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6" r:id="rId5"/>
    <p:sldMasterId id="2147483693" r:id="rId6"/>
    <p:sldMasterId id="2147483719" r:id="rId7"/>
  </p:sldMasterIdLst>
  <p:notesMasterIdLst>
    <p:notesMasterId r:id="rId35"/>
  </p:notesMasterIdLst>
  <p:sldIdLst>
    <p:sldId id="3181" r:id="rId8"/>
    <p:sldId id="3182" r:id="rId9"/>
    <p:sldId id="3212" r:id="rId10"/>
    <p:sldId id="270" r:id="rId11"/>
    <p:sldId id="3279" r:id="rId12"/>
    <p:sldId id="3281" r:id="rId13"/>
    <p:sldId id="3282" r:id="rId14"/>
    <p:sldId id="3283" r:id="rId15"/>
    <p:sldId id="3339" r:id="rId16"/>
    <p:sldId id="3395" r:id="rId17"/>
    <p:sldId id="3383" r:id="rId18"/>
    <p:sldId id="3384" r:id="rId19"/>
    <p:sldId id="3385" r:id="rId20"/>
    <p:sldId id="3379" r:id="rId21"/>
    <p:sldId id="3386" r:id="rId22"/>
    <p:sldId id="3387" r:id="rId23"/>
    <p:sldId id="3388" r:id="rId24"/>
    <p:sldId id="3389" r:id="rId25"/>
    <p:sldId id="3390" r:id="rId26"/>
    <p:sldId id="3391" r:id="rId27"/>
    <p:sldId id="3392" r:id="rId28"/>
    <p:sldId id="3393" r:id="rId29"/>
    <p:sldId id="3396" r:id="rId30"/>
    <p:sldId id="3394" r:id="rId31"/>
    <p:sldId id="343" r:id="rId32"/>
    <p:sldId id="3324" r:id="rId33"/>
    <p:sldId id="34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nd welcome (10 mins)" id="{B5F74C25-8C3B-1246-91F1-2FA034252BBE}">
          <p14:sldIdLst>
            <p14:sldId id="3181"/>
            <p14:sldId id="3182"/>
            <p14:sldId id="3212"/>
            <p14:sldId id="270"/>
            <p14:sldId id="3279"/>
            <p14:sldId id="3281"/>
            <p14:sldId id="3282"/>
            <p14:sldId id="3283"/>
            <p14:sldId id="3339"/>
            <p14:sldId id="3395"/>
          </p14:sldIdLst>
        </p14:section>
        <p14:section name="REVIEW Equity Data Review (25 mins)" id="{607C36FD-1DC1-9540-940D-672F14C7165D}">
          <p14:sldIdLst>
            <p14:sldId id="3383"/>
            <p14:sldId id="3384"/>
            <p14:sldId id="3385"/>
          </p14:sldIdLst>
        </p14:section>
        <p14:section name="PREVIEW: Implicit Bias, VDPs, and Neutralizing Routines (30 minutes)" id="{85541D48-44D6-A147-A9C9-34ED7D09B69E}">
          <p14:sldIdLst>
            <p14:sldId id="3379"/>
            <p14:sldId id="3386"/>
            <p14:sldId id="3387"/>
            <p14:sldId id="3388"/>
            <p14:sldId id="3389"/>
            <p14:sldId id="3390"/>
            <p14:sldId id="3391"/>
          </p14:sldIdLst>
        </p14:section>
        <p14:section name="Discussion (15 min)" id="{17CAE95E-EF27-EF4D-948B-F259CD18F864}">
          <p14:sldIdLst>
            <p14:sldId id="3392"/>
          </p14:sldIdLst>
        </p14:section>
        <p14:section name="Assessing Tier 1 Getting Started Steps (35 minutes)" id="{9D120F78-F779-3745-8036-662B7788AB69}">
          <p14:sldIdLst>
            <p14:sldId id="3393"/>
            <p14:sldId id="3396"/>
          </p14:sldIdLst>
        </p14:section>
        <p14:section name="Wrap up (5 minutes)" id="{7CCB07AC-35B2-B74A-BA53-54E98AA4C95B}">
          <p14:sldIdLst>
            <p14:sldId id="3394"/>
            <p14:sldId id="343"/>
            <p14:sldId id="3324"/>
            <p14:sldId id="34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e Handler" initials="MH" lastIdx="1" clrIdx="0">
    <p:extLst>
      <p:ext uri="{19B8F6BF-5375-455C-9EA6-DF929625EA0E}">
        <p15:presenceInfo xmlns:p15="http://schemas.microsoft.com/office/powerpoint/2012/main" userId="80fe18e597ca3e60" providerId="Windows Live"/>
      </p:ext>
    </p:extLst>
  </p:cmAuthor>
  <p:cmAuthor id="2" name="Author" initials="A" lastIdx="7" clrIdx="1"/>
  <p:cmAuthor id="3" name="Meyer, Katherine" initials="MK" lastIdx="54" clrIdx="2">
    <p:extLst>
      <p:ext uri="{19B8F6BF-5375-455C-9EA6-DF929625EA0E}">
        <p15:presenceInfo xmlns:p15="http://schemas.microsoft.com/office/powerpoint/2012/main" userId="S::katherine.meyer@uconn.edu::9a23d734-2d44-476e-aafb-e8c61e29b5f6" providerId="AD"/>
      </p:ext>
    </p:extLst>
  </p:cmAuthor>
  <p:cmAuthor id="4" name="Karen Robbie" initials="KR" lastIdx="41" clrIdx="3">
    <p:extLst>
      <p:ext uri="{19B8F6BF-5375-455C-9EA6-DF929625EA0E}">
        <p15:presenceInfo xmlns:p15="http://schemas.microsoft.com/office/powerpoint/2012/main" userId="S::karen.robbie@uconn.edu::a0e2d4cb-cdb8-43fd-ac47-453d7da32a99" providerId="AD"/>
      </p:ext>
    </p:extLst>
  </p:cmAuthor>
  <p:cmAuthor id="5" name="Karen Robbie" initials="KR [2]" lastIdx="4" clrIdx="4">
    <p:extLst>
      <p:ext uri="{19B8F6BF-5375-455C-9EA6-DF929625EA0E}">
        <p15:presenceInfo xmlns:p15="http://schemas.microsoft.com/office/powerpoint/2012/main" userId="S::karen.robbie@maine.edu::d4d3d78e-431f-49e8-9679-f3f4544f9f36" providerId="AD"/>
      </p:ext>
    </p:extLst>
  </p:cmAuthor>
  <p:cmAuthor id="6" name="Feinberg, Adam" initials="FA" lastIdx="4" clrIdx="5">
    <p:extLst>
      <p:ext uri="{19B8F6BF-5375-455C-9EA6-DF929625EA0E}">
        <p15:presenceInfo xmlns:p15="http://schemas.microsoft.com/office/powerpoint/2012/main" userId="S::adam.feinberg@uconn.edu::177393b2-bc5b-4b41-8d24-c053677daf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C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77"/>
    <p:restoredTop sz="78434"/>
  </p:normalViewPr>
  <p:slideViewPr>
    <p:cSldViewPr snapToGrid="0" snapToObjects="1">
      <p:cViewPr varScale="1">
        <p:scale>
          <a:sx n="56" d="100"/>
          <a:sy n="56" d="100"/>
        </p:scale>
        <p:origin x="200" y="108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05D97896-9045-6849-A71D-8E42F9CC8889}">
      <dgm:prSet/>
      <dgm:spPr/>
      <dgm:t>
        <a:bodyPr/>
        <a:lstStyle/>
        <a:p>
          <a:r>
            <a:rPr lang="en-US" b="0" i="0" dirty="0">
              <a:latin typeface="Hind Vadodara" panose="020B0604020202020204" charset="0"/>
              <a:cs typeface="Hind Vadodara" panose="020B0604020202020204" charset="0"/>
            </a:rPr>
            <a:t>Presentation Content</a:t>
          </a:r>
          <a:endParaRPr lang="en-US" dirty="0">
            <a:latin typeface="Hind Vadodara" panose="020B0604020202020204" charset="0"/>
            <a:cs typeface="Hind Vadodara" panose="020B0604020202020204" charset="0"/>
          </a:endParaRPr>
        </a:p>
      </dgm:t>
    </dgm:pt>
    <dgm:pt modelId="{4FBC8B93-D39B-3A4A-9834-938935DE30F6}" type="parTrans" cxnId="{67EDE6D2-41F2-4B48-BF69-5BC6B91D9E59}">
      <dgm:prSet/>
      <dgm:spPr/>
      <dgm:t>
        <a:bodyPr/>
        <a:lstStyle/>
        <a:p>
          <a:endParaRPr lang="en-US">
            <a:latin typeface="Hind Vadodara" panose="020B0604020202020204" charset="0"/>
            <a:cs typeface="Hind Vadodara" panose="020B0604020202020204" charset="0"/>
          </a:endParaRPr>
        </a:p>
      </dgm:t>
    </dgm:pt>
    <dgm:pt modelId="{A56CA20B-A5A4-794C-8325-DEE151C474F6}" type="sibTrans" cxnId="{67EDE6D2-41F2-4B48-BF69-5BC6B91D9E59}">
      <dgm:prSet/>
      <dgm:spPr/>
      <dgm:t>
        <a:bodyPr/>
        <a:lstStyle/>
        <a:p>
          <a:endParaRPr lang="en-US">
            <a:latin typeface="Hind Vadodara" panose="020B0604020202020204" charset="0"/>
            <a:cs typeface="Hind Vadodara" panose="020B0604020202020204" charset="0"/>
          </a:endParaRPr>
        </a:p>
      </dgm:t>
    </dgm:pt>
    <dgm:pt modelId="{48F713D6-874B-4E4C-BED0-4C17EA4E5A75}">
      <dgm:prSet/>
      <dgm:spPr/>
      <dgm:t>
        <a:bodyPr/>
        <a:lstStyle/>
        <a:p>
          <a:r>
            <a:rPr lang="en-US" b="0" i="0" dirty="0">
              <a:latin typeface="Hind Vadodara" panose="020B0604020202020204" charset="0"/>
              <a:cs typeface="Hind Vadodara" panose="020B0604020202020204" charset="0"/>
            </a:rPr>
            <a:t>Coaches Tasks</a:t>
          </a:r>
          <a:endParaRPr lang="en-US" dirty="0">
            <a:latin typeface="Hind Vadodara" panose="020B0604020202020204" charset="0"/>
            <a:cs typeface="Hind Vadodara" panose="020B0604020202020204" charset="0"/>
          </a:endParaRPr>
        </a:p>
      </dgm:t>
    </dgm:pt>
    <dgm:pt modelId="{96CC142D-14F2-674A-9021-3DF8879E9C4A}" type="parTrans" cxnId="{265A60CA-3996-454B-A4B6-62A5DAAFB9FF}">
      <dgm:prSet/>
      <dgm:spPr/>
      <dgm:t>
        <a:bodyPr/>
        <a:lstStyle/>
        <a:p>
          <a:endParaRPr lang="en-US">
            <a:latin typeface="Hind Vadodara" panose="020B0604020202020204" charset="0"/>
            <a:cs typeface="Hind Vadodara" panose="020B0604020202020204" charset="0"/>
          </a:endParaRPr>
        </a:p>
      </dgm:t>
    </dgm:pt>
    <dgm:pt modelId="{E145347D-5514-2E4A-A1B6-9274224E4EF8}" type="sibTrans" cxnId="{265A60CA-3996-454B-A4B6-62A5DAAFB9FF}">
      <dgm:prSet/>
      <dgm:spPr/>
      <dgm:t>
        <a:bodyPr/>
        <a:lstStyle/>
        <a:p>
          <a:endParaRPr lang="en-US">
            <a:latin typeface="Hind Vadodara" panose="020B0604020202020204" charset="0"/>
            <a:cs typeface="Hind Vadodara" panose="020B0604020202020204" charset="0"/>
          </a:endParaRPr>
        </a:p>
      </dgm:t>
    </dgm:pt>
    <dgm:pt modelId="{52D8E2F3-0364-9447-8045-B50D84D1A3C5}">
      <dgm:prSet/>
      <dgm:spPr/>
      <dgm:t>
        <a:bodyPr/>
        <a:lstStyle/>
        <a:p>
          <a:r>
            <a:rPr lang="en-US" dirty="0">
              <a:latin typeface="Hind Vadodara" panose="020B0604020202020204" charset="0"/>
              <a:cs typeface="Hind Vadodara" panose="020B0604020202020204" charset="0"/>
            </a:rPr>
            <a:t>Identify Potential Vulnerable Decision Points and Develop Neutralizing Routines</a:t>
          </a:r>
        </a:p>
      </dgm:t>
    </dgm:pt>
    <dgm:pt modelId="{3BBB15D3-0673-B54F-869A-83E10D81859F}" type="parTrans" cxnId="{D36C1334-399B-CD40-BF74-86DFA35FC18E}">
      <dgm:prSet/>
      <dgm:spPr/>
      <dgm:t>
        <a:bodyPr/>
        <a:lstStyle/>
        <a:p>
          <a:endParaRPr lang="en-US">
            <a:latin typeface="Hind Vadodara" panose="020B0604020202020204" charset="0"/>
            <a:cs typeface="Hind Vadodara" panose="020B0604020202020204" charset="0"/>
          </a:endParaRPr>
        </a:p>
      </dgm:t>
    </dgm:pt>
    <dgm:pt modelId="{E665E21A-FA48-9F4E-A7F3-4B9DE7B62FDE}" type="sibTrans" cxnId="{D36C1334-399B-CD40-BF74-86DFA35FC18E}">
      <dgm:prSet/>
      <dgm:spPr/>
      <dgm:t>
        <a:bodyPr/>
        <a:lstStyle/>
        <a:p>
          <a:endParaRPr lang="en-US">
            <a:latin typeface="Hind Vadodara" panose="020B0604020202020204" charset="0"/>
            <a:cs typeface="Hind Vadodara" panose="020B0604020202020204" charset="0"/>
          </a:endParaRPr>
        </a:p>
      </dgm:t>
    </dgm:pt>
    <dgm:pt modelId="{CA617C5D-2310-0B4F-A8F7-0936ADC88711}">
      <dgm:prSet/>
      <dgm:spPr/>
      <dgm:t>
        <a:bodyPr/>
        <a:lstStyle/>
        <a:p>
          <a:r>
            <a:rPr lang="en-US" dirty="0">
              <a:solidFill>
                <a:schemeClr val="tx1"/>
              </a:solidFill>
              <a:latin typeface="Hind Vadodara" panose="020B0604020202020204" charset="0"/>
              <a:cs typeface="Hind Vadodara" panose="020B0604020202020204" charset="0"/>
            </a:rPr>
            <a:t>Review: Equity Data Review</a:t>
          </a:r>
        </a:p>
      </dgm:t>
    </dgm:pt>
    <dgm:pt modelId="{E401E927-F405-2B4E-8B1C-21A900B1BDFA}" type="parTrans" cxnId="{C5C07D8B-3DF7-B349-B157-342D2EDC4088}">
      <dgm:prSet/>
      <dgm:spPr/>
      <dgm:t>
        <a:bodyPr/>
        <a:lstStyle/>
        <a:p>
          <a:endParaRPr lang="en-US"/>
        </a:p>
      </dgm:t>
    </dgm:pt>
    <dgm:pt modelId="{41142D25-517B-E649-8502-47C0E914DE18}" type="sibTrans" cxnId="{C5C07D8B-3DF7-B349-B157-342D2EDC4088}">
      <dgm:prSet/>
      <dgm:spPr/>
      <dgm:t>
        <a:bodyPr/>
        <a:lstStyle/>
        <a:p>
          <a:endParaRPr lang="en-US"/>
        </a:p>
      </dgm:t>
    </dgm:pt>
    <dgm:pt modelId="{F008A794-4923-8345-B780-F78A93AC7771}">
      <dgm:prSet/>
      <dgm:spPr/>
      <dgm:t>
        <a:bodyPr/>
        <a:lstStyle/>
        <a:p>
          <a:r>
            <a:rPr lang="en-US" dirty="0">
              <a:solidFill>
                <a:schemeClr val="tx1"/>
              </a:solidFill>
              <a:latin typeface="Hind Vadodara" panose="020B0604020202020204" charset="0"/>
              <a:cs typeface="Hind Vadodara" panose="020B0604020202020204" charset="0"/>
            </a:rPr>
            <a:t>Implicit Bias and Neutralizing Routines</a:t>
          </a:r>
        </a:p>
      </dgm:t>
    </dgm:pt>
    <dgm:pt modelId="{719BED8E-D88E-2D4A-8225-978B7C513CFA}" type="parTrans" cxnId="{A804F907-B085-F64C-AE94-85EE8F2689A3}">
      <dgm:prSet/>
      <dgm:spPr/>
      <dgm:t>
        <a:bodyPr/>
        <a:lstStyle/>
        <a:p>
          <a:endParaRPr lang="en-US"/>
        </a:p>
      </dgm:t>
    </dgm:pt>
    <dgm:pt modelId="{25ECFF0D-800B-C14A-BD2A-2272F84021A8}" type="sibTrans" cxnId="{A804F907-B085-F64C-AE94-85EE8F2689A3}">
      <dgm:prSet/>
      <dgm:spPr/>
      <dgm:t>
        <a:bodyPr/>
        <a:lstStyle/>
        <a:p>
          <a:endParaRPr lang="en-US"/>
        </a:p>
      </dgm:t>
    </dgm:pt>
    <dgm:pt modelId="{71627B4A-1925-E04F-BB6D-1E6A11081F5D}">
      <dgm:prSet/>
      <dgm:spPr/>
      <dgm:t>
        <a:bodyPr/>
        <a:lstStyle/>
        <a:p>
          <a:r>
            <a:rPr lang="en-US" dirty="0">
              <a:solidFill>
                <a:schemeClr val="tx1"/>
              </a:solidFill>
              <a:latin typeface="Hind Vadodara" panose="020B0604020202020204" charset="0"/>
              <a:cs typeface="Hind Vadodara" panose="020B0604020202020204" charset="0"/>
            </a:rPr>
            <a:t>Assessing Tier 1 Getting Started Steps</a:t>
          </a:r>
        </a:p>
      </dgm:t>
    </dgm:pt>
    <dgm:pt modelId="{8824C9ED-C389-0E4D-A79F-52CAFB62486D}" type="parTrans" cxnId="{BC8115FB-0A38-1E4B-8910-AD93140CA203}">
      <dgm:prSet/>
      <dgm:spPr/>
      <dgm:t>
        <a:bodyPr/>
        <a:lstStyle/>
        <a:p>
          <a:endParaRPr lang="en-US"/>
        </a:p>
      </dgm:t>
    </dgm:pt>
    <dgm:pt modelId="{918195B7-33B6-1147-94A9-9DE6744A8A16}" type="sibTrans" cxnId="{BC8115FB-0A38-1E4B-8910-AD93140CA203}">
      <dgm:prSet/>
      <dgm:spPr/>
      <dgm:t>
        <a:bodyPr/>
        <a:lstStyle/>
        <a:p>
          <a:endParaRPr lang="en-US"/>
        </a:p>
      </dgm:t>
    </dgm:pt>
    <dgm:pt modelId="{CA5CABED-4DE3-E349-B828-FD8D79799092}">
      <dgm:prSet/>
      <dgm:spPr/>
      <dgm:t>
        <a:bodyPr/>
        <a:lstStyle/>
        <a:p>
          <a:r>
            <a:rPr lang="en-US" dirty="0">
              <a:latin typeface="Hind Vadodara" panose="020B0604020202020204" charset="0"/>
              <a:cs typeface="Hind Vadodara" panose="020B0604020202020204" charset="0"/>
            </a:rPr>
            <a:t>Prepare for Team Review of Tier 1 Getting Started Steps</a:t>
          </a:r>
        </a:p>
      </dgm:t>
    </dgm:pt>
    <dgm:pt modelId="{40F43FF2-89E3-D54D-9EB2-0B47EB092034}" type="parTrans" cxnId="{96F52BEF-7F36-1340-92C1-FCCE8BFB0607}">
      <dgm:prSet/>
      <dgm:spPr/>
      <dgm:t>
        <a:bodyPr/>
        <a:lstStyle/>
        <a:p>
          <a:endParaRPr lang="en-US"/>
        </a:p>
      </dgm:t>
    </dgm:pt>
    <dgm:pt modelId="{BDE527D8-D791-534C-8265-F78421BD312F}" type="sibTrans" cxnId="{96F52BEF-7F36-1340-92C1-FCCE8BFB0607}">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AEE58E27-7A3D-3149-A45C-4417D970092C}" type="pres">
      <dgm:prSet presAssocID="{05D97896-9045-6849-A71D-8E42F9CC8889}" presName="parentLin" presStyleCnt="0"/>
      <dgm:spPr/>
    </dgm:pt>
    <dgm:pt modelId="{F5E844B0-FBE2-CC45-AE3A-9A7227D8BDE8}" type="pres">
      <dgm:prSet presAssocID="{05D97896-9045-6849-A71D-8E42F9CC8889}" presName="parentLeftMargin" presStyleLbl="node1" presStyleIdx="0" presStyleCnt="2"/>
      <dgm:spPr/>
    </dgm:pt>
    <dgm:pt modelId="{FDC1BDC8-9000-5F46-8ACC-75AD0D32A6E6}" type="pres">
      <dgm:prSet presAssocID="{05D97896-9045-6849-A71D-8E42F9CC8889}" presName="parentText" presStyleLbl="node1" presStyleIdx="0" presStyleCnt="2">
        <dgm:presLayoutVars>
          <dgm:chMax val="0"/>
          <dgm:bulletEnabled val="1"/>
        </dgm:presLayoutVars>
      </dgm:prSet>
      <dgm:spPr/>
    </dgm:pt>
    <dgm:pt modelId="{4D8D5426-E3C7-C946-98DF-E74BE964C2E2}" type="pres">
      <dgm:prSet presAssocID="{05D97896-9045-6849-A71D-8E42F9CC8889}" presName="negativeSpace" presStyleCnt="0"/>
      <dgm:spPr/>
    </dgm:pt>
    <dgm:pt modelId="{CE8F6958-B957-B144-A963-026AA1D9ABDB}" type="pres">
      <dgm:prSet presAssocID="{05D97896-9045-6849-A71D-8E42F9CC8889}" presName="childText" presStyleLbl="conFgAcc1" presStyleIdx="0" presStyleCnt="2">
        <dgm:presLayoutVars>
          <dgm:bulletEnabled val="1"/>
        </dgm:presLayoutVars>
      </dgm:prSet>
      <dgm:spPr>
        <a:prstGeom prst="roundRect">
          <a:avLst/>
        </a:prstGeom>
      </dgm:spPr>
    </dgm:pt>
    <dgm:pt modelId="{C74C5F1F-A135-474E-9880-01D44E0BEC53}" type="pres">
      <dgm:prSet presAssocID="{A56CA20B-A5A4-794C-8325-DEE151C474F6}" presName="spaceBetweenRectangles" presStyleCnt="0"/>
      <dgm:spPr/>
    </dgm:pt>
    <dgm:pt modelId="{DFE5B9B3-FF9A-574B-8877-E07E2393154C}" type="pres">
      <dgm:prSet presAssocID="{48F713D6-874B-4E4C-BED0-4C17EA4E5A75}" presName="parentLin" presStyleCnt="0"/>
      <dgm:spPr/>
    </dgm:pt>
    <dgm:pt modelId="{8A70A0D7-DCB4-7044-A1FB-0060A6DAA495}" type="pres">
      <dgm:prSet presAssocID="{48F713D6-874B-4E4C-BED0-4C17EA4E5A75}" presName="parentLeftMargin" presStyleLbl="node1" presStyleIdx="0" presStyleCnt="2"/>
      <dgm:spPr/>
    </dgm:pt>
    <dgm:pt modelId="{CBB73597-3D4A-344F-83D3-4018B604B205}" type="pres">
      <dgm:prSet presAssocID="{48F713D6-874B-4E4C-BED0-4C17EA4E5A75}" presName="parentText" presStyleLbl="node1" presStyleIdx="1" presStyleCnt="2">
        <dgm:presLayoutVars>
          <dgm:chMax val="0"/>
          <dgm:bulletEnabled val="1"/>
        </dgm:presLayoutVars>
      </dgm:prSet>
      <dgm:spPr/>
    </dgm:pt>
    <dgm:pt modelId="{98101CFE-A5CF-C042-B9DA-C11C4EB719A1}" type="pres">
      <dgm:prSet presAssocID="{48F713D6-874B-4E4C-BED0-4C17EA4E5A75}" presName="negativeSpace" presStyleCnt="0"/>
      <dgm:spPr/>
    </dgm:pt>
    <dgm:pt modelId="{6DEC4ABA-01BF-B445-B753-0C4747FBD7B7}" type="pres">
      <dgm:prSet presAssocID="{48F713D6-874B-4E4C-BED0-4C17EA4E5A75}" presName="childText" presStyleLbl="conFgAcc1" presStyleIdx="1" presStyleCnt="2">
        <dgm:presLayoutVars>
          <dgm:bulletEnabled val="1"/>
        </dgm:presLayoutVars>
      </dgm:prSet>
      <dgm:spPr>
        <a:prstGeom prst="roundRect">
          <a:avLst/>
        </a:prstGeom>
      </dgm:spPr>
    </dgm:pt>
  </dgm:ptLst>
  <dgm:cxnLst>
    <dgm:cxn modelId="{A804F907-B085-F64C-AE94-85EE8F2689A3}" srcId="{05D97896-9045-6849-A71D-8E42F9CC8889}" destId="{F008A794-4923-8345-B780-F78A93AC7771}" srcOrd="1" destOrd="0" parTransId="{719BED8E-D88E-2D4A-8225-978B7C513CFA}" sibTransId="{25ECFF0D-800B-C14A-BD2A-2272F84021A8}"/>
    <dgm:cxn modelId="{26BD1B0D-4DB6-5B49-BEAD-D02ED27E25C9}" type="presOf" srcId="{71627B4A-1925-E04F-BB6D-1E6A11081F5D}" destId="{CE8F6958-B957-B144-A963-026AA1D9ABDB}" srcOrd="0" destOrd="2" presId="urn:microsoft.com/office/officeart/2005/8/layout/list1"/>
    <dgm:cxn modelId="{4DB0A623-0D79-7847-A47A-30C39E37CBED}" type="presOf" srcId="{F008A794-4923-8345-B780-F78A93AC7771}" destId="{CE8F6958-B957-B144-A963-026AA1D9ABDB}" srcOrd="0" destOrd="1" presId="urn:microsoft.com/office/officeart/2005/8/layout/list1"/>
    <dgm:cxn modelId="{B0AE3228-EE36-BA41-B751-48BE0B7B893B}" type="presOf" srcId="{48F713D6-874B-4E4C-BED0-4C17EA4E5A75}" destId="{CBB73597-3D4A-344F-83D3-4018B604B205}" srcOrd="1" destOrd="0" presId="urn:microsoft.com/office/officeart/2005/8/layout/list1"/>
    <dgm:cxn modelId="{1EBC1532-A153-B148-B373-2BBB98B5810B}" type="presOf" srcId="{05D97896-9045-6849-A71D-8E42F9CC8889}" destId="{F5E844B0-FBE2-CC45-AE3A-9A7227D8BDE8}" srcOrd="0" destOrd="0" presId="urn:microsoft.com/office/officeart/2005/8/layout/list1"/>
    <dgm:cxn modelId="{D36C1334-399B-CD40-BF74-86DFA35FC18E}" srcId="{48F713D6-874B-4E4C-BED0-4C17EA4E5A75}" destId="{52D8E2F3-0364-9447-8045-B50D84D1A3C5}" srcOrd="0" destOrd="0" parTransId="{3BBB15D3-0673-B54F-869A-83E10D81859F}" sibTransId="{E665E21A-FA48-9F4E-A7F3-4B9DE7B62FDE}"/>
    <dgm:cxn modelId="{51223F41-5926-BB40-9220-D0361B2D6A64}" type="presOf" srcId="{CA617C5D-2310-0B4F-A8F7-0936ADC88711}" destId="{CE8F6958-B957-B144-A963-026AA1D9ABDB}"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F922DA78-D131-0F47-AF40-388712E08629}" type="presOf" srcId="{05D97896-9045-6849-A71D-8E42F9CC8889}" destId="{FDC1BDC8-9000-5F46-8ACC-75AD0D32A6E6}" srcOrd="1" destOrd="0" presId="urn:microsoft.com/office/officeart/2005/8/layout/list1"/>
    <dgm:cxn modelId="{C5C07D8B-3DF7-B349-B157-342D2EDC4088}" srcId="{05D97896-9045-6849-A71D-8E42F9CC8889}" destId="{CA617C5D-2310-0B4F-A8F7-0936ADC88711}" srcOrd="0" destOrd="0" parTransId="{E401E927-F405-2B4E-8B1C-21A900B1BDFA}" sibTransId="{41142D25-517B-E649-8502-47C0E914DE18}"/>
    <dgm:cxn modelId="{5F02468D-1D6C-C649-BE24-E5173D60B853}" type="presOf" srcId="{CA5CABED-4DE3-E349-B828-FD8D79799092}" destId="{6DEC4ABA-01BF-B445-B753-0C4747FBD7B7}" srcOrd="0" destOrd="1" presId="urn:microsoft.com/office/officeart/2005/8/layout/list1"/>
    <dgm:cxn modelId="{BA406DA9-5E3B-234E-92DA-60FF57F51E5E}" type="presOf" srcId="{48F713D6-874B-4E4C-BED0-4C17EA4E5A75}" destId="{8A70A0D7-DCB4-7044-A1FB-0060A6DAA495}" srcOrd="0" destOrd="0" presId="urn:microsoft.com/office/officeart/2005/8/layout/list1"/>
    <dgm:cxn modelId="{9608A0BF-149A-3849-A886-74DCC21A6D61}" type="presOf" srcId="{52D8E2F3-0364-9447-8045-B50D84D1A3C5}" destId="{6DEC4ABA-01BF-B445-B753-0C4747FBD7B7}" srcOrd="0" destOrd="0" presId="urn:microsoft.com/office/officeart/2005/8/layout/list1"/>
    <dgm:cxn modelId="{265A60CA-3996-454B-A4B6-62A5DAAFB9FF}" srcId="{139B28B7-98AE-2442-8242-E675E9F54483}" destId="{48F713D6-874B-4E4C-BED0-4C17EA4E5A75}" srcOrd="1" destOrd="0" parTransId="{96CC142D-14F2-674A-9021-3DF8879E9C4A}" sibTransId="{E145347D-5514-2E4A-A1B6-9274224E4EF8}"/>
    <dgm:cxn modelId="{67EDE6D2-41F2-4B48-BF69-5BC6B91D9E59}" srcId="{139B28B7-98AE-2442-8242-E675E9F54483}" destId="{05D97896-9045-6849-A71D-8E42F9CC8889}" srcOrd="0" destOrd="0" parTransId="{4FBC8B93-D39B-3A4A-9834-938935DE30F6}" sibTransId="{A56CA20B-A5A4-794C-8325-DEE151C474F6}"/>
    <dgm:cxn modelId="{96F52BEF-7F36-1340-92C1-FCCE8BFB0607}" srcId="{48F713D6-874B-4E4C-BED0-4C17EA4E5A75}" destId="{CA5CABED-4DE3-E349-B828-FD8D79799092}" srcOrd="1" destOrd="0" parTransId="{40F43FF2-89E3-D54D-9EB2-0B47EB092034}" sibTransId="{BDE527D8-D791-534C-8265-F78421BD312F}"/>
    <dgm:cxn modelId="{BC8115FB-0A38-1E4B-8910-AD93140CA203}" srcId="{05D97896-9045-6849-A71D-8E42F9CC8889}" destId="{71627B4A-1925-E04F-BB6D-1E6A11081F5D}" srcOrd="2" destOrd="0" parTransId="{8824C9ED-C389-0E4D-A79F-52CAFB62486D}" sibTransId="{918195B7-33B6-1147-94A9-9DE6744A8A16}"/>
    <dgm:cxn modelId="{0DCEC0F0-75DD-7B46-A340-BB5076C759F2}" type="presParOf" srcId="{107712AD-F0E7-8045-90F3-AA033147F7E7}" destId="{AEE58E27-7A3D-3149-A45C-4417D970092C}" srcOrd="0" destOrd="0" presId="urn:microsoft.com/office/officeart/2005/8/layout/list1"/>
    <dgm:cxn modelId="{3FF840F1-D0C1-0345-8316-B6BD8FC5C0ED}" type="presParOf" srcId="{AEE58E27-7A3D-3149-A45C-4417D970092C}" destId="{F5E844B0-FBE2-CC45-AE3A-9A7227D8BDE8}" srcOrd="0" destOrd="0" presId="urn:microsoft.com/office/officeart/2005/8/layout/list1"/>
    <dgm:cxn modelId="{84975D8C-195A-7743-9EB9-A04701409628}" type="presParOf" srcId="{AEE58E27-7A3D-3149-A45C-4417D970092C}" destId="{FDC1BDC8-9000-5F46-8ACC-75AD0D32A6E6}" srcOrd="1" destOrd="0" presId="urn:microsoft.com/office/officeart/2005/8/layout/list1"/>
    <dgm:cxn modelId="{121E2E05-6CAD-7A46-AC31-95961C47A225}" type="presParOf" srcId="{107712AD-F0E7-8045-90F3-AA033147F7E7}" destId="{4D8D5426-E3C7-C946-98DF-E74BE964C2E2}" srcOrd="1" destOrd="0" presId="urn:microsoft.com/office/officeart/2005/8/layout/list1"/>
    <dgm:cxn modelId="{4746712F-930B-EE4C-93A6-0CB02A0FFA9E}" type="presParOf" srcId="{107712AD-F0E7-8045-90F3-AA033147F7E7}" destId="{CE8F6958-B957-B144-A963-026AA1D9ABDB}" srcOrd="2" destOrd="0" presId="urn:microsoft.com/office/officeart/2005/8/layout/list1"/>
    <dgm:cxn modelId="{CE1BEA75-014B-7B4C-927B-505BFDA27C28}" type="presParOf" srcId="{107712AD-F0E7-8045-90F3-AA033147F7E7}" destId="{C74C5F1F-A135-474E-9880-01D44E0BEC53}" srcOrd="3" destOrd="0" presId="urn:microsoft.com/office/officeart/2005/8/layout/list1"/>
    <dgm:cxn modelId="{7255F264-5826-1F42-B0F6-E0E7947192DD}" type="presParOf" srcId="{107712AD-F0E7-8045-90F3-AA033147F7E7}" destId="{DFE5B9B3-FF9A-574B-8877-E07E2393154C}" srcOrd="4" destOrd="0" presId="urn:microsoft.com/office/officeart/2005/8/layout/list1"/>
    <dgm:cxn modelId="{2A6FCB4F-B8D8-B441-B940-E273D5B4E8F8}" type="presParOf" srcId="{DFE5B9B3-FF9A-574B-8877-E07E2393154C}" destId="{8A70A0D7-DCB4-7044-A1FB-0060A6DAA495}" srcOrd="0" destOrd="0" presId="urn:microsoft.com/office/officeart/2005/8/layout/list1"/>
    <dgm:cxn modelId="{4017949E-23D9-1049-AE63-F2273F6C5BFD}" type="presParOf" srcId="{DFE5B9B3-FF9A-574B-8877-E07E2393154C}" destId="{CBB73597-3D4A-344F-83D3-4018B604B205}" srcOrd="1" destOrd="0" presId="urn:microsoft.com/office/officeart/2005/8/layout/list1"/>
    <dgm:cxn modelId="{5864D3FE-BD13-C048-A38B-AB00DB380E9F}" type="presParOf" srcId="{107712AD-F0E7-8045-90F3-AA033147F7E7}" destId="{98101CFE-A5CF-C042-B9DA-C11C4EB719A1}" srcOrd="5" destOrd="0" presId="urn:microsoft.com/office/officeart/2005/8/layout/list1"/>
    <dgm:cxn modelId="{EA10431E-1D6E-AD4F-9236-5514B90E8B44}" type="presParOf" srcId="{107712AD-F0E7-8045-90F3-AA033147F7E7}" destId="{6DEC4ABA-01BF-B445-B753-0C4747FBD7B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2" qsCatId="simple" csTypeId="urn:microsoft.com/office/officeart/2005/8/colors/colorful1" csCatId="colorful" phldr="1"/>
      <dgm:spPr/>
    </dgm:pt>
    <dgm:pt modelId="{125DE95B-E3E9-488D-843B-7EA58128D643}">
      <dgm:prSet phldrT="[Text]" custT="1"/>
      <dgm:spPr/>
      <dgm:t>
        <a:bodyPr/>
        <a:lstStyle/>
        <a:p>
          <a:r>
            <a:rPr lang="en-US" sz="2600" u="none" dirty="0">
              <a:latin typeface="Hind Vadodara" panose="020B0604020202020204" charset="0"/>
              <a:cs typeface="Hind Vadodara" panose="020B0604020202020204" charset="0"/>
            </a:rPr>
            <a:t>Self</a:t>
          </a:r>
        </a:p>
      </dgm:t>
    </dgm:pt>
    <dgm:pt modelId="{FC0A28C2-A13D-4C48-9C34-B680EB2A2603}" type="parTrans" cxnId="{E9B2239E-BEAB-4565-B770-44155CEB26AB}">
      <dgm:prSet/>
      <dgm:spPr/>
      <dgm:t>
        <a:bodyPr/>
        <a:lstStyle/>
        <a:p>
          <a:endParaRPr lang="en-US" sz="1600" u="none">
            <a:latin typeface="Hind Vadodara" panose="020B0604020202020204" charset="0"/>
            <a:cs typeface="Hind Vadodara" panose="020B0604020202020204" charset="0"/>
          </a:endParaRPr>
        </a:p>
      </dgm:t>
    </dgm:pt>
    <dgm:pt modelId="{7D9CD180-E412-4B7F-9890-DD3E1E8793A4}" type="sibTrans" cxnId="{E9B2239E-BEAB-4565-B770-44155CEB26AB}">
      <dgm:prSet/>
      <dgm:spPr/>
      <dgm:t>
        <a:bodyPr/>
        <a:lstStyle/>
        <a:p>
          <a:endParaRPr lang="en-US" sz="1600" u="none">
            <a:latin typeface="Hind Vadodara" panose="020B0604020202020204" charset="0"/>
            <a:cs typeface="Hind Vadodara" panose="020B0604020202020204" charset="0"/>
          </a:endParaRPr>
        </a:p>
      </dgm:t>
    </dgm:pt>
    <dgm:pt modelId="{786F1C33-506F-487F-AA18-A30EE2A2534E}">
      <dgm:prSet phldrT="[Text]" custT="1"/>
      <dgm:spPr/>
      <dgm:t>
        <a:bodyPr/>
        <a:lstStyle/>
        <a:p>
          <a:r>
            <a:rPr lang="en-US" sz="2600" u="none" dirty="0">
              <a:latin typeface="Hind Vadodara" panose="020B0604020202020204" charset="0"/>
              <a:cs typeface="Hind Vadodara" panose="020B0604020202020204" charset="0"/>
            </a:rPr>
            <a:t>Others</a:t>
          </a:r>
        </a:p>
      </dgm:t>
    </dgm:pt>
    <dgm:pt modelId="{B2D69183-3673-4FF1-92D6-76326856F341}" type="parTrans" cxnId="{58D86527-1BED-4AB5-8015-FDAA159C883C}">
      <dgm:prSet/>
      <dgm:spPr/>
      <dgm:t>
        <a:bodyPr/>
        <a:lstStyle/>
        <a:p>
          <a:endParaRPr lang="en-US" sz="1600" u="none">
            <a:latin typeface="Hind Vadodara" panose="020B0604020202020204" charset="0"/>
            <a:cs typeface="Hind Vadodara" panose="020B0604020202020204" charset="0"/>
          </a:endParaRPr>
        </a:p>
      </dgm:t>
    </dgm:pt>
    <dgm:pt modelId="{54ACB2D9-0489-40D3-8720-56FF48219C7D}" type="sibTrans" cxnId="{58D86527-1BED-4AB5-8015-FDAA159C883C}">
      <dgm:prSet/>
      <dgm:spPr/>
      <dgm:t>
        <a:bodyPr/>
        <a:lstStyle/>
        <a:p>
          <a:endParaRPr lang="en-US" sz="1600" u="none">
            <a:latin typeface="Hind Vadodara" panose="020B0604020202020204" charset="0"/>
            <a:cs typeface="Hind Vadodara" panose="020B0604020202020204" charset="0"/>
          </a:endParaRPr>
        </a:p>
      </dgm:t>
    </dgm:pt>
    <dgm:pt modelId="{AB22F439-5CF3-4003-BBB3-B5FD5EE3EBA7}">
      <dgm:prSet phldrT="[Text]" custT="1"/>
      <dgm:spPr/>
      <dgm:t>
        <a:bodyPr/>
        <a:lstStyle/>
        <a:p>
          <a:r>
            <a:rPr lang="en-US" sz="2600" u="none" dirty="0">
              <a:latin typeface="Hind Vadodara" panose="020B0604020202020204" charset="0"/>
              <a:cs typeface="Hind Vadodara" panose="020B0604020202020204" charset="0"/>
            </a:rPr>
            <a:t>Environment</a:t>
          </a:r>
        </a:p>
      </dgm:t>
    </dgm:pt>
    <dgm:pt modelId="{42A9B59D-B81E-4DB7-A89D-08E57A386F5F}" type="parTrans" cxnId="{06F10583-3C6C-4C14-8F5D-A175C31623AF}">
      <dgm:prSet/>
      <dgm:spPr/>
      <dgm:t>
        <a:bodyPr/>
        <a:lstStyle/>
        <a:p>
          <a:endParaRPr lang="en-US" sz="1600" u="none">
            <a:latin typeface="Hind Vadodara" panose="020B0604020202020204" charset="0"/>
            <a:cs typeface="Hind Vadodara" panose="020B0604020202020204" charset="0"/>
          </a:endParaRPr>
        </a:p>
      </dgm:t>
    </dgm:pt>
    <dgm:pt modelId="{FAFF8CAA-7011-4352-BD37-268AB4AA9613}" type="sibTrans" cxnId="{06F10583-3C6C-4C14-8F5D-A175C31623AF}">
      <dgm:prSet/>
      <dgm:spPr/>
      <dgm:t>
        <a:bodyPr/>
        <a:lstStyle/>
        <a:p>
          <a:endParaRPr lang="en-US" sz="1600" u="none">
            <a:latin typeface="Hind Vadodara" panose="020B0604020202020204" charset="0"/>
            <a:cs typeface="Hind Vadodara" panose="020B0604020202020204" charset="0"/>
          </a:endParaRPr>
        </a:p>
      </dgm:t>
    </dgm:pt>
    <dgm:pt modelId="{828ED403-1C9B-4A7D-8888-1BC05EA78903}">
      <dgm:prSet phldrT="[Text]" custT="1"/>
      <dgm:spPr/>
      <dgm:t>
        <a:bodyPr/>
        <a:lstStyle/>
        <a:p>
          <a:r>
            <a:rPr lang="en-US" sz="2400" b="0" i="0" u="none" dirty="0">
              <a:latin typeface="Hind Vadodara" panose="020B0604020202020204" charset="0"/>
              <a:cs typeface="Hind Vadodara" panose="020B0604020202020204" charset="0"/>
            </a:rPr>
            <a:t>Self-monitor (Are you participating? Engaged as a learner?)​</a:t>
          </a:r>
          <a:endParaRPr lang="en-US" sz="2400" u="none" dirty="0">
            <a:latin typeface="Hind Vadodara" panose="020B0604020202020204" charset="0"/>
            <a:cs typeface="Hind Vadodara" panose="020B0604020202020204" charset="0"/>
          </a:endParaRPr>
        </a:p>
      </dgm:t>
    </dgm:pt>
    <dgm:pt modelId="{8B8B8CA0-07E7-4F73-9F41-B05C6E1A904C}" type="parTrans" cxnId="{EB095079-CFD2-4628-9212-498D62BB2F06}">
      <dgm:prSet/>
      <dgm:spPr/>
      <dgm:t>
        <a:bodyPr/>
        <a:lstStyle/>
        <a:p>
          <a:endParaRPr lang="en-US" sz="1600" u="none">
            <a:latin typeface="Hind Vadodara" panose="020B0604020202020204" charset="0"/>
            <a:cs typeface="Hind Vadodara" panose="020B0604020202020204" charset="0"/>
          </a:endParaRPr>
        </a:p>
      </dgm:t>
    </dgm:pt>
    <dgm:pt modelId="{1B28F0B9-39F8-4BAC-9D40-2785A53A6960}" type="sibTrans" cxnId="{EB095079-CFD2-4628-9212-498D62BB2F06}">
      <dgm:prSet/>
      <dgm:spPr/>
      <dgm:t>
        <a:bodyPr/>
        <a:lstStyle/>
        <a:p>
          <a:endParaRPr lang="en-US" sz="1600" u="none">
            <a:latin typeface="Hind Vadodara" panose="020B0604020202020204" charset="0"/>
            <a:cs typeface="Hind Vadodara" panose="020B0604020202020204" charset="0"/>
          </a:endParaRPr>
        </a:p>
      </dgm:t>
    </dgm:pt>
    <dgm:pt modelId="{9402A2C1-EFD7-4C69-A569-0E91A340BD90}">
      <dgm:prSet phldrT="[Text]" custT="1"/>
      <dgm:spPr/>
      <dgm:t>
        <a:bodyPr/>
        <a:lstStyle/>
        <a:p>
          <a:r>
            <a:rPr lang="en-US" sz="2200" b="0" i="0" u="none" dirty="0">
              <a:latin typeface="Hind Vadodara" panose="020B0604020202020204" charset="0"/>
              <a:cs typeface="Hind Vadodara" panose="020B0604020202020204" charset="0"/>
            </a:rPr>
            <a:t>Mute when listening; unmute to talk​</a:t>
          </a:r>
          <a:endParaRPr lang="en-US" sz="2200" u="none" dirty="0">
            <a:latin typeface="Hind Vadodara" panose="020B0604020202020204" charset="0"/>
            <a:cs typeface="Hind Vadodara" panose="020B0604020202020204" charset="0"/>
          </a:endParaRPr>
        </a:p>
      </dgm:t>
    </dgm:pt>
    <dgm:pt modelId="{6B97C39A-0735-41AE-94C2-E380B46D5881}" type="parTrans" cxnId="{B1802723-6C7B-4903-88A2-A97C24811173}">
      <dgm:prSet/>
      <dgm:spPr/>
      <dgm:t>
        <a:bodyPr/>
        <a:lstStyle/>
        <a:p>
          <a:endParaRPr lang="en-US" sz="1600" u="none">
            <a:latin typeface="Hind Vadodara" panose="020B0604020202020204" charset="0"/>
            <a:cs typeface="Hind Vadodara" panose="020B0604020202020204" charset="0"/>
          </a:endParaRPr>
        </a:p>
      </dgm:t>
    </dgm:pt>
    <dgm:pt modelId="{7C51D187-FC73-4D59-992A-5E19349D5359}" type="sibTrans" cxnId="{B1802723-6C7B-4903-88A2-A97C24811173}">
      <dgm:prSet/>
      <dgm:spPr/>
      <dgm:t>
        <a:bodyPr/>
        <a:lstStyle/>
        <a:p>
          <a:endParaRPr lang="en-US" sz="1600" u="none">
            <a:latin typeface="Hind Vadodara" panose="020B0604020202020204" charset="0"/>
            <a:cs typeface="Hind Vadodara" panose="020B0604020202020204" charset="0"/>
          </a:endParaRPr>
        </a:p>
      </dgm:t>
    </dgm:pt>
    <dgm:pt modelId="{0F0E129E-123A-4075-B2C8-F39A140C88D8}">
      <dgm:prSet phldrT="[Text]" custT="1"/>
      <dgm:spPr/>
      <dgm:t>
        <a:bodyPr/>
        <a:lstStyle/>
        <a:p>
          <a:r>
            <a:rPr lang="en-US" sz="2400" b="0" i="0" u="none" dirty="0">
              <a:latin typeface="Hind Vadodara" panose="020B0604020202020204" charset="0"/>
              <a:cs typeface="Hind Vadodara" panose="020B0604020202020204" charset="0"/>
            </a:rPr>
            <a:t>Have your computer charged and ready to go​</a:t>
          </a:r>
          <a:endParaRPr lang="en-US" sz="2400" u="none" dirty="0">
            <a:latin typeface="Hind Vadodara" panose="020B0604020202020204" charset="0"/>
            <a:cs typeface="Hind Vadodara" panose="020B0604020202020204" charset="0"/>
          </a:endParaRPr>
        </a:p>
      </dgm:t>
    </dgm:pt>
    <dgm:pt modelId="{BD673D81-C33B-45D8-947C-AEA9A28C39F0}" type="parTrans" cxnId="{A0FBC930-D760-41DD-BE3E-22D3E608F256}">
      <dgm:prSet/>
      <dgm:spPr/>
      <dgm:t>
        <a:bodyPr/>
        <a:lstStyle/>
        <a:p>
          <a:endParaRPr lang="en-US" sz="1600" u="none">
            <a:latin typeface="Hind Vadodara" panose="020B0604020202020204" charset="0"/>
            <a:cs typeface="Hind Vadodara" panose="020B0604020202020204" charset="0"/>
          </a:endParaRPr>
        </a:p>
      </dgm:t>
    </dgm:pt>
    <dgm:pt modelId="{D290D2A6-87EB-4C58-AF76-15E8A9414FCF}" type="sibTrans" cxnId="{A0FBC930-D760-41DD-BE3E-22D3E608F256}">
      <dgm:prSet/>
      <dgm:spPr/>
      <dgm:t>
        <a:bodyPr/>
        <a:lstStyle/>
        <a:p>
          <a:endParaRPr lang="en-US" sz="1600" u="none">
            <a:latin typeface="Hind Vadodara" panose="020B0604020202020204" charset="0"/>
            <a:cs typeface="Hind Vadodara" panose="020B0604020202020204" charset="0"/>
          </a:endParaRPr>
        </a:p>
      </dgm:t>
    </dgm:pt>
    <dgm:pt modelId="{57B14E31-904F-9E42-8B3C-22AEC9323D6C}">
      <dgm:prSet custT="1"/>
      <dgm:spPr/>
      <dgm:t>
        <a:bodyPr/>
        <a:lstStyle/>
        <a:p>
          <a:pPr>
            <a:buFont typeface="Arial" panose="020B0604020202020204" pitchFamily="34" charset="0"/>
            <a:buChar char="•"/>
          </a:pPr>
          <a:r>
            <a:rPr lang="en-US" sz="2400" b="0" i="0" u="none" dirty="0">
              <a:latin typeface="Hind Vadodara" panose="020B0604020202020204" charset="0"/>
              <a:cs typeface="Hind Vadodara" panose="020B0604020202020204" charset="0"/>
            </a:rPr>
            <a:t>Stretch, break, stand as needed​</a:t>
          </a:r>
        </a:p>
      </dgm:t>
    </dgm:pt>
    <dgm:pt modelId="{1232258B-E26D-2348-ACE9-6019D7660EDB}" type="parTrans" cxnId="{C414F2BC-7EB4-6140-8C4C-49BAC2D6A8C0}">
      <dgm:prSet/>
      <dgm:spPr/>
      <dgm:t>
        <a:bodyPr/>
        <a:lstStyle/>
        <a:p>
          <a:endParaRPr lang="en-US" sz="1600" u="none">
            <a:latin typeface="Hind Vadodara" panose="020B0604020202020204" charset="0"/>
            <a:cs typeface="Hind Vadodara" panose="020B0604020202020204" charset="0"/>
          </a:endParaRPr>
        </a:p>
      </dgm:t>
    </dgm:pt>
    <dgm:pt modelId="{AFA65297-3CCA-9540-9085-842F06BF1354}" type="sibTrans" cxnId="{C414F2BC-7EB4-6140-8C4C-49BAC2D6A8C0}">
      <dgm:prSet/>
      <dgm:spPr/>
      <dgm:t>
        <a:bodyPr/>
        <a:lstStyle/>
        <a:p>
          <a:endParaRPr lang="en-US" sz="1600" u="none">
            <a:latin typeface="Hind Vadodara" panose="020B0604020202020204" charset="0"/>
            <a:cs typeface="Hind Vadodara" panose="020B0604020202020204" charset="0"/>
          </a:endParaRPr>
        </a:p>
      </dgm:t>
    </dgm:pt>
    <dgm:pt modelId="{DCC1A310-1C79-CA41-BC8F-F2F7F4B654F7}">
      <dgm:prSet custT="1"/>
      <dgm:spPr/>
      <dgm:t>
        <a:bodyPr/>
        <a:lstStyle/>
        <a:p>
          <a:pPr>
            <a:buFont typeface="Arial" panose="020B0604020202020204" pitchFamily="34" charset="0"/>
            <a:buChar char="•"/>
          </a:pPr>
          <a:r>
            <a:rPr lang="en-US" sz="2400" b="0" i="0" u="none" dirty="0">
              <a:latin typeface="Hind Vadodara" panose="020B0604020202020204" charset="0"/>
              <a:cs typeface="Hind Vadodara" panose="020B0604020202020204" charset="0"/>
            </a:rPr>
            <a:t>If you have questions or comments, unmute, use the chat box, or click the "raise hand" icon</a:t>
          </a:r>
        </a:p>
      </dgm:t>
    </dgm:pt>
    <dgm:pt modelId="{E958D3D5-5FFD-3443-ABCD-1A2DA811BB55}" type="parTrans" cxnId="{9118DAC8-BEDA-3B4F-9C77-817F427330CF}">
      <dgm:prSet/>
      <dgm:spPr/>
      <dgm:t>
        <a:bodyPr/>
        <a:lstStyle/>
        <a:p>
          <a:endParaRPr lang="en-US" sz="1600" u="none">
            <a:latin typeface="Hind Vadodara" panose="020B0604020202020204" charset="0"/>
            <a:cs typeface="Hind Vadodara" panose="020B0604020202020204" charset="0"/>
          </a:endParaRPr>
        </a:p>
      </dgm:t>
    </dgm:pt>
    <dgm:pt modelId="{4EA0A432-1AE2-314A-852F-0C7E44A36EC0}" type="sibTrans" cxnId="{9118DAC8-BEDA-3B4F-9C77-817F427330CF}">
      <dgm:prSet/>
      <dgm:spPr/>
      <dgm:t>
        <a:bodyPr/>
        <a:lstStyle/>
        <a:p>
          <a:endParaRPr lang="en-US" sz="1600" u="none">
            <a:latin typeface="Hind Vadodara" panose="020B0604020202020204" charset="0"/>
            <a:cs typeface="Hind Vadodara" panose="020B0604020202020204" charset="0"/>
          </a:endParaRPr>
        </a:p>
      </dgm:t>
    </dgm:pt>
    <dgm:pt modelId="{6D196861-CC28-5141-BDFB-4E8105D813E6}">
      <dgm:prSet custT="1"/>
      <dgm:spPr/>
      <dgm:t>
        <a:bodyPr/>
        <a:lstStyle/>
        <a:p>
          <a:pPr>
            <a:buFont typeface="Arial" panose="020B0604020202020204" pitchFamily="34" charset="0"/>
            <a:buChar char="•"/>
          </a:pPr>
          <a:r>
            <a:rPr lang="en-US" sz="2200" b="0" i="0" u="none" dirty="0">
              <a:latin typeface="Hind Vadodara" panose="020B0604020202020204" charset="0"/>
              <a:cs typeface="Hind Vadodara" panose="020B0604020202020204" charset="0"/>
            </a:rPr>
            <a:t>Work as a team (room for every voice, reinforce participation)</a:t>
          </a:r>
        </a:p>
      </dgm:t>
    </dgm:pt>
    <dgm:pt modelId="{6357D1EC-994F-334C-9702-FBF51E8FA600}" type="parTrans" cxnId="{B30AAB08-0B08-824B-9AC9-5387993AD200}">
      <dgm:prSet/>
      <dgm:spPr/>
      <dgm:t>
        <a:bodyPr/>
        <a:lstStyle/>
        <a:p>
          <a:endParaRPr lang="en-US" sz="1600" u="none">
            <a:latin typeface="Hind Vadodara" panose="020B0604020202020204" charset="0"/>
            <a:cs typeface="Hind Vadodara" panose="020B0604020202020204" charset="0"/>
          </a:endParaRPr>
        </a:p>
      </dgm:t>
    </dgm:pt>
    <dgm:pt modelId="{0A0D8850-D6AE-CF4C-AEBD-16B2E752A0CB}" type="sibTrans" cxnId="{B30AAB08-0B08-824B-9AC9-5387993AD200}">
      <dgm:prSet/>
      <dgm:spPr/>
      <dgm:t>
        <a:bodyPr/>
        <a:lstStyle/>
        <a:p>
          <a:endParaRPr lang="en-US" sz="1600" u="none">
            <a:latin typeface="Hind Vadodara" panose="020B0604020202020204" charset="0"/>
            <a:cs typeface="Hind Vadodara" panose="020B0604020202020204" charset="0"/>
          </a:endParaRPr>
        </a:p>
      </dgm:t>
    </dgm:pt>
    <dgm:pt modelId="{8EB504CA-CFC6-5C40-B9F2-473E4994B7D4}">
      <dgm:prSet custT="1"/>
      <dgm:spPr/>
      <dgm:t>
        <a:bodyPr/>
        <a:lstStyle/>
        <a:p>
          <a:pPr>
            <a:buFont typeface="Arial" panose="020B0604020202020204" pitchFamily="34" charset="0"/>
            <a:buChar char="•"/>
          </a:pPr>
          <a:r>
            <a:rPr lang="en-US" sz="2400" b="0" i="0" u="none" dirty="0">
              <a:latin typeface="Hind Vadodara" panose="020B0604020202020204" charset="0"/>
              <a:cs typeface="Hind Vadodara" panose="020B0604020202020204" charset="0"/>
            </a:rPr>
            <a:t>Keep necessary materials at hand (e.g., action plan &amp; other docs, water, snacks, etc.)​</a:t>
          </a:r>
        </a:p>
      </dgm:t>
    </dgm:pt>
    <dgm:pt modelId="{1F59243E-608F-4348-9D00-77EED6726E06}" type="parTrans" cxnId="{C95EC436-6DF3-9D48-B3D9-4A3D5591F066}">
      <dgm:prSet/>
      <dgm:spPr/>
      <dgm:t>
        <a:bodyPr/>
        <a:lstStyle/>
        <a:p>
          <a:endParaRPr lang="en-US" sz="1600" u="none">
            <a:latin typeface="Hind Vadodara" panose="020B0604020202020204" charset="0"/>
            <a:cs typeface="Hind Vadodara" panose="020B0604020202020204" charset="0"/>
          </a:endParaRPr>
        </a:p>
      </dgm:t>
    </dgm:pt>
    <dgm:pt modelId="{7102E076-737A-264B-A10C-2AEDA7D1E937}" type="sibTrans" cxnId="{C95EC436-6DF3-9D48-B3D9-4A3D5591F066}">
      <dgm:prSet/>
      <dgm:spPr/>
      <dgm:t>
        <a:bodyPr/>
        <a:lstStyle/>
        <a:p>
          <a:endParaRPr lang="en-US" sz="1600" u="none">
            <a:latin typeface="Hind Vadodara" panose="020B0604020202020204" charset="0"/>
            <a:cs typeface="Hind Vadodara" panose="020B0604020202020204" charset="0"/>
          </a:endParaRPr>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69612">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Y="47736"/>
      <dgm:spPr/>
    </dgm:pt>
    <dgm:pt modelId="{DEEF4213-91C0-4DFA-A1E8-D6E76A9D48BD}" type="pres">
      <dgm:prSet presAssocID="{125DE95B-E3E9-488D-843B-7EA58128D643}" presName="adorn" presStyleLbl="fgAccFollowNode1" presStyleIdx="0" presStyleCnt="3" custLinFactNeighborY="5545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6961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473" custLinFactNeighborY="53063"/>
      <dgm:spPr/>
    </dgm:pt>
    <dgm:pt modelId="{161E2365-CB26-459A-8F0C-B10C3E646E56}" type="pres">
      <dgm:prSet presAssocID="{786F1C33-506F-487F-AA18-A30EE2A2534E}" presName="adorn" presStyleLbl="fgAccFollowNode1" presStyleIdx="1" presStyleCnt="3" custLinFactNeighborY="54096"/>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69612">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Y="49140"/>
      <dgm:spPr/>
    </dgm:pt>
    <dgm:pt modelId="{EE5FFD93-52F3-418C-BBBA-24CAF019EF16}" type="pres">
      <dgm:prSet presAssocID="{AB22F439-5CF3-4003-BBB3-B5FD5EE3EBA7}" presName="adorn" presStyleLbl="fgAccFollowNode1" presStyleIdx="2" presStyleCnt="3" custLinFactNeighborY="54096"/>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1" destOrd="0" parTransId="{6357D1EC-994F-334C-9702-FBF51E8FA600}" sibTransId="{0A0D8850-D6AE-CF4C-AEBD-16B2E752A0CB}"/>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2"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1" destOrd="0" parTransId="{1F59243E-608F-4348-9D00-77EED6726E06}" sibTransId="{7102E076-737A-264B-A10C-2AEDA7D1E937}"/>
    <dgm:cxn modelId="{4FAC0538-C71C-154F-9F37-67C2EDAA3403}" type="presOf" srcId="{8EB504CA-CFC6-5C40-B9F2-473E4994B7D4}" destId="{5F2F90E6-CF6C-47CE-A6A2-78658417800F}" srcOrd="0" destOrd="1" presId="urn:microsoft.com/office/officeart/2005/8/layout/bList2"/>
    <dgm:cxn modelId="{03EB2B39-3F86-4D18-8150-C21DECB6193F}" type="presOf" srcId="{AB22F439-5CF3-4003-BBB3-B5FD5EE3EBA7}" destId="{BD210979-5005-46DE-8F11-99CF54A465F1}" srcOrd="0" destOrd="0" presId="urn:microsoft.com/office/officeart/2005/8/layout/bList2"/>
    <dgm:cxn modelId="{03B77D46-9E4B-453F-9FDF-83075ACA2998}" type="presOf" srcId="{828ED403-1C9B-4A7D-8888-1BC05EA78903}" destId="{F51D0157-A438-46CA-8EB0-F10C3EDBB633}" srcOrd="0" destOrd="0" presId="urn:microsoft.com/office/officeart/2005/8/layout/bList2"/>
    <dgm:cxn modelId="{C24F015E-B30A-491C-AFFA-6E9A04E74098}" type="presOf" srcId="{9402A2C1-EFD7-4C69-A569-0E91A340BD90}" destId="{173ADCC0-45AB-4F03-8B39-78AD7803ABF7}" srcOrd="0" destOrd="0" presId="urn:microsoft.com/office/officeart/2005/8/layout/bList2"/>
    <dgm:cxn modelId="{DD611061-8931-4107-8CE7-095C827B35A1}" type="presOf" srcId="{C6DBD0AA-A092-4369-B815-D2A27D780C58}" destId="{DAF4D648-EEB5-43F0-B6E1-95A2D48591A9}"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EB095079-CFD2-4628-9212-498D62BB2F06}" srcId="{125DE95B-E3E9-488D-843B-7EA58128D643}" destId="{828ED403-1C9B-4A7D-8888-1BC05EA78903}" srcOrd="0" destOrd="0" parTransId="{8B8B8CA0-07E7-4F73-9F41-B05C6E1A904C}" sibTransId="{1B28F0B9-39F8-4BAC-9D40-2785A53A6960}"/>
    <dgm:cxn modelId="{06F10583-3C6C-4C14-8F5D-A175C31623AF}" srcId="{C6DBD0AA-A092-4369-B815-D2A27D780C58}" destId="{AB22F439-5CF3-4003-BBB3-B5FD5EE3EBA7}" srcOrd="2" destOrd="0" parTransId="{42A9B59D-B81E-4DB7-A89D-08E57A386F5F}" sibTransId="{FAFF8CAA-7011-4352-BD37-268AB4AA9613}"/>
    <dgm:cxn modelId="{4FD88E8E-6D91-4863-BDC5-39C395896215}" type="presOf" srcId="{125DE95B-E3E9-488D-843B-7EA58128D643}" destId="{DFA50C83-93AF-4FDE-B778-50A2E26547C0}" srcOrd="0" destOrd="0" presId="urn:microsoft.com/office/officeart/2005/8/layout/bList2"/>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1" presId="urn:microsoft.com/office/officeart/2005/8/layout/bList2"/>
    <dgm:cxn modelId="{90B1D5BB-0218-4638-8A8A-C1D62BD8F92E}" type="presOf" srcId="{54ACB2D9-0489-40D3-8720-56FF48219C7D}" destId="{447B6574-E608-4F2E-BAD5-363CC256CA90}" srcOrd="0" destOrd="0" presId="urn:microsoft.com/office/officeart/2005/8/layout/bList2"/>
    <dgm:cxn modelId="{C414F2BC-7EB4-6140-8C4C-49BAC2D6A8C0}" srcId="{125DE95B-E3E9-488D-843B-7EA58128D643}" destId="{57B14E31-904F-9E42-8B3C-22AEC9323D6C}" srcOrd="1" destOrd="0" parTransId="{1232258B-E26D-2348-ACE9-6019D7660EDB}" sibTransId="{AFA65297-3CCA-9540-9085-842F06BF1354}"/>
    <dgm:cxn modelId="{9118DAC8-BEDA-3B4F-9C77-817F427330CF}" srcId="{125DE95B-E3E9-488D-843B-7EA58128D643}" destId="{DCC1A310-1C79-CA41-BC8F-F2F7F4B654F7}" srcOrd="2" destOrd="0" parTransId="{E958D3D5-5FFD-3443-ABCD-1A2DA811BB55}" sibTransId="{4EA0A432-1AE2-314A-852F-0C7E44A36EC0}"/>
    <dgm:cxn modelId="{F9EAC3D7-ABBA-4E2D-8994-A1F7F54318D9}" type="presOf" srcId="{786F1C33-506F-487F-AA18-A30EE2A2534E}" destId="{D824D08C-3F4C-46FF-AB3B-44226A1CB33A}" srcOrd="0" destOrd="0" presId="urn:microsoft.com/office/officeart/2005/8/layout/bList2"/>
    <dgm:cxn modelId="{D6DE41F6-91EF-EF45-8C23-7A0A14A30609}" type="presOf" srcId="{57B14E31-904F-9E42-8B3C-22AEC9323D6C}" destId="{F51D0157-A438-46CA-8EB0-F10C3EDBB633}"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DB4B9-BBDD-D24F-AEB4-ED055EEBCAFE}" type="doc">
      <dgm:prSet loTypeId="urn:microsoft.com/office/officeart/2005/8/layout/process1" loCatId="process" qsTypeId="urn:microsoft.com/office/officeart/2005/8/quickstyle/simple1" qsCatId="simple" csTypeId="urn:microsoft.com/office/officeart/2005/8/colors/colorful1" csCatId="colorful" phldr="1"/>
      <dgm:spPr/>
    </dgm:pt>
    <dgm:pt modelId="{61392515-8E89-E34C-BB83-1CE3689EB8D5}">
      <dgm:prSet phldrT="[Text]" custT="1"/>
      <dgm:spPr/>
      <dgm:t>
        <a:bodyPr/>
        <a:lstStyle/>
        <a:p>
          <a:pPr>
            <a:buClrTx/>
            <a:buSzTx/>
            <a:buFontTx/>
            <a:buNone/>
          </a:pPr>
          <a:r>
            <a:rPr kumimoji="0" lang="en-US" sz="1800" b="0" i="0" u="none" strike="noStrike" cap="none" spc="0" normalizeH="0" baseline="0" noProof="0" dirty="0">
              <a:ln/>
              <a:effectLst/>
              <a:uLnTx/>
              <a:uFillTx/>
              <a:latin typeface="Hind Vadodara" panose="020B0604020202020204" charset="0"/>
              <a:ea typeface="+mn-ea"/>
              <a:cs typeface="Hind Vadodara" panose="020B0604020202020204" charset="0"/>
            </a:rPr>
            <a:t>Look at disaggregated referrals by ethnicity graphs</a:t>
          </a:r>
          <a:endParaRPr lang="en-US" sz="1800" dirty="0"/>
        </a:p>
      </dgm:t>
    </dgm:pt>
    <dgm:pt modelId="{C9BBE95F-D436-8142-87F8-6A3F4195914B}" type="parTrans" cxnId="{5F8F3813-0AA7-1340-921C-CFD11F4FD62E}">
      <dgm:prSet/>
      <dgm:spPr/>
      <dgm:t>
        <a:bodyPr/>
        <a:lstStyle/>
        <a:p>
          <a:endParaRPr lang="en-US"/>
        </a:p>
      </dgm:t>
    </dgm:pt>
    <dgm:pt modelId="{EC8648EB-CC02-7548-B1E8-B71FFF1E44A1}" type="sibTrans" cxnId="{5F8F3813-0AA7-1340-921C-CFD11F4FD62E}">
      <dgm:prSet/>
      <dgm:spPr/>
      <dgm:t>
        <a:bodyPr/>
        <a:lstStyle/>
        <a:p>
          <a:pPr rtl="0"/>
          <a:endParaRPr lang="en-US"/>
        </a:p>
      </dgm:t>
    </dgm:pt>
    <dgm:pt modelId="{DE16FC0F-3A9E-A642-B698-419D32AFB29A}">
      <dgm:prSet phldrT="[Text]" custT="1"/>
      <dgm:spPr/>
      <dgm:t>
        <a:bodyPr/>
        <a:lstStyle/>
        <a:p>
          <a:pPr>
            <a:buClrTx/>
            <a:buSzTx/>
            <a:buFontTx/>
            <a:buNone/>
          </a:pPr>
          <a:r>
            <a:rPr kumimoji="0" lang="en-US" sz="1800" b="0" i="0" u="none" strike="noStrike" cap="none" spc="0" normalizeH="0" baseline="0" noProof="0">
              <a:ln/>
              <a:effectLst/>
              <a:uLnTx/>
              <a:uFillTx/>
              <a:latin typeface="Hind Vadodara" panose="020B0604020202020204" charset="0"/>
              <a:ea typeface="+mn-ea"/>
              <a:cs typeface="Hind Vadodara" panose="020B0604020202020204" charset="0"/>
            </a:rPr>
            <a:t>Do Referral Risk Ratios differ across groups?</a:t>
          </a:r>
          <a:endParaRPr lang="en-US" sz="1800" dirty="0"/>
        </a:p>
      </dgm:t>
    </dgm:pt>
    <dgm:pt modelId="{54524AE3-3C04-1042-B71F-848C2E6966EE}" type="parTrans" cxnId="{7AB99F4A-9CCE-764D-BD13-9A9F877A0792}">
      <dgm:prSet/>
      <dgm:spPr/>
      <dgm:t>
        <a:bodyPr/>
        <a:lstStyle/>
        <a:p>
          <a:endParaRPr lang="en-US"/>
        </a:p>
      </dgm:t>
    </dgm:pt>
    <dgm:pt modelId="{47EB4A3F-A425-D34F-A1CB-A5704FD8B179}" type="sibTrans" cxnId="{7AB99F4A-9CCE-764D-BD13-9A9F877A0792}">
      <dgm:prSet/>
      <dgm:spPr>
        <a:solidFill>
          <a:schemeClr val="accent5"/>
        </a:solidFill>
        <a:ln>
          <a:solidFill>
            <a:schemeClr val="accent5">
              <a:lumMod val="75000"/>
            </a:schemeClr>
          </a:solidFill>
        </a:ln>
      </dgm:spPr>
      <dgm:t>
        <a:bodyPr/>
        <a:lstStyle/>
        <a:p>
          <a:pPr rtl="0"/>
          <a:endParaRPr lang="en-US"/>
        </a:p>
      </dgm:t>
    </dgm:pt>
    <dgm:pt modelId="{8952D43B-DCD5-894C-82E4-8A10B4E7B7DC}">
      <dgm:prSet phldrT="[Text]" custT="1"/>
      <dgm:spPr/>
      <dgm:t>
        <a:bodyPr/>
        <a:lstStyle/>
        <a:p>
          <a:pPr>
            <a:buClrTx/>
            <a:buSzTx/>
            <a:buFontTx/>
            <a:buNone/>
          </a:pPr>
          <a:r>
            <a:rPr kumimoji="0" lang="en-US" sz="1800" b="0" i="0" u="none" strike="noStrike" cap="none" spc="0" normalizeH="0" baseline="0" noProof="0">
              <a:ln/>
              <a:effectLst/>
              <a:uLnTx/>
              <a:uFillTx/>
              <a:latin typeface="Hind Vadodara" panose="020B0604020202020204" charset="0"/>
              <a:ea typeface="+mn-ea"/>
              <a:cs typeface="Hind Vadodara" panose="020B0604020202020204" charset="0"/>
            </a:rPr>
            <a:t>Continue implementing Tier 1 supports for all students</a:t>
          </a:r>
          <a:endParaRPr lang="en-US" sz="1800" dirty="0"/>
        </a:p>
      </dgm:t>
    </dgm:pt>
    <dgm:pt modelId="{B19CCBA1-D993-164F-A4A9-0BC18ACE92CF}" type="parTrans" cxnId="{26B60316-9739-A34E-A432-71EBD13BC797}">
      <dgm:prSet/>
      <dgm:spPr/>
      <dgm:t>
        <a:bodyPr/>
        <a:lstStyle/>
        <a:p>
          <a:endParaRPr lang="en-US"/>
        </a:p>
      </dgm:t>
    </dgm:pt>
    <dgm:pt modelId="{0DF21BF2-9E10-144F-9E80-7B313050A84E}" type="sibTrans" cxnId="{26B60316-9739-A34E-A432-71EBD13BC797}">
      <dgm:prSet/>
      <dgm:spPr/>
      <dgm:t>
        <a:bodyPr/>
        <a:lstStyle/>
        <a:p>
          <a:endParaRPr lang="en-US"/>
        </a:p>
      </dgm:t>
    </dgm:pt>
    <dgm:pt modelId="{8C6FC0DE-0B6D-9348-8D8D-BB22142D0410}" type="pres">
      <dgm:prSet presAssocID="{222DB4B9-BBDD-D24F-AEB4-ED055EEBCAFE}" presName="Name0" presStyleCnt="0">
        <dgm:presLayoutVars>
          <dgm:dir/>
          <dgm:resizeHandles val="exact"/>
        </dgm:presLayoutVars>
      </dgm:prSet>
      <dgm:spPr/>
    </dgm:pt>
    <dgm:pt modelId="{6C68F374-99CD-9A47-A87C-64DBC5F623BE}" type="pres">
      <dgm:prSet presAssocID="{61392515-8E89-E34C-BB83-1CE3689EB8D5}" presName="node" presStyleLbl="node1" presStyleIdx="0" presStyleCnt="3">
        <dgm:presLayoutVars>
          <dgm:bulletEnabled val="1"/>
        </dgm:presLayoutVars>
      </dgm:prSet>
      <dgm:spPr/>
    </dgm:pt>
    <dgm:pt modelId="{BE6E9768-05C8-5B4C-A1EE-61775DF406B9}" type="pres">
      <dgm:prSet presAssocID="{EC8648EB-CC02-7548-B1E8-B71FFF1E44A1}" presName="sibTrans" presStyleLbl="sibTrans2D1" presStyleIdx="0" presStyleCnt="2"/>
      <dgm:spPr/>
    </dgm:pt>
    <dgm:pt modelId="{D8AB3ED0-427C-6245-B32B-6FB55702F664}" type="pres">
      <dgm:prSet presAssocID="{EC8648EB-CC02-7548-B1E8-B71FFF1E44A1}" presName="connectorText" presStyleLbl="sibTrans2D1" presStyleIdx="0" presStyleCnt="2"/>
      <dgm:spPr/>
    </dgm:pt>
    <dgm:pt modelId="{C79A979D-4A88-7E41-B797-675BD73AE674}" type="pres">
      <dgm:prSet presAssocID="{DE16FC0F-3A9E-A642-B698-419D32AFB29A}" presName="node" presStyleLbl="node1" presStyleIdx="1" presStyleCnt="3">
        <dgm:presLayoutVars>
          <dgm:bulletEnabled val="1"/>
        </dgm:presLayoutVars>
      </dgm:prSet>
      <dgm:spPr/>
    </dgm:pt>
    <dgm:pt modelId="{FC394CE6-F4B3-A249-B63D-3DCE5A358E3A}" type="pres">
      <dgm:prSet presAssocID="{47EB4A3F-A425-D34F-A1CB-A5704FD8B179}" presName="sibTrans" presStyleLbl="sibTrans2D1" presStyleIdx="1" presStyleCnt="2" custScaleX="151593"/>
      <dgm:spPr/>
    </dgm:pt>
    <dgm:pt modelId="{EEC3B8BF-39EE-A84D-BDC4-C95AB0CFD777}" type="pres">
      <dgm:prSet presAssocID="{47EB4A3F-A425-D34F-A1CB-A5704FD8B179}" presName="connectorText" presStyleLbl="sibTrans2D1" presStyleIdx="1" presStyleCnt="2"/>
      <dgm:spPr/>
    </dgm:pt>
    <dgm:pt modelId="{B71E14D7-AEFD-1640-A36B-26700E405FF9}" type="pres">
      <dgm:prSet presAssocID="{8952D43B-DCD5-894C-82E4-8A10B4E7B7DC}" presName="node" presStyleLbl="node1" presStyleIdx="2" presStyleCnt="3">
        <dgm:presLayoutVars>
          <dgm:bulletEnabled val="1"/>
        </dgm:presLayoutVars>
      </dgm:prSet>
      <dgm:spPr/>
    </dgm:pt>
  </dgm:ptLst>
  <dgm:cxnLst>
    <dgm:cxn modelId="{5F8F3813-0AA7-1340-921C-CFD11F4FD62E}" srcId="{222DB4B9-BBDD-D24F-AEB4-ED055EEBCAFE}" destId="{61392515-8E89-E34C-BB83-1CE3689EB8D5}" srcOrd="0" destOrd="0" parTransId="{C9BBE95F-D436-8142-87F8-6A3F4195914B}" sibTransId="{EC8648EB-CC02-7548-B1E8-B71FFF1E44A1}"/>
    <dgm:cxn modelId="{26B60316-9739-A34E-A432-71EBD13BC797}" srcId="{222DB4B9-BBDD-D24F-AEB4-ED055EEBCAFE}" destId="{8952D43B-DCD5-894C-82E4-8A10B4E7B7DC}" srcOrd="2" destOrd="0" parTransId="{B19CCBA1-D993-164F-A4A9-0BC18ACE92CF}" sibTransId="{0DF21BF2-9E10-144F-9E80-7B313050A84E}"/>
    <dgm:cxn modelId="{027AF118-7EEB-5A4E-A76F-1034ED268778}" type="presOf" srcId="{47EB4A3F-A425-D34F-A1CB-A5704FD8B179}" destId="{EEC3B8BF-39EE-A84D-BDC4-C95AB0CFD777}" srcOrd="1" destOrd="0" presId="urn:microsoft.com/office/officeart/2005/8/layout/process1"/>
    <dgm:cxn modelId="{67CEAA1D-58C0-B24F-A0F0-B82C8C97E9A1}" type="presOf" srcId="{47EB4A3F-A425-D34F-A1CB-A5704FD8B179}" destId="{FC394CE6-F4B3-A249-B63D-3DCE5A358E3A}" srcOrd="0" destOrd="0" presId="urn:microsoft.com/office/officeart/2005/8/layout/process1"/>
    <dgm:cxn modelId="{7840152A-488C-C549-AB21-87C4DA589621}" type="presOf" srcId="{222DB4B9-BBDD-D24F-AEB4-ED055EEBCAFE}" destId="{8C6FC0DE-0B6D-9348-8D8D-BB22142D0410}" srcOrd="0" destOrd="0" presId="urn:microsoft.com/office/officeart/2005/8/layout/process1"/>
    <dgm:cxn modelId="{7AB99F4A-9CCE-764D-BD13-9A9F877A0792}" srcId="{222DB4B9-BBDD-D24F-AEB4-ED055EEBCAFE}" destId="{DE16FC0F-3A9E-A642-B698-419D32AFB29A}" srcOrd="1" destOrd="0" parTransId="{54524AE3-3C04-1042-B71F-848C2E6966EE}" sibTransId="{47EB4A3F-A425-D34F-A1CB-A5704FD8B179}"/>
    <dgm:cxn modelId="{23753B72-66C9-B749-B97C-1013E543BDBB}" type="presOf" srcId="{EC8648EB-CC02-7548-B1E8-B71FFF1E44A1}" destId="{D8AB3ED0-427C-6245-B32B-6FB55702F664}" srcOrd="1" destOrd="0" presId="urn:microsoft.com/office/officeart/2005/8/layout/process1"/>
    <dgm:cxn modelId="{B9D7F280-B361-AD41-A743-BB630E875603}" type="presOf" srcId="{EC8648EB-CC02-7548-B1E8-B71FFF1E44A1}" destId="{BE6E9768-05C8-5B4C-A1EE-61775DF406B9}" srcOrd="0" destOrd="0" presId="urn:microsoft.com/office/officeart/2005/8/layout/process1"/>
    <dgm:cxn modelId="{CFF87390-753E-D749-B4EA-5B834CB99BD0}" type="presOf" srcId="{DE16FC0F-3A9E-A642-B698-419D32AFB29A}" destId="{C79A979D-4A88-7E41-B797-675BD73AE674}" srcOrd="0" destOrd="0" presId="urn:microsoft.com/office/officeart/2005/8/layout/process1"/>
    <dgm:cxn modelId="{6328FE97-4A8C-CF4D-94EB-A7817406CD7C}" type="presOf" srcId="{8952D43B-DCD5-894C-82E4-8A10B4E7B7DC}" destId="{B71E14D7-AEFD-1640-A36B-26700E405FF9}" srcOrd="0" destOrd="0" presId="urn:microsoft.com/office/officeart/2005/8/layout/process1"/>
    <dgm:cxn modelId="{515C31BB-21F0-7A4E-9099-A58935E50020}" type="presOf" srcId="{61392515-8E89-E34C-BB83-1CE3689EB8D5}" destId="{6C68F374-99CD-9A47-A87C-64DBC5F623BE}" srcOrd="0" destOrd="0" presId="urn:microsoft.com/office/officeart/2005/8/layout/process1"/>
    <dgm:cxn modelId="{49E7F943-9B62-8F42-A443-FA11B4FF2BFB}" type="presParOf" srcId="{8C6FC0DE-0B6D-9348-8D8D-BB22142D0410}" destId="{6C68F374-99CD-9A47-A87C-64DBC5F623BE}" srcOrd="0" destOrd="0" presId="urn:microsoft.com/office/officeart/2005/8/layout/process1"/>
    <dgm:cxn modelId="{BF961ED6-3603-5849-9FFE-987CC5C1FF4A}" type="presParOf" srcId="{8C6FC0DE-0B6D-9348-8D8D-BB22142D0410}" destId="{BE6E9768-05C8-5B4C-A1EE-61775DF406B9}" srcOrd="1" destOrd="0" presId="urn:microsoft.com/office/officeart/2005/8/layout/process1"/>
    <dgm:cxn modelId="{DE3F0C2B-BA3C-4543-9B85-79A2D8C52BE3}" type="presParOf" srcId="{BE6E9768-05C8-5B4C-A1EE-61775DF406B9}" destId="{D8AB3ED0-427C-6245-B32B-6FB55702F664}" srcOrd="0" destOrd="0" presId="urn:microsoft.com/office/officeart/2005/8/layout/process1"/>
    <dgm:cxn modelId="{040363BE-9222-914D-AD3C-21AA7F7B574A}" type="presParOf" srcId="{8C6FC0DE-0B6D-9348-8D8D-BB22142D0410}" destId="{C79A979D-4A88-7E41-B797-675BD73AE674}" srcOrd="2" destOrd="0" presId="urn:microsoft.com/office/officeart/2005/8/layout/process1"/>
    <dgm:cxn modelId="{A83BFCB5-EB43-6445-AD6B-0C21B30F2AC1}" type="presParOf" srcId="{8C6FC0DE-0B6D-9348-8D8D-BB22142D0410}" destId="{FC394CE6-F4B3-A249-B63D-3DCE5A358E3A}" srcOrd="3" destOrd="0" presId="urn:microsoft.com/office/officeart/2005/8/layout/process1"/>
    <dgm:cxn modelId="{311EBE9F-2B41-EC44-9A0F-AFDBFCEE7F2F}" type="presParOf" srcId="{FC394CE6-F4B3-A249-B63D-3DCE5A358E3A}" destId="{EEC3B8BF-39EE-A84D-BDC4-C95AB0CFD777}" srcOrd="0" destOrd="0" presId="urn:microsoft.com/office/officeart/2005/8/layout/process1"/>
    <dgm:cxn modelId="{6A1EEA27-2684-4E47-BDF1-6CDD0281FB99}" type="presParOf" srcId="{8C6FC0DE-0B6D-9348-8D8D-BB22142D0410}" destId="{B71E14D7-AEFD-1640-A36B-26700E405FF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2DB4B9-BBDD-D24F-AEB4-ED055EEBCAFE}" type="doc">
      <dgm:prSet loTypeId="urn:microsoft.com/office/officeart/2005/8/layout/process1" loCatId="process" qsTypeId="urn:microsoft.com/office/officeart/2005/8/quickstyle/simple1" qsCatId="simple" csTypeId="urn:microsoft.com/office/officeart/2005/8/colors/colorful1" csCatId="colorful" phldr="1"/>
      <dgm:spPr/>
    </dgm:pt>
    <dgm:pt modelId="{61392515-8E89-E34C-BB83-1CE3689EB8D5}">
      <dgm:prSet phldrT="[Text]" custT="1"/>
      <dgm:spPr/>
      <dgm:t>
        <a:bodyPr/>
        <a:lstStyle/>
        <a:p>
          <a:pPr>
            <a:buClrTx/>
            <a:buSzTx/>
            <a:buFontTx/>
            <a:buNone/>
          </a:pPr>
          <a:r>
            <a:rPr kumimoji="0" lang="en-US" sz="1800" b="0" i="0" u="none" strike="noStrike" cap="none" spc="0" normalizeH="0" baseline="0" noProof="0">
              <a:ln/>
              <a:effectLst/>
              <a:uLnTx/>
              <a:uFillTx/>
              <a:latin typeface="Hind Vadodara" panose="020B0604020202020204" charset="0"/>
              <a:ea typeface="+mn-ea"/>
              <a:cs typeface="Hind Vadodara" panose="020B0604020202020204" charset="0"/>
            </a:rPr>
            <a:t>Drill Down:</a:t>
          </a:r>
        </a:p>
        <a:p>
          <a:pPr>
            <a:buClrTx/>
            <a:buSzTx/>
            <a:buFontTx/>
            <a:buAutoNum type="arabicParenBoth"/>
          </a:pPr>
          <a:r>
            <a:rPr kumimoji="0" lang="en-US" sz="1800" b="0" i="0" u="none" strike="noStrike" cap="none" spc="0" normalizeH="0" baseline="0" noProof="0">
              <a:ln/>
              <a:effectLst/>
              <a:uLnTx/>
              <a:uFillTx/>
              <a:latin typeface="Hind Vadodara" panose="020B0604020202020204" charset="0"/>
              <a:ea typeface="+mn-ea"/>
              <a:cs typeface="Hind Vadodara" panose="020B0604020202020204" charset="0"/>
            </a:rPr>
            <a:t>1. ODR x Student</a:t>
          </a:r>
        </a:p>
        <a:p>
          <a:pPr>
            <a:buClrTx/>
            <a:buSzTx/>
            <a:buFontTx/>
            <a:buAutoNum type="arabicParenBoth"/>
          </a:pPr>
          <a:r>
            <a:rPr kumimoji="0" lang="en-US" sz="1800" b="0" i="0" u="none" strike="noStrike" cap="none" spc="0" normalizeH="0" baseline="0" noProof="0">
              <a:ln/>
              <a:effectLst/>
              <a:uLnTx/>
              <a:uFillTx/>
              <a:latin typeface="Hind Vadodara" panose="020B0604020202020204" charset="0"/>
              <a:ea typeface="+mn-ea"/>
              <a:cs typeface="Hind Vadodara" panose="020B0604020202020204" charset="0"/>
            </a:rPr>
            <a:t>2. ODR x Problem Behavior</a:t>
          </a:r>
        </a:p>
        <a:p>
          <a:pPr>
            <a:buClrTx/>
            <a:buSzTx/>
            <a:buFontTx/>
            <a:buAutoNum type="arabicParenBoth"/>
          </a:pPr>
          <a:r>
            <a:rPr kumimoji="0" lang="en-US" sz="1800" b="0" i="0" u="none" strike="noStrike" cap="none" spc="0" normalizeH="0" baseline="0" noProof="0">
              <a:ln/>
              <a:effectLst/>
              <a:uLnTx/>
              <a:uFillTx/>
              <a:latin typeface="Hind Vadodara" panose="020B0604020202020204" charset="0"/>
              <a:ea typeface="+mn-ea"/>
              <a:cs typeface="Hind Vadodara" panose="020B0604020202020204" charset="0"/>
            </a:rPr>
            <a:t>3. ODR x Location</a:t>
          </a:r>
        </a:p>
        <a:p>
          <a:pPr>
            <a:buClrTx/>
            <a:buSzTx/>
            <a:buFontTx/>
            <a:buAutoNum type="arabicParenBoth"/>
          </a:pPr>
          <a:r>
            <a:rPr kumimoji="0" lang="en-US" sz="1800" b="0" i="0" u="none" strike="noStrike" cap="none" spc="0" normalizeH="0" baseline="0" noProof="0">
              <a:ln/>
              <a:effectLst/>
              <a:uLnTx/>
              <a:uFillTx/>
              <a:latin typeface="Hind Vadodara" panose="020B0604020202020204" charset="0"/>
              <a:ea typeface="+mn-ea"/>
              <a:cs typeface="Hind Vadodara" panose="020B0604020202020204" charset="0"/>
            </a:rPr>
            <a:t>4. ODR x Referral Type</a:t>
          </a:r>
        </a:p>
        <a:p>
          <a:pPr>
            <a:buClrTx/>
            <a:buSzTx/>
            <a:buFontTx/>
            <a:buAutoNum type="arabicParenBoth"/>
          </a:pPr>
          <a:r>
            <a:rPr kumimoji="0" lang="en-US" sz="1800" b="0" i="0" u="none" strike="noStrike" cap="none" spc="0" normalizeH="0" baseline="0" noProof="0">
              <a:ln/>
              <a:effectLst/>
              <a:uLnTx/>
              <a:uFillTx/>
              <a:latin typeface="Hind Vadodara" panose="020B0604020202020204" charset="0"/>
              <a:ea typeface="+mn-ea"/>
              <a:cs typeface="Hind Vadodara" panose="020B0604020202020204" charset="0"/>
            </a:rPr>
            <a:t>5. ODR x Time of Day</a:t>
          </a:r>
          <a:endParaRPr lang="en-US" sz="1800" dirty="0"/>
        </a:p>
      </dgm:t>
    </dgm:pt>
    <dgm:pt modelId="{C9BBE95F-D436-8142-87F8-6A3F4195914B}" type="parTrans" cxnId="{5F8F3813-0AA7-1340-921C-CFD11F4FD62E}">
      <dgm:prSet/>
      <dgm:spPr/>
      <dgm:t>
        <a:bodyPr/>
        <a:lstStyle/>
        <a:p>
          <a:endParaRPr lang="en-US"/>
        </a:p>
      </dgm:t>
    </dgm:pt>
    <dgm:pt modelId="{EC8648EB-CC02-7548-B1E8-B71FFF1E44A1}" type="sibTrans" cxnId="{5F8F3813-0AA7-1340-921C-CFD11F4FD62E}">
      <dgm:prSet/>
      <dgm:spPr/>
      <dgm:t>
        <a:bodyPr/>
        <a:lstStyle/>
        <a:p>
          <a:pPr rtl="0"/>
          <a:endParaRPr lang="en-US"/>
        </a:p>
      </dgm:t>
    </dgm:pt>
    <dgm:pt modelId="{DE16FC0F-3A9E-A642-B698-419D32AFB29A}">
      <dgm:prSet phldrT="[Text]" custT="1"/>
      <dgm:spPr/>
      <dgm:t>
        <a:bodyPr/>
        <a:lstStyle/>
        <a:p>
          <a:pPr>
            <a:buClrTx/>
            <a:buSzTx/>
            <a:buFontTx/>
            <a:buNone/>
          </a:pPr>
          <a:r>
            <a:rPr kumimoji="0" lang="en-US" sz="1800" b="0" i="0" u="none" strike="noStrike" cap="none" spc="0" normalizeH="0" baseline="0" noProof="0">
              <a:ln/>
              <a:effectLst/>
              <a:uLnTx/>
              <a:uFillTx/>
              <a:latin typeface="Hind Vadodara" panose="020B0604020202020204" charset="0"/>
              <a:ea typeface="+mn-ea"/>
              <a:cs typeface="Hind Vadodara" panose="020B0604020202020204" charset="0"/>
            </a:rPr>
            <a:t>Design Action Plan based on these data &amp; consider neutralizing routines</a:t>
          </a:r>
          <a:endParaRPr lang="en-US" sz="1800" dirty="0"/>
        </a:p>
      </dgm:t>
    </dgm:pt>
    <dgm:pt modelId="{54524AE3-3C04-1042-B71F-848C2E6966EE}" type="parTrans" cxnId="{7AB99F4A-9CCE-764D-BD13-9A9F877A0792}">
      <dgm:prSet/>
      <dgm:spPr/>
      <dgm:t>
        <a:bodyPr/>
        <a:lstStyle/>
        <a:p>
          <a:endParaRPr lang="en-US"/>
        </a:p>
      </dgm:t>
    </dgm:pt>
    <dgm:pt modelId="{47EB4A3F-A425-D34F-A1CB-A5704FD8B179}" type="sibTrans" cxnId="{7AB99F4A-9CCE-764D-BD13-9A9F877A0792}">
      <dgm:prSet/>
      <dgm:spPr/>
      <dgm:t>
        <a:bodyPr/>
        <a:lstStyle/>
        <a:p>
          <a:endParaRPr lang="en-US"/>
        </a:p>
      </dgm:t>
    </dgm:pt>
    <dgm:pt modelId="{8C6FC0DE-0B6D-9348-8D8D-BB22142D0410}" type="pres">
      <dgm:prSet presAssocID="{222DB4B9-BBDD-D24F-AEB4-ED055EEBCAFE}" presName="Name0" presStyleCnt="0">
        <dgm:presLayoutVars>
          <dgm:dir/>
          <dgm:resizeHandles val="exact"/>
        </dgm:presLayoutVars>
      </dgm:prSet>
      <dgm:spPr/>
    </dgm:pt>
    <dgm:pt modelId="{6C68F374-99CD-9A47-A87C-64DBC5F623BE}" type="pres">
      <dgm:prSet presAssocID="{61392515-8E89-E34C-BB83-1CE3689EB8D5}" presName="node" presStyleLbl="node1" presStyleIdx="0" presStyleCnt="2" custScaleX="47860" custScaleY="55827" custLinFactNeighborX="37078" custLinFactNeighborY="10329">
        <dgm:presLayoutVars>
          <dgm:bulletEnabled val="1"/>
        </dgm:presLayoutVars>
      </dgm:prSet>
      <dgm:spPr/>
    </dgm:pt>
    <dgm:pt modelId="{BE6E9768-05C8-5B4C-A1EE-61775DF406B9}" type="pres">
      <dgm:prSet presAssocID="{EC8648EB-CC02-7548-B1E8-B71FFF1E44A1}" presName="sibTrans" presStyleLbl="sibTrans2D1" presStyleIdx="0" presStyleCnt="1" custAng="21585287" custScaleX="121521" custScaleY="44173" custLinFactNeighborX="-638" custLinFactNeighborY="4550"/>
      <dgm:spPr/>
    </dgm:pt>
    <dgm:pt modelId="{D8AB3ED0-427C-6245-B32B-6FB55702F664}" type="pres">
      <dgm:prSet presAssocID="{EC8648EB-CC02-7548-B1E8-B71FFF1E44A1}" presName="connectorText" presStyleLbl="sibTrans2D1" presStyleIdx="0" presStyleCnt="1"/>
      <dgm:spPr/>
    </dgm:pt>
    <dgm:pt modelId="{C79A979D-4A88-7E41-B797-675BD73AE674}" type="pres">
      <dgm:prSet presAssocID="{DE16FC0F-3A9E-A642-B698-419D32AFB29A}" presName="node" presStyleLbl="node1" presStyleIdx="1" presStyleCnt="2" custScaleX="40085" custScaleY="37424" custLinFactNeighborX="-2635" custLinFactNeighborY="10824">
        <dgm:presLayoutVars>
          <dgm:bulletEnabled val="1"/>
        </dgm:presLayoutVars>
      </dgm:prSet>
      <dgm:spPr/>
    </dgm:pt>
  </dgm:ptLst>
  <dgm:cxnLst>
    <dgm:cxn modelId="{5F8F3813-0AA7-1340-921C-CFD11F4FD62E}" srcId="{222DB4B9-BBDD-D24F-AEB4-ED055EEBCAFE}" destId="{61392515-8E89-E34C-BB83-1CE3689EB8D5}" srcOrd="0" destOrd="0" parTransId="{C9BBE95F-D436-8142-87F8-6A3F4195914B}" sibTransId="{EC8648EB-CC02-7548-B1E8-B71FFF1E44A1}"/>
    <dgm:cxn modelId="{7840152A-488C-C549-AB21-87C4DA589621}" type="presOf" srcId="{222DB4B9-BBDD-D24F-AEB4-ED055EEBCAFE}" destId="{8C6FC0DE-0B6D-9348-8D8D-BB22142D0410}" srcOrd="0" destOrd="0" presId="urn:microsoft.com/office/officeart/2005/8/layout/process1"/>
    <dgm:cxn modelId="{7AB99F4A-9CCE-764D-BD13-9A9F877A0792}" srcId="{222DB4B9-BBDD-D24F-AEB4-ED055EEBCAFE}" destId="{DE16FC0F-3A9E-A642-B698-419D32AFB29A}" srcOrd="1" destOrd="0" parTransId="{54524AE3-3C04-1042-B71F-848C2E6966EE}" sibTransId="{47EB4A3F-A425-D34F-A1CB-A5704FD8B179}"/>
    <dgm:cxn modelId="{23753B72-66C9-B749-B97C-1013E543BDBB}" type="presOf" srcId="{EC8648EB-CC02-7548-B1E8-B71FFF1E44A1}" destId="{D8AB3ED0-427C-6245-B32B-6FB55702F664}" srcOrd="1" destOrd="0" presId="urn:microsoft.com/office/officeart/2005/8/layout/process1"/>
    <dgm:cxn modelId="{B9D7F280-B361-AD41-A743-BB630E875603}" type="presOf" srcId="{EC8648EB-CC02-7548-B1E8-B71FFF1E44A1}" destId="{BE6E9768-05C8-5B4C-A1EE-61775DF406B9}" srcOrd="0" destOrd="0" presId="urn:microsoft.com/office/officeart/2005/8/layout/process1"/>
    <dgm:cxn modelId="{CFF87390-753E-D749-B4EA-5B834CB99BD0}" type="presOf" srcId="{DE16FC0F-3A9E-A642-B698-419D32AFB29A}" destId="{C79A979D-4A88-7E41-B797-675BD73AE674}" srcOrd="0" destOrd="0" presId="urn:microsoft.com/office/officeart/2005/8/layout/process1"/>
    <dgm:cxn modelId="{515C31BB-21F0-7A4E-9099-A58935E50020}" type="presOf" srcId="{61392515-8E89-E34C-BB83-1CE3689EB8D5}" destId="{6C68F374-99CD-9A47-A87C-64DBC5F623BE}" srcOrd="0" destOrd="0" presId="urn:microsoft.com/office/officeart/2005/8/layout/process1"/>
    <dgm:cxn modelId="{49E7F943-9B62-8F42-A443-FA11B4FF2BFB}" type="presParOf" srcId="{8C6FC0DE-0B6D-9348-8D8D-BB22142D0410}" destId="{6C68F374-99CD-9A47-A87C-64DBC5F623BE}" srcOrd="0" destOrd="0" presId="urn:microsoft.com/office/officeart/2005/8/layout/process1"/>
    <dgm:cxn modelId="{BF961ED6-3603-5849-9FFE-987CC5C1FF4A}" type="presParOf" srcId="{8C6FC0DE-0B6D-9348-8D8D-BB22142D0410}" destId="{BE6E9768-05C8-5B4C-A1EE-61775DF406B9}" srcOrd="1" destOrd="0" presId="urn:microsoft.com/office/officeart/2005/8/layout/process1"/>
    <dgm:cxn modelId="{DE3F0C2B-BA3C-4543-9B85-79A2D8C52BE3}" type="presParOf" srcId="{BE6E9768-05C8-5B4C-A1EE-61775DF406B9}" destId="{D8AB3ED0-427C-6245-B32B-6FB55702F664}" srcOrd="0" destOrd="0" presId="urn:microsoft.com/office/officeart/2005/8/layout/process1"/>
    <dgm:cxn modelId="{040363BE-9222-914D-AD3C-21AA7F7B574A}" type="presParOf" srcId="{8C6FC0DE-0B6D-9348-8D8D-BB22142D0410}" destId="{C79A979D-4A88-7E41-B797-675BD73AE674}"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7DF5A1-59FA-6242-A700-62A15353610D}"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9D2D24BB-69D7-4F4D-8E39-77A504B5D55A}">
      <dgm:prSet phldrT="[Text]"/>
      <dgm:spPr/>
      <dgm:t>
        <a:bodyPr/>
        <a:lstStyle/>
        <a:p>
          <a:pPr>
            <a:buFont typeface="+mj-lt"/>
            <a:buAutoNum type="arabicPeriod"/>
          </a:pPr>
          <a:r>
            <a:rPr lang="en-US"/>
            <a:t>Implement SWPBIS as part of a preventative, multi-tiered, culturally responsive behavior framework</a:t>
          </a:r>
        </a:p>
      </dgm:t>
    </dgm:pt>
    <dgm:pt modelId="{8179C0DB-FAEC-E441-9BA5-FA79BBBC44A7}" type="parTrans" cxnId="{FB4FABBF-300A-0944-AFBD-70E1BCACFBF3}">
      <dgm:prSet/>
      <dgm:spPr/>
      <dgm:t>
        <a:bodyPr/>
        <a:lstStyle/>
        <a:p>
          <a:endParaRPr lang="en-US"/>
        </a:p>
      </dgm:t>
    </dgm:pt>
    <dgm:pt modelId="{2FEE7061-8F24-9348-81F7-7576D44AFDE4}" type="sibTrans" cxnId="{FB4FABBF-300A-0944-AFBD-70E1BCACFBF3}">
      <dgm:prSet/>
      <dgm:spPr/>
      <dgm:t>
        <a:bodyPr/>
        <a:lstStyle/>
        <a:p>
          <a:endParaRPr lang="en-US"/>
        </a:p>
      </dgm:t>
    </dgm:pt>
    <dgm:pt modelId="{BA9A95D2-60A8-7C40-80CF-7C28F7CE2FB4}">
      <dgm:prSet phldrT="[Text]"/>
      <dgm:spPr/>
      <dgm:t>
        <a:bodyPr/>
        <a:lstStyle/>
        <a:p>
          <a:pPr>
            <a:buFont typeface="+mj-lt"/>
            <a:buAutoNum type="arabicPeriod"/>
          </a:pPr>
          <a:r>
            <a:rPr lang="en-US" dirty="0"/>
            <a:t>Collect, use, and report disaggregated student discipline data </a:t>
          </a:r>
        </a:p>
      </dgm:t>
    </dgm:pt>
    <dgm:pt modelId="{63FF53EC-5093-E748-89E3-676E06EEB57F}" type="parTrans" cxnId="{71FB3809-69C1-DE47-B6FF-309507BC7F0F}">
      <dgm:prSet/>
      <dgm:spPr/>
      <dgm:t>
        <a:bodyPr/>
        <a:lstStyle/>
        <a:p>
          <a:endParaRPr lang="en-US"/>
        </a:p>
      </dgm:t>
    </dgm:pt>
    <dgm:pt modelId="{AE81CBF8-D88C-AC42-A2F3-FCC9896F9D51}" type="sibTrans" cxnId="{71FB3809-69C1-DE47-B6FF-309507BC7F0F}">
      <dgm:prSet/>
      <dgm:spPr/>
      <dgm:t>
        <a:bodyPr/>
        <a:lstStyle/>
        <a:p>
          <a:endParaRPr lang="en-US"/>
        </a:p>
      </dgm:t>
    </dgm:pt>
    <dgm:pt modelId="{AEE91EAD-5E7E-0F42-B07F-781B3E0AB86D}">
      <dgm:prSet phldrT="[Text]"/>
      <dgm:spPr/>
      <dgm:t>
        <a:bodyPr/>
        <a:lstStyle/>
        <a:p>
          <a:pPr>
            <a:buFont typeface="+mj-lt"/>
            <a:buAutoNum type="arabicPeriod"/>
          </a:pPr>
          <a:r>
            <a:rPr lang="en-US"/>
            <a:t>Develop policies with accountability for disciplinary equity </a:t>
          </a:r>
        </a:p>
      </dgm:t>
    </dgm:pt>
    <dgm:pt modelId="{8379E0BD-05F2-4046-9912-51534A2C4D0C}" type="parTrans" cxnId="{0E4E8F22-D3AA-504C-B944-E8846A2CC6A9}">
      <dgm:prSet/>
      <dgm:spPr/>
      <dgm:t>
        <a:bodyPr/>
        <a:lstStyle/>
        <a:p>
          <a:endParaRPr lang="en-US"/>
        </a:p>
      </dgm:t>
    </dgm:pt>
    <dgm:pt modelId="{4164F007-EB9D-E944-A56E-60D374A67D51}" type="sibTrans" cxnId="{0E4E8F22-D3AA-504C-B944-E8846A2CC6A9}">
      <dgm:prSet/>
      <dgm:spPr/>
      <dgm:t>
        <a:bodyPr/>
        <a:lstStyle/>
        <a:p>
          <a:endParaRPr lang="en-US"/>
        </a:p>
      </dgm:t>
    </dgm:pt>
    <dgm:pt modelId="{CD0F6698-9884-984A-BFE8-7AFB7094C406}">
      <dgm:prSet/>
      <dgm:spPr/>
      <dgm:t>
        <a:bodyPr/>
        <a:lstStyle/>
        <a:p>
          <a:r>
            <a:rPr lang="en-US"/>
            <a:t>Use engaging instruction to reduce the opportunity gap</a:t>
          </a:r>
        </a:p>
      </dgm:t>
    </dgm:pt>
    <dgm:pt modelId="{DE00686A-1D59-7D4F-A3BD-AFA0C95D1C7C}" type="parTrans" cxnId="{9C4D62FD-5449-FC42-9692-B9E5F3054F44}">
      <dgm:prSet/>
      <dgm:spPr/>
      <dgm:t>
        <a:bodyPr/>
        <a:lstStyle/>
        <a:p>
          <a:endParaRPr lang="en-US"/>
        </a:p>
      </dgm:t>
    </dgm:pt>
    <dgm:pt modelId="{4555C53C-5963-734F-89A7-3BB20A31B4D7}" type="sibTrans" cxnId="{9C4D62FD-5449-FC42-9692-B9E5F3054F44}">
      <dgm:prSet/>
      <dgm:spPr/>
      <dgm:t>
        <a:bodyPr/>
        <a:lstStyle/>
        <a:p>
          <a:endParaRPr lang="en-US"/>
        </a:p>
      </dgm:t>
    </dgm:pt>
    <dgm:pt modelId="{EB331B09-09E6-2D45-A5A8-7FA07C539591}">
      <dgm:prSet/>
      <dgm:spPr/>
      <dgm:t>
        <a:bodyPr/>
        <a:lstStyle/>
        <a:p>
          <a:r>
            <a:rPr lang="en-US"/>
            <a:t>Teach strategies for neutralizing implicit bias in discipline decisions</a:t>
          </a:r>
        </a:p>
      </dgm:t>
    </dgm:pt>
    <dgm:pt modelId="{C5F6CEF2-25B8-BE44-9F37-10FE807FE335}" type="parTrans" cxnId="{FFB35B22-58CB-C948-8D58-08A8E03898CC}">
      <dgm:prSet/>
      <dgm:spPr/>
      <dgm:t>
        <a:bodyPr/>
        <a:lstStyle/>
        <a:p>
          <a:endParaRPr lang="en-US"/>
        </a:p>
      </dgm:t>
    </dgm:pt>
    <dgm:pt modelId="{CAA6B870-E804-344A-AC01-7CFF7D37503C}" type="sibTrans" cxnId="{FFB35B22-58CB-C948-8D58-08A8E03898CC}">
      <dgm:prSet/>
      <dgm:spPr/>
      <dgm:t>
        <a:bodyPr/>
        <a:lstStyle/>
        <a:p>
          <a:endParaRPr lang="en-US"/>
        </a:p>
      </dgm:t>
    </dgm:pt>
    <dgm:pt modelId="{30A864F6-650E-F245-B1AA-D89EC64ED7C1}" type="pres">
      <dgm:prSet presAssocID="{6F7DF5A1-59FA-6242-A700-62A15353610D}" presName="Name0" presStyleCnt="0">
        <dgm:presLayoutVars>
          <dgm:chMax val="7"/>
          <dgm:chPref val="7"/>
          <dgm:dir/>
        </dgm:presLayoutVars>
      </dgm:prSet>
      <dgm:spPr/>
    </dgm:pt>
    <dgm:pt modelId="{BD15B236-5563-6F4E-8348-50B1043AEF4F}" type="pres">
      <dgm:prSet presAssocID="{6F7DF5A1-59FA-6242-A700-62A15353610D}" presName="Name1" presStyleCnt="0"/>
      <dgm:spPr/>
    </dgm:pt>
    <dgm:pt modelId="{A5EC16F7-F093-814D-9978-395D8AEE8D1E}" type="pres">
      <dgm:prSet presAssocID="{6F7DF5A1-59FA-6242-A700-62A15353610D}" presName="cycle" presStyleCnt="0"/>
      <dgm:spPr/>
    </dgm:pt>
    <dgm:pt modelId="{C1828AFB-C56C-C046-BCCF-EEB39F7A2190}" type="pres">
      <dgm:prSet presAssocID="{6F7DF5A1-59FA-6242-A700-62A15353610D}" presName="srcNode" presStyleLbl="node1" presStyleIdx="0" presStyleCnt="5"/>
      <dgm:spPr/>
    </dgm:pt>
    <dgm:pt modelId="{77BE4B3F-9ABC-5242-9E46-E81DDC3C94D0}" type="pres">
      <dgm:prSet presAssocID="{6F7DF5A1-59FA-6242-A700-62A15353610D}" presName="conn" presStyleLbl="parChTrans1D2" presStyleIdx="0" presStyleCnt="1"/>
      <dgm:spPr/>
    </dgm:pt>
    <dgm:pt modelId="{DE4673B4-C469-1744-859C-89CF56F21F49}" type="pres">
      <dgm:prSet presAssocID="{6F7DF5A1-59FA-6242-A700-62A15353610D}" presName="extraNode" presStyleLbl="node1" presStyleIdx="0" presStyleCnt="5"/>
      <dgm:spPr/>
    </dgm:pt>
    <dgm:pt modelId="{A70381A3-81D4-AA49-A145-0DCB30EF7E7D}" type="pres">
      <dgm:prSet presAssocID="{6F7DF5A1-59FA-6242-A700-62A15353610D}" presName="dstNode" presStyleLbl="node1" presStyleIdx="0" presStyleCnt="5"/>
      <dgm:spPr/>
    </dgm:pt>
    <dgm:pt modelId="{13918515-0233-014B-9C1A-4A1A6487697C}" type="pres">
      <dgm:prSet presAssocID="{CD0F6698-9884-984A-BFE8-7AFB7094C406}" presName="text_1" presStyleLbl="node1" presStyleIdx="0" presStyleCnt="5">
        <dgm:presLayoutVars>
          <dgm:bulletEnabled val="1"/>
        </dgm:presLayoutVars>
      </dgm:prSet>
      <dgm:spPr/>
    </dgm:pt>
    <dgm:pt modelId="{BE97950D-2512-E847-AB91-E8D8D167BA47}" type="pres">
      <dgm:prSet presAssocID="{CD0F6698-9884-984A-BFE8-7AFB7094C406}" presName="accent_1" presStyleCnt="0"/>
      <dgm:spPr/>
    </dgm:pt>
    <dgm:pt modelId="{96434296-7556-DE4F-A750-B2C735F402A3}" type="pres">
      <dgm:prSet presAssocID="{CD0F6698-9884-984A-BFE8-7AFB7094C406}" presName="accentRepeatNode" presStyleLbl="solidFgAcc1" presStyleIdx="0" presStyleCnt="5"/>
      <dgm:spPr/>
    </dgm:pt>
    <dgm:pt modelId="{8F73A1E6-4F78-C445-88B9-8C70C6C418CD}" type="pres">
      <dgm:prSet presAssocID="{9D2D24BB-69D7-4F4D-8E39-77A504B5D55A}" presName="text_2" presStyleLbl="node1" presStyleIdx="1" presStyleCnt="5">
        <dgm:presLayoutVars>
          <dgm:bulletEnabled val="1"/>
        </dgm:presLayoutVars>
      </dgm:prSet>
      <dgm:spPr/>
    </dgm:pt>
    <dgm:pt modelId="{E7DB0C1E-91C3-1241-9760-FE9EAB48BCC8}" type="pres">
      <dgm:prSet presAssocID="{9D2D24BB-69D7-4F4D-8E39-77A504B5D55A}" presName="accent_2" presStyleCnt="0"/>
      <dgm:spPr/>
    </dgm:pt>
    <dgm:pt modelId="{DE00763B-3296-464E-A96F-3F91D0B5ACC2}" type="pres">
      <dgm:prSet presAssocID="{9D2D24BB-69D7-4F4D-8E39-77A504B5D55A}" presName="accentRepeatNode" presStyleLbl="solidFgAcc1" presStyleIdx="1" presStyleCnt="5"/>
      <dgm:spPr/>
    </dgm:pt>
    <dgm:pt modelId="{73835B3B-6D44-B84E-84C0-12304E44DFA9}" type="pres">
      <dgm:prSet presAssocID="{BA9A95D2-60A8-7C40-80CF-7C28F7CE2FB4}" presName="text_3" presStyleLbl="node1" presStyleIdx="2" presStyleCnt="5">
        <dgm:presLayoutVars>
          <dgm:bulletEnabled val="1"/>
        </dgm:presLayoutVars>
      </dgm:prSet>
      <dgm:spPr/>
    </dgm:pt>
    <dgm:pt modelId="{F7C3C213-88D8-4946-ABE9-822924CEE82F}" type="pres">
      <dgm:prSet presAssocID="{BA9A95D2-60A8-7C40-80CF-7C28F7CE2FB4}" presName="accent_3" presStyleCnt="0"/>
      <dgm:spPr/>
    </dgm:pt>
    <dgm:pt modelId="{4E808716-95B8-374B-9628-983CE181315A}" type="pres">
      <dgm:prSet presAssocID="{BA9A95D2-60A8-7C40-80CF-7C28F7CE2FB4}" presName="accentRepeatNode" presStyleLbl="solidFgAcc1" presStyleIdx="2" presStyleCnt="5"/>
      <dgm:spPr/>
    </dgm:pt>
    <dgm:pt modelId="{0D5D733C-4BF0-7843-8A97-4FD1011B46EF}" type="pres">
      <dgm:prSet presAssocID="{AEE91EAD-5E7E-0F42-B07F-781B3E0AB86D}" presName="text_4" presStyleLbl="node1" presStyleIdx="3" presStyleCnt="5">
        <dgm:presLayoutVars>
          <dgm:bulletEnabled val="1"/>
        </dgm:presLayoutVars>
      </dgm:prSet>
      <dgm:spPr/>
    </dgm:pt>
    <dgm:pt modelId="{5B981853-A39D-6244-8960-93AC48EDE5DE}" type="pres">
      <dgm:prSet presAssocID="{AEE91EAD-5E7E-0F42-B07F-781B3E0AB86D}" presName="accent_4" presStyleCnt="0"/>
      <dgm:spPr/>
    </dgm:pt>
    <dgm:pt modelId="{82790E81-4BB0-BB45-B6FB-EE8FF72A432C}" type="pres">
      <dgm:prSet presAssocID="{AEE91EAD-5E7E-0F42-B07F-781B3E0AB86D}" presName="accentRepeatNode" presStyleLbl="solidFgAcc1" presStyleIdx="3" presStyleCnt="5"/>
      <dgm:spPr/>
    </dgm:pt>
    <dgm:pt modelId="{F230F33E-136F-8E49-9AC3-5687811CBFFC}" type="pres">
      <dgm:prSet presAssocID="{EB331B09-09E6-2D45-A5A8-7FA07C539591}" presName="text_5" presStyleLbl="node1" presStyleIdx="4" presStyleCnt="5">
        <dgm:presLayoutVars>
          <dgm:bulletEnabled val="1"/>
        </dgm:presLayoutVars>
      </dgm:prSet>
      <dgm:spPr/>
    </dgm:pt>
    <dgm:pt modelId="{73D81283-C57F-7341-AC33-09E69E72A7AD}" type="pres">
      <dgm:prSet presAssocID="{EB331B09-09E6-2D45-A5A8-7FA07C539591}" presName="accent_5" presStyleCnt="0"/>
      <dgm:spPr/>
    </dgm:pt>
    <dgm:pt modelId="{AC21A0D6-A0B2-C54E-8303-147FEF50C9AE}" type="pres">
      <dgm:prSet presAssocID="{EB331B09-09E6-2D45-A5A8-7FA07C539591}" presName="accentRepeatNode" presStyleLbl="solidFgAcc1" presStyleIdx="4" presStyleCnt="5"/>
      <dgm:spPr/>
    </dgm:pt>
  </dgm:ptLst>
  <dgm:cxnLst>
    <dgm:cxn modelId="{71FB3809-69C1-DE47-B6FF-309507BC7F0F}" srcId="{6F7DF5A1-59FA-6242-A700-62A15353610D}" destId="{BA9A95D2-60A8-7C40-80CF-7C28F7CE2FB4}" srcOrd="2" destOrd="0" parTransId="{63FF53EC-5093-E748-89E3-676E06EEB57F}" sibTransId="{AE81CBF8-D88C-AC42-A2F3-FCC9896F9D51}"/>
    <dgm:cxn modelId="{34610A17-A8BD-344D-9997-0236702FBDAC}" type="presOf" srcId="{9D2D24BB-69D7-4F4D-8E39-77A504B5D55A}" destId="{8F73A1E6-4F78-C445-88B9-8C70C6C418CD}" srcOrd="0" destOrd="0" presId="urn:microsoft.com/office/officeart/2008/layout/VerticalCurvedList"/>
    <dgm:cxn modelId="{FFB35B22-58CB-C948-8D58-08A8E03898CC}" srcId="{6F7DF5A1-59FA-6242-A700-62A15353610D}" destId="{EB331B09-09E6-2D45-A5A8-7FA07C539591}" srcOrd="4" destOrd="0" parTransId="{C5F6CEF2-25B8-BE44-9F37-10FE807FE335}" sibTransId="{CAA6B870-E804-344A-AC01-7CFF7D37503C}"/>
    <dgm:cxn modelId="{0E4E8F22-D3AA-504C-B944-E8846A2CC6A9}" srcId="{6F7DF5A1-59FA-6242-A700-62A15353610D}" destId="{AEE91EAD-5E7E-0F42-B07F-781B3E0AB86D}" srcOrd="3" destOrd="0" parTransId="{8379E0BD-05F2-4046-9912-51534A2C4D0C}" sibTransId="{4164F007-EB9D-E944-A56E-60D374A67D51}"/>
    <dgm:cxn modelId="{0C438630-F1C4-6A49-8196-6E175A3CCAEC}" type="presOf" srcId="{BA9A95D2-60A8-7C40-80CF-7C28F7CE2FB4}" destId="{73835B3B-6D44-B84E-84C0-12304E44DFA9}" srcOrd="0" destOrd="0" presId="urn:microsoft.com/office/officeart/2008/layout/VerticalCurvedList"/>
    <dgm:cxn modelId="{37603950-0EB1-E448-AEAD-0F6B434BAB65}" type="presOf" srcId="{CD0F6698-9884-984A-BFE8-7AFB7094C406}" destId="{13918515-0233-014B-9C1A-4A1A6487697C}" srcOrd="0" destOrd="0" presId="urn:microsoft.com/office/officeart/2008/layout/VerticalCurvedList"/>
    <dgm:cxn modelId="{86AAD55F-1B09-F84F-ABA1-08F85C3A2649}" type="presOf" srcId="{EB331B09-09E6-2D45-A5A8-7FA07C539591}" destId="{F230F33E-136F-8E49-9AC3-5687811CBFFC}" srcOrd="0" destOrd="0" presId="urn:microsoft.com/office/officeart/2008/layout/VerticalCurvedList"/>
    <dgm:cxn modelId="{AB0D7291-0F98-AE44-B6C2-0F36E2A4666F}" type="presOf" srcId="{6F7DF5A1-59FA-6242-A700-62A15353610D}" destId="{30A864F6-650E-F245-B1AA-D89EC64ED7C1}" srcOrd="0" destOrd="0" presId="urn:microsoft.com/office/officeart/2008/layout/VerticalCurvedList"/>
    <dgm:cxn modelId="{FB4FABBF-300A-0944-AFBD-70E1BCACFBF3}" srcId="{6F7DF5A1-59FA-6242-A700-62A15353610D}" destId="{9D2D24BB-69D7-4F4D-8E39-77A504B5D55A}" srcOrd="1" destOrd="0" parTransId="{8179C0DB-FAEC-E441-9BA5-FA79BBBC44A7}" sibTransId="{2FEE7061-8F24-9348-81F7-7576D44AFDE4}"/>
    <dgm:cxn modelId="{3EE456E3-13B3-A449-8A5A-9240A4F0FBC5}" type="presOf" srcId="{AEE91EAD-5E7E-0F42-B07F-781B3E0AB86D}" destId="{0D5D733C-4BF0-7843-8A97-4FD1011B46EF}" srcOrd="0" destOrd="0" presId="urn:microsoft.com/office/officeart/2008/layout/VerticalCurvedList"/>
    <dgm:cxn modelId="{77ECF9ED-D86D-9B4A-9146-16AAF8274BD4}" type="presOf" srcId="{4555C53C-5963-734F-89A7-3BB20A31B4D7}" destId="{77BE4B3F-9ABC-5242-9E46-E81DDC3C94D0}" srcOrd="0" destOrd="0" presId="urn:microsoft.com/office/officeart/2008/layout/VerticalCurvedList"/>
    <dgm:cxn modelId="{9C4D62FD-5449-FC42-9692-B9E5F3054F44}" srcId="{6F7DF5A1-59FA-6242-A700-62A15353610D}" destId="{CD0F6698-9884-984A-BFE8-7AFB7094C406}" srcOrd="0" destOrd="0" parTransId="{DE00686A-1D59-7D4F-A3BD-AFA0C95D1C7C}" sibTransId="{4555C53C-5963-734F-89A7-3BB20A31B4D7}"/>
    <dgm:cxn modelId="{365D92CE-3704-734E-BC5C-9A9CF7237942}" type="presParOf" srcId="{30A864F6-650E-F245-B1AA-D89EC64ED7C1}" destId="{BD15B236-5563-6F4E-8348-50B1043AEF4F}" srcOrd="0" destOrd="0" presId="urn:microsoft.com/office/officeart/2008/layout/VerticalCurvedList"/>
    <dgm:cxn modelId="{19CA4E71-F8B1-184A-B857-1FF5B4C31BE2}" type="presParOf" srcId="{BD15B236-5563-6F4E-8348-50B1043AEF4F}" destId="{A5EC16F7-F093-814D-9978-395D8AEE8D1E}" srcOrd="0" destOrd="0" presId="urn:microsoft.com/office/officeart/2008/layout/VerticalCurvedList"/>
    <dgm:cxn modelId="{73FCB0E9-5008-CF4A-840D-85B82CF7044F}" type="presParOf" srcId="{A5EC16F7-F093-814D-9978-395D8AEE8D1E}" destId="{C1828AFB-C56C-C046-BCCF-EEB39F7A2190}" srcOrd="0" destOrd="0" presId="urn:microsoft.com/office/officeart/2008/layout/VerticalCurvedList"/>
    <dgm:cxn modelId="{E2B6D7A5-5269-7447-992B-DEA472360790}" type="presParOf" srcId="{A5EC16F7-F093-814D-9978-395D8AEE8D1E}" destId="{77BE4B3F-9ABC-5242-9E46-E81DDC3C94D0}" srcOrd="1" destOrd="0" presId="urn:microsoft.com/office/officeart/2008/layout/VerticalCurvedList"/>
    <dgm:cxn modelId="{4C745D9F-3FC6-4C49-A99A-389D8346311F}" type="presParOf" srcId="{A5EC16F7-F093-814D-9978-395D8AEE8D1E}" destId="{DE4673B4-C469-1744-859C-89CF56F21F49}" srcOrd="2" destOrd="0" presId="urn:microsoft.com/office/officeart/2008/layout/VerticalCurvedList"/>
    <dgm:cxn modelId="{704A4328-5E7F-0F43-A821-4E14EEE47EBE}" type="presParOf" srcId="{A5EC16F7-F093-814D-9978-395D8AEE8D1E}" destId="{A70381A3-81D4-AA49-A145-0DCB30EF7E7D}" srcOrd="3" destOrd="0" presId="urn:microsoft.com/office/officeart/2008/layout/VerticalCurvedList"/>
    <dgm:cxn modelId="{9FAE5A93-A592-4D40-B822-C45E54675119}" type="presParOf" srcId="{BD15B236-5563-6F4E-8348-50B1043AEF4F}" destId="{13918515-0233-014B-9C1A-4A1A6487697C}" srcOrd="1" destOrd="0" presId="urn:microsoft.com/office/officeart/2008/layout/VerticalCurvedList"/>
    <dgm:cxn modelId="{524A5C35-DB00-0B43-8B22-03915BF37992}" type="presParOf" srcId="{BD15B236-5563-6F4E-8348-50B1043AEF4F}" destId="{BE97950D-2512-E847-AB91-E8D8D167BA47}" srcOrd="2" destOrd="0" presId="urn:microsoft.com/office/officeart/2008/layout/VerticalCurvedList"/>
    <dgm:cxn modelId="{EE2F517F-E8B4-E142-A905-D670D9BC345B}" type="presParOf" srcId="{BE97950D-2512-E847-AB91-E8D8D167BA47}" destId="{96434296-7556-DE4F-A750-B2C735F402A3}" srcOrd="0" destOrd="0" presId="urn:microsoft.com/office/officeart/2008/layout/VerticalCurvedList"/>
    <dgm:cxn modelId="{AF2C7DA3-C29F-D446-A9BA-0344F608E7F1}" type="presParOf" srcId="{BD15B236-5563-6F4E-8348-50B1043AEF4F}" destId="{8F73A1E6-4F78-C445-88B9-8C70C6C418CD}" srcOrd="3" destOrd="0" presId="urn:microsoft.com/office/officeart/2008/layout/VerticalCurvedList"/>
    <dgm:cxn modelId="{14DD878A-E851-5D42-B49B-724AB8B71A81}" type="presParOf" srcId="{BD15B236-5563-6F4E-8348-50B1043AEF4F}" destId="{E7DB0C1E-91C3-1241-9760-FE9EAB48BCC8}" srcOrd="4" destOrd="0" presId="urn:microsoft.com/office/officeart/2008/layout/VerticalCurvedList"/>
    <dgm:cxn modelId="{63ED9F8E-C2D6-BD46-8B99-BC25C123E19F}" type="presParOf" srcId="{E7DB0C1E-91C3-1241-9760-FE9EAB48BCC8}" destId="{DE00763B-3296-464E-A96F-3F91D0B5ACC2}" srcOrd="0" destOrd="0" presId="urn:microsoft.com/office/officeart/2008/layout/VerticalCurvedList"/>
    <dgm:cxn modelId="{D6C2A741-1BAD-F842-8FBC-FB9A1F118304}" type="presParOf" srcId="{BD15B236-5563-6F4E-8348-50B1043AEF4F}" destId="{73835B3B-6D44-B84E-84C0-12304E44DFA9}" srcOrd="5" destOrd="0" presId="urn:microsoft.com/office/officeart/2008/layout/VerticalCurvedList"/>
    <dgm:cxn modelId="{EE8FDBA1-7A91-4945-8BC1-3DF1F9A8DDE4}" type="presParOf" srcId="{BD15B236-5563-6F4E-8348-50B1043AEF4F}" destId="{F7C3C213-88D8-4946-ABE9-822924CEE82F}" srcOrd="6" destOrd="0" presId="urn:microsoft.com/office/officeart/2008/layout/VerticalCurvedList"/>
    <dgm:cxn modelId="{2FD0CEFA-3261-9847-9D2F-C80B7509AAE7}" type="presParOf" srcId="{F7C3C213-88D8-4946-ABE9-822924CEE82F}" destId="{4E808716-95B8-374B-9628-983CE181315A}" srcOrd="0" destOrd="0" presId="urn:microsoft.com/office/officeart/2008/layout/VerticalCurvedList"/>
    <dgm:cxn modelId="{30B1A515-BEFC-9E46-9A09-12768DFE5527}" type="presParOf" srcId="{BD15B236-5563-6F4E-8348-50B1043AEF4F}" destId="{0D5D733C-4BF0-7843-8A97-4FD1011B46EF}" srcOrd="7" destOrd="0" presId="urn:microsoft.com/office/officeart/2008/layout/VerticalCurvedList"/>
    <dgm:cxn modelId="{8867D861-BC76-0C46-9EFD-683655DF81D9}" type="presParOf" srcId="{BD15B236-5563-6F4E-8348-50B1043AEF4F}" destId="{5B981853-A39D-6244-8960-93AC48EDE5DE}" srcOrd="8" destOrd="0" presId="urn:microsoft.com/office/officeart/2008/layout/VerticalCurvedList"/>
    <dgm:cxn modelId="{8D20F9AD-7E96-0A4A-B70F-AB94A5B78CA5}" type="presParOf" srcId="{5B981853-A39D-6244-8960-93AC48EDE5DE}" destId="{82790E81-4BB0-BB45-B6FB-EE8FF72A432C}" srcOrd="0" destOrd="0" presId="urn:microsoft.com/office/officeart/2008/layout/VerticalCurvedList"/>
    <dgm:cxn modelId="{9513C41C-C8E0-D14B-BCBA-6F543C646251}" type="presParOf" srcId="{BD15B236-5563-6F4E-8348-50B1043AEF4F}" destId="{F230F33E-136F-8E49-9AC3-5687811CBFFC}" srcOrd="9" destOrd="0" presId="urn:microsoft.com/office/officeart/2008/layout/VerticalCurvedList"/>
    <dgm:cxn modelId="{9F0F8E9A-BCC5-A044-ABE3-82519AA69889}" type="presParOf" srcId="{BD15B236-5563-6F4E-8348-50B1043AEF4F}" destId="{73D81283-C57F-7341-AC33-09E69E72A7AD}" srcOrd="10" destOrd="0" presId="urn:microsoft.com/office/officeart/2008/layout/VerticalCurvedList"/>
    <dgm:cxn modelId="{8EF25F19-8393-CE4F-8BF1-F4ABBB8E229C}" type="presParOf" srcId="{73D81283-C57F-7341-AC33-09E69E72A7AD}" destId="{AC21A0D6-A0B2-C54E-8303-147FEF50C9AE}"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C25AB1-FBBF-1648-8D4E-77BA2F4756D9}" type="doc">
      <dgm:prSet loTypeId="urn:microsoft.com/office/officeart/2005/8/layout/arrow2" loCatId="" qsTypeId="urn:microsoft.com/office/officeart/2005/8/quickstyle/simple2" qsCatId="simple" csTypeId="urn:microsoft.com/office/officeart/2005/8/colors/accent5_3" csCatId="accent5" phldr="1"/>
      <dgm:spPr/>
      <dgm:t>
        <a:bodyPr/>
        <a:lstStyle/>
        <a:p>
          <a:endParaRPr lang="en-US"/>
        </a:p>
      </dgm:t>
    </dgm:pt>
    <dgm:pt modelId="{21A36696-DEED-3047-A9C3-600EDE9278FD}">
      <dgm:prSet phldrT="[Text]" custT="1"/>
      <dgm:spPr/>
      <dgm:t>
        <a:bodyPr/>
        <a:lstStyle/>
        <a:p>
          <a:r>
            <a:rPr lang="en-US" sz="2800" b="1" dirty="0">
              <a:solidFill>
                <a:schemeClr val="bg1"/>
              </a:solidFill>
            </a:rPr>
            <a:t>Knowledge</a:t>
          </a:r>
        </a:p>
      </dgm:t>
    </dgm:pt>
    <dgm:pt modelId="{1C491746-1484-D34F-9F79-DC29EAF784DB}" type="parTrans" cxnId="{97FEF962-A123-744A-A311-50A83D0677B4}">
      <dgm:prSet/>
      <dgm:spPr/>
      <dgm:t>
        <a:bodyPr/>
        <a:lstStyle/>
        <a:p>
          <a:endParaRPr lang="en-US"/>
        </a:p>
      </dgm:t>
    </dgm:pt>
    <dgm:pt modelId="{78BDAE56-DAA4-6241-BC1B-DCF8BDC3DBA5}" type="sibTrans" cxnId="{97FEF962-A123-744A-A311-50A83D0677B4}">
      <dgm:prSet/>
      <dgm:spPr/>
      <dgm:t>
        <a:bodyPr/>
        <a:lstStyle/>
        <a:p>
          <a:endParaRPr lang="en-US"/>
        </a:p>
      </dgm:t>
    </dgm:pt>
    <dgm:pt modelId="{BB048043-E0AF-1B4F-808C-0E0316D653A4}">
      <dgm:prSet custT="1"/>
      <dgm:spPr/>
      <dgm:t>
        <a:bodyPr/>
        <a:lstStyle/>
        <a:p>
          <a:r>
            <a:rPr lang="en-US" sz="2800" b="1" dirty="0">
              <a:solidFill>
                <a:schemeClr val="bg1"/>
              </a:solidFill>
            </a:rPr>
            <a:t>Buy-in</a:t>
          </a:r>
        </a:p>
      </dgm:t>
    </dgm:pt>
    <dgm:pt modelId="{853C931A-122F-F444-86F2-1ACBB978A335}" type="parTrans" cxnId="{633C458D-EEAE-6947-998D-543F95416114}">
      <dgm:prSet/>
      <dgm:spPr/>
      <dgm:t>
        <a:bodyPr/>
        <a:lstStyle/>
        <a:p>
          <a:endParaRPr lang="en-US"/>
        </a:p>
      </dgm:t>
    </dgm:pt>
    <dgm:pt modelId="{C769F1E6-F2D1-CD45-A565-98272C213539}" type="sibTrans" cxnId="{633C458D-EEAE-6947-998D-543F95416114}">
      <dgm:prSet/>
      <dgm:spPr/>
      <dgm:t>
        <a:bodyPr/>
        <a:lstStyle/>
        <a:p>
          <a:endParaRPr lang="en-US"/>
        </a:p>
      </dgm:t>
    </dgm:pt>
    <dgm:pt modelId="{BFC13020-B538-BA47-B20E-F9627532BAF1}">
      <dgm:prSet custT="1"/>
      <dgm:spPr/>
      <dgm:t>
        <a:bodyPr/>
        <a:lstStyle/>
        <a:p>
          <a:r>
            <a:rPr lang="en-US" sz="2800" b="1" dirty="0">
              <a:solidFill>
                <a:schemeClr val="bg1"/>
              </a:solidFill>
            </a:rPr>
            <a:t>Momentum</a:t>
          </a:r>
        </a:p>
      </dgm:t>
    </dgm:pt>
    <dgm:pt modelId="{8DD9C166-4E72-B04C-8057-DF7D23FA941E}" type="parTrans" cxnId="{48BDDD63-0BA4-604F-898A-A27F886B0E5D}">
      <dgm:prSet/>
      <dgm:spPr/>
      <dgm:t>
        <a:bodyPr/>
        <a:lstStyle/>
        <a:p>
          <a:endParaRPr lang="en-US"/>
        </a:p>
      </dgm:t>
    </dgm:pt>
    <dgm:pt modelId="{1B0794A7-4737-B142-B60E-19801442582A}" type="sibTrans" cxnId="{48BDDD63-0BA4-604F-898A-A27F886B0E5D}">
      <dgm:prSet/>
      <dgm:spPr/>
      <dgm:t>
        <a:bodyPr/>
        <a:lstStyle/>
        <a:p>
          <a:endParaRPr lang="en-US"/>
        </a:p>
      </dgm:t>
    </dgm:pt>
    <dgm:pt modelId="{FAF1088B-EDCB-7146-905D-58F2E7CFDAEA}" type="pres">
      <dgm:prSet presAssocID="{F2C25AB1-FBBF-1648-8D4E-77BA2F4756D9}" presName="arrowDiagram" presStyleCnt="0">
        <dgm:presLayoutVars>
          <dgm:chMax val="5"/>
          <dgm:dir/>
          <dgm:resizeHandles val="exact"/>
        </dgm:presLayoutVars>
      </dgm:prSet>
      <dgm:spPr/>
    </dgm:pt>
    <dgm:pt modelId="{3029F736-10EE-1A40-8B88-DACA31E66EBA}" type="pres">
      <dgm:prSet presAssocID="{F2C25AB1-FBBF-1648-8D4E-77BA2F4756D9}" presName="arrow" presStyleLbl="bgShp" presStyleIdx="0" presStyleCnt="1" custAng="0" custLinFactNeighborX="-3677" custLinFactNeighborY="-1392"/>
      <dgm:spPr>
        <a:solidFill>
          <a:schemeClr val="tx1"/>
        </a:solidFill>
        <a:ln w="76200">
          <a:solidFill>
            <a:schemeClr val="bg1"/>
          </a:solidFill>
        </a:ln>
      </dgm:spPr>
    </dgm:pt>
    <dgm:pt modelId="{48CCDEDC-EBE3-1249-AFEC-E14870EB46E7}" type="pres">
      <dgm:prSet presAssocID="{F2C25AB1-FBBF-1648-8D4E-77BA2F4756D9}" presName="arrowDiagram3" presStyleCnt="0"/>
      <dgm:spPr/>
    </dgm:pt>
    <dgm:pt modelId="{85974A55-526D-3D40-A118-54274705D6F5}" type="pres">
      <dgm:prSet presAssocID="{21A36696-DEED-3047-A9C3-600EDE9278FD}" presName="bullet3a" presStyleLbl="node1" presStyleIdx="0" presStyleCnt="3" custScaleX="147195" custScaleY="154069" custLinFactY="-19284" custLinFactNeighborX="23405" custLinFactNeighborY="-100000"/>
      <dgm:spPr>
        <a:gradFill rotWithShape="0">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dgm:spPr>
    </dgm:pt>
    <dgm:pt modelId="{F585740B-DE19-D244-9A87-916404AAD439}" type="pres">
      <dgm:prSet presAssocID="{21A36696-DEED-3047-A9C3-600EDE9278FD}" presName="textBox3a" presStyleLbl="revTx" presStyleIdx="0" presStyleCnt="3" custAng="19823124" custScaleY="29591" custLinFactY="-6167" custLinFactNeighborX="3217" custLinFactNeighborY="-100000">
        <dgm:presLayoutVars>
          <dgm:bulletEnabled val="1"/>
        </dgm:presLayoutVars>
      </dgm:prSet>
      <dgm:spPr/>
    </dgm:pt>
    <dgm:pt modelId="{29899A32-76D2-3343-8974-585E77B6B09B}" type="pres">
      <dgm:prSet presAssocID="{BB048043-E0AF-1B4F-808C-0E0316D653A4}" presName="bullet3b" presStyleLbl="node1" presStyleIdx="1" presStyleCnt="3" custLinFactNeighborX="36803" custLinFactNeighborY="-46007"/>
      <dgm:spPr>
        <a:gradFill rotWithShape="0">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dgm:spPr>
    </dgm:pt>
    <dgm:pt modelId="{13BFC73C-2794-BA42-8533-B6D50A0EAA36}" type="pres">
      <dgm:prSet presAssocID="{BB048043-E0AF-1B4F-808C-0E0316D653A4}" presName="textBox3b" presStyleLbl="revTx" presStyleIdx="1" presStyleCnt="3" custAng="20271441" custScaleY="15307" custLinFactNeighborX="9743" custLinFactNeighborY="-68804">
        <dgm:presLayoutVars>
          <dgm:bulletEnabled val="1"/>
        </dgm:presLayoutVars>
      </dgm:prSet>
      <dgm:spPr/>
    </dgm:pt>
    <dgm:pt modelId="{52CE827C-7623-CF40-8F9A-874169CC0012}" type="pres">
      <dgm:prSet presAssocID="{BFC13020-B538-BA47-B20E-F9627532BAF1}" presName="bullet3c" presStyleLbl="node1" presStyleIdx="2" presStyleCnt="3" custLinFactX="-2341" custLinFactNeighborX="-100000" custLinFactNeighborY="-2724"/>
      <dgm:spPr>
        <a:gradFill rotWithShape="0">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dgm:spPr>
    </dgm:pt>
    <dgm:pt modelId="{8EC8FBB0-BA5B-2445-A9D2-3117A049088C}" type="pres">
      <dgm:prSet presAssocID="{BFC13020-B538-BA47-B20E-F9627532BAF1}" presName="textBox3c" presStyleLbl="revTx" presStyleIdx="2" presStyleCnt="3" custAng="11648751" custFlipVert="1" custScaleX="134173" custScaleY="9482" custLinFactNeighborX="-6553" custLinFactNeighborY="-59756">
        <dgm:presLayoutVars>
          <dgm:bulletEnabled val="1"/>
        </dgm:presLayoutVars>
      </dgm:prSet>
      <dgm:spPr/>
    </dgm:pt>
  </dgm:ptLst>
  <dgm:cxnLst>
    <dgm:cxn modelId="{83F91C4B-AB18-3047-B291-15B12C349617}" type="presOf" srcId="{BFC13020-B538-BA47-B20E-F9627532BAF1}" destId="{8EC8FBB0-BA5B-2445-A9D2-3117A049088C}" srcOrd="0" destOrd="0" presId="urn:microsoft.com/office/officeart/2005/8/layout/arrow2"/>
    <dgm:cxn modelId="{97FEF962-A123-744A-A311-50A83D0677B4}" srcId="{F2C25AB1-FBBF-1648-8D4E-77BA2F4756D9}" destId="{21A36696-DEED-3047-A9C3-600EDE9278FD}" srcOrd="0" destOrd="0" parTransId="{1C491746-1484-D34F-9F79-DC29EAF784DB}" sibTransId="{78BDAE56-DAA4-6241-BC1B-DCF8BDC3DBA5}"/>
    <dgm:cxn modelId="{48BDDD63-0BA4-604F-898A-A27F886B0E5D}" srcId="{F2C25AB1-FBBF-1648-8D4E-77BA2F4756D9}" destId="{BFC13020-B538-BA47-B20E-F9627532BAF1}" srcOrd="2" destOrd="0" parTransId="{8DD9C166-4E72-B04C-8057-DF7D23FA941E}" sibTransId="{1B0794A7-4737-B142-B60E-19801442582A}"/>
    <dgm:cxn modelId="{633C458D-EEAE-6947-998D-543F95416114}" srcId="{F2C25AB1-FBBF-1648-8D4E-77BA2F4756D9}" destId="{BB048043-E0AF-1B4F-808C-0E0316D653A4}" srcOrd="1" destOrd="0" parTransId="{853C931A-122F-F444-86F2-1ACBB978A335}" sibTransId="{C769F1E6-F2D1-CD45-A565-98272C213539}"/>
    <dgm:cxn modelId="{A4EE5FBE-7534-FE45-9496-6913F2A7876A}" type="presOf" srcId="{21A36696-DEED-3047-A9C3-600EDE9278FD}" destId="{F585740B-DE19-D244-9A87-916404AAD439}" srcOrd="0" destOrd="0" presId="urn:microsoft.com/office/officeart/2005/8/layout/arrow2"/>
    <dgm:cxn modelId="{C48FC4C8-384F-6840-B5D8-5349B2F43FD4}" type="presOf" srcId="{F2C25AB1-FBBF-1648-8D4E-77BA2F4756D9}" destId="{FAF1088B-EDCB-7146-905D-58F2E7CFDAEA}" srcOrd="0" destOrd="0" presId="urn:microsoft.com/office/officeart/2005/8/layout/arrow2"/>
    <dgm:cxn modelId="{3B545BFC-3ADA-DB4D-9AC3-8BBAC86FA0F2}" type="presOf" srcId="{BB048043-E0AF-1B4F-808C-0E0316D653A4}" destId="{13BFC73C-2794-BA42-8533-B6D50A0EAA36}" srcOrd="0" destOrd="0" presId="urn:microsoft.com/office/officeart/2005/8/layout/arrow2"/>
    <dgm:cxn modelId="{04696DCE-F19F-BB46-82A5-39EC46179BF3}" type="presParOf" srcId="{FAF1088B-EDCB-7146-905D-58F2E7CFDAEA}" destId="{3029F736-10EE-1A40-8B88-DACA31E66EBA}" srcOrd="0" destOrd="0" presId="urn:microsoft.com/office/officeart/2005/8/layout/arrow2"/>
    <dgm:cxn modelId="{F0E480B5-BC0B-2343-8AF4-1B73B81FE1A2}" type="presParOf" srcId="{FAF1088B-EDCB-7146-905D-58F2E7CFDAEA}" destId="{48CCDEDC-EBE3-1249-AFEC-E14870EB46E7}" srcOrd="1" destOrd="0" presId="urn:microsoft.com/office/officeart/2005/8/layout/arrow2"/>
    <dgm:cxn modelId="{3FAA827B-7937-8341-A4B4-748C13CF4576}" type="presParOf" srcId="{48CCDEDC-EBE3-1249-AFEC-E14870EB46E7}" destId="{85974A55-526D-3D40-A118-54274705D6F5}" srcOrd="0" destOrd="0" presId="urn:microsoft.com/office/officeart/2005/8/layout/arrow2"/>
    <dgm:cxn modelId="{D9ECAFDA-904F-3348-BD45-1B5EA00850FE}" type="presParOf" srcId="{48CCDEDC-EBE3-1249-AFEC-E14870EB46E7}" destId="{F585740B-DE19-D244-9A87-916404AAD439}" srcOrd="1" destOrd="0" presId="urn:microsoft.com/office/officeart/2005/8/layout/arrow2"/>
    <dgm:cxn modelId="{2D59F9B9-AF1D-0048-8B58-D15D4EA21249}" type="presParOf" srcId="{48CCDEDC-EBE3-1249-AFEC-E14870EB46E7}" destId="{29899A32-76D2-3343-8974-585E77B6B09B}" srcOrd="2" destOrd="0" presId="urn:microsoft.com/office/officeart/2005/8/layout/arrow2"/>
    <dgm:cxn modelId="{CAB57518-BCD3-5949-A98C-FBAAAEE0492E}" type="presParOf" srcId="{48CCDEDC-EBE3-1249-AFEC-E14870EB46E7}" destId="{13BFC73C-2794-BA42-8533-B6D50A0EAA36}" srcOrd="3" destOrd="0" presId="urn:microsoft.com/office/officeart/2005/8/layout/arrow2"/>
    <dgm:cxn modelId="{7CFAE27C-BAED-4943-BF68-634856C1BFF2}" type="presParOf" srcId="{48CCDEDC-EBE3-1249-AFEC-E14870EB46E7}" destId="{52CE827C-7623-CF40-8F9A-874169CC0012}" srcOrd="4" destOrd="0" presId="urn:microsoft.com/office/officeart/2005/8/layout/arrow2"/>
    <dgm:cxn modelId="{0834CE8B-512F-A340-B73D-7F16424D0F7C}" type="presParOf" srcId="{48CCDEDC-EBE3-1249-AFEC-E14870EB46E7}" destId="{8EC8FBB0-BA5B-2445-A9D2-3117A049088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dirty="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52A87503-4F28-AC46-BCEE-37643A6D12A8}">
      <dgm:prSet/>
      <dgm:spPr/>
      <dgm:t>
        <a:bodyPr/>
        <a:lstStyle/>
        <a:p>
          <a:r>
            <a:rPr lang="en-US" dirty="0">
              <a:solidFill>
                <a:schemeClr val="tx1"/>
              </a:solidFill>
              <a:latin typeface="Hind Vadodara" panose="020B0604020202020204" charset="0"/>
              <a:cs typeface="Hind Vadodara" panose="020B0604020202020204" charset="0"/>
            </a:rPr>
            <a:t>Review: Equity Data Review</a:t>
          </a:r>
        </a:p>
      </dgm:t>
    </dgm:pt>
    <dgm:pt modelId="{476D337F-B6AF-BB4E-AD83-936E05DDD4AD}" type="parTrans" cxnId="{BB6996AF-ED92-6C45-9235-A490FE343377}">
      <dgm:prSet/>
      <dgm:spPr/>
      <dgm:t>
        <a:bodyPr/>
        <a:lstStyle/>
        <a:p>
          <a:endParaRPr lang="en-US"/>
        </a:p>
      </dgm:t>
    </dgm:pt>
    <dgm:pt modelId="{AD6FA877-C533-C943-A7F4-39A12DEA0007}" type="sibTrans" cxnId="{BB6996AF-ED92-6C45-9235-A490FE343377}">
      <dgm:prSet/>
      <dgm:spPr/>
      <dgm:t>
        <a:bodyPr/>
        <a:lstStyle/>
        <a:p>
          <a:endParaRPr lang="en-US"/>
        </a:p>
      </dgm:t>
    </dgm:pt>
    <dgm:pt modelId="{B163B93B-7CE1-4046-94F0-4A1935950508}">
      <dgm:prSet/>
      <dgm:spPr/>
      <dgm:t>
        <a:bodyPr/>
        <a:lstStyle/>
        <a:p>
          <a:r>
            <a:rPr lang="en-US" dirty="0">
              <a:solidFill>
                <a:schemeClr val="tx1"/>
              </a:solidFill>
              <a:latin typeface="Hind Vadodara" panose="020B0604020202020204" charset="0"/>
              <a:cs typeface="Hind Vadodara" panose="020B0604020202020204" charset="0"/>
            </a:rPr>
            <a:t>Implicit Bias and Neutralizing Routines</a:t>
          </a:r>
        </a:p>
      </dgm:t>
    </dgm:pt>
    <dgm:pt modelId="{06DE0FB2-D08C-9944-9F2A-A74BA8ABF91F}" type="parTrans" cxnId="{F1DE8631-E6E1-D741-B941-9CDD2B70CC92}">
      <dgm:prSet/>
      <dgm:spPr/>
      <dgm:t>
        <a:bodyPr/>
        <a:lstStyle/>
        <a:p>
          <a:endParaRPr lang="en-US"/>
        </a:p>
      </dgm:t>
    </dgm:pt>
    <dgm:pt modelId="{55854E22-61A5-AF45-B165-AD6A22CDF4C7}" type="sibTrans" cxnId="{F1DE8631-E6E1-D741-B941-9CDD2B70CC92}">
      <dgm:prSet/>
      <dgm:spPr/>
      <dgm:t>
        <a:bodyPr/>
        <a:lstStyle/>
        <a:p>
          <a:endParaRPr lang="en-US"/>
        </a:p>
      </dgm:t>
    </dgm:pt>
    <dgm:pt modelId="{BF848856-851C-3C4F-A18E-996AAC660CAF}">
      <dgm:prSet/>
      <dgm:spPr/>
      <dgm:t>
        <a:bodyPr/>
        <a:lstStyle/>
        <a:p>
          <a:r>
            <a:rPr lang="en-US" dirty="0">
              <a:solidFill>
                <a:schemeClr val="tx1"/>
              </a:solidFill>
              <a:latin typeface="Hind Vadodara" panose="020B0604020202020204" charset="0"/>
              <a:cs typeface="Hind Vadodara" panose="020B0604020202020204" charset="0"/>
            </a:rPr>
            <a:t>Assessing Tier 1 Getting Started Steps</a:t>
          </a:r>
        </a:p>
      </dgm:t>
    </dgm:pt>
    <dgm:pt modelId="{B44466EB-94C5-624C-B3C6-6631380B89BB}" type="parTrans" cxnId="{CDD3B187-FFCA-B343-816C-BC9075C7F340}">
      <dgm:prSet/>
      <dgm:spPr/>
      <dgm:t>
        <a:bodyPr/>
        <a:lstStyle/>
        <a:p>
          <a:endParaRPr lang="en-US"/>
        </a:p>
      </dgm:t>
    </dgm:pt>
    <dgm:pt modelId="{D898278C-BFBB-C84C-AE41-622B1705417F}" type="sibTrans" cxnId="{CDD3B187-FFCA-B343-816C-BC9075C7F340}">
      <dgm:prSet/>
      <dgm:spPr/>
      <dgm:t>
        <a:bodyPr/>
        <a:lstStyle/>
        <a:p>
          <a:endParaRPr lang="en-US"/>
        </a:p>
      </dgm:t>
    </dgm:pt>
    <dgm:pt modelId="{2A503195-712B-BE4D-946A-F0D200811D54}">
      <dgm:prSet/>
      <dgm:spPr/>
      <dgm:t>
        <a:bodyPr/>
        <a:lstStyle/>
        <a:p>
          <a:r>
            <a:rPr lang="en-US" b="0" i="0" dirty="0">
              <a:latin typeface="Hind Vadodara" panose="020B0604020202020204" charset="0"/>
              <a:cs typeface="Hind Vadodara" panose="020B0604020202020204" charset="0"/>
            </a:rPr>
            <a:t>Coaches Tasks</a:t>
          </a:r>
          <a:endParaRPr lang="en-US" dirty="0">
            <a:latin typeface="Hind Vadodara" panose="020B0604020202020204" charset="0"/>
            <a:cs typeface="Hind Vadodara" panose="020B0604020202020204" charset="0"/>
          </a:endParaRPr>
        </a:p>
      </dgm:t>
    </dgm:pt>
    <dgm:pt modelId="{8EC66283-CD12-D54C-9C82-3BBDED7615AA}" type="parTrans" cxnId="{88D0390B-1434-B844-8D55-0400AE71B073}">
      <dgm:prSet/>
      <dgm:spPr/>
      <dgm:t>
        <a:bodyPr/>
        <a:lstStyle/>
        <a:p>
          <a:endParaRPr lang="en-US"/>
        </a:p>
      </dgm:t>
    </dgm:pt>
    <dgm:pt modelId="{EF361337-4A84-9D49-898A-C006A405EAAD}" type="sibTrans" cxnId="{88D0390B-1434-B844-8D55-0400AE71B073}">
      <dgm:prSet/>
      <dgm:spPr/>
      <dgm:t>
        <a:bodyPr/>
        <a:lstStyle/>
        <a:p>
          <a:endParaRPr lang="en-US"/>
        </a:p>
      </dgm:t>
    </dgm:pt>
    <dgm:pt modelId="{C6AB0FFB-8994-194B-B623-252F7D59237A}">
      <dgm:prSet/>
      <dgm:spPr/>
      <dgm:t>
        <a:bodyPr/>
        <a:lstStyle/>
        <a:p>
          <a:r>
            <a:rPr lang="en-US" dirty="0">
              <a:latin typeface="Hind Vadodara" panose="020B0604020202020204" charset="0"/>
              <a:cs typeface="Hind Vadodara" panose="020B0604020202020204" charset="0"/>
            </a:rPr>
            <a:t>Identify Potential Vulnerable Decision Points &amp; Develop Neutralizing Routines</a:t>
          </a:r>
        </a:p>
      </dgm:t>
    </dgm:pt>
    <dgm:pt modelId="{40736BCF-F48E-1C40-AF2F-DE9C947434C8}" type="parTrans" cxnId="{7BB4D0B1-77F5-4B4D-AC50-A10D07AF4E44}">
      <dgm:prSet/>
      <dgm:spPr/>
      <dgm:t>
        <a:bodyPr/>
        <a:lstStyle/>
        <a:p>
          <a:endParaRPr lang="en-US"/>
        </a:p>
      </dgm:t>
    </dgm:pt>
    <dgm:pt modelId="{6C5F5D21-7391-C141-A3FC-AF9D701F0790}" type="sibTrans" cxnId="{7BB4D0B1-77F5-4B4D-AC50-A10D07AF4E44}">
      <dgm:prSet/>
      <dgm:spPr/>
      <dgm:t>
        <a:bodyPr/>
        <a:lstStyle/>
        <a:p>
          <a:endParaRPr lang="en-US"/>
        </a:p>
      </dgm:t>
    </dgm:pt>
    <dgm:pt modelId="{37BCBCF3-B300-EB4A-BBEB-864A4FAEF419}">
      <dgm:prSet/>
      <dgm:spPr/>
      <dgm:t>
        <a:bodyPr/>
        <a:lstStyle/>
        <a:p>
          <a:r>
            <a:rPr lang="en-US" dirty="0">
              <a:latin typeface="Hind Vadodara" panose="020B0604020202020204" charset="0"/>
              <a:cs typeface="Hind Vadodara" panose="020B0604020202020204" charset="0"/>
            </a:rPr>
            <a:t>Prepare for Team Review of Tier 1 Getting Started Steps</a:t>
          </a:r>
        </a:p>
      </dgm:t>
    </dgm:pt>
    <dgm:pt modelId="{0DB00DD9-1BA0-A449-8B92-2E714C6EB6A6}" type="parTrans" cxnId="{60618195-B0FA-A041-BF36-79D94DDD406B}">
      <dgm:prSet/>
      <dgm:spPr/>
      <dgm:t>
        <a:bodyPr/>
        <a:lstStyle/>
        <a:p>
          <a:endParaRPr lang="en-US"/>
        </a:p>
      </dgm:t>
    </dgm:pt>
    <dgm:pt modelId="{7D418936-FD74-0B41-9CF7-04857830828B}" type="sibTrans" cxnId="{60618195-B0FA-A041-BF36-79D94DDD406B}">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6A91E59-46D2-4E49-A400-87E66A514540}" type="pres">
      <dgm:prSet presAssocID="{2A503195-712B-BE4D-946A-F0D200811D54}" presName="parentLin" presStyleCnt="0"/>
      <dgm:spPr/>
    </dgm:pt>
    <dgm:pt modelId="{2F8418AE-3605-434E-A8C5-D0E29D0B91CE}" type="pres">
      <dgm:prSet presAssocID="{2A503195-712B-BE4D-946A-F0D200811D54}" presName="parentLeftMargin" presStyleLbl="node1" presStyleIdx="0" presStyleCnt="2"/>
      <dgm:spPr/>
    </dgm:pt>
    <dgm:pt modelId="{C8709E11-81B6-9040-A702-641002B893B9}" type="pres">
      <dgm:prSet presAssocID="{2A503195-712B-BE4D-946A-F0D200811D54}" presName="parentText" presStyleLbl="node1" presStyleIdx="1" presStyleCnt="2">
        <dgm:presLayoutVars>
          <dgm:chMax val="0"/>
          <dgm:bulletEnabled val="1"/>
        </dgm:presLayoutVars>
      </dgm:prSet>
      <dgm:spPr/>
    </dgm:pt>
    <dgm:pt modelId="{4A842510-AF13-3D4A-8475-477089777077}" type="pres">
      <dgm:prSet presAssocID="{2A503195-712B-BE4D-946A-F0D200811D54}" presName="negativeSpace" presStyleCnt="0"/>
      <dgm:spPr/>
    </dgm:pt>
    <dgm:pt modelId="{8E4D32F3-9491-F046-884E-39925311CBD3}" type="pres">
      <dgm:prSet presAssocID="{2A503195-712B-BE4D-946A-F0D200811D54}" presName="childText" presStyleLbl="conFgAcc1" presStyleIdx="1" presStyleCnt="2">
        <dgm:presLayoutVars>
          <dgm:bulletEnabled val="1"/>
        </dgm:presLayoutVars>
      </dgm:prSet>
      <dgm:spPr>
        <a:prstGeom prst="roundRect">
          <a:avLst/>
        </a:prstGeom>
      </dgm:spPr>
    </dgm:pt>
  </dgm:ptLst>
  <dgm:cxnLst>
    <dgm:cxn modelId="{25EA1104-6800-F747-BA30-150962962D6A}" type="presOf" srcId="{B163B93B-7CE1-4046-94F0-4A1935950508}" destId="{CDAAD9AB-76BA-4F20-9C80-4020D86AF54F}" srcOrd="0" destOrd="1" presId="urn:microsoft.com/office/officeart/2005/8/layout/list1"/>
    <dgm:cxn modelId="{CFA36605-B483-445C-89DB-7C5A5F0F44E2}" srcId="{139B28B7-98AE-2442-8242-E675E9F54483}" destId="{76937503-7550-41B3-8D88-C860E600B4A5}" srcOrd="0" destOrd="0" parTransId="{CB879ED8-C3F0-4B59-B2E3-178A8DD63439}" sibTransId="{D7118AEF-A539-46B0-983D-619275A2AEA0}"/>
    <dgm:cxn modelId="{EB5CA508-3958-BC44-81F7-F626875F6592}" type="presOf" srcId="{2A503195-712B-BE4D-946A-F0D200811D54}" destId="{2F8418AE-3605-434E-A8C5-D0E29D0B91CE}" srcOrd="0" destOrd="0" presId="urn:microsoft.com/office/officeart/2005/8/layout/list1"/>
    <dgm:cxn modelId="{88D0390B-1434-B844-8D55-0400AE71B073}" srcId="{139B28B7-98AE-2442-8242-E675E9F54483}" destId="{2A503195-712B-BE4D-946A-F0D200811D54}" srcOrd="1" destOrd="0" parTransId="{8EC66283-CD12-D54C-9C82-3BBDED7615AA}" sibTransId="{EF361337-4A84-9D49-898A-C006A405EAAD}"/>
    <dgm:cxn modelId="{F77E6F19-757D-A44E-90DE-1AC2D7D65A23}" type="presOf" srcId="{2A503195-712B-BE4D-946A-F0D200811D54}" destId="{C8709E11-81B6-9040-A702-641002B893B9}" srcOrd="1" destOrd="0" presId="urn:microsoft.com/office/officeart/2005/8/layout/list1"/>
    <dgm:cxn modelId="{D265C023-3CCD-B544-9B34-9AE1B61AD930}" type="presOf" srcId="{BF848856-851C-3C4F-A18E-996AAC660CAF}" destId="{CDAAD9AB-76BA-4F20-9C80-4020D86AF54F}" srcOrd="0" destOrd="2" presId="urn:microsoft.com/office/officeart/2005/8/layout/list1"/>
    <dgm:cxn modelId="{F1DE8631-E6E1-D741-B941-9CDD2B70CC92}" srcId="{76937503-7550-41B3-8D88-C860E600B4A5}" destId="{B163B93B-7CE1-4046-94F0-4A1935950508}" srcOrd="1" destOrd="0" parTransId="{06DE0FB2-D08C-9944-9F2A-A74BA8ABF91F}" sibTransId="{55854E22-61A5-AF45-B165-AD6A22CDF4C7}"/>
    <dgm:cxn modelId="{C5E91957-C7CE-1A4F-8DB2-FAC078DB31D4}" type="presOf" srcId="{37BCBCF3-B300-EB4A-BBEB-864A4FAEF419}" destId="{8E4D32F3-9491-F046-884E-39925311CBD3}" srcOrd="0" destOrd="1" presId="urn:microsoft.com/office/officeart/2005/8/layout/list1"/>
    <dgm:cxn modelId="{1DD1CD6B-85D9-4F48-BA39-EB967D310B0B}" type="presOf" srcId="{C6AB0FFB-8994-194B-B623-252F7D59237A}" destId="{8E4D32F3-9491-F046-884E-39925311CBD3}"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CDD3B187-FFCA-B343-816C-BC9075C7F340}" srcId="{76937503-7550-41B3-8D88-C860E600B4A5}" destId="{BF848856-851C-3C4F-A18E-996AAC660CAF}" srcOrd="2" destOrd="0" parTransId="{B44466EB-94C5-624C-B3C6-6631380B89BB}" sibTransId="{D898278C-BFBB-C84C-AE41-622B1705417F}"/>
    <dgm:cxn modelId="{60618195-B0FA-A041-BF36-79D94DDD406B}" srcId="{2A503195-712B-BE4D-946A-F0D200811D54}" destId="{37BCBCF3-B300-EB4A-BBEB-864A4FAEF419}" srcOrd="1" destOrd="0" parTransId="{0DB00DD9-1BA0-A449-8B92-2E714C6EB6A6}" sibTransId="{7D418936-FD74-0B41-9CF7-04857830828B}"/>
    <dgm:cxn modelId="{BB6996AF-ED92-6C45-9235-A490FE343377}" srcId="{76937503-7550-41B3-8D88-C860E600B4A5}" destId="{52A87503-4F28-AC46-BCEE-37643A6D12A8}" srcOrd="0" destOrd="0" parTransId="{476D337F-B6AF-BB4E-AD83-936E05DDD4AD}" sibTransId="{AD6FA877-C533-C943-A7F4-39A12DEA0007}"/>
    <dgm:cxn modelId="{7BB4D0B1-77F5-4B4D-AC50-A10D07AF4E44}" srcId="{2A503195-712B-BE4D-946A-F0D200811D54}" destId="{C6AB0FFB-8994-194B-B623-252F7D59237A}" srcOrd="0" destOrd="0" parTransId="{40736BCF-F48E-1C40-AF2F-DE9C947434C8}" sibTransId="{6C5F5D21-7391-C141-A3FC-AF9D701F0790}"/>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D64C56FD-265C-564C-81C6-0C9DEAA5139C}" type="presOf" srcId="{52A87503-4F28-AC46-BCEE-37643A6D12A8}" destId="{CDAAD9AB-76BA-4F20-9C80-4020D86AF54F}" srcOrd="0" destOrd="0"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E02E78B6-DE83-9A4B-8001-F0735AF8C847}" type="presParOf" srcId="{107712AD-F0E7-8045-90F3-AA033147F7E7}" destId="{E6A91E59-46D2-4E49-A400-87E66A514540}" srcOrd="4" destOrd="0" presId="urn:microsoft.com/office/officeart/2005/8/layout/list1"/>
    <dgm:cxn modelId="{D14D9C8D-D5AC-1B49-851F-EBBA6C1C091F}" type="presParOf" srcId="{E6A91E59-46D2-4E49-A400-87E66A514540}" destId="{2F8418AE-3605-434E-A8C5-D0E29D0B91CE}" srcOrd="0" destOrd="0" presId="urn:microsoft.com/office/officeart/2005/8/layout/list1"/>
    <dgm:cxn modelId="{388F48A9-59BD-1942-AFD3-954825683BFC}" type="presParOf" srcId="{E6A91E59-46D2-4E49-A400-87E66A514540}" destId="{C8709E11-81B6-9040-A702-641002B893B9}" srcOrd="1" destOrd="0" presId="urn:microsoft.com/office/officeart/2005/8/layout/list1"/>
    <dgm:cxn modelId="{FCAA8FEF-EC70-D54F-8EAA-45F9D8FA7755}" type="presParOf" srcId="{107712AD-F0E7-8045-90F3-AA033147F7E7}" destId="{4A842510-AF13-3D4A-8475-477089777077}" srcOrd="5" destOrd="0" presId="urn:microsoft.com/office/officeart/2005/8/layout/list1"/>
    <dgm:cxn modelId="{251AF165-9374-2044-BD57-79C8C2AF6043}" type="presParOf" srcId="{107712AD-F0E7-8045-90F3-AA033147F7E7}" destId="{8E4D32F3-9491-F046-884E-39925311CBD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05D97896-9045-6849-A71D-8E42F9CC8889}">
      <dgm:prSet/>
      <dgm:spPr/>
      <dgm:t>
        <a:bodyPr/>
        <a:lstStyle/>
        <a:p>
          <a:r>
            <a:rPr lang="en-US" b="0" i="0" dirty="0">
              <a:latin typeface="Hind Vadodara" panose="020B0604020202020204" charset="0"/>
              <a:cs typeface="Hind Vadodara" panose="020B0604020202020204" charset="0"/>
            </a:rPr>
            <a:t>Presentation Content</a:t>
          </a:r>
          <a:endParaRPr lang="en-US" dirty="0">
            <a:latin typeface="Hind Vadodara" panose="020B0604020202020204" charset="0"/>
            <a:cs typeface="Hind Vadodara" panose="020B0604020202020204" charset="0"/>
          </a:endParaRPr>
        </a:p>
      </dgm:t>
    </dgm:pt>
    <dgm:pt modelId="{4FBC8B93-D39B-3A4A-9834-938935DE30F6}" type="parTrans" cxnId="{67EDE6D2-41F2-4B48-BF69-5BC6B91D9E59}">
      <dgm:prSet/>
      <dgm:spPr/>
      <dgm:t>
        <a:bodyPr/>
        <a:lstStyle/>
        <a:p>
          <a:endParaRPr lang="en-US">
            <a:latin typeface="Hind Vadodara" panose="020B0604020202020204" charset="0"/>
            <a:cs typeface="Hind Vadodara" panose="020B0604020202020204" charset="0"/>
          </a:endParaRPr>
        </a:p>
      </dgm:t>
    </dgm:pt>
    <dgm:pt modelId="{A56CA20B-A5A4-794C-8325-DEE151C474F6}" type="sibTrans" cxnId="{67EDE6D2-41F2-4B48-BF69-5BC6B91D9E59}">
      <dgm:prSet/>
      <dgm:spPr/>
      <dgm:t>
        <a:bodyPr/>
        <a:lstStyle/>
        <a:p>
          <a:endParaRPr lang="en-US">
            <a:latin typeface="Hind Vadodara" panose="020B0604020202020204" charset="0"/>
            <a:cs typeface="Hind Vadodara" panose="020B0604020202020204" charset="0"/>
          </a:endParaRPr>
        </a:p>
      </dgm:t>
    </dgm:pt>
    <dgm:pt modelId="{B5808C49-E0DE-7542-B5D0-D9EC2E960C7D}">
      <dgm:prSet/>
      <dgm:spPr/>
      <dgm:t>
        <a:bodyPr/>
        <a:lstStyle/>
        <a:p>
          <a:r>
            <a:rPr lang="en-US" dirty="0">
              <a:solidFill>
                <a:schemeClr val="tx1"/>
              </a:solidFill>
              <a:latin typeface="+mn-lt"/>
              <a:cs typeface="Hind Vadodara" panose="020B0604020202020204" charset="0"/>
            </a:rPr>
            <a:t>Understanding Function</a:t>
          </a:r>
        </a:p>
      </dgm:t>
    </dgm:pt>
    <dgm:pt modelId="{ED57B4FE-9BC4-6B43-83D1-815C64E0A98F}" type="parTrans" cxnId="{64CD1552-14D3-0240-BE13-DC3365155DF1}">
      <dgm:prSet/>
      <dgm:spPr/>
      <dgm:t>
        <a:bodyPr/>
        <a:lstStyle/>
        <a:p>
          <a:endParaRPr lang="en-US">
            <a:latin typeface="Hind Vadodara" panose="020B0604020202020204" charset="0"/>
            <a:cs typeface="Hind Vadodara" panose="020B0604020202020204" charset="0"/>
          </a:endParaRPr>
        </a:p>
      </dgm:t>
    </dgm:pt>
    <dgm:pt modelId="{940E4135-6CB1-834A-9E54-009269C18648}" type="sibTrans" cxnId="{64CD1552-14D3-0240-BE13-DC3365155DF1}">
      <dgm:prSet/>
      <dgm:spPr/>
      <dgm:t>
        <a:bodyPr/>
        <a:lstStyle/>
        <a:p>
          <a:endParaRPr lang="en-US">
            <a:latin typeface="Hind Vadodara" panose="020B0604020202020204" charset="0"/>
            <a:cs typeface="Hind Vadodara" panose="020B0604020202020204" charset="0"/>
          </a:endParaRPr>
        </a:p>
      </dgm:t>
    </dgm:pt>
    <dgm:pt modelId="{48F713D6-874B-4E4C-BED0-4C17EA4E5A75}">
      <dgm:prSet/>
      <dgm:spPr/>
      <dgm:t>
        <a:bodyPr/>
        <a:lstStyle/>
        <a:p>
          <a:r>
            <a:rPr lang="en-US" b="0" i="0" dirty="0">
              <a:latin typeface="Hind Vadodara" panose="020B0604020202020204" charset="0"/>
              <a:cs typeface="Hind Vadodara" panose="020B0604020202020204" charset="0"/>
            </a:rPr>
            <a:t>Coaches’ Tasks</a:t>
          </a:r>
          <a:endParaRPr lang="en-US" dirty="0">
            <a:latin typeface="Hind Vadodara" panose="020B0604020202020204" charset="0"/>
            <a:cs typeface="Hind Vadodara" panose="020B0604020202020204" charset="0"/>
          </a:endParaRPr>
        </a:p>
      </dgm:t>
    </dgm:pt>
    <dgm:pt modelId="{96CC142D-14F2-674A-9021-3DF8879E9C4A}" type="parTrans" cxnId="{265A60CA-3996-454B-A4B6-62A5DAAFB9FF}">
      <dgm:prSet/>
      <dgm:spPr/>
      <dgm:t>
        <a:bodyPr/>
        <a:lstStyle/>
        <a:p>
          <a:endParaRPr lang="en-US">
            <a:latin typeface="Hind Vadodara" panose="020B0604020202020204" charset="0"/>
            <a:cs typeface="Hind Vadodara" panose="020B0604020202020204" charset="0"/>
          </a:endParaRPr>
        </a:p>
      </dgm:t>
    </dgm:pt>
    <dgm:pt modelId="{E145347D-5514-2E4A-A1B6-9274224E4EF8}" type="sibTrans" cxnId="{265A60CA-3996-454B-A4B6-62A5DAAFB9FF}">
      <dgm:prSet/>
      <dgm:spPr/>
      <dgm:t>
        <a:bodyPr/>
        <a:lstStyle/>
        <a:p>
          <a:endParaRPr lang="en-US">
            <a:latin typeface="Hind Vadodara" panose="020B0604020202020204" charset="0"/>
            <a:cs typeface="Hind Vadodara" panose="020B0604020202020204" charset="0"/>
          </a:endParaRPr>
        </a:p>
      </dgm:t>
    </dgm:pt>
    <dgm:pt modelId="{52D8E2F3-0364-9447-8045-B50D84D1A3C5}">
      <dgm:prSet/>
      <dgm:spPr/>
      <dgm:t>
        <a:bodyPr/>
        <a:lstStyle/>
        <a:p>
          <a:r>
            <a:rPr lang="en-US" dirty="0">
              <a:latin typeface="+mn-lt"/>
              <a:cs typeface="Hind Vadodara" panose="020B0604020202020204" charset="0"/>
            </a:rPr>
            <a:t>Review function of behavior</a:t>
          </a:r>
        </a:p>
      </dgm:t>
    </dgm:pt>
    <dgm:pt modelId="{3BBB15D3-0673-B54F-869A-83E10D81859F}" type="parTrans" cxnId="{D36C1334-399B-CD40-BF74-86DFA35FC18E}">
      <dgm:prSet/>
      <dgm:spPr/>
      <dgm:t>
        <a:bodyPr/>
        <a:lstStyle/>
        <a:p>
          <a:endParaRPr lang="en-US">
            <a:latin typeface="Hind Vadodara" panose="020B0604020202020204" charset="0"/>
            <a:cs typeface="Hind Vadodara" panose="020B0604020202020204" charset="0"/>
          </a:endParaRPr>
        </a:p>
      </dgm:t>
    </dgm:pt>
    <dgm:pt modelId="{E665E21A-FA48-9F4E-A7F3-4B9DE7B62FDE}" type="sibTrans" cxnId="{D36C1334-399B-CD40-BF74-86DFA35FC18E}">
      <dgm:prSet/>
      <dgm:spPr/>
      <dgm:t>
        <a:bodyPr/>
        <a:lstStyle/>
        <a:p>
          <a:endParaRPr lang="en-US">
            <a:latin typeface="Hind Vadodara" panose="020B0604020202020204" charset="0"/>
            <a:cs typeface="Hind Vadodara" panose="020B0604020202020204" charset="0"/>
          </a:endParaRPr>
        </a:p>
      </dgm:t>
    </dgm:pt>
    <dgm:pt modelId="{EFADB309-0523-9A4D-87AC-4BEFD258C737}">
      <dgm:prSet/>
      <dgm:spPr/>
      <dgm:t>
        <a:bodyPr/>
        <a:lstStyle/>
        <a:p>
          <a:r>
            <a:rPr lang="en-US" dirty="0">
              <a:solidFill>
                <a:schemeClr val="tx1"/>
              </a:solidFill>
              <a:latin typeface="+mn-lt"/>
              <a:cs typeface="Hind Vadodara" panose="020B0604020202020204" charset="0"/>
            </a:rPr>
            <a:t>Avoiding Power Struggles</a:t>
          </a:r>
        </a:p>
      </dgm:t>
    </dgm:pt>
    <dgm:pt modelId="{B13A21CE-EC73-1D4D-92E7-0CED538C5EA9}" type="parTrans" cxnId="{EE2BE068-9DC9-904D-B3B4-A963A3CA8E1F}">
      <dgm:prSet/>
      <dgm:spPr/>
    </dgm:pt>
    <dgm:pt modelId="{5C95AF72-FB5B-FC49-AA23-6F6448CDB7BC}" type="sibTrans" cxnId="{EE2BE068-9DC9-904D-B3B4-A963A3CA8E1F}">
      <dgm:prSet/>
      <dgm:spPr/>
    </dgm:pt>
    <dgm:pt modelId="{F2158260-8A03-BC45-B06B-9064D2EABD98}">
      <dgm:prSet/>
      <dgm:spPr/>
      <dgm:t>
        <a:bodyPr/>
        <a:lstStyle/>
        <a:p>
          <a:r>
            <a:rPr lang="en-US" dirty="0">
              <a:solidFill>
                <a:schemeClr val="tx1"/>
              </a:solidFill>
              <a:latin typeface="+mn-lt"/>
              <a:cs typeface="Hind Vadodara" panose="020B0604020202020204" charset="0"/>
            </a:rPr>
            <a:t>Assessing Classroom Systems</a:t>
          </a:r>
        </a:p>
      </dgm:t>
    </dgm:pt>
    <dgm:pt modelId="{C4C2944C-B699-3E4C-91D8-72DABDB088E8}" type="parTrans" cxnId="{D14A06B3-6684-3140-8621-D34569F0C101}">
      <dgm:prSet/>
      <dgm:spPr/>
    </dgm:pt>
    <dgm:pt modelId="{5BA5F662-3D3B-8149-8C38-AB3C12E4B274}" type="sibTrans" cxnId="{D14A06B3-6684-3140-8621-D34569F0C101}">
      <dgm:prSet/>
      <dgm:spPr/>
    </dgm:pt>
    <dgm:pt modelId="{5E3A13CC-B551-F548-B41A-944704E3C6C5}">
      <dgm:prSet/>
      <dgm:spPr/>
      <dgm:t>
        <a:bodyPr/>
        <a:lstStyle/>
        <a:p>
          <a:r>
            <a:rPr lang="en-US" dirty="0">
              <a:latin typeface="+mn-lt"/>
              <a:cs typeface="Hind Vadodara" panose="020B0604020202020204" charset="0"/>
            </a:rPr>
            <a:t>Review FAST guidelines for responding to behavior in the classroom</a:t>
          </a:r>
        </a:p>
      </dgm:t>
    </dgm:pt>
    <dgm:pt modelId="{6A9CDF84-6EAD-3844-B07A-F785EA1E349B}" type="parTrans" cxnId="{E88184DE-DC23-6246-A032-C4DBC78D58BE}">
      <dgm:prSet/>
      <dgm:spPr/>
    </dgm:pt>
    <dgm:pt modelId="{85C43815-C526-7F4D-B466-93F85887BD9D}" type="sibTrans" cxnId="{E88184DE-DC23-6246-A032-C4DBC78D58BE}">
      <dgm:prSet/>
      <dgm:spPr/>
    </dgm:pt>
    <dgm:pt modelId="{88F43187-2B73-3844-9A26-13A02CC2DA4C}">
      <dgm:prSet/>
      <dgm:spPr/>
      <dgm:t>
        <a:bodyPr/>
        <a:lstStyle/>
        <a:p>
          <a:r>
            <a:rPr lang="en-US" dirty="0">
              <a:latin typeface="+mn-lt"/>
              <a:cs typeface="Hind Vadodara" panose="020B0604020202020204" charset="0"/>
            </a:rPr>
            <a:t>Make a plan for assessing classroom systems</a:t>
          </a:r>
        </a:p>
      </dgm:t>
    </dgm:pt>
    <dgm:pt modelId="{E28F8296-B1CA-3445-BF18-88763F4B93BF}" type="parTrans" cxnId="{8BD6DD4C-3AFC-EC48-A5EA-F72A8ABF581B}">
      <dgm:prSet/>
      <dgm:spPr/>
    </dgm:pt>
    <dgm:pt modelId="{3552BD1F-C429-9E42-B335-C9D745899DE8}" type="sibTrans" cxnId="{8BD6DD4C-3AFC-EC48-A5EA-F72A8ABF581B}">
      <dgm:prSet/>
      <dgm:spPr/>
    </dgm:pt>
    <dgm:pt modelId="{107712AD-F0E7-8045-90F3-AA033147F7E7}" type="pres">
      <dgm:prSet presAssocID="{139B28B7-98AE-2442-8242-E675E9F54483}" presName="linear" presStyleCnt="0">
        <dgm:presLayoutVars>
          <dgm:dir/>
          <dgm:animLvl val="lvl"/>
          <dgm:resizeHandles val="exact"/>
        </dgm:presLayoutVars>
      </dgm:prSet>
      <dgm:spPr/>
    </dgm:pt>
    <dgm:pt modelId="{AEE58E27-7A3D-3149-A45C-4417D970092C}" type="pres">
      <dgm:prSet presAssocID="{05D97896-9045-6849-A71D-8E42F9CC8889}" presName="parentLin" presStyleCnt="0"/>
      <dgm:spPr/>
    </dgm:pt>
    <dgm:pt modelId="{F5E844B0-FBE2-CC45-AE3A-9A7227D8BDE8}" type="pres">
      <dgm:prSet presAssocID="{05D97896-9045-6849-A71D-8E42F9CC8889}" presName="parentLeftMargin" presStyleLbl="node1" presStyleIdx="0" presStyleCnt="2"/>
      <dgm:spPr/>
    </dgm:pt>
    <dgm:pt modelId="{FDC1BDC8-9000-5F46-8ACC-75AD0D32A6E6}" type="pres">
      <dgm:prSet presAssocID="{05D97896-9045-6849-A71D-8E42F9CC8889}" presName="parentText" presStyleLbl="node1" presStyleIdx="0" presStyleCnt="2">
        <dgm:presLayoutVars>
          <dgm:chMax val="0"/>
          <dgm:bulletEnabled val="1"/>
        </dgm:presLayoutVars>
      </dgm:prSet>
      <dgm:spPr/>
    </dgm:pt>
    <dgm:pt modelId="{4D8D5426-E3C7-C946-98DF-E74BE964C2E2}" type="pres">
      <dgm:prSet presAssocID="{05D97896-9045-6849-A71D-8E42F9CC8889}" presName="negativeSpace" presStyleCnt="0"/>
      <dgm:spPr/>
    </dgm:pt>
    <dgm:pt modelId="{CE8F6958-B957-B144-A963-026AA1D9ABDB}" type="pres">
      <dgm:prSet presAssocID="{05D97896-9045-6849-A71D-8E42F9CC8889}" presName="childText" presStyleLbl="conFgAcc1" presStyleIdx="0" presStyleCnt="2" custLinFactNeighborX="13257" custLinFactNeighborY="-11380">
        <dgm:presLayoutVars>
          <dgm:bulletEnabled val="1"/>
        </dgm:presLayoutVars>
      </dgm:prSet>
      <dgm:spPr>
        <a:prstGeom prst="roundRect">
          <a:avLst/>
        </a:prstGeom>
      </dgm:spPr>
    </dgm:pt>
    <dgm:pt modelId="{C74C5F1F-A135-474E-9880-01D44E0BEC53}" type="pres">
      <dgm:prSet presAssocID="{A56CA20B-A5A4-794C-8325-DEE151C474F6}" presName="spaceBetweenRectangles" presStyleCnt="0"/>
      <dgm:spPr/>
    </dgm:pt>
    <dgm:pt modelId="{DFE5B9B3-FF9A-574B-8877-E07E2393154C}" type="pres">
      <dgm:prSet presAssocID="{48F713D6-874B-4E4C-BED0-4C17EA4E5A75}" presName="parentLin" presStyleCnt="0"/>
      <dgm:spPr/>
    </dgm:pt>
    <dgm:pt modelId="{8A70A0D7-DCB4-7044-A1FB-0060A6DAA495}" type="pres">
      <dgm:prSet presAssocID="{48F713D6-874B-4E4C-BED0-4C17EA4E5A75}" presName="parentLeftMargin" presStyleLbl="node1" presStyleIdx="0" presStyleCnt="2"/>
      <dgm:spPr/>
    </dgm:pt>
    <dgm:pt modelId="{CBB73597-3D4A-344F-83D3-4018B604B205}" type="pres">
      <dgm:prSet presAssocID="{48F713D6-874B-4E4C-BED0-4C17EA4E5A75}" presName="parentText" presStyleLbl="node1" presStyleIdx="1" presStyleCnt="2">
        <dgm:presLayoutVars>
          <dgm:chMax val="0"/>
          <dgm:bulletEnabled val="1"/>
        </dgm:presLayoutVars>
      </dgm:prSet>
      <dgm:spPr/>
    </dgm:pt>
    <dgm:pt modelId="{98101CFE-A5CF-C042-B9DA-C11C4EB719A1}" type="pres">
      <dgm:prSet presAssocID="{48F713D6-874B-4E4C-BED0-4C17EA4E5A75}" presName="negativeSpace" presStyleCnt="0"/>
      <dgm:spPr/>
    </dgm:pt>
    <dgm:pt modelId="{6DEC4ABA-01BF-B445-B753-0C4747FBD7B7}" type="pres">
      <dgm:prSet presAssocID="{48F713D6-874B-4E4C-BED0-4C17EA4E5A75}" presName="childText" presStyleLbl="conFgAcc1" presStyleIdx="1" presStyleCnt="2">
        <dgm:presLayoutVars>
          <dgm:bulletEnabled val="1"/>
        </dgm:presLayoutVars>
      </dgm:prSet>
      <dgm:spPr>
        <a:prstGeom prst="roundRect">
          <a:avLst/>
        </a:prstGeom>
      </dgm:spPr>
    </dgm:pt>
  </dgm:ptLst>
  <dgm:cxnLst>
    <dgm:cxn modelId="{B0AE3228-EE36-BA41-B751-48BE0B7B893B}" type="presOf" srcId="{48F713D6-874B-4E4C-BED0-4C17EA4E5A75}" destId="{CBB73597-3D4A-344F-83D3-4018B604B205}" srcOrd="1" destOrd="0" presId="urn:microsoft.com/office/officeart/2005/8/layout/list1"/>
    <dgm:cxn modelId="{1EBC1532-A153-B148-B373-2BBB98B5810B}" type="presOf" srcId="{05D97896-9045-6849-A71D-8E42F9CC8889}" destId="{F5E844B0-FBE2-CC45-AE3A-9A7227D8BDE8}" srcOrd="0" destOrd="0" presId="urn:microsoft.com/office/officeart/2005/8/layout/list1"/>
    <dgm:cxn modelId="{D36C1334-399B-CD40-BF74-86DFA35FC18E}" srcId="{48F713D6-874B-4E4C-BED0-4C17EA4E5A75}" destId="{52D8E2F3-0364-9447-8045-B50D84D1A3C5}" srcOrd="0" destOrd="0" parTransId="{3BBB15D3-0673-B54F-869A-83E10D81859F}" sibTransId="{E665E21A-FA48-9F4E-A7F3-4B9DE7B62FDE}"/>
    <dgm:cxn modelId="{8BD6DD4C-3AFC-EC48-A5EA-F72A8ABF581B}" srcId="{48F713D6-874B-4E4C-BED0-4C17EA4E5A75}" destId="{88F43187-2B73-3844-9A26-13A02CC2DA4C}" srcOrd="2" destOrd="0" parTransId="{E28F8296-B1CA-3445-BF18-88763F4B93BF}" sibTransId="{3552BD1F-C429-9E42-B335-C9D745899DE8}"/>
    <dgm:cxn modelId="{55EC0252-84C1-8344-A5B0-E0ED5CC68C85}" type="presOf" srcId="{5E3A13CC-B551-F548-B41A-944704E3C6C5}" destId="{6DEC4ABA-01BF-B445-B753-0C4747FBD7B7}" srcOrd="0" destOrd="1" presId="urn:microsoft.com/office/officeart/2005/8/layout/list1"/>
    <dgm:cxn modelId="{64CD1552-14D3-0240-BE13-DC3365155DF1}" srcId="{05D97896-9045-6849-A71D-8E42F9CC8889}" destId="{B5808C49-E0DE-7542-B5D0-D9EC2E960C7D}" srcOrd="0" destOrd="0" parTransId="{ED57B4FE-9BC4-6B43-83D1-815C64E0A98F}" sibTransId="{940E4135-6CB1-834A-9E54-009269C18648}"/>
    <dgm:cxn modelId="{68FCA35E-F93D-F748-AE20-C2BFD0C772D2}" type="presOf" srcId="{EFADB309-0523-9A4D-87AC-4BEFD258C737}" destId="{CE8F6958-B957-B144-A963-026AA1D9ABDB}" srcOrd="0" destOrd="1" presId="urn:microsoft.com/office/officeart/2005/8/layout/list1"/>
    <dgm:cxn modelId="{EE2BE068-9DC9-904D-B3B4-A963A3CA8E1F}" srcId="{05D97896-9045-6849-A71D-8E42F9CC8889}" destId="{EFADB309-0523-9A4D-87AC-4BEFD258C737}" srcOrd="1" destOrd="0" parTransId="{B13A21CE-EC73-1D4D-92E7-0CED538C5EA9}" sibTransId="{5C95AF72-FB5B-FC49-AA23-6F6448CDB7BC}"/>
    <dgm:cxn modelId="{3507DC74-BB1A-3747-A4EB-3A2F2AFF0C2A}" type="presOf" srcId="{139B28B7-98AE-2442-8242-E675E9F54483}" destId="{107712AD-F0E7-8045-90F3-AA033147F7E7}" srcOrd="0" destOrd="0" presId="urn:microsoft.com/office/officeart/2005/8/layout/list1"/>
    <dgm:cxn modelId="{F922DA78-D131-0F47-AF40-388712E08629}" type="presOf" srcId="{05D97896-9045-6849-A71D-8E42F9CC8889}" destId="{FDC1BDC8-9000-5F46-8ACC-75AD0D32A6E6}" srcOrd="1" destOrd="0" presId="urn:microsoft.com/office/officeart/2005/8/layout/list1"/>
    <dgm:cxn modelId="{FDE21C9D-5440-3A4D-91B6-9811B4727826}" type="presOf" srcId="{B5808C49-E0DE-7542-B5D0-D9EC2E960C7D}" destId="{CE8F6958-B957-B144-A963-026AA1D9ABDB}" srcOrd="0" destOrd="0" presId="urn:microsoft.com/office/officeart/2005/8/layout/list1"/>
    <dgm:cxn modelId="{BA406DA9-5E3B-234E-92DA-60FF57F51E5E}" type="presOf" srcId="{48F713D6-874B-4E4C-BED0-4C17EA4E5A75}" destId="{8A70A0D7-DCB4-7044-A1FB-0060A6DAA495}" srcOrd="0" destOrd="0" presId="urn:microsoft.com/office/officeart/2005/8/layout/list1"/>
    <dgm:cxn modelId="{D14A06B3-6684-3140-8621-D34569F0C101}" srcId="{05D97896-9045-6849-A71D-8E42F9CC8889}" destId="{F2158260-8A03-BC45-B06B-9064D2EABD98}" srcOrd="2" destOrd="0" parTransId="{C4C2944C-B699-3E4C-91D8-72DABDB088E8}" sibTransId="{5BA5F662-3D3B-8149-8C38-AB3C12E4B274}"/>
    <dgm:cxn modelId="{9608A0BF-149A-3849-A886-74DCC21A6D61}" type="presOf" srcId="{52D8E2F3-0364-9447-8045-B50D84D1A3C5}" destId="{6DEC4ABA-01BF-B445-B753-0C4747FBD7B7}" srcOrd="0" destOrd="0" presId="urn:microsoft.com/office/officeart/2005/8/layout/list1"/>
    <dgm:cxn modelId="{265A60CA-3996-454B-A4B6-62A5DAAFB9FF}" srcId="{139B28B7-98AE-2442-8242-E675E9F54483}" destId="{48F713D6-874B-4E4C-BED0-4C17EA4E5A75}" srcOrd="1" destOrd="0" parTransId="{96CC142D-14F2-674A-9021-3DF8879E9C4A}" sibTransId="{E145347D-5514-2E4A-A1B6-9274224E4EF8}"/>
    <dgm:cxn modelId="{67EDE6D2-41F2-4B48-BF69-5BC6B91D9E59}" srcId="{139B28B7-98AE-2442-8242-E675E9F54483}" destId="{05D97896-9045-6849-A71D-8E42F9CC8889}" srcOrd="0" destOrd="0" parTransId="{4FBC8B93-D39B-3A4A-9834-938935DE30F6}" sibTransId="{A56CA20B-A5A4-794C-8325-DEE151C474F6}"/>
    <dgm:cxn modelId="{C0B028DE-E2B3-254C-81A9-171636D5581D}" type="presOf" srcId="{F2158260-8A03-BC45-B06B-9064D2EABD98}" destId="{CE8F6958-B957-B144-A963-026AA1D9ABDB}" srcOrd="0" destOrd="2" presId="urn:microsoft.com/office/officeart/2005/8/layout/list1"/>
    <dgm:cxn modelId="{E88184DE-DC23-6246-A032-C4DBC78D58BE}" srcId="{48F713D6-874B-4E4C-BED0-4C17EA4E5A75}" destId="{5E3A13CC-B551-F548-B41A-944704E3C6C5}" srcOrd="1" destOrd="0" parTransId="{6A9CDF84-6EAD-3844-B07A-F785EA1E349B}" sibTransId="{85C43815-C526-7F4D-B466-93F85887BD9D}"/>
    <dgm:cxn modelId="{876AFBDF-0FAD-C94F-8C16-35C8C3B7DA04}" type="presOf" srcId="{88F43187-2B73-3844-9A26-13A02CC2DA4C}" destId="{6DEC4ABA-01BF-B445-B753-0C4747FBD7B7}" srcOrd="0" destOrd="2" presId="urn:microsoft.com/office/officeart/2005/8/layout/list1"/>
    <dgm:cxn modelId="{0DCEC0F0-75DD-7B46-A340-BB5076C759F2}" type="presParOf" srcId="{107712AD-F0E7-8045-90F3-AA033147F7E7}" destId="{AEE58E27-7A3D-3149-A45C-4417D970092C}" srcOrd="0" destOrd="0" presId="urn:microsoft.com/office/officeart/2005/8/layout/list1"/>
    <dgm:cxn modelId="{3FF840F1-D0C1-0345-8316-B6BD8FC5C0ED}" type="presParOf" srcId="{AEE58E27-7A3D-3149-A45C-4417D970092C}" destId="{F5E844B0-FBE2-CC45-AE3A-9A7227D8BDE8}" srcOrd="0" destOrd="0" presId="urn:microsoft.com/office/officeart/2005/8/layout/list1"/>
    <dgm:cxn modelId="{84975D8C-195A-7743-9EB9-A04701409628}" type="presParOf" srcId="{AEE58E27-7A3D-3149-A45C-4417D970092C}" destId="{FDC1BDC8-9000-5F46-8ACC-75AD0D32A6E6}" srcOrd="1" destOrd="0" presId="urn:microsoft.com/office/officeart/2005/8/layout/list1"/>
    <dgm:cxn modelId="{121E2E05-6CAD-7A46-AC31-95961C47A225}" type="presParOf" srcId="{107712AD-F0E7-8045-90F3-AA033147F7E7}" destId="{4D8D5426-E3C7-C946-98DF-E74BE964C2E2}" srcOrd="1" destOrd="0" presId="urn:microsoft.com/office/officeart/2005/8/layout/list1"/>
    <dgm:cxn modelId="{4746712F-930B-EE4C-93A6-0CB02A0FFA9E}" type="presParOf" srcId="{107712AD-F0E7-8045-90F3-AA033147F7E7}" destId="{CE8F6958-B957-B144-A963-026AA1D9ABDB}" srcOrd="2" destOrd="0" presId="urn:microsoft.com/office/officeart/2005/8/layout/list1"/>
    <dgm:cxn modelId="{CE1BEA75-014B-7B4C-927B-505BFDA27C28}" type="presParOf" srcId="{107712AD-F0E7-8045-90F3-AA033147F7E7}" destId="{C74C5F1F-A135-474E-9880-01D44E0BEC53}" srcOrd="3" destOrd="0" presId="urn:microsoft.com/office/officeart/2005/8/layout/list1"/>
    <dgm:cxn modelId="{7255F264-5826-1F42-B0F6-E0E7947192DD}" type="presParOf" srcId="{107712AD-F0E7-8045-90F3-AA033147F7E7}" destId="{DFE5B9B3-FF9A-574B-8877-E07E2393154C}" srcOrd="4" destOrd="0" presId="urn:microsoft.com/office/officeart/2005/8/layout/list1"/>
    <dgm:cxn modelId="{2A6FCB4F-B8D8-B441-B940-E273D5B4E8F8}" type="presParOf" srcId="{DFE5B9B3-FF9A-574B-8877-E07E2393154C}" destId="{8A70A0D7-DCB4-7044-A1FB-0060A6DAA495}" srcOrd="0" destOrd="0" presId="urn:microsoft.com/office/officeart/2005/8/layout/list1"/>
    <dgm:cxn modelId="{4017949E-23D9-1049-AE63-F2273F6C5BFD}" type="presParOf" srcId="{DFE5B9B3-FF9A-574B-8877-E07E2393154C}" destId="{CBB73597-3D4A-344F-83D3-4018B604B205}" srcOrd="1" destOrd="0" presId="urn:microsoft.com/office/officeart/2005/8/layout/list1"/>
    <dgm:cxn modelId="{5864D3FE-BD13-C048-A38B-AB00DB380E9F}" type="presParOf" srcId="{107712AD-F0E7-8045-90F3-AA033147F7E7}" destId="{98101CFE-A5CF-C042-B9DA-C11C4EB719A1}" srcOrd="5" destOrd="0" presId="urn:microsoft.com/office/officeart/2005/8/layout/list1"/>
    <dgm:cxn modelId="{EA10431E-1D6E-AD4F-9236-5514B90E8B44}" type="presParOf" srcId="{107712AD-F0E7-8045-90F3-AA033147F7E7}" destId="{6DEC4ABA-01BF-B445-B753-0C4747FBD7B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6958-B957-B144-A963-026AA1D9ABDB}">
      <dsp:nvSpPr>
        <dsp:cNvPr id="0" name=""/>
        <dsp:cNvSpPr/>
      </dsp:nvSpPr>
      <dsp:spPr>
        <a:xfrm>
          <a:off x="0" y="609549"/>
          <a:ext cx="9229567" cy="208687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6317" tIns="520700" rIns="71631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chemeClr val="tx1"/>
              </a:solidFill>
              <a:latin typeface="Hind Vadodara" panose="020B0604020202020204" charset="0"/>
              <a:cs typeface="Hind Vadodara" panose="020B0604020202020204" charset="0"/>
            </a:rPr>
            <a:t>Review: Equity Data Review</a:t>
          </a:r>
        </a:p>
        <a:p>
          <a:pPr marL="228600" lvl="1" indent="-228600" algn="l" defTabSz="1111250">
            <a:lnSpc>
              <a:spcPct val="90000"/>
            </a:lnSpc>
            <a:spcBef>
              <a:spcPct val="0"/>
            </a:spcBef>
            <a:spcAft>
              <a:spcPct val="15000"/>
            </a:spcAft>
            <a:buChar char="•"/>
          </a:pPr>
          <a:r>
            <a:rPr lang="en-US" sz="2500" kern="1200" dirty="0">
              <a:solidFill>
                <a:schemeClr val="tx1"/>
              </a:solidFill>
              <a:latin typeface="Hind Vadodara" panose="020B0604020202020204" charset="0"/>
              <a:cs typeface="Hind Vadodara" panose="020B0604020202020204" charset="0"/>
            </a:rPr>
            <a:t>Implicit Bias and Neutralizing Routines</a:t>
          </a:r>
        </a:p>
        <a:p>
          <a:pPr marL="228600" lvl="1" indent="-228600" algn="l" defTabSz="1111250">
            <a:lnSpc>
              <a:spcPct val="90000"/>
            </a:lnSpc>
            <a:spcBef>
              <a:spcPct val="0"/>
            </a:spcBef>
            <a:spcAft>
              <a:spcPct val="15000"/>
            </a:spcAft>
            <a:buChar char="•"/>
          </a:pPr>
          <a:r>
            <a:rPr lang="en-US" sz="2500" kern="1200" dirty="0">
              <a:solidFill>
                <a:schemeClr val="tx1"/>
              </a:solidFill>
              <a:latin typeface="Hind Vadodara" panose="020B0604020202020204" charset="0"/>
              <a:cs typeface="Hind Vadodara" panose="020B0604020202020204" charset="0"/>
            </a:rPr>
            <a:t>Assessing Tier 1 Getting Started Steps</a:t>
          </a:r>
        </a:p>
      </dsp:txBody>
      <dsp:txXfrm>
        <a:off x="101873" y="711422"/>
        <a:ext cx="9025821" cy="1883129"/>
      </dsp:txXfrm>
    </dsp:sp>
    <dsp:sp modelId="{FDC1BDC8-9000-5F46-8ACC-75AD0D32A6E6}">
      <dsp:nvSpPr>
        <dsp:cNvPr id="0" name=""/>
        <dsp:cNvSpPr/>
      </dsp:nvSpPr>
      <dsp:spPr>
        <a:xfrm>
          <a:off x="461478" y="240549"/>
          <a:ext cx="6460696" cy="7380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4199" tIns="0" rIns="244199" bIns="0" numCol="1" spcCol="1270" anchor="ctr" anchorCtr="0">
          <a:noAutofit/>
        </a:bodyPr>
        <a:lstStyle/>
        <a:p>
          <a:pPr marL="0" lvl="0" indent="0" algn="l" defTabSz="1111250">
            <a:lnSpc>
              <a:spcPct val="90000"/>
            </a:lnSpc>
            <a:spcBef>
              <a:spcPct val="0"/>
            </a:spcBef>
            <a:spcAft>
              <a:spcPct val="35000"/>
            </a:spcAft>
            <a:buNone/>
          </a:pPr>
          <a:r>
            <a:rPr lang="en-US" sz="2500" b="0" i="0" kern="1200" dirty="0">
              <a:latin typeface="Hind Vadodara" panose="020B0604020202020204" charset="0"/>
              <a:cs typeface="Hind Vadodara" panose="020B0604020202020204" charset="0"/>
            </a:rPr>
            <a:t>Presentation Content</a:t>
          </a:r>
          <a:endParaRPr lang="en-US" sz="2500" kern="1200" dirty="0">
            <a:latin typeface="Hind Vadodara" panose="020B0604020202020204" charset="0"/>
            <a:cs typeface="Hind Vadodara" panose="020B0604020202020204" charset="0"/>
          </a:endParaRPr>
        </a:p>
      </dsp:txBody>
      <dsp:txXfrm>
        <a:off x="497504" y="276575"/>
        <a:ext cx="6388644" cy="665948"/>
      </dsp:txXfrm>
    </dsp:sp>
    <dsp:sp modelId="{6DEC4ABA-01BF-B445-B753-0C4747FBD7B7}">
      <dsp:nvSpPr>
        <dsp:cNvPr id="0" name=""/>
        <dsp:cNvSpPr/>
      </dsp:nvSpPr>
      <dsp:spPr>
        <a:xfrm>
          <a:off x="0" y="3200424"/>
          <a:ext cx="9229567" cy="2008125"/>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6317" tIns="520700" rIns="71631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Hind Vadodara" panose="020B0604020202020204" charset="0"/>
              <a:cs typeface="Hind Vadodara" panose="020B0604020202020204" charset="0"/>
            </a:rPr>
            <a:t>Identify Potential Vulnerable Decision Points and Develop Neutralizing Routines</a:t>
          </a:r>
        </a:p>
        <a:p>
          <a:pPr marL="228600" lvl="1" indent="-228600" algn="l" defTabSz="1111250">
            <a:lnSpc>
              <a:spcPct val="90000"/>
            </a:lnSpc>
            <a:spcBef>
              <a:spcPct val="0"/>
            </a:spcBef>
            <a:spcAft>
              <a:spcPct val="15000"/>
            </a:spcAft>
            <a:buChar char="•"/>
          </a:pPr>
          <a:r>
            <a:rPr lang="en-US" sz="2500" kern="1200" dirty="0">
              <a:latin typeface="Hind Vadodara" panose="020B0604020202020204" charset="0"/>
              <a:cs typeface="Hind Vadodara" panose="020B0604020202020204" charset="0"/>
            </a:rPr>
            <a:t>Prepare for Team Review of Tier 1 Getting Started Steps</a:t>
          </a:r>
        </a:p>
      </dsp:txBody>
      <dsp:txXfrm>
        <a:off x="98029" y="3298453"/>
        <a:ext cx="9033509" cy="1812067"/>
      </dsp:txXfrm>
    </dsp:sp>
    <dsp:sp modelId="{CBB73597-3D4A-344F-83D3-4018B604B205}">
      <dsp:nvSpPr>
        <dsp:cNvPr id="0" name=""/>
        <dsp:cNvSpPr/>
      </dsp:nvSpPr>
      <dsp:spPr>
        <a:xfrm>
          <a:off x="461478" y="2831424"/>
          <a:ext cx="6460696" cy="73800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4199" tIns="0" rIns="244199" bIns="0" numCol="1" spcCol="1270" anchor="ctr" anchorCtr="0">
          <a:noAutofit/>
        </a:bodyPr>
        <a:lstStyle/>
        <a:p>
          <a:pPr marL="0" lvl="0" indent="0" algn="l" defTabSz="1111250">
            <a:lnSpc>
              <a:spcPct val="90000"/>
            </a:lnSpc>
            <a:spcBef>
              <a:spcPct val="0"/>
            </a:spcBef>
            <a:spcAft>
              <a:spcPct val="35000"/>
            </a:spcAft>
            <a:buNone/>
          </a:pPr>
          <a:r>
            <a:rPr lang="en-US" sz="2500" b="0" i="0" kern="1200" dirty="0">
              <a:latin typeface="Hind Vadodara" panose="020B0604020202020204" charset="0"/>
              <a:cs typeface="Hind Vadodara" panose="020B0604020202020204" charset="0"/>
            </a:rPr>
            <a:t>Coaches Tasks</a:t>
          </a:r>
          <a:endParaRPr lang="en-US" sz="2500" kern="1200" dirty="0">
            <a:latin typeface="Hind Vadodara" panose="020B0604020202020204" charset="0"/>
            <a:cs typeface="Hind Vadodara" panose="020B0604020202020204" charset="0"/>
          </a:endParaRPr>
        </a:p>
      </dsp:txBody>
      <dsp:txXfrm>
        <a:off x="497504" y="2867450"/>
        <a:ext cx="6388644"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7538" y="1275019"/>
          <a:ext cx="3256118" cy="41226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b="0" i="0" u="none" kern="1200" dirty="0">
              <a:latin typeface="Hind Vadodara" panose="020B0604020202020204" charset="0"/>
              <a:cs typeface="Hind Vadodara" panose="020B0604020202020204" charset="0"/>
            </a:rPr>
            <a:t>Self-monitor (Are you participating? Engaged as a learner?)​</a:t>
          </a:r>
          <a:endParaRPr lang="en-US" sz="2400" u="none" kern="1200" dirty="0">
            <a:latin typeface="Hind Vadodara" panose="020B0604020202020204" charset="0"/>
            <a:cs typeface="Hind Vadodara" panose="020B060402020202020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dirty="0">
              <a:latin typeface="Hind Vadodara" panose="020B0604020202020204" charset="0"/>
              <a:cs typeface="Hind Vadodara" panose="020B0604020202020204" charset="0"/>
            </a:rPr>
            <a:t>Stretch, break, stand as needed​</a:t>
          </a:r>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dirty="0">
              <a:latin typeface="Hind Vadodara" panose="020B0604020202020204" charset="0"/>
              <a:cs typeface="Hind Vadodara" panose="020B0604020202020204" charset="0"/>
            </a:rPr>
            <a:t>If you have questions or comments, unmute, use the chat box, or click the "raise hand" icon</a:t>
          </a:r>
        </a:p>
      </dsp:txBody>
      <dsp:txXfrm>
        <a:off x="83833" y="1351314"/>
        <a:ext cx="3103528" cy="4046334"/>
      </dsp:txXfrm>
    </dsp:sp>
    <dsp:sp modelId="{D5C674EC-98A5-4D45-9168-E941BC46FCF6}">
      <dsp:nvSpPr>
        <dsp:cNvPr id="0" name=""/>
        <dsp:cNvSpPr/>
      </dsp:nvSpPr>
      <dsp:spPr>
        <a:xfrm>
          <a:off x="7538" y="5050567"/>
          <a:ext cx="3256118" cy="104516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n-US" sz="2600" u="none" kern="1200" dirty="0">
              <a:latin typeface="Hind Vadodara" panose="020B0604020202020204" charset="0"/>
              <a:cs typeface="Hind Vadodara" panose="020B0604020202020204" charset="0"/>
            </a:rPr>
            <a:t>Self</a:t>
          </a:r>
        </a:p>
      </dsp:txBody>
      <dsp:txXfrm>
        <a:off x="7538" y="5050567"/>
        <a:ext cx="2293041" cy="1045168"/>
      </dsp:txXfrm>
    </dsp:sp>
    <dsp:sp modelId="{DEEF4213-91C0-4DFA-A1E8-D6E76A9D48BD}">
      <dsp:nvSpPr>
        <dsp:cNvPr id="0" name=""/>
        <dsp:cNvSpPr/>
      </dsp:nvSpPr>
      <dsp:spPr>
        <a:xfrm>
          <a:off x="2392690" y="5349650"/>
          <a:ext cx="1139641" cy="1139641"/>
        </a:xfrm>
        <a:prstGeom prst="ellipse">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3814671" y="1275019"/>
          <a:ext cx="3256118" cy="41226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US" sz="2200" b="0" i="0" u="none" kern="1200" dirty="0">
              <a:latin typeface="Hind Vadodara" panose="020B0604020202020204" charset="0"/>
              <a:cs typeface="Hind Vadodara" panose="020B0604020202020204" charset="0"/>
            </a:rPr>
            <a:t>Mute when listening; unmute to talk​</a:t>
          </a:r>
          <a:endParaRPr lang="en-US" sz="2200" u="none" kern="1200" dirty="0">
            <a:latin typeface="Hind Vadodara" panose="020B0604020202020204" charset="0"/>
            <a:cs typeface="Hind Vadodara" panose="020B0604020202020204" charset="0"/>
          </a:endParaRPr>
        </a:p>
        <a:p>
          <a:pPr marL="228600" lvl="1" indent="-228600" algn="l" defTabSz="977900">
            <a:lnSpc>
              <a:spcPct val="90000"/>
            </a:lnSpc>
            <a:spcBef>
              <a:spcPct val="0"/>
            </a:spcBef>
            <a:spcAft>
              <a:spcPct val="15000"/>
            </a:spcAft>
            <a:buFont typeface="Arial" panose="020B0604020202020204" pitchFamily="34" charset="0"/>
            <a:buChar char="•"/>
          </a:pPr>
          <a:r>
            <a:rPr lang="en-US" sz="2200" b="0" i="0" u="none" kern="1200" dirty="0">
              <a:latin typeface="Hind Vadodara" panose="020B0604020202020204" charset="0"/>
              <a:cs typeface="Hind Vadodara" panose="020B0604020202020204" charset="0"/>
            </a:rPr>
            <a:t>Work as a team (room for every voice, reinforce participation)</a:t>
          </a:r>
        </a:p>
      </dsp:txBody>
      <dsp:txXfrm>
        <a:off x="3890966" y="1351314"/>
        <a:ext cx="3103528" cy="4046334"/>
      </dsp:txXfrm>
    </dsp:sp>
    <dsp:sp modelId="{219636A1-9D00-4675-967E-CA57FCDEAB1E}">
      <dsp:nvSpPr>
        <dsp:cNvPr id="0" name=""/>
        <dsp:cNvSpPr/>
      </dsp:nvSpPr>
      <dsp:spPr>
        <a:xfrm>
          <a:off x="3799269" y="5106244"/>
          <a:ext cx="3256118" cy="104516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n-US" sz="2600" u="none" kern="1200" dirty="0">
              <a:latin typeface="Hind Vadodara" panose="020B0604020202020204" charset="0"/>
              <a:cs typeface="Hind Vadodara" panose="020B0604020202020204" charset="0"/>
            </a:rPr>
            <a:t>Others</a:t>
          </a:r>
        </a:p>
      </dsp:txBody>
      <dsp:txXfrm>
        <a:off x="3799269" y="5106244"/>
        <a:ext cx="2293041" cy="1045168"/>
      </dsp:txXfrm>
    </dsp:sp>
    <dsp:sp modelId="{161E2365-CB26-459A-8F0C-B10C3E646E56}">
      <dsp:nvSpPr>
        <dsp:cNvPr id="0" name=""/>
        <dsp:cNvSpPr/>
      </dsp:nvSpPr>
      <dsp:spPr>
        <a:xfrm>
          <a:off x="6199823" y="5334162"/>
          <a:ext cx="1139641" cy="1139641"/>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7621803" y="1275019"/>
          <a:ext cx="3256118" cy="412262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en-US" sz="2400" b="0" i="0" u="none" kern="1200" dirty="0">
              <a:latin typeface="Hind Vadodara" panose="020B0604020202020204" charset="0"/>
              <a:cs typeface="Hind Vadodara" panose="020B0604020202020204" charset="0"/>
            </a:rPr>
            <a:t>Have your computer charged and ready to go​</a:t>
          </a:r>
          <a:endParaRPr lang="en-US" sz="2400" u="none" kern="1200" dirty="0">
            <a:latin typeface="Hind Vadodara" panose="020B0604020202020204" charset="0"/>
            <a:cs typeface="Hind Vadodara" panose="020B0604020202020204" charset="0"/>
          </a:endParaRPr>
        </a:p>
        <a:p>
          <a:pPr marL="228600" lvl="1" indent="-228600" algn="l" defTabSz="1066800">
            <a:lnSpc>
              <a:spcPct val="90000"/>
            </a:lnSpc>
            <a:spcBef>
              <a:spcPct val="0"/>
            </a:spcBef>
            <a:spcAft>
              <a:spcPct val="15000"/>
            </a:spcAft>
            <a:buFont typeface="Arial" panose="020B0604020202020204" pitchFamily="34" charset="0"/>
            <a:buChar char="•"/>
          </a:pPr>
          <a:r>
            <a:rPr lang="en-US" sz="2400" b="0" i="0" u="none" kern="1200" dirty="0">
              <a:latin typeface="Hind Vadodara" panose="020B0604020202020204" charset="0"/>
              <a:cs typeface="Hind Vadodara" panose="020B0604020202020204" charset="0"/>
            </a:rPr>
            <a:t>Keep necessary materials at hand (e.g., action plan &amp; other docs, water, snacks, etc.)​</a:t>
          </a:r>
        </a:p>
      </dsp:txBody>
      <dsp:txXfrm>
        <a:off x="7698098" y="1351314"/>
        <a:ext cx="3103528" cy="4046334"/>
      </dsp:txXfrm>
    </dsp:sp>
    <dsp:sp modelId="{B634D077-9CEB-4360-83EE-5D4C6FFB98DD}">
      <dsp:nvSpPr>
        <dsp:cNvPr id="0" name=""/>
        <dsp:cNvSpPr/>
      </dsp:nvSpPr>
      <dsp:spPr>
        <a:xfrm>
          <a:off x="7621803" y="5065242"/>
          <a:ext cx="3256118" cy="104516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n-US" sz="2600" u="none" kern="1200" dirty="0">
              <a:latin typeface="Hind Vadodara" panose="020B0604020202020204" charset="0"/>
              <a:cs typeface="Hind Vadodara" panose="020B0604020202020204" charset="0"/>
            </a:rPr>
            <a:t>Environment</a:t>
          </a:r>
        </a:p>
      </dsp:txBody>
      <dsp:txXfrm>
        <a:off x="7621803" y="5065242"/>
        <a:ext cx="2293041" cy="1045168"/>
      </dsp:txXfrm>
    </dsp:sp>
    <dsp:sp modelId="{EE5FFD93-52F3-418C-BBBA-24CAF019EF16}">
      <dsp:nvSpPr>
        <dsp:cNvPr id="0" name=""/>
        <dsp:cNvSpPr/>
      </dsp:nvSpPr>
      <dsp:spPr>
        <a:xfrm>
          <a:off x="10006955" y="5334162"/>
          <a:ext cx="1139641" cy="1139641"/>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8F374-99CD-9A47-A87C-64DBC5F623BE}">
      <dsp:nvSpPr>
        <dsp:cNvPr id="0" name=""/>
        <dsp:cNvSpPr/>
      </dsp:nvSpPr>
      <dsp:spPr>
        <a:xfrm>
          <a:off x="9261" y="1878898"/>
          <a:ext cx="2768117" cy="16608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en-US" sz="1800" b="0" i="0" u="none" strike="noStrike" kern="1200" cap="none" spc="0" normalizeH="0" baseline="0" noProof="0" dirty="0">
              <a:ln/>
              <a:effectLst/>
              <a:uLnTx/>
              <a:uFillTx/>
              <a:latin typeface="Hind Vadodara" panose="020B0604020202020204" charset="0"/>
              <a:ea typeface="+mn-ea"/>
              <a:cs typeface="Hind Vadodara" panose="020B0604020202020204" charset="0"/>
            </a:rPr>
            <a:t>Look at disaggregated referrals by ethnicity graphs</a:t>
          </a:r>
          <a:endParaRPr lang="en-US" sz="1800" kern="1200" dirty="0"/>
        </a:p>
      </dsp:txBody>
      <dsp:txXfrm>
        <a:off x="57906" y="1927543"/>
        <a:ext cx="2670827" cy="1563580"/>
      </dsp:txXfrm>
    </dsp:sp>
    <dsp:sp modelId="{BE6E9768-05C8-5B4C-A1EE-61775DF406B9}">
      <dsp:nvSpPr>
        <dsp:cNvPr id="0" name=""/>
        <dsp:cNvSpPr/>
      </dsp:nvSpPr>
      <dsp:spPr>
        <a:xfrm>
          <a:off x="3054191" y="2366086"/>
          <a:ext cx="586841" cy="68649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rtl="0">
            <a:lnSpc>
              <a:spcPct val="90000"/>
            </a:lnSpc>
            <a:spcBef>
              <a:spcPct val="0"/>
            </a:spcBef>
            <a:spcAft>
              <a:spcPct val="35000"/>
            </a:spcAft>
            <a:buNone/>
          </a:pPr>
          <a:endParaRPr lang="en-US" sz="3100" kern="1200"/>
        </a:p>
      </dsp:txBody>
      <dsp:txXfrm>
        <a:off x="3054191" y="2503385"/>
        <a:ext cx="410789" cy="411895"/>
      </dsp:txXfrm>
    </dsp:sp>
    <dsp:sp modelId="{C79A979D-4A88-7E41-B797-675BD73AE674}">
      <dsp:nvSpPr>
        <dsp:cNvPr id="0" name=""/>
        <dsp:cNvSpPr/>
      </dsp:nvSpPr>
      <dsp:spPr>
        <a:xfrm>
          <a:off x="3884626" y="1878898"/>
          <a:ext cx="2768117" cy="166087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en-US" sz="1800" b="0" i="0" u="none" strike="noStrike" kern="1200" cap="none" spc="0" normalizeH="0" baseline="0" noProof="0">
              <a:ln/>
              <a:effectLst/>
              <a:uLnTx/>
              <a:uFillTx/>
              <a:latin typeface="Hind Vadodara" panose="020B0604020202020204" charset="0"/>
              <a:ea typeface="+mn-ea"/>
              <a:cs typeface="Hind Vadodara" panose="020B0604020202020204" charset="0"/>
            </a:rPr>
            <a:t>Do Referral Risk Ratios differ across groups?</a:t>
          </a:r>
          <a:endParaRPr lang="en-US" sz="1800" kern="1200" dirty="0"/>
        </a:p>
      </dsp:txBody>
      <dsp:txXfrm>
        <a:off x="3933271" y="1927543"/>
        <a:ext cx="2670827" cy="1563580"/>
      </dsp:txXfrm>
    </dsp:sp>
    <dsp:sp modelId="{FC394CE6-F4B3-A249-B63D-3DCE5A358E3A}">
      <dsp:nvSpPr>
        <dsp:cNvPr id="0" name=""/>
        <dsp:cNvSpPr/>
      </dsp:nvSpPr>
      <dsp:spPr>
        <a:xfrm>
          <a:off x="6778171" y="2366086"/>
          <a:ext cx="889609" cy="686493"/>
        </a:xfrm>
        <a:prstGeom prst="rightArrow">
          <a:avLst>
            <a:gd name="adj1" fmla="val 60000"/>
            <a:gd name="adj2" fmla="val 50000"/>
          </a:avLst>
        </a:prstGeom>
        <a:solidFill>
          <a:schemeClr val="accent5"/>
        </a:solidFill>
        <a:ln>
          <a:solidFill>
            <a:schemeClr val="accent5">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rtl="0">
            <a:lnSpc>
              <a:spcPct val="90000"/>
            </a:lnSpc>
            <a:spcBef>
              <a:spcPct val="0"/>
            </a:spcBef>
            <a:spcAft>
              <a:spcPct val="35000"/>
            </a:spcAft>
            <a:buNone/>
          </a:pPr>
          <a:endParaRPr lang="en-US" sz="3100" kern="1200"/>
        </a:p>
      </dsp:txBody>
      <dsp:txXfrm>
        <a:off x="6778171" y="2503385"/>
        <a:ext cx="683661" cy="411895"/>
      </dsp:txXfrm>
    </dsp:sp>
    <dsp:sp modelId="{B71E14D7-AEFD-1640-A36B-26700E405FF9}">
      <dsp:nvSpPr>
        <dsp:cNvPr id="0" name=""/>
        <dsp:cNvSpPr/>
      </dsp:nvSpPr>
      <dsp:spPr>
        <a:xfrm>
          <a:off x="7759991" y="1878898"/>
          <a:ext cx="2768117" cy="166087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en-US" sz="1800" b="0" i="0" u="none" strike="noStrike" kern="1200" cap="none" spc="0" normalizeH="0" baseline="0" noProof="0">
              <a:ln/>
              <a:effectLst/>
              <a:uLnTx/>
              <a:uFillTx/>
              <a:latin typeface="Hind Vadodara" panose="020B0604020202020204" charset="0"/>
              <a:ea typeface="+mn-ea"/>
              <a:cs typeface="Hind Vadodara" panose="020B0604020202020204" charset="0"/>
            </a:rPr>
            <a:t>Continue implementing Tier 1 supports for all students</a:t>
          </a:r>
          <a:endParaRPr lang="en-US" sz="1800" kern="1200" dirty="0"/>
        </a:p>
      </dsp:txBody>
      <dsp:txXfrm>
        <a:off x="7808636" y="1927543"/>
        <a:ext cx="2670827" cy="15635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8F374-99CD-9A47-A87C-64DBC5F623BE}">
      <dsp:nvSpPr>
        <dsp:cNvPr id="0" name=""/>
        <dsp:cNvSpPr/>
      </dsp:nvSpPr>
      <dsp:spPr>
        <a:xfrm>
          <a:off x="847479" y="1137729"/>
          <a:ext cx="3315886" cy="23207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en-US" sz="1800" b="0" i="0" u="none" strike="noStrike" kern="1200" cap="none" spc="0" normalizeH="0" baseline="0" noProof="0">
              <a:ln/>
              <a:effectLst/>
              <a:uLnTx/>
              <a:uFillTx/>
              <a:latin typeface="Hind Vadodara" panose="020B0604020202020204" charset="0"/>
              <a:ea typeface="+mn-ea"/>
              <a:cs typeface="Hind Vadodara" panose="020B0604020202020204" charset="0"/>
            </a:rPr>
            <a:t>Drill Down:</a:t>
          </a:r>
        </a:p>
        <a:p>
          <a:pPr marL="0" lvl="0" indent="0" algn="ctr" defTabSz="800100">
            <a:lnSpc>
              <a:spcPct val="90000"/>
            </a:lnSpc>
            <a:spcBef>
              <a:spcPct val="0"/>
            </a:spcBef>
            <a:spcAft>
              <a:spcPct val="35000"/>
            </a:spcAft>
            <a:buClrTx/>
            <a:buSzTx/>
            <a:buFontTx/>
            <a:buNone/>
          </a:pPr>
          <a:r>
            <a:rPr kumimoji="0" lang="en-US" sz="1800" b="0" i="0" u="none" strike="noStrike" kern="1200" cap="none" spc="0" normalizeH="0" baseline="0" noProof="0">
              <a:ln/>
              <a:effectLst/>
              <a:uLnTx/>
              <a:uFillTx/>
              <a:latin typeface="Hind Vadodara" panose="020B0604020202020204" charset="0"/>
              <a:ea typeface="+mn-ea"/>
              <a:cs typeface="Hind Vadodara" panose="020B0604020202020204" charset="0"/>
            </a:rPr>
            <a:t>1. ODR x Student</a:t>
          </a:r>
        </a:p>
        <a:p>
          <a:pPr marL="0" lvl="0" indent="0" algn="ctr" defTabSz="800100">
            <a:lnSpc>
              <a:spcPct val="90000"/>
            </a:lnSpc>
            <a:spcBef>
              <a:spcPct val="0"/>
            </a:spcBef>
            <a:spcAft>
              <a:spcPct val="35000"/>
            </a:spcAft>
            <a:buClrTx/>
            <a:buSzTx/>
            <a:buFontTx/>
            <a:buNone/>
          </a:pPr>
          <a:r>
            <a:rPr kumimoji="0" lang="en-US" sz="1800" b="0" i="0" u="none" strike="noStrike" kern="1200" cap="none" spc="0" normalizeH="0" baseline="0" noProof="0">
              <a:ln/>
              <a:effectLst/>
              <a:uLnTx/>
              <a:uFillTx/>
              <a:latin typeface="Hind Vadodara" panose="020B0604020202020204" charset="0"/>
              <a:ea typeface="+mn-ea"/>
              <a:cs typeface="Hind Vadodara" panose="020B0604020202020204" charset="0"/>
            </a:rPr>
            <a:t>2. ODR x Problem Behavior</a:t>
          </a:r>
        </a:p>
        <a:p>
          <a:pPr marL="0" lvl="0" indent="0" algn="ctr" defTabSz="800100">
            <a:lnSpc>
              <a:spcPct val="90000"/>
            </a:lnSpc>
            <a:spcBef>
              <a:spcPct val="0"/>
            </a:spcBef>
            <a:spcAft>
              <a:spcPct val="35000"/>
            </a:spcAft>
            <a:buClrTx/>
            <a:buSzTx/>
            <a:buFontTx/>
            <a:buNone/>
          </a:pPr>
          <a:r>
            <a:rPr kumimoji="0" lang="en-US" sz="1800" b="0" i="0" u="none" strike="noStrike" kern="1200" cap="none" spc="0" normalizeH="0" baseline="0" noProof="0">
              <a:ln/>
              <a:effectLst/>
              <a:uLnTx/>
              <a:uFillTx/>
              <a:latin typeface="Hind Vadodara" panose="020B0604020202020204" charset="0"/>
              <a:ea typeface="+mn-ea"/>
              <a:cs typeface="Hind Vadodara" panose="020B0604020202020204" charset="0"/>
            </a:rPr>
            <a:t>3. ODR x Location</a:t>
          </a:r>
        </a:p>
        <a:p>
          <a:pPr marL="0" lvl="0" indent="0" algn="ctr" defTabSz="800100">
            <a:lnSpc>
              <a:spcPct val="90000"/>
            </a:lnSpc>
            <a:spcBef>
              <a:spcPct val="0"/>
            </a:spcBef>
            <a:spcAft>
              <a:spcPct val="35000"/>
            </a:spcAft>
            <a:buClrTx/>
            <a:buSzTx/>
            <a:buFontTx/>
            <a:buNone/>
          </a:pPr>
          <a:r>
            <a:rPr kumimoji="0" lang="en-US" sz="1800" b="0" i="0" u="none" strike="noStrike" kern="1200" cap="none" spc="0" normalizeH="0" baseline="0" noProof="0">
              <a:ln/>
              <a:effectLst/>
              <a:uLnTx/>
              <a:uFillTx/>
              <a:latin typeface="Hind Vadodara" panose="020B0604020202020204" charset="0"/>
              <a:ea typeface="+mn-ea"/>
              <a:cs typeface="Hind Vadodara" panose="020B0604020202020204" charset="0"/>
            </a:rPr>
            <a:t>4. ODR x Referral Type</a:t>
          </a:r>
        </a:p>
        <a:p>
          <a:pPr marL="0" lvl="0" indent="0" algn="ctr" defTabSz="800100">
            <a:lnSpc>
              <a:spcPct val="90000"/>
            </a:lnSpc>
            <a:spcBef>
              <a:spcPct val="0"/>
            </a:spcBef>
            <a:spcAft>
              <a:spcPct val="35000"/>
            </a:spcAft>
            <a:buClrTx/>
            <a:buSzTx/>
            <a:buFontTx/>
            <a:buNone/>
          </a:pPr>
          <a:r>
            <a:rPr kumimoji="0" lang="en-US" sz="1800" b="0" i="0" u="none" strike="noStrike" kern="1200" cap="none" spc="0" normalizeH="0" baseline="0" noProof="0">
              <a:ln/>
              <a:effectLst/>
              <a:uLnTx/>
              <a:uFillTx/>
              <a:latin typeface="Hind Vadodara" panose="020B0604020202020204" charset="0"/>
              <a:ea typeface="+mn-ea"/>
              <a:cs typeface="Hind Vadodara" panose="020B0604020202020204" charset="0"/>
            </a:rPr>
            <a:t>5. ODR x Time of Day</a:t>
          </a:r>
          <a:endParaRPr lang="en-US" sz="1800" kern="1200" dirty="0"/>
        </a:p>
      </dsp:txBody>
      <dsp:txXfrm>
        <a:off x="915451" y="1205701"/>
        <a:ext cx="3179942" cy="2184774"/>
      </dsp:txXfrm>
    </dsp:sp>
    <dsp:sp modelId="{BE6E9768-05C8-5B4C-A1EE-61775DF406B9}">
      <dsp:nvSpPr>
        <dsp:cNvPr id="0" name=""/>
        <dsp:cNvSpPr/>
      </dsp:nvSpPr>
      <dsp:spPr>
        <a:xfrm rot="21599688">
          <a:off x="4517066" y="2007743"/>
          <a:ext cx="1201606" cy="7589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rtl="0">
            <a:lnSpc>
              <a:spcPct val="90000"/>
            </a:lnSpc>
            <a:spcBef>
              <a:spcPct val="0"/>
            </a:spcBef>
            <a:spcAft>
              <a:spcPct val="35000"/>
            </a:spcAft>
            <a:buNone/>
          </a:pPr>
          <a:endParaRPr lang="en-US" sz="3400" kern="1200"/>
        </a:p>
      </dsp:txBody>
      <dsp:txXfrm>
        <a:off x="4517066" y="2159551"/>
        <a:ext cx="973909" cy="455393"/>
      </dsp:txXfrm>
    </dsp:sp>
    <dsp:sp modelId="{C79A979D-4A88-7E41-B797-675BD73AE674}">
      <dsp:nvSpPr>
        <dsp:cNvPr id="0" name=""/>
        <dsp:cNvSpPr/>
      </dsp:nvSpPr>
      <dsp:spPr>
        <a:xfrm>
          <a:off x="6029021" y="1540811"/>
          <a:ext cx="2777210" cy="155570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en-US" sz="1800" b="0" i="0" u="none" strike="noStrike" kern="1200" cap="none" spc="0" normalizeH="0" baseline="0" noProof="0">
              <a:ln/>
              <a:effectLst/>
              <a:uLnTx/>
              <a:uFillTx/>
              <a:latin typeface="Hind Vadodara" panose="020B0604020202020204" charset="0"/>
              <a:ea typeface="+mn-ea"/>
              <a:cs typeface="Hind Vadodara" panose="020B0604020202020204" charset="0"/>
            </a:rPr>
            <a:t>Design Action Plan based on these data &amp; consider neutralizing routines</a:t>
          </a:r>
          <a:endParaRPr lang="en-US" sz="1800" kern="1200" dirty="0"/>
        </a:p>
      </dsp:txBody>
      <dsp:txXfrm>
        <a:off x="6074586" y="1586376"/>
        <a:ext cx="2686080" cy="14645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E4B3F-9ABC-5242-9E46-E81DDC3C94D0}">
      <dsp:nvSpPr>
        <dsp:cNvPr id="0" name=""/>
        <dsp:cNvSpPr/>
      </dsp:nvSpPr>
      <dsp:spPr>
        <a:xfrm>
          <a:off x="-7024671" y="-1073883"/>
          <a:ext cx="8359879" cy="8359879"/>
        </a:xfrm>
        <a:prstGeom prst="blockArc">
          <a:avLst>
            <a:gd name="adj1" fmla="val 18900000"/>
            <a:gd name="adj2" fmla="val 2700000"/>
            <a:gd name="adj3" fmla="val 25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918515-0233-014B-9C1A-4A1A6487697C}">
      <dsp:nvSpPr>
        <dsp:cNvPr id="0" name=""/>
        <dsp:cNvSpPr/>
      </dsp:nvSpPr>
      <dsp:spPr>
        <a:xfrm>
          <a:off x="583036" y="388132"/>
          <a:ext cx="7209106" cy="7767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655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Use engaging instruction to reduce the opportunity gap</a:t>
          </a:r>
        </a:p>
      </dsp:txBody>
      <dsp:txXfrm>
        <a:off x="583036" y="388132"/>
        <a:ext cx="7209106" cy="776762"/>
      </dsp:txXfrm>
    </dsp:sp>
    <dsp:sp modelId="{96434296-7556-DE4F-A750-B2C735F402A3}">
      <dsp:nvSpPr>
        <dsp:cNvPr id="0" name=""/>
        <dsp:cNvSpPr/>
      </dsp:nvSpPr>
      <dsp:spPr>
        <a:xfrm>
          <a:off x="97560" y="291037"/>
          <a:ext cx="970953" cy="97095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73A1E6-4F78-C445-88B9-8C70C6C418CD}">
      <dsp:nvSpPr>
        <dsp:cNvPr id="0" name=""/>
        <dsp:cNvSpPr/>
      </dsp:nvSpPr>
      <dsp:spPr>
        <a:xfrm>
          <a:off x="1139642" y="1552904"/>
          <a:ext cx="6652501" cy="7767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6555" tIns="50800" rIns="50800" bIns="50800" numCol="1" spcCol="1270" anchor="ctr" anchorCtr="0">
          <a:noAutofit/>
        </a:bodyPr>
        <a:lstStyle/>
        <a:p>
          <a:pPr marL="0" lvl="0" indent="0" algn="l" defTabSz="889000">
            <a:lnSpc>
              <a:spcPct val="90000"/>
            </a:lnSpc>
            <a:spcBef>
              <a:spcPct val="0"/>
            </a:spcBef>
            <a:spcAft>
              <a:spcPct val="35000"/>
            </a:spcAft>
            <a:buFont typeface="+mj-lt"/>
            <a:buNone/>
          </a:pPr>
          <a:r>
            <a:rPr lang="en-US" sz="2000" kern="1200"/>
            <a:t>Implement SWPBIS as part of a preventative, multi-tiered, culturally responsive behavior framework</a:t>
          </a:r>
        </a:p>
      </dsp:txBody>
      <dsp:txXfrm>
        <a:off x="1139642" y="1552904"/>
        <a:ext cx="6652501" cy="776762"/>
      </dsp:txXfrm>
    </dsp:sp>
    <dsp:sp modelId="{DE00763B-3296-464E-A96F-3F91D0B5ACC2}">
      <dsp:nvSpPr>
        <dsp:cNvPr id="0" name=""/>
        <dsp:cNvSpPr/>
      </dsp:nvSpPr>
      <dsp:spPr>
        <a:xfrm>
          <a:off x="654165" y="1455808"/>
          <a:ext cx="970953" cy="97095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835B3B-6D44-B84E-84C0-12304E44DFA9}">
      <dsp:nvSpPr>
        <dsp:cNvPr id="0" name=""/>
        <dsp:cNvSpPr/>
      </dsp:nvSpPr>
      <dsp:spPr>
        <a:xfrm>
          <a:off x="1310475" y="2717675"/>
          <a:ext cx="6481667" cy="7767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6555" tIns="50800" rIns="50800" bIns="50800" numCol="1" spcCol="1270" anchor="ctr" anchorCtr="0">
          <a:noAutofit/>
        </a:bodyPr>
        <a:lstStyle/>
        <a:p>
          <a:pPr marL="0" lvl="0" indent="0" algn="l" defTabSz="889000">
            <a:lnSpc>
              <a:spcPct val="90000"/>
            </a:lnSpc>
            <a:spcBef>
              <a:spcPct val="0"/>
            </a:spcBef>
            <a:spcAft>
              <a:spcPct val="35000"/>
            </a:spcAft>
            <a:buFont typeface="+mj-lt"/>
            <a:buNone/>
          </a:pPr>
          <a:r>
            <a:rPr lang="en-US" sz="2000" kern="1200" dirty="0"/>
            <a:t>Collect, use, and report disaggregated student discipline data </a:t>
          </a:r>
        </a:p>
      </dsp:txBody>
      <dsp:txXfrm>
        <a:off x="1310475" y="2717675"/>
        <a:ext cx="6481667" cy="776762"/>
      </dsp:txXfrm>
    </dsp:sp>
    <dsp:sp modelId="{4E808716-95B8-374B-9628-983CE181315A}">
      <dsp:nvSpPr>
        <dsp:cNvPr id="0" name=""/>
        <dsp:cNvSpPr/>
      </dsp:nvSpPr>
      <dsp:spPr>
        <a:xfrm>
          <a:off x="824998" y="2620579"/>
          <a:ext cx="970953" cy="97095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5D733C-4BF0-7843-8A97-4FD1011B46EF}">
      <dsp:nvSpPr>
        <dsp:cNvPr id="0" name=""/>
        <dsp:cNvSpPr/>
      </dsp:nvSpPr>
      <dsp:spPr>
        <a:xfrm>
          <a:off x="1139642" y="3882446"/>
          <a:ext cx="6652501" cy="77676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6555" tIns="50800" rIns="50800" bIns="50800" numCol="1" spcCol="1270" anchor="ctr" anchorCtr="0">
          <a:noAutofit/>
        </a:bodyPr>
        <a:lstStyle/>
        <a:p>
          <a:pPr marL="0" lvl="0" indent="0" algn="l" defTabSz="889000">
            <a:lnSpc>
              <a:spcPct val="90000"/>
            </a:lnSpc>
            <a:spcBef>
              <a:spcPct val="0"/>
            </a:spcBef>
            <a:spcAft>
              <a:spcPct val="35000"/>
            </a:spcAft>
            <a:buFont typeface="+mj-lt"/>
            <a:buNone/>
          </a:pPr>
          <a:r>
            <a:rPr lang="en-US" sz="2000" kern="1200"/>
            <a:t>Develop policies with accountability for disciplinary equity </a:t>
          </a:r>
        </a:p>
      </dsp:txBody>
      <dsp:txXfrm>
        <a:off x="1139642" y="3882446"/>
        <a:ext cx="6652501" cy="776762"/>
      </dsp:txXfrm>
    </dsp:sp>
    <dsp:sp modelId="{82790E81-4BB0-BB45-B6FB-EE8FF72A432C}">
      <dsp:nvSpPr>
        <dsp:cNvPr id="0" name=""/>
        <dsp:cNvSpPr/>
      </dsp:nvSpPr>
      <dsp:spPr>
        <a:xfrm>
          <a:off x="654165" y="3785351"/>
          <a:ext cx="970953" cy="97095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0F33E-136F-8E49-9AC3-5687811CBFFC}">
      <dsp:nvSpPr>
        <dsp:cNvPr id="0" name=""/>
        <dsp:cNvSpPr/>
      </dsp:nvSpPr>
      <dsp:spPr>
        <a:xfrm>
          <a:off x="583036" y="5047217"/>
          <a:ext cx="7209106" cy="77676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655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Teach strategies for neutralizing implicit bias in discipline decisions</a:t>
          </a:r>
        </a:p>
      </dsp:txBody>
      <dsp:txXfrm>
        <a:off x="583036" y="5047217"/>
        <a:ext cx="7209106" cy="776762"/>
      </dsp:txXfrm>
    </dsp:sp>
    <dsp:sp modelId="{AC21A0D6-A0B2-C54E-8303-147FEF50C9AE}">
      <dsp:nvSpPr>
        <dsp:cNvPr id="0" name=""/>
        <dsp:cNvSpPr/>
      </dsp:nvSpPr>
      <dsp:spPr>
        <a:xfrm>
          <a:off x="97560" y="4950122"/>
          <a:ext cx="970953" cy="970953"/>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9F736-10EE-1A40-8B88-DACA31E66EBA}">
      <dsp:nvSpPr>
        <dsp:cNvPr id="0" name=""/>
        <dsp:cNvSpPr/>
      </dsp:nvSpPr>
      <dsp:spPr>
        <a:xfrm>
          <a:off x="0" y="0"/>
          <a:ext cx="10171609" cy="6357256"/>
        </a:xfrm>
        <a:prstGeom prst="swooshArrow">
          <a:avLst>
            <a:gd name="adj1" fmla="val 25000"/>
            <a:gd name="adj2" fmla="val 25000"/>
          </a:avLst>
        </a:prstGeom>
        <a:solidFill>
          <a:schemeClr val="tx1"/>
        </a:solidFill>
        <a:ln w="76200">
          <a:solidFill>
            <a:schemeClr val="bg1"/>
          </a:solidFill>
        </a:ln>
        <a:effectLst/>
      </dsp:spPr>
      <dsp:style>
        <a:lnRef idx="0">
          <a:scrgbClr r="0" g="0" b="0"/>
        </a:lnRef>
        <a:fillRef idx="1">
          <a:scrgbClr r="0" g="0" b="0"/>
        </a:fillRef>
        <a:effectRef idx="0">
          <a:scrgbClr r="0" g="0" b="0"/>
        </a:effectRef>
        <a:fontRef idx="minor"/>
      </dsp:style>
    </dsp:sp>
    <dsp:sp modelId="{85974A55-526D-3D40-A118-54274705D6F5}">
      <dsp:nvSpPr>
        <dsp:cNvPr id="0" name=""/>
        <dsp:cNvSpPr/>
      </dsp:nvSpPr>
      <dsp:spPr>
        <a:xfrm>
          <a:off x="1533577" y="4000821"/>
          <a:ext cx="389274" cy="407453"/>
        </a:xfrm>
        <a:prstGeom prst="ellipse">
          <a:avLst/>
        </a:prstGeom>
        <a:gradFill rotWithShape="0">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585740B-DE19-D244-9A87-916404AAD439}">
      <dsp:nvSpPr>
        <dsp:cNvPr id="0" name=""/>
        <dsp:cNvSpPr/>
      </dsp:nvSpPr>
      <dsp:spPr>
        <a:xfrm rot="19823124">
          <a:off x="1742559" y="3216252"/>
          <a:ext cx="2369985" cy="54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33"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Knowledge</a:t>
          </a:r>
        </a:p>
      </dsp:txBody>
      <dsp:txXfrm>
        <a:off x="1742559" y="3216252"/>
        <a:ext cx="2369985" cy="543659"/>
      </dsp:txXfrm>
    </dsp:sp>
    <dsp:sp modelId="{29899A32-76D2-3343-8974-585E77B6B09B}">
      <dsp:nvSpPr>
        <dsp:cNvPr id="0" name=""/>
        <dsp:cNvSpPr/>
      </dsp:nvSpPr>
      <dsp:spPr>
        <a:xfrm>
          <a:off x="4044413" y="2439932"/>
          <a:ext cx="478065" cy="478065"/>
        </a:xfrm>
        <a:prstGeom prst="ellipse">
          <a:avLst/>
        </a:prstGeom>
        <a:gradFill rotWithShape="0">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3BFC73C-2794-BA42-8533-B6D50A0EAA36}">
      <dsp:nvSpPr>
        <dsp:cNvPr id="0" name=""/>
        <dsp:cNvSpPr/>
      </dsp:nvSpPr>
      <dsp:spPr>
        <a:xfrm rot="20271441">
          <a:off x="4345348" y="1983916"/>
          <a:ext cx="2441186" cy="529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317"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Buy-in</a:t>
          </a:r>
        </a:p>
      </dsp:txBody>
      <dsp:txXfrm>
        <a:off x="4345348" y="1983916"/>
        <a:ext cx="2441186" cy="529369"/>
      </dsp:txXfrm>
    </dsp:sp>
    <dsp:sp modelId="{52CE827C-7623-CF40-8F9A-874169CC0012}">
      <dsp:nvSpPr>
        <dsp:cNvPr id="0" name=""/>
        <dsp:cNvSpPr/>
      </dsp:nvSpPr>
      <dsp:spPr>
        <a:xfrm>
          <a:off x="5999203" y="1590375"/>
          <a:ext cx="661154" cy="661154"/>
        </a:xfrm>
        <a:prstGeom prst="ellipse">
          <a:avLst/>
        </a:prstGeom>
        <a:gradFill rotWithShape="0">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EC8FBB0-BA5B-2445-A9D2-3117A049088C}">
      <dsp:nvSpPr>
        <dsp:cNvPr id="0" name=""/>
        <dsp:cNvSpPr/>
      </dsp:nvSpPr>
      <dsp:spPr>
        <a:xfrm rot="9951249" flipV="1">
          <a:off x="6429328" y="1298443"/>
          <a:ext cx="3275412" cy="41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332"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Momentum</a:t>
          </a:r>
        </a:p>
      </dsp:txBody>
      <dsp:txXfrm rot="10800000">
        <a:off x="6429328" y="1298443"/>
        <a:ext cx="3275412" cy="4189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406197"/>
          <a:ext cx="8097424" cy="191992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450" tIns="479044" rIns="628450"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chemeClr val="tx1"/>
              </a:solidFill>
              <a:latin typeface="Hind Vadodara" panose="020B0604020202020204" charset="0"/>
              <a:cs typeface="Hind Vadodara" panose="020B0604020202020204" charset="0"/>
            </a:rPr>
            <a:t>Review: Equity Data Review</a:t>
          </a:r>
        </a:p>
        <a:p>
          <a:pPr marL="228600" lvl="1" indent="-228600" algn="l" defTabSz="1022350">
            <a:lnSpc>
              <a:spcPct val="90000"/>
            </a:lnSpc>
            <a:spcBef>
              <a:spcPct val="0"/>
            </a:spcBef>
            <a:spcAft>
              <a:spcPct val="15000"/>
            </a:spcAft>
            <a:buChar char="•"/>
          </a:pPr>
          <a:r>
            <a:rPr lang="en-US" sz="2300" kern="1200" dirty="0">
              <a:solidFill>
                <a:schemeClr val="tx1"/>
              </a:solidFill>
              <a:latin typeface="Hind Vadodara" panose="020B0604020202020204" charset="0"/>
              <a:cs typeface="Hind Vadodara" panose="020B0604020202020204" charset="0"/>
            </a:rPr>
            <a:t>Implicit Bias and Neutralizing Routines</a:t>
          </a:r>
        </a:p>
        <a:p>
          <a:pPr marL="228600" lvl="1" indent="-228600" algn="l" defTabSz="1022350">
            <a:lnSpc>
              <a:spcPct val="90000"/>
            </a:lnSpc>
            <a:spcBef>
              <a:spcPct val="0"/>
            </a:spcBef>
            <a:spcAft>
              <a:spcPct val="15000"/>
            </a:spcAft>
            <a:buChar char="•"/>
          </a:pPr>
          <a:r>
            <a:rPr lang="en-US" sz="2300" kern="1200" dirty="0">
              <a:solidFill>
                <a:schemeClr val="tx1"/>
              </a:solidFill>
              <a:latin typeface="Hind Vadodara" panose="020B0604020202020204" charset="0"/>
              <a:cs typeface="Hind Vadodara" panose="020B0604020202020204" charset="0"/>
            </a:rPr>
            <a:t>Assessing Tier 1 Getting Started Steps</a:t>
          </a:r>
        </a:p>
      </dsp:txBody>
      <dsp:txXfrm>
        <a:off x="93723" y="499920"/>
        <a:ext cx="7909978" cy="1732479"/>
      </dsp:txXfrm>
    </dsp:sp>
    <dsp:sp modelId="{24EE546A-203E-45A1-AB96-5A4CB77AC5EC}">
      <dsp:nvSpPr>
        <dsp:cNvPr id="0" name=""/>
        <dsp:cNvSpPr/>
      </dsp:nvSpPr>
      <dsp:spPr>
        <a:xfrm>
          <a:off x="404871" y="66717"/>
          <a:ext cx="5668196" cy="67896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4244" tIns="0" rIns="214244" bIns="0" numCol="1" spcCol="1270" anchor="ctr" anchorCtr="0">
          <a:noAutofit/>
        </a:bodyPr>
        <a:lstStyle/>
        <a:p>
          <a:pPr marL="0" lvl="0" indent="0" algn="l" defTabSz="1022350">
            <a:lnSpc>
              <a:spcPct val="90000"/>
            </a:lnSpc>
            <a:spcBef>
              <a:spcPct val="0"/>
            </a:spcBef>
            <a:spcAft>
              <a:spcPct val="35000"/>
            </a:spcAft>
            <a:buNone/>
          </a:pPr>
          <a:r>
            <a:rPr lang="en-US" sz="2300" b="0" i="0" kern="1200">
              <a:latin typeface="Hind Vadodara" panose="020B0604020202020204" charset="0"/>
              <a:cs typeface="Hind Vadodara" panose="020B0604020202020204" charset="0"/>
            </a:rPr>
            <a:t>Presentation Content</a:t>
          </a:r>
          <a:endParaRPr lang="en-US" sz="2300" b="0" i="0" u="none" strike="noStrike" kern="1200" cap="none" baseline="0" noProof="0" dirty="0">
            <a:solidFill>
              <a:srgbClr val="010000"/>
            </a:solidFill>
            <a:latin typeface="Hind Vadodara" panose="020B0604020202020204" charset="0"/>
            <a:cs typeface="Hind Vadodara" panose="020B0604020202020204" charset="0"/>
          </a:endParaRPr>
        </a:p>
      </dsp:txBody>
      <dsp:txXfrm>
        <a:off x="438015" y="99861"/>
        <a:ext cx="5601908" cy="612672"/>
      </dsp:txXfrm>
    </dsp:sp>
    <dsp:sp modelId="{8E4D32F3-9491-F046-884E-39925311CBD3}">
      <dsp:nvSpPr>
        <dsp:cNvPr id="0" name=""/>
        <dsp:cNvSpPr/>
      </dsp:nvSpPr>
      <dsp:spPr>
        <a:xfrm>
          <a:off x="0" y="2789802"/>
          <a:ext cx="8097424" cy="2209725"/>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450" tIns="479044" rIns="628450"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latin typeface="Hind Vadodara" panose="020B0604020202020204" charset="0"/>
              <a:cs typeface="Hind Vadodara" panose="020B0604020202020204" charset="0"/>
            </a:rPr>
            <a:t>Identify Potential Vulnerable Decision Points &amp; Develop Neutralizing Routines</a:t>
          </a:r>
        </a:p>
        <a:p>
          <a:pPr marL="228600" lvl="1" indent="-228600" algn="l" defTabSz="1022350">
            <a:lnSpc>
              <a:spcPct val="90000"/>
            </a:lnSpc>
            <a:spcBef>
              <a:spcPct val="0"/>
            </a:spcBef>
            <a:spcAft>
              <a:spcPct val="15000"/>
            </a:spcAft>
            <a:buChar char="•"/>
          </a:pPr>
          <a:r>
            <a:rPr lang="en-US" sz="2300" kern="1200" dirty="0">
              <a:latin typeface="Hind Vadodara" panose="020B0604020202020204" charset="0"/>
              <a:cs typeface="Hind Vadodara" panose="020B0604020202020204" charset="0"/>
            </a:rPr>
            <a:t>Prepare for Team Review of Tier 1 Getting Started Steps</a:t>
          </a:r>
        </a:p>
      </dsp:txBody>
      <dsp:txXfrm>
        <a:off x="107870" y="2897672"/>
        <a:ext cx="7881684" cy="1993985"/>
      </dsp:txXfrm>
    </dsp:sp>
    <dsp:sp modelId="{C8709E11-81B6-9040-A702-641002B893B9}">
      <dsp:nvSpPr>
        <dsp:cNvPr id="0" name=""/>
        <dsp:cNvSpPr/>
      </dsp:nvSpPr>
      <dsp:spPr>
        <a:xfrm>
          <a:off x="404871" y="2450322"/>
          <a:ext cx="5668196" cy="67896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4244" tIns="0" rIns="214244" bIns="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Hind Vadodara" panose="020B0604020202020204" charset="0"/>
              <a:cs typeface="Hind Vadodara" panose="020B0604020202020204" charset="0"/>
            </a:rPr>
            <a:t>Coaches Tasks</a:t>
          </a:r>
          <a:endParaRPr lang="en-US" sz="2300" kern="1200" dirty="0">
            <a:latin typeface="Hind Vadodara" panose="020B0604020202020204" charset="0"/>
            <a:cs typeface="Hind Vadodara" panose="020B0604020202020204" charset="0"/>
          </a:endParaRPr>
        </a:p>
      </dsp:txBody>
      <dsp:txXfrm>
        <a:off x="438015" y="2483466"/>
        <a:ext cx="5601908" cy="61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6958-B957-B144-A963-026AA1D9ABDB}">
      <dsp:nvSpPr>
        <dsp:cNvPr id="0" name=""/>
        <dsp:cNvSpPr/>
      </dsp:nvSpPr>
      <dsp:spPr>
        <a:xfrm>
          <a:off x="0" y="456373"/>
          <a:ext cx="8504557" cy="200812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0048" tIns="520700" rIns="66004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chemeClr val="tx1"/>
              </a:solidFill>
              <a:latin typeface="+mn-lt"/>
              <a:cs typeface="Hind Vadodara" panose="020B0604020202020204" charset="0"/>
            </a:rPr>
            <a:t>Understanding Function</a:t>
          </a:r>
        </a:p>
        <a:p>
          <a:pPr marL="228600" lvl="1" indent="-228600" algn="l" defTabSz="1111250">
            <a:lnSpc>
              <a:spcPct val="90000"/>
            </a:lnSpc>
            <a:spcBef>
              <a:spcPct val="0"/>
            </a:spcBef>
            <a:spcAft>
              <a:spcPct val="15000"/>
            </a:spcAft>
            <a:buChar char="•"/>
          </a:pPr>
          <a:r>
            <a:rPr lang="en-US" sz="2500" kern="1200" dirty="0">
              <a:solidFill>
                <a:schemeClr val="tx1"/>
              </a:solidFill>
              <a:latin typeface="+mn-lt"/>
              <a:cs typeface="Hind Vadodara" panose="020B0604020202020204" charset="0"/>
            </a:rPr>
            <a:t>Avoiding Power Struggles</a:t>
          </a:r>
        </a:p>
        <a:p>
          <a:pPr marL="228600" lvl="1" indent="-228600" algn="l" defTabSz="1111250">
            <a:lnSpc>
              <a:spcPct val="90000"/>
            </a:lnSpc>
            <a:spcBef>
              <a:spcPct val="0"/>
            </a:spcBef>
            <a:spcAft>
              <a:spcPct val="15000"/>
            </a:spcAft>
            <a:buChar char="•"/>
          </a:pPr>
          <a:r>
            <a:rPr lang="en-US" sz="2500" kern="1200" dirty="0">
              <a:solidFill>
                <a:schemeClr val="tx1"/>
              </a:solidFill>
              <a:latin typeface="+mn-lt"/>
              <a:cs typeface="Hind Vadodara" panose="020B0604020202020204" charset="0"/>
            </a:rPr>
            <a:t>Assessing Classroom Systems</a:t>
          </a:r>
        </a:p>
      </dsp:txBody>
      <dsp:txXfrm>
        <a:off x="98029" y="554402"/>
        <a:ext cx="8308499" cy="1812067"/>
      </dsp:txXfrm>
    </dsp:sp>
    <dsp:sp modelId="{FDC1BDC8-9000-5F46-8ACC-75AD0D32A6E6}">
      <dsp:nvSpPr>
        <dsp:cNvPr id="0" name=""/>
        <dsp:cNvSpPr/>
      </dsp:nvSpPr>
      <dsp:spPr>
        <a:xfrm>
          <a:off x="425227" y="102736"/>
          <a:ext cx="5953189" cy="73800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5016" tIns="0" rIns="225016" bIns="0" numCol="1" spcCol="1270" anchor="ctr" anchorCtr="0">
          <a:noAutofit/>
        </a:bodyPr>
        <a:lstStyle/>
        <a:p>
          <a:pPr marL="0" lvl="0" indent="0" algn="l" defTabSz="1111250">
            <a:lnSpc>
              <a:spcPct val="90000"/>
            </a:lnSpc>
            <a:spcBef>
              <a:spcPct val="0"/>
            </a:spcBef>
            <a:spcAft>
              <a:spcPct val="35000"/>
            </a:spcAft>
            <a:buNone/>
          </a:pPr>
          <a:r>
            <a:rPr lang="en-US" sz="2500" b="0" i="0" kern="1200" dirty="0">
              <a:latin typeface="Hind Vadodara" panose="020B0604020202020204" charset="0"/>
              <a:cs typeface="Hind Vadodara" panose="020B0604020202020204" charset="0"/>
            </a:rPr>
            <a:t>Presentation Content</a:t>
          </a:r>
          <a:endParaRPr lang="en-US" sz="2500" kern="1200" dirty="0">
            <a:latin typeface="Hind Vadodara" panose="020B0604020202020204" charset="0"/>
            <a:cs typeface="Hind Vadodara" panose="020B0604020202020204" charset="0"/>
          </a:endParaRPr>
        </a:p>
      </dsp:txBody>
      <dsp:txXfrm>
        <a:off x="461253" y="138762"/>
        <a:ext cx="5881137" cy="665948"/>
      </dsp:txXfrm>
    </dsp:sp>
    <dsp:sp modelId="{6DEC4ABA-01BF-B445-B753-0C4747FBD7B7}">
      <dsp:nvSpPr>
        <dsp:cNvPr id="0" name=""/>
        <dsp:cNvSpPr/>
      </dsp:nvSpPr>
      <dsp:spPr>
        <a:xfrm>
          <a:off x="0" y="2983862"/>
          <a:ext cx="8504557" cy="2362500"/>
        </a:xfrm>
        <a:prstGeom prst="roundRect">
          <a:avLst/>
        </a:prstGeom>
        <a:solidFill>
          <a:schemeClr val="lt1">
            <a:alpha val="90000"/>
            <a:hueOff val="0"/>
            <a:satOff val="0"/>
            <a:lumOff val="0"/>
            <a:alphaOff val="0"/>
          </a:schemeClr>
        </a:solidFill>
        <a:ln w="25400" cap="flat" cmpd="sng" algn="ctr">
          <a:solidFill>
            <a:schemeClr val="accent5">
              <a:hueOff val="-360011"/>
              <a:satOff val="-17245"/>
              <a:lumOff val="-141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0048" tIns="520700" rIns="66004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mn-lt"/>
              <a:cs typeface="Hind Vadodara" panose="020B0604020202020204" charset="0"/>
            </a:rPr>
            <a:t>Review function of behavior</a:t>
          </a:r>
        </a:p>
        <a:p>
          <a:pPr marL="228600" lvl="1" indent="-228600" algn="l" defTabSz="1111250">
            <a:lnSpc>
              <a:spcPct val="90000"/>
            </a:lnSpc>
            <a:spcBef>
              <a:spcPct val="0"/>
            </a:spcBef>
            <a:spcAft>
              <a:spcPct val="15000"/>
            </a:spcAft>
            <a:buChar char="•"/>
          </a:pPr>
          <a:r>
            <a:rPr lang="en-US" sz="2500" kern="1200" dirty="0">
              <a:latin typeface="+mn-lt"/>
              <a:cs typeface="Hind Vadodara" panose="020B0604020202020204" charset="0"/>
            </a:rPr>
            <a:t>Review FAST guidelines for responding to behavior in the classroom</a:t>
          </a:r>
        </a:p>
        <a:p>
          <a:pPr marL="228600" lvl="1" indent="-228600" algn="l" defTabSz="1111250">
            <a:lnSpc>
              <a:spcPct val="90000"/>
            </a:lnSpc>
            <a:spcBef>
              <a:spcPct val="0"/>
            </a:spcBef>
            <a:spcAft>
              <a:spcPct val="15000"/>
            </a:spcAft>
            <a:buChar char="•"/>
          </a:pPr>
          <a:r>
            <a:rPr lang="en-US" sz="2500" kern="1200" dirty="0">
              <a:latin typeface="+mn-lt"/>
              <a:cs typeface="Hind Vadodara" panose="020B0604020202020204" charset="0"/>
            </a:rPr>
            <a:t>Make a plan for assessing classroom systems</a:t>
          </a:r>
        </a:p>
      </dsp:txBody>
      <dsp:txXfrm>
        <a:off x="115328" y="3099190"/>
        <a:ext cx="8273901" cy="2131844"/>
      </dsp:txXfrm>
    </dsp:sp>
    <dsp:sp modelId="{CBB73597-3D4A-344F-83D3-4018B604B205}">
      <dsp:nvSpPr>
        <dsp:cNvPr id="0" name=""/>
        <dsp:cNvSpPr/>
      </dsp:nvSpPr>
      <dsp:spPr>
        <a:xfrm>
          <a:off x="425227" y="2614862"/>
          <a:ext cx="5953189" cy="738000"/>
        </a:xfrm>
        <a:prstGeom prst="roundRect">
          <a:avLst/>
        </a:prstGeom>
        <a:solidFill>
          <a:schemeClr val="accent5">
            <a:hueOff val="-360011"/>
            <a:satOff val="-17245"/>
            <a:lumOff val="-141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5016" tIns="0" rIns="225016" bIns="0" numCol="1" spcCol="1270" anchor="ctr" anchorCtr="0">
          <a:noAutofit/>
        </a:bodyPr>
        <a:lstStyle/>
        <a:p>
          <a:pPr marL="0" lvl="0" indent="0" algn="l" defTabSz="1111250">
            <a:lnSpc>
              <a:spcPct val="90000"/>
            </a:lnSpc>
            <a:spcBef>
              <a:spcPct val="0"/>
            </a:spcBef>
            <a:spcAft>
              <a:spcPct val="35000"/>
            </a:spcAft>
            <a:buNone/>
          </a:pPr>
          <a:r>
            <a:rPr lang="en-US" sz="2500" b="0" i="0" kern="1200" dirty="0">
              <a:latin typeface="Hind Vadodara" panose="020B0604020202020204" charset="0"/>
              <a:cs typeface="Hind Vadodara" panose="020B0604020202020204" charset="0"/>
            </a:rPr>
            <a:t>Coaches’ Tasks</a:t>
          </a:r>
          <a:endParaRPr lang="en-US" sz="2500" kern="1200" dirty="0">
            <a:latin typeface="Hind Vadodara" panose="020B0604020202020204" charset="0"/>
            <a:cs typeface="Hind Vadodara" panose="020B0604020202020204" charset="0"/>
          </a:endParaRPr>
        </a:p>
      </dsp:txBody>
      <dsp:txXfrm>
        <a:off x="461253" y="2650888"/>
        <a:ext cx="5881137"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2FB0-0C90-EB44-AFB7-F47C37A4DB04}" type="datetimeFigureOut">
              <a:rPr lang="en-US" smtClean="0"/>
              <a:t>1/21/21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17B99-17B6-2D4A-9DF3-0C8124AFE377}" type="slidenum">
              <a:rPr lang="en-US" smtClean="0"/>
              <a:t>‹#›</a:t>
            </a:fld>
            <a:endParaRPr lang="en-US"/>
          </a:p>
        </p:txBody>
      </p:sp>
    </p:spTree>
    <p:extLst>
      <p:ext uri="{BB962C8B-B14F-4D97-AF65-F5344CB8AC3E}">
        <p14:creationId xmlns:p14="http://schemas.microsoft.com/office/powerpoint/2010/main" val="313079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mplicit.harvard.edu/implicit/selectatest.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927050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TRAINERS: After giving participants 3 minutes to gather some thoughts in a private jot, send them to breakout rooms with a coach from another school to respond to these questions. As a whole group, discuss takeaways and themes</a:t>
            </a:r>
          </a:p>
          <a:p>
            <a:endParaRPr lang="en-US" dirty="0"/>
          </a:p>
          <a:p>
            <a:r>
              <a:rPr lang="en-US" dirty="0"/>
              <a:t>ACTIVITY PROMPT:</a:t>
            </a:r>
          </a:p>
          <a:p>
            <a:pPr marL="643451" indent="-457189">
              <a:spcBef>
                <a:spcPts val="800"/>
              </a:spcBef>
              <a:spcAft>
                <a:spcPts val="600"/>
              </a:spcAft>
              <a:buClr>
                <a:schemeClr val="bg1"/>
              </a:buClr>
              <a:buSzPct val="100000"/>
              <a:buFont typeface="+mj-lt"/>
              <a:buAutoNum type="arabicPeriod"/>
            </a:pPr>
            <a:r>
              <a:rPr lang="en-US" sz="2400" dirty="0">
                <a:solidFill>
                  <a:schemeClr val="bg1"/>
                </a:solidFill>
              </a:rPr>
              <a:t>What student outcome data (e.g., ODRs, attendance, suspension, etc.) did you review?</a:t>
            </a:r>
          </a:p>
          <a:p>
            <a:pPr marL="1100662" lvl="2">
              <a:spcBef>
                <a:spcPts val="800"/>
              </a:spcBef>
              <a:spcAft>
                <a:spcPts val="600"/>
              </a:spcAft>
              <a:buClr>
                <a:schemeClr val="bg1"/>
              </a:buClr>
              <a:buSzPct val="100000"/>
            </a:pPr>
            <a:r>
              <a:rPr lang="en-US" sz="2400" i="1" dirty="0">
                <a:solidFill>
                  <a:schemeClr val="bg1"/>
                </a:solidFill>
              </a:rPr>
              <a:t>If you haven’t yet, what barriers got in the way? How can they be addressed?</a:t>
            </a:r>
          </a:p>
          <a:p>
            <a:pPr marL="643451" indent="-457189">
              <a:spcBef>
                <a:spcPts val="800"/>
              </a:spcBef>
              <a:spcAft>
                <a:spcPts val="600"/>
              </a:spcAft>
              <a:buClr>
                <a:schemeClr val="bg1"/>
              </a:buClr>
              <a:buSzPct val="100000"/>
              <a:buFont typeface="+mj-lt"/>
              <a:buAutoNum type="arabicPeriod"/>
            </a:pPr>
            <a:r>
              <a:rPr lang="en-US" sz="2400" dirty="0">
                <a:solidFill>
                  <a:schemeClr val="bg1"/>
                </a:solidFill>
              </a:rPr>
              <a:t>Which sub-groups did you examine?</a:t>
            </a:r>
          </a:p>
          <a:p>
            <a:pPr marL="643451" indent="-457189">
              <a:spcBef>
                <a:spcPts val="800"/>
              </a:spcBef>
              <a:spcAft>
                <a:spcPts val="600"/>
              </a:spcAft>
              <a:buClr>
                <a:schemeClr val="bg1"/>
              </a:buClr>
              <a:buSzPct val="100000"/>
              <a:buFont typeface="+mj-lt"/>
              <a:buAutoNum type="arabicPeriod"/>
            </a:pPr>
            <a:r>
              <a:rPr lang="en-US" sz="2400" dirty="0">
                <a:solidFill>
                  <a:schemeClr val="bg1"/>
                </a:solidFill>
              </a:rPr>
              <a:t>What did you notice? </a:t>
            </a:r>
          </a:p>
          <a:p>
            <a:pPr marL="643451" indent="-457189">
              <a:spcBef>
                <a:spcPts val="800"/>
              </a:spcBef>
              <a:spcAft>
                <a:spcPts val="600"/>
              </a:spcAft>
              <a:buClr>
                <a:schemeClr val="bg1"/>
              </a:buClr>
              <a:buSzPct val="100000"/>
              <a:buFont typeface="+mj-lt"/>
              <a:buAutoNum type="arabicPeriod"/>
            </a:pPr>
            <a:r>
              <a:rPr lang="en-US" sz="2400" dirty="0">
                <a:solidFill>
                  <a:schemeClr val="bg1"/>
                </a:solidFill>
              </a:rPr>
              <a:t>What should be strengthened? ...changed? </a:t>
            </a:r>
          </a:p>
          <a:p>
            <a:endParaRPr lang="en-US" dirty="0"/>
          </a:p>
          <a:p>
            <a:endParaRPr lang="en-US" dirty="0"/>
          </a:p>
        </p:txBody>
      </p:sp>
      <p:sp>
        <p:nvSpPr>
          <p:cNvPr id="4" name="Slide Number Placeholder 3"/>
          <p:cNvSpPr>
            <a:spLocks noGrp="1"/>
          </p:cNvSpPr>
          <p:nvPr>
            <p:ph type="sldNum" sz="quarter" idx="5"/>
          </p:nvPr>
        </p:nvSpPr>
        <p:spPr/>
        <p:txBody>
          <a:bodyPr/>
          <a:lstStyle/>
          <a:p>
            <a:fld id="{70517B99-17B6-2D4A-9DF3-0C8124AFE377}" type="slidenum">
              <a:rPr lang="en-US" smtClean="0"/>
              <a:t>11</a:t>
            </a:fld>
            <a:endParaRPr lang="en-US"/>
          </a:p>
        </p:txBody>
      </p:sp>
    </p:spTree>
    <p:extLst>
      <p:ext uri="{BB962C8B-B14F-4D97-AF65-F5344CB8AC3E}">
        <p14:creationId xmlns:p14="http://schemas.microsoft.com/office/powerpoint/2010/main" val="1295574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17B99-17B6-2D4A-9DF3-0C8124AFE377}" type="slidenum">
              <a:rPr lang="en-US" smtClean="0"/>
              <a:t>12</a:t>
            </a:fld>
            <a:endParaRPr lang="en-US"/>
          </a:p>
        </p:txBody>
      </p:sp>
    </p:spTree>
    <p:extLst>
      <p:ext uri="{BB962C8B-B14F-4D97-AF65-F5344CB8AC3E}">
        <p14:creationId xmlns:p14="http://schemas.microsoft.com/office/powerpoint/2010/main" val="128407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TRAINERS: Provide a very brief refresher for steps 1-4 covered in January. Then, highlight #5 as the next block of content</a:t>
            </a:r>
          </a:p>
          <a:p>
            <a:endParaRPr lang="en-US" dirty="0"/>
          </a:p>
          <a:p>
            <a:endParaRPr lang="en-US" dirty="0"/>
          </a:p>
          <a:p>
            <a:endParaRPr lang="en-US" dirty="0"/>
          </a:p>
        </p:txBody>
      </p:sp>
    </p:spTree>
    <p:extLst>
      <p:ext uri="{BB962C8B-B14F-4D97-AF65-F5344CB8AC3E}">
        <p14:creationId xmlns:p14="http://schemas.microsoft.com/office/powerpoint/2010/main" val="1091949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further at implicit bias. </a:t>
            </a:r>
          </a:p>
          <a:p>
            <a:endParaRPr lang="en-US" dirty="0"/>
          </a:p>
        </p:txBody>
      </p:sp>
      <p:sp>
        <p:nvSpPr>
          <p:cNvPr id="4" name="Slide Number Placeholder 3"/>
          <p:cNvSpPr>
            <a:spLocks noGrp="1"/>
          </p:cNvSpPr>
          <p:nvPr>
            <p:ph type="sldNum" sz="quarter" idx="5"/>
          </p:nvPr>
        </p:nvSpPr>
        <p:spPr/>
        <p:txBody>
          <a:bodyPr/>
          <a:lstStyle/>
          <a:p>
            <a:fld id="{70517B99-17B6-2D4A-9DF3-0C8124AFE377}" type="slidenum">
              <a:rPr lang="en-US" smtClean="0"/>
              <a:t>15</a:t>
            </a:fld>
            <a:endParaRPr lang="en-US"/>
          </a:p>
        </p:txBody>
      </p:sp>
    </p:spTree>
    <p:extLst>
      <p:ext uri="{BB962C8B-B14F-4D97-AF65-F5344CB8AC3E}">
        <p14:creationId xmlns:p14="http://schemas.microsoft.com/office/powerpoint/2010/main" val="85711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0" i="0" kern="1200" dirty="0">
                <a:solidFill>
                  <a:schemeClr val="tx1"/>
                </a:solidFill>
                <a:effectLst/>
                <a:latin typeface="Arial" pitchFamily="-108" charset="0"/>
                <a:ea typeface="ＭＳ Ｐゴシック" pitchFamily="-108" charset="-128"/>
                <a:cs typeface="ＭＳ Ｐゴシック" pitchFamily="-108" charset="-128"/>
              </a:rPr>
              <a:t>The IAT measures the strength of associations between concepts (e.g., black people, gay people) and evaluations (e.g., good, bad) or stereotypes (e.g., athletic, clumsy). The main idea is that making a response is easier when closely related items share the same response key.</a:t>
            </a:r>
          </a:p>
          <a:p>
            <a:pPr eaLnBrk="1" hangingPunct="1"/>
            <a:endParaRPr lang="en-US" sz="1200" b="0" i="0" kern="1200" dirty="0">
              <a:solidFill>
                <a:schemeClr val="tx1"/>
              </a:solidFill>
              <a:effectLst/>
              <a:latin typeface="Arial" pitchFamily="-108" charset="0"/>
              <a:ea typeface="ＭＳ Ｐゴシック" pitchFamily="-108" charset="-128"/>
            </a:endParaRPr>
          </a:p>
          <a:p>
            <a:pPr eaLnBrk="1" hangingPunct="1"/>
            <a:r>
              <a:rPr lang="en-US" dirty="0">
                <a:hlinkClick r:id="rId3"/>
              </a:rPr>
              <a:t>https://implicit.harvard.edu/implicit/selectatest.html</a:t>
            </a:r>
            <a:endParaRPr lang="en-US" dirty="0"/>
          </a:p>
          <a:p>
            <a:pPr eaLnBrk="1" hangingPunct="1"/>
            <a:endParaRPr lang="en-US" dirty="0">
              <a:latin typeface="Arial" pitchFamily="-1" charset="0"/>
            </a:endParaRPr>
          </a:p>
          <a:p>
            <a:pPr eaLnBrk="1" hangingPunct="1"/>
            <a:r>
              <a:rPr lang="en-US" dirty="0">
                <a:latin typeface="Arial" pitchFamily="-1" charset="0"/>
              </a:rPr>
              <a:t>PREVIEW slide</a:t>
            </a:r>
          </a:p>
          <a:p>
            <a:endParaRPr lang="en-US" dirty="0"/>
          </a:p>
        </p:txBody>
      </p:sp>
      <p:sp>
        <p:nvSpPr>
          <p:cNvPr id="4" name="Slide Number Placeholder 3"/>
          <p:cNvSpPr>
            <a:spLocks noGrp="1"/>
          </p:cNvSpPr>
          <p:nvPr>
            <p:ph type="sldNum" sz="quarter" idx="5"/>
          </p:nvPr>
        </p:nvSpPr>
        <p:spPr/>
        <p:txBody>
          <a:bodyPr/>
          <a:lstStyle/>
          <a:p>
            <a:fld id="{70517B99-17B6-2D4A-9DF3-0C8124AFE377}" type="slidenum">
              <a:rPr lang="en-US" smtClean="0"/>
              <a:t>16</a:t>
            </a:fld>
            <a:endParaRPr lang="en-US"/>
          </a:p>
        </p:txBody>
      </p:sp>
    </p:spTree>
    <p:extLst>
      <p:ext uri="{BB962C8B-B14F-4D97-AF65-F5344CB8AC3E}">
        <p14:creationId xmlns:p14="http://schemas.microsoft.com/office/powerpoint/2010/main" val="4219998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reduce the effects of implicit bias we can take these steps.</a:t>
            </a:r>
            <a:r>
              <a:rPr lang="en-US" baseline="0" dirty="0"/>
              <a:t> 1) ensure discipline systems are clearly defined teams can pause here to review the work they have done on this so far. 2) use data to identify if there are specific times, locations or rules in your school where disproportionality is more likely to show up.  3) teach a response that can be used to address those specific situations. </a:t>
            </a:r>
          </a:p>
          <a:p>
            <a:endParaRPr lang="en-US" baseline="0" dirty="0"/>
          </a:p>
          <a:p>
            <a:r>
              <a:rPr lang="en-US" baseline="0" dirty="0"/>
              <a:t>PREVIEW slide</a:t>
            </a:r>
            <a:endParaRPr lang="en-US" dirty="0"/>
          </a:p>
          <a:p>
            <a:endParaRPr lang="en-US" dirty="0"/>
          </a:p>
        </p:txBody>
      </p:sp>
      <p:sp>
        <p:nvSpPr>
          <p:cNvPr id="4" name="Slide Number Placeholder 3"/>
          <p:cNvSpPr>
            <a:spLocks noGrp="1"/>
          </p:cNvSpPr>
          <p:nvPr>
            <p:ph type="sldNum" sz="quarter" idx="5"/>
          </p:nvPr>
        </p:nvSpPr>
        <p:spPr/>
        <p:txBody>
          <a:bodyPr/>
          <a:lstStyle/>
          <a:p>
            <a:fld id="{70517B99-17B6-2D4A-9DF3-0C8124AFE377}" type="slidenum">
              <a:rPr lang="en-US" smtClean="0"/>
              <a:t>17</a:t>
            </a:fld>
            <a:endParaRPr lang="en-US"/>
          </a:p>
        </p:txBody>
      </p:sp>
    </p:spTree>
    <p:extLst>
      <p:ext uri="{BB962C8B-B14F-4D97-AF65-F5344CB8AC3E}">
        <p14:creationId xmlns:p14="http://schemas.microsoft.com/office/powerpoint/2010/main" val="2838945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Trainers: Place in individual or co-coach breakout rooms</a:t>
            </a:r>
          </a:p>
          <a:p>
            <a:endParaRPr lang="en-US" dirty="0"/>
          </a:p>
        </p:txBody>
      </p:sp>
      <p:sp>
        <p:nvSpPr>
          <p:cNvPr id="4" name="Slide Number Placeholder 3"/>
          <p:cNvSpPr>
            <a:spLocks noGrp="1"/>
          </p:cNvSpPr>
          <p:nvPr>
            <p:ph type="sldNum" sz="quarter" idx="5"/>
          </p:nvPr>
        </p:nvSpPr>
        <p:spPr/>
        <p:txBody>
          <a:bodyPr/>
          <a:lstStyle/>
          <a:p>
            <a:fld id="{70517B99-17B6-2D4A-9DF3-0C8124AFE377}" type="slidenum">
              <a:rPr lang="en-US" smtClean="0"/>
              <a:t>23</a:t>
            </a:fld>
            <a:endParaRPr lang="en-US"/>
          </a:p>
        </p:txBody>
      </p:sp>
    </p:spTree>
    <p:extLst>
      <p:ext uri="{BB962C8B-B14F-4D97-AF65-F5344CB8AC3E}">
        <p14:creationId xmlns:p14="http://schemas.microsoft.com/office/powerpoint/2010/main" val="1629416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Reading Links:</a:t>
            </a:r>
          </a:p>
          <a:p>
            <a:pPr marL="0" lvl="0" indent="0" algn="l" rtl="0">
              <a:spcBef>
                <a:spcPts val="0"/>
              </a:spcBef>
              <a:spcAft>
                <a:spcPts val="0"/>
              </a:spcAft>
              <a:buNone/>
            </a:pPr>
            <a:r>
              <a:rPr lang="en-US" dirty="0"/>
              <a:t>https://</a:t>
            </a:r>
            <a:r>
              <a:rPr lang="en-US" dirty="0" err="1"/>
              <a:t>www.pbis.org</a:t>
            </a:r>
            <a:r>
              <a:rPr lang="en-US" dirty="0"/>
              <a:t>/resource/neutralizing-implicit-bias-in-school-discipline </a:t>
            </a:r>
          </a:p>
          <a:p>
            <a:pPr marL="0" lvl="0" indent="0" algn="l" rtl="0">
              <a:spcBef>
                <a:spcPts val="0"/>
              </a:spcBef>
              <a:spcAft>
                <a:spcPts val="0"/>
              </a:spcAft>
              <a:buNone/>
            </a:pPr>
            <a:r>
              <a:rPr lang="en-US" dirty="0"/>
              <a:t>https://</a:t>
            </a:r>
            <a:r>
              <a:rPr lang="en-US" dirty="0" err="1"/>
              <a:t>www.pbisapps.org</a:t>
            </a:r>
            <a:r>
              <a:rPr lang="en-US" dirty="0"/>
              <a:t>/community/Pages/Responding-to-Student-</a:t>
            </a:r>
            <a:r>
              <a:rPr lang="en-US" dirty="0" err="1"/>
              <a:t>Behavior.aspx</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 Links:</a:t>
            </a:r>
          </a:p>
          <a:p>
            <a:pPr marL="0" lvl="0" indent="0" algn="l" rtl="0">
              <a:spcBef>
                <a:spcPts val="0"/>
              </a:spcBef>
              <a:spcAft>
                <a:spcPts val="0"/>
              </a:spcAft>
              <a:buNone/>
            </a:pPr>
            <a:r>
              <a:rPr lang="en-US" dirty="0"/>
              <a:t>https://</a:t>
            </a:r>
            <a:r>
              <a:rPr lang="en-US" dirty="0" err="1"/>
              <a:t>www.youtube.com</a:t>
            </a:r>
            <a:r>
              <a:rPr lang="en-US" dirty="0"/>
              <a:t>/</a:t>
            </a:r>
            <a:r>
              <a:rPr lang="en-US" dirty="0" err="1"/>
              <a:t>watch?v</a:t>
            </a:r>
            <a:r>
              <a:rPr lang="en-US" dirty="0"/>
              <a:t>=</a:t>
            </a:r>
            <a:r>
              <a:rPr lang="en-US" dirty="0" err="1"/>
              <a:t>KYEm-FdWyXE&amp;feature</a:t>
            </a:r>
            <a:r>
              <a:rPr lang="en-US" dirty="0"/>
              <a:t>=</a:t>
            </a:r>
            <a:r>
              <a:rPr lang="en-US" dirty="0" err="1"/>
              <a:t>youtu.be</a:t>
            </a:r>
            <a:endParaRPr lang="en-US" dirty="0"/>
          </a:p>
          <a:p>
            <a:pPr marL="0" lvl="0" indent="0" algn="l" rtl="0">
              <a:spcBef>
                <a:spcPts val="0"/>
              </a:spcBef>
              <a:spcAft>
                <a:spcPts val="0"/>
              </a:spcAft>
              <a:buNone/>
            </a:pPr>
            <a:r>
              <a:rPr lang="en-US" dirty="0"/>
              <a:t>https://</a:t>
            </a:r>
            <a:r>
              <a:rPr lang="en-US" dirty="0" err="1"/>
              <a:t>www.youtube.com</a:t>
            </a:r>
            <a:r>
              <a:rPr lang="en-US" dirty="0"/>
              <a:t>/</a:t>
            </a:r>
            <a:r>
              <a:rPr lang="en-US" dirty="0" err="1"/>
              <a:t>watch?v</a:t>
            </a:r>
            <a:r>
              <a:rPr lang="en-US" dirty="0"/>
              <a:t>=gkxB6jgmgkw&amp;feature=</a:t>
            </a:r>
            <a:r>
              <a:rPr lang="en-US" dirty="0" err="1"/>
              <a:t>youtu.be</a:t>
            </a:r>
            <a:endParaRPr lang="en-US" dirty="0"/>
          </a:p>
          <a:p>
            <a:pPr marL="0" lvl="0" indent="0" algn="l" rtl="0">
              <a:spcBef>
                <a:spcPts val="0"/>
              </a:spcBef>
              <a:spcAft>
                <a:spcPts val="0"/>
              </a:spcAft>
              <a:buNone/>
            </a:pPr>
            <a:r>
              <a:rPr lang="en-US" dirty="0"/>
              <a:t>https://</a:t>
            </a:r>
            <a:r>
              <a:rPr lang="en-US" dirty="0" err="1"/>
              <a:t>www.youtube.com</a:t>
            </a:r>
            <a:r>
              <a:rPr lang="en-US" dirty="0"/>
              <a:t>/</a:t>
            </a:r>
            <a:r>
              <a:rPr lang="en-US" dirty="0" err="1"/>
              <a:t>watch?v</a:t>
            </a:r>
            <a:r>
              <a:rPr lang="en-US" dirty="0"/>
              <a:t>=b5QINNFT0Ek&amp;feature=</a:t>
            </a:r>
            <a:r>
              <a:rPr lang="en-US" dirty="0" err="1"/>
              <a:t>youtu.be</a:t>
            </a:r>
            <a:endParaRPr lang="en-US" dirty="0"/>
          </a:p>
          <a:p>
            <a:pPr marL="0" lvl="0" indent="0" algn="l" rtl="0">
              <a:spcBef>
                <a:spcPts val="0"/>
              </a:spcBef>
              <a:spcAft>
                <a:spcPts val="0"/>
              </a:spcAft>
              <a:buNone/>
            </a:pPr>
            <a:r>
              <a:rPr lang="en-US" dirty="0"/>
              <a:t>https://</a:t>
            </a:r>
            <a:r>
              <a:rPr lang="en-US" dirty="0" err="1"/>
              <a:t>kentmcintosh.files.wordpress.com</a:t>
            </a:r>
            <a:r>
              <a:rPr lang="en-US" dirty="0"/>
              <a:t>/2011/04/ib-worksheets-2015-4-9.pdf</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526284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4099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146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369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a:t>
            </a:r>
          </a:p>
          <a:p>
            <a:pPr marL="158750" indent="0">
              <a:buNone/>
            </a:pPr>
            <a:endParaRPr lang="en-US" dirty="0"/>
          </a:p>
          <a:p>
            <a:pPr marL="158750" indent="0">
              <a:buNone/>
            </a:pPr>
            <a:r>
              <a:rPr lang="en-US" dirty="0"/>
              <a:t>https://uconn.co1.qualtrics.com/jfe/form/SV_5BXYIXLvg0qmSzP</a:t>
            </a:r>
          </a:p>
        </p:txBody>
      </p:sp>
    </p:spTree>
    <p:extLst>
      <p:ext uri="{BB962C8B-B14F-4D97-AF65-F5344CB8AC3E}">
        <p14:creationId xmlns:p14="http://schemas.microsoft.com/office/powerpoint/2010/main" val="1303597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709c4a21f7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709c4a21f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74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Reading Links:</a:t>
            </a:r>
          </a:p>
          <a:p>
            <a:pPr marL="0" lvl="0" indent="0" algn="l" rtl="0">
              <a:spcBef>
                <a:spcPts val="0"/>
              </a:spcBef>
              <a:spcAft>
                <a:spcPts val="0"/>
              </a:spcAft>
              <a:buNone/>
            </a:pPr>
            <a:r>
              <a:rPr lang="en-US" dirty="0"/>
              <a:t>https://</a:t>
            </a:r>
            <a:r>
              <a:rPr lang="en-US" dirty="0" err="1"/>
              <a:t>www.pbis.org</a:t>
            </a:r>
            <a:r>
              <a:rPr lang="en-US" dirty="0"/>
              <a:t>/resource/neutralizing-implicit-bias-in-school-discipline </a:t>
            </a:r>
          </a:p>
          <a:p>
            <a:pPr marL="0" lvl="0" indent="0" algn="l" rtl="0">
              <a:spcBef>
                <a:spcPts val="0"/>
              </a:spcBef>
              <a:spcAft>
                <a:spcPts val="0"/>
              </a:spcAft>
              <a:buNone/>
            </a:pPr>
            <a:r>
              <a:rPr lang="en-US" dirty="0"/>
              <a:t>https://</a:t>
            </a:r>
            <a:r>
              <a:rPr lang="en-US" dirty="0" err="1"/>
              <a:t>www.pbisapps.org</a:t>
            </a:r>
            <a:r>
              <a:rPr lang="en-US" dirty="0"/>
              <a:t>/community/Pages/Responding-to-Student-</a:t>
            </a:r>
            <a:r>
              <a:rPr lang="en-US" dirty="0" err="1"/>
              <a:t>Behavior.aspx</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 Links:</a:t>
            </a:r>
          </a:p>
          <a:p>
            <a:pPr marL="0" lvl="0" indent="0" algn="l" rtl="0">
              <a:spcBef>
                <a:spcPts val="0"/>
              </a:spcBef>
              <a:spcAft>
                <a:spcPts val="0"/>
              </a:spcAft>
              <a:buNone/>
            </a:pPr>
            <a:r>
              <a:rPr lang="en-US" dirty="0"/>
              <a:t>https://</a:t>
            </a:r>
            <a:r>
              <a:rPr lang="en-US" dirty="0" err="1"/>
              <a:t>www.youtube.com</a:t>
            </a:r>
            <a:r>
              <a:rPr lang="en-US" dirty="0"/>
              <a:t>/</a:t>
            </a:r>
            <a:r>
              <a:rPr lang="en-US" dirty="0" err="1"/>
              <a:t>watch?v</a:t>
            </a:r>
            <a:r>
              <a:rPr lang="en-US" dirty="0"/>
              <a:t>=</a:t>
            </a:r>
            <a:r>
              <a:rPr lang="en-US" dirty="0" err="1"/>
              <a:t>KYEm-FdWyXE&amp;feature</a:t>
            </a:r>
            <a:r>
              <a:rPr lang="en-US" dirty="0"/>
              <a:t>=</a:t>
            </a:r>
            <a:r>
              <a:rPr lang="en-US" dirty="0" err="1"/>
              <a:t>youtu.be</a:t>
            </a:r>
            <a:endParaRPr lang="en-US" dirty="0"/>
          </a:p>
          <a:p>
            <a:pPr marL="0" lvl="0" indent="0" algn="l" rtl="0">
              <a:spcBef>
                <a:spcPts val="0"/>
              </a:spcBef>
              <a:spcAft>
                <a:spcPts val="0"/>
              </a:spcAft>
              <a:buNone/>
            </a:pPr>
            <a:r>
              <a:rPr lang="en-US" dirty="0"/>
              <a:t>https://</a:t>
            </a:r>
            <a:r>
              <a:rPr lang="en-US" dirty="0" err="1"/>
              <a:t>www.youtube.com</a:t>
            </a:r>
            <a:r>
              <a:rPr lang="en-US" dirty="0"/>
              <a:t>/</a:t>
            </a:r>
            <a:r>
              <a:rPr lang="en-US" dirty="0" err="1"/>
              <a:t>watch?v</a:t>
            </a:r>
            <a:r>
              <a:rPr lang="en-US" dirty="0"/>
              <a:t>=gkxB6jgmgkw&amp;feature=</a:t>
            </a:r>
            <a:r>
              <a:rPr lang="en-US" dirty="0" err="1"/>
              <a:t>youtu.be</a:t>
            </a:r>
            <a:endParaRPr lang="en-US" dirty="0"/>
          </a:p>
          <a:p>
            <a:pPr marL="0" lvl="0" indent="0" algn="l" rtl="0">
              <a:spcBef>
                <a:spcPts val="0"/>
              </a:spcBef>
              <a:spcAft>
                <a:spcPts val="0"/>
              </a:spcAft>
              <a:buNone/>
            </a:pPr>
            <a:r>
              <a:rPr lang="en-US" dirty="0"/>
              <a:t>https://</a:t>
            </a:r>
            <a:r>
              <a:rPr lang="en-US" dirty="0" err="1"/>
              <a:t>www.youtube.com</a:t>
            </a:r>
            <a:r>
              <a:rPr lang="en-US" dirty="0"/>
              <a:t>/</a:t>
            </a:r>
            <a:r>
              <a:rPr lang="en-US" dirty="0" err="1"/>
              <a:t>watch?v</a:t>
            </a:r>
            <a:r>
              <a:rPr lang="en-US" dirty="0"/>
              <a:t>=b5QINNFT0Ek&amp;feature=</a:t>
            </a:r>
            <a:r>
              <a:rPr lang="en-US" dirty="0" err="1"/>
              <a:t>youtu.be</a:t>
            </a:r>
            <a:endParaRPr lang="en-US" dirty="0"/>
          </a:p>
          <a:p>
            <a:pPr marL="0" lvl="0" indent="0" algn="l" rtl="0">
              <a:spcBef>
                <a:spcPts val="0"/>
              </a:spcBef>
              <a:spcAft>
                <a:spcPts val="0"/>
              </a:spcAft>
              <a:buNone/>
            </a:pPr>
            <a:r>
              <a:rPr lang="en-US" dirty="0"/>
              <a:t>https://</a:t>
            </a:r>
            <a:r>
              <a:rPr lang="en-US" dirty="0" err="1"/>
              <a:t>kentmcintosh.files.wordpress.com</a:t>
            </a:r>
            <a:r>
              <a:rPr lang="en-US" dirty="0"/>
              <a:t>/2011/04/ib-worksheets-2015-4-9.pdf</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3045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7263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acfdbddd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6acfdbddd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6949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287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TRAINER NOTE: The virtual training page has our current schedule of state wide SWIS training events. Please inform your coaches and teams about this opportunity. They can register for these trainings through the hyperlinked dates. Please have them register ahead of time, so we know that there are attendees and we can hold the training sessions</a:t>
            </a:r>
            <a:r>
              <a:rPr lang="en-US"/>
              <a:t>. </a:t>
            </a:r>
            <a:endParaRPr lang="en-US" dirty="0"/>
          </a:p>
          <a:p>
            <a:r>
              <a:rPr lang="en-US" dirty="0"/>
              <a:t>Please the link to the chat: https://</a:t>
            </a:r>
            <a:r>
              <a:rPr lang="en-US" dirty="0" err="1"/>
              <a:t>nepbis.org</a:t>
            </a:r>
            <a:r>
              <a:rPr lang="en-US" dirty="0"/>
              <a:t>/</a:t>
            </a:r>
            <a:r>
              <a:rPr lang="en-US" dirty="0" err="1"/>
              <a:t>pbis</a:t>
            </a:r>
            <a:r>
              <a:rPr lang="en-US" dirty="0"/>
              <a:t>-academy-virtual-training-page/</a:t>
            </a:r>
          </a:p>
          <a:p>
            <a:endParaRPr lang="en-US" dirty="0"/>
          </a:p>
        </p:txBody>
      </p:sp>
    </p:spTree>
    <p:extLst>
      <p:ext uri="{BB962C8B-B14F-4D97-AF65-F5344CB8AC3E}">
        <p14:creationId xmlns:p14="http://schemas.microsoft.com/office/powerpoint/2010/main" val="293004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Post a link to the attendance survey (below) in the chat for those who do not use the QR code on the slide:</a:t>
            </a:r>
          </a:p>
          <a:p>
            <a:pPr marL="158750" indent="0">
              <a:buNone/>
            </a:pPr>
            <a:endParaRPr lang="en-US" dirty="0"/>
          </a:p>
          <a:p>
            <a:pPr marL="158750" indent="0">
              <a:buNone/>
            </a:pPr>
            <a:r>
              <a:rPr lang="en-US"/>
              <a:t>https://uconn.co1.qualtrics.com/jfe/form/SV_0iZuJ0aKCo5IkG9</a:t>
            </a:r>
            <a:endParaRPr lang="en-US" dirty="0"/>
          </a:p>
        </p:txBody>
      </p:sp>
    </p:spTree>
    <p:extLst>
      <p:ext uri="{BB962C8B-B14F-4D97-AF65-F5344CB8AC3E}">
        <p14:creationId xmlns:p14="http://schemas.microsoft.com/office/powerpoint/2010/main" val="198667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32552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105219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4518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2468003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4065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1109823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133844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850456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7551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535047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8453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38792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4004199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7379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391960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20882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36523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300227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2168440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192050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5057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1/21/21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356500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08113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315226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973894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406144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67445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02361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569665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07080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378329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3761864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62392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353893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2790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52279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46449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01982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8839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308016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926187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780423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25619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7974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512973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74749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2824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9645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25058777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771308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41430570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5325277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1214170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303436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89854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384886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249747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745130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1552698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16819753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1222368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403205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0481746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1302467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258230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77303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543747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1654777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45503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6300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49480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29309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177269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834505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4990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dirty="0">
                <a:solidFill>
                  <a:schemeClr val="lt1"/>
                </a:solidFill>
                <a:latin typeface="Hind Vadodara"/>
                <a:ea typeface="Hind Vadodara"/>
                <a:cs typeface="Hind Vadodara"/>
                <a:sym typeface="Hind Vadodara"/>
              </a:rPr>
              <a:t>CREDITS: This presentation template was created by </a:t>
            </a:r>
            <a:r>
              <a:rPr lang="en" sz="1333" b="1" dirty="0">
                <a:solidFill>
                  <a:schemeClr val="lt1"/>
                </a:solidFill>
                <a:uFill>
                  <a:noFill/>
                </a:uFill>
                <a:latin typeface="Hind Vadodara"/>
                <a:ea typeface="Hind Vadodara"/>
                <a:cs typeface="Hind Vadodara"/>
                <a:sym typeface="Hind Vadodara"/>
                <a:hlinkClick r:id="rId2"/>
              </a:rPr>
              <a:t>Slidesgo</a:t>
            </a:r>
            <a:r>
              <a:rPr lang="en" sz="1333" dirty="0">
                <a:solidFill>
                  <a:schemeClr val="lt1"/>
                </a:solidFill>
                <a:latin typeface="Hind Vadodara"/>
                <a:ea typeface="Hind Vadodara"/>
                <a:cs typeface="Hind Vadodara"/>
                <a:sym typeface="Hind Vadodara"/>
              </a:rPr>
              <a:t>, including icons by </a:t>
            </a:r>
            <a:r>
              <a:rPr lang="en" sz="1333" b="1" dirty="0">
                <a:solidFill>
                  <a:schemeClr val="lt1"/>
                </a:solidFill>
                <a:uFill>
                  <a:noFill/>
                </a:uFill>
                <a:latin typeface="Hind Vadodara"/>
                <a:ea typeface="Hind Vadodara"/>
                <a:cs typeface="Hind Vadodara"/>
                <a:sym typeface="Hind Vadodara"/>
                <a:hlinkClick r:id="rId3"/>
              </a:rPr>
              <a:t>Flaticon</a:t>
            </a:r>
            <a:r>
              <a:rPr lang="en" sz="1333" dirty="0">
                <a:solidFill>
                  <a:schemeClr val="lt1"/>
                </a:solidFill>
                <a:latin typeface="Hind Vadodara"/>
                <a:ea typeface="Hind Vadodara"/>
                <a:cs typeface="Hind Vadodara"/>
                <a:sym typeface="Hind Vadodara"/>
              </a:rPr>
              <a:t>, and infographics &amp; images by </a:t>
            </a:r>
            <a:r>
              <a:rPr lang="en" sz="1333" b="1" dirty="0">
                <a:solidFill>
                  <a:schemeClr val="lt1"/>
                </a:solidFill>
                <a:uFill>
                  <a:noFill/>
                </a:uFill>
                <a:latin typeface="Hind Vadodara"/>
                <a:ea typeface="Hind Vadodara"/>
                <a:cs typeface="Hind Vadodara"/>
                <a:sym typeface="Hind Vadodara"/>
                <a:hlinkClick r:id="rId4"/>
              </a:rPr>
              <a:t>Freepik</a:t>
            </a:r>
            <a:endParaRPr sz="1333" b="1" dirty="0">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2139901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08638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08418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9725776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653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427073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3.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theme" Target="../theme/theme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7588133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4" r:id="rId12"/>
    <p:sldLayoutId id="2147483675" r:id="rId13"/>
    <p:sldLayoutId id="2147483832" r:id="rId14"/>
    <p:sldLayoutId id="214748384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13749421"/>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023019050"/>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686535935"/>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conn.co1.qualtrics.com/jfe/form/SV_cvz67c35MhUrElT?Q_CHL=qr" TargetMode="External"/><Relationship Id="rId2" Type="http://schemas.openxmlformats.org/officeDocument/2006/relationships/hyperlink" Target="https://teaching.nmc.edu/knowledgebase/changing-your-name-in-a-zoom-meeting/" TargetMode="External"/><Relationship Id="rId1" Type="http://schemas.openxmlformats.org/officeDocument/2006/relationships/slideLayout" Target="../slideLayouts/slideLayout2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hyperlink" Target="https://www.pbis.org/resource/a-5-point-intervention-approach-for-enhancing-equity-in-school-discipline" TargetMode="External"/><Relationship Id="rId7" Type="http://schemas.openxmlformats.org/officeDocument/2006/relationships/diagramQuickStyle" Target="../diagrams/quickStyle5.xml"/><Relationship Id="rId2" Type="http://schemas.openxmlformats.org/officeDocument/2006/relationships/notesSlide" Target="../notesSlides/notesSlide12.xml"/><Relationship Id="rId1" Type="http://schemas.openxmlformats.org/officeDocument/2006/relationships/slideLayout" Target="../slideLayouts/slideLayout61.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hyperlink" Target="http://www.pbis.org/school/equity-pbis" TargetMode="External"/><Relationship Id="rId4" Type="http://schemas.openxmlformats.org/officeDocument/2006/relationships/image" Target="../media/image19.emf"/><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hyperlink" Target="https://implicit.harvard.edu/implicit/selectatest.html" TargetMode="External"/><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8" Type="http://schemas.openxmlformats.org/officeDocument/2006/relationships/hyperlink" Target="https://kentmcintosh.files.wordpress.com/2011/04/ib-worksheets-2015-4-9.pdf" TargetMode="External"/><Relationship Id="rId3" Type="http://schemas.openxmlformats.org/officeDocument/2006/relationships/hyperlink" Target="https://www.pbis.org/resource/neutralizing-implicit-bias-in-school-discipline" TargetMode="External"/><Relationship Id="rId7" Type="http://schemas.openxmlformats.org/officeDocument/2006/relationships/hyperlink" Target="https://www.youtube.com/watch?v=b5QINNFT0Ek&amp;feature=youtu.be"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s://www.youtube.com/watch?v=gkxB6jgmgkw&amp;feature=youtu.be" TargetMode="External"/><Relationship Id="rId5" Type="http://schemas.openxmlformats.org/officeDocument/2006/relationships/hyperlink" Target="https://www.youtube.com/watch?v=KYEm-FdWyXE&amp;feature=youtu.be" TargetMode="External"/><Relationship Id="rId4" Type="http://schemas.openxmlformats.org/officeDocument/2006/relationships/hyperlink" Target="https://www.pbisapps.org/community/Pages/Responding-to-Student-Behavior.aspx" TargetMode="External"/><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7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kentmcintosh.files.wordpress.com/2011/04/ib-worksheets-2015-4-9.pdf" TargetMode="External"/><Relationship Id="rId3" Type="http://schemas.openxmlformats.org/officeDocument/2006/relationships/hyperlink" Target="https://www.pbis.org/resource/neutralizing-implicit-bias-in-school-discipline" TargetMode="External"/><Relationship Id="rId7" Type="http://schemas.openxmlformats.org/officeDocument/2006/relationships/hyperlink" Target="https://www.youtube.com/watch?v=b5QINNFT0Ek&amp;feature=youtu.be"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www.youtube.com/watch?v=gkxB6jgmgkw&amp;feature=youtu.be" TargetMode="External"/><Relationship Id="rId5" Type="http://schemas.openxmlformats.org/officeDocument/2006/relationships/hyperlink" Target="https://www.youtube.com/watch?v=KYEm-FdWyXE&amp;feature=youtu.be" TargetMode="External"/><Relationship Id="rId4" Type="http://schemas.openxmlformats.org/officeDocument/2006/relationships/hyperlink" Target="https://www.pbisapps.org/community/Pages/Responding-to-Student-Behavior.aspx" TargetMode="Externa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commons.wikimedia.org/wiki/File:Hand_Gesture_-_Holding_a_Magnifying_Glass_Vector.s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nepbis.org/pbis-academy-virtual-training-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700CC-8AED-E94F-8E79-7F411ABEBA82}"/>
              </a:ext>
            </a:extLst>
          </p:cNvPr>
          <p:cNvSpPr>
            <a:spLocks noGrp="1"/>
          </p:cNvSpPr>
          <p:nvPr>
            <p:ph type="title"/>
          </p:nvPr>
        </p:nvSpPr>
        <p:spPr>
          <a:xfrm>
            <a:off x="914400" y="553031"/>
            <a:ext cx="10363200" cy="1362075"/>
          </a:xfrm>
        </p:spPr>
        <p:txBody>
          <a:bodyPr/>
          <a:lstStyle/>
          <a:p>
            <a:pPr algn="ctr"/>
            <a:r>
              <a:rPr lang="en-US" b="0" dirty="0">
                <a:ea typeface="ＭＳ Ｐゴシック"/>
              </a:rPr>
              <a:t>Welcome to YEAR 2 of PBIS </a:t>
            </a:r>
            <a:br>
              <a:rPr lang="en-US" b="0" dirty="0">
                <a:ea typeface="ＭＳ Ｐゴシック"/>
              </a:rPr>
            </a:br>
            <a:r>
              <a:rPr lang="en-US" b="0" dirty="0">
                <a:ea typeface="ＭＳ Ｐゴシック"/>
              </a:rPr>
              <a:t>COACH</a:t>
            </a:r>
            <a:r>
              <a:rPr lang="en-US" b="0" dirty="0">
                <a:ea typeface="ＭＳ Ｐゴシック"/>
                <a:cs typeface="ＭＳ Ｐゴシック" pitchFamily="-108" charset="-128"/>
              </a:rPr>
              <a:t> Training!</a:t>
            </a:r>
            <a:endParaRPr lang="en-US" b="0" dirty="0"/>
          </a:p>
        </p:txBody>
      </p:sp>
      <p:sp>
        <p:nvSpPr>
          <p:cNvPr id="5" name="Text Placeholder 4">
            <a:extLst>
              <a:ext uri="{FF2B5EF4-FFF2-40B4-BE49-F238E27FC236}">
                <a16:creationId xmlns:a16="http://schemas.microsoft.com/office/drawing/2014/main" id="{6339216D-2495-7C49-B1DF-6F6D0A98C11B}"/>
              </a:ext>
            </a:extLst>
          </p:cNvPr>
          <p:cNvSpPr>
            <a:spLocks noGrp="1"/>
          </p:cNvSpPr>
          <p:nvPr>
            <p:ph type="body" idx="1"/>
          </p:nvPr>
        </p:nvSpPr>
        <p:spPr>
          <a:xfrm>
            <a:off x="360622" y="2196955"/>
            <a:ext cx="5516709" cy="4108015"/>
          </a:xfrm>
        </p:spPr>
        <p:txBody>
          <a:bodyPr/>
          <a:lstStyle/>
          <a:p>
            <a:r>
              <a:rPr lang="en-US" sz="2400" dirty="0"/>
              <a:t>As you wait for the training to begin, please:</a:t>
            </a:r>
          </a:p>
          <a:p>
            <a:endParaRPr lang="en-US" sz="2400" dirty="0">
              <a:solidFill>
                <a:schemeClr val="accent4">
                  <a:lumMod val="60000"/>
                  <a:lumOff val="40000"/>
                </a:schemeClr>
              </a:solidFill>
            </a:endParaRPr>
          </a:p>
          <a:p>
            <a:pPr marL="380990" indent="-380990">
              <a:buClr>
                <a:srgbClr val="047E95"/>
              </a:buClr>
              <a:buFont typeface="Wingdings" panose="05000000000000000000" pitchFamily="2" charset="2"/>
              <a:buChar char="ü"/>
            </a:pPr>
            <a:r>
              <a:rPr lang="en-US" sz="2400"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Update your display name in Zoom</a:t>
            </a:r>
            <a:r>
              <a:rPr lang="en-US" sz="2400" dirty="0">
                <a:solidFill>
                  <a:schemeClr val="accent4">
                    <a:lumMod val="60000"/>
                    <a:lumOff val="40000"/>
                  </a:schemeClr>
                </a:solidFill>
              </a:rPr>
              <a:t> </a:t>
            </a:r>
            <a:r>
              <a:rPr lang="en-US" sz="2400" dirty="0"/>
              <a:t>to read: [Your School], [Your Name] (e.g., Eastside HS, Joe Clark)</a:t>
            </a:r>
          </a:p>
          <a:p>
            <a:pPr algn="ctr">
              <a:spcBef>
                <a:spcPts val="800"/>
              </a:spcBef>
              <a:spcAft>
                <a:spcPts val="800"/>
              </a:spcAft>
              <a:buClr>
                <a:schemeClr val="accent2"/>
              </a:buClr>
            </a:pPr>
            <a:r>
              <a:rPr lang="en-US" dirty="0">
                <a:solidFill>
                  <a:schemeClr val="accent4">
                    <a:lumMod val="60000"/>
                    <a:lumOff val="40000"/>
                  </a:schemeClr>
                </a:solidFill>
              </a:rPr>
              <a:t>This will help us create breakout rooms!</a:t>
            </a:r>
          </a:p>
          <a:p>
            <a:pPr marL="380990" indent="-380990">
              <a:buClr>
                <a:srgbClr val="047E95"/>
              </a:buClr>
              <a:buFont typeface="Wingdings" panose="05000000000000000000" pitchFamily="2" charset="2"/>
              <a:buChar char="ü"/>
            </a:pPr>
            <a:r>
              <a:rPr lang="en-US" sz="2400" dirty="0"/>
              <a:t>Pull up your current action plan</a:t>
            </a:r>
          </a:p>
          <a:p>
            <a:pPr marL="380990" indent="-380990">
              <a:buClr>
                <a:srgbClr val="047E95"/>
              </a:buClr>
              <a:buFont typeface="Wingdings" panose="05000000000000000000" pitchFamily="2" charset="2"/>
              <a:buChar char="ü"/>
            </a:pPr>
            <a:r>
              <a:rPr lang="en-US" sz="2400" dirty="0"/>
              <a:t>Enter your attendance by following the </a:t>
            </a:r>
            <a:r>
              <a:rPr lang="en-US" sz="2400"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hyperlink</a:t>
            </a:r>
            <a:r>
              <a:rPr lang="en-US" sz="2400" dirty="0"/>
              <a:t> or through nepbis.org</a:t>
            </a:r>
          </a:p>
        </p:txBody>
      </p:sp>
      <p:pic>
        <p:nvPicPr>
          <p:cNvPr id="7" name="Picture 6">
            <a:extLst>
              <a:ext uri="{FF2B5EF4-FFF2-40B4-BE49-F238E27FC236}">
                <a16:creationId xmlns:a16="http://schemas.microsoft.com/office/drawing/2014/main" id="{B3E9D066-1F58-1D4C-A9AC-FB5CF52E50AB}"/>
              </a:ext>
            </a:extLst>
          </p:cNvPr>
          <p:cNvPicPr>
            <a:picLocks noChangeAspect="1"/>
          </p:cNvPicPr>
          <p:nvPr/>
        </p:nvPicPr>
        <p:blipFill>
          <a:blip r:embed="rId4"/>
          <a:stretch>
            <a:fillRect/>
          </a:stretch>
        </p:blipFill>
        <p:spPr>
          <a:xfrm>
            <a:off x="5877331" y="2196955"/>
            <a:ext cx="6110191" cy="4108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Left Arrow 8">
            <a:extLst>
              <a:ext uri="{FF2B5EF4-FFF2-40B4-BE49-F238E27FC236}">
                <a16:creationId xmlns:a16="http://schemas.microsoft.com/office/drawing/2014/main" id="{2CAEAB1B-5A49-A34E-8B93-DBEC5B63FD77}"/>
              </a:ext>
            </a:extLst>
          </p:cNvPr>
          <p:cNvSpPr/>
          <p:nvPr/>
        </p:nvSpPr>
        <p:spPr>
          <a:xfrm rot="19578596">
            <a:off x="9518434" y="1943549"/>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
                <a:srgbClr val="000000"/>
              </a:buClr>
              <a:buSzTx/>
              <a:buFontTx/>
              <a:buNone/>
              <a:tabLst/>
              <a:defRPr/>
            </a:pPr>
            <a:endParaRPr kumimoji="0" lang="en-US" sz="2400" b="0" i="0" u="none" strike="noStrike" kern="0" cap="none" spc="0" normalizeH="0" baseline="0" noProof="0">
              <a:ln>
                <a:noFill/>
              </a:ln>
              <a:solidFill>
                <a:srgbClr val="FFFFFF"/>
              </a:solidFill>
              <a:effectLst/>
              <a:uLnTx/>
              <a:uFillTx/>
              <a:latin typeface="Franklin Gothic Book"/>
              <a:ea typeface="+mn-ea"/>
              <a:cs typeface="+mn-cs"/>
              <a:sym typeface="Arial"/>
            </a:endParaRPr>
          </a:p>
        </p:txBody>
      </p:sp>
      <p:sp>
        <p:nvSpPr>
          <p:cNvPr id="10" name="Left Arrow 9">
            <a:extLst>
              <a:ext uri="{FF2B5EF4-FFF2-40B4-BE49-F238E27FC236}">
                <a16:creationId xmlns:a16="http://schemas.microsoft.com/office/drawing/2014/main" id="{51F4CA59-2426-7244-B927-3E1E94907571}"/>
              </a:ext>
            </a:extLst>
          </p:cNvPr>
          <p:cNvSpPr/>
          <p:nvPr/>
        </p:nvSpPr>
        <p:spPr>
          <a:xfrm rot="19578596">
            <a:off x="8134832" y="4737241"/>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
                <a:srgbClr val="000000"/>
              </a:buClr>
              <a:buSzTx/>
              <a:buFontTx/>
              <a:buNone/>
              <a:tabLst/>
              <a:defRPr/>
            </a:pPr>
            <a:endParaRPr kumimoji="0" lang="en-US" sz="2400" b="0" i="0" u="none" strike="noStrike" kern="0" cap="none" spc="0" normalizeH="0" baseline="0" noProof="0">
              <a:ln>
                <a:noFill/>
              </a:ln>
              <a:solidFill>
                <a:srgbClr val="FFFFFF"/>
              </a:solidFill>
              <a:effectLst/>
              <a:uLnTx/>
              <a:uFillTx/>
              <a:latin typeface="Franklin Gothic Book"/>
              <a:ea typeface="+mn-ea"/>
              <a:cs typeface="+mn-cs"/>
              <a:sym typeface="Arial"/>
            </a:endParaRPr>
          </a:p>
        </p:txBody>
      </p:sp>
    </p:spTree>
    <p:extLst>
      <p:ext uri="{BB962C8B-B14F-4D97-AF65-F5344CB8AC3E}">
        <p14:creationId xmlns:p14="http://schemas.microsoft.com/office/powerpoint/2010/main" val="2287513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5189837" y="1578400"/>
            <a:ext cx="6042163" cy="4559600"/>
          </a:xfrm>
        </p:spPr>
        <p:txBody>
          <a:bodyPr/>
          <a:lstStyle/>
          <a:p>
            <a:pPr>
              <a:lnSpc>
                <a:spcPct val="150000"/>
              </a:lnSpc>
              <a:buClr>
                <a:schemeClr val="bg1"/>
              </a:buClr>
            </a:pPr>
            <a:r>
              <a:rPr lang="en-US" sz="2133" dirty="0">
                <a:solidFill>
                  <a:schemeClr val="bg1"/>
                </a:solidFill>
              </a:rPr>
              <a:t>Scan QR code on the left or follow the URL posted in the chat to access the online attendance survey</a:t>
            </a:r>
          </a:p>
          <a:p>
            <a:pPr>
              <a:lnSpc>
                <a:spcPct val="150000"/>
              </a:lnSpc>
              <a:buClr>
                <a:schemeClr val="bg1"/>
              </a:buClr>
            </a:pPr>
            <a:r>
              <a:rPr lang="en-US" sz="2133" dirty="0">
                <a:solidFill>
                  <a:schemeClr val="bg1"/>
                </a:solidFill>
              </a:rPr>
              <a:t>Follow prompts to enter attendance information</a:t>
            </a:r>
          </a:p>
          <a:p>
            <a:pPr>
              <a:lnSpc>
                <a:spcPct val="150000"/>
              </a:lnSpc>
              <a:buClr>
                <a:schemeClr val="bg1"/>
              </a:buClr>
            </a:pPr>
            <a:r>
              <a:rPr lang="en-US" sz="2133" dirty="0">
                <a:solidFill>
                  <a:schemeClr val="bg1"/>
                </a:solidFill>
              </a:rPr>
              <a:t>Notify trainers if you require assistance (e.g., identifying your cohort or cohort group)</a:t>
            </a:r>
          </a:p>
          <a:p>
            <a:pPr marL="203190" indent="0" algn="r">
              <a:lnSpc>
                <a:spcPct val="150000"/>
              </a:lnSpc>
              <a:buClr>
                <a:schemeClr val="bg1"/>
              </a:buClr>
              <a:buNone/>
            </a:pPr>
            <a:r>
              <a:rPr lang="en-US" sz="2133" dirty="0">
                <a:solidFill>
                  <a:schemeClr val="bg1"/>
                </a:solidFill>
              </a:rPr>
              <a:t>	  </a:t>
            </a:r>
          </a:p>
          <a:p>
            <a:pPr marL="203190" indent="0" algn="r">
              <a:lnSpc>
                <a:spcPct val="150000"/>
              </a:lnSpc>
              <a:buClr>
                <a:schemeClr val="bg1"/>
              </a:buClr>
              <a:buNone/>
            </a:pPr>
            <a:r>
              <a:rPr lang="en-US" sz="2133" dirty="0">
                <a:solidFill>
                  <a:schemeClr val="bg1"/>
                </a:solidFill>
              </a:rPr>
              <a:t>1 minute</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a:t>ACTIVITY: ATTENDANCE</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40"/>
              <a:endParaRPr sz="2400"/>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defTabSz="1219140"/>
                <a:endParaRPr sz="2400"/>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40"/>
                <a:endParaRPr sz="2400"/>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40"/>
                <a:endParaRPr sz="2400"/>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defTabSz="1219140"/>
                <a:endParaRPr sz="2400"/>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40"/>
                <a:endParaRPr sz="2400"/>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40"/>
                <a:endParaRPr sz="2400"/>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40"/>
                <a:endParaRPr sz="2400"/>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40"/>
                <a:endParaRPr sz="2400"/>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40"/>
                <a:endParaRPr sz="2400"/>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40"/>
                <a:endParaRPr sz="2400"/>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40"/>
                <a:endParaRPr sz="2400"/>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40"/>
                <a:endParaRPr sz="2400"/>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defTabSz="1219140"/>
                <a:endParaRPr sz="2400"/>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defTabSz="1219140"/>
                <a:endParaRPr sz="2400"/>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defTabSz="1219140"/>
                <a:endParaRPr sz="2400"/>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defTabSz="1219140"/>
                <a:endParaRPr sz="2400"/>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defTabSz="1219140"/>
                <a:endParaRPr sz="2400"/>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defTabSz="1219140"/>
                <a:endParaRPr sz="2400"/>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defTabSz="1219140"/>
                <a:endParaRPr sz="2400"/>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defTabSz="1219140"/>
                <a:endParaRPr sz="2400"/>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defTabSz="1219140"/>
                <a:endParaRPr sz="2400"/>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defTabSz="1219140"/>
                <a:endParaRPr sz="2400"/>
              </a:p>
            </p:txBody>
          </p:sp>
        </p:grpSp>
      </p:grpSp>
      <p:grpSp>
        <p:nvGrpSpPr>
          <p:cNvPr id="32" name="Google Shape;6077;p67">
            <a:extLst>
              <a:ext uri="{FF2B5EF4-FFF2-40B4-BE49-F238E27FC236}">
                <a16:creationId xmlns:a16="http://schemas.microsoft.com/office/drawing/2014/main" id="{7E9AEA36-D448-4F7F-BF42-74D8C366DEF5}"/>
              </a:ext>
            </a:extLst>
          </p:cNvPr>
          <p:cNvGrpSpPr/>
          <p:nvPr/>
        </p:nvGrpSpPr>
        <p:grpSpPr>
          <a:xfrm>
            <a:off x="9454483" y="5606128"/>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40"/>
              <a:endParaRPr sz="2400"/>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40"/>
              <a:endParaRPr sz="2400"/>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40"/>
              <a:endParaRPr sz="2400"/>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40"/>
              <a:endParaRPr sz="2400"/>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40"/>
              <a:endParaRPr sz="2400"/>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40"/>
              <a:endParaRPr sz="2400"/>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40"/>
              <a:endParaRPr sz="2400"/>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40"/>
              <a:endParaRPr sz="2400"/>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40"/>
              <a:endParaRPr sz="2400"/>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40"/>
              <a:endParaRPr sz="2400"/>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40"/>
              <a:endParaRPr sz="2400"/>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40"/>
              <a:endParaRPr sz="2400"/>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40"/>
              <a:endParaRPr sz="2400"/>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40"/>
              <a:endParaRPr sz="2400"/>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40"/>
              <a:endParaRPr sz="2400"/>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40"/>
              <a:endParaRPr sz="2400"/>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40"/>
              <a:endParaRPr sz="2400"/>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40"/>
              <a:endParaRPr sz="2400"/>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40"/>
              <a:endParaRPr sz="2400"/>
            </a:p>
          </p:txBody>
        </p:sp>
      </p:grpSp>
      <p:pic>
        <p:nvPicPr>
          <p:cNvPr id="3" name="Picture 2">
            <a:extLst>
              <a:ext uri="{FF2B5EF4-FFF2-40B4-BE49-F238E27FC236}">
                <a16:creationId xmlns:a16="http://schemas.microsoft.com/office/drawing/2014/main" id="{6F31074C-44BF-4A07-9D3C-98D5D7545C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77715" y="1841500"/>
            <a:ext cx="3175000" cy="31750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24395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864659-F09A-5440-A193-453CA519DCDA}"/>
              </a:ext>
            </a:extLst>
          </p:cNvPr>
          <p:cNvSpPr>
            <a:spLocks noGrp="1"/>
          </p:cNvSpPr>
          <p:nvPr>
            <p:ph type="body" idx="1"/>
          </p:nvPr>
        </p:nvSpPr>
        <p:spPr>
          <a:xfrm>
            <a:off x="895189" y="1386881"/>
            <a:ext cx="5703430" cy="4940903"/>
          </a:xfrm>
          <a:noFill/>
          <a:ln/>
        </p:spPr>
        <p:style>
          <a:lnRef idx="2">
            <a:schemeClr val="accent1"/>
          </a:lnRef>
          <a:fillRef idx="1">
            <a:schemeClr val="lt1"/>
          </a:fillRef>
          <a:effectRef idx="0">
            <a:schemeClr val="accent1"/>
          </a:effectRef>
          <a:fontRef idx="minor">
            <a:schemeClr val="dk1"/>
          </a:fontRef>
        </p:style>
        <p:txBody>
          <a:bodyPr/>
          <a:lstStyle/>
          <a:p>
            <a:pPr marL="643451" indent="-457189">
              <a:spcBef>
                <a:spcPts val="800"/>
              </a:spcBef>
              <a:spcAft>
                <a:spcPts val="600"/>
              </a:spcAft>
              <a:buClr>
                <a:schemeClr val="bg1"/>
              </a:buClr>
              <a:buSzPct val="100000"/>
              <a:buFont typeface="+mj-lt"/>
              <a:buAutoNum type="arabicPeriod"/>
            </a:pPr>
            <a:r>
              <a:rPr lang="en-US" sz="2500" dirty="0">
                <a:solidFill>
                  <a:schemeClr val="bg1"/>
                </a:solidFill>
              </a:rPr>
              <a:t>What student outcome data (e.g., ODRs, attendance, suspension, etc.) did you review?</a:t>
            </a:r>
          </a:p>
          <a:p>
            <a:pPr marL="1100662" lvl="2">
              <a:spcBef>
                <a:spcPts val="800"/>
              </a:spcBef>
              <a:spcAft>
                <a:spcPts val="600"/>
              </a:spcAft>
              <a:buClr>
                <a:schemeClr val="bg1"/>
              </a:buClr>
              <a:buSzPct val="100000"/>
            </a:pPr>
            <a:r>
              <a:rPr lang="en-US" sz="2500" i="1" dirty="0">
                <a:solidFill>
                  <a:schemeClr val="bg1"/>
                </a:solidFill>
              </a:rPr>
              <a:t>If you haven’t yet, what barriers got in the way? How can they be addressed?</a:t>
            </a:r>
          </a:p>
          <a:p>
            <a:pPr marL="643451" indent="-457189">
              <a:spcBef>
                <a:spcPts val="800"/>
              </a:spcBef>
              <a:spcAft>
                <a:spcPts val="600"/>
              </a:spcAft>
              <a:buClr>
                <a:schemeClr val="bg1"/>
              </a:buClr>
              <a:buSzPct val="100000"/>
              <a:buFont typeface="+mj-lt"/>
              <a:buAutoNum type="arabicPeriod"/>
            </a:pPr>
            <a:r>
              <a:rPr lang="en-US" sz="2500" dirty="0">
                <a:solidFill>
                  <a:schemeClr val="bg1"/>
                </a:solidFill>
              </a:rPr>
              <a:t>Which sub-groups did you examine?</a:t>
            </a:r>
          </a:p>
          <a:p>
            <a:pPr marL="643451" indent="-457189">
              <a:spcBef>
                <a:spcPts val="800"/>
              </a:spcBef>
              <a:spcAft>
                <a:spcPts val="600"/>
              </a:spcAft>
              <a:buClr>
                <a:schemeClr val="bg1"/>
              </a:buClr>
              <a:buSzPct val="100000"/>
              <a:buFont typeface="+mj-lt"/>
              <a:buAutoNum type="arabicPeriod"/>
            </a:pPr>
            <a:r>
              <a:rPr lang="en-US" sz="2500" dirty="0">
                <a:solidFill>
                  <a:schemeClr val="bg1"/>
                </a:solidFill>
              </a:rPr>
              <a:t>What did you notice? </a:t>
            </a:r>
          </a:p>
          <a:p>
            <a:pPr marL="643451" indent="-457189">
              <a:spcBef>
                <a:spcPts val="800"/>
              </a:spcBef>
              <a:spcAft>
                <a:spcPts val="600"/>
              </a:spcAft>
              <a:buClr>
                <a:schemeClr val="bg1"/>
              </a:buClr>
              <a:buSzPct val="100000"/>
              <a:buFont typeface="+mj-lt"/>
              <a:buAutoNum type="arabicPeriod"/>
            </a:pPr>
            <a:r>
              <a:rPr lang="en-US" sz="2500" dirty="0">
                <a:solidFill>
                  <a:schemeClr val="bg1"/>
                </a:solidFill>
              </a:rPr>
              <a:t>What should be strengthened? ...changed? </a:t>
            </a:r>
          </a:p>
          <a:p>
            <a:endParaRPr lang="en-US" dirty="0"/>
          </a:p>
        </p:txBody>
      </p:sp>
      <p:sp>
        <p:nvSpPr>
          <p:cNvPr id="3" name="Title 2">
            <a:extLst>
              <a:ext uri="{FF2B5EF4-FFF2-40B4-BE49-F238E27FC236}">
                <a16:creationId xmlns:a16="http://schemas.microsoft.com/office/drawing/2014/main" id="{C37AA7E0-9953-524F-A81D-2884D6216578}"/>
              </a:ext>
            </a:extLst>
          </p:cNvPr>
          <p:cNvSpPr>
            <a:spLocks noGrp="1"/>
          </p:cNvSpPr>
          <p:nvPr>
            <p:ph type="title"/>
          </p:nvPr>
        </p:nvSpPr>
        <p:spPr>
          <a:xfrm>
            <a:off x="724641" y="307062"/>
            <a:ext cx="9378000" cy="845600"/>
          </a:xfrm>
        </p:spPr>
        <p:txBody>
          <a:bodyPr/>
          <a:lstStyle/>
          <a:p>
            <a:r>
              <a:rPr lang="en-US" b="1" dirty="0"/>
              <a:t>ACTIVITY: EQUITY DATA REVIEW</a:t>
            </a:r>
          </a:p>
        </p:txBody>
      </p:sp>
      <p:grpSp>
        <p:nvGrpSpPr>
          <p:cNvPr id="4" name="Group 3">
            <a:extLst>
              <a:ext uri="{FF2B5EF4-FFF2-40B4-BE49-F238E27FC236}">
                <a16:creationId xmlns:a16="http://schemas.microsoft.com/office/drawing/2014/main" id="{F2EB4E4F-3708-2144-9156-630F7939C9F4}"/>
              </a:ext>
            </a:extLst>
          </p:cNvPr>
          <p:cNvGrpSpPr/>
          <p:nvPr/>
        </p:nvGrpSpPr>
        <p:grpSpPr>
          <a:xfrm>
            <a:off x="10652880" y="287492"/>
            <a:ext cx="1158240" cy="1158240"/>
            <a:chOff x="7429182" y="2594804"/>
            <a:chExt cx="868680" cy="868680"/>
          </a:xfrm>
        </p:grpSpPr>
        <p:sp>
          <p:nvSpPr>
            <p:cNvPr id="5" name="Google Shape;662;p43">
              <a:extLst>
                <a:ext uri="{FF2B5EF4-FFF2-40B4-BE49-F238E27FC236}">
                  <a16:creationId xmlns:a16="http://schemas.microsoft.com/office/drawing/2014/main" id="{961EEB95-D9E7-6147-92B9-991309BD2C16}"/>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7825;p68">
              <a:extLst>
                <a:ext uri="{FF2B5EF4-FFF2-40B4-BE49-F238E27FC236}">
                  <a16:creationId xmlns:a16="http://schemas.microsoft.com/office/drawing/2014/main" id="{BBA07CF7-BE4A-E246-84C7-514E0A3F2415}"/>
                </a:ext>
              </a:extLst>
            </p:cNvPr>
            <p:cNvGrpSpPr/>
            <p:nvPr/>
          </p:nvGrpSpPr>
          <p:grpSpPr>
            <a:xfrm>
              <a:off x="7695803" y="2835669"/>
              <a:ext cx="354145" cy="351869"/>
              <a:chOff x="3514900" y="1489020"/>
              <a:chExt cx="354145" cy="351869"/>
            </a:xfrm>
          </p:grpSpPr>
          <p:sp>
            <p:nvSpPr>
              <p:cNvPr id="7" name="Google Shape;7826;p68">
                <a:extLst>
                  <a:ext uri="{FF2B5EF4-FFF2-40B4-BE49-F238E27FC236}">
                    <a16:creationId xmlns:a16="http://schemas.microsoft.com/office/drawing/2014/main" id="{2BE5C004-CC5E-DE43-9CAD-E832D7E49820}"/>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7827;p68">
                <a:extLst>
                  <a:ext uri="{FF2B5EF4-FFF2-40B4-BE49-F238E27FC236}">
                    <a16:creationId xmlns:a16="http://schemas.microsoft.com/office/drawing/2014/main" id="{A8A798D5-56DC-344F-9731-E6996309F1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7828;p68">
                <a:extLst>
                  <a:ext uri="{FF2B5EF4-FFF2-40B4-BE49-F238E27FC236}">
                    <a16:creationId xmlns:a16="http://schemas.microsoft.com/office/drawing/2014/main" id="{4FC474BE-7284-5F48-BA15-36D127E3FD81}"/>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9;p68">
                <a:extLst>
                  <a:ext uri="{FF2B5EF4-FFF2-40B4-BE49-F238E27FC236}">
                    <a16:creationId xmlns:a16="http://schemas.microsoft.com/office/drawing/2014/main" id="{80BD8D8E-DD11-D145-BA0E-49864FA05D1A}"/>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30;p68">
                <a:extLst>
                  <a:ext uri="{FF2B5EF4-FFF2-40B4-BE49-F238E27FC236}">
                    <a16:creationId xmlns:a16="http://schemas.microsoft.com/office/drawing/2014/main" id="{091C1A20-69DC-D74B-BF8A-FF1FF5F76241}"/>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31;p68">
                <a:extLst>
                  <a:ext uri="{FF2B5EF4-FFF2-40B4-BE49-F238E27FC236}">
                    <a16:creationId xmlns:a16="http://schemas.microsoft.com/office/drawing/2014/main" id="{14206AED-1B7E-2B40-AC50-0BB5A3D21E42}"/>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2;p68">
                <a:extLst>
                  <a:ext uri="{FF2B5EF4-FFF2-40B4-BE49-F238E27FC236}">
                    <a16:creationId xmlns:a16="http://schemas.microsoft.com/office/drawing/2014/main" id="{7643A625-B4C5-7B42-B7BA-B56562DACEF5}"/>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3;p68">
                <a:extLst>
                  <a:ext uri="{FF2B5EF4-FFF2-40B4-BE49-F238E27FC236}">
                    <a16:creationId xmlns:a16="http://schemas.microsoft.com/office/drawing/2014/main" id="{28FE4DFC-1E97-8648-86BD-12DA598BCB0B}"/>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4;p68">
                <a:extLst>
                  <a:ext uri="{FF2B5EF4-FFF2-40B4-BE49-F238E27FC236}">
                    <a16:creationId xmlns:a16="http://schemas.microsoft.com/office/drawing/2014/main" id="{BE756ECC-0934-A240-B74C-82A8D1A067E1}"/>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5;p68">
                <a:extLst>
                  <a:ext uri="{FF2B5EF4-FFF2-40B4-BE49-F238E27FC236}">
                    <a16:creationId xmlns:a16="http://schemas.microsoft.com/office/drawing/2014/main" id="{4354BB35-76E2-8F41-8766-190D9894C144}"/>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6;p68">
                <a:extLst>
                  <a:ext uri="{FF2B5EF4-FFF2-40B4-BE49-F238E27FC236}">
                    <a16:creationId xmlns:a16="http://schemas.microsoft.com/office/drawing/2014/main" id="{F537CEFD-2CA3-7044-8562-0F9BB4A0A837}"/>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7;p68">
                <a:extLst>
                  <a:ext uri="{FF2B5EF4-FFF2-40B4-BE49-F238E27FC236}">
                    <a16:creationId xmlns:a16="http://schemas.microsoft.com/office/drawing/2014/main" id="{FE5ADC2E-EB8C-814E-96C7-AB2BAD199F6E}"/>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8;p68">
                <a:extLst>
                  <a:ext uri="{FF2B5EF4-FFF2-40B4-BE49-F238E27FC236}">
                    <a16:creationId xmlns:a16="http://schemas.microsoft.com/office/drawing/2014/main" id="{D6E4AC70-96F9-144B-A4CA-CD588E49D0B4}"/>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9;p68">
                <a:extLst>
                  <a:ext uri="{FF2B5EF4-FFF2-40B4-BE49-F238E27FC236}">
                    <a16:creationId xmlns:a16="http://schemas.microsoft.com/office/drawing/2014/main" id="{48664315-51B1-3448-AB7F-EC9351019B98}"/>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40;p68">
                <a:extLst>
                  <a:ext uri="{FF2B5EF4-FFF2-40B4-BE49-F238E27FC236}">
                    <a16:creationId xmlns:a16="http://schemas.microsoft.com/office/drawing/2014/main" id="{94673822-636A-B84D-ABCB-16BD65D6ECB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41;p68">
                <a:extLst>
                  <a:ext uri="{FF2B5EF4-FFF2-40B4-BE49-F238E27FC236}">
                    <a16:creationId xmlns:a16="http://schemas.microsoft.com/office/drawing/2014/main" id="{B55C288D-10DC-3C44-B9A2-3AC7C1FE97E4}"/>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2;p68">
                <a:extLst>
                  <a:ext uri="{FF2B5EF4-FFF2-40B4-BE49-F238E27FC236}">
                    <a16:creationId xmlns:a16="http://schemas.microsoft.com/office/drawing/2014/main" id="{617DA180-C48A-1644-A388-B2F4A058D608}"/>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3;p68">
                <a:extLst>
                  <a:ext uri="{FF2B5EF4-FFF2-40B4-BE49-F238E27FC236}">
                    <a16:creationId xmlns:a16="http://schemas.microsoft.com/office/drawing/2014/main" id="{163762FF-B521-CE47-B592-664832D82ED6}"/>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4;p68">
                <a:extLst>
                  <a:ext uri="{FF2B5EF4-FFF2-40B4-BE49-F238E27FC236}">
                    <a16:creationId xmlns:a16="http://schemas.microsoft.com/office/drawing/2014/main" id="{7C761170-B755-A24D-B34B-9975C6EA72C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5;p68">
                <a:extLst>
                  <a:ext uri="{FF2B5EF4-FFF2-40B4-BE49-F238E27FC236}">
                    <a16:creationId xmlns:a16="http://schemas.microsoft.com/office/drawing/2014/main" id="{4F74F5DA-2AD9-4A4D-8673-119E7A2B919B}"/>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6;p68">
                <a:extLst>
                  <a:ext uri="{FF2B5EF4-FFF2-40B4-BE49-F238E27FC236}">
                    <a16:creationId xmlns:a16="http://schemas.microsoft.com/office/drawing/2014/main" id="{D1F68500-11DE-0D4C-A425-CFE196FD6F3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7;p68">
                <a:extLst>
                  <a:ext uri="{FF2B5EF4-FFF2-40B4-BE49-F238E27FC236}">
                    <a16:creationId xmlns:a16="http://schemas.microsoft.com/office/drawing/2014/main" id="{30229A34-EFE9-0543-B510-01DFB40D6803}"/>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9" name="Google Shape;6464;p67">
            <a:extLst>
              <a:ext uri="{FF2B5EF4-FFF2-40B4-BE49-F238E27FC236}">
                <a16:creationId xmlns:a16="http://schemas.microsoft.com/office/drawing/2014/main" id="{C03980BF-4632-0F49-8982-287DC41EE8B6}"/>
              </a:ext>
            </a:extLst>
          </p:cNvPr>
          <p:cNvGrpSpPr/>
          <p:nvPr/>
        </p:nvGrpSpPr>
        <p:grpSpPr>
          <a:xfrm>
            <a:off x="7070660" y="2444966"/>
            <a:ext cx="495955" cy="495955"/>
            <a:chOff x="4674908" y="3682271"/>
            <a:chExt cx="371966" cy="371966"/>
          </a:xfrm>
        </p:grpSpPr>
        <p:sp>
          <p:nvSpPr>
            <p:cNvPr id="30" name="Google Shape;6465;p67">
              <a:extLst>
                <a:ext uri="{FF2B5EF4-FFF2-40B4-BE49-F238E27FC236}">
                  <a16:creationId xmlns:a16="http://schemas.microsoft.com/office/drawing/2014/main" id="{74AC4A18-88F3-0C46-8341-0A4B3E2FA175}"/>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6466;p67">
              <a:extLst>
                <a:ext uri="{FF2B5EF4-FFF2-40B4-BE49-F238E27FC236}">
                  <a16:creationId xmlns:a16="http://schemas.microsoft.com/office/drawing/2014/main" id="{D6C1F610-A78D-C14C-B238-721B23E377A9}"/>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6467;p67">
              <a:extLst>
                <a:ext uri="{FF2B5EF4-FFF2-40B4-BE49-F238E27FC236}">
                  <a16:creationId xmlns:a16="http://schemas.microsoft.com/office/drawing/2014/main" id="{B77C5301-91CF-E84A-BC91-40EDF3738414}"/>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6468;p67">
              <a:extLst>
                <a:ext uri="{FF2B5EF4-FFF2-40B4-BE49-F238E27FC236}">
                  <a16:creationId xmlns:a16="http://schemas.microsoft.com/office/drawing/2014/main" id="{DBD30B88-F0E6-1347-8990-B6EADADEF4C4}"/>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 name="Google Shape;6077;p67">
            <a:extLst>
              <a:ext uri="{FF2B5EF4-FFF2-40B4-BE49-F238E27FC236}">
                <a16:creationId xmlns:a16="http://schemas.microsoft.com/office/drawing/2014/main" id="{6FDB7512-9B37-454E-AABF-2D64F1A981F7}"/>
              </a:ext>
            </a:extLst>
          </p:cNvPr>
          <p:cNvGrpSpPr/>
          <p:nvPr/>
        </p:nvGrpSpPr>
        <p:grpSpPr>
          <a:xfrm>
            <a:off x="9544199" y="2423847"/>
            <a:ext cx="537983" cy="537983"/>
            <a:chOff x="5873617" y="2309901"/>
            <a:chExt cx="345720" cy="345720"/>
          </a:xfrm>
        </p:grpSpPr>
        <p:sp>
          <p:nvSpPr>
            <p:cNvPr id="35" name="Google Shape;6078;p67">
              <a:extLst>
                <a:ext uri="{FF2B5EF4-FFF2-40B4-BE49-F238E27FC236}">
                  <a16:creationId xmlns:a16="http://schemas.microsoft.com/office/drawing/2014/main" id="{5FF0BE49-6AF6-A24D-9129-B82060DDB2D3}"/>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79;p67">
              <a:extLst>
                <a:ext uri="{FF2B5EF4-FFF2-40B4-BE49-F238E27FC236}">
                  <a16:creationId xmlns:a16="http://schemas.microsoft.com/office/drawing/2014/main" id="{DE09522C-2DFE-8143-9ED5-DF9016117F5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0;p67">
              <a:extLst>
                <a:ext uri="{FF2B5EF4-FFF2-40B4-BE49-F238E27FC236}">
                  <a16:creationId xmlns:a16="http://schemas.microsoft.com/office/drawing/2014/main" id="{C3352593-B121-9744-A467-7F94058CE325}"/>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1;p67">
              <a:extLst>
                <a:ext uri="{FF2B5EF4-FFF2-40B4-BE49-F238E27FC236}">
                  <a16:creationId xmlns:a16="http://schemas.microsoft.com/office/drawing/2014/main" id="{F823FD6C-74FA-4546-8613-1A22432B2EF7}"/>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2;p67">
              <a:extLst>
                <a:ext uri="{FF2B5EF4-FFF2-40B4-BE49-F238E27FC236}">
                  <a16:creationId xmlns:a16="http://schemas.microsoft.com/office/drawing/2014/main" id="{D6AAC55C-BA4F-BF41-9F16-4175A97829C7}"/>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3;p67">
              <a:extLst>
                <a:ext uri="{FF2B5EF4-FFF2-40B4-BE49-F238E27FC236}">
                  <a16:creationId xmlns:a16="http://schemas.microsoft.com/office/drawing/2014/main" id="{BF3CB036-1E15-F94E-A25F-9CB23D1D0E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4;p67">
              <a:extLst>
                <a:ext uri="{FF2B5EF4-FFF2-40B4-BE49-F238E27FC236}">
                  <a16:creationId xmlns:a16="http://schemas.microsoft.com/office/drawing/2014/main" id="{28794452-E19C-254B-9A58-6371329163A8}"/>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5;p67">
              <a:extLst>
                <a:ext uri="{FF2B5EF4-FFF2-40B4-BE49-F238E27FC236}">
                  <a16:creationId xmlns:a16="http://schemas.microsoft.com/office/drawing/2014/main" id="{2E261EAF-3192-2746-A648-962175C29643}"/>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6;p67">
              <a:extLst>
                <a:ext uri="{FF2B5EF4-FFF2-40B4-BE49-F238E27FC236}">
                  <a16:creationId xmlns:a16="http://schemas.microsoft.com/office/drawing/2014/main" id="{E8F734BB-22C3-3B43-8830-ACA3A76DACA7}"/>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7;p67">
              <a:extLst>
                <a:ext uri="{FF2B5EF4-FFF2-40B4-BE49-F238E27FC236}">
                  <a16:creationId xmlns:a16="http://schemas.microsoft.com/office/drawing/2014/main" id="{9A195481-AFB1-1145-8494-9DD7F09617CF}"/>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88;p67">
              <a:extLst>
                <a:ext uri="{FF2B5EF4-FFF2-40B4-BE49-F238E27FC236}">
                  <a16:creationId xmlns:a16="http://schemas.microsoft.com/office/drawing/2014/main" id="{21922694-40F3-E144-B219-08A61E15B947}"/>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89;p67">
              <a:extLst>
                <a:ext uri="{FF2B5EF4-FFF2-40B4-BE49-F238E27FC236}">
                  <a16:creationId xmlns:a16="http://schemas.microsoft.com/office/drawing/2014/main" id="{A667C09C-D469-2640-A054-9A91CDDF5042}"/>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0;p67">
              <a:extLst>
                <a:ext uri="{FF2B5EF4-FFF2-40B4-BE49-F238E27FC236}">
                  <a16:creationId xmlns:a16="http://schemas.microsoft.com/office/drawing/2014/main" id="{4A0A849E-9787-2C46-BCE2-4BFAAE013F4E}"/>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1;p67">
              <a:extLst>
                <a:ext uri="{FF2B5EF4-FFF2-40B4-BE49-F238E27FC236}">
                  <a16:creationId xmlns:a16="http://schemas.microsoft.com/office/drawing/2014/main" id="{89B1E63A-F65E-B144-8D5B-2B5F30884075}"/>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2;p67">
              <a:extLst>
                <a:ext uri="{FF2B5EF4-FFF2-40B4-BE49-F238E27FC236}">
                  <a16:creationId xmlns:a16="http://schemas.microsoft.com/office/drawing/2014/main" id="{9E4D0149-EA14-594C-9A3A-19DE3167A516}"/>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3;p67">
              <a:extLst>
                <a:ext uri="{FF2B5EF4-FFF2-40B4-BE49-F238E27FC236}">
                  <a16:creationId xmlns:a16="http://schemas.microsoft.com/office/drawing/2014/main" id="{976AAE4B-D5C1-8146-B58E-CE9CD59610F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4;p67">
              <a:extLst>
                <a:ext uri="{FF2B5EF4-FFF2-40B4-BE49-F238E27FC236}">
                  <a16:creationId xmlns:a16="http://schemas.microsoft.com/office/drawing/2014/main" id="{6EE0BD66-B1F5-6149-AA8B-F122FE6D07E8}"/>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095;p67">
              <a:extLst>
                <a:ext uri="{FF2B5EF4-FFF2-40B4-BE49-F238E27FC236}">
                  <a16:creationId xmlns:a16="http://schemas.microsoft.com/office/drawing/2014/main" id="{84DCCEDA-690B-664E-9760-04D614B31D8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6096;p67">
              <a:extLst>
                <a:ext uri="{FF2B5EF4-FFF2-40B4-BE49-F238E27FC236}">
                  <a16:creationId xmlns:a16="http://schemas.microsoft.com/office/drawing/2014/main" id="{2E964658-B380-484E-8933-109C839F2C26}"/>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4" name="TextBox 53">
            <a:extLst>
              <a:ext uri="{FF2B5EF4-FFF2-40B4-BE49-F238E27FC236}">
                <a16:creationId xmlns:a16="http://schemas.microsoft.com/office/drawing/2014/main" id="{951746F8-0588-A344-B2AB-E4653BD29AD2}"/>
              </a:ext>
            </a:extLst>
          </p:cNvPr>
          <p:cNvSpPr txBox="1"/>
          <p:nvPr/>
        </p:nvSpPr>
        <p:spPr>
          <a:xfrm>
            <a:off x="10102121" y="2468658"/>
            <a:ext cx="1803319" cy="415498"/>
          </a:xfrm>
          <a:prstGeom prst="rect">
            <a:avLst/>
          </a:prstGeom>
          <a:noFill/>
        </p:spPr>
        <p:txBody>
          <a:bodyPr wrap="square" rtlCol="0">
            <a:spAutoFit/>
          </a:bodyPr>
          <a:lstStyle/>
          <a:p>
            <a:r>
              <a:rPr lang="en-US" sz="2100" dirty="0">
                <a:solidFill>
                  <a:schemeClr val="bg1"/>
                </a:solidFill>
              </a:rPr>
              <a:t>3 minutes</a:t>
            </a:r>
          </a:p>
        </p:txBody>
      </p:sp>
      <p:sp>
        <p:nvSpPr>
          <p:cNvPr id="55" name="TextBox 54">
            <a:extLst>
              <a:ext uri="{FF2B5EF4-FFF2-40B4-BE49-F238E27FC236}">
                <a16:creationId xmlns:a16="http://schemas.microsoft.com/office/drawing/2014/main" id="{10A6CE27-9177-FB41-A605-467646E0AD96}"/>
              </a:ext>
            </a:extLst>
          </p:cNvPr>
          <p:cNvSpPr txBox="1"/>
          <p:nvPr/>
        </p:nvSpPr>
        <p:spPr>
          <a:xfrm>
            <a:off x="7651507" y="2471375"/>
            <a:ext cx="1803319" cy="415498"/>
          </a:xfrm>
          <a:prstGeom prst="rect">
            <a:avLst/>
          </a:prstGeom>
          <a:noFill/>
        </p:spPr>
        <p:txBody>
          <a:bodyPr wrap="square" rtlCol="0">
            <a:spAutoFit/>
          </a:bodyPr>
          <a:lstStyle/>
          <a:p>
            <a:r>
              <a:rPr lang="en-US" sz="2100" dirty="0">
                <a:solidFill>
                  <a:schemeClr val="bg1"/>
                </a:solidFill>
              </a:rPr>
              <a:t>Individual Jot</a:t>
            </a:r>
          </a:p>
        </p:txBody>
      </p:sp>
      <p:grpSp>
        <p:nvGrpSpPr>
          <p:cNvPr id="57" name="Google Shape;6464;p67">
            <a:extLst>
              <a:ext uri="{FF2B5EF4-FFF2-40B4-BE49-F238E27FC236}">
                <a16:creationId xmlns:a16="http://schemas.microsoft.com/office/drawing/2014/main" id="{CC8EC5DE-CC8D-054B-8D03-B42A9F7D6871}"/>
              </a:ext>
            </a:extLst>
          </p:cNvPr>
          <p:cNvGrpSpPr/>
          <p:nvPr/>
        </p:nvGrpSpPr>
        <p:grpSpPr>
          <a:xfrm>
            <a:off x="7064599" y="3440527"/>
            <a:ext cx="495955" cy="495955"/>
            <a:chOff x="4674908" y="3682271"/>
            <a:chExt cx="371966" cy="371966"/>
          </a:xfrm>
        </p:grpSpPr>
        <p:sp>
          <p:nvSpPr>
            <p:cNvPr id="58" name="Google Shape;6465;p67">
              <a:extLst>
                <a:ext uri="{FF2B5EF4-FFF2-40B4-BE49-F238E27FC236}">
                  <a16:creationId xmlns:a16="http://schemas.microsoft.com/office/drawing/2014/main" id="{D3CC2722-0040-4E40-BE70-FBDCA374D902}"/>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6466;p67">
              <a:extLst>
                <a:ext uri="{FF2B5EF4-FFF2-40B4-BE49-F238E27FC236}">
                  <a16:creationId xmlns:a16="http://schemas.microsoft.com/office/drawing/2014/main" id="{DDF78F09-1145-B64D-B189-27458D4356DF}"/>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6467;p67">
              <a:extLst>
                <a:ext uri="{FF2B5EF4-FFF2-40B4-BE49-F238E27FC236}">
                  <a16:creationId xmlns:a16="http://schemas.microsoft.com/office/drawing/2014/main" id="{38EA8A93-5B94-AF4F-A04A-38537CAECFD5}"/>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6468;p67">
              <a:extLst>
                <a:ext uri="{FF2B5EF4-FFF2-40B4-BE49-F238E27FC236}">
                  <a16:creationId xmlns:a16="http://schemas.microsoft.com/office/drawing/2014/main" id="{CEF79B20-FF72-6A47-9C11-CAB1ADF83A43}"/>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2" name="Google Shape;6464;p67">
            <a:extLst>
              <a:ext uri="{FF2B5EF4-FFF2-40B4-BE49-F238E27FC236}">
                <a16:creationId xmlns:a16="http://schemas.microsoft.com/office/drawing/2014/main" id="{0969A716-065E-FB45-BB9A-B0E13B918332}"/>
              </a:ext>
            </a:extLst>
          </p:cNvPr>
          <p:cNvGrpSpPr/>
          <p:nvPr/>
        </p:nvGrpSpPr>
        <p:grpSpPr>
          <a:xfrm>
            <a:off x="7060803" y="4436088"/>
            <a:ext cx="495955" cy="495955"/>
            <a:chOff x="4674908" y="3682271"/>
            <a:chExt cx="371966" cy="371966"/>
          </a:xfrm>
        </p:grpSpPr>
        <p:sp>
          <p:nvSpPr>
            <p:cNvPr id="63" name="Google Shape;6465;p67">
              <a:extLst>
                <a:ext uri="{FF2B5EF4-FFF2-40B4-BE49-F238E27FC236}">
                  <a16:creationId xmlns:a16="http://schemas.microsoft.com/office/drawing/2014/main" id="{DAD9BA1F-C032-0B43-8FE3-95545C24938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66;p67">
              <a:extLst>
                <a:ext uri="{FF2B5EF4-FFF2-40B4-BE49-F238E27FC236}">
                  <a16:creationId xmlns:a16="http://schemas.microsoft.com/office/drawing/2014/main" id="{629623DA-A36E-E443-90BE-E41231A51A97}"/>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467;p67">
              <a:extLst>
                <a:ext uri="{FF2B5EF4-FFF2-40B4-BE49-F238E27FC236}">
                  <a16:creationId xmlns:a16="http://schemas.microsoft.com/office/drawing/2014/main" id="{1246BB67-210E-2047-8193-4DE0DB4DA080}"/>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468;p67">
              <a:extLst>
                <a:ext uri="{FF2B5EF4-FFF2-40B4-BE49-F238E27FC236}">
                  <a16:creationId xmlns:a16="http://schemas.microsoft.com/office/drawing/2014/main" id="{D400218B-5B44-F143-BE95-2AE86CA30410}"/>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7" name="TextBox 66">
            <a:extLst>
              <a:ext uri="{FF2B5EF4-FFF2-40B4-BE49-F238E27FC236}">
                <a16:creationId xmlns:a16="http://schemas.microsoft.com/office/drawing/2014/main" id="{2127E997-955E-3745-B9F7-B1C8F4361459}"/>
              </a:ext>
            </a:extLst>
          </p:cNvPr>
          <p:cNvSpPr txBox="1"/>
          <p:nvPr/>
        </p:nvSpPr>
        <p:spPr>
          <a:xfrm>
            <a:off x="7656903" y="3494431"/>
            <a:ext cx="1956512" cy="415498"/>
          </a:xfrm>
          <a:prstGeom prst="rect">
            <a:avLst/>
          </a:prstGeom>
          <a:noFill/>
        </p:spPr>
        <p:txBody>
          <a:bodyPr wrap="square" rtlCol="0">
            <a:spAutoFit/>
          </a:bodyPr>
          <a:lstStyle/>
          <a:p>
            <a:r>
              <a:rPr lang="en-US" sz="2100" dirty="0">
                <a:solidFill>
                  <a:schemeClr val="bg1"/>
                </a:solidFill>
              </a:rPr>
              <a:t>Partner Share</a:t>
            </a:r>
          </a:p>
        </p:txBody>
      </p:sp>
      <p:grpSp>
        <p:nvGrpSpPr>
          <p:cNvPr id="68" name="Google Shape;6077;p67">
            <a:extLst>
              <a:ext uri="{FF2B5EF4-FFF2-40B4-BE49-F238E27FC236}">
                <a16:creationId xmlns:a16="http://schemas.microsoft.com/office/drawing/2014/main" id="{E2D8AA99-07D9-0045-BA94-9502D7EBAA97}"/>
              </a:ext>
            </a:extLst>
          </p:cNvPr>
          <p:cNvGrpSpPr/>
          <p:nvPr/>
        </p:nvGrpSpPr>
        <p:grpSpPr>
          <a:xfrm>
            <a:off x="9584369" y="3391101"/>
            <a:ext cx="537983" cy="537983"/>
            <a:chOff x="5873617" y="2309901"/>
            <a:chExt cx="345720" cy="345720"/>
          </a:xfrm>
        </p:grpSpPr>
        <p:sp>
          <p:nvSpPr>
            <p:cNvPr id="69" name="Google Shape;6078;p67">
              <a:extLst>
                <a:ext uri="{FF2B5EF4-FFF2-40B4-BE49-F238E27FC236}">
                  <a16:creationId xmlns:a16="http://schemas.microsoft.com/office/drawing/2014/main" id="{880F0545-13FF-1E46-A777-9370DF57571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6079;p67">
              <a:extLst>
                <a:ext uri="{FF2B5EF4-FFF2-40B4-BE49-F238E27FC236}">
                  <a16:creationId xmlns:a16="http://schemas.microsoft.com/office/drawing/2014/main" id="{3907B889-4223-C642-8B8A-4998FFC39870}"/>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6080;p67">
              <a:extLst>
                <a:ext uri="{FF2B5EF4-FFF2-40B4-BE49-F238E27FC236}">
                  <a16:creationId xmlns:a16="http://schemas.microsoft.com/office/drawing/2014/main" id="{7BE1CD79-B58A-194C-B7E1-282BBF490B1F}"/>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6081;p67">
              <a:extLst>
                <a:ext uri="{FF2B5EF4-FFF2-40B4-BE49-F238E27FC236}">
                  <a16:creationId xmlns:a16="http://schemas.microsoft.com/office/drawing/2014/main" id="{635D637C-2BAF-1147-A0F2-34B6AE670324}"/>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6082;p67">
              <a:extLst>
                <a:ext uri="{FF2B5EF4-FFF2-40B4-BE49-F238E27FC236}">
                  <a16:creationId xmlns:a16="http://schemas.microsoft.com/office/drawing/2014/main" id="{3183F725-1EDE-5D44-9193-5646A717BE17}"/>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6083;p67">
              <a:extLst>
                <a:ext uri="{FF2B5EF4-FFF2-40B4-BE49-F238E27FC236}">
                  <a16:creationId xmlns:a16="http://schemas.microsoft.com/office/drawing/2014/main" id="{51540B1F-ED20-934E-9621-822C36262164}"/>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6084;p67">
              <a:extLst>
                <a:ext uri="{FF2B5EF4-FFF2-40B4-BE49-F238E27FC236}">
                  <a16:creationId xmlns:a16="http://schemas.microsoft.com/office/drawing/2014/main" id="{2F962BDF-B80E-2943-91EF-C5975D81D7B0}"/>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6085;p67">
              <a:extLst>
                <a:ext uri="{FF2B5EF4-FFF2-40B4-BE49-F238E27FC236}">
                  <a16:creationId xmlns:a16="http://schemas.microsoft.com/office/drawing/2014/main" id="{330B2DF6-7423-C54D-97E3-0C035EFBD912}"/>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6086;p67">
              <a:extLst>
                <a:ext uri="{FF2B5EF4-FFF2-40B4-BE49-F238E27FC236}">
                  <a16:creationId xmlns:a16="http://schemas.microsoft.com/office/drawing/2014/main" id="{5E2E36C0-8112-8343-810A-48F04D92C2C7}"/>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6087;p67">
              <a:extLst>
                <a:ext uri="{FF2B5EF4-FFF2-40B4-BE49-F238E27FC236}">
                  <a16:creationId xmlns:a16="http://schemas.microsoft.com/office/drawing/2014/main" id="{B4228E17-CA1D-7E4E-A41A-7B394BA37E36}"/>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6088;p67">
              <a:extLst>
                <a:ext uri="{FF2B5EF4-FFF2-40B4-BE49-F238E27FC236}">
                  <a16:creationId xmlns:a16="http://schemas.microsoft.com/office/drawing/2014/main" id="{C14AB7A6-5098-DB41-8E13-B0788C0F746E}"/>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6089;p67">
              <a:extLst>
                <a:ext uri="{FF2B5EF4-FFF2-40B4-BE49-F238E27FC236}">
                  <a16:creationId xmlns:a16="http://schemas.microsoft.com/office/drawing/2014/main" id="{9F4D728A-6812-5C4C-A6FE-C78E2799F329}"/>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6090;p67">
              <a:extLst>
                <a:ext uri="{FF2B5EF4-FFF2-40B4-BE49-F238E27FC236}">
                  <a16:creationId xmlns:a16="http://schemas.microsoft.com/office/drawing/2014/main" id="{F55E7B3F-EA79-6845-846F-2F8AFA6BD147}"/>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6091;p67">
              <a:extLst>
                <a:ext uri="{FF2B5EF4-FFF2-40B4-BE49-F238E27FC236}">
                  <a16:creationId xmlns:a16="http://schemas.microsoft.com/office/drawing/2014/main" id="{E7119FC7-A402-454B-A2BA-7D6977C86380}"/>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6092;p67">
              <a:extLst>
                <a:ext uri="{FF2B5EF4-FFF2-40B4-BE49-F238E27FC236}">
                  <a16:creationId xmlns:a16="http://schemas.microsoft.com/office/drawing/2014/main" id="{22C28333-AAD1-1D4F-ACE0-8E42C5BF6846}"/>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6093;p67">
              <a:extLst>
                <a:ext uri="{FF2B5EF4-FFF2-40B4-BE49-F238E27FC236}">
                  <a16:creationId xmlns:a16="http://schemas.microsoft.com/office/drawing/2014/main" id="{2C8276A1-E6B2-E445-B542-D11E4DD8B423}"/>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6094;p67">
              <a:extLst>
                <a:ext uri="{FF2B5EF4-FFF2-40B4-BE49-F238E27FC236}">
                  <a16:creationId xmlns:a16="http://schemas.microsoft.com/office/drawing/2014/main" id="{F1A13418-935D-FD47-8837-B28D509853FC}"/>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6095;p67">
              <a:extLst>
                <a:ext uri="{FF2B5EF4-FFF2-40B4-BE49-F238E27FC236}">
                  <a16:creationId xmlns:a16="http://schemas.microsoft.com/office/drawing/2014/main" id="{92B801EF-349F-F849-9136-CD2B00C45637}"/>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6096;p67">
              <a:extLst>
                <a:ext uri="{FF2B5EF4-FFF2-40B4-BE49-F238E27FC236}">
                  <a16:creationId xmlns:a16="http://schemas.microsoft.com/office/drawing/2014/main" id="{67AFC378-9ED6-7F4B-B074-CC406BEE4B85}"/>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8" name="TextBox 87">
            <a:extLst>
              <a:ext uri="{FF2B5EF4-FFF2-40B4-BE49-F238E27FC236}">
                <a16:creationId xmlns:a16="http://schemas.microsoft.com/office/drawing/2014/main" id="{4FA3380C-2D32-2E40-99D6-58272445DA6B}"/>
              </a:ext>
            </a:extLst>
          </p:cNvPr>
          <p:cNvSpPr txBox="1"/>
          <p:nvPr/>
        </p:nvSpPr>
        <p:spPr>
          <a:xfrm>
            <a:off x="10149376" y="3520984"/>
            <a:ext cx="1803319" cy="415498"/>
          </a:xfrm>
          <a:prstGeom prst="rect">
            <a:avLst/>
          </a:prstGeom>
          <a:noFill/>
        </p:spPr>
        <p:txBody>
          <a:bodyPr wrap="square" rtlCol="0">
            <a:spAutoFit/>
          </a:bodyPr>
          <a:lstStyle/>
          <a:p>
            <a:r>
              <a:rPr lang="en-US" sz="2100" dirty="0">
                <a:solidFill>
                  <a:schemeClr val="bg1"/>
                </a:solidFill>
              </a:rPr>
              <a:t>7 minutes</a:t>
            </a:r>
          </a:p>
        </p:txBody>
      </p:sp>
      <p:sp>
        <p:nvSpPr>
          <p:cNvPr id="89" name="TextBox 88">
            <a:extLst>
              <a:ext uri="{FF2B5EF4-FFF2-40B4-BE49-F238E27FC236}">
                <a16:creationId xmlns:a16="http://schemas.microsoft.com/office/drawing/2014/main" id="{5F908859-7B92-5448-9CE5-72CCB47C5363}"/>
              </a:ext>
            </a:extLst>
          </p:cNvPr>
          <p:cNvSpPr txBox="1"/>
          <p:nvPr/>
        </p:nvSpPr>
        <p:spPr>
          <a:xfrm>
            <a:off x="7654795" y="4427451"/>
            <a:ext cx="1847127" cy="738664"/>
          </a:xfrm>
          <a:prstGeom prst="rect">
            <a:avLst/>
          </a:prstGeom>
          <a:noFill/>
        </p:spPr>
        <p:txBody>
          <a:bodyPr wrap="square" rtlCol="0">
            <a:spAutoFit/>
          </a:bodyPr>
          <a:lstStyle/>
          <a:p>
            <a:r>
              <a:rPr lang="en-US" sz="2100" dirty="0">
                <a:solidFill>
                  <a:schemeClr val="bg1"/>
                </a:solidFill>
              </a:rPr>
              <a:t>Whole Group Share</a:t>
            </a:r>
          </a:p>
        </p:txBody>
      </p:sp>
      <p:grpSp>
        <p:nvGrpSpPr>
          <p:cNvPr id="90" name="Google Shape;6077;p67">
            <a:extLst>
              <a:ext uri="{FF2B5EF4-FFF2-40B4-BE49-F238E27FC236}">
                <a16:creationId xmlns:a16="http://schemas.microsoft.com/office/drawing/2014/main" id="{FBA218A7-9B91-ED48-BF76-42929ED8F14B}"/>
              </a:ext>
            </a:extLst>
          </p:cNvPr>
          <p:cNvGrpSpPr/>
          <p:nvPr/>
        </p:nvGrpSpPr>
        <p:grpSpPr>
          <a:xfrm>
            <a:off x="9604407" y="4440934"/>
            <a:ext cx="537983" cy="537983"/>
            <a:chOff x="5873617" y="2309901"/>
            <a:chExt cx="345720" cy="345720"/>
          </a:xfrm>
        </p:grpSpPr>
        <p:sp>
          <p:nvSpPr>
            <p:cNvPr id="91" name="Google Shape;6078;p67">
              <a:extLst>
                <a:ext uri="{FF2B5EF4-FFF2-40B4-BE49-F238E27FC236}">
                  <a16:creationId xmlns:a16="http://schemas.microsoft.com/office/drawing/2014/main" id="{1062F642-39C2-E646-A8CD-DEB5B3F33C30}"/>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6079;p67">
              <a:extLst>
                <a:ext uri="{FF2B5EF4-FFF2-40B4-BE49-F238E27FC236}">
                  <a16:creationId xmlns:a16="http://schemas.microsoft.com/office/drawing/2014/main" id="{430A0E9A-0152-A14D-BF4B-63D040E8DF23}"/>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6080;p67">
              <a:extLst>
                <a:ext uri="{FF2B5EF4-FFF2-40B4-BE49-F238E27FC236}">
                  <a16:creationId xmlns:a16="http://schemas.microsoft.com/office/drawing/2014/main" id="{88097EBE-36E2-4A4D-A47F-E670AD228101}"/>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6081;p67">
              <a:extLst>
                <a:ext uri="{FF2B5EF4-FFF2-40B4-BE49-F238E27FC236}">
                  <a16:creationId xmlns:a16="http://schemas.microsoft.com/office/drawing/2014/main" id="{80C7F9CD-CF54-6341-89FC-1EE9B5D7287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6082;p67">
              <a:extLst>
                <a:ext uri="{FF2B5EF4-FFF2-40B4-BE49-F238E27FC236}">
                  <a16:creationId xmlns:a16="http://schemas.microsoft.com/office/drawing/2014/main" id="{DDA49631-BC5D-C640-8C87-2071EFC2B9D9}"/>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6083;p67">
              <a:extLst>
                <a:ext uri="{FF2B5EF4-FFF2-40B4-BE49-F238E27FC236}">
                  <a16:creationId xmlns:a16="http://schemas.microsoft.com/office/drawing/2014/main" id="{91D5334A-501D-CA4A-BEBE-5098420709AF}"/>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6084;p67">
              <a:extLst>
                <a:ext uri="{FF2B5EF4-FFF2-40B4-BE49-F238E27FC236}">
                  <a16:creationId xmlns:a16="http://schemas.microsoft.com/office/drawing/2014/main" id="{1ACBECD8-8F9B-E141-A78A-130B294FB0F7}"/>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6085;p67">
              <a:extLst>
                <a:ext uri="{FF2B5EF4-FFF2-40B4-BE49-F238E27FC236}">
                  <a16:creationId xmlns:a16="http://schemas.microsoft.com/office/drawing/2014/main" id="{500FF51E-621F-434C-AB14-8366E8262288}"/>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6086;p67">
              <a:extLst>
                <a:ext uri="{FF2B5EF4-FFF2-40B4-BE49-F238E27FC236}">
                  <a16:creationId xmlns:a16="http://schemas.microsoft.com/office/drawing/2014/main" id="{97A8D15E-FE74-6248-9225-A47318CFBFEE}"/>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6087;p67">
              <a:extLst>
                <a:ext uri="{FF2B5EF4-FFF2-40B4-BE49-F238E27FC236}">
                  <a16:creationId xmlns:a16="http://schemas.microsoft.com/office/drawing/2014/main" id="{C3A9463E-0A6B-EB45-BB52-769FCBEA19BE}"/>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6088;p67">
              <a:extLst>
                <a:ext uri="{FF2B5EF4-FFF2-40B4-BE49-F238E27FC236}">
                  <a16:creationId xmlns:a16="http://schemas.microsoft.com/office/drawing/2014/main" id="{D7AD75E7-3DC8-BD4F-B3B4-971A3CBF2347}"/>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6089;p67">
              <a:extLst>
                <a:ext uri="{FF2B5EF4-FFF2-40B4-BE49-F238E27FC236}">
                  <a16:creationId xmlns:a16="http://schemas.microsoft.com/office/drawing/2014/main" id="{C042BAA7-37A3-9243-B255-1600B9541D7A}"/>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6090;p67">
              <a:extLst>
                <a:ext uri="{FF2B5EF4-FFF2-40B4-BE49-F238E27FC236}">
                  <a16:creationId xmlns:a16="http://schemas.microsoft.com/office/drawing/2014/main" id="{45E2A89C-8467-7147-BE45-5EEA1F481910}"/>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6091;p67">
              <a:extLst>
                <a:ext uri="{FF2B5EF4-FFF2-40B4-BE49-F238E27FC236}">
                  <a16:creationId xmlns:a16="http://schemas.microsoft.com/office/drawing/2014/main" id="{D0B608FA-569A-8C49-85B3-67DCD386573F}"/>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6092;p67">
              <a:extLst>
                <a:ext uri="{FF2B5EF4-FFF2-40B4-BE49-F238E27FC236}">
                  <a16:creationId xmlns:a16="http://schemas.microsoft.com/office/drawing/2014/main" id="{489B15BF-C51B-0045-BD9C-91064D50F2A6}"/>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6093;p67">
              <a:extLst>
                <a:ext uri="{FF2B5EF4-FFF2-40B4-BE49-F238E27FC236}">
                  <a16:creationId xmlns:a16="http://schemas.microsoft.com/office/drawing/2014/main" id="{FFD57C43-18FD-9A41-8F98-D2B3C8425609}"/>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6094;p67">
              <a:extLst>
                <a:ext uri="{FF2B5EF4-FFF2-40B4-BE49-F238E27FC236}">
                  <a16:creationId xmlns:a16="http://schemas.microsoft.com/office/drawing/2014/main" id="{064EC7A3-57F6-A240-9513-22FAC57BBE1D}"/>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6095;p67">
              <a:extLst>
                <a:ext uri="{FF2B5EF4-FFF2-40B4-BE49-F238E27FC236}">
                  <a16:creationId xmlns:a16="http://schemas.microsoft.com/office/drawing/2014/main" id="{952FB877-D287-5444-80F7-A2EA8FA2A2E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6096;p67">
              <a:extLst>
                <a:ext uri="{FF2B5EF4-FFF2-40B4-BE49-F238E27FC236}">
                  <a16:creationId xmlns:a16="http://schemas.microsoft.com/office/drawing/2014/main" id="{6B75BDD0-8278-8549-9688-D4AF0093A379}"/>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10" name="TextBox 109">
            <a:extLst>
              <a:ext uri="{FF2B5EF4-FFF2-40B4-BE49-F238E27FC236}">
                <a16:creationId xmlns:a16="http://schemas.microsoft.com/office/drawing/2014/main" id="{95DC7135-F907-C64A-A532-393F1552076A}"/>
              </a:ext>
            </a:extLst>
          </p:cNvPr>
          <p:cNvSpPr txBox="1"/>
          <p:nvPr/>
        </p:nvSpPr>
        <p:spPr>
          <a:xfrm>
            <a:off x="10156244" y="4516545"/>
            <a:ext cx="1803319" cy="415498"/>
          </a:xfrm>
          <a:prstGeom prst="rect">
            <a:avLst/>
          </a:prstGeom>
          <a:noFill/>
        </p:spPr>
        <p:txBody>
          <a:bodyPr wrap="square" rtlCol="0">
            <a:spAutoFit/>
          </a:bodyPr>
          <a:lstStyle/>
          <a:p>
            <a:r>
              <a:rPr lang="en-US" sz="2100" dirty="0">
                <a:solidFill>
                  <a:schemeClr val="bg1"/>
                </a:solidFill>
              </a:rPr>
              <a:t>5 minutes</a:t>
            </a:r>
          </a:p>
        </p:txBody>
      </p:sp>
      <p:cxnSp>
        <p:nvCxnSpPr>
          <p:cNvPr id="112" name="Straight Connector 111">
            <a:extLst>
              <a:ext uri="{FF2B5EF4-FFF2-40B4-BE49-F238E27FC236}">
                <a16:creationId xmlns:a16="http://schemas.microsoft.com/office/drawing/2014/main" id="{93BABC60-5D36-C64D-96B1-B397752534BB}"/>
              </a:ext>
            </a:extLst>
          </p:cNvPr>
          <p:cNvCxnSpPr>
            <a:cxnSpLocks/>
          </p:cNvCxnSpPr>
          <p:nvPr/>
        </p:nvCxnSpPr>
        <p:spPr>
          <a:xfrm>
            <a:off x="7300636" y="3207657"/>
            <a:ext cx="40863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534755B-4436-B840-96C3-3609C85B099B}"/>
              </a:ext>
            </a:extLst>
          </p:cNvPr>
          <p:cNvCxnSpPr>
            <a:cxnSpLocks/>
          </p:cNvCxnSpPr>
          <p:nvPr/>
        </p:nvCxnSpPr>
        <p:spPr>
          <a:xfrm>
            <a:off x="7335172" y="4201885"/>
            <a:ext cx="408633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99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F6C2E1D-19FA-BC41-9F1B-011E7E8D5273}"/>
              </a:ext>
            </a:extLst>
          </p:cNvPr>
          <p:cNvGraphicFramePr/>
          <p:nvPr>
            <p:extLst>
              <p:ext uri="{D42A27DB-BD31-4B8C-83A1-F6EECF244321}">
                <p14:modId xmlns:p14="http://schemas.microsoft.com/office/powerpoint/2010/main" val="355875144"/>
              </p:ext>
            </p:extLst>
          </p:nvPr>
        </p:nvGraphicFramePr>
        <p:xfrm>
          <a:off x="580572" y="0"/>
          <a:ext cx="1053737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A546531A-99DA-074E-9B86-BEF60324F15B}"/>
              </a:ext>
            </a:extLst>
          </p:cNvPr>
          <p:cNvGraphicFramePr/>
          <p:nvPr>
            <p:extLst>
              <p:ext uri="{D42A27DB-BD31-4B8C-83A1-F6EECF244321}">
                <p14:modId xmlns:p14="http://schemas.microsoft.com/office/powerpoint/2010/main" val="2584383546"/>
              </p:ext>
            </p:extLst>
          </p:nvPr>
        </p:nvGraphicFramePr>
        <p:xfrm>
          <a:off x="2249714" y="3120571"/>
          <a:ext cx="8868229" cy="37374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itle 1">
            <a:extLst>
              <a:ext uri="{FF2B5EF4-FFF2-40B4-BE49-F238E27FC236}">
                <a16:creationId xmlns:a16="http://schemas.microsoft.com/office/drawing/2014/main" id="{7121EA21-A6C0-2D4D-B4BC-D493EF5FC4F1}"/>
              </a:ext>
            </a:extLst>
          </p:cNvPr>
          <p:cNvSpPr>
            <a:spLocks noGrp="1"/>
          </p:cNvSpPr>
          <p:nvPr>
            <p:ph type="title"/>
          </p:nvPr>
        </p:nvSpPr>
        <p:spPr>
          <a:noFill/>
        </p:spPr>
        <p:txBody>
          <a:bodyPr/>
          <a:lstStyle/>
          <a:p>
            <a:r>
              <a:rPr lang="en-US" b="1" dirty="0">
                <a:solidFill>
                  <a:schemeClr val="bg1"/>
                </a:solidFill>
                <a:ea typeface="ＭＳ Ｐゴシック"/>
              </a:rPr>
              <a:t>EQUITY DATA REVIEW: PBIS TEAM</a:t>
            </a:r>
          </a:p>
        </p:txBody>
      </p:sp>
      <p:sp>
        <p:nvSpPr>
          <p:cNvPr id="7" name="TextBox 6">
            <a:extLst>
              <a:ext uri="{FF2B5EF4-FFF2-40B4-BE49-F238E27FC236}">
                <a16:creationId xmlns:a16="http://schemas.microsoft.com/office/drawing/2014/main" id="{DFBC6DD3-D742-614F-8C25-56FF61FAD3F4}"/>
              </a:ext>
            </a:extLst>
          </p:cNvPr>
          <p:cNvSpPr txBox="1"/>
          <p:nvPr/>
        </p:nvSpPr>
        <p:spPr>
          <a:xfrm>
            <a:off x="813349" y="969239"/>
            <a:ext cx="95063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Hind Vadodara" panose="020B0604020202020204" charset="0"/>
                <a:ea typeface="ＭＳ Ｐゴシック" pitchFamily="-108" charset="-128"/>
                <a:cs typeface="Hind Vadodara" panose="020B0604020202020204" charset="0"/>
              </a:rPr>
              <a:t>How can this information be used to inform interventions?</a:t>
            </a:r>
          </a:p>
        </p:txBody>
      </p:sp>
      <p:grpSp>
        <p:nvGrpSpPr>
          <p:cNvPr id="8" name="Group 7">
            <a:extLst>
              <a:ext uri="{FF2B5EF4-FFF2-40B4-BE49-F238E27FC236}">
                <a16:creationId xmlns:a16="http://schemas.microsoft.com/office/drawing/2014/main" id="{4A53A789-F1EF-E54A-A211-314AAFAB034A}"/>
              </a:ext>
            </a:extLst>
          </p:cNvPr>
          <p:cNvGrpSpPr/>
          <p:nvPr/>
        </p:nvGrpSpPr>
        <p:grpSpPr>
          <a:xfrm rot="5400000">
            <a:off x="5277754" y="3681252"/>
            <a:ext cx="1143003" cy="638499"/>
            <a:chOff x="3858779" y="1872675"/>
            <a:chExt cx="1799043" cy="638499"/>
          </a:xfrm>
        </p:grpSpPr>
        <p:sp>
          <p:nvSpPr>
            <p:cNvPr id="9" name="Right Arrow 8">
              <a:extLst>
                <a:ext uri="{FF2B5EF4-FFF2-40B4-BE49-F238E27FC236}">
                  <a16:creationId xmlns:a16="http://schemas.microsoft.com/office/drawing/2014/main" id="{37E78C6A-A672-9345-85D5-2F1EBB73FCAA}"/>
                </a:ext>
              </a:extLst>
            </p:cNvPr>
            <p:cNvSpPr/>
            <p:nvPr/>
          </p:nvSpPr>
          <p:spPr>
            <a:xfrm rot="73441">
              <a:off x="3858779" y="1872675"/>
              <a:ext cx="1799043" cy="63849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Right Arrow 4">
              <a:extLst>
                <a:ext uri="{FF2B5EF4-FFF2-40B4-BE49-F238E27FC236}">
                  <a16:creationId xmlns:a16="http://schemas.microsoft.com/office/drawing/2014/main" id="{5E6DC723-E9B8-3746-B830-1A1266962DE1}"/>
                </a:ext>
              </a:extLst>
            </p:cNvPr>
            <p:cNvSpPr txBox="1"/>
            <p:nvPr/>
          </p:nvSpPr>
          <p:spPr>
            <a:xfrm rot="73441">
              <a:off x="3858801" y="1998329"/>
              <a:ext cx="1607493" cy="383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289050" rtl="0">
                <a:lnSpc>
                  <a:spcPct val="90000"/>
                </a:lnSpc>
                <a:spcBef>
                  <a:spcPct val="0"/>
                </a:spcBef>
                <a:spcAft>
                  <a:spcPct val="35000"/>
                </a:spcAft>
                <a:buNone/>
              </a:pPr>
              <a:endParaRPr lang="en-US" sz="2900" kern="1200"/>
            </a:p>
          </p:txBody>
        </p:sp>
      </p:grpSp>
      <p:sp>
        <p:nvSpPr>
          <p:cNvPr id="11" name="TextBox 10">
            <a:extLst>
              <a:ext uri="{FF2B5EF4-FFF2-40B4-BE49-F238E27FC236}">
                <a16:creationId xmlns:a16="http://schemas.microsoft.com/office/drawing/2014/main" id="{91410B67-3386-CC4F-B9CF-C2B06F852129}"/>
              </a:ext>
            </a:extLst>
          </p:cNvPr>
          <p:cNvSpPr txBox="1"/>
          <p:nvPr/>
        </p:nvSpPr>
        <p:spPr>
          <a:xfrm>
            <a:off x="7489370" y="2524667"/>
            <a:ext cx="669739" cy="369332"/>
          </a:xfrm>
          <a:prstGeom prst="rect">
            <a:avLst/>
          </a:prstGeom>
          <a:noFill/>
        </p:spPr>
        <p:txBody>
          <a:bodyPr wrap="square" rtlCol="0">
            <a:spAutoFit/>
          </a:bodyPr>
          <a:lstStyle/>
          <a:p>
            <a:r>
              <a:rPr lang="en-US" b="1" dirty="0"/>
              <a:t>NO</a:t>
            </a:r>
          </a:p>
        </p:txBody>
      </p:sp>
      <p:sp>
        <p:nvSpPr>
          <p:cNvPr id="12" name="TextBox 11">
            <a:extLst>
              <a:ext uri="{FF2B5EF4-FFF2-40B4-BE49-F238E27FC236}">
                <a16:creationId xmlns:a16="http://schemas.microsoft.com/office/drawing/2014/main" id="{EC246797-2074-2245-971E-A321D40FD980}"/>
              </a:ext>
            </a:extLst>
          </p:cNvPr>
          <p:cNvSpPr txBox="1"/>
          <p:nvPr/>
        </p:nvSpPr>
        <p:spPr>
          <a:xfrm rot="16200000">
            <a:off x="5522720" y="3661627"/>
            <a:ext cx="669739" cy="369332"/>
          </a:xfrm>
          <a:prstGeom prst="rect">
            <a:avLst/>
          </a:prstGeom>
          <a:noFill/>
        </p:spPr>
        <p:txBody>
          <a:bodyPr wrap="square" rtlCol="0">
            <a:spAutoFit/>
          </a:bodyPr>
          <a:lstStyle/>
          <a:p>
            <a:r>
              <a:rPr lang="en-US" b="1" dirty="0"/>
              <a:t>YES</a:t>
            </a:r>
          </a:p>
        </p:txBody>
      </p:sp>
      <p:sp>
        <p:nvSpPr>
          <p:cNvPr id="13" name="TextBox 12">
            <a:extLst>
              <a:ext uri="{FF2B5EF4-FFF2-40B4-BE49-F238E27FC236}">
                <a16:creationId xmlns:a16="http://schemas.microsoft.com/office/drawing/2014/main" id="{FEEF63C3-109C-7A4C-861B-1B845FFDB047}"/>
              </a:ext>
            </a:extLst>
          </p:cNvPr>
          <p:cNvSpPr txBox="1"/>
          <p:nvPr/>
        </p:nvSpPr>
        <p:spPr>
          <a:xfrm>
            <a:off x="6844525" y="5322918"/>
            <a:ext cx="979715" cy="369332"/>
          </a:xfrm>
          <a:prstGeom prst="rect">
            <a:avLst/>
          </a:prstGeom>
          <a:noFill/>
        </p:spPr>
        <p:txBody>
          <a:bodyPr wrap="square" rtlCol="0">
            <a:spAutoFit/>
          </a:bodyPr>
          <a:lstStyle/>
          <a:p>
            <a:r>
              <a:rPr lang="en-US" b="1" dirty="0"/>
              <a:t>PLAN</a:t>
            </a:r>
          </a:p>
        </p:txBody>
      </p:sp>
    </p:spTree>
    <p:extLst>
      <p:ext uri="{BB962C8B-B14F-4D97-AF65-F5344CB8AC3E}">
        <p14:creationId xmlns:p14="http://schemas.microsoft.com/office/powerpoint/2010/main" val="202664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AB9941-9433-DB4D-ACA2-60A78C28B2CF}"/>
              </a:ext>
            </a:extLst>
          </p:cNvPr>
          <p:cNvSpPr>
            <a:spLocks noGrp="1"/>
          </p:cNvSpPr>
          <p:nvPr>
            <p:ph type="title"/>
          </p:nvPr>
        </p:nvSpPr>
        <p:spPr/>
        <p:txBody>
          <a:bodyPr/>
          <a:lstStyle/>
          <a:p>
            <a:r>
              <a:rPr lang="en-US" dirty="0"/>
              <a:t>DISCUSSION: ALIGNMENT</a:t>
            </a:r>
          </a:p>
        </p:txBody>
      </p:sp>
      <p:sp>
        <p:nvSpPr>
          <p:cNvPr id="4" name="Text Placeholder 1">
            <a:extLst>
              <a:ext uri="{FF2B5EF4-FFF2-40B4-BE49-F238E27FC236}">
                <a16:creationId xmlns:a16="http://schemas.microsoft.com/office/drawing/2014/main" id="{F0F560AB-07D9-A741-9D3C-452489E4F907}"/>
              </a:ext>
            </a:extLst>
          </p:cNvPr>
          <p:cNvSpPr txBox="1">
            <a:spLocks/>
          </p:cNvSpPr>
          <p:nvPr/>
        </p:nvSpPr>
        <p:spPr>
          <a:xfrm>
            <a:off x="982274" y="1716506"/>
            <a:ext cx="6335236" cy="3158111"/>
          </a:xfrm>
          <a:prstGeom prst="rect">
            <a:avLst/>
          </a:prstGeom>
          <a:noFill/>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Open Sans SemiBold"/>
              <a:buAutoNum type="arabicPeriod"/>
              <a:defRPr sz="1600" b="0" i="0" u="none" strike="noStrike" cap="none">
                <a:solidFill>
                  <a:schemeClr val="lt1"/>
                </a:solidFill>
                <a:latin typeface="Hind Vadodara"/>
                <a:ea typeface="Hind Vadodara"/>
                <a:cs typeface="Hind Vadodara"/>
                <a:sym typeface="Hind Vadodara"/>
              </a:defRPr>
            </a:lvl1pPr>
            <a:lvl2pPr marL="1219170" marR="0" lvl="1" indent="-406390" algn="l" rtl="0">
              <a:lnSpc>
                <a:spcPct val="100000"/>
              </a:lnSpc>
              <a:spcBef>
                <a:spcPts val="2133"/>
              </a:spcBef>
              <a:spcAft>
                <a:spcPts val="0"/>
              </a:spcAft>
              <a:buClr>
                <a:srgbClr val="434343"/>
              </a:buClr>
              <a:buSzPts val="12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2pPr>
            <a:lvl3pPr marL="1828754" marR="0" lvl="2" indent="-423323" algn="l" rtl="0">
              <a:lnSpc>
                <a:spcPct val="100000"/>
              </a:lnSpc>
              <a:spcBef>
                <a:spcPts val="2133"/>
              </a:spcBef>
              <a:spcAft>
                <a:spcPts val="0"/>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3pPr>
            <a:lvl4pPr marL="2438339" marR="0" lvl="3" indent="-423323" algn="l" rtl="0">
              <a:lnSpc>
                <a:spcPct val="100000"/>
              </a:lnSpc>
              <a:spcBef>
                <a:spcPts val="2133"/>
              </a:spcBef>
              <a:spcAft>
                <a:spcPts val="0"/>
              </a:spcAft>
              <a:buClr>
                <a:srgbClr val="434343"/>
              </a:buClr>
              <a:buSzPts val="1400"/>
              <a:buFont typeface="Roboto Condensed Light"/>
              <a:buAutoNum type="arabicPeriod"/>
              <a:defRPr sz="1867" b="0" i="0" u="none" strike="noStrike" cap="none">
                <a:solidFill>
                  <a:schemeClr val="lt1"/>
                </a:solidFill>
                <a:latin typeface="Hind Vadodara"/>
                <a:ea typeface="Hind Vadodara"/>
                <a:cs typeface="Hind Vadodara"/>
                <a:sym typeface="Hind Vadodara"/>
              </a:defRPr>
            </a:lvl4pPr>
            <a:lvl5pPr marL="3047924" marR="0" lvl="4" indent="-423323" algn="l" rtl="0">
              <a:lnSpc>
                <a:spcPct val="100000"/>
              </a:lnSpc>
              <a:spcBef>
                <a:spcPts val="2133"/>
              </a:spcBef>
              <a:spcAft>
                <a:spcPts val="0"/>
              </a:spcAft>
              <a:buClr>
                <a:srgbClr val="434343"/>
              </a:buClr>
              <a:buSzPts val="14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5pPr>
            <a:lvl6pPr marL="3657509" marR="0" lvl="5" indent="-423323" algn="l" rtl="0">
              <a:lnSpc>
                <a:spcPct val="100000"/>
              </a:lnSpc>
              <a:spcBef>
                <a:spcPts val="2133"/>
              </a:spcBef>
              <a:spcAft>
                <a:spcPts val="0"/>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6pPr>
            <a:lvl7pPr marL="4267093" marR="0" lvl="6" indent="-423323" algn="l" rtl="0">
              <a:lnSpc>
                <a:spcPct val="100000"/>
              </a:lnSpc>
              <a:spcBef>
                <a:spcPts val="2133"/>
              </a:spcBef>
              <a:spcAft>
                <a:spcPts val="0"/>
              </a:spcAft>
              <a:buClr>
                <a:srgbClr val="434343"/>
              </a:buClr>
              <a:buSzPts val="1400"/>
              <a:buFont typeface="Roboto Condensed Light"/>
              <a:buAutoNum type="arabicPeriod"/>
              <a:defRPr sz="1867" b="0" i="0" u="none" strike="noStrike" cap="none">
                <a:solidFill>
                  <a:schemeClr val="lt1"/>
                </a:solidFill>
                <a:latin typeface="Hind Vadodara"/>
                <a:ea typeface="Hind Vadodara"/>
                <a:cs typeface="Hind Vadodara"/>
                <a:sym typeface="Hind Vadodara"/>
              </a:defRPr>
            </a:lvl7pPr>
            <a:lvl8pPr marL="4876678" marR="0" lvl="7" indent="-423323" algn="l" rtl="0">
              <a:lnSpc>
                <a:spcPct val="100000"/>
              </a:lnSpc>
              <a:spcBef>
                <a:spcPts val="2133"/>
              </a:spcBef>
              <a:spcAft>
                <a:spcPts val="0"/>
              </a:spcAft>
              <a:buClr>
                <a:srgbClr val="434343"/>
              </a:buClr>
              <a:buSzPts val="14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8pPr>
            <a:lvl9pPr marL="5486263" marR="0" lvl="8" indent="-423323" algn="l" rtl="0">
              <a:lnSpc>
                <a:spcPct val="100000"/>
              </a:lnSpc>
              <a:spcBef>
                <a:spcPts val="2133"/>
              </a:spcBef>
              <a:spcAft>
                <a:spcPts val="2133"/>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9pPr>
          </a:lstStyle>
          <a:p>
            <a:pPr>
              <a:buClr>
                <a:schemeClr val="bg1"/>
              </a:buClr>
              <a:buSzPct val="100000"/>
            </a:pPr>
            <a:endParaRPr lang="en-US" sz="2800" dirty="0">
              <a:solidFill>
                <a:schemeClr val="bg1"/>
              </a:solidFill>
            </a:endParaRPr>
          </a:p>
          <a:p>
            <a:pPr>
              <a:buClr>
                <a:schemeClr val="bg1"/>
              </a:buClr>
              <a:buSzPct val="100000"/>
            </a:pPr>
            <a:r>
              <a:rPr lang="en-US" sz="2800" dirty="0">
                <a:solidFill>
                  <a:schemeClr val="bg1"/>
                </a:solidFill>
              </a:rPr>
              <a:t>How does equity ”fit” into other initiatives within your school?</a:t>
            </a:r>
          </a:p>
          <a:p>
            <a:pPr>
              <a:buClr>
                <a:schemeClr val="bg1"/>
              </a:buClr>
              <a:buSzPct val="100000"/>
            </a:pPr>
            <a:endParaRPr lang="en-US" sz="2800" dirty="0">
              <a:solidFill>
                <a:schemeClr val="bg1"/>
              </a:solidFill>
            </a:endParaRPr>
          </a:p>
          <a:p>
            <a:pPr>
              <a:buClr>
                <a:schemeClr val="bg1"/>
              </a:buClr>
              <a:buSzPct val="100000"/>
            </a:pPr>
            <a:r>
              <a:rPr lang="en-US" sz="2800" dirty="0">
                <a:solidFill>
                  <a:schemeClr val="bg1"/>
                </a:solidFill>
              </a:rPr>
              <a:t>What other equity initiatives are being implemented?</a:t>
            </a:r>
          </a:p>
          <a:p>
            <a:pPr>
              <a:buClr>
                <a:schemeClr val="bg1"/>
              </a:buClr>
              <a:buSzPct val="100000"/>
            </a:pPr>
            <a:endParaRPr lang="en-US" sz="2800" dirty="0">
              <a:solidFill>
                <a:schemeClr val="bg1"/>
              </a:solidFill>
            </a:endParaRPr>
          </a:p>
          <a:p>
            <a:pPr marL="203195" indent="0">
              <a:buClr>
                <a:schemeClr val="bg1"/>
              </a:buClr>
              <a:buSzPct val="100000"/>
              <a:buNone/>
            </a:pPr>
            <a:endParaRPr lang="en-US" sz="2800" kern="0" dirty="0"/>
          </a:p>
        </p:txBody>
      </p:sp>
      <p:grpSp>
        <p:nvGrpSpPr>
          <p:cNvPr id="5" name="Google Shape;6464;p67">
            <a:extLst>
              <a:ext uri="{FF2B5EF4-FFF2-40B4-BE49-F238E27FC236}">
                <a16:creationId xmlns:a16="http://schemas.microsoft.com/office/drawing/2014/main" id="{94B85D3E-EF72-DA4E-909D-7B35904EA366}"/>
              </a:ext>
            </a:extLst>
          </p:cNvPr>
          <p:cNvGrpSpPr/>
          <p:nvPr/>
        </p:nvGrpSpPr>
        <p:grpSpPr>
          <a:xfrm>
            <a:off x="2658317" y="5566056"/>
            <a:ext cx="495955" cy="495955"/>
            <a:chOff x="4674908" y="3682271"/>
            <a:chExt cx="371966" cy="371966"/>
          </a:xfrm>
        </p:grpSpPr>
        <p:sp>
          <p:nvSpPr>
            <p:cNvPr id="6" name="Google Shape;6465;p67">
              <a:extLst>
                <a:ext uri="{FF2B5EF4-FFF2-40B4-BE49-F238E27FC236}">
                  <a16:creationId xmlns:a16="http://schemas.microsoft.com/office/drawing/2014/main" id="{D37032AF-86D5-AB44-B9A2-B3870920AA1C}"/>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466;p67">
              <a:extLst>
                <a:ext uri="{FF2B5EF4-FFF2-40B4-BE49-F238E27FC236}">
                  <a16:creationId xmlns:a16="http://schemas.microsoft.com/office/drawing/2014/main" id="{9DAB1310-B93E-7940-ADD1-EE040508F1AC}"/>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467;p67">
              <a:extLst>
                <a:ext uri="{FF2B5EF4-FFF2-40B4-BE49-F238E27FC236}">
                  <a16:creationId xmlns:a16="http://schemas.microsoft.com/office/drawing/2014/main" id="{A3209A26-3BBF-7641-84FD-723305093085}"/>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6468;p67">
              <a:extLst>
                <a:ext uri="{FF2B5EF4-FFF2-40B4-BE49-F238E27FC236}">
                  <a16:creationId xmlns:a16="http://schemas.microsoft.com/office/drawing/2014/main" id="{B16B5DEB-4D9D-F64C-86A2-0C88DE787915}"/>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 name="Google Shape;6077;p67">
            <a:extLst>
              <a:ext uri="{FF2B5EF4-FFF2-40B4-BE49-F238E27FC236}">
                <a16:creationId xmlns:a16="http://schemas.microsoft.com/office/drawing/2014/main" id="{859ED40B-6E9D-234C-A75E-C458BE4ED6A5}"/>
              </a:ext>
            </a:extLst>
          </p:cNvPr>
          <p:cNvGrpSpPr/>
          <p:nvPr/>
        </p:nvGrpSpPr>
        <p:grpSpPr>
          <a:xfrm>
            <a:off x="6678052" y="5502660"/>
            <a:ext cx="537983" cy="537983"/>
            <a:chOff x="5873617" y="2309901"/>
            <a:chExt cx="345720" cy="345720"/>
          </a:xfrm>
        </p:grpSpPr>
        <p:sp>
          <p:nvSpPr>
            <p:cNvPr id="11" name="Google Shape;6078;p67">
              <a:extLst>
                <a:ext uri="{FF2B5EF4-FFF2-40B4-BE49-F238E27FC236}">
                  <a16:creationId xmlns:a16="http://schemas.microsoft.com/office/drawing/2014/main" id="{24B282FC-A1A2-5643-8088-F2DF654D1672}"/>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79;p67">
              <a:extLst>
                <a:ext uri="{FF2B5EF4-FFF2-40B4-BE49-F238E27FC236}">
                  <a16:creationId xmlns:a16="http://schemas.microsoft.com/office/drawing/2014/main" id="{EAFA4A1A-B18B-E440-BF84-B66F3D7A074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6080;p67">
              <a:extLst>
                <a:ext uri="{FF2B5EF4-FFF2-40B4-BE49-F238E27FC236}">
                  <a16:creationId xmlns:a16="http://schemas.microsoft.com/office/drawing/2014/main" id="{B7C3AD66-771B-BE4D-8727-D538BBCC294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1;p67">
              <a:extLst>
                <a:ext uri="{FF2B5EF4-FFF2-40B4-BE49-F238E27FC236}">
                  <a16:creationId xmlns:a16="http://schemas.microsoft.com/office/drawing/2014/main" id="{8BB887C7-1203-DB4F-81C5-99CB9EDDE358}"/>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2;p67">
              <a:extLst>
                <a:ext uri="{FF2B5EF4-FFF2-40B4-BE49-F238E27FC236}">
                  <a16:creationId xmlns:a16="http://schemas.microsoft.com/office/drawing/2014/main" id="{EEBBDE5B-DBC3-FE4A-A63D-DFAA93391FF5}"/>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3;p67">
              <a:extLst>
                <a:ext uri="{FF2B5EF4-FFF2-40B4-BE49-F238E27FC236}">
                  <a16:creationId xmlns:a16="http://schemas.microsoft.com/office/drawing/2014/main" id="{71D72B4E-F28B-A54B-BF96-0BB9264AA6EF}"/>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4;p67">
              <a:extLst>
                <a:ext uri="{FF2B5EF4-FFF2-40B4-BE49-F238E27FC236}">
                  <a16:creationId xmlns:a16="http://schemas.microsoft.com/office/drawing/2014/main" id="{BA0340F9-1C0F-804D-A606-001F9FDEF557}"/>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085;p67">
              <a:extLst>
                <a:ext uri="{FF2B5EF4-FFF2-40B4-BE49-F238E27FC236}">
                  <a16:creationId xmlns:a16="http://schemas.microsoft.com/office/drawing/2014/main" id="{41CE5F9B-8A97-DC45-997E-7D212F07AED1}"/>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086;p67">
              <a:extLst>
                <a:ext uri="{FF2B5EF4-FFF2-40B4-BE49-F238E27FC236}">
                  <a16:creationId xmlns:a16="http://schemas.microsoft.com/office/drawing/2014/main" id="{45FAEF8B-8BA0-EA46-9554-B10E18EB046A}"/>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7;p67">
              <a:extLst>
                <a:ext uri="{FF2B5EF4-FFF2-40B4-BE49-F238E27FC236}">
                  <a16:creationId xmlns:a16="http://schemas.microsoft.com/office/drawing/2014/main" id="{A2F3F337-9B4A-624D-BF0F-6824B19E0C27}"/>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8;p67">
              <a:extLst>
                <a:ext uri="{FF2B5EF4-FFF2-40B4-BE49-F238E27FC236}">
                  <a16:creationId xmlns:a16="http://schemas.microsoft.com/office/drawing/2014/main" id="{B1FDFF43-F54E-5949-973F-A4949FE5E889}"/>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89;p67">
              <a:extLst>
                <a:ext uri="{FF2B5EF4-FFF2-40B4-BE49-F238E27FC236}">
                  <a16:creationId xmlns:a16="http://schemas.microsoft.com/office/drawing/2014/main" id="{89546E43-83CC-EA41-90C9-1FBA21E839F7}"/>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0;p67">
              <a:extLst>
                <a:ext uri="{FF2B5EF4-FFF2-40B4-BE49-F238E27FC236}">
                  <a16:creationId xmlns:a16="http://schemas.microsoft.com/office/drawing/2014/main" id="{03AC877C-CF74-E64F-9E4D-B05DA6B35646}"/>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1;p67">
              <a:extLst>
                <a:ext uri="{FF2B5EF4-FFF2-40B4-BE49-F238E27FC236}">
                  <a16:creationId xmlns:a16="http://schemas.microsoft.com/office/drawing/2014/main" id="{685471C2-15F1-9041-B6C0-4A585A52B1C9}"/>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2;p67">
              <a:extLst>
                <a:ext uri="{FF2B5EF4-FFF2-40B4-BE49-F238E27FC236}">
                  <a16:creationId xmlns:a16="http://schemas.microsoft.com/office/drawing/2014/main" id="{588168DE-5893-574A-9DB5-BB0240BBB806}"/>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3;p67">
              <a:extLst>
                <a:ext uri="{FF2B5EF4-FFF2-40B4-BE49-F238E27FC236}">
                  <a16:creationId xmlns:a16="http://schemas.microsoft.com/office/drawing/2014/main" id="{A54E6946-97D3-E94A-8957-7D7C7C31D5D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4;p67">
              <a:extLst>
                <a:ext uri="{FF2B5EF4-FFF2-40B4-BE49-F238E27FC236}">
                  <a16:creationId xmlns:a16="http://schemas.microsoft.com/office/drawing/2014/main" id="{820C27D6-9B99-9D45-8256-7799E680B5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5;p67">
              <a:extLst>
                <a:ext uri="{FF2B5EF4-FFF2-40B4-BE49-F238E27FC236}">
                  <a16:creationId xmlns:a16="http://schemas.microsoft.com/office/drawing/2014/main" id="{A8916D51-F273-F34A-A373-94B901A3A506}"/>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6096;p67">
              <a:extLst>
                <a:ext uri="{FF2B5EF4-FFF2-40B4-BE49-F238E27FC236}">
                  <a16:creationId xmlns:a16="http://schemas.microsoft.com/office/drawing/2014/main" id="{70E8E6BE-0E5C-8445-9560-8A508EC0E4BE}"/>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0" name="TextBox 29">
            <a:extLst>
              <a:ext uri="{FF2B5EF4-FFF2-40B4-BE49-F238E27FC236}">
                <a16:creationId xmlns:a16="http://schemas.microsoft.com/office/drawing/2014/main" id="{18A10D71-3A89-AF42-9393-135C39D6082C}"/>
              </a:ext>
            </a:extLst>
          </p:cNvPr>
          <p:cNvSpPr txBox="1"/>
          <p:nvPr/>
        </p:nvSpPr>
        <p:spPr>
          <a:xfrm>
            <a:off x="7216035" y="5586632"/>
            <a:ext cx="1803319" cy="415498"/>
          </a:xfrm>
          <a:prstGeom prst="rect">
            <a:avLst/>
          </a:prstGeom>
          <a:noFill/>
        </p:spPr>
        <p:txBody>
          <a:bodyPr wrap="square" rtlCol="0">
            <a:spAutoFit/>
          </a:bodyPr>
          <a:lstStyle/>
          <a:p>
            <a:r>
              <a:rPr lang="en-US" sz="2100" dirty="0">
                <a:solidFill>
                  <a:schemeClr val="bg1"/>
                </a:solidFill>
              </a:rPr>
              <a:t>10 minutes</a:t>
            </a:r>
          </a:p>
        </p:txBody>
      </p:sp>
      <p:sp>
        <p:nvSpPr>
          <p:cNvPr id="31" name="TextBox 30">
            <a:extLst>
              <a:ext uri="{FF2B5EF4-FFF2-40B4-BE49-F238E27FC236}">
                <a16:creationId xmlns:a16="http://schemas.microsoft.com/office/drawing/2014/main" id="{AA889964-20B6-DE45-84FC-5F3743EC0A7D}"/>
              </a:ext>
            </a:extLst>
          </p:cNvPr>
          <p:cNvSpPr txBox="1"/>
          <p:nvPr/>
        </p:nvSpPr>
        <p:spPr>
          <a:xfrm>
            <a:off x="3239164" y="5592465"/>
            <a:ext cx="3623659" cy="415498"/>
          </a:xfrm>
          <a:prstGeom prst="rect">
            <a:avLst/>
          </a:prstGeom>
          <a:noFill/>
        </p:spPr>
        <p:txBody>
          <a:bodyPr wrap="square" rtlCol="0">
            <a:spAutoFit/>
          </a:bodyPr>
          <a:lstStyle/>
          <a:p>
            <a:r>
              <a:rPr lang="en-US" sz="2100" dirty="0">
                <a:solidFill>
                  <a:schemeClr val="bg1"/>
                </a:solidFill>
              </a:rPr>
              <a:t>Whole Group Discussion</a:t>
            </a:r>
          </a:p>
        </p:txBody>
      </p:sp>
      <p:sp>
        <p:nvSpPr>
          <p:cNvPr id="32" name="Google Shape;662;p43">
            <a:extLst>
              <a:ext uri="{FF2B5EF4-FFF2-40B4-BE49-F238E27FC236}">
                <a16:creationId xmlns:a16="http://schemas.microsoft.com/office/drawing/2014/main" id="{3705222E-5318-8F43-954B-148FE6AE9155}"/>
              </a:ext>
            </a:extLst>
          </p:cNvPr>
          <p:cNvSpPr/>
          <p:nvPr/>
        </p:nvSpPr>
        <p:spPr>
          <a:xfrm>
            <a:off x="10286428" y="225772"/>
            <a:ext cx="1513138" cy="1490734"/>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nvGrpSpPr>
          <p:cNvPr id="34" name="Group 33">
            <a:extLst>
              <a:ext uri="{FF2B5EF4-FFF2-40B4-BE49-F238E27FC236}">
                <a16:creationId xmlns:a16="http://schemas.microsoft.com/office/drawing/2014/main" id="{A5D5D89C-05FF-BC45-AB09-AE761C73E40A}"/>
              </a:ext>
            </a:extLst>
          </p:cNvPr>
          <p:cNvGrpSpPr/>
          <p:nvPr/>
        </p:nvGrpSpPr>
        <p:grpSpPr>
          <a:xfrm>
            <a:off x="10516358" y="500088"/>
            <a:ext cx="1053278" cy="868124"/>
            <a:chOff x="5927593" y="419031"/>
            <a:chExt cx="2451625" cy="2051026"/>
          </a:xfrm>
        </p:grpSpPr>
        <p:grpSp>
          <p:nvGrpSpPr>
            <p:cNvPr id="35" name="Google Shape;16036;p73">
              <a:extLst>
                <a:ext uri="{FF2B5EF4-FFF2-40B4-BE49-F238E27FC236}">
                  <a16:creationId xmlns:a16="http://schemas.microsoft.com/office/drawing/2014/main" id="{6F637EA2-C127-0C45-BF91-201B6805DCCE}"/>
                </a:ext>
              </a:extLst>
            </p:cNvPr>
            <p:cNvGrpSpPr/>
            <p:nvPr/>
          </p:nvGrpSpPr>
          <p:grpSpPr>
            <a:xfrm>
              <a:off x="5927593" y="1181807"/>
              <a:ext cx="1725126" cy="1286091"/>
              <a:chOff x="1798763" y="3395401"/>
              <a:chExt cx="376185" cy="280448"/>
            </a:xfrm>
          </p:grpSpPr>
          <p:sp>
            <p:nvSpPr>
              <p:cNvPr id="58" name="Google Shape;16037;p73">
                <a:extLst>
                  <a:ext uri="{FF2B5EF4-FFF2-40B4-BE49-F238E27FC236}">
                    <a16:creationId xmlns:a16="http://schemas.microsoft.com/office/drawing/2014/main" id="{BD52257B-1990-0F49-9385-908156093EF9}"/>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9" name="Google Shape;16038;p73">
                <a:extLst>
                  <a:ext uri="{FF2B5EF4-FFF2-40B4-BE49-F238E27FC236}">
                    <a16:creationId xmlns:a16="http://schemas.microsoft.com/office/drawing/2014/main" id="{0100D1FE-CDC3-094E-9949-1D88E64C8910}"/>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0" name="Google Shape;16039;p73">
                <a:extLst>
                  <a:ext uri="{FF2B5EF4-FFF2-40B4-BE49-F238E27FC236}">
                    <a16:creationId xmlns:a16="http://schemas.microsoft.com/office/drawing/2014/main" id="{9FE82E58-8EBF-9940-9085-2AAE187ED973}"/>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1" name="Google Shape;16040;p73">
                <a:extLst>
                  <a:ext uri="{FF2B5EF4-FFF2-40B4-BE49-F238E27FC236}">
                    <a16:creationId xmlns:a16="http://schemas.microsoft.com/office/drawing/2014/main" id="{24C01EAB-536E-5445-8E09-5A21C215BE78}"/>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2" name="Google Shape;16041;p73">
                <a:extLst>
                  <a:ext uri="{FF2B5EF4-FFF2-40B4-BE49-F238E27FC236}">
                    <a16:creationId xmlns:a16="http://schemas.microsoft.com/office/drawing/2014/main" id="{F38BF1F4-58A0-8747-9C4A-3A46383E5FD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3" name="Google Shape;16042;p73">
                <a:extLst>
                  <a:ext uri="{FF2B5EF4-FFF2-40B4-BE49-F238E27FC236}">
                    <a16:creationId xmlns:a16="http://schemas.microsoft.com/office/drawing/2014/main" id="{0C935A15-D589-204E-B69C-DF75541D72DC}"/>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 name="Google Shape;16043;p73">
                <a:extLst>
                  <a:ext uri="{FF2B5EF4-FFF2-40B4-BE49-F238E27FC236}">
                    <a16:creationId xmlns:a16="http://schemas.microsoft.com/office/drawing/2014/main" id="{5FB5F7C4-BB8C-EE40-ACE3-828F24D3BA03}"/>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 name="Google Shape;16044;p73">
                <a:extLst>
                  <a:ext uri="{FF2B5EF4-FFF2-40B4-BE49-F238E27FC236}">
                    <a16:creationId xmlns:a16="http://schemas.microsoft.com/office/drawing/2014/main" id="{D5CDEF24-4456-464A-A37A-59A83BDF4D2F}"/>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 name="Google Shape;16045;p73">
                <a:extLst>
                  <a:ext uri="{FF2B5EF4-FFF2-40B4-BE49-F238E27FC236}">
                    <a16:creationId xmlns:a16="http://schemas.microsoft.com/office/drawing/2014/main" id="{3F49ECC8-6AF1-CC44-AF50-89EA5EB861B0}"/>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 name="Google Shape;16046;p73">
                <a:extLst>
                  <a:ext uri="{FF2B5EF4-FFF2-40B4-BE49-F238E27FC236}">
                    <a16:creationId xmlns:a16="http://schemas.microsoft.com/office/drawing/2014/main" id="{5A2D044B-2CAC-6A44-9304-09E85D99EA7D}"/>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 name="Google Shape;16047;p73">
                <a:extLst>
                  <a:ext uri="{FF2B5EF4-FFF2-40B4-BE49-F238E27FC236}">
                    <a16:creationId xmlns:a16="http://schemas.microsoft.com/office/drawing/2014/main" id="{9BCCB5F8-E438-1F44-92CF-246EBC914A52}"/>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 name="Google Shape;16048;p73">
                <a:extLst>
                  <a:ext uri="{FF2B5EF4-FFF2-40B4-BE49-F238E27FC236}">
                    <a16:creationId xmlns:a16="http://schemas.microsoft.com/office/drawing/2014/main" id="{3969F4D6-9ED6-CE4D-BC81-93A9AAA996CB}"/>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0" name="Google Shape;16049;p73">
                <a:extLst>
                  <a:ext uri="{FF2B5EF4-FFF2-40B4-BE49-F238E27FC236}">
                    <a16:creationId xmlns:a16="http://schemas.microsoft.com/office/drawing/2014/main" id="{05E41809-A3FD-8D41-8CBE-253D15BC1CFD}"/>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1" name="Google Shape;16050;p73">
                <a:extLst>
                  <a:ext uri="{FF2B5EF4-FFF2-40B4-BE49-F238E27FC236}">
                    <a16:creationId xmlns:a16="http://schemas.microsoft.com/office/drawing/2014/main" id="{70614363-80BD-7E4D-948B-EC8BF23E0E78}"/>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2" name="Google Shape;16051;p73">
                <a:extLst>
                  <a:ext uri="{FF2B5EF4-FFF2-40B4-BE49-F238E27FC236}">
                    <a16:creationId xmlns:a16="http://schemas.microsoft.com/office/drawing/2014/main" id="{23E02284-42DD-E142-A464-9C3F74AB458F}"/>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3" name="Google Shape;16052;p73">
                <a:extLst>
                  <a:ext uri="{FF2B5EF4-FFF2-40B4-BE49-F238E27FC236}">
                    <a16:creationId xmlns:a16="http://schemas.microsoft.com/office/drawing/2014/main" id="{C1B28E9A-A20A-EE4C-BAD5-B76F60A1D7B5}"/>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4" name="Google Shape;16053;p73">
                <a:extLst>
                  <a:ext uri="{FF2B5EF4-FFF2-40B4-BE49-F238E27FC236}">
                    <a16:creationId xmlns:a16="http://schemas.microsoft.com/office/drawing/2014/main" id="{115BA0D5-20A2-2C49-A90D-E2BD97AFB0D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5" name="Google Shape;16054;p73">
                <a:extLst>
                  <a:ext uri="{FF2B5EF4-FFF2-40B4-BE49-F238E27FC236}">
                    <a16:creationId xmlns:a16="http://schemas.microsoft.com/office/drawing/2014/main" id="{37F60245-6A43-4842-8EB1-C150A0A76BE4}"/>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6" name="Google Shape;16055;p73">
                <a:extLst>
                  <a:ext uri="{FF2B5EF4-FFF2-40B4-BE49-F238E27FC236}">
                    <a16:creationId xmlns:a16="http://schemas.microsoft.com/office/drawing/2014/main" id="{72785977-1AAD-1A4C-BD1F-418AFB257AF4}"/>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7" name="Google Shape;16056;p73">
                <a:extLst>
                  <a:ext uri="{FF2B5EF4-FFF2-40B4-BE49-F238E27FC236}">
                    <a16:creationId xmlns:a16="http://schemas.microsoft.com/office/drawing/2014/main" id="{45C4E796-B0ED-6643-8535-4972499A4CC4}"/>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8" name="Google Shape;16057;p73">
                <a:extLst>
                  <a:ext uri="{FF2B5EF4-FFF2-40B4-BE49-F238E27FC236}">
                    <a16:creationId xmlns:a16="http://schemas.microsoft.com/office/drawing/2014/main" id="{A81B53A0-4BAD-1643-933D-FE520FEDE882}"/>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9" name="Google Shape;16058;p73">
                <a:extLst>
                  <a:ext uri="{FF2B5EF4-FFF2-40B4-BE49-F238E27FC236}">
                    <a16:creationId xmlns:a16="http://schemas.microsoft.com/office/drawing/2014/main" id="{F86C6D44-913A-1245-B4AF-B8CFB83F8A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0" name="Google Shape;16059;p73">
                <a:extLst>
                  <a:ext uri="{FF2B5EF4-FFF2-40B4-BE49-F238E27FC236}">
                    <a16:creationId xmlns:a16="http://schemas.microsoft.com/office/drawing/2014/main" id="{6A3509B1-5E9E-CF41-BDF6-3CE8C90DF0F7}"/>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1" name="Google Shape;16060;p73">
                <a:extLst>
                  <a:ext uri="{FF2B5EF4-FFF2-40B4-BE49-F238E27FC236}">
                    <a16:creationId xmlns:a16="http://schemas.microsoft.com/office/drawing/2014/main" id="{7A32CF13-D791-B84D-804C-9668832BA4F6}"/>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2" name="Google Shape;16061;p73">
                <a:extLst>
                  <a:ext uri="{FF2B5EF4-FFF2-40B4-BE49-F238E27FC236}">
                    <a16:creationId xmlns:a16="http://schemas.microsoft.com/office/drawing/2014/main" id="{D7B28EA4-BE9D-7E4C-9CF3-920587C8112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3" name="Google Shape;16062;p73">
                <a:extLst>
                  <a:ext uri="{FF2B5EF4-FFF2-40B4-BE49-F238E27FC236}">
                    <a16:creationId xmlns:a16="http://schemas.microsoft.com/office/drawing/2014/main" id="{3FEC811C-29F7-4C40-9C50-CDDFF2143C7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4" name="Google Shape;16063;p73">
                <a:extLst>
                  <a:ext uri="{FF2B5EF4-FFF2-40B4-BE49-F238E27FC236}">
                    <a16:creationId xmlns:a16="http://schemas.microsoft.com/office/drawing/2014/main" id="{4DC86B24-47FA-CE4F-BE91-9FC168E052F8}"/>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5" name="Google Shape;16064;p73">
                <a:extLst>
                  <a:ext uri="{FF2B5EF4-FFF2-40B4-BE49-F238E27FC236}">
                    <a16:creationId xmlns:a16="http://schemas.microsoft.com/office/drawing/2014/main" id="{C5E1DE26-AC88-864A-BC59-39481EEB3B1D}"/>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6" name="Google Shape;16065;p73">
                <a:extLst>
                  <a:ext uri="{FF2B5EF4-FFF2-40B4-BE49-F238E27FC236}">
                    <a16:creationId xmlns:a16="http://schemas.microsoft.com/office/drawing/2014/main" id="{58980596-1F2F-C146-BDAB-7986CCED7834}"/>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7" name="Google Shape;16066;p73">
                <a:extLst>
                  <a:ext uri="{FF2B5EF4-FFF2-40B4-BE49-F238E27FC236}">
                    <a16:creationId xmlns:a16="http://schemas.microsoft.com/office/drawing/2014/main" id="{79DB84D7-BB53-F648-BCDF-935B9066A2C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8" name="Google Shape;16067;p73">
                <a:extLst>
                  <a:ext uri="{FF2B5EF4-FFF2-40B4-BE49-F238E27FC236}">
                    <a16:creationId xmlns:a16="http://schemas.microsoft.com/office/drawing/2014/main" id="{E69DD4FE-9D7E-DC45-8383-6742D07EFAAE}"/>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36" name="Google Shape;9682;p69">
              <a:extLst>
                <a:ext uri="{FF2B5EF4-FFF2-40B4-BE49-F238E27FC236}">
                  <a16:creationId xmlns:a16="http://schemas.microsoft.com/office/drawing/2014/main" id="{A4CFC984-08D6-CA43-931F-60F81BDFA2BA}"/>
                </a:ext>
              </a:extLst>
            </p:cNvPr>
            <p:cNvGrpSpPr/>
            <p:nvPr/>
          </p:nvGrpSpPr>
          <p:grpSpPr>
            <a:xfrm>
              <a:off x="6661321" y="419031"/>
              <a:ext cx="1717897" cy="2051026"/>
              <a:chOff x="7159964" y="1971904"/>
              <a:chExt cx="291564" cy="348103"/>
            </a:xfrm>
          </p:grpSpPr>
          <p:sp>
            <p:nvSpPr>
              <p:cNvPr id="37" name="Google Shape;9683;p69">
                <a:extLst>
                  <a:ext uri="{FF2B5EF4-FFF2-40B4-BE49-F238E27FC236}">
                    <a16:creationId xmlns:a16="http://schemas.microsoft.com/office/drawing/2014/main" id="{4021887A-3358-5149-81A5-69E5B6E7730E}"/>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9684;p69">
                <a:extLst>
                  <a:ext uri="{FF2B5EF4-FFF2-40B4-BE49-F238E27FC236}">
                    <a16:creationId xmlns:a16="http://schemas.microsoft.com/office/drawing/2014/main" id="{6846B57B-BCA3-DE47-9926-873323FB18F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9" name="Google Shape;9694;p69">
                <a:extLst>
                  <a:ext uri="{FF2B5EF4-FFF2-40B4-BE49-F238E27FC236}">
                    <a16:creationId xmlns:a16="http://schemas.microsoft.com/office/drawing/2014/main" id="{34336396-FEFC-AE49-A1F4-EC49FAB593E2}"/>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0" name="Google Shape;9695;p69">
                <a:extLst>
                  <a:ext uri="{FF2B5EF4-FFF2-40B4-BE49-F238E27FC236}">
                    <a16:creationId xmlns:a16="http://schemas.microsoft.com/office/drawing/2014/main" id="{AA8972DE-C0D6-E743-92F9-034916B6B1E6}"/>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9696;p69">
                <a:extLst>
                  <a:ext uri="{FF2B5EF4-FFF2-40B4-BE49-F238E27FC236}">
                    <a16:creationId xmlns:a16="http://schemas.microsoft.com/office/drawing/2014/main" id="{2355D60B-5F0B-454E-B250-7D8B32FCDCE0}"/>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2" name="Google Shape;9697;p69">
                <a:extLst>
                  <a:ext uri="{FF2B5EF4-FFF2-40B4-BE49-F238E27FC236}">
                    <a16:creationId xmlns:a16="http://schemas.microsoft.com/office/drawing/2014/main" id="{367A0E56-104D-E349-B411-38B84BA77C5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3" name="Google Shape;9698;p69">
                <a:extLst>
                  <a:ext uri="{FF2B5EF4-FFF2-40B4-BE49-F238E27FC236}">
                    <a16:creationId xmlns:a16="http://schemas.microsoft.com/office/drawing/2014/main" id="{894B2B53-B3A8-414E-B55D-48FBE34BE645}"/>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9699;p69">
                <a:extLst>
                  <a:ext uri="{FF2B5EF4-FFF2-40B4-BE49-F238E27FC236}">
                    <a16:creationId xmlns:a16="http://schemas.microsoft.com/office/drawing/2014/main" id="{806FB8E8-543D-3F4D-8D93-1928F30B342C}"/>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9700;p69">
                <a:extLst>
                  <a:ext uri="{FF2B5EF4-FFF2-40B4-BE49-F238E27FC236}">
                    <a16:creationId xmlns:a16="http://schemas.microsoft.com/office/drawing/2014/main" id="{28422332-0A84-EA45-9BBB-9E6E0EAEB740}"/>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9701;p69">
                <a:extLst>
                  <a:ext uri="{FF2B5EF4-FFF2-40B4-BE49-F238E27FC236}">
                    <a16:creationId xmlns:a16="http://schemas.microsoft.com/office/drawing/2014/main" id="{E2C3DA2A-6609-824D-870A-76F73F42EBF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7" name="Google Shape;9702;p69">
                <a:extLst>
                  <a:ext uri="{FF2B5EF4-FFF2-40B4-BE49-F238E27FC236}">
                    <a16:creationId xmlns:a16="http://schemas.microsoft.com/office/drawing/2014/main" id="{AEAF81D5-FB18-3543-9AD4-9D4940159F44}"/>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8" name="Google Shape;9703;p69">
                <a:extLst>
                  <a:ext uri="{FF2B5EF4-FFF2-40B4-BE49-F238E27FC236}">
                    <a16:creationId xmlns:a16="http://schemas.microsoft.com/office/drawing/2014/main" id="{F5A291AB-6379-4945-ABEC-FDD2CA26D944}"/>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9704;p69">
                <a:extLst>
                  <a:ext uri="{FF2B5EF4-FFF2-40B4-BE49-F238E27FC236}">
                    <a16:creationId xmlns:a16="http://schemas.microsoft.com/office/drawing/2014/main" id="{93D1B919-53B1-7844-BA04-9E8E39BB2A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9705;p69">
                <a:extLst>
                  <a:ext uri="{FF2B5EF4-FFF2-40B4-BE49-F238E27FC236}">
                    <a16:creationId xmlns:a16="http://schemas.microsoft.com/office/drawing/2014/main" id="{134D8D92-F866-7746-A330-2F3E5966EF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9706;p69">
                <a:extLst>
                  <a:ext uri="{FF2B5EF4-FFF2-40B4-BE49-F238E27FC236}">
                    <a16:creationId xmlns:a16="http://schemas.microsoft.com/office/drawing/2014/main" id="{7C326F25-FCE1-4D4E-A3F7-8177217296F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2" name="Google Shape;9707;p69">
                <a:extLst>
                  <a:ext uri="{FF2B5EF4-FFF2-40B4-BE49-F238E27FC236}">
                    <a16:creationId xmlns:a16="http://schemas.microsoft.com/office/drawing/2014/main" id="{36227C93-D701-634C-BFC2-A32D58E8F4DE}"/>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3" name="Google Shape;9708;p69">
                <a:extLst>
                  <a:ext uri="{FF2B5EF4-FFF2-40B4-BE49-F238E27FC236}">
                    <a16:creationId xmlns:a16="http://schemas.microsoft.com/office/drawing/2014/main" id="{76255BAF-993E-F943-BD97-EC45B5FBCDCF}"/>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4" name="Google Shape;9709;p69">
                <a:extLst>
                  <a:ext uri="{FF2B5EF4-FFF2-40B4-BE49-F238E27FC236}">
                    <a16:creationId xmlns:a16="http://schemas.microsoft.com/office/drawing/2014/main" id="{79D3E2CB-0316-0945-A178-B9518F092C42}"/>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5" name="Google Shape;9710;p69">
                <a:extLst>
                  <a:ext uri="{FF2B5EF4-FFF2-40B4-BE49-F238E27FC236}">
                    <a16:creationId xmlns:a16="http://schemas.microsoft.com/office/drawing/2014/main" id="{FC3DD88A-3CE8-5E4A-B01F-07116AE39839}"/>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6" name="Google Shape;9711;p69">
                <a:extLst>
                  <a:ext uri="{FF2B5EF4-FFF2-40B4-BE49-F238E27FC236}">
                    <a16:creationId xmlns:a16="http://schemas.microsoft.com/office/drawing/2014/main" id="{2CD086AF-9B5F-A643-894E-724A7AF3F733}"/>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7" name="Google Shape;9712;p69">
                <a:extLst>
                  <a:ext uri="{FF2B5EF4-FFF2-40B4-BE49-F238E27FC236}">
                    <a16:creationId xmlns:a16="http://schemas.microsoft.com/office/drawing/2014/main" id="{CD92E57F-C89A-0947-8450-D3F840F912A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grpSp>
        <p:nvGrpSpPr>
          <p:cNvPr id="107" name="Google Shape;16036;p73">
            <a:extLst>
              <a:ext uri="{FF2B5EF4-FFF2-40B4-BE49-F238E27FC236}">
                <a16:creationId xmlns:a16="http://schemas.microsoft.com/office/drawing/2014/main" id="{085A9949-87B2-F645-A589-1FCB387F42DD}"/>
              </a:ext>
            </a:extLst>
          </p:cNvPr>
          <p:cNvGrpSpPr/>
          <p:nvPr/>
        </p:nvGrpSpPr>
        <p:grpSpPr>
          <a:xfrm>
            <a:off x="8572870" y="3095094"/>
            <a:ext cx="2167413" cy="1802398"/>
            <a:chOff x="1798763" y="3395401"/>
            <a:chExt cx="376185" cy="280448"/>
          </a:xfrm>
        </p:grpSpPr>
        <p:sp>
          <p:nvSpPr>
            <p:cNvPr id="108" name="Google Shape;16037;p73">
              <a:extLst>
                <a:ext uri="{FF2B5EF4-FFF2-40B4-BE49-F238E27FC236}">
                  <a16:creationId xmlns:a16="http://schemas.microsoft.com/office/drawing/2014/main" id="{9A316A52-0D59-284E-92FD-2D9E0EAA58E1}"/>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38;p73">
              <a:extLst>
                <a:ext uri="{FF2B5EF4-FFF2-40B4-BE49-F238E27FC236}">
                  <a16:creationId xmlns:a16="http://schemas.microsoft.com/office/drawing/2014/main" id="{EFB9363E-86B7-F94D-A4C9-B66551BE8362}"/>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39;p73">
              <a:extLst>
                <a:ext uri="{FF2B5EF4-FFF2-40B4-BE49-F238E27FC236}">
                  <a16:creationId xmlns:a16="http://schemas.microsoft.com/office/drawing/2014/main" id="{FB6CCD0D-5A33-784C-A93E-B4691241B124}"/>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40;p73">
              <a:extLst>
                <a:ext uri="{FF2B5EF4-FFF2-40B4-BE49-F238E27FC236}">
                  <a16:creationId xmlns:a16="http://schemas.microsoft.com/office/drawing/2014/main" id="{2F32A42D-159D-664D-A71E-EB473EAD852E}"/>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41;p73">
              <a:extLst>
                <a:ext uri="{FF2B5EF4-FFF2-40B4-BE49-F238E27FC236}">
                  <a16:creationId xmlns:a16="http://schemas.microsoft.com/office/drawing/2014/main" id="{64CBC7C2-88BF-5C44-B8B6-C8FC906E792D}"/>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42;p73">
              <a:extLst>
                <a:ext uri="{FF2B5EF4-FFF2-40B4-BE49-F238E27FC236}">
                  <a16:creationId xmlns:a16="http://schemas.microsoft.com/office/drawing/2014/main" id="{A381F71F-1CBB-2E40-9F63-4B01FECDEEB4}"/>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6043;p73">
              <a:extLst>
                <a:ext uri="{FF2B5EF4-FFF2-40B4-BE49-F238E27FC236}">
                  <a16:creationId xmlns:a16="http://schemas.microsoft.com/office/drawing/2014/main" id="{442826B1-96F9-EE4E-B107-763781464EF0}"/>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6044;p73">
              <a:extLst>
                <a:ext uri="{FF2B5EF4-FFF2-40B4-BE49-F238E27FC236}">
                  <a16:creationId xmlns:a16="http://schemas.microsoft.com/office/drawing/2014/main" id="{E8A90856-E78A-E248-B03B-E06BEB86B4AF}"/>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6045;p73">
              <a:extLst>
                <a:ext uri="{FF2B5EF4-FFF2-40B4-BE49-F238E27FC236}">
                  <a16:creationId xmlns:a16="http://schemas.microsoft.com/office/drawing/2014/main" id="{D96704A4-D1FA-FB48-A615-A66C05735F64}"/>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6046;p73">
              <a:extLst>
                <a:ext uri="{FF2B5EF4-FFF2-40B4-BE49-F238E27FC236}">
                  <a16:creationId xmlns:a16="http://schemas.microsoft.com/office/drawing/2014/main" id="{AA79DAD5-0B7E-A544-AE19-B91F3CF9535E}"/>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6047;p73">
              <a:extLst>
                <a:ext uri="{FF2B5EF4-FFF2-40B4-BE49-F238E27FC236}">
                  <a16:creationId xmlns:a16="http://schemas.microsoft.com/office/drawing/2014/main" id="{D819A1B7-C8CE-114E-A77F-4722F284C75C}"/>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6048;p73">
              <a:extLst>
                <a:ext uri="{FF2B5EF4-FFF2-40B4-BE49-F238E27FC236}">
                  <a16:creationId xmlns:a16="http://schemas.microsoft.com/office/drawing/2014/main" id="{6B7A2433-6CDA-8347-A675-3DCD70E0EC5C}"/>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6049;p73">
              <a:extLst>
                <a:ext uri="{FF2B5EF4-FFF2-40B4-BE49-F238E27FC236}">
                  <a16:creationId xmlns:a16="http://schemas.microsoft.com/office/drawing/2014/main" id="{A8FF403B-3F9F-C043-9251-23DA768D6F68}"/>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6050;p73">
              <a:extLst>
                <a:ext uri="{FF2B5EF4-FFF2-40B4-BE49-F238E27FC236}">
                  <a16:creationId xmlns:a16="http://schemas.microsoft.com/office/drawing/2014/main" id="{CE468FC9-1609-164F-85B8-15B108028063}"/>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6051;p73">
              <a:extLst>
                <a:ext uri="{FF2B5EF4-FFF2-40B4-BE49-F238E27FC236}">
                  <a16:creationId xmlns:a16="http://schemas.microsoft.com/office/drawing/2014/main" id="{E3A6D5E9-BB01-8246-A306-B764ACF7288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6052;p73">
              <a:extLst>
                <a:ext uri="{FF2B5EF4-FFF2-40B4-BE49-F238E27FC236}">
                  <a16:creationId xmlns:a16="http://schemas.microsoft.com/office/drawing/2014/main" id="{18FE7F52-A9E9-C844-8CA9-B9657F9D7C9F}"/>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6053;p73">
              <a:extLst>
                <a:ext uri="{FF2B5EF4-FFF2-40B4-BE49-F238E27FC236}">
                  <a16:creationId xmlns:a16="http://schemas.microsoft.com/office/drawing/2014/main" id="{29905D12-DBD7-BE43-BBEC-ED335A101CCF}"/>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6054;p73">
              <a:extLst>
                <a:ext uri="{FF2B5EF4-FFF2-40B4-BE49-F238E27FC236}">
                  <a16:creationId xmlns:a16="http://schemas.microsoft.com/office/drawing/2014/main" id="{6DB2153A-F5FF-8948-A720-8ADC472A4F22}"/>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6055;p73">
              <a:extLst>
                <a:ext uri="{FF2B5EF4-FFF2-40B4-BE49-F238E27FC236}">
                  <a16:creationId xmlns:a16="http://schemas.microsoft.com/office/drawing/2014/main" id="{33A903F1-57DC-DA48-94B6-8BFBB434AF3B}"/>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6056;p73">
              <a:extLst>
                <a:ext uri="{FF2B5EF4-FFF2-40B4-BE49-F238E27FC236}">
                  <a16:creationId xmlns:a16="http://schemas.microsoft.com/office/drawing/2014/main" id="{974C94C9-4F99-1640-BBDA-BFBD0D76DBF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6057;p73">
              <a:extLst>
                <a:ext uri="{FF2B5EF4-FFF2-40B4-BE49-F238E27FC236}">
                  <a16:creationId xmlns:a16="http://schemas.microsoft.com/office/drawing/2014/main" id="{441B0089-8A8E-FD45-BFD7-E5115C126CF1}"/>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6058;p73">
              <a:extLst>
                <a:ext uri="{FF2B5EF4-FFF2-40B4-BE49-F238E27FC236}">
                  <a16:creationId xmlns:a16="http://schemas.microsoft.com/office/drawing/2014/main" id="{BB9B8CCC-86FC-DF41-8570-3CD4A05C8179}"/>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6059;p73">
              <a:extLst>
                <a:ext uri="{FF2B5EF4-FFF2-40B4-BE49-F238E27FC236}">
                  <a16:creationId xmlns:a16="http://schemas.microsoft.com/office/drawing/2014/main" id="{5F959508-242B-1643-B1C9-545B71498BC2}"/>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6060;p73">
              <a:extLst>
                <a:ext uri="{FF2B5EF4-FFF2-40B4-BE49-F238E27FC236}">
                  <a16:creationId xmlns:a16="http://schemas.microsoft.com/office/drawing/2014/main" id="{81E298A2-57B3-7C42-B072-4B7C9E897950}"/>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6061;p73">
              <a:extLst>
                <a:ext uri="{FF2B5EF4-FFF2-40B4-BE49-F238E27FC236}">
                  <a16:creationId xmlns:a16="http://schemas.microsoft.com/office/drawing/2014/main" id="{FCE8E87D-BC97-9A4B-9D5D-B8B24963AB3F}"/>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6062;p73">
              <a:extLst>
                <a:ext uri="{FF2B5EF4-FFF2-40B4-BE49-F238E27FC236}">
                  <a16:creationId xmlns:a16="http://schemas.microsoft.com/office/drawing/2014/main" id="{3EF285C1-4836-6E44-914E-960A7889EB46}"/>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6063;p73">
              <a:extLst>
                <a:ext uri="{FF2B5EF4-FFF2-40B4-BE49-F238E27FC236}">
                  <a16:creationId xmlns:a16="http://schemas.microsoft.com/office/drawing/2014/main" id="{43FC5A13-DDED-CB42-971B-897E6E43E8D1}"/>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6064;p73">
              <a:extLst>
                <a:ext uri="{FF2B5EF4-FFF2-40B4-BE49-F238E27FC236}">
                  <a16:creationId xmlns:a16="http://schemas.microsoft.com/office/drawing/2014/main" id="{1746607C-68E5-2B4B-9567-6B37D1A01266}"/>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6065;p73">
              <a:extLst>
                <a:ext uri="{FF2B5EF4-FFF2-40B4-BE49-F238E27FC236}">
                  <a16:creationId xmlns:a16="http://schemas.microsoft.com/office/drawing/2014/main" id="{9F5A57B8-ED88-4F45-A2B8-38E53797F739}"/>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6066;p73">
              <a:extLst>
                <a:ext uri="{FF2B5EF4-FFF2-40B4-BE49-F238E27FC236}">
                  <a16:creationId xmlns:a16="http://schemas.microsoft.com/office/drawing/2014/main" id="{DA7FFFA2-4057-1446-9F1F-40172C2AB43D}"/>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6067;p73">
              <a:extLst>
                <a:ext uri="{FF2B5EF4-FFF2-40B4-BE49-F238E27FC236}">
                  <a16:creationId xmlns:a16="http://schemas.microsoft.com/office/drawing/2014/main" id="{B7C9289A-31B0-AD4B-A01F-5DC11826747E}"/>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9682;p69">
            <a:extLst>
              <a:ext uri="{FF2B5EF4-FFF2-40B4-BE49-F238E27FC236}">
                <a16:creationId xmlns:a16="http://schemas.microsoft.com/office/drawing/2014/main" id="{1966CE04-D849-A94C-9A77-5F3C85EBE214}"/>
              </a:ext>
            </a:extLst>
          </p:cNvPr>
          <p:cNvGrpSpPr/>
          <p:nvPr/>
        </p:nvGrpSpPr>
        <p:grpSpPr>
          <a:xfrm>
            <a:off x="9306599" y="2332317"/>
            <a:ext cx="2158331" cy="2874419"/>
            <a:chOff x="7159964" y="1971904"/>
            <a:chExt cx="291564" cy="348103"/>
          </a:xfrm>
        </p:grpSpPr>
        <p:sp>
          <p:nvSpPr>
            <p:cNvPr id="140" name="Google Shape;9683;p69">
              <a:extLst>
                <a:ext uri="{FF2B5EF4-FFF2-40B4-BE49-F238E27FC236}">
                  <a16:creationId xmlns:a16="http://schemas.microsoft.com/office/drawing/2014/main" id="{03E25C5F-94DD-D245-ABB7-D35B8CD2C87D}"/>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9684;p69">
              <a:extLst>
                <a:ext uri="{FF2B5EF4-FFF2-40B4-BE49-F238E27FC236}">
                  <a16:creationId xmlns:a16="http://schemas.microsoft.com/office/drawing/2014/main" id="{8ABCCC1A-2099-AC42-B519-63DEEF5C08B0}"/>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9694;p69">
              <a:extLst>
                <a:ext uri="{FF2B5EF4-FFF2-40B4-BE49-F238E27FC236}">
                  <a16:creationId xmlns:a16="http://schemas.microsoft.com/office/drawing/2014/main" id="{BFE0B8B0-1A6F-4B44-B6E1-434B7B7276D0}"/>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9695;p69">
              <a:extLst>
                <a:ext uri="{FF2B5EF4-FFF2-40B4-BE49-F238E27FC236}">
                  <a16:creationId xmlns:a16="http://schemas.microsoft.com/office/drawing/2014/main" id="{190E9ADC-FC38-1E48-B68E-05278EA8741A}"/>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9696;p69">
              <a:extLst>
                <a:ext uri="{FF2B5EF4-FFF2-40B4-BE49-F238E27FC236}">
                  <a16:creationId xmlns:a16="http://schemas.microsoft.com/office/drawing/2014/main" id="{E17B0E1D-B891-1941-A777-54ED4BAD5A40}"/>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9697;p69">
              <a:extLst>
                <a:ext uri="{FF2B5EF4-FFF2-40B4-BE49-F238E27FC236}">
                  <a16:creationId xmlns:a16="http://schemas.microsoft.com/office/drawing/2014/main" id="{C73491DE-16AB-2C49-9387-EBFE93292842}"/>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9698;p69">
              <a:extLst>
                <a:ext uri="{FF2B5EF4-FFF2-40B4-BE49-F238E27FC236}">
                  <a16:creationId xmlns:a16="http://schemas.microsoft.com/office/drawing/2014/main" id="{CFE50595-D3BB-BF4B-84AF-0348CFA8DAF7}"/>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9699;p69">
              <a:extLst>
                <a:ext uri="{FF2B5EF4-FFF2-40B4-BE49-F238E27FC236}">
                  <a16:creationId xmlns:a16="http://schemas.microsoft.com/office/drawing/2014/main" id="{1D33F835-9784-714D-8214-0B239FC1E2A6}"/>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9700;p69">
              <a:extLst>
                <a:ext uri="{FF2B5EF4-FFF2-40B4-BE49-F238E27FC236}">
                  <a16:creationId xmlns:a16="http://schemas.microsoft.com/office/drawing/2014/main" id="{66C81FAE-6B7B-234C-B546-530222049571}"/>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9701;p69">
              <a:extLst>
                <a:ext uri="{FF2B5EF4-FFF2-40B4-BE49-F238E27FC236}">
                  <a16:creationId xmlns:a16="http://schemas.microsoft.com/office/drawing/2014/main" id="{8E76F868-ACF2-7C42-B4A0-4AC9C928E255}"/>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9702;p69">
              <a:extLst>
                <a:ext uri="{FF2B5EF4-FFF2-40B4-BE49-F238E27FC236}">
                  <a16:creationId xmlns:a16="http://schemas.microsoft.com/office/drawing/2014/main" id="{F546A1B8-4BDC-3448-AF30-D69FEF74414D}"/>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9703;p69">
              <a:extLst>
                <a:ext uri="{FF2B5EF4-FFF2-40B4-BE49-F238E27FC236}">
                  <a16:creationId xmlns:a16="http://schemas.microsoft.com/office/drawing/2014/main" id="{0ABFAFE4-25B2-744F-81A5-9598B21CBD73}"/>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9704;p69">
              <a:extLst>
                <a:ext uri="{FF2B5EF4-FFF2-40B4-BE49-F238E27FC236}">
                  <a16:creationId xmlns:a16="http://schemas.microsoft.com/office/drawing/2014/main" id="{EB7AFA9D-9FEC-944F-AB75-D766E60E42E6}"/>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9705;p69">
              <a:extLst>
                <a:ext uri="{FF2B5EF4-FFF2-40B4-BE49-F238E27FC236}">
                  <a16:creationId xmlns:a16="http://schemas.microsoft.com/office/drawing/2014/main" id="{91CF4296-D46B-EC43-A1F4-8433C00B3C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9706;p69">
              <a:extLst>
                <a:ext uri="{FF2B5EF4-FFF2-40B4-BE49-F238E27FC236}">
                  <a16:creationId xmlns:a16="http://schemas.microsoft.com/office/drawing/2014/main" id="{A8E28C8E-A2C2-8A49-9690-4F711CB9699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9707;p69">
              <a:extLst>
                <a:ext uri="{FF2B5EF4-FFF2-40B4-BE49-F238E27FC236}">
                  <a16:creationId xmlns:a16="http://schemas.microsoft.com/office/drawing/2014/main" id="{CBDE87BA-21F0-C742-85E8-AFE82704A5CC}"/>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9708;p69">
              <a:extLst>
                <a:ext uri="{FF2B5EF4-FFF2-40B4-BE49-F238E27FC236}">
                  <a16:creationId xmlns:a16="http://schemas.microsoft.com/office/drawing/2014/main" id="{47C2A25C-C418-D14F-8704-FB0AF7B0FA68}"/>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9709;p69">
              <a:extLst>
                <a:ext uri="{FF2B5EF4-FFF2-40B4-BE49-F238E27FC236}">
                  <a16:creationId xmlns:a16="http://schemas.microsoft.com/office/drawing/2014/main" id="{6988492F-060C-CE48-913A-2C13F1C65E5E}"/>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9710;p69">
              <a:extLst>
                <a:ext uri="{FF2B5EF4-FFF2-40B4-BE49-F238E27FC236}">
                  <a16:creationId xmlns:a16="http://schemas.microsoft.com/office/drawing/2014/main" id="{152F7D6A-12DB-2E4D-8881-0E5A6E6B8C27}"/>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9711;p69">
              <a:extLst>
                <a:ext uri="{FF2B5EF4-FFF2-40B4-BE49-F238E27FC236}">
                  <a16:creationId xmlns:a16="http://schemas.microsoft.com/office/drawing/2014/main" id="{D665C07C-E1C6-4C4E-9459-0EFCDFE14690}"/>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9712;p69">
              <a:extLst>
                <a:ext uri="{FF2B5EF4-FFF2-40B4-BE49-F238E27FC236}">
                  <a16:creationId xmlns:a16="http://schemas.microsoft.com/office/drawing/2014/main" id="{E871FE44-7B9D-2742-8D1F-AA67F3C67E4D}"/>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161" name="Straight Arrow Connector 160">
            <a:extLst>
              <a:ext uri="{FF2B5EF4-FFF2-40B4-BE49-F238E27FC236}">
                <a16:creationId xmlns:a16="http://schemas.microsoft.com/office/drawing/2014/main" id="{58D6CC9A-4A05-3F4C-BA2E-8F47CC2B7A64}"/>
              </a:ext>
            </a:extLst>
          </p:cNvPr>
          <p:cNvCxnSpPr>
            <a:cxnSpLocks/>
          </p:cNvCxnSpPr>
          <p:nvPr/>
        </p:nvCxnSpPr>
        <p:spPr>
          <a:xfrm>
            <a:off x="7323376" y="2735493"/>
            <a:ext cx="1899282" cy="418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02589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7CABD60D-377D-CE47-8559-337845B658F2}"/>
              </a:ext>
            </a:extLst>
          </p:cNvPr>
          <p:cNvPicPr>
            <a:picLocks noChangeAspect="1"/>
          </p:cNvPicPr>
          <p:nvPr/>
        </p:nvPicPr>
        <p:blipFill>
          <a:blip r:embed="rId4"/>
          <a:stretch>
            <a:fillRect/>
          </a:stretch>
        </p:blipFill>
        <p:spPr>
          <a:xfrm>
            <a:off x="391881" y="1339888"/>
            <a:ext cx="3233661" cy="4065396"/>
          </a:xfrm>
          <a:prstGeom prst="rect">
            <a:avLst/>
          </a:prstGeom>
        </p:spPr>
      </p:pic>
      <p:graphicFrame>
        <p:nvGraphicFramePr>
          <p:cNvPr id="4" name="Diagram 3">
            <a:extLst>
              <a:ext uri="{FF2B5EF4-FFF2-40B4-BE49-F238E27FC236}">
                <a16:creationId xmlns:a16="http://schemas.microsoft.com/office/drawing/2014/main" id="{7C7E12C7-DC12-2A44-AD9E-CA49C57E3F59}"/>
              </a:ext>
            </a:extLst>
          </p:cNvPr>
          <p:cNvGraphicFramePr/>
          <p:nvPr/>
        </p:nvGraphicFramePr>
        <p:xfrm>
          <a:off x="3625542" y="266530"/>
          <a:ext cx="7881257" cy="62121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41AA9310-32A0-A248-A028-4E0857C4B966}"/>
              </a:ext>
            </a:extLst>
          </p:cNvPr>
          <p:cNvSpPr txBox="1"/>
          <p:nvPr/>
        </p:nvSpPr>
        <p:spPr>
          <a:xfrm>
            <a:off x="4431086" y="6273459"/>
            <a:ext cx="6270172" cy="37965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FF"/>
                </a:solidFill>
                <a:effectLst/>
                <a:uLnTx/>
                <a:uFillTx/>
                <a:latin typeface="Arial"/>
                <a:ea typeface="+mn-ea"/>
                <a:cs typeface="Arial"/>
                <a:sym typeface="Arial"/>
              </a:rPr>
              <a:t>Click </a:t>
            </a:r>
            <a:r>
              <a:rPr kumimoji="0" lang="en-US" sz="1867" b="1" i="0" u="none" strike="noStrike" kern="0" cap="none" spc="0" normalizeH="0" baseline="0" noProof="0" dirty="0">
                <a:ln>
                  <a:noFill/>
                </a:ln>
                <a:solidFill>
                  <a:srgbClr val="00ACC2">
                    <a:lumMod val="40000"/>
                    <a:lumOff val="60000"/>
                  </a:srgbClr>
                </a:solidFill>
                <a:effectLst/>
                <a:uLnTx/>
                <a:uFillTx/>
                <a:latin typeface="Arial"/>
                <a:ea typeface="+mn-ea"/>
                <a:cs typeface="Arial"/>
                <a:sym typeface="Arial"/>
                <a:hlinkClick r:id="rId10">
                  <a:extLst>
                    <a:ext uri="{A12FA001-AC4F-418D-AE19-62706E023703}">
                      <ahyp:hlinkClr xmlns:ahyp="http://schemas.microsoft.com/office/drawing/2018/hyperlinkcolor" val="tx"/>
                    </a:ext>
                  </a:extLst>
                </a:hlinkClick>
              </a:rPr>
              <a:t>HERE</a:t>
            </a:r>
            <a:r>
              <a:rPr kumimoji="0" lang="en-US" sz="1867" b="1" i="0" u="none" strike="noStrike" kern="0" cap="none" spc="0" normalizeH="0" baseline="0" noProof="0" dirty="0">
                <a:ln>
                  <a:noFill/>
                </a:ln>
                <a:solidFill>
                  <a:srgbClr val="00ACC2">
                    <a:lumMod val="40000"/>
                    <a:lumOff val="60000"/>
                  </a:srgbClr>
                </a:solidFill>
                <a:effectLst/>
                <a:uLnTx/>
                <a:uFillTx/>
                <a:latin typeface="Arial"/>
                <a:ea typeface="+mn-ea"/>
                <a:cs typeface="Arial"/>
                <a:sym typeface="Arial"/>
              </a:rPr>
              <a:t> </a:t>
            </a:r>
            <a:r>
              <a:rPr kumimoji="0" lang="en-US" sz="1867" b="0" i="0" u="none" strike="noStrike" kern="0" cap="none" spc="0" normalizeH="0" baseline="0" noProof="0" dirty="0">
                <a:ln>
                  <a:noFill/>
                </a:ln>
                <a:solidFill>
                  <a:srgbClr val="FFFFFF"/>
                </a:solidFill>
                <a:effectLst/>
                <a:uLnTx/>
                <a:uFillTx/>
                <a:latin typeface="Arial"/>
                <a:ea typeface="+mn-ea"/>
                <a:cs typeface="Arial"/>
                <a:sym typeface="Arial"/>
              </a:rPr>
              <a:t>for more about equity in PBIS</a:t>
            </a:r>
          </a:p>
        </p:txBody>
      </p:sp>
      <p:sp>
        <p:nvSpPr>
          <p:cNvPr id="6" name="Oval 5">
            <a:extLst>
              <a:ext uri="{FF2B5EF4-FFF2-40B4-BE49-F238E27FC236}">
                <a16:creationId xmlns:a16="http://schemas.microsoft.com/office/drawing/2014/main" id="{508ADDBE-265A-9D48-AD22-258AC22CC4AB}"/>
              </a:ext>
            </a:extLst>
          </p:cNvPr>
          <p:cNvSpPr/>
          <p:nvPr/>
        </p:nvSpPr>
        <p:spPr>
          <a:xfrm>
            <a:off x="3716856" y="5216351"/>
            <a:ext cx="1030513" cy="1016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53649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C5C867-0101-F543-AEB0-3219DE99CC38}"/>
              </a:ext>
            </a:extLst>
          </p:cNvPr>
          <p:cNvSpPr>
            <a:spLocks noGrp="1"/>
          </p:cNvSpPr>
          <p:nvPr>
            <p:ph type="title"/>
          </p:nvPr>
        </p:nvSpPr>
        <p:spPr/>
        <p:txBody>
          <a:bodyPr/>
          <a:lstStyle/>
          <a:p>
            <a:r>
              <a:rPr lang="en-US" b="1" dirty="0"/>
              <a:t>What is Implicit Bias?</a:t>
            </a:r>
          </a:p>
        </p:txBody>
      </p:sp>
      <p:sp>
        <p:nvSpPr>
          <p:cNvPr id="4" name="Content Placeholder 1">
            <a:extLst>
              <a:ext uri="{FF2B5EF4-FFF2-40B4-BE49-F238E27FC236}">
                <a16:creationId xmlns:a16="http://schemas.microsoft.com/office/drawing/2014/main" id="{35289FDD-A13E-4D4D-A841-8B309C9C17A7}"/>
              </a:ext>
            </a:extLst>
          </p:cNvPr>
          <p:cNvSpPr txBox="1">
            <a:spLocks/>
          </p:cNvSpPr>
          <p:nvPr/>
        </p:nvSpPr>
        <p:spPr>
          <a:xfrm>
            <a:off x="813349" y="1505608"/>
            <a:ext cx="10646979" cy="4525963"/>
          </a:xfrm>
          <a:prstGeom prst="rect">
            <a:avLst/>
          </a:prstGeom>
          <a:noFill/>
          <a:ln>
            <a:noFill/>
          </a:ln>
        </p:spPr>
        <p:txBody>
          <a:bodyPr spcFirstLastPara="1" wrap="square" lIns="91425" tIns="91425" rIns="91425" bIns="91425"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596900" indent="-457200">
              <a:buClr>
                <a:schemeClr val="accent5">
                  <a:lumMod val="40000"/>
                  <a:lumOff val="60000"/>
                </a:schemeClr>
              </a:buClr>
              <a:buSzPct val="100000"/>
              <a:buFont typeface="Wingdings" pitchFamily="2" charset="2"/>
              <a:buChar char="v"/>
            </a:pPr>
            <a:r>
              <a:rPr lang="en-US" sz="2800" kern="0" dirty="0"/>
              <a:t>Unconscious, automatic</a:t>
            </a:r>
          </a:p>
          <a:p>
            <a:pPr marL="596900" indent="-457200">
              <a:buClr>
                <a:schemeClr val="accent5">
                  <a:lumMod val="40000"/>
                  <a:lumOff val="60000"/>
                </a:schemeClr>
              </a:buClr>
              <a:buSzPct val="100000"/>
              <a:buFont typeface="Wingdings" pitchFamily="2" charset="2"/>
              <a:buChar char="v"/>
            </a:pPr>
            <a:endParaRPr lang="en-US" sz="2800" kern="0" dirty="0"/>
          </a:p>
          <a:p>
            <a:pPr marL="596900" indent="-457200">
              <a:buClr>
                <a:schemeClr val="accent5">
                  <a:lumMod val="40000"/>
                  <a:lumOff val="60000"/>
                </a:schemeClr>
              </a:buClr>
              <a:buSzPct val="100000"/>
              <a:buFont typeface="Wingdings" pitchFamily="2" charset="2"/>
              <a:buChar char="v"/>
            </a:pPr>
            <a:r>
              <a:rPr lang="en-US" sz="2800" kern="0" dirty="0"/>
              <a:t>Based on </a:t>
            </a:r>
            <a:r>
              <a:rPr lang="en-US" sz="2800" kern="0" dirty="0">
                <a:solidFill>
                  <a:schemeClr val="bg1"/>
                </a:solidFill>
              </a:rPr>
              <a:t>stereotypes</a:t>
            </a:r>
          </a:p>
          <a:p>
            <a:pPr marL="1054100" lvl="1" indent="-457200" algn="l">
              <a:buClr>
                <a:schemeClr val="accent5">
                  <a:lumMod val="40000"/>
                  <a:lumOff val="60000"/>
                </a:schemeClr>
              </a:buClr>
              <a:buSzPct val="100000"/>
              <a:buFont typeface="Arial" panose="020B0604020202020204" pitchFamily="34" charset="0"/>
              <a:buChar char="•"/>
            </a:pPr>
            <a:r>
              <a:rPr lang="en-US" sz="2800" kern="0" dirty="0"/>
              <a:t>We </a:t>
            </a:r>
            <a:r>
              <a:rPr lang="en-US" sz="2800" b="1" kern="0" dirty="0">
                <a:solidFill>
                  <a:schemeClr val="accent5">
                    <a:lumMod val="40000"/>
                    <a:lumOff val="60000"/>
                  </a:schemeClr>
                </a:solidFill>
              </a:rPr>
              <a:t>all</a:t>
            </a:r>
            <a:r>
              <a:rPr lang="en-US" sz="2800" kern="0" dirty="0"/>
              <a:t> have it (even those affected by it)</a:t>
            </a:r>
          </a:p>
          <a:p>
            <a:pPr marL="1054100" lvl="1" indent="-457200" algn="l">
              <a:buClr>
                <a:schemeClr val="accent5">
                  <a:lumMod val="40000"/>
                  <a:lumOff val="60000"/>
                </a:schemeClr>
              </a:buClr>
              <a:buSzPct val="100000"/>
              <a:buFont typeface="Arial" panose="020B0604020202020204" pitchFamily="34" charset="0"/>
              <a:buChar char="•"/>
            </a:pPr>
            <a:r>
              <a:rPr lang="en-US" sz="2800" kern="0" dirty="0"/>
              <a:t>Generally </a:t>
            </a:r>
            <a:r>
              <a:rPr lang="en-US" sz="2800" b="1" kern="0" dirty="0">
                <a:solidFill>
                  <a:schemeClr val="accent5">
                    <a:lumMod val="40000"/>
                    <a:lumOff val="60000"/>
                  </a:schemeClr>
                </a:solidFill>
              </a:rPr>
              <a:t>not</a:t>
            </a:r>
            <a:r>
              <a:rPr lang="en-US" sz="2800" kern="0" dirty="0"/>
              <a:t> an indication of what we believe or would endorse</a:t>
            </a:r>
          </a:p>
          <a:p>
            <a:pPr marL="1054100" lvl="1" indent="-457200" algn="l">
              <a:buClr>
                <a:schemeClr val="accent5">
                  <a:lumMod val="40000"/>
                  <a:lumOff val="60000"/>
                </a:schemeClr>
              </a:buClr>
              <a:buSzPct val="100000"/>
              <a:buFont typeface="Arial" panose="020B0604020202020204" pitchFamily="34" charset="0"/>
              <a:buChar char="•"/>
            </a:pPr>
            <a:endParaRPr lang="en-US" sz="2800" kern="0" dirty="0"/>
          </a:p>
          <a:p>
            <a:pPr marL="596900" indent="-457200">
              <a:buClr>
                <a:schemeClr val="accent5">
                  <a:lumMod val="40000"/>
                  <a:lumOff val="60000"/>
                </a:schemeClr>
              </a:buClr>
              <a:buSzPct val="100000"/>
              <a:buFont typeface="Wingdings" pitchFamily="2" charset="2"/>
              <a:buChar char="v"/>
            </a:pPr>
            <a:r>
              <a:rPr lang="en-US" sz="2800" kern="0" dirty="0"/>
              <a:t>More likely to influence:</a:t>
            </a:r>
          </a:p>
          <a:p>
            <a:pPr marL="1054100" lvl="1" indent="-457200" algn="l">
              <a:buClr>
                <a:schemeClr val="accent5">
                  <a:lumMod val="40000"/>
                  <a:lumOff val="60000"/>
                </a:schemeClr>
              </a:buClr>
              <a:buSzPct val="100000"/>
              <a:buFont typeface="Arial" panose="020B0604020202020204" pitchFamily="34" charset="0"/>
              <a:buChar char="•"/>
            </a:pPr>
            <a:r>
              <a:rPr lang="en-US" sz="2800" b="1" kern="0" dirty="0">
                <a:solidFill>
                  <a:schemeClr val="accent5">
                    <a:lumMod val="40000"/>
                    <a:lumOff val="60000"/>
                  </a:schemeClr>
                </a:solidFill>
              </a:rPr>
              <a:t>Snap</a:t>
            </a:r>
            <a:r>
              <a:rPr lang="en-US" sz="2800" kern="0" dirty="0"/>
              <a:t> decisions</a:t>
            </a:r>
          </a:p>
          <a:p>
            <a:pPr marL="1054100" lvl="1" indent="-457200" algn="l">
              <a:buClr>
                <a:schemeClr val="accent5">
                  <a:lumMod val="40000"/>
                  <a:lumOff val="60000"/>
                </a:schemeClr>
              </a:buClr>
              <a:buSzPct val="100000"/>
              <a:buFont typeface="Arial" panose="020B0604020202020204" pitchFamily="34" charset="0"/>
              <a:buChar char="•"/>
            </a:pPr>
            <a:r>
              <a:rPr lang="en-US" sz="2800" kern="0" dirty="0"/>
              <a:t>Decisions that are </a:t>
            </a:r>
            <a:r>
              <a:rPr lang="en-US" sz="2800" b="1" kern="0" dirty="0">
                <a:solidFill>
                  <a:schemeClr val="accent5">
                    <a:lumMod val="40000"/>
                    <a:lumOff val="60000"/>
                  </a:schemeClr>
                </a:solidFill>
              </a:rPr>
              <a:t>ambiguous</a:t>
            </a:r>
          </a:p>
        </p:txBody>
      </p:sp>
    </p:spTree>
    <p:extLst>
      <p:ext uri="{BB962C8B-B14F-4D97-AF65-F5344CB8AC3E}">
        <p14:creationId xmlns:p14="http://schemas.microsoft.com/office/powerpoint/2010/main" val="1033118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8F5A-5FE9-5842-B150-0404ED1E57CF}"/>
              </a:ext>
            </a:extLst>
          </p:cNvPr>
          <p:cNvSpPr>
            <a:spLocks noGrp="1"/>
          </p:cNvSpPr>
          <p:nvPr>
            <p:ph type="title"/>
          </p:nvPr>
        </p:nvSpPr>
        <p:spPr>
          <a:xfrm>
            <a:off x="813349" y="641353"/>
            <a:ext cx="9378000" cy="845600"/>
          </a:xfrm>
        </p:spPr>
        <p:txBody>
          <a:bodyPr/>
          <a:lstStyle/>
          <a:p>
            <a:r>
              <a:rPr lang="en-US" b="1" dirty="0"/>
              <a:t>ACTIVITY: EXPLORE IMPLICIT BIAS</a:t>
            </a:r>
          </a:p>
        </p:txBody>
      </p:sp>
      <p:sp>
        <p:nvSpPr>
          <p:cNvPr id="3" name="Rectangle 3">
            <a:extLst>
              <a:ext uri="{FF2B5EF4-FFF2-40B4-BE49-F238E27FC236}">
                <a16:creationId xmlns:a16="http://schemas.microsoft.com/office/drawing/2014/main" id="{1861C3D3-EABF-A648-9930-C22CCC46C693}"/>
              </a:ext>
            </a:extLst>
          </p:cNvPr>
          <p:cNvSpPr txBox="1">
            <a:spLocks noChangeArrowheads="1"/>
          </p:cNvSpPr>
          <p:nvPr/>
        </p:nvSpPr>
        <p:spPr>
          <a:xfrm>
            <a:off x="1484586" y="1934366"/>
            <a:ext cx="9692814" cy="2837414"/>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buClr>
                <a:schemeClr val="bg1"/>
              </a:buClr>
              <a:buFont typeface="+mj-lt"/>
              <a:buAutoNum type="arabicPeriod"/>
            </a:pPr>
            <a:r>
              <a:rPr lang="en-US" sz="2200" kern="0" dirty="0">
                <a:solidFill>
                  <a:schemeClr val="bg1"/>
                </a:solidFill>
              </a:rPr>
              <a:t>Individually spend some time exploring some of the </a:t>
            </a:r>
            <a:r>
              <a:rPr lang="en-US" sz="2200" kern="0" dirty="0">
                <a:solidFill>
                  <a:schemeClr val="bg1"/>
                </a:solidFill>
                <a:hlinkClick r:id="rId3">
                  <a:extLst>
                    <a:ext uri="{A12FA001-AC4F-418D-AE19-62706E023703}">
                      <ahyp:hlinkClr xmlns:ahyp="http://schemas.microsoft.com/office/drawing/2018/hyperlinkcolor" val="tx"/>
                    </a:ext>
                  </a:extLst>
                </a:hlinkClick>
              </a:rPr>
              <a:t>implicit association tests</a:t>
            </a:r>
            <a:endParaRPr lang="en-US" sz="2200" kern="0" dirty="0">
              <a:solidFill>
                <a:schemeClr val="bg1"/>
              </a:solidFill>
            </a:endParaRPr>
          </a:p>
          <a:p>
            <a:pPr marL="800100" lvl="2" indent="-342900">
              <a:buClr>
                <a:schemeClr val="bg1"/>
              </a:buClr>
              <a:buFont typeface="Arial" panose="020B0604020202020204" pitchFamily="34" charset="0"/>
              <a:buChar char="•"/>
            </a:pPr>
            <a:r>
              <a:rPr lang="en-US" sz="2200" kern="0" dirty="0">
                <a:solidFill>
                  <a:schemeClr val="bg1"/>
                </a:solidFill>
              </a:rPr>
              <a:t>	Select “guest” as login</a:t>
            </a:r>
          </a:p>
          <a:p>
            <a:pPr marL="800100" lvl="2" indent="-342900">
              <a:buClr>
                <a:schemeClr val="bg1"/>
              </a:buClr>
              <a:buFont typeface="Arial" panose="020B0604020202020204" pitchFamily="34" charset="0"/>
              <a:buChar char="•"/>
            </a:pPr>
            <a:r>
              <a:rPr lang="en-US" sz="2200" kern="0" dirty="0">
                <a:solidFill>
                  <a:schemeClr val="bg1"/>
                </a:solidFill>
              </a:rPr>
              <a:t>	Choose a preferred implicit association test (IAT) to complete</a:t>
            </a:r>
          </a:p>
          <a:p>
            <a:pPr marL="457200" indent="-457200">
              <a:buClr>
                <a:schemeClr val="bg1"/>
              </a:buClr>
              <a:buFont typeface="+mj-lt"/>
              <a:buAutoNum type="arabicPeriod"/>
            </a:pPr>
            <a:endParaRPr lang="en-US" sz="2200" kern="0" dirty="0">
              <a:solidFill>
                <a:schemeClr val="bg1"/>
              </a:solidFill>
            </a:endParaRPr>
          </a:p>
          <a:p>
            <a:pPr marL="457200" indent="-457200">
              <a:buClr>
                <a:schemeClr val="bg1"/>
              </a:buClr>
              <a:buFont typeface="+mj-lt"/>
              <a:buAutoNum type="arabicPeriod"/>
            </a:pPr>
            <a:r>
              <a:rPr lang="en-US" sz="2200" kern="0" dirty="0">
                <a:solidFill>
                  <a:schemeClr val="bg1"/>
                </a:solidFill>
              </a:rPr>
              <a:t>Team Debrief: Discuss with your team how this information can impact our relationships with staff and students.</a:t>
            </a:r>
          </a:p>
        </p:txBody>
      </p:sp>
      <p:grpSp>
        <p:nvGrpSpPr>
          <p:cNvPr id="4" name="Google Shape;6464;p67">
            <a:extLst>
              <a:ext uri="{FF2B5EF4-FFF2-40B4-BE49-F238E27FC236}">
                <a16:creationId xmlns:a16="http://schemas.microsoft.com/office/drawing/2014/main" id="{EB2C24FA-CDD1-CC41-B550-9FC7FF8DD953}"/>
              </a:ext>
            </a:extLst>
          </p:cNvPr>
          <p:cNvGrpSpPr/>
          <p:nvPr/>
        </p:nvGrpSpPr>
        <p:grpSpPr>
          <a:xfrm>
            <a:off x="6760373" y="4971999"/>
            <a:ext cx="495955" cy="495955"/>
            <a:chOff x="4674908" y="3682271"/>
            <a:chExt cx="371966" cy="371966"/>
          </a:xfrm>
        </p:grpSpPr>
        <p:sp>
          <p:nvSpPr>
            <p:cNvPr id="5" name="Google Shape;6465;p67">
              <a:extLst>
                <a:ext uri="{FF2B5EF4-FFF2-40B4-BE49-F238E27FC236}">
                  <a16:creationId xmlns:a16="http://schemas.microsoft.com/office/drawing/2014/main" id="{D09AA6C5-C7D6-1547-9A54-867ABA0FB0D0}"/>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6466;p67">
              <a:extLst>
                <a:ext uri="{FF2B5EF4-FFF2-40B4-BE49-F238E27FC236}">
                  <a16:creationId xmlns:a16="http://schemas.microsoft.com/office/drawing/2014/main" id="{720E03BE-6E2B-9F4E-84EB-E84AAFB09BF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467;p67">
              <a:extLst>
                <a:ext uri="{FF2B5EF4-FFF2-40B4-BE49-F238E27FC236}">
                  <a16:creationId xmlns:a16="http://schemas.microsoft.com/office/drawing/2014/main" id="{3EB089DD-6082-2B44-BA6D-DE0A1FC07EDE}"/>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468;p67">
              <a:extLst>
                <a:ext uri="{FF2B5EF4-FFF2-40B4-BE49-F238E27FC236}">
                  <a16:creationId xmlns:a16="http://schemas.microsoft.com/office/drawing/2014/main" id="{79C01C6C-B8E5-014D-9C0C-39D38AD00BDF}"/>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 name="Google Shape;6077;p67">
            <a:extLst>
              <a:ext uri="{FF2B5EF4-FFF2-40B4-BE49-F238E27FC236}">
                <a16:creationId xmlns:a16="http://schemas.microsoft.com/office/drawing/2014/main" id="{8A9019D5-2A8C-BB4F-B529-FCF77ADBEA26}"/>
              </a:ext>
            </a:extLst>
          </p:cNvPr>
          <p:cNvGrpSpPr/>
          <p:nvPr/>
        </p:nvGrpSpPr>
        <p:grpSpPr>
          <a:xfrm>
            <a:off x="9233912" y="4950880"/>
            <a:ext cx="537983" cy="537983"/>
            <a:chOff x="5873617" y="2309901"/>
            <a:chExt cx="345720" cy="345720"/>
          </a:xfrm>
        </p:grpSpPr>
        <p:sp>
          <p:nvSpPr>
            <p:cNvPr id="10" name="Google Shape;6078;p67">
              <a:extLst>
                <a:ext uri="{FF2B5EF4-FFF2-40B4-BE49-F238E27FC236}">
                  <a16:creationId xmlns:a16="http://schemas.microsoft.com/office/drawing/2014/main" id="{CEC5D3F3-9630-9147-B15C-F6F58F22B8F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79;p67">
              <a:extLst>
                <a:ext uri="{FF2B5EF4-FFF2-40B4-BE49-F238E27FC236}">
                  <a16:creationId xmlns:a16="http://schemas.microsoft.com/office/drawing/2014/main" id="{CB020DF3-4C2A-AF43-9B35-C71697053BCE}"/>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0;p67">
              <a:extLst>
                <a:ext uri="{FF2B5EF4-FFF2-40B4-BE49-F238E27FC236}">
                  <a16:creationId xmlns:a16="http://schemas.microsoft.com/office/drawing/2014/main" id="{74D6D061-9D5B-D74E-82CA-B71BDF8AE6D2}"/>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6081;p67">
              <a:extLst>
                <a:ext uri="{FF2B5EF4-FFF2-40B4-BE49-F238E27FC236}">
                  <a16:creationId xmlns:a16="http://schemas.microsoft.com/office/drawing/2014/main" id="{3F618201-472F-0D49-B9B0-F449700D8AF7}"/>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2;p67">
              <a:extLst>
                <a:ext uri="{FF2B5EF4-FFF2-40B4-BE49-F238E27FC236}">
                  <a16:creationId xmlns:a16="http://schemas.microsoft.com/office/drawing/2014/main" id="{2AA9EBB2-34CE-F84C-B82D-EB45649E3B2E}"/>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3;p67">
              <a:extLst>
                <a:ext uri="{FF2B5EF4-FFF2-40B4-BE49-F238E27FC236}">
                  <a16:creationId xmlns:a16="http://schemas.microsoft.com/office/drawing/2014/main" id="{70B88D26-F7E2-9B4A-A28D-05FE4F7CFAC9}"/>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4;p67">
              <a:extLst>
                <a:ext uri="{FF2B5EF4-FFF2-40B4-BE49-F238E27FC236}">
                  <a16:creationId xmlns:a16="http://schemas.microsoft.com/office/drawing/2014/main" id="{788B292F-3C97-1446-8674-4A2C4D2B5505}"/>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5;p67">
              <a:extLst>
                <a:ext uri="{FF2B5EF4-FFF2-40B4-BE49-F238E27FC236}">
                  <a16:creationId xmlns:a16="http://schemas.microsoft.com/office/drawing/2014/main" id="{2661290F-B84D-854B-933B-D009213BEE37}"/>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086;p67">
              <a:extLst>
                <a:ext uri="{FF2B5EF4-FFF2-40B4-BE49-F238E27FC236}">
                  <a16:creationId xmlns:a16="http://schemas.microsoft.com/office/drawing/2014/main" id="{9CE0CF81-E670-924B-92C1-A8DA6FA5AED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087;p67">
              <a:extLst>
                <a:ext uri="{FF2B5EF4-FFF2-40B4-BE49-F238E27FC236}">
                  <a16:creationId xmlns:a16="http://schemas.microsoft.com/office/drawing/2014/main" id="{188243FE-6D5F-4F44-A2B5-69CB5BD93037}"/>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ACA86A37-05F0-1A40-A549-83F3BF5FE18F}"/>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319F4642-49E7-FC45-A00E-E6BA1B4CDC6F}"/>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6B6D8194-261A-654A-92B8-B354A618AB9E}"/>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1417804C-3C93-8F41-9BBE-AF75015DA283}"/>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B042BFDC-9815-004E-BC4C-F17777A04015}"/>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C464227C-B7AC-984F-BD7A-7D2FA2AF0578}"/>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41EF998D-DCC5-2A4D-9727-5D2C0AE01FDA}"/>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F5A29FBA-2A07-3848-96C1-A4F76B4E691F}"/>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5A111313-511C-BB4B-AE06-D04EE166DBFA}"/>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 name="TextBox 28">
            <a:extLst>
              <a:ext uri="{FF2B5EF4-FFF2-40B4-BE49-F238E27FC236}">
                <a16:creationId xmlns:a16="http://schemas.microsoft.com/office/drawing/2014/main" id="{DBED0645-65C3-2B45-A254-048F9A878CF8}"/>
              </a:ext>
            </a:extLst>
          </p:cNvPr>
          <p:cNvSpPr txBox="1"/>
          <p:nvPr/>
        </p:nvSpPr>
        <p:spPr>
          <a:xfrm>
            <a:off x="9791834" y="4995691"/>
            <a:ext cx="1803319" cy="369332"/>
          </a:xfrm>
          <a:prstGeom prst="rect">
            <a:avLst/>
          </a:prstGeom>
          <a:noFill/>
        </p:spPr>
        <p:txBody>
          <a:bodyPr wrap="square" rtlCol="0">
            <a:spAutoFit/>
          </a:bodyPr>
          <a:lstStyle/>
          <a:p>
            <a:r>
              <a:rPr lang="en-US" dirty="0">
                <a:solidFill>
                  <a:schemeClr val="bg1"/>
                </a:solidFill>
              </a:rPr>
              <a:t>15 minutes</a:t>
            </a:r>
          </a:p>
        </p:txBody>
      </p:sp>
      <p:sp>
        <p:nvSpPr>
          <p:cNvPr id="30" name="TextBox 29">
            <a:extLst>
              <a:ext uri="{FF2B5EF4-FFF2-40B4-BE49-F238E27FC236}">
                <a16:creationId xmlns:a16="http://schemas.microsoft.com/office/drawing/2014/main" id="{7CB54F57-A9E9-8F49-9C63-7A3E0781EE77}"/>
              </a:ext>
            </a:extLst>
          </p:cNvPr>
          <p:cNvSpPr txBox="1"/>
          <p:nvPr/>
        </p:nvSpPr>
        <p:spPr>
          <a:xfrm>
            <a:off x="7341220" y="4998408"/>
            <a:ext cx="1803319" cy="369332"/>
          </a:xfrm>
          <a:prstGeom prst="rect">
            <a:avLst/>
          </a:prstGeom>
          <a:noFill/>
        </p:spPr>
        <p:txBody>
          <a:bodyPr wrap="square" rtlCol="0">
            <a:spAutoFit/>
          </a:bodyPr>
          <a:lstStyle/>
          <a:p>
            <a:r>
              <a:rPr lang="en-US" dirty="0">
                <a:solidFill>
                  <a:schemeClr val="bg1"/>
                </a:solidFill>
              </a:rPr>
              <a:t>Individual</a:t>
            </a:r>
          </a:p>
        </p:txBody>
      </p:sp>
      <p:grpSp>
        <p:nvGrpSpPr>
          <p:cNvPr id="31" name="Google Shape;6464;p67">
            <a:extLst>
              <a:ext uri="{FF2B5EF4-FFF2-40B4-BE49-F238E27FC236}">
                <a16:creationId xmlns:a16="http://schemas.microsoft.com/office/drawing/2014/main" id="{E6213BD3-380F-9142-B0E2-A909E070AED1}"/>
              </a:ext>
            </a:extLst>
          </p:cNvPr>
          <p:cNvGrpSpPr/>
          <p:nvPr/>
        </p:nvGrpSpPr>
        <p:grpSpPr>
          <a:xfrm>
            <a:off x="6740096" y="5735158"/>
            <a:ext cx="495955" cy="495955"/>
            <a:chOff x="4674908" y="3682271"/>
            <a:chExt cx="371966" cy="371966"/>
          </a:xfrm>
        </p:grpSpPr>
        <p:sp>
          <p:nvSpPr>
            <p:cNvPr id="32" name="Google Shape;6465;p67">
              <a:extLst>
                <a:ext uri="{FF2B5EF4-FFF2-40B4-BE49-F238E27FC236}">
                  <a16:creationId xmlns:a16="http://schemas.microsoft.com/office/drawing/2014/main" id="{07A7CCC7-F08C-4D49-88CF-0999E4F9CE5C}"/>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6466;p67">
              <a:extLst>
                <a:ext uri="{FF2B5EF4-FFF2-40B4-BE49-F238E27FC236}">
                  <a16:creationId xmlns:a16="http://schemas.microsoft.com/office/drawing/2014/main" id="{1935A9E2-8CA4-464A-9547-476F1695E2ED}"/>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467;p67">
              <a:extLst>
                <a:ext uri="{FF2B5EF4-FFF2-40B4-BE49-F238E27FC236}">
                  <a16:creationId xmlns:a16="http://schemas.microsoft.com/office/drawing/2014/main" id="{635FDF56-BE4C-0849-983F-2F25E6F555C5}"/>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468;p67">
              <a:extLst>
                <a:ext uri="{FF2B5EF4-FFF2-40B4-BE49-F238E27FC236}">
                  <a16:creationId xmlns:a16="http://schemas.microsoft.com/office/drawing/2014/main" id="{9B87A708-84C2-E64A-A337-BCC8555935F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6" name="TextBox 35">
            <a:extLst>
              <a:ext uri="{FF2B5EF4-FFF2-40B4-BE49-F238E27FC236}">
                <a16:creationId xmlns:a16="http://schemas.microsoft.com/office/drawing/2014/main" id="{85D45349-80EC-2746-964C-F3CE8CA92C64}"/>
              </a:ext>
            </a:extLst>
          </p:cNvPr>
          <p:cNvSpPr txBox="1"/>
          <p:nvPr/>
        </p:nvSpPr>
        <p:spPr>
          <a:xfrm>
            <a:off x="7332400" y="5789062"/>
            <a:ext cx="1956512" cy="646331"/>
          </a:xfrm>
          <a:prstGeom prst="rect">
            <a:avLst/>
          </a:prstGeom>
          <a:noFill/>
        </p:spPr>
        <p:txBody>
          <a:bodyPr wrap="square" rtlCol="0">
            <a:spAutoFit/>
          </a:bodyPr>
          <a:lstStyle/>
          <a:p>
            <a:r>
              <a:rPr lang="en-US" dirty="0">
                <a:solidFill>
                  <a:schemeClr val="bg1"/>
                </a:solidFill>
              </a:rPr>
              <a:t>Whole Group Debrief</a:t>
            </a:r>
          </a:p>
        </p:txBody>
      </p:sp>
      <p:grpSp>
        <p:nvGrpSpPr>
          <p:cNvPr id="37" name="Google Shape;6077;p67">
            <a:extLst>
              <a:ext uri="{FF2B5EF4-FFF2-40B4-BE49-F238E27FC236}">
                <a16:creationId xmlns:a16="http://schemas.microsoft.com/office/drawing/2014/main" id="{F4E18A2C-D22A-2946-B56C-A70AEEB7A35A}"/>
              </a:ext>
            </a:extLst>
          </p:cNvPr>
          <p:cNvGrpSpPr/>
          <p:nvPr/>
        </p:nvGrpSpPr>
        <p:grpSpPr>
          <a:xfrm>
            <a:off x="9259866" y="5685732"/>
            <a:ext cx="537983" cy="537983"/>
            <a:chOff x="5873617" y="2309901"/>
            <a:chExt cx="345720" cy="345720"/>
          </a:xfrm>
        </p:grpSpPr>
        <p:sp>
          <p:nvSpPr>
            <p:cNvPr id="38" name="Google Shape;6078;p67">
              <a:extLst>
                <a:ext uri="{FF2B5EF4-FFF2-40B4-BE49-F238E27FC236}">
                  <a16:creationId xmlns:a16="http://schemas.microsoft.com/office/drawing/2014/main" id="{428C982F-4554-CE4C-A19B-DE877065CFD8}"/>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79;p67">
              <a:extLst>
                <a:ext uri="{FF2B5EF4-FFF2-40B4-BE49-F238E27FC236}">
                  <a16:creationId xmlns:a16="http://schemas.microsoft.com/office/drawing/2014/main" id="{DD746905-1161-9243-9C02-C16415F22E3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0;p67">
              <a:extLst>
                <a:ext uri="{FF2B5EF4-FFF2-40B4-BE49-F238E27FC236}">
                  <a16:creationId xmlns:a16="http://schemas.microsoft.com/office/drawing/2014/main" id="{09FC7B9D-04C2-A642-BE40-997C673C484F}"/>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1;p67">
              <a:extLst>
                <a:ext uri="{FF2B5EF4-FFF2-40B4-BE49-F238E27FC236}">
                  <a16:creationId xmlns:a16="http://schemas.microsoft.com/office/drawing/2014/main" id="{D10F3152-A7E1-6545-B2A6-13554E3A60E4}"/>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2;p67">
              <a:extLst>
                <a:ext uri="{FF2B5EF4-FFF2-40B4-BE49-F238E27FC236}">
                  <a16:creationId xmlns:a16="http://schemas.microsoft.com/office/drawing/2014/main" id="{678B106E-621B-9442-AC1A-21A2C2BCE130}"/>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3;p67">
              <a:extLst>
                <a:ext uri="{FF2B5EF4-FFF2-40B4-BE49-F238E27FC236}">
                  <a16:creationId xmlns:a16="http://schemas.microsoft.com/office/drawing/2014/main" id="{EB3DE6E8-82BA-C848-BC7C-912032A0F41A}"/>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4;p67">
              <a:extLst>
                <a:ext uri="{FF2B5EF4-FFF2-40B4-BE49-F238E27FC236}">
                  <a16:creationId xmlns:a16="http://schemas.microsoft.com/office/drawing/2014/main" id="{7B2D415E-C000-A14E-A47A-502283FB0C58}"/>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85;p67">
              <a:extLst>
                <a:ext uri="{FF2B5EF4-FFF2-40B4-BE49-F238E27FC236}">
                  <a16:creationId xmlns:a16="http://schemas.microsoft.com/office/drawing/2014/main" id="{866C9BDE-3F8A-2249-B76B-B0F50C65F79A}"/>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86;p67">
              <a:extLst>
                <a:ext uri="{FF2B5EF4-FFF2-40B4-BE49-F238E27FC236}">
                  <a16:creationId xmlns:a16="http://schemas.microsoft.com/office/drawing/2014/main" id="{95AB08F4-F74E-2B43-A578-D97E10B12E0C}"/>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87;p67">
              <a:extLst>
                <a:ext uri="{FF2B5EF4-FFF2-40B4-BE49-F238E27FC236}">
                  <a16:creationId xmlns:a16="http://schemas.microsoft.com/office/drawing/2014/main" id="{89344987-EB8C-3748-A564-F20186AC4902}"/>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88;p67">
              <a:extLst>
                <a:ext uri="{FF2B5EF4-FFF2-40B4-BE49-F238E27FC236}">
                  <a16:creationId xmlns:a16="http://schemas.microsoft.com/office/drawing/2014/main" id="{AB38F310-7049-1B41-97CB-08D01341C44D}"/>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89;p67">
              <a:extLst>
                <a:ext uri="{FF2B5EF4-FFF2-40B4-BE49-F238E27FC236}">
                  <a16:creationId xmlns:a16="http://schemas.microsoft.com/office/drawing/2014/main" id="{9993BF07-6F54-AF49-8655-9FEEE6FDE04C}"/>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0;p67">
              <a:extLst>
                <a:ext uri="{FF2B5EF4-FFF2-40B4-BE49-F238E27FC236}">
                  <a16:creationId xmlns:a16="http://schemas.microsoft.com/office/drawing/2014/main" id="{337CB459-51D0-E14D-9AEB-252DB5F05A3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1;p67">
              <a:extLst>
                <a:ext uri="{FF2B5EF4-FFF2-40B4-BE49-F238E27FC236}">
                  <a16:creationId xmlns:a16="http://schemas.microsoft.com/office/drawing/2014/main" id="{D2BD1D52-69B5-4444-90D0-83D5073A539D}"/>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092;p67">
              <a:extLst>
                <a:ext uri="{FF2B5EF4-FFF2-40B4-BE49-F238E27FC236}">
                  <a16:creationId xmlns:a16="http://schemas.microsoft.com/office/drawing/2014/main" id="{FD9BBC56-C4E9-E24F-847F-F38E578B5E21}"/>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6093;p67">
              <a:extLst>
                <a:ext uri="{FF2B5EF4-FFF2-40B4-BE49-F238E27FC236}">
                  <a16:creationId xmlns:a16="http://schemas.microsoft.com/office/drawing/2014/main" id="{F754D180-8275-614D-9DE7-F30116C3C405}"/>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6094;p67">
              <a:extLst>
                <a:ext uri="{FF2B5EF4-FFF2-40B4-BE49-F238E27FC236}">
                  <a16:creationId xmlns:a16="http://schemas.microsoft.com/office/drawing/2014/main" id="{3A4120E7-8934-C849-B098-9DA61EFA016B}"/>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095;p67">
              <a:extLst>
                <a:ext uri="{FF2B5EF4-FFF2-40B4-BE49-F238E27FC236}">
                  <a16:creationId xmlns:a16="http://schemas.microsoft.com/office/drawing/2014/main" id="{BB02B6C5-858D-194D-9DC6-1D4DE9B01BA1}"/>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096;p67">
              <a:extLst>
                <a:ext uri="{FF2B5EF4-FFF2-40B4-BE49-F238E27FC236}">
                  <a16:creationId xmlns:a16="http://schemas.microsoft.com/office/drawing/2014/main" id="{04D0B1C6-02B1-174A-867F-F9727B07EFB8}"/>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7" name="TextBox 56">
            <a:extLst>
              <a:ext uri="{FF2B5EF4-FFF2-40B4-BE49-F238E27FC236}">
                <a16:creationId xmlns:a16="http://schemas.microsoft.com/office/drawing/2014/main" id="{12DD6372-ECF1-6240-8022-DD87019E2D25}"/>
              </a:ext>
            </a:extLst>
          </p:cNvPr>
          <p:cNvSpPr txBox="1"/>
          <p:nvPr/>
        </p:nvSpPr>
        <p:spPr>
          <a:xfrm>
            <a:off x="9824873" y="5815615"/>
            <a:ext cx="1803319" cy="369332"/>
          </a:xfrm>
          <a:prstGeom prst="rect">
            <a:avLst/>
          </a:prstGeom>
          <a:noFill/>
        </p:spPr>
        <p:txBody>
          <a:bodyPr wrap="square" rtlCol="0">
            <a:spAutoFit/>
          </a:bodyPr>
          <a:lstStyle/>
          <a:p>
            <a:r>
              <a:rPr lang="en-US" dirty="0">
                <a:solidFill>
                  <a:schemeClr val="bg1"/>
                </a:solidFill>
              </a:rPr>
              <a:t>5 minutes</a:t>
            </a:r>
          </a:p>
        </p:txBody>
      </p:sp>
      <p:cxnSp>
        <p:nvCxnSpPr>
          <p:cNvPr id="58" name="Straight Connector 57">
            <a:extLst>
              <a:ext uri="{FF2B5EF4-FFF2-40B4-BE49-F238E27FC236}">
                <a16:creationId xmlns:a16="http://schemas.microsoft.com/office/drawing/2014/main" id="{F14ACA8B-04A0-3547-ABA4-B41493DBC868}"/>
              </a:ext>
            </a:extLst>
          </p:cNvPr>
          <p:cNvCxnSpPr>
            <a:cxnSpLocks/>
          </p:cNvCxnSpPr>
          <p:nvPr/>
        </p:nvCxnSpPr>
        <p:spPr>
          <a:xfrm>
            <a:off x="6990349" y="5579577"/>
            <a:ext cx="40863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2A68F5EC-4369-B143-96AC-A145735CDFFB}"/>
              </a:ext>
            </a:extLst>
          </p:cNvPr>
          <p:cNvGrpSpPr/>
          <p:nvPr/>
        </p:nvGrpSpPr>
        <p:grpSpPr>
          <a:xfrm>
            <a:off x="10821905" y="208664"/>
            <a:ext cx="1158240" cy="1158240"/>
            <a:chOff x="7429182" y="2594804"/>
            <a:chExt cx="868680" cy="868680"/>
          </a:xfrm>
        </p:grpSpPr>
        <p:sp>
          <p:nvSpPr>
            <p:cNvPr id="60" name="Google Shape;662;p43">
              <a:extLst>
                <a:ext uri="{FF2B5EF4-FFF2-40B4-BE49-F238E27FC236}">
                  <a16:creationId xmlns:a16="http://schemas.microsoft.com/office/drawing/2014/main" id="{A776BBD6-B898-6649-A51E-A392F1E20E13}"/>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1" name="Google Shape;7825;p68">
              <a:extLst>
                <a:ext uri="{FF2B5EF4-FFF2-40B4-BE49-F238E27FC236}">
                  <a16:creationId xmlns:a16="http://schemas.microsoft.com/office/drawing/2014/main" id="{35E32348-75E6-814E-9986-F39677FC2411}"/>
                </a:ext>
              </a:extLst>
            </p:cNvPr>
            <p:cNvGrpSpPr/>
            <p:nvPr/>
          </p:nvGrpSpPr>
          <p:grpSpPr>
            <a:xfrm>
              <a:off x="7695803" y="2835669"/>
              <a:ext cx="354145" cy="351869"/>
              <a:chOff x="3514900" y="1489020"/>
              <a:chExt cx="354145" cy="351869"/>
            </a:xfrm>
          </p:grpSpPr>
          <p:sp>
            <p:nvSpPr>
              <p:cNvPr id="62" name="Google Shape;7826;p68">
                <a:extLst>
                  <a:ext uri="{FF2B5EF4-FFF2-40B4-BE49-F238E27FC236}">
                    <a16:creationId xmlns:a16="http://schemas.microsoft.com/office/drawing/2014/main" id="{9AB79934-7E04-6F49-AD00-32B1F442034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7827;p68">
                <a:extLst>
                  <a:ext uri="{FF2B5EF4-FFF2-40B4-BE49-F238E27FC236}">
                    <a16:creationId xmlns:a16="http://schemas.microsoft.com/office/drawing/2014/main" id="{8B0508D8-4DBE-9942-83C1-29350B947315}"/>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7828;p68">
                <a:extLst>
                  <a:ext uri="{FF2B5EF4-FFF2-40B4-BE49-F238E27FC236}">
                    <a16:creationId xmlns:a16="http://schemas.microsoft.com/office/drawing/2014/main" id="{74BA7D07-8915-A24A-9D65-47BB8A8DB1EE}"/>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7829;p68">
                <a:extLst>
                  <a:ext uri="{FF2B5EF4-FFF2-40B4-BE49-F238E27FC236}">
                    <a16:creationId xmlns:a16="http://schemas.microsoft.com/office/drawing/2014/main" id="{2E832950-3CB0-F24C-BD21-A99EEDFFB6CB}"/>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7830;p68">
                <a:extLst>
                  <a:ext uri="{FF2B5EF4-FFF2-40B4-BE49-F238E27FC236}">
                    <a16:creationId xmlns:a16="http://schemas.microsoft.com/office/drawing/2014/main" id="{BA0E15A2-2D5D-9145-9E43-A34080905956}"/>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7831;p68">
                <a:extLst>
                  <a:ext uri="{FF2B5EF4-FFF2-40B4-BE49-F238E27FC236}">
                    <a16:creationId xmlns:a16="http://schemas.microsoft.com/office/drawing/2014/main" id="{E716D327-E02D-7445-9655-341ECAB52BF7}"/>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7832;p68">
                <a:extLst>
                  <a:ext uri="{FF2B5EF4-FFF2-40B4-BE49-F238E27FC236}">
                    <a16:creationId xmlns:a16="http://schemas.microsoft.com/office/drawing/2014/main" id="{A5B0C036-23A0-E242-A8DA-1B311D8EC34D}"/>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7833;p68">
                <a:extLst>
                  <a:ext uri="{FF2B5EF4-FFF2-40B4-BE49-F238E27FC236}">
                    <a16:creationId xmlns:a16="http://schemas.microsoft.com/office/drawing/2014/main" id="{3DA3C28D-15DA-7443-9BBA-20E22C669DBF}"/>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834;p68">
                <a:extLst>
                  <a:ext uri="{FF2B5EF4-FFF2-40B4-BE49-F238E27FC236}">
                    <a16:creationId xmlns:a16="http://schemas.microsoft.com/office/drawing/2014/main" id="{578B8C3E-9AD3-C046-A152-3EADB6DF23B8}"/>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835;p68">
                <a:extLst>
                  <a:ext uri="{FF2B5EF4-FFF2-40B4-BE49-F238E27FC236}">
                    <a16:creationId xmlns:a16="http://schemas.microsoft.com/office/drawing/2014/main" id="{1AEDF059-0082-0944-9396-129CD56A2A9C}"/>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836;p68">
                <a:extLst>
                  <a:ext uri="{FF2B5EF4-FFF2-40B4-BE49-F238E27FC236}">
                    <a16:creationId xmlns:a16="http://schemas.microsoft.com/office/drawing/2014/main" id="{C28D2EF6-958F-724C-81ED-AE706FBF4EC0}"/>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837;p68">
                <a:extLst>
                  <a:ext uri="{FF2B5EF4-FFF2-40B4-BE49-F238E27FC236}">
                    <a16:creationId xmlns:a16="http://schemas.microsoft.com/office/drawing/2014/main" id="{AA23C7F7-0669-C346-8423-53FC281A4B51}"/>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838;p68">
                <a:extLst>
                  <a:ext uri="{FF2B5EF4-FFF2-40B4-BE49-F238E27FC236}">
                    <a16:creationId xmlns:a16="http://schemas.microsoft.com/office/drawing/2014/main" id="{BB0F6994-C023-6E4A-9922-3F025C468656}"/>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839;p68">
                <a:extLst>
                  <a:ext uri="{FF2B5EF4-FFF2-40B4-BE49-F238E27FC236}">
                    <a16:creationId xmlns:a16="http://schemas.microsoft.com/office/drawing/2014/main" id="{3434C91C-B4AF-5341-AA8B-A2F4A6506217}"/>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840;p68">
                <a:extLst>
                  <a:ext uri="{FF2B5EF4-FFF2-40B4-BE49-F238E27FC236}">
                    <a16:creationId xmlns:a16="http://schemas.microsoft.com/office/drawing/2014/main" id="{49B1B0B3-AE58-1F4E-BA5B-C0964A37D496}"/>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841;p68">
                <a:extLst>
                  <a:ext uri="{FF2B5EF4-FFF2-40B4-BE49-F238E27FC236}">
                    <a16:creationId xmlns:a16="http://schemas.microsoft.com/office/drawing/2014/main" id="{63E812EA-7BBD-D443-8F5C-BE0055A74C77}"/>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842;p68">
                <a:extLst>
                  <a:ext uri="{FF2B5EF4-FFF2-40B4-BE49-F238E27FC236}">
                    <a16:creationId xmlns:a16="http://schemas.microsoft.com/office/drawing/2014/main" id="{2B7D6A26-D9F1-854D-9E16-E239CC7BFAFB}"/>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843;p68">
                <a:extLst>
                  <a:ext uri="{FF2B5EF4-FFF2-40B4-BE49-F238E27FC236}">
                    <a16:creationId xmlns:a16="http://schemas.microsoft.com/office/drawing/2014/main" id="{AE46A6A2-E515-CB4C-9191-3883F5598F05}"/>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7844;p68">
                <a:extLst>
                  <a:ext uri="{FF2B5EF4-FFF2-40B4-BE49-F238E27FC236}">
                    <a16:creationId xmlns:a16="http://schemas.microsoft.com/office/drawing/2014/main" id="{6129EB1F-401C-7F4B-B3F8-52F093FA5AFF}"/>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7845;p68">
                <a:extLst>
                  <a:ext uri="{FF2B5EF4-FFF2-40B4-BE49-F238E27FC236}">
                    <a16:creationId xmlns:a16="http://schemas.microsoft.com/office/drawing/2014/main" id="{14FE1C79-142A-8B43-BFBC-BAABB7920A04}"/>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7846;p68">
                <a:extLst>
                  <a:ext uri="{FF2B5EF4-FFF2-40B4-BE49-F238E27FC236}">
                    <a16:creationId xmlns:a16="http://schemas.microsoft.com/office/drawing/2014/main" id="{F72D4C8A-9350-9D4C-89A3-7AABDB3C886A}"/>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7847;p68">
                <a:extLst>
                  <a:ext uri="{FF2B5EF4-FFF2-40B4-BE49-F238E27FC236}">
                    <a16:creationId xmlns:a16="http://schemas.microsoft.com/office/drawing/2014/main" id="{A754B118-C0CC-DA4A-8837-BD2830C68AFA}"/>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2955090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6114-E231-F44A-9FA7-44054ED7F2A2}"/>
              </a:ext>
            </a:extLst>
          </p:cNvPr>
          <p:cNvSpPr>
            <a:spLocks noGrp="1"/>
          </p:cNvSpPr>
          <p:nvPr>
            <p:ph type="title"/>
          </p:nvPr>
        </p:nvSpPr>
        <p:spPr>
          <a:xfrm>
            <a:off x="5171090" y="4834510"/>
            <a:ext cx="6637283" cy="1377103"/>
          </a:xfrm>
        </p:spPr>
        <p:txBody>
          <a:bodyPr/>
          <a:lstStyle/>
          <a:p>
            <a:pPr algn="r"/>
            <a:r>
              <a:rPr lang="en-US" b="1" dirty="0"/>
              <a:t>Reduce Effects of Implicit Bias through Specific Training</a:t>
            </a:r>
          </a:p>
        </p:txBody>
      </p:sp>
      <p:sp>
        <p:nvSpPr>
          <p:cNvPr id="4" name="Content Placeholder 1">
            <a:extLst>
              <a:ext uri="{FF2B5EF4-FFF2-40B4-BE49-F238E27FC236}">
                <a16:creationId xmlns:a16="http://schemas.microsoft.com/office/drawing/2014/main" id="{1DF9474B-C917-1E40-9AD7-FFE92DF60FDB}"/>
              </a:ext>
            </a:extLst>
          </p:cNvPr>
          <p:cNvSpPr txBox="1">
            <a:spLocks/>
          </p:cNvSpPr>
          <p:nvPr/>
        </p:nvSpPr>
        <p:spPr bwMode="auto">
          <a:xfrm>
            <a:off x="1161393" y="646387"/>
            <a:ext cx="10047890" cy="4525963"/>
          </a:xfrm>
          <a:prstGeom prst="rect">
            <a:avLst/>
          </a:prstGeom>
          <a:noFill/>
          <a:ln w="9525">
            <a:noFill/>
            <a:miter lim="800000"/>
            <a:headEnd/>
            <a:tailEnd/>
          </a:ln>
        </p:spPr>
        <p:txBody>
          <a:bodyPr vert="horz" wrap="square" lIns="91440" tIns="45720" rIns="91440" bIns="45720" numCol="2" anchor="t" anchorCtr="0" compatLnSpc="1">
            <a:prstTxWarp prst="textNoShape">
              <a:avLst/>
            </a:prstTxWarp>
            <a:normAutofit/>
          </a:bodyPr>
          <a:lstStyle>
            <a:lvl1pPr marL="342891" indent="-342891"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32" indent="-285744"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2971" indent="-228594" algn="l" rtl="0" eaLnBrk="0" fontAlgn="base" hangingPunct="0">
              <a:spcBef>
                <a:spcPct val="20000"/>
              </a:spcBef>
              <a:spcAft>
                <a:spcPct val="0"/>
              </a:spcAft>
              <a:buChar char="•"/>
              <a:defRPr sz="2400">
                <a:solidFill>
                  <a:schemeClr val="tx1"/>
                </a:solidFill>
                <a:latin typeface="+mn-lt"/>
                <a:ea typeface="ヒラギノ角ゴ Pro W3" pitchFamily="-1" charset="-128"/>
              </a:defRPr>
            </a:lvl3pPr>
            <a:lvl4pPr marL="1600160" indent="-228594"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349" indent="-228594"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537" indent="-228594" algn="l" rtl="0" fontAlgn="base">
              <a:spcBef>
                <a:spcPct val="20000"/>
              </a:spcBef>
              <a:spcAft>
                <a:spcPct val="0"/>
              </a:spcAft>
              <a:buChar char="»"/>
              <a:defRPr sz="2000">
                <a:solidFill>
                  <a:schemeClr val="tx1"/>
                </a:solidFill>
                <a:latin typeface="+mn-lt"/>
                <a:ea typeface="ＭＳ Ｐゴシック" pitchFamily="-108" charset="-128"/>
              </a:defRPr>
            </a:lvl6pPr>
            <a:lvl7pPr marL="2971726" indent="-228594" algn="l" rtl="0" fontAlgn="base">
              <a:spcBef>
                <a:spcPct val="20000"/>
              </a:spcBef>
              <a:spcAft>
                <a:spcPct val="0"/>
              </a:spcAft>
              <a:buChar char="»"/>
              <a:defRPr sz="2000">
                <a:solidFill>
                  <a:schemeClr val="tx1"/>
                </a:solidFill>
                <a:latin typeface="+mn-lt"/>
                <a:ea typeface="ＭＳ Ｐゴシック" pitchFamily="-108" charset="-128"/>
              </a:defRPr>
            </a:lvl7pPr>
            <a:lvl8pPr marL="3428914" indent="-228594" algn="l" rtl="0" fontAlgn="base">
              <a:spcBef>
                <a:spcPct val="20000"/>
              </a:spcBef>
              <a:spcAft>
                <a:spcPct val="0"/>
              </a:spcAft>
              <a:buChar char="»"/>
              <a:defRPr sz="2000">
                <a:solidFill>
                  <a:schemeClr val="tx1"/>
                </a:solidFill>
                <a:latin typeface="+mn-lt"/>
                <a:ea typeface="ＭＳ Ｐゴシック" pitchFamily="-108" charset="-128"/>
              </a:defRPr>
            </a:lvl8pPr>
            <a:lvl9pPr marL="3886103" indent="-228594" algn="l" rtl="0" fontAlgn="base">
              <a:spcBef>
                <a:spcPct val="20000"/>
              </a:spcBef>
              <a:spcAft>
                <a:spcPct val="0"/>
              </a:spcAft>
              <a:buChar char="»"/>
              <a:defRPr sz="2000">
                <a:solidFill>
                  <a:schemeClr val="tx1"/>
                </a:solidFill>
                <a:latin typeface="+mn-lt"/>
                <a:ea typeface="ＭＳ Ｐゴシック" pitchFamily="-108" charset="-128"/>
              </a:defRPr>
            </a:lvl9pPr>
          </a:lstStyle>
          <a:p>
            <a:pPr marL="514338" marR="0" lvl="0" indent="-514338" algn="l" defTabSz="914400" rtl="0" eaLnBrk="0" fontAlgn="base" latinLnBrk="0" hangingPunct="0">
              <a:lnSpc>
                <a:spcPct val="100000"/>
              </a:lnSpc>
              <a:spcBef>
                <a:spcPct val="20000"/>
              </a:spcBef>
              <a:spcAft>
                <a:spcPct val="0"/>
              </a:spcAft>
              <a:buClr>
                <a:schemeClr val="accent1">
                  <a:lumMod val="60000"/>
                  <a:lumOff val="40000"/>
                </a:schemeClr>
              </a:buClr>
              <a:buSzTx/>
              <a:buFont typeface="+mj-lt"/>
              <a:buAutoNum type="arabicPeriod"/>
              <a:tabLst/>
              <a:defRPr/>
            </a:pPr>
            <a:r>
              <a:rPr kumimoji="0" lang="en-CA" sz="2600" b="0" i="0" u="none" strike="noStrike" kern="0" cap="none" spc="0" normalizeH="0" baseline="0" noProof="0" dirty="0">
                <a:ln>
                  <a:noFill/>
                </a:ln>
                <a:solidFill>
                  <a:schemeClr val="bg1"/>
                </a:solidFill>
                <a:effectLst/>
                <a:uLnTx/>
                <a:uFillTx/>
                <a:latin typeface="Franklin Gothic Book"/>
                <a:ea typeface="ＭＳ Ｐゴシック" pitchFamily="-108" charset="-128"/>
              </a:rPr>
              <a:t>Reduce ambiguity in ODR definitions and processes</a:t>
            </a:r>
          </a:p>
          <a:p>
            <a:pPr lvl="1">
              <a:buClr>
                <a:schemeClr val="accent1">
                  <a:lumMod val="60000"/>
                  <a:lumOff val="40000"/>
                </a:schemeClr>
              </a:buClr>
              <a:buFont typeface="Arial" panose="020B0604020202020204" pitchFamily="34" charset="0"/>
              <a:buChar char="•"/>
            </a:pPr>
            <a:r>
              <a:rPr kumimoji="0" lang="en-CA" sz="2600" b="1" i="0" u="sng" strike="noStrike" kern="0" cap="none" spc="0" normalizeH="0" baseline="0" noProof="0" dirty="0">
                <a:ln>
                  <a:noFill/>
                </a:ln>
                <a:solidFill>
                  <a:schemeClr val="bg1"/>
                </a:solidFill>
                <a:effectLst/>
                <a:uLnTx/>
                <a:uFillTx/>
                <a:latin typeface="Franklin Gothic Book"/>
                <a:ea typeface="ＭＳ Ｐゴシック" pitchFamily="-108" charset="-128"/>
              </a:rPr>
              <a:t>Clear</a:t>
            </a:r>
            <a:r>
              <a:rPr kumimoji="0" lang="en-CA" sz="2600" b="0" i="0" u="none" strike="noStrike" kern="0" cap="none" spc="0" normalizeH="0" baseline="0" noProof="0" dirty="0">
                <a:ln>
                  <a:noFill/>
                </a:ln>
                <a:solidFill>
                  <a:schemeClr val="bg1"/>
                </a:solidFill>
                <a:effectLst/>
                <a:uLnTx/>
                <a:uFillTx/>
                <a:latin typeface="Franklin Gothic Book"/>
                <a:ea typeface="ＭＳ Ｐゴシック" pitchFamily="-108" charset="-128"/>
              </a:rPr>
              <a:t> guidelines for classroom vs. office- managed behaviors</a:t>
            </a:r>
          </a:p>
          <a:p>
            <a:pPr lvl="1">
              <a:buClr>
                <a:schemeClr val="accent1">
                  <a:lumMod val="60000"/>
                  <a:lumOff val="40000"/>
                </a:schemeClr>
              </a:buClr>
              <a:buFont typeface="Arial" panose="020B0604020202020204" pitchFamily="34" charset="0"/>
              <a:buChar char="•"/>
            </a:pPr>
            <a:r>
              <a:rPr kumimoji="0" lang="en-CA" sz="2600" b="1" i="0" u="sng" strike="noStrike" kern="0" cap="none" spc="0" normalizeH="0" baseline="0" noProof="0" dirty="0">
                <a:ln>
                  <a:noFill/>
                </a:ln>
                <a:solidFill>
                  <a:schemeClr val="bg1"/>
                </a:solidFill>
                <a:effectLst/>
                <a:uLnTx/>
                <a:uFillTx/>
                <a:latin typeface="Franklin Gothic Book"/>
                <a:ea typeface="ＭＳ Ｐゴシック" pitchFamily="-108" charset="-128"/>
              </a:rPr>
              <a:t>Avoid</a:t>
            </a:r>
            <a:r>
              <a:rPr kumimoji="0" lang="en-CA" sz="2600" b="0" i="0" u="none" strike="noStrike" kern="0" cap="none" spc="0" normalizeH="0" baseline="0" noProof="0" dirty="0">
                <a:ln>
                  <a:noFill/>
                </a:ln>
                <a:solidFill>
                  <a:schemeClr val="bg1"/>
                </a:solidFill>
                <a:effectLst/>
                <a:uLnTx/>
                <a:uFillTx/>
                <a:latin typeface="Franklin Gothic Book"/>
                <a:ea typeface="ＭＳ Ｐゴシック" pitchFamily="-108" charset="-128"/>
              </a:rPr>
              <a:t> rules that result in disproportionate exclusion</a:t>
            </a:r>
            <a:endParaRPr kumimoji="0" lang="en-US" sz="2600" b="0" i="0" u="none" strike="noStrike" kern="0" cap="none" spc="0" normalizeH="0" baseline="0" noProof="0" dirty="0">
              <a:ln>
                <a:noFill/>
              </a:ln>
              <a:solidFill>
                <a:schemeClr val="bg1"/>
              </a:solidFill>
              <a:effectLst/>
              <a:uLnTx/>
              <a:uFillTx/>
              <a:latin typeface="Franklin Gothic Book"/>
              <a:ea typeface="ＭＳ Ｐゴシック" pitchFamily="-108" charset="-128"/>
            </a:endParaRPr>
          </a:p>
          <a:p>
            <a:pPr marL="514338" marR="0" lvl="0" indent="-514338" algn="l" defTabSz="914400" rtl="0" eaLnBrk="0" fontAlgn="base" latinLnBrk="0" hangingPunct="0">
              <a:lnSpc>
                <a:spcPct val="100000"/>
              </a:lnSpc>
              <a:spcBef>
                <a:spcPct val="20000"/>
              </a:spcBef>
              <a:spcAft>
                <a:spcPct val="0"/>
              </a:spcAft>
              <a:buClr>
                <a:schemeClr val="accent1">
                  <a:lumMod val="60000"/>
                  <a:lumOff val="40000"/>
                </a:schemeClr>
              </a:buClr>
              <a:buSzTx/>
              <a:buFont typeface="+mj-lt"/>
              <a:buAutoNum type="arabicPeriod"/>
              <a:tabLst/>
              <a:defRPr/>
            </a:pPr>
            <a:endParaRPr kumimoji="0" lang="en-CA" sz="2600" b="0" i="0" u="none" strike="noStrike" kern="0" cap="none" spc="0" normalizeH="0" baseline="0" noProof="0" dirty="0">
              <a:ln>
                <a:noFill/>
              </a:ln>
              <a:solidFill>
                <a:schemeClr val="bg1"/>
              </a:solidFill>
              <a:effectLst/>
              <a:uLnTx/>
              <a:uFillTx/>
              <a:latin typeface="Franklin Gothic Book"/>
              <a:ea typeface="ＭＳ Ｐゴシック" pitchFamily="-108" charset="-128"/>
            </a:endParaRPr>
          </a:p>
          <a:p>
            <a:pPr marL="514338" marR="0" lvl="0" indent="-514338" algn="l" defTabSz="914400" rtl="0" eaLnBrk="0" fontAlgn="base" latinLnBrk="0" hangingPunct="0">
              <a:lnSpc>
                <a:spcPct val="100000"/>
              </a:lnSpc>
              <a:spcBef>
                <a:spcPct val="20000"/>
              </a:spcBef>
              <a:spcAft>
                <a:spcPct val="0"/>
              </a:spcAft>
              <a:buClr>
                <a:schemeClr val="accent1">
                  <a:lumMod val="60000"/>
                  <a:lumOff val="40000"/>
                </a:schemeClr>
              </a:buClr>
              <a:buSzTx/>
              <a:buFont typeface="+mj-lt"/>
              <a:buAutoNum type="arabicPeriod"/>
              <a:tabLst/>
              <a:defRPr/>
            </a:pPr>
            <a:endParaRPr lang="en-CA" sz="2600" kern="0" dirty="0">
              <a:solidFill>
                <a:schemeClr val="bg1"/>
              </a:solidFill>
              <a:latin typeface="Franklin Gothic Book"/>
            </a:endParaRPr>
          </a:p>
          <a:p>
            <a:pPr marL="514338" marR="0" lvl="0" indent="-514338" algn="l" defTabSz="914400" rtl="0" eaLnBrk="0" fontAlgn="base" latinLnBrk="0" hangingPunct="0">
              <a:lnSpc>
                <a:spcPct val="100000"/>
              </a:lnSpc>
              <a:spcBef>
                <a:spcPct val="20000"/>
              </a:spcBef>
              <a:spcAft>
                <a:spcPct val="0"/>
              </a:spcAft>
              <a:buClr>
                <a:schemeClr val="accent1">
                  <a:lumMod val="60000"/>
                  <a:lumOff val="40000"/>
                </a:schemeClr>
              </a:buClr>
              <a:buSzTx/>
              <a:buFont typeface="+mj-lt"/>
              <a:buAutoNum type="arabicPeriod"/>
              <a:tabLst/>
              <a:defRPr/>
            </a:pPr>
            <a:endParaRPr kumimoji="0" lang="en-CA" sz="2600" b="0" i="0" u="none" strike="noStrike" kern="0" cap="none" spc="0" normalizeH="0" baseline="0" noProof="0" dirty="0">
              <a:ln>
                <a:noFill/>
              </a:ln>
              <a:solidFill>
                <a:schemeClr val="bg1"/>
              </a:solidFill>
              <a:effectLst/>
              <a:uLnTx/>
              <a:uFillTx/>
              <a:latin typeface="Franklin Gothic Book"/>
              <a:ea typeface="ＭＳ Ｐゴシック" pitchFamily="-108" charset="-128"/>
            </a:endParaRPr>
          </a:p>
          <a:p>
            <a:pPr marL="514338" marR="0" lvl="0" indent="-514338" algn="l" defTabSz="914400" rtl="0" eaLnBrk="0" fontAlgn="base" latinLnBrk="0" hangingPunct="0">
              <a:lnSpc>
                <a:spcPct val="100000"/>
              </a:lnSpc>
              <a:spcBef>
                <a:spcPct val="20000"/>
              </a:spcBef>
              <a:spcAft>
                <a:spcPct val="0"/>
              </a:spcAft>
              <a:buClr>
                <a:schemeClr val="accent1">
                  <a:lumMod val="60000"/>
                  <a:lumOff val="40000"/>
                </a:schemeClr>
              </a:buClr>
              <a:buSzTx/>
              <a:buFont typeface="+mj-lt"/>
              <a:buAutoNum type="arabicPeriod"/>
              <a:tabLst/>
              <a:defRPr/>
            </a:pPr>
            <a:r>
              <a:rPr kumimoji="0" lang="en-CA" sz="2600" b="0" i="0" u="none" strike="noStrike" kern="0" cap="none" spc="0" normalizeH="0" baseline="0" noProof="0" dirty="0">
                <a:ln>
                  <a:noFill/>
                </a:ln>
                <a:solidFill>
                  <a:schemeClr val="bg1"/>
                </a:solidFill>
                <a:effectLst/>
                <a:uLnTx/>
                <a:uFillTx/>
                <a:latin typeface="Franklin Gothic Book"/>
                <a:ea typeface="ＭＳ Ｐゴシック" pitchFamily="-108" charset="-128"/>
              </a:rPr>
              <a:t>Identify </a:t>
            </a:r>
            <a:r>
              <a:rPr kumimoji="0" lang="en-CA" sz="2600" b="1" i="0" u="sng" strike="noStrike" kern="0" cap="none" spc="0" normalizeH="0" baseline="0" noProof="0" dirty="0">
                <a:ln>
                  <a:noFill/>
                </a:ln>
                <a:solidFill>
                  <a:schemeClr val="bg1"/>
                </a:solidFill>
                <a:effectLst/>
                <a:uLnTx/>
                <a:uFillTx/>
                <a:latin typeface="Franklin Gothic Book"/>
                <a:ea typeface="ＭＳ Ｐゴシック" pitchFamily="-108" charset="-128"/>
              </a:rPr>
              <a:t>specific</a:t>
            </a:r>
            <a:r>
              <a:rPr kumimoji="0" lang="en-CA" sz="2600" b="0" i="0" u="none" strike="noStrike" kern="0" cap="none" spc="0" normalizeH="0" baseline="0" noProof="0" dirty="0">
                <a:ln>
                  <a:noFill/>
                </a:ln>
                <a:solidFill>
                  <a:schemeClr val="bg1"/>
                </a:solidFill>
                <a:effectLst/>
                <a:uLnTx/>
                <a:uFillTx/>
                <a:latin typeface="Franklin Gothic Book"/>
                <a:ea typeface="ＭＳ Ｐゴシック" pitchFamily="-108" charset="-128"/>
              </a:rPr>
              <a:t> vulnerable decision points </a:t>
            </a:r>
          </a:p>
          <a:p>
            <a:pPr lvl="1">
              <a:buClr>
                <a:schemeClr val="accent1">
                  <a:lumMod val="60000"/>
                  <a:lumOff val="40000"/>
                </a:schemeClr>
              </a:buClr>
              <a:buFont typeface="Arial" panose="020B0604020202020204" pitchFamily="34" charset="0"/>
              <a:buChar char="•"/>
            </a:pPr>
            <a:r>
              <a:rPr kumimoji="0" lang="en-CA" sz="2600" b="0" i="0" u="none" strike="noStrike" kern="0" cap="none" spc="0" normalizeH="0" baseline="0" noProof="0" dirty="0">
                <a:ln>
                  <a:noFill/>
                </a:ln>
                <a:solidFill>
                  <a:schemeClr val="bg1"/>
                </a:solidFill>
                <a:effectLst/>
                <a:uLnTx/>
                <a:uFillTx/>
                <a:latin typeface="Franklin Gothic Book"/>
                <a:ea typeface="ＭＳ Ｐゴシック" pitchFamily="-108" charset="-128"/>
              </a:rPr>
              <a:t>General</a:t>
            </a:r>
          </a:p>
          <a:p>
            <a:pPr lvl="1">
              <a:buClr>
                <a:schemeClr val="accent1">
                  <a:lumMod val="60000"/>
                  <a:lumOff val="40000"/>
                </a:schemeClr>
              </a:buClr>
              <a:buFont typeface="Arial" panose="020B0604020202020204" pitchFamily="34" charset="0"/>
              <a:buChar char="•"/>
            </a:pPr>
            <a:r>
              <a:rPr kumimoji="0" lang="en-CA" sz="2600" b="0" i="0" u="none" strike="noStrike" kern="0" cap="none" spc="0" normalizeH="0" baseline="0" noProof="0" dirty="0">
                <a:ln>
                  <a:noFill/>
                </a:ln>
                <a:solidFill>
                  <a:schemeClr val="bg1"/>
                </a:solidFill>
                <a:effectLst/>
                <a:uLnTx/>
                <a:uFillTx/>
                <a:latin typeface="Franklin Gothic Book"/>
                <a:ea typeface="ＭＳ Ｐゴシック" pitchFamily="-108" charset="-128"/>
              </a:rPr>
              <a:t>Local (school)</a:t>
            </a:r>
          </a:p>
          <a:p>
            <a:pPr marL="514338" marR="0" lvl="0" indent="-514338" algn="l" defTabSz="914400" rtl="0" eaLnBrk="0" fontAlgn="base" latinLnBrk="0" hangingPunct="0">
              <a:lnSpc>
                <a:spcPct val="100000"/>
              </a:lnSpc>
              <a:spcBef>
                <a:spcPct val="20000"/>
              </a:spcBef>
              <a:spcAft>
                <a:spcPct val="0"/>
              </a:spcAft>
              <a:buClr>
                <a:schemeClr val="accent1">
                  <a:lumMod val="60000"/>
                  <a:lumOff val="40000"/>
                </a:schemeClr>
              </a:buClr>
              <a:buSzTx/>
              <a:buFont typeface="+mj-lt"/>
              <a:buAutoNum type="arabicPeriod"/>
              <a:tabLst/>
              <a:defRPr/>
            </a:pPr>
            <a:r>
              <a:rPr kumimoji="0" lang="en-CA" sz="2600" b="0" i="0" u="none" strike="noStrike" kern="0" cap="none" spc="0" normalizeH="0" baseline="0" noProof="0" dirty="0">
                <a:ln>
                  <a:noFill/>
                </a:ln>
                <a:solidFill>
                  <a:schemeClr val="bg1"/>
                </a:solidFill>
                <a:effectLst/>
                <a:uLnTx/>
                <a:uFillTx/>
                <a:latin typeface="Franklin Gothic Book"/>
                <a:ea typeface="ＭＳ Ｐゴシック" pitchFamily="-108" charset="-128"/>
              </a:rPr>
              <a:t>Teach a </a:t>
            </a:r>
            <a:r>
              <a:rPr kumimoji="0" lang="en-CA" sz="2600" b="1" i="0" u="sng" strike="noStrike" kern="0" cap="none" spc="0" normalizeH="0" baseline="0" noProof="0" dirty="0">
                <a:ln>
                  <a:noFill/>
                </a:ln>
                <a:solidFill>
                  <a:schemeClr val="bg1"/>
                </a:solidFill>
                <a:effectLst/>
                <a:uLnTx/>
                <a:uFillTx/>
                <a:latin typeface="Franklin Gothic Book"/>
                <a:ea typeface="ＭＳ Ｐゴシック" pitchFamily="-108" charset="-128"/>
              </a:rPr>
              <a:t>neutralizing </a:t>
            </a:r>
            <a:r>
              <a:rPr kumimoji="0" lang="en-CA" sz="2600" b="0" i="0" u="none" strike="noStrike" kern="0" cap="none" spc="0" normalizeH="0" baseline="0" noProof="0" dirty="0">
                <a:ln>
                  <a:noFill/>
                </a:ln>
                <a:solidFill>
                  <a:schemeClr val="bg1"/>
                </a:solidFill>
                <a:effectLst/>
                <a:uLnTx/>
                <a:uFillTx/>
                <a:latin typeface="Franklin Gothic Book"/>
                <a:ea typeface="ＭＳ Ｐゴシック" pitchFamily="-108" charset="-128"/>
              </a:rPr>
              <a:t>routine</a:t>
            </a:r>
          </a:p>
          <a:p>
            <a:pPr marL="914377" lvl="1" indent="-514338">
              <a:buClr>
                <a:schemeClr val="accent1">
                  <a:lumMod val="60000"/>
                  <a:lumOff val="40000"/>
                </a:schemeClr>
              </a:buClr>
              <a:buFont typeface="Arial" panose="020B0604020202020204" pitchFamily="34" charset="0"/>
              <a:buChar char="•"/>
            </a:pPr>
            <a:r>
              <a:rPr kumimoji="0" lang="en-CA" sz="2600" b="0" i="0" u="none" strike="noStrike" kern="0" cap="none" spc="0" normalizeH="0" baseline="0" noProof="0" dirty="0">
                <a:ln>
                  <a:noFill/>
                </a:ln>
                <a:solidFill>
                  <a:schemeClr val="bg1"/>
                </a:solidFill>
                <a:effectLst/>
                <a:uLnTx/>
                <a:uFillTx/>
                <a:latin typeface="Franklin Gothic Book"/>
                <a:ea typeface="ＭＳ Ｐゴシック" pitchFamily="-108" charset="-128"/>
              </a:rPr>
              <a:t>Self-assess presence of VDP</a:t>
            </a:r>
          </a:p>
          <a:p>
            <a:pPr marL="914377" lvl="1" indent="-514338">
              <a:buClr>
                <a:schemeClr val="accent1">
                  <a:lumMod val="60000"/>
                  <a:lumOff val="40000"/>
                </a:schemeClr>
              </a:buClr>
              <a:buFont typeface="Arial" panose="020B0604020202020204" pitchFamily="34" charset="0"/>
              <a:buChar char="•"/>
            </a:pPr>
            <a:r>
              <a:rPr kumimoji="0" lang="en-CA" sz="2600" b="0" i="0" u="none" strike="noStrike" kern="0" cap="none" spc="0" normalizeH="0" baseline="0" noProof="0" dirty="0">
                <a:ln>
                  <a:noFill/>
                </a:ln>
                <a:solidFill>
                  <a:schemeClr val="bg1"/>
                </a:solidFill>
                <a:effectLst/>
                <a:uLnTx/>
                <a:uFillTx/>
                <a:latin typeface="Franklin Gothic Book"/>
                <a:ea typeface="ＭＳ Ｐゴシック" pitchFamily="-108" charset="-128"/>
              </a:rPr>
              <a:t>Use alternative response</a:t>
            </a:r>
          </a:p>
        </p:txBody>
      </p:sp>
    </p:spTree>
    <p:extLst>
      <p:ext uri="{BB962C8B-B14F-4D97-AF65-F5344CB8AC3E}">
        <p14:creationId xmlns:p14="http://schemas.microsoft.com/office/powerpoint/2010/main" val="404470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8E3F-BB02-404B-8023-D7A141471EE9}"/>
              </a:ext>
            </a:extLst>
          </p:cNvPr>
          <p:cNvSpPr>
            <a:spLocks noGrp="1"/>
          </p:cNvSpPr>
          <p:nvPr>
            <p:ph type="title"/>
          </p:nvPr>
        </p:nvSpPr>
        <p:spPr>
          <a:xfrm>
            <a:off x="813349" y="350628"/>
            <a:ext cx="9378000" cy="845600"/>
          </a:xfrm>
        </p:spPr>
        <p:txBody>
          <a:bodyPr/>
          <a:lstStyle/>
          <a:p>
            <a:r>
              <a:rPr lang="en-US" b="1" dirty="0"/>
              <a:t>VDPs from National ODR Data</a:t>
            </a:r>
          </a:p>
        </p:txBody>
      </p:sp>
      <p:sp>
        <p:nvSpPr>
          <p:cNvPr id="4" name="Content Placeholder 1">
            <a:extLst>
              <a:ext uri="{FF2B5EF4-FFF2-40B4-BE49-F238E27FC236}">
                <a16:creationId xmlns:a16="http://schemas.microsoft.com/office/drawing/2014/main" id="{3854A549-C246-8848-95ED-5B848554EC16}"/>
              </a:ext>
            </a:extLst>
          </p:cNvPr>
          <p:cNvSpPr txBox="1">
            <a:spLocks/>
          </p:cNvSpPr>
          <p:nvPr/>
        </p:nvSpPr>
        <p:spPr bwMode="auto">
          <a:xfrm>
            <a:off x="1145481" y="1519961"/>
            <a:ext cx="4950519"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891" indent="-342891"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32" indent="-285744"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2971" indent="-228594"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160" indent="-228594"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349" indent="-228594"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537" indent="-228594" algn="l" rtl="0" fontAlgn="base">
              <a:spcBef>
                <a:spcPct val="20000"/>
              </a:spcBef>
              <a:spcAft>
                <a:spcPct val="0"/>
              </a:spcAft>
              <a:buChar char="»"/>
              <a:defRPr sz="2000">
                <a:solidFill>
                  <a:schemeClr val="tx1"/>
                </a:solidFill>
                <a:latin typeface="+mn-lt"/>
                <a:ea typeface="ＭＳ Ｐゴシック" pitchFamily="-108" charset="-128"/>
              </a:defRPr>
            </a:lvl6pPr>
            <a:lvl7pPr marL="2971726" indent="-228594" algn="l" rtl="0" fontAlgn="base">
              <a:spcBef>
                <a:spcPct val="20000"/>
              </a:spcBef>
              <a:spcAft>
                <a:spcPct val="0"/>
              </a:spcAft>
              <a:buChar char="»"/>
              <a:defRPr sz="2000">
                <a:solidFill>
                  <a:schemeClr val="tx1"/>
                </a:solidFill>
                <a:latin typeface="+mn-lt"/>
                <a:ea typeface="ＭＳ Ｐゴシック" pitchFamily="-108" charset="-128"/>
              </a:defRPr>
            </a:lvl7pPr>
            <a:lvl8pPr marL="3428914" indent="-228594" algn="l" rtl="0" fontAlgn="base">
              <a:spcBef>
                <a:spcPct val="20000"/>
              </a:spcBef>
              <a:spcAft>
                <a:spcPct val="0"/>
              </a:spcAft>
              <a:buChar char="»"/>
              <a:defRPr sz="2000">
                <a:solidFill>
                  <a:schemeClr val="tx1"/>
                </a:solidFill>
                <a:latin typeface="+mn-lt"/>
                <a:ea typeface="ＭＳ Ｐゴシック" pitchFamily="-108" charset="-128"/>
              </a:defRPr>
            </a:lvl8pPr>
            <a:lvl9pPr marL="3886103" indent="-228594" algn="l" rtl="0" fontAlgn="base">
              <a:spcBef>
                <a:spcPct val="20000"/>
              </a:spcBef>
              <a:spcAft>
                <a:spcPct val="0"/>
              </a:spcAft>
              <a:buChar char="»"/>
              <a:defRPr sz="2000">
                <a:solidFill>
                  <a:schemeClr val="tx1"/>
                </a:solidFill>
                <a:latin typeface="+mn-lt"/>
                <a:ea typeface="ＭＳ Ｐゴシック" pitchFamily="-108" charset="-128"/>
              </a:defRPr>
            </a:lvl9pPr>
          </a:lstStyle>
          <a:p>
            <a:pPr marL="342891" marR="0" lvl="0" indent="-342891"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chemeClr val="bg1"/>
                </a:solidFill>
                <a:effectLst/>
                <a:uLnTx/>
                <a:uFillTx/>
                <a:latin typeface="Franklin Gothic Book"/>
                <a:ea typeface="ＭＳ Ｐゴシック" pitchFamily="-108" charset="-128"/>
              </a:rPr>
              <a:t>Subjective problem behavior</a:t>
            </a:r>
          </a:p>
          <a:p>
            <a:pPr marL="742932" marR="0" lvl="1" indent="-285744"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a:ln>
                  <a:noFill/>
                </a:ln>
                <a:solidFill>
                  <a:schemeClr val="bg1"/>
                </a:solidFill>
                <a:effectLst/>
                <a:uLnTx/>
                <a:uFillTx/>
                <a:latin typeface="Franklin Gothic Book"/>
                <a:ea typeface="ＭＳ Ｐゴシック" pitchFamily="-108" charset="-128"/>
              </a:rPr>
              <a:t>Defiance, Disrespect, Disruption</a:t>
            </a:r>
          </a:p>
          <a:p>
            <a:pPr marL="742932" marR="0" lvl="1" indent="-285744"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a:ln>
                  <a:noFill/>
                </a:ln>
                <a:solidFill>
                  <a:schemeClr val="bg1"/>
                </a:solidFill>
                <a:effectLst/>
                <a:uLnTx/>
                <a:uFillTx/>
                <a:latin typeface="Franklin Gothic Book"/>
                <a:ea typeface="ＭＳ Ｐゴシック" pitchFamily="-108" charset="-128"/>
              </a:rPr>
              <a:t>Major vs. minor</a:t>
            </a:r>
          </a:p>
          <a:p>
            <a:pPr marL="742932" marR="0" lvl="1" indent="-285744" algn="l" defTabSz="914400" rtl="0" eaLnBrk="0" fontAlgn="base" latinLnBrk="0" hangingPunct="0">
              <a:lnSpc>
                <a:spcPct val="100000"/>
              </a:lnSpc>
              <a:spcBef>
                <a:spcPct val="20000"/>
              </a:spcBef>
              <a:spcAft>
                <a:spcPct val="0"/>
              </a:spcAft>
              <a:buClrTx/>
              <a:buSzTx/>
              <a:buFontTx/>
              <a:buChar char="–"/>
              <a:tabLst/>
              <a:defRPr/>
            </a:pPr>
            <a:endParaRPr kumimoji="0" lang="en-US" b="0" i="0" u="none" strike="noStrike" kern="0" cap="none" spc="0" normalizeH="0" baseline="0" noProof="0" dirty="0">
              <a:ln>
                <a:noFill/>
              </a:ln>
              <a:solidFill>
                <a:schemeClr val="bg1"/>
              </a:solidFill>
              <a:effectLst/>
              <a:uLnTx/>
              <a:uFillTx/>
              <a:latin typeface="Franklin Gothic Book"/>
              <a:ea typeface="ＭＳ Ｐゴシック" pitchFamily="-108" charset="-128"/>
            </a:endParaRPr>
          </a:p>
          <a:p>
            <a:pPr marL="342891" marR="0" lvl="0" indent="-342891"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chemeClr val="bg1"/>
                </a:solidFill>
                <a:effectLst/>
                <a:uLnTx/>
                <a:uFillTx/>
                <a:latin typeface="Franklin Gothic Book"/>
                <a:ea typeface="ＭＳ Ｐゴシック" pitchFamily="-108" charset="-128"/>
              </a:rPr>
              <a:t>Non-classroom areas</a:t>
            </a:r>
          </a:p>
          <a:p>
            <a:pPr marL="742932" marR="0" lvl="1" indent="-285744"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a:ln>
                  <a:noFill/>
                </a:ln>
                <a:solidFill>
                  <a:schemeClr val="bg1"/>
                </a:solidFill>
                <a:effectLst/>
                <a:uLnTx/>
                <a:uFillTx/>
                <a:latin typeface="Franklin Gothic Book"/>
                <a:ea typeface="ＭＳ Ｐゴシック" pitchFamily="-108" charset="-128"/>
              </a:rPr>
              <a:t>Hallways</a:t>
            </a:r>
          </a:p>
          <a:p>
            <a:pPr marL="742932" marR="0" lvl="1" indent="-285744" algn="l" defTabSz="914400" rtl="0" eaLnBrk="0" fontAlgn="base" latinLnBrk="0" hangingPunct="0">
              <a:lnSpc>
                <a:spcPct val="100000"/>
              </a:lnSpc>
              <a:spcBef>
                <a:spcPct val="20000"/>
              </a:spcBef>
              <a:spcAft>
                <a:spcPct val="0"/>
              </a:spcAft>
              <a:buClrTx/>
              <a:buSzTx/>
              <a:buFontTx/>
              <a:buChar char="–"/>
              <a:tabLst/>
              <a:defRPr/>
            </a:pPr>
            <a:endParaRPr kumimoji="0" lang="en-US" b="0" i="0" u="none" strike="noStrike" kern="0" cap="none" spc="0" normalizeH="0" baseline="0" noProof="0" dirty="0">
              <a:ln>
                <a:noFill/>
              </a:ln>
              <a:solidFill>
                <a:schemeClr val="bg1"/>
              </a:solidFill>
              <a:effectLst/>
              <a:uLnTx/>
              <a:uFillTx/>
              <a:latin typeface="Franklin Gothic Book"/>
              <a:ea typeface="ＭＳ Ｐゴシック" pitchFamily="-108" charset="-128"/>
            </a:endParaRPr>
          </a:p>
          <a:p>
            <a:pPr marL="342891" marR="0" lvl="0" indent="-342891"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chemeClr val="bg1"/>
                </a:solidFill>
                <a:effectLst/>
                <a:uLnTx/>
                <a:uFillTx/>
                <a:latin typeface="Franklin Gothic Book"/>
                <a:ea typeface="ＭＳ Ｐゴシック" pitchFamily="-108" charset="-128"/>
              </a:rPr>
              <a:t>Classrooms</a:t>
            </a:r>
          </a:p>
          <a:p>
            <a:pPr marL="342891" marR="0" lvl="0" indent="-342891"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bg1"/>
              </a:solidFill>
              <a:effectLst/>
              <a:uLnTx/>
              <a:uFillTx/>
              <a:latin typeface="Franklin Gothic Book"/>
              <a:ea typeface="ＭＳ Ｐゴシック" pitchFamily="-108" charset="-128"/>
            </a:endParaRPr>
          </a:p>
          <a:p>
            <a:pPr marL="342891" marR="0" lvl="0" indent="-342891"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chemeClr val="bg1"/>
                </a:solidFill>
                <a:effectLst/>
                <a:uLnTx/>
                <a:uFillTx/>
                <a:latin typeface="Franklin Gothic Book"/>
                <a:ea typeface="ＭＳ Ｐゴシック" pitchFamily="-108" charset="-128"/>
              </a:rPr>
              <a:t>Afternoons</a:t>
            </a:r>
          </a:p>
        </p:txBody>
      </p:sp>
      <p:sp>
        <p:nvSpPr>
          <p:cNvPr id="5" name="TextBox 4">
            <a:extLst>
              <a:ext uri="{FF2B5EF4-FFF2-40B4-BE49-F238E27FC236}">
                <a16:creationId xmlns:a16="http://schemas.microsoft.com/office/drawing/2014/main" id="{2DBA4891-9680-C844-A95D-7214A760BC15}"/>
              </a:ext>
            </a:extLst>
          </p:cNvPr>
          <p:cNvSpPr txBox="1"/>
          <p:nvPr/>
        </p:nvSpPr>
        <p:spPr>
          <a:xfrm>
            <a:off x="7944486" y="1905071"/>
            <a:ext cx="3016575" cy="707886"/>
          </a:xfrm>
          <a:prstGeom prst="rect">
            <a:avLst/>
          </a:prstGeom>
          <a:noFill/>
        </p:spPr>
        <p:txBody>
          <a:bodyPr wrap="square" rtlCol="0">
            <a:spAutoFit/>
          </a:bodyPr>
          <a:lstStyle/>
          <a:p>
            <a:pPr defTabSz="1219170">
              <a:buClr>
                <a:srgbClr val="000000"/>
              </a:buClr>
            </a:pPr>
            <a:r>
              <a:rPr lang="en-US" sz="4000" b="1" kern="0" dirty="0">
                <a:ln w="22225">
                  <a:solidFill>
                    <a:schemeClr val="accent2"/>
                  </a:solidFill>
                  <a:prstDash val="solid"/>
                </a:ln>
                <a:solidFill>
                  <a:schemeClr val="accent2">
                    <a:lumMod val="40000"/>
                    <a:lumOff val="60000"/>
                  </a:schemeClr>
                </a:solidFill>
                <a:latin typeface="Stencil" panose="040409050D0802020404" pitchFamily="82" charset="0"/>
                <a:cs typeface="Arial"/>
                <a:sym typeface="Arial"/>
              </a:rPr>
              <a:t>ambiguity</a:t>
            </a:r>
            <a:endParaRPr lang="en-US" sz="4000" b="1" kern="0" dirty="0">
              <a:solidFill>
                <a:srgbClr val="FFC000"/>
              </a:solidFill>
              <a:latin typeface="Stencil" panose="040409050D0802020404" pitchFamily="82" charset="0"/>
              <a:cs typeface="Arial"/>
              <a:sym typeface="Arial"/>
            </a:endParaRPr>
          </a:p>
        </p:txBody>
      </p:sp>
      <p:sp>
        <p:nvSpPr>
          <p:cNvPr id="6" name="TextBox 5">
            <a:extLst>
              <a:ext uri="{FF2B5EF4-FFF2-40B4-BE49-F238E27FC236}">
                <a16:creationId xmlns:a16="http://schemas.microsoft.com/office/drawing/2014/main" id="{95DE36B0-6C4B-7D4D-8068-A03D60D9E33B}"/>
              </a:ext>
            </a:extLst>
          </p:cNvPr>
          <p:cNvSpPr txBox="1"/>
          <p:nvPr/>
        </p:nvSpPr>
        <p:spPr>
          <a:xfrm>
            <a:off x="7059117" y="3171820"/>
            <a:ext cx="4787312" cy="707886"/>
          </a:xfrm>
          <a:prstGeom prst="rect">
            <a:avLst/>
          </a:prstGeom>
          <a:noFill/>
        </p:spPr>
        <p:txBody>
          <a:bodyPr wrap="square" rtlCol="0">
            <a:spAutoFit/>
          </a:bodyPr>
          <a:lstStyle/>
          <a:p>
            <a:pPr defTabSz="1219170">
              <a:buClr>
                <a:srgbClr val="000000"/>
              </a:buClr>
            </a:pPr>
            <a:r>
              <a:rPr lang="en-US" sz="4000" b="1" kern="0" dirty="0">
                <a:ln w="22225">
                  <a:solidFill>
                    <a:schemeClr val="accent2"/>
                  </a:solidFill>
                  <a:prstDash val="solid"/>
                </a:ln>
                <a:solidFill>
                  <a:schemeClr val="accent2">
                    <a:lumMod val="40000"/>
                    <a:lumOff val="60000"/>
                  </a:schemeClr>
                </a:solidFill>
                <a:latin typeface="Stencil" panose="040409050D0802020404" pitchFamily="82" charset="0"/>
                <a:cs typeface="Arial"/>
                <a:sym typeface="Arial"/>
              </a:rPr>
              <a:t>LACK OF contact</a:t>
            </a:r>
          </a:p>
        </p:txBody>
      </p:sp>
      <p:sp>
        <p:nvSpPr>
          <p:cNvPr id="7" name="TextBox 6">
            <a:extLst>
              <a:ext uri="{FF2B5EF4-FFF2-40B4-BE49-F238E27FC236}">
                <a16:creationId xmlns:a16="http://schemas.microsoft.com/office/drawing/2014/main" id="{6054F200-4592-1041-B22A-2946D0C4A421}"/>
              </a:ext>
            </a:extLst>
          </p:cNvPr>
          <p:cNvSpPr txBox="1"/>
          <p:nvPr/>
        </p:nvSpPr>
        <p:spPr>
          <a:xfrm>
            <a:off x="6239461" y="4296563"/>
            <a:ext cx="6116376" cy="707886"/>
          </a:xfrm>
          <a:prstGeom prst="rect">
            <a:avLst/>
          </a:prstGeom>
          <a:noFill/>
        </p:spPr>
        <p:txBody>
          <a:bodyPr wrap="square" rtlCol="0">
            <a:spAutoFit/>
          </a:bodyPr>
          <a:lstStyle/>
          <a:p>
            <a:pPr defTabSz="1219170">
              <a:buClr>
                <a:srgbClr val="000000"/>
              </a:buClr>
            </a:pPr>
            <a:r>
              <a:rPr lang="en-US" sz="4000" b="1" kern="0" dirty="0">
                <a:ln w="22225">
                  <a:solidFill>
                    <a:schemeClr val="accent2"/>
                  </a:solidFill>
                  <a:prstDash val="solid"/>
                </a:ln>
                <a:solidFill>
                  <a:schemeClr val="accent2">
                    <a:lumMod val="40000"/>
                    <a:lumOff val="60000"/>
                  </a:schemeClr>
                </a:solidFill>
                <a:latin typeface="Stencil" panose="040409050D0802020404" pitchFamily="82" charset="0"/>
                <a:cs typeface="Arial"/>
                <a:sym typeface="Arial"/>
              </a:rPr>
              <a:t>DEMANDS? Relevance?</a:t>
            </a:r>
          </a:p>
        </p:txBody>
      </p:sp>
      <p:sp>
        <p:nvSpPr>
          <p:cNvPr id="8" name="TextBox 7">
            <a:extLst>
              <a:ext uri="{FF2B5EF4-FFF2-40B4-BE49-F238E27FC236}">
                <a16:creationId xmlns:a16="http://schemas.microsoft.com/office/drawing/2014/main" id="{6E198FAA-6992-D944-819D-BA3E9D2F086D}"/>
              </a:ext>
            </a:extLst>
          </p:cNvPr>
          <p:cNvSpPr txBox="1"/>
          <p:nvPr/>
        </p:nvSpPr>
        <p:spPr>
          <a:xfrm>
            <a:off x="8024534" y="5338038"/>
            <a:ext cx="2546229" cy="707886"/>
          </a:xfrm>
          <a:prstGeom prst="rect">
            <a:avLst/>
          </a:prstGeom>
          <a:noFill/>
        </p:spPr>
        <p:txBody>
          <a:bodyPr wrap="square" rtlCol="0">
            <a:spAutoFit/>
          </a:bodyPr>
          <a:lstStyle/>
          <a:p>
            <a:pPr defTabSz="1219170">
              <a:buClr>
                <a:srgbClr val="000000"/>
              </a:buClr>
            </a:pPr>
            <a:r>
              <a:rPr lang="en-US" sz="4000" b="1" kern="0" dirty="0">
                <a:ln w="22225">
                  <a:solidFill>
                    <a:schemeClr val="accent2"/>
                  </a:solidFill>
                  <a:prstDash val="solid"/>
                </a:ln>
                <a:solidFill>
                  <a:schemeClr val="accent2">
                    <a:lumMod val="40000"/>
                    <a:lumOff val="60000"/>
                  </a:schemeClr>
                </a:solidFill>
                <a:latin typeface="Stencil" panose="040409050D0802020404" pitchFamily="82" charset="0"/>
                <a:cs typeface="Arial"/>
                <a:sym typeface="Arial"/>
              </a:rPr>
              <a:t>fatigue</a:t>
            </a:r>
          </a:p>
        </p:txBody>
      </p:sp>
      <p:cxnSp>
        <p:nvCxnSpPr>
          <p:cNvPr id="10" name="Straight Connector 9">
            <a:extLst>
              <a:ext uri="{FF2B5EF4-FFF2-40B4-BE49-F238E27FC236}">
                <a16:creationId xmlns:a16="http://schemas.microsoft.com/office/drawing/2014/main" id="{6483A744-4C4A-2E4B-A21F-FE4A5F6469BC}"/>
              </a:ext>
            </a:extLst>
          </p:cNvPr>
          <p:cNvCxnSpPr>
            <a:cxnSpLocks/>
          </p:cNvCxnSpPr>
          <p:nvPr/>
        </p:nvCxnSpPr>
        <p:spPr>
          <a:xfrm>
            <a:off x="5967623" y="1372989"/>
            <a:ext cx="0" cy="5013435"/>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57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additive="base">
                                        <p:cTn id="6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410F-F9F8-7C4E-99F1-7F034D5561FE}"/>
              </a:ext>
            </a:extLst>
          </p:cNvPr>
          <p:cNvSpPr>
            <a:spLocks noGrp="1"/>
          </p:cNvSpPr>
          <p:nvPr>
            <p:ph type="title"/>
          </p:nvPr>
        </p:nvSpPr>
        <p:spPr/>
        <p:txBody>
          <a:bodyPr/>
          <a:lstStyle/>
          <a:p>
            <a:r>
              <a:rPr lang="en-US" b="1" dirty="0"/>
              <a:t>Two-Step Neutralizing Routine</a:t>
            </a:r>
          </a:p>
        </p:txBody>
      </p:sp>
      <p:sp>
        <p:nvSpPr>
          <p:cNvPr id="3" name="Content Placeholder 1">
            <a:extLst>
              <a:ext uri="{FF2B5EF4-FFF2-40B4-BE49-F238E27FC236}">
                <a16:creationId xmlns:a16="http://schemas.microsoft.com/office/drawing/2014/main" id="{FFBFB91B-C1AB-4147-B8E1-E5E9C58F192A}"/>
              </a:ext>
            </a:extLst>
          </p:cNvPr>
          <p:cNvSpPr txBox="1">
            <a:spLocks/>
          </p:cNvSpPr>
          <p:nvPr/>
        </p:nvSpPr>
        <p:spPr bwMode="auto">
          <a:xfrm>
            <a:off x="1113971" y="1649866"/>
            <a:ext cx="996405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891" indent="-342891"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32" indent="-285744"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2971" indent="-228594" algn="l" rtl="0" eaLnBrk="0" fontAlgn="base" hangingPunct="0">
              <a:spcBef>
                <a:spcPct val="20000"/>
              </a:spcBef>
              <a:spcAft>
                <a:spcPct val="0"/>
              </a:spcAft>
              <a:buChar char="•"/>
              <a:defRPr sz="2400">
                <a:solidFill>
                  <a:schemeClr val="tx1"/>
                </a:solidFill>
                <a:latin typeface="+mn-lt"/>
                <a:ea typeface="ヒラギノ角ゴ Pro W3" pitchFamily="-1" charset="-128"/>
                <a:cs typeface="ヒラギノ角ゴ Pro W3" pitchFamily="-1" charset="-128"/>
              </a:defRPr>
            </a:lvl3pPr>
            <a:lvl4pPr marL="1600160" indent="-228594"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349" indent="-228594"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537" indent="-228594" algn="l" rtl="0" fontAlgn="base">
              <a:spcBef>
                <a:spcPct val="20000"/>
              </a:spcBef>
              <a:spcAft>
                <a:spcPct val="0"/>
              </a:spcAft>
              <a:buChar char="»"/>
              <a:defRPr sz="2000">
                <a:solidFill>
                  <a:schemeClr val="tx1"/>
                </a:solidFill>
                <a:latin typeface="+mn-lt"/>
                <a:ea typeface="ＭＳ Ｐゴシック" pitchFamily="-108" charset="-128"/>
              </a:defRPr>
            </a:lvl6pPr>
            <a:lvl7pPr marL="2971726" indent="-228594" algn="l" rtl="0" fontAlgn="base">
              <a:spcBef>
                <a:spcPct val="20000"/>
              </a:spcBef>
              <a:spcAft>
                <a:spcPct val="0"/>
              </a:spcAft>
              <a:buChar char="»"/>
              <a:defRPr sz="2000">
                <a:solidFill>
                  <a:schemeClr val="tx1"/>
                </a:solidFill>
                <a:latin typeface="+mn-lt"/>
                <a:ea typeface="ＭＳ Ｐゴシック" pitchFamily="-108" charset="-128"/>
              </a:defRPr>
            </a:lvl7pPr>
            <a:lvl8pPr marL="3428914" indent="-228594" algn="l" rtl="0" fontAlgn="base">
              <a:spcBef>
                <a:spcPct val="20000"/>
              </a:spcBef>
              <a:spcAft>
                <a:spcPct val="0"/>
              </a:spcAft>
              <a:buChar char="»"/>
              <a:defRPr sz="2000">
                <a:solidFill>
                  <a:schemeClr val="tx1"/>
                </a:solidFill>
                <a:latin typeface="+mn-lt"/>
                <a:ea typeface="ＭＳ Ｐゴシック" pitchFamily="-108" charset="-128"/>
              </a:defRPr>
            </a:lvl8pPr>
            <a:lvl9pPr marL="3886103" indent="-228594" algn="l" rtl="0" fontAlgn="base">
              <a:spcBef>
                <a:spcPct val="20000"/>
              </a:spcBef>
              <a:spcAft>
                <a:spcPct val="0"/>
              </a:spcAft>
              <a:buChar char="»"/>
              <a:defRPr sz="2000">
                <a:solidFill>
                  <a:schemeClr val="tx1"/>
                </a:solidFill>
                <a:latin typeface="+mn-lt"/>
                <a:ea typeface="ＭＳ Ｐゴシック" pitchFamily="-108"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b="0" i="0" u="none" strike="noStrike" kern="0" cap="none" spc="0" normalizeH="0" baseline="0" noProof="0" dirty="0">
                <a:ln>
                  <a:noFill/>
                </a:ln>
                <a:solidFill>
                  <a:schemeClr val="bg1"/>
                </a:solidFill>
                <a:effectLst/>
                <a:uLnTx/>
                <a:uFillTx/>
                <a:latin typeface="Franklin Gothic Book"/>
              </a:rPr>
              <a:t>When you see </a:t>
            </a:r>
            <a:r>
              <a:rPr kumimoji="0" lang="en-US" b="1" i="0" u="none" strike="noStrike" kern="0" cap="none" spc="0" normalizeH="0" baseline="0" noProof="0" dirty="0">
                <a:ln>
                  <a:noFill/>
                </a:ln>
                <a:solidFill>
                  <a:schemeClr val="accent1">
                    <a:lumMod val="60000"/>
                    <a:lumOff val="40000"/>
                  </a:schemeClr>
                </a:solidFill>
                <a:effectLst/>
                <a:uLnTx/>
                <a:uFillTx/>
                <a:latin typeface="Franklin Gothic Book"/>
              </a:rPr>
              <a:t>unwanted behavior </a:t>
            </a:r>
            <a:r>
              <a:rPr kumimoji="0" lang="en-US" b="0" i="0" u="none" strike="noStrike" kern="0" cap="none" spc="0" normalizeH="0" baseline="0" noProof="0" dirty="0">
                <a:ln>
                  <a:noFill/>
                </a:ln>
                <a:solidFill>
                  <a:schemeClr val="bg1"/>
                </a:solidFill>
                <a:effectLst/>
                <a:uLnTx/>
                <a:uFillTx/>
                <a:latin typeface="Franklin Gothic Book"/>
              </a:rPr>
              <a:t>or the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b="0" i="0" u="none" strike="noStrike" kern="0" cap="none" spc="0" normalizeH="0" baseline="0" noProof="0" dirty="0">
                <a:ln>
                  <a:noFill/>
                </a:ln>
                <a:solidFill>
                  <a:schemeClr val="bg1"/>
                </a:solidFill>
                <a:effectLst/>
                <a:uLnTx/>
                <a:uFillTx/>
                <a:latin typeface="Franklin Gothic Book"/>
              </a:rPr>
              <a:t>start of a </a:t>
            </a:r>
            <a:r>
              <a:rPr kumimoji="0" lang="en-US" b="1" i="0" u="none" strike="noStrike" kern="0" cap="none" spc="0" normalizeH="0" baseline="0" noProof="0" dirty="0">
                <a:ln>
                  <a:noFill/>
                </a:ln>
                <a:solidFill>
                  <a:schemeClr val="accent1">
                    <a:lumMod val="60000"/>
                    <a:lumOff val="40000"/>
                  </a:schemeClr>
                </a:solidFill>
                <a:effectLst/>
                <a:uLnTx/>
                <a:uFillTx/>
                <a:latin typeface="Franklin Gothic Book"/>
              </a:rPr>
              <a:t>power struggle</a:t>
            </a:r>
            <a:r>
              <a:rPr kumimoji="0" lang="en-US" b="0" i="0" u="none" strike="noStrike" kern="0" cap="none" spc="0" normalizeH="0" baseline="0" noProof="0" dirty="0">
                <a:ln>
                  <a:noFill/>
                </a:ln>
                <a:solidFill>
                  <a:schemeClr val="bg1"/>
                </a:solidFill>
                <a:effectLst/>
                <a:uLnTx/>
                <a:uFillTx/>
                <a:latin typeface="Franklin Gothic Book"/>
              </a:rPr>
              <a:t>, stop and ask yourself:</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600" b="0" i="0" u="none" strike="noStrike" kern="0" cap="none" spc="0" normalizeH="0" baseline="0" noProof="0" dirty="0">
              <a:ln>
                <a:noFill/>
              </a:ln>
              <a:solidFill>
                <a:schemeClr val="bg1"/>
              </a:solidFill>
              <a:effectLst/>
              <a:uLnTx/>
              <a:uFillTx/>
              <a:latin typeface="Franklin Gothic Book"/>
            </a:endParaRPr>
          </a:p>
          <a:p>
            <a:pPr marL="514338" marR="0" lvl="0" indent="-514338"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600" b="0" i="0" u="none" strike="noStrike" kern="0" cap="none" spc="0" normalizeH="0" baseline="0" noProof="0" dirty="0">
                <a:ln>
                  <a:noFill/>
                </a:ln>
                <a:solidFill>
                  <a:schemeClr val="bg1"/>
                </a:solidFill>
                <a:effectLst/>
                <a:uLnTx/>
                <a:uFillTx/>
                <a:latin typeface="Franklin Gothic Book"/>
              </a:rPr>
              <a:t>Is this a VDP? </a:t>
            </a:r>
          </a:p>
          <a:p>
            <a:pPr marL="914377" marR="0" lvl="1" indent="-514338"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0" cap="none" spc="0" normalizeH="0" baseline="0" noProof="0" dirty="0">
                <a:ln>
                  <a:noFill/>
                </a:ln>
                <a:solidFill>
                  <a:schemeClr val="bg1"/>
                </a:solidFill>
                <a:effectLst/>
                <a:uLnTx/>
                <a:uFillTx/>
                <a:latin typeface="Franklin Gothic Book"/>
              </a:rPr>
              <a:t>What are the elements of the situation?</a:t>
            </a:r>
          </a:p>
          <a:p>
            <a:pPr marL="914377" marR="0" lvl="1" indent="-514338" algn="l" defTabSz="914400" rtl="0" eaLnBrk="0" fontAlgn="base" latinLnBrk="0" hangingPunct="0">
              <a:lnSpc>
                <a:spcPct val="100000"/>
              </a:lnSpc>
              <a:spcBef>
                <a:spcPct val="20000"/>
              </a:spcBef>
              <a:spcAft>
                <a:spcPct val="0"/>
              </a:spcAft>
              <a:buClrTx/>
              <a:buSzTx/>
              <a:buFontTx/>
              <a:buChar char="–"/>
              <a:tabLst/>
              <a:defRPr/>
            </a:pPr>
            <a:r>
              <a:rPr kumimoji="0" lang="en-US" sz="2600" b="0" i="0" u="none" strike="noStrike" kern="0" cap="none" spc="0" normalizeH="0" baseline="0" noProof="0" dirty="0">
                <a:ln>
                  <a:noFill/>
                </a:ln>
                <a:solidFill>
                  <a:schemeClr val="bg1"/>
                </a:solidFill>
                <a:effectLst/>
                <a:uLnTx/>
                <a:uFillTx/>
                <a:latin typeface="Franklin Gothic Book"/>
              </a:rPr>
              <a:t>What is my internal decision state?</a:t>
            </a:r>
          </a:p>
          <a:p>
            <a:pPr marL="914377" marR="0" lvl="1" indent="-514338" algn="l" defTabSz="914400" rtl="0" eaLnBrk="0" fontAlgn="base" latinLnBrk="0" hangingPunct="0">
              <a:lnSpc>
                <a:spcPct val="100000"/>
              </a:lnSpc>
              <a:spcBef>
                <a:spcPct val="20000"/>
              </a:spcBef>
              <a:spcAft>
                <a:spcPct val="0"/>
              </a:spcAft>
              <a:buClrTx/>
              <a:buSzTx/>
              <a:buFontTx/>
              <a:buChar char="–"/>
              <a:tabLst/>
              <a:defRPr/>
            </a:pPr>
            <a:endParaRPr kumimoji="0" lang="en-US" sz="2600" b="0" i="0" u="none" strike="noStrike" kern="0" cap="none" spc="0" normalizeH="0" baseline="0" noProof="0" dirty="0">
              <a:ln>
                <a:noFill/>
              </a:ln>
              <a:solidFill>
                <a:schemeClr val="bg1"/>
              </a:solidFill>
              <a:effectLst/>
              <a:uLnTx/>
              <a:uFillTx/>
              <a:latin typeface="Franklin Gothic Book"/>
            </a:endParaRPr>
          </a:p>
          <a:p>
            <a:pPr marL="514338" marR="0" lvl="0" indent="-514338"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600" b="0" i="0" u="none" strike="noStrike" kern="0" cap="none" spc="0" normalizeH="0" baseline="0" noProof="0" dirty="0">
                <a:ln>
                  <a:noFill/>
                </a:ln>
                <a:solidFill>
                  <a:schemeClr val="bg1"/>
                </a:solidFill>
                <a:effectLst/>
                <a:uLnTx/>
                <a:uFillTx/>
                <a:latin typeface="Franklin Gothic Book"/>
              </a:rPr>
              <a:t>If so, use a pre-determined agreed-upon alternative response.</a:t>
            </a:r>
          </a:p>
          <a:p>
            <a:pPr marL="514338" marR="0" lvl="0" indent="-514338"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2600" b="0" i="0" u="none" strike="noStrike" kern="0" cap="none" spc="0" normalizeH="0" baseline="0" noProof="0" dirty="0">
              <a:ln>
                <a:noFill/>
              </a:ln>
              <a:solidFill>
                <a:schemeClr val="bg1"/>
              </a:solidFill>
              <a:effectLst/>
              <a:uLnTx/>
              <a:uFillTx/>
              <a:latin typeface="Franklin Gothic Book"/>
            </a:endParaRPr>
          </a:p>
        </p:txBody>
      </p:sp>
    </p:spTree>
    <p:extLst>
      <p:ext uri="{BB962C8B-B14F-4D97-AF65-F5344CB8AC3E}">
        <p14:creationId xmlns:p14="http://schemas.microsoft.com/office/powerpoint/2010/main" val="224775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453163" y="2020273"/>
            <a:ext cx="9258852" cy="1755600"/>
          </a:xfrm>
          <a:prstGeom prst="rect">
            <a:avLst/>
          </a:prstGeom>
        </p:spPr>
        <p:txBody>
          <a:bodyPr spcFirstLastPara="1" wrap="square" lIns="121900" tIns="121900" rIns="121900" bIns="121900" anchor="ctr" anchorCtr="0">
            <a:noAutofit/>
          </a:bodyPr>
          <a:lstStyle/>
          <a:p>
            <a:pPr lvl="0"/>
            <a:r>
              <a:rPr lang="en-US" sz="3733" dirty="0"/>
              <a:t>NEPBIS Coaches’ Training </a:t>
            </a:r>
            <a:br>
              <a:rPr lang="en-US" sz="4267" dirty="0"/>
            </a:br>
            <a:r>
              <a:rPr lang="en-US" sz="3733" dirty="0">
                <a:solidFill>
                  <a:schemeClr val="accent4"/>
                </a:solidFill>
              </a:rPr>
              <a:t>Year 2: February</a:t>
            </a:r>
            <a:endParaRPr lang="en-US" sz="4267" dirty="0">
              <a:solidFill>
                <a:schemeClr val="accent4"/>
              </a:solidFill>
            </a:endParaRPr>
          </a:p>
        </p:txBody>
      </p:sp>
      <p:sp>
        <p:nvSpPr>
          <p:cNvPr id="290" name="Google Shape;290;p29"/>
          <p:cNvSpPr txBox="1">
            <a:spLocks noGrp="1"/>
          </p:cNvSpPr>
          <p:nvPr>
            <p:ph type="subTitle" idx="1"/>
          </p:nvPr>
        </p:nvSpPr>
        <p:spPr>
          <a:xfrm>
            <a:off x="3769895" y="3775874"/>
            <a:ext cx="6625389" cy="1891149"/>
          </a:xfrm>
          <a:prstGeom prst="rect">
            <a:avLst/>
          </a:prstGeom>
        </p:spPr>
        <p:txBody>
          <a:bodyPr spcFirstLastPara="1" wrap="square" lIns="121900" tIns="121900" rIns="121900" bIns="121900" anchor="t" anchorCtr="0">
            <a:noAutofit/>
          </a:bodyPr>
          <a:lstStyle/>
          <a:p>
            <a:pPr marL="0" indent="0"/>
            <a:r>
              <a:rPr lang="en" b="1" dirty="0"/>
              <a:t>[Insert Trainer Names]</a:t>
            </a:r>
          </a:p>
          <a:p>
            <a:pPr marL="0" indent="0"/>
            <a:endParaRPr lang="en" sz="1867" dirty="0"/>
          </a:p>
          <a:p>
            <a:pPr marL="0" indent="0"/>
            <a:r>
              <a:rPr lang="en" i="1" dirty="0"/>
              <a:t>with support from Brandi Simonsen, Jen Freeman, Susannah Everett, </a:t>
            </a:r>
          </a:p>
          <a:p>
            <a:pPr marL="0" indent="0"/>
            <a:r>
              <a:rPr lang="en" i="1" dirty="0"/>
              <a:t>Adam Feinberg &amp; Katie Meyer</a:t>
            </a:r>
            <a:endParaRPr i="1" dirty="0"/>
          </a:p>
        </p:txBody>
      </p:sp>
      <p:sp>
        <p:nvSpPr>
          <p:cNvPr id="291" name="Google Shape;291;p29"/>
          <p:cNvSpPr/>
          <p:nvPr/>
        </p:nvSpPr>
        <p:spPr>
          <a:xfrm>
            <a:off x="6748367" y="735807"/>
            <a:ext cx="850800" cy="850800"/>
          </a:xfrm>
          <a:prstGeom prst="donut">
            <a:avLst>
              <a:gd name="adj" fmla="val 17089"/>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26510" y="32556"/>
            <a:ext cx="2833687" cy="703251"/>
          </a:xfrm>
          <a:prstGeom prst="rect">
            <a:avLst/>
          </a:prstGeom>
        </p:spPr>
      </p:pic>
      <p:pic>
        <p:nvPicPr>
          <p:cNvPr id="6" name="Picture 5">
            <a:extLst>
              <a:ext uri="{FF2B5EF4-FFF2-40B4-BE49-F238E27FC236}">
                <a16:creationId xmlns:a16="http://schemas.microsoft.com/office/drawing/2014/main" id="{FA6CFFD5-8E74-41F7-97A5-25CBBD944565}"/>
              </a:ext>
            </a:extLst>
          </p:cNvPr>
          <p:cNvPicPr>
            <a:picLocks noChangeAspect="1"/>
          </p:cNvPicPr>
          <p:nvPr/>
        </p:nvPicPr>
        <p:blipFill>
          <a:blip r:embed="rId4"/>
          <a:stretch>
            <a:fillRect/>
          </a:stretch>
        </p:blipFill>
        <p:spPr>
          <a:xfrm>
            <a:off x="6724223" y="698200"/>
            <a:ext cx="899088" cy="926013"/>
          </a:xfrm>
          <a:prstGeom prst="rect">
            <a:avLst/>
          </a:prstGeom>
        </p:spPr>
      </p:pic>
    </p:spTree>
    <p:extLst>
      <p:ext uri="{BB962C8B-B14F-4D97-AF65-F5344CB8AC3E}">
        <p14:creationId xmlns:p14="http://schemas.microsoft.com/office/powerpoint/2010/main" val="922675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6AA6C-9A36-9242-B753-B859F93E9533}"/>
              </a:ext>
            </a:extLst>
          </p:cNvPr>
          <p:cNvSpPr>
            <a:spLocks noGrp="1"/>
          </p:cNvSpPr>
          <p:nvPr>
            <p:ph type="ctrTitle"/>
          </p:nvPr>
        </p:nvSpPr>
        <p:spPr>
          <a:xfrm flipH="1">
            <a:off x="1084792" y="1257300"/>
            <a:ext cx="3487207" cy="2814960"/>
          </a:xfrm>
        </p:spPr>
        <p:txBody>
          <a:bodyPr/>
          <a:lstStyle/>
          <a:p>
            <a:r>
              <a:rPr lang="en-US" b="1" dirty="0"/>
              <a:t>Elements of a Good Neutralizing Routine</a:t>
            </a:r>
          </a:p>
        </p:txBody>
      </p:sp>
      <p:sp>
        <p:nvSpPr>
          <p:cNvPr id="6" name="TextBox 5">
            <a:extLst>
              <a:ext uri="{FF2B5EF4-FFF2-40B4-BE49-F238E27FC236}">
                <a16:creationId xmlns:a16="http://schemas.microsoft.com/office/drawing/2014/main" id="{A850B330-A471-D443-9F00-B8A7924CAE42}"/>
              </a:ext>
            </a:extLst>
          </p:cNvPr>
          <p:cNvSpPr txBox="1"/>
          <p:nvPr/>
        </p:nvSpPr>
        <p:spPr>
          <a:xfrm>
            <a:off x="6790509" y="2225600"/>
            <a:ext cx="5239657" cy="3693319"/>
          </a:xfrm>
          <a:prstGeom prst="rect">
            <a:avLst/>
          </a:prstGeom>
          <a:noFill/>
        </p:spPr>
        <p:txBody>
          <a:bodyPr wrap="square" rtlCol="0">
            <a:spAutoFit/>
          </a:bodyPr>
          <a:lstStyle/>
          <a:p>
            <a:pPr marL="514350" indent="-514350">
              <a:buClr>
                <a:schemeClr val="accent5">
                  <a:lumMod val="40000"/>
                  <a:lumOff val="60000"/>
                </a:schemeClr>
              </a:buClr>
              <a:buFont typeface="+mj-lt"/>
              <a:buAutoNum type="arabicPeriod"/>
            </a:pPr>
            <a:r>
              <a:rPr lang="en-US" sz="2600" dirty="0">
                <a:solidFill>
                  <a:schemeClr val="bg1"/>
                </a:solidFill>
              </a:rPr>
              <a:t>If-Then Statement</a:t>
            </a:r>
          </a:p>
          <a:p>
            <a:pPr marL="514350" indent="-514350">
              <a:buClr>
                <a:schemeClr val="accent5">
                  <a:lumMod val="40000"/>
                  <a:lumOff val="60000"/>
                </a:schemeClr>
              </a:buClr>
              <a:buFont typeface="+mj-lt"/>
              <a:buAutoNum type="arabicPeriod"/>
            </a:pPr>
            <a:endParaRPr lang="en-US" sz="2600" dirty="0">
              <a:solidFill>
                <a:schemeClr val="bg1"/>
              </a:solidFill>
            </a:endParaRPr>
          </a:p>
          <a:p>
            <a:pPr marL="514350" indent="-514350">
              <a:buClr>
                <a:schemeClr val="accent5">
                  <a:lumMod val="40000"/>
                  <a:lumOff val="60000"/>
                </a:schemeClr>
              </a:buClr>
              <a:buFont typeface="+mj-lt"/>
              <a:buAutoNum type="arabicPeriod"/>
            </a:pPr>
            <a:r>
              <a:rPr lang="en-US" sz="2600" dirty="0">
                <a:solidFill>
                  <a:schemeClr val="bg1"/>
                </a:solidFill>
              </a:rPr>
              <a:t>Brief</a:t>
            </a:r>
          </a:p>
          <a:p>
            <a:pPr marL="514350" indent="-514350">
              <a:buClr>
                <a:schemeClr val="accent5">
                  <a:lumMod val="40000"/>
                  <a:lumOff val="60000"/>
                </a:schemeClr>
              </a:buClr>
              <a:buFont typeface="+mj-lt"/>
              <a:buAutoNum type="arabicPeriod"/>
            </a:pPr>
            <a:endParaRPr lang="en-US" sz="2600" dirty="0">
              <a:solidFill>
                <a:schemeClr val="bg1"/>
              </a:solidFill>
            </a:endParaRPr>
          </a:p>
          <a:p>
            <a:pPr marL="514350" indent="-514350">
              <a:buClr>
                <a:schemeClr val="accent5">
                  <a:lumMod val="40000"/>
                  <a:lumOff val="60000"/>
                </a:schemeClr>
              </a:buClr>
              <a:buFont typeface="+mj-lt"/>
              <a:buAutoNum type="arabicPeriod"/>
            </a:pPr>
            <a:r>
              <a:rPr lang="en-US" sz="2600" dirty="0">
                <a:solidFill>
                  <a:schemeClr val="bg1"/>
                </a:solidFill>
              </a:rPr>
              <a:t>Clear Steps</a:t>
            </a:r>
          </a:p>
          <a:p>
            <a:pPr marL="514350" indent="-514350">
              <a:buClr>
                <a:schemeClr val="accent5">
                  <a:lumMod val="40000"/>
                  <a:lumOff val="60000"/>
                </a:schemeClr>
              </a:buClr>
              <a:buFont typeface="+mj-lt"/>
              <a:buAutoNum type="arabicPeriod"/>
            </a:pPr>
            <a:endParaRPr lang="en-US" sz="2600" dirty="0">
              <a:solidFill>
                <a:schemeClr val="bg1"/>
              </a:solidFill>
            </a:endParaRPr>
          </a:p>
          <a:p>
            <a:pPr marL="514350" indent="-514350">
              <a:buClr>
                <a:schemeClr val="accent5">
                  <a:lumMod val="40000"/>
                  <a:lumOff val="60000"/>
                </a:schemeClr>
              </a:buClr>
              <a:buFont typeface="+mj-lt"/>
              <a:buAutoNum type="arabicPeriod"/>
            </a:pPr>
            <a:r>
              <a:rPr lang="en-US" sz="2600" dirty="0">
                <a:solidFill>
                  <a:schemeClr val="bg1"/>
                </a:solidFill>
              </a:rPr>
              <a:t>Doable</a:t>
            </a:r>
          </a:p>
          <a:p>
            <a:pPr marL="514350" indent="-514350">
              <a:buClr>
                <a:schemeClr val="accent5">
                  <a:lumMod val="40000"/>
                  <a:lumOff val="60000"/>
                </a:schemeClr>
              </a:buClr>
              <a:buFont typeface="+mj-lt"/>
              <a:buAutoNum type="arabicPeriod"/>
            </a:pPr>
            <a:endParaRPr lang="en-US" sz="2600" dirty="0">
              <a:solidFill>
                <a:schemeClr val="bg1"/>
              </a:solidFill>
            </a:endParaRPr>
          </a:p>
          <a:p>
            <a:pPr marL="514350" indent="-514350">
              <a:buClr>
                <a:schemeClr val="accent5">
                  <a:lumMod val="40000"/>
                  <a:lumOff val="60000"/>
                </a:schemeClr>
              </a:buClr>
              <a:buFont typeface="+mj-lt"/>
              <a:buAutoNum type="arabicPeriod"/>
            </a:pPr>
            <a:r>
              <a:rPr lang="en-US" sz="2600" dirty="0">
                <a:solidFill>
                  <a:schemeClr val="bg1"/>
                </a:solidFill>
              </a:rPr>
              <a:t>Interrupts the Chain of Events</a:t>
            </a:r>
          </a:p>
        </p:txBody>
      </p:sp>
    </p:spTree>
    <p:extLst>
      <p:ext uri="{BB962C8B-B14F-4D97-AF65-F5344CB8AC3E}">
        <p14:creationId xmlns:p14="http://schemas.microsoft.com/office/powerpoint/2010/main" val="1130664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AB9941-9433-DB4D-ACA2-60A78C28B2CF}"/>
              </a:ext>
            </a:extLst>
          </p:cNvPr>
          <p:cNvSpPr>
            <a:spLocks noGrp="1"/>
          </p:cNvSpPr>
          <p:nvPr>
            <p:ph type="title"/>
          </p:nvPr>
        </p:nvSpPr>
        <p:spPr>
          <a:xfrm>
            <a:off x="606171" y="447819"/>
            <a:ext cx="9378000" cy="845600"/>
          </a:xfrm>
        </p:spPr>
        <p:txBody>
          <a:bodyPr/>
          <a:lstStyle/>
          <a:p>
            <a:r>
              <a:rPr lang="en-US" b="1" dirty="0"/>
              <a:t>DISCUSSION: VDPs AT YOUR SCHOOL</a:t>
            </a:r>
          </a:p>
        </p:txBody>
      </p:sp>
      <p:sp>
        <p:nvSpPr>
          <p:cNvPr id="4" name="Text Placeholder 1">
            <a:extLst>
              <a:ext uri="{FF2B5EF4-FFF2-40B4-BE49-F238E27FC236}">
                <a16:creationId xmlns:a16="http://schemas.microsoft.com/office/drawing/2014/main" id="{F0F560AB-07D9-A741-9D3C-452489E4F907}"/>
              </a:ext>
            </a:extLst>
          </p:cNvPr>
          <p:cNvSpPr txBox="1">
            <a:spLocks/>
          </p:cNvSpPr>
          <p:nvPr/>
        </p:nvSpPr>
        <p:spPr>
          <a:xfrm>
            <a:off x="1114748" y="1569864"/>
            <a:ext cx="5929314" cy="5047045"/>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rgbClr val="434343"/>
              </a:buClr>
              <a:buSzPts val="1200"/>
              <a:buFont typeface="Open Sans SemiBold"/>
              <a:buAutoNum type="arabicPeriod"/>
              <a:defRPr sz="1600" b="0" i="0" u="none" strike="noStrike" cap="none">
                <a:solidFill>
                  <a:schemeClr val="lt1"/>
                </a:solidFill>
                <a:latin typeface="Hind Vadodara"/>
                <a:ea typeface="Hind Vadodara"/>
                <a:cs typeface="Hind Vadodara"/>
                <a:sym typeface="Hind Vadodara"/>
              </a:defRPr>
            </a:lvl1pPr>
            <a:lvl2pPr marL="1219170" marR="0" lvl="1" indent="-406390" algn="l" rtl="0">
              <a:lnSpc>
                <a:spcPct val="100000"/>
              </a:lnSpc>
              <a:spcBef>
                <a:spcPts val="2133"/>
              </a:spcBef>
              <a:spcAft>
                <a:spcPts val="0"/>
              </a:spcAft>
              <a:buClr>
                <a:srgbClr val="434343"/>
              </a:buClr>
              <a:buSzPts val="12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2pPr>
            <a:lvl3pPr marL="1828754" marR="0" lvl="2" indent="-423323" algn="l" rtl="0">
              <a:lnSpc>
                <a:spcPct val="100000"/>
              </a:lnSpc>
              <a:spcBef>
                <a:spcPts val="2133"/>
              </a:spcBef>
              <a:spcAft>
                <a:spcPts val="0"/>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3pPr>
            <a:lvl4pPr marL="2438339" marR="0" lvl="3" indent="-423323" algn="l" rtl="0">
              <a:lnSpc>
                <a:spcPct val="100000"/>
              </a:lnSpc>
              <a:spcBef>
                <a:spcPts val="2133"/>
              </a:spcBef>
              <a:spcAft>
                <a:spcPts val="0"/>
              </a:spcAft>
              <a:buClr>
                <a:srgbClr val="434343"/>
              </a:buClr>
              <a:buSzPts val="1400"/>
              <a:buFont typeface="Roboto Condensed Light"/>
              <a:buAutoNum type="arabicPeriod"/>
              <a:defRPr sz="1867" b="0" i="0" u="none" strike="noStrike" cap="none">
                <a:solidFill>
                  <a:schemeClr val="lt1"/>
                </a:solidFill>
                <a:latin typeface="Hind Vadodara"/>
                <a:ea typeface="Hind Vadodara"/>
                <a:cs typeface="Hind Vadodara"/>
                <a:sym typeface="Hind Vadodara"/>
              </a:defRPr>
            </a:lvl4pPr>
            <a:lvl5pPr marL="3047924" marR="0" lvl="4" indent="-423323" algn="l" rtl="0">
              <a:lnSpc>
                <a:spcPct val="100000"/>
              </a:lnSpc>
              <a:spcBef>
                <a:spcPts val="2133"/>
              </a:spcBef>
              <a:spcAft>
                <a:spcPts val="0"/>
              </a:spcAft>
              <a:buClr>
                <a:srgbClr val="434343"/>
              </a:buClr>
              <a:buSzPts val="14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5pPr>
            <a:lvl6pPr marL="3657509" marR="0" lvl="5" indent="-423323" algn="l" rtl="0">
              <a:lnSpc>
                <a:spcPct val="100000"/>
              </a:lnSpc>
              <a:spcBef>
                <a:spcPts val="2133"/>
              </a:spcBef>
              <a:spcAft>
                <a:spcPts val="0"/>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6pPr>
            <a:lvl7pPr marL="4267093" marR="0" lvl="6" indent="-423323" algn="l" rtl="0">
              <a:lnSpc>
                <a:spcPct val="100000"/>
              </a:lnSpc>
              <a:spcBef>
                <a:spcPts val="2133"/>
              </a:spcBef>
              <a:spcAft>
                <a:spcPts val="0"/>
              </a:spcAft>
              <a:buClr>
                <a:srgbClr val="434343"/>
              </a:buClr>
              <a:buSzPts val="1400"/>
              <a:buFont typeface="Roboto Condensed Light"/>
              <a:buAutoNum type="arabicPeriod"/>
              <a:defRPr sz="1867" b="0" i="0" u="none" strike="noStrike" cap="none">
                <a:solidFill>
                  <a:schemeClr val="lt1"/>
                </a:solidFill>
                <a:latin typeface="Hind Vadodara"/>
                <a:ea typeface="Hind Vadodara"/>
                <a:cs typeface="Hind Vadodara"/>
                <a:sym typeface="Hind Vadodara"/>
              </a:defRPr>
            </a:lvl7pPr>
            <a:lvl8pPr marL="4876678" marR="0" lvl="7" indent="-423323" algn="l" rtl="0">
              <a:lnSpc>
                <a:spcPct val="100000"/>
              </a:lnSpc>
              <a:spcBef>
                <a:spcPts val="2133"/>
              </a:spcBef>
              <a:spcAft>
                <a:spcPts val="0"/>
              </a:spcAft>
              <a:buClr>
                <a:srgbClr val="434343"/>
              </a:buClr>
              <a:buSzPts val="14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8pPr>
            <a:lvl9pPr marL="5486263" marR="0" lvl="8" indent="-423323" algn="l" rtl="0">
              <a:lnSpc>
                <a:spcPct val="100000"/>
              </a:lnSpc>
              <a:spcBef>
                <a:spcPts val="2133"/>
              </a:spcBef>
              <a:spcAft>
                <a:spcPts val="2133"/>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9pPr>
          </a:lstStyle>
          <a:p>
            <a:pPr marL="0" indent="0" algn="ctr">
              <a:spcAft>
                <a:spcPts val="600"/>
              </a:spcAft>
              <a:buClr>
                <a:schemeClr val="bg1"/>
              </a:buClr>
              <a:buSzPct val="100000"/>
              <a:buNone/>
            </a:pPr>
            <a:r>
              <a:rPr lang="en-US" sz="2400" dirty="0">
                <a:solidFill>
                  <a:schemeClr val="bg1"/>
                </a:solidFill>
              </a:rPr>
              <a:t>Reflect on your school setting…</a:t>
            </a:r>
          </a:p>
          <a:p>
            <a:pPr marL="457200" indent="-457200">
              <a:spcAft>
                <a:spcPts val="600"/>
              </a:spcAft>
              <a:buClr>
                <a:schemeClr val="bg1"/>
              </a:buClr>
              <a:buSzPct val="100000"/>
              <a:buFont typeface="Arial" panose="020B0604020202020204" pitchFamily="34" charset="0"/>
              <a:buChar char="•"/>
            </a:pPr>
            <a:endParaRPr lang="en-US" sz="2400" dirty="0">
              <a:solidFill>
                <a:schemeClr val="bg1"/>
              </a:solidFill>
            </a:endParaRPr>
          </a:p>
          <a:p>
            <a:pPr marL="457200" indent="-457200">
              <a:spcAft>
                <a:spcPts val="600"/>
              </a:spcAft>
              <a:buClr>
                <a:schemeClr val="bg1"/>
              </a:buClr>
              <a:buSzPct val="100000"/>
              <a:buFont typeface="Arial" panose="020B0604020202020204" pitchFamily="34" charset="0"/>
              <a:buChar char="•"/>
            </a:pPr>
            <a:r>
              <a:rPr lang="en-US" sz="2400" dirty="0">
                <a:solidFill>
                  <a:schemeClr val="bg1"/>
                </a:solidFill>
              </a:rPr>
              <a:t>What are some potential triggers that may lead to VDPs for staff?</a:t>
            </a:r>
          </a:p>
          <a:p>
            <a:pPr marL="457200" indent="-457200">
              <a:spcAft>
                <a:spcPts val="600"/>
              </a:spcAft>
              <a:buClr>
                <a:schemeClr val="bg1"/>
              </a:buClr>
              <a:buSzPct val="100000"/>
              <a:buFont typeface="Arial" panose="020B0604020202020204" pitchFamily="34" charset="0"/>
              <a:buChar char="•"/>
            </a:pPr>
            <a:r>
              <a:rPr lang="en-US" sz="2400" dirty="0">
                <a:solidFill>
                  <a:schemeClr val="bg1"/>
                </a:solidFill>
              </a:rPr>
              <a:t>How could those triggers be minimized?</a:t>
            </a:r>
          </a:p>
          <a:p>
            <a:pPr marL="457200" indent="-457200">
              <a:spcAft>
                <a:spcPts val="600"/>
              </a:spcAft>
              <a:buClr>
                <a:schemeClr val="bg1"/>
              </a:buClr>
              <a:buSzPct val="100000"/>
              <a:buFont typeface="Arial" panose="020B0604020202020204" pitchFamily="34" charset="0"/>
              <a:buChar char="•"/>
            </a:pPr>
            <a:r>
              <a:rPr lang="en-US" sz="2400" dirty="0">
                <a:solidFill>
                  <a:schemeClr val="bg1"/>
                </a:solidFill>
              </a:rPr>
              <a:t>Which contexts within your school are ambiguous and more likely to contribute to VDPs?</a:t>
            </a:r>
          </a:p>
          <a:p>
            <a:pPr marL="457200" indent="-457200">
              <a:spcAft>
                <a:spcPts val="600"/>
              </a:spcAft>
              <a:buClr>
                <a:schemeClr val="bg1"/>
              </a:buClr>
              <a:buSzPct val="100000"/>
              <a:buFont typeface="Arial" panose="020B0604020202020204" pitchFamily="34" charset="0"/>
              <a:buChar char="•"/>
            </a:pPr>
            <a:r>
              <a:rPr lang="en-US" sz="2400" dirty="0">
                <a:solidFill>
                  <a:schemeClr val="bg1"/>
                </a:solidFill>
              </a:rPr>
              <a:t>How can those contexts be altered to reduce ambiguity and/or promote neutralizing routines?</a:t>
            </a:r>
          </a:p>
          <a:p>
            <a:pPr marL="203195" marR="0" lvl="0" indent="0" algn="l" defTabSz="914400" rtl="0" eaLnBrk="1" fontAlgn="auto" latinLnBrk="0" hangingPunct="1">
              <a:lnSpc>
                <a:spcPct val="100000"/>
              </a:lnSpc>
              <a:spcBef>
                <a:spcPts val="0"/>
              </a:spcBef>
              <a:spcAft>
                <a:spcPts val="0"/>
              </a:spcAft>
              <a:buClr>
                <a:prstClr val="white"/>
              </a:buClr>
              <a:buSzPct val="100000"/>
              <a:buNone/>
              <a:tabLst/>
              <a:defRPr/>
            </a:pPr>
            <a:endParaRPr kumimoji="0" lang="en-US" sz="2600" b="0" i="0" u="none" strike="noStrike" kern="1200" cap="none" spc="0" normalizeH="0" baseline="0" noProof="0" dirty="0">
              <a:ln>
                <a:noFill/>
              </a:ln>
              <a:solidFill>
                <a:prstClr val="white"/>
              </a:solidFill>
              <a:effectLst/>
              <a:uLnTx/>
              <a:uFillTx/>
              <a:latin typeface="Hind Vadodara"/>
              <a:cs typeface="Hind Vadodara"/>
              <a:sym typeface="Hind Vadodara"/>
            </a:endParaRPr>
          </a:p>
          <a:p>
            <a:pPr marL="203195" indent="0">
              <a:buClr>
                <a:prstClr val="white"/>
              </a:buClr>
              <a:buSzPct val="100000"/>
              <a:buNone/>
            </a:pPr>
            <a:endParaRPr kumimoji="0" lang="en-US" sz="2600" b="0" i="0" u="none" strike="noStrike" kern="0" cap="none" spc="0" normalizeH="0" baseline="0" noProof="0" dirty="0">
              <a:ln>
                <a:noFill/>
              </a:ln>
              <a:solidFill>
                <a:prstClr val="white"/>
              </a:solidFill>
              <a:effectLst/>
              <a:uLnTx/>
              <a:uFillTx/>
              <a:latin typeface="Hind Vadodara"/>
              <a:cs typeface="Hind Vadodara"/>
              <a:sym typeface="Hind Vadodara"/>
            </a:endParaRPr>
          </a:p>
        </p:txBody>
      </p:sp>
      <p:sp>
        <p:nvSpPr>
          <p:cNvPr id="32" name="Google Shape;662;p43">
            <a:extLst>
              <a:ext uri="{FF2B5EF4-FFF2-40B4-BE49-F238E27FC236}">
                <a16:creationId xmlns:a16="http://schemas.microsoft.com/office/drawing/2014/main" id="{3705222E-5318-8F43-954B-148FE6AE9155}"/>
              </a:ext>
            </a:extLst>
          </p:cNvPr>
          <p:cNvSpPr/>
          <p:nvPr/>
        </p:nvSpPr>
        <p:spPr>
          <a:xfrm>
            <a:off x="10286428" y="225772"/>
            <a:ext cx="1513138" cy="1490734"/>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34" name="Group 33">
            <a:extLst>
              <a:ext uri="{FF2B5EF4-FFF2-40B4-BE49-F238E27FC236}">
                <a16:creationId xmlns:a16="http://schemas.microsoft.com/office/drawing/2014/main" id="{A5D5D89C-05FF-BC45-AB09-AE761C73E40A}"/>
              </a:ext>
            </a:extLst>
          </p:cNvPr>
          <p:cNvGrpSpPr/>
          <p:nvPr/>
        </p:nvGrpSpPr>
        <p:grpSpPr>
          <a:xfrm>
            <a:off x="10516358" y="500088"/>
            <a:ext cx="1053278" cy="868124"/>
            <a:chOff x="5927593" y="419031"/>
            <a:chExt cx="2451625" cy="2051026"/>
          </a:xfrm>
        </p:grpSpPr>
        <p:grpSp>
          <p:nvGrpSpPr>
            <p:cNvPr id="35" name="Google Shape;16036;p73">
              <a:extLst>
                <a:ext uri="{FF2B5EF4-FFF2-40B4-BE49-F238E27FC236}">
                  <a16:creationId xmlns:a16="http://schemas.microsoft.com/office/drawing/2014/main" id="{6F637EA2-C127-0C45-BF91-201B6805DCCE}"/>
                </a:ext>
              </a:extLst>
            </p:cNvPr>
            <p:cNvGrpSpPr/>
            <p:nvPr/>
          </p:nvGrpSpPr>
          <p:grpSpPr>
            <a:xfrm>
              <a:off x="5927593" y="1181807"/>
              <a:ext cx="1725126" cy="1286091"/>
              <a:chOff x="1798763" y="3395401"/>
              <a:chExt cx="376185" cy="280448"/>
            </a:xfrm>
          </p:grpSpPr>
          <p:sp>
            <p:nvSpPr>
              <p:cNvPr id="58" name="Google Shape;16037;p73">
                <a:extLst>
                  <a:ext uri="{FF2B5EF4-FFF2-40B4-BE49-F238E27FC236}">
                    <a16:creationId xmlns:a16="http://schemas.microsoft.com/office/drawing/2014/main" id="{BD52257B-1990-0F49-9385-908156093EF9}"/>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16038;p73">
                <a:extLst>
                  <a:ext uri="{FF2B5EF4-FFF2-40B4-BE49-F238E27FC236}">
                    <a16:creationId xmlns:a16="http://schemas.microsoft.com/office/drawing/2014/main" id="{0100D1FE-CDC3-094E-9949-1D88E64C8910}"/>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16039;p73">
                <a:extLst>
                  <a:ext uri="{FF2B5EF4-FFF2-40B4-BE49-F238E27FC236}">
                    <a16:creationId xmlns:a16="http://schemas.microsoft.com/office/drawing/2014/main" id="{9FE82E58-8EBF-9940-9085-2AAE187ED973}"/>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16040;p73">
                <a:extLst>
                  <a:ext uri="{FF2B5EF4-FFF2-40B4-BE49-F238E27FC236}">
                    <a16:creationId xmlns:a16="http://schemas.microsoft.com/office/drawing/2014/main" id="{24C01EAB-536E-5445-8E09-5A21C215BE78}"/>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16041;p73">
                <a:extLst>
                  <a:ext uri="{FF2B5EF4-FFF2-40B4-BE49-F238E27FC236}">
                    <a16:creationId xmlns:a16="http://schemas.microsoft.com/office/drawing/2014/main" id="{F38BF1F4-58A0-8747-9C4A-3A46383E5FD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16042;p73">
                <a:extLst>
                  <a:ext uri="{FF2B5EF4-FFF2-40B4-BE49-F238E27FC236}">
                    <a16:creationId xmlns:a16="http://schemas.microsoft.com/office/drawing/2014/main" id="{0C935A15-D589-204E-B69C-DF75541D72DC}"/>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4" name="Google Shape;16043;p73">
                <a:extLst>
                  <a:ext uri="{FF2B5EF4-FFF2-40B4-BE49-F238E27FC236}">
                    <a16:creationId xmlns:a16="http://schemas.microsoft.com/office/drawing/2014/main" id="{5FB5F7C4-BB8C-EE40-ACE3-828F24D3BA03}"/>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5" name="Google Shape;16044;p73">
                <a:extLst>
                  <a:ext uri="{FF2B5EF4-FFF2-40B4-BE49-F238E27FC236}">
                    <a16:creationId xmlns:a16="http://schemas.microsoft.com/office/drawing/2014/main" id="{D5CDEF24-4456-464A-A37A-59A83BDF4D2F}"/>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6" name="Google Shape;16045;p73">
                <a:extLst>
                  <a:ext uri="{FF2B5EF4-FFF2-40B4-BE49-F238E27FC236}">
                    <a16:creationId xmlns:a16="http://schemas.microsoft.com/office/drawing/2014/main" id="{3F49ECC8-6AF1-CC44-AF50-89EA5EB861B0}"/>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7" name="Google Shape;16046;p73">
                <a:extLst>
                  <a:ext uri="{FF2B5EF4-FFF2-40B4-BE49-F238E27FC236}">
                    <a16:creationId xmlns:a16="http://schemas.microsoft.com/office/drawing/2014/main" id="{5A2D044B-2CAC-6A44-9304-09E85D99EA7D}"/>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8" name="Google Shape;16047;p73">
                <a:extLst>
                  <a:ext uri="{FF2B5EF4-FFF2-40B4-BE49-F238E27FC236}">
                    <a16:creationId xmlns:a16="http://schemas.microsoft.com/office/drawing/2014/main" id="{9BCCB5F8-E438-1F44-92CF-246EBC914A52}"/>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9" name="Google Shape;16048;p73">
                <a:extLst>
                  <a:ext uri="{FF2B5EF4-FFF2-40B4-BE49-F238E27FC236}">
                    <a16:creationId xmlns:a16="http://schemas.microsoft.com/office/drawing/2014/main" id="{3969F4D6-9ED6-CE4D-BC81-93A9AAA996CB}"/>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0" name="Google Shape;16049;p73">
                <a:extLst>
                  <a:ext uri="{FF2B5EF4-FFF2-40B4-BE49-F238E27FC236}">
                    <a16:creationId xmlns:a16="http://schemas.microsoft.com/office/drawing/2014/main" id="{05E41809-A3FD-8D41-8CBE-253D15BC1CFD}"/>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1" name="Google Shape;16050;p73">
                <a:extLst>
                  <a:ext uri="{FF2B5EF4-FFF2-40B4-BE49-F238E27FC236}">
                    <a16:creationId xmlns:a16="http://schemas.microsoft.com/office/drawing/2014/main" id="{70614363-80BD-7E4D-948B-EC8BF23E0E78}"/>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2" name="Google Shape;16051;p73">
                <a:extLst>
                  <a:ext uri="{FF2B5EF4-FFF2-40B4-BE49-F238E27FC236}">
                    <a16:creationId xmlns:a16="http://schemas.microsoft.com/office/drawing/2014/main" id="{23E02284-42DD-E142-A464-9C3F74AB458F}"/>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3" name="Google Shape;16052;p73">
                <a:extLst>
                  <a:ext uri="{FF2B5EF4-FFF2-40B4-BE49-F238E27FC236}">
                    <a16:creationId xmlns:a16="http://schemas.microsoft.com/office/drawing/2014/main" id="{C1B28E9A-A20A-EE4C-BAD5-B76F60A1D7B5}"/>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4" name="Google Shape;16053;p73">
                <a:extLst>
                  <a:ext uri="{FF2B5EF4-FFF2-40B4-BE49-F238E27FC236}">
                    <a16:creationId xmlns:a16="http://schemas.microsoft.com/office/drawing/2014/main" id="{115BA0D5-20A2-2C49-A90D-E2BD97AFB0D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5" name="Google Shape;16054;p73">
                <a:extLst>
                  <a:ext uri="{FF2B5EF4-FFF2-40B4-BE49-F238E27FC236}">
                    <a16:creationId xmlns:a16="http://schemas.microsoft.com/office/drawing/2014/main" id="{37F60245-6A43-4842-8EB1-C150A0A76BE4}"/>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6" name="Google Shape;16055;p73">
                <a:extLst>
                  <a:ext uri="{FF2B5EF4-FFF2-40B4-BE49-F238E27FC236}">
                    <a16:creationId xmlns:a16="http://schemas.microsoft.com/office/drawing/2014/main" id="{72785977-1AAD-1A4C-BD1F-418AFB257AF4}"/>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7" name="Google Shape;16056;p73">
                <a:extLst>
                  <a:ext uri="{FF2B5EF4-FFF2-40B4-BE49-F238E27FC236}">
                    <a16:creationId xmlns:a16="http://schemas.microsoft.com/office/drawing/2014/main" id="{45C4E796-B0ED-6643-8535-4972499A4CC4}"/>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8" name="Google Shape;16057;p73">
                <a:extLst>
                  <a:ext uri="{FF2B5EF4-FFF2-40B4-BE49-F238E27FC236}">
                    <a16:creationId xmlns:a16="http://schemas.microsoft.com/office/drawing/2014/main" id="{A81B53A0-4BAD-1643-933D-FE520FEDE882}"/>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9" name="Google Shape;16058;p73">
                <a:extLst>
                  <a:ext uri="{FF2B5EF4-FFF2-40B4-BE49-F238E27FC236}">
                    <a16:creationId xmlns:a16="http://schemas.microsoft.com/office/drawing/2014/main" id="{F86C6D44-913A-1245-B4AF-B8CFB83F8A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0" name="Google Shape;16059;p73">
                <a:extLst>
                  <a:ext uri="{FF2B5EF4-FFF2-40B4-BE49-F238E27FC236}">
                    <a16:creationId xmlns:a16="http://schemas.microsoft.com/office/drawing/2014/main" id="{6A3509B1-5E9E-CF41-BDF6-3CE8C90DF0F7}"/>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1" name="Google Shape;16060;p73">
                <a:extLst>
                  <a:ext uri="{FF2B5EF4-FFF2-40B4-BE49-F238E27FC236}">
                    <a16:creationId xmlns:a16="http://schemas.microsoft.com/office/drawing/2014/main" id="{7A32CF13-D791-B84D-804C-9668832BA4F6}"/>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2" name="Google Shape;16061;p73">
                <a:extLst>
                  <a:ext uri="{FF2B5EF4-FFF2-40B4-BE49-F238E27FC236}">
                    <a16:creationId xmlns:a16="http://schemas.microsoft.com/office/drawing/2014/main" id="{D7B28EA4-BE9D-7E4C-9CF3-920587C8112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3" name="Google Shape;16062;p73">
                <a:extLst>
                  <a:ext uri="{FF2B5EF4-FFF2-40B4-BE49-F238E27FC236}">
                    <a16:creationId xmlns:a16="http://schemas.microsoft.com/office/drawing/2014/main" id="{3FEC811C-29F7-4C40-9C50-CDDFF2143C7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4" name="Google Shape;16063;p73">
                <a:extLst>
                  <a:ext uri="{FF2B5EF4-FFF2-40B4-BE49-F238E27FC236}">
                    <a16:creationId xmlns:a16="http://schemas.microsoft.com/office/drawing/2014/main" id="{4DC86B24-47FA-CE4F-BE91-9FC168E052F8}"/>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5" name="Google Shape;16064;p73">
                <a:extLst>
                  <a:ext uri="{FF2B5EF4-FFF2-40B4-BE49-F238E27FC236}">
                    <a16:creationId xmlns:a16="http://schemas.microsoft.com/office/drawing/2014/main" id="{C5E1DE26-AC88-864A-BC59-39481EEB3B1D}"/>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6" name="Google Shape;16065;p73">
                <a:extLst>
                  <a:ext uri="{FF2B5EF4-FFF2-40B4-BE49-F238E27FC236}">
                    <a16:creationId xmlns:a16="http://schemas.microsoft.com/office/drawing/2014/main" id="{58980596-1F2F-C146-BDAB-7986CCED7834}"/>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7" name="Google Shape;16066;p73">
                <a:extLst>
                  <a:ext uri="{FF2B5EF4-FFF2-40B4-BE49-F238E27FC236}">
                    <a16:creationId xmlns:a16="http://schemas.microsoft.com/office/drawing/2014/main" id="{79DB84D7-BB53-F648-BCDF-935B9066A2C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8" name="Google Shape;16067;p73">
                <a:extLst>
                  <a:ext uri="{FF2B5EF4-FFF2-40B4-BE49-F238E27FC236}">
                    <a16:creationId xmlns:a16="http://schemas.microsoft.com/office/drawing/2014/main" id="{E69DD4FE-9D7E-DC45-8383-6742D07EFAAE}"/>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36" name="Google Shape;9682;p69">
              <a:extLst>
                <a:ext uri="{FF2B5EF4-FFF2-40B4-BE49-F238E27FC236}">
                  <a16:creationId xmlns:a16="http://schemas.microsoft.com/office/drawing/2014/main" id="{A4CFC984-08D6-CA43-931F-60F81BDFA2BA}"/>
                </a:ext>
              </a:extLst>
            </p:cNvPr>
            <p:cNvGrpSpPr/>
            <p:nvPr/>
          </p:nvGrpSpPr>
          <p:grpSpPr>
            <a:xfrm>
              <a:off x="6661321" y="419031"/>
              <a:ext cx="1717897" cy="2051026"/>
              <a:chOff x="7159964" y="1971904"/>
              <a:chExt cx="291564" cy="348103"/>
            </a:xfrm>
          </p:grpSpPr>
          <p:sp>
            <p:nvSpPr>
              <p:cNvPr id="37" name="Google Shape;9683;p69">
                <a:extLst>
                  <a:ext uri="{FF2B5EF4-FFF2-40B4-BE49-F238E27FC236}">
                    <a16:creationId xmlns:a16="http://schemas.microsoft.com/office/drawing/2014/main" id="{4021887A-3358-5149-81A5-69E5B6E7730E}"/>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9684;p69">
                <a:extLst>
                  <a:ext uri="{FF2B5EF4-FFF2-40B4-BE49-F238E27FC236}">
                    <a16:creationId xmlns:a16="http://schemas.microsoft.com/office/drawing/2014/main" id="{6846B57B-BCA3-DE47-9926-873323FB18F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9694;p69">
                <a:extLst>
                  <a:ext uri="{FF2B5EF4-FFF2-40B4-BE49-F238E27FC236}">
                    <a16:creationId xmlns:a16="http://schemas.microsoft.com/office/drawing/2014/main" id="{34336396-FEFC-AE49-A1F4-EC49FAB593E2}"/>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9695;p69">
                <a:extLst>
                  <a:ext uri="{FF2B5EF4-FFF2-40B4-BE49-F238E27FC236}">
                    <a16:creationId xmlns:a16="http://schemas.microsoft.com/office/drawing/2014/main" id="{AA8972DE-C0D6-E743-92F9-034916B6B1E6}"/>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9696;p69">
                <a:extLst>
                  <a:ext uri="{FF2B5EF4-FFF2-40B4-BE49-F238E27FC236}">
                    <a16:creationId xmlns:a16="http://schemas.microsoft.com/office/drawing/2014/main" id="{2355D60B-5F0B-454E-B250-7D8B32FCDCE0}"/>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9697;p69">
                <a:extLst>
                  <a:ext uri="{FF2B5EF4-FFF2-40B4-BE49-F238E27FC236}">
                    <a16:creationId xmlns:a16="http://schemas.microsoft.com/office/drawing/2014/main" id="{367A0E56-104D-E349-B411-38B84BA77C5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9698;p69">
                <a:extLst>
                  <a:ext uri="{FF2B5EF4-FFF2-40B4-BE49-F238E27FC236}">
                    <a16:creationId xmlns:a16="http://schemas.microsoft.com/office/drawing/2014/main" id="{894B2B53-B3A8-414E-B55D-48FBE34BE645}"/>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9699;p69">
                <a:extLst>
                  <a:ext uri="{FF2B5EF4-FFF2-40B4-BE49-F238E27FC236}">
                    <a16:creationId xmlns:a16="http://schemas.microsoft.com/office/drawing/2014/main" id="{806FB8E8-543D-3F4D-8D93-1928F30B342C}"/>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9700;p69">
                <a:extLst>
                  <a:ext uri="{FF2B5EF4-FFF2-40B4-BE49-F238E27FC236}">
                    <a16:creationId xmlns:a16="http://schemas.microsoft.com/office/drawing/2014/main" id="{28422332-0A84-EA45-9BBB-9E6E0EAEB740}"/>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9701;p69">
                <a:extLst>
                  <a:ext uri="{FF2B5EF4-FFF2-40B4-BE49-F238E27FC236}">
                    <a16:creationId xmlns:a16="http://schemas.microsoft.com/office/drawing/2014/main" id="{E2C3DA2A-6609-824D-870A-76F73F42EBF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9702;p69">
                <a:extLst>
                  <a:ext uri="{FF2B5EF4-FFF2-40B4-BE49-F238E27FC236}">
                    <a16:creationId xmlns:a16="http://schemas.microsoft.com/office/drawing/2014/main" id="{AEAF81D5-FB18-3543-9AD4-9D4940159F44}"/>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9703;p69">
                <a:extLst>
                  <a:ext uri="{FF2B5EF4-FFF2-40B4-BE49-F238E27FC236}">
                    <a16:creationId xmlns:a16="http://schemas.microsoft.com/office/drawing/2014/main" id="{F5A291AB-6379-4945-ABEC-FDD2CA26D944}"/>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9704;p69">
                <a:extLst>
                  <a:ext uri="{FF2B5EF4-FFF2-40B4-BE49-F238E27FC236}">
                    <a16:creationId xmlns:a16="http://schemas.microsoft.com/office/drawing/2014/main" id="{93D1B919-53B1-7844-BA04-9E8E39BB2A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9705;p69">
                <a:extLst>
                  <a:ext uri="{FF2B5EF4-FFF2-40B4-BE49-F238E27FC236}">
                    <a16:creationId xmlns:a16="http://schemas.microsoft.com/office/drawing/2014/main" id="{134D8D92-F866-7746-A330-2F3E5966EF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9706;p69">
                <a:extLst>
                  <a:ext uri="{FF2B5EF4-FFF2-40B4-BE49-F238E27FC236}">
                    <a16:creationId xmlns:a16="http://schemas.microsoft.com/office/drawing/2014/main" id="{7C326F25-FCE1-4D4E-A3F7-8177217296F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9707;p69">
                <a:extLst>
                  <a:ext uri="{FF2B5EF4-FFF2-40B4-BE49-F238E27FC236}">
                    <a16:creationId xmlns:a16="http://schemas.microsoft.com/office/drawing/2014/main" id="{36227C93-D701-634C-BFC2-A32D58E8F4DE}"/>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9708;p69">
                <a:extLst>
                  <a:ext uri="{FF2B5EF4-FFF2-40B4-BE49-F238E27FC236}">
                    <a16:creationId xmlns:a16="http://schemas.microsoft.com/office/drawing/2014/main" id="{76255BAF-993E-F943-BD97-EC45B5FBCDCF}"/>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9709;p69">
                <a:extLst>
                  <a:ext uri="{FF2B5EF4-FFF2-40B4-BE49-F238E27FC236}">
                    <a16:creationId xmlns:a16="http://schemas.microsoft.com/office/drawing/2014/main" id="{79D3E2CB-0316-0945-A178-B9518F092C42}"/>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9710;p69">
                <a:extLst>
                  <a:ext uri="{FF2B5EF4-FFF2-40B4-BE49-F238E27FC236}">
                    <a16:creationId xmlns:a16="http://schemas.microsoft.com/office/drawing/2014/main" id="{FC3DD88A-3CE8-5E4A-B01F-07116AE39839}"/>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9711;p69">
                <a:extLst>
                  <a:ext uri="{FF2B5EF4-FFF2-40B4-BE49-F238E27FC236}">
                    <a16:creationId xmlns:a16="http://schemas.microsoft.com/office/drawing/2014/main" id="{2CD086AF-9B5F-A643-894E-724A7AF3F733}"/>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9712;p69">
                <a:extLst>
                  <a:ext uri="{FF2B5EF4-FFF2-40B4-BE49-F238E27FC236}">
                    <a16:creationId xmlns:a16="http://schemas.microsoft.com/office/drawing/2014/main" id="{CD92E57F-C89A-0947-8450-D3F840F912A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grpSp>
        <p:nvGrpSpPr>
          <p:cNvPr id="107" name="Google Shape;16036;p73">
            <a:extLst>
              <a:ext uri="{FF2B5EF4-FFF2-40B4-BE49-F238E27FC236}">
                <a16:creationId xmlns:a16="http://schemas.microsoft.com/office/drawing/2014/main" id="{085A9949-87B2-F645-A589-1FCB387F42DD}"/>
              </a:ext>
            </a:extLst>
          </p:cNvPr>
          <p:cNvGrpSpPr/>
          <p:nvPr/>
        </p:nvGrpSpPr>
        <p:grpSpPr>
          <a:xfrm>
            <a:off x="8763594" y="2910034"/>
            <a:ext cx="1718531" cy="1451948"/>
            <a:chOff x="1798763" y="3395401"/>
            <a:chExt cx="376185" cy="280448"/>
          </a:xfrm>
        </p:grpSpPr>
        <p:sp>
          <p:nvSpPr>
            <p:cNvPr id="108" name="Google Shape;16037;p73">
              <a:extLst>
                <a:ext uri="{FF2B5EF4-FFF2-40B4-BE49-F238E27FC236}">
                  <a16:creationId xmlns:a16="http://schemas.microsoft.com/office/drawing/2014/main" id="{9A316A52-0D59-284E-92FD-2D9E0EAA58E1}"/>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38;p73">
              <a:extLst>
                <a:ext uri="{FF2B5EF4-FFF2-40B4-BE49-F238E27FC236}">
                  <a16:creationId xmlns:a16="http://schemas.microsoft.com/office/drawing/2014/main" id="{EFB9363E-86B7-F94D-A4C9-B66551BE8362}"/>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39;p73">
              <a:extLst>
                <a:ext uri="{FF2B5EF4-FFF2-40B4-BE49-F238E27FC236}">
                  <a16:creationId xmlns:a16="http://schemas.microsoft.com/office/drawing/2014/main" id="{FB6CCD0D-5A33-784C-A93E-B4691241B124}"/>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40;p73">
              <a:extLst>
                <a:ext uri="{FF2B5EF4-FFF2-40B4-BE49-F238E27FC236}">
                  <a16:creationId xmlns:a16="http://schemas.microsoft.com/office/drawing/2014/main" id="{2F32A42D-159D-664D-A71E-EB473EAD852E}"/>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41;p73">
              <a:extLst>
                <a:ext uri="{FF2B5EF4-FFF2-40B4-BE49-F238E27FC236}">
                  <a16:creationId xmlns:a16="http://schemas.microsoft.com/office/drawing/2014/main" id="{64CBC7C2-88BF-5C44-B8B6-C8FC906E792D}"/>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42;p73">
              <a:extLst>
                <a:ext uri="{FF2B5EF4-FFF2-40B4-BE49-F238E27FC236}">
                  <a16:creationId xmlns:a16="http://schemas.microsoft.com/office/drawing/2014/main" id="{A381F71F-1CBB-2E40-9F63-4B01FECDEEB4}"/>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6043;p73">
              <a:extLst>
                <a:ext uri="{FF2B5EF4-FFF2-40B4-BE49-F238E27FC236}">
                  <a16:creationId xmlns:a16="http://schemas.microsoft.com/office/drawing/2014/main" id="{442826B1-96F9-EE4E-B107-763781464EF0}"/>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16044;p73">
              <a:extLst>
                <a:ext uri="{FF2B5EF4-FFF2-40B4-BE49-F238E27FC236}">
                  <a16:creationId xmlns:a16="http://schemas.microsoft.com/office/drawing/2014/main" id="{E8A90856-E78A-E248-B03B-E06BEB86B4AF}"/>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16045;p73">
              <a:extLst>
                <a:ext uri="{FF2B5EF4-FFF2-40B4-BE49-F238E27FC236}">
                  <a16:creationId xmlns:a16="http://schemas.microsoft.com/office/drawing/2014/main" id="{D96704A4-D1FA-FB48-A615-A66C05735F64}"/>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16046;p73">
              <a:extLst>
                <a:ext uri="{FF2B5EF4-FFF2-40B4-BE49-F238E27FC236}">
                  <a16:creationId xmlns:a16="http://schemas.microsoft.com/office/drawing/2014/main" id="{AA79DAD5-0B7E-A544-AE19-B91F3CF9535E}"/>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16047;p73">
              <a:extLst>
                <a:ext uri="{FF2B5EF4-FFF2-40B4-BE49-F238E27FC236}">
                  <a16:creationId xmlns:a16="http://schemas.microsoft.com/office/drawing/2014/main" id="{D819A1B7-C8CE-114E-A77F-4722F284C75C}"/>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16048;p73">
              <a:extLst>
                <a:ext uri="{FF2B5EF4-FFF2-40B4-BE49-F238E27FC236}">
                  <a16:creationId xmlns:a16="http://schemas.microsoft.com/office/drawing/2014/main" id="{6B7A2433-6CDA-8347-A675-3DCD70E0EC5C}"/>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16049;p73">
              <a:extLst>
                <a:ext uri="{FF2B5EF4-FFF2-40B4-BE49-F238E27FC236}">
                  <a16:creationId xmlns:a16="http://schemas.microsoft.com/office/drawing/2014/main" id="{A8FF403B-3F9F-C043-9251-23DA768D6F68}"/>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16050;p73">
              <a:extLst>
                <a:ext uri="{FF2B5EF4-FFF2-40B4-BE49-F238E27FC236}">
                  <a16:creationId xmlns:a16="http://schemas.microsoft.com/office/drawing/2014/main" id="{CE468FC9-1609-164F-85B8-15B108028063}"/>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16051;p73">
              <a:extLst>
                <a:ext uri="{FF2B5EF4-FFF2-40B4-BE49-F238E27FC236}">
                  <a16:creationId xmlns:a16="http://schemas.microsoft.com/office/drawing/2014/main" id="{E3A6D5E9-BB01-8246-A306-B764ACF7288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16052;p73">
              <a:extLst>
                <a:ext uri="{FF2B5EF4-FFF2-40B4-BE49-F238E27FC236}">
                  <a16:creationId xmlns:a16="http://schemas.microsoft.com/office/drawing/2014/main" id="{18FE7F52-A9E9-C844-8CA9-B9657F9D7C9F}"/>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16053;p73">
              <a:extLst>
                <a:ext uri="{FF2B5EF4-FFF2-40B4-BE49-F238E27FC236}">
                  <a16:creationId xmlns:a16="http://schemas.microsoft.com/office/drawing/2014/main" id="{29905D12-DBD7-BE43-BBEC-ED335A101CCF}"/>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16054;p73">
              <a:extLst>
                <a:ext uri="{FF2B5EF4-FFF2-40B4-BE49-F238E27FC236}">
                  <a16:creationId xmlns:a16="http://schemas.microsoft.com/office/drawing/2014/main" id="{6DB2153A-F5FF-8948-A720-8ADC472A4F22}"/>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16055;p73">
              <a:extLst>
                <a:ext uri="{FF2B5EF4-FFF2-40B4-BE49-F238E27FC236}">
                  <a16:creationId xmlns:a16="http://schemas.microsoft.com/office/drawing/2014/main" id="{33A903F1-57DC-DA48-94B6-8BFBB434AF3B}"/>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6056;p73">
              <a:extLst>
                <a:ext uri="{FF2B5EF4-FFF2-40B4-BE49-F238E27FC236}">
                  <a16:creationId xmlns:a16="http://schemas.microsoft.com/office/drawing/2014/main" id="{974C94C9-4F99-1640-BBDA-BFBD0D76DBF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6057;p73">
              <a:extLst>
                <a:ext uri="{FF2B5EF4-FFF2-40B4-BE49-F238E27FC236}">
                  <a16:creationId xmlns:a16="http://schemas.microsoft.com/office/drawing/2014/main" id="{441B0089-8A8E-FD45-BFD7-E5115C126CF1}"/>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6058;p73">
              <a:extLst>
                <a:ext uri="{FF2B5EF4-FFF2-40B4-BE49-F238E27FC236}">
                  <a16:creationId xmlns:a16="http://schemas.microsoft.com/office/drawing/2014/main" id="{BB9B8CCC-86FC-DF41-8570-3CD4A05C8179}"/>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6059;p73">
              <a:extLst>
                <a:ext uri="{FF2B5EF4-FFF2-40B4-BE49-F238E27FC236}">
                  <a16:creationId xmlns:a16="http://schemas.microsoft.com/office/drawing/2014/main" id="{5F959508-242B-1643-B1C9-545B71498BC2}"/>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6060;p73">
              <a:extLst>
                <a:ext uri="{FF2B5EF4-FFF2-40B4-BE49-F238E27FC236}">
                  <a16:creationId xmlns:a16="http://schemas.microsoft.com/office/drawing/2014/main" id="{81E298A2-57B3-7C42-B072-4B7C9E897950}"/>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6061;p73">
              <a:extLst>
                <a:ext uri="{FF2B5EF4-FFF2-40B4-BE49-F238E27FC236}">
                  <a16:creationId xmlns:a16="http://schemas.microsoft.com/office/drawing/2014/main" id="{FCE8E87D-BC97-9A4B-9D5D-B8B24963AB3F}"/>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6062;p73">
              <a:extLst>
                <a:ext uri="{FF2B5EF4-FFF2-40B4-BE49-F238E27FC236}">
                  <a16:creationId xmlns:a16="http://schemas.microsoft.com/office/drawing/2014/main" id="{3EF285C1-4836-6E44-914E-960A7889EB46}"/>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16063;p73">
              <a:extLst>
                <a:ext uri="{FF2B5EF4-FFF2-40B4-BE49-F238E27FC236}">
                  <a16:creationId xmlns:a16="http://schemas.microsoft.com/office/drawing/2014/main" id="{43FC5A13-DDED-CB42-971B-897E6E43E8D1}"/>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16064;p73">
              <a:extLst>
                <a:ext uri="{FF2B5EF4-FFF2-40B4-BE49-F238E27FC236}">
                  <a16:creationId xmlns:a16="http://schemas.microsoft.com/office/drawing/2014/main" id="{1746607C-68E5-2B4B-9567-6B37D1A01266}"/>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16065;p73">
              <a:extLst>
                <a:ext uri="{FF2B5EF4-FFF2-40B4-BE49-F238E27FC236}">
                  <a16:creationId xmlns:a16="http://schemas.microsoft.com/office/drawing/2014/main" id="{9F5A57B8-ED88-4F45-A2B8-38E53797F739}"/>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16066;p73">
              <a:extLst>
                <a:ext uri="{FF2B5EF4-FFF2-40B4-BE49-F238E27FC236}">
                  <a16:creationId xmlns:a16="http://schemas.microsoft.com/office/drawing/2014/main" id="{DA7FFFA2-4057-1446-9F1F-40172C2AB43D}"/>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16067;p73">
              <a:extLst>
                <a:ext uri="{FF2B5EF4-FFF2-40B4-BE49-F238E27FC236}">
                  <a16:creationId xmlns:a16="http://schemas.microsoft.com/office/drawing/2014/main" id="{B7C9289A-31B0-AD4B-A01F-5DC11826747E}"/>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9" name="Google Shape;9682;p69">
            <a:extLst>
              <a:ext uri="{FF2B5EF4-FFF2-40B4-BE49-F238E27FC236}">
                <a16:creationId xmlns:a16="http://schemas.microsoft.com/office/drawing/2014/main" id="{1966CE04-D849-A94C-9A77-5F3C85EBE214}"/>
              </a:ext>
            </a:extLst>
          </p:cNvPr>
          <p:cNvGrpSpPr/>
          <p:nvPr/>
        </p:nvGrpSpPr>
        <p:grpSpPr>
          <a:xfrm>
            <a:off x="9495442" y="2147258"/>
            <a:ext cx="1711330" cy="2315530"/>
            <a:chOff x="7159964" y="1971904"/>
            <a:chExt cx="291564" cy="348103"/>
          </a:xfrm>
        </p:grpSpPr>
        <p:sp>
          <p:nvSpPr>
            <p:cNvPr id="140" name="Google Shape;9683;p69">
              <a:extLst>
                <a:ext uri="{FF2B5EF4-FFF2-40B4-BE49-F238E27FC236}">
                  <a16:creationId xmlns:a16="http://schemas.microsoft.com/office/drawing/2014/main" id="{03E25C5F-94DD-D245-ABB7-D35B8CD2C87D}"/>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9684;p69">
              <a:extLst>
                <a:ext uri="{FF2B5EF4-FFF2-40B4-BE49-F238E27FC236}">
                  <a16:creationId xmlns:a16="http://schemas.microsoft.com/office/drawing/2014/main" id="{8ABCCC1A-2099-AC42-B519-63DEEF5C08B0}"/>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9694;p69">
              <a:extLst>
                <a:ext uri="{FF2B5EF4-FFF2-40B4-BE49-F238E27FC236}">
                  <a16:creationId xmlns:a16="http://schemas.microsoft.com/office/drawing/2014/main" id="{BFE0B8B0-1A6F-4B44-B6E1-434B7B7276D0}"/>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9695;p69">
              <a:extLst>
                <a:ext uri="{FF2B5EF4-FFF2-40B4-BE49-F238E27FC236}">
                  <a16:creationId xmlns:a16="http://schemas.microsoft.com/office/drawing/2014/main" id="{190E9ADC-FC38-1E48-B68E-05278EA8741A}"/>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9696;p69">
              <a:extLst>
                <a:ext uri="{FF2B5EF4-FFF2-40B4-BE49-F238E27FC236}">
                  <a16:creationId xmlns:a16="http://schemas.microsoft.com/office/drawing/2014/main" id="{E17B0E1D-B891-1941-A777-54ED4BAD5A40}"/>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9697;p69">
              <a:extLst>
                <a:ext uri="{FF2B5EF4-FFF2-40B4-BE49-F238E27FC236}">
                  <a16:creationId xmlns:a16="http://schemas.microsoft.com/office/drawing/2014/main" id="{C73491DE-16AB-2C49-9387-EBFE93292842}"/>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9698;p69">
              <a:extLst>
                <a:ext uri="{FF2B5EF4-FFF2-40B4-BE49-F238E27FC236}">
                  <a16:creationId xmlns:a16="http://schemas.microsoft.com/office/drawing/2014/main" id="{CFE50595-D3BB-BF4B-84AF-0348CFA8DAF7}"/>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9699;p69">
              <a:extLst>
                <a:ext uri="{FF2B5EF4-FFF2-40B4-BE49-F238E27FC236}">
                  <a16:creationId xmlns:a16="http://schemas.microsoft.com/office/drawing/2014/main" id="{1D33F835-9784-714D-8214-0B239FC1E2A6}"/>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9700;p69">
              <a:extLst>
                <a:ext uri="{FF2B5EF4-FFF2-40B4-BE49-F238E27FC236}">
                  <a16:creationId xmlns:a16="http://schemas.microsoft.com/office/drawing/2014/main" id="{66C81FAE-6B7B-234C-B546-530222049571}"/>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9701;p69">
              <a:extLst>
                <a:ext uri="{FF2B5EF4-FFF2-40B4-BE49-F238E27FC236}">
                  <a16:creationId xmlns:a16="http://schemas.microsoft.com/office/drawing/2014/main" id="{8E76F868-ACF2-7C42-B4A0-4AC9C928E255}"/>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9702;p69">
              <a:extLst>
                <a:ext uri="{FF2B5EF4-FFF2-40B4-BE49-F238E27FC236}">
                  <a16:creationId xmlns:a16="http://schemas.microsoft.com/office/drawing/2014/main" id="{F546A1B8-4BDC-3448-AF30-D69FEF74414D}"/>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9703;p69">
              <a:extLst>
                <a:ext uri="{FF2B5EF4-FFF2-40B4-BE49-F238E27FC236}">
                  <a16:creationId xmlns:a16="http://schemas.microsoft.com/office/drawing/2014/main" id="{0ABFAFE4-25B2-744F-81A5-9598B21CBD73}"/>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9704;p69">
              <a:extLst>
                <a:ext uri="{FF2B5EF4-FFF2-40B4-BE49-F238E27FC236}">
                  <a16:creationId xmlns:a16="http://schemas.microsoft.com/office/drawing/2014/main" id="{EB7AFA9D-9FEC-944F-AB75-D766E60E42E6}"/>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9705;p69">
              <a:extLst>
                <a:ext uri="{FF2B5EF4-FFF2-40B4-BE49-F238E27FC236}">
                  <a16:creationId xmlns:a16="http://schemas.microsoft.com/office/drawing/2014/main" id="{91CF4296-D46B-EC43-A1F4-8433C00B3C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9706;p69">
              <a:extLst>
                <a:ext uri="{FF2B5EF4-FFF2-40B4-BE49-F238E27FC236}">
                  <a16:creationId xmlns:a16="http://schemas.microsoft.com/office/drawing/2014/main" id="{A8E28C8E-A2C2-8A49-9690-4F711CB9699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9707;p69">
              <a:extLst>
                <a:ext uri="{FF2B5EF4-FFF2-40B4-BE49-F238E27FC236}">
                  <a16:creationId xmlns:a16="http://schemas.microsoft.com/office/drawing/2014/main" id="{CBDE87BA-21F0-C742-85E8-AFE82704A5CC}"/>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9708;p69">
              <a:extLst>
                <a:ext uri="{FF2B5EF4-FFF2-40B4-BE49-F238E27FC236}">
                  <a16:creationId xmlns:a16="http://schemas.microsoft.com/office/drawing/2014/main" id="{47C2A25C-C418-D14F-8704-FB0AF7B0FA68}"/>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9709;p69">
              <a:extLst>
                <a:ext uri="{FF2B5EF4-FFF2-40B4-BE49-F238E27FC236}">
                  <a16:creationId xmlns:a16="http://schemas.microsoft.com/office/drawing/2014/main" id="{6988492F-060C-CE48-913A-2C13F1C65E5E}"/>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9710;p69">
              <a:extLst>
                <a:ext uri="{FF2B5EF4-FFF2-40B4-BE49-F238E27FC236}">
                  <a16:creationId xmlns:a16="http://schemas.microsoft.com/office/drawing/2014/main" id="{152F7D6A-12DB-2E4D-8881-0E5A6E6B8C27}"/>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9711;p69">
              <a:extLst>
                <a:ext uri="{FF2B5EF4-FFF2-40B4-BE49-F238E27FC236}">
                  <a16:creationId xmlns:a16="http://schemas.microsoft.com/office/drawing/2014/main" id="{D665C07C-E1C6-4C4E-9459-0EFCDFE14690}"/>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9712;p69">
              <a:extLst>
                <a:ext uri="{FF2B5EF4-FFF2-40B4-BE49-F238E27FC236}">
                  <a16:creationId xmlns:a16="http://schemas.microsoft.com/office/drawing/2014/main" id="{E871FE44-7B9D-2742-8D1F-AA67F3C67E4D}"/>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2" name="Google Shape;6464;p67">
            <a:extLst>
              <a:ext uri="{FF2B5EF4-FFF2-40B4-BE49-F238E27FC236}">
                <a16:creationId xmlns:a16="http://schemas.microsoft.com/office/drawing/2014/main" id="{001CC919-E78A-F448-9B95-4B1EFE6ADDC2}"/>
              </a:ext>
            </a:extLst>
          </p:cNvPr>
          <p:cNvGrpSpPr/>
          <p:nvPr/>
        </p:nvGrpSpPr>
        <p:grpSpPr>
          <a:xfrm>
            <a:off x="7637107" y="4977472"/>
            <a:ext cx="495955" cy="495955"/>
            <a:chOff x="4674908" y="3682271"/>
            <a:chExt cx="371966" cy="371966"/>
          </a:xfrm>
        </p:grpSpPr>
        <p:sp>
          <p:nvSpPr>
            <p:cNvPr id="163" name="Google Shape;6465;p67">
              <a:extLst>
                <a:ext uri="{FF2B5EF4-FFF2-40B4-BE49-F238E27FC236}">
                  <a16:creationId xmlns:a16="http://schemas.microsoft.com/office/drawing/2014/main" id="{CD1D4149-1C42-8E4F-B15B-407B22393693}"/>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6466;p67">
              <a:extLst>
                <a:ext uri="{FF2B5EF4-FFF2-40B4-BE49-F238E27FC236}">
                  <a16:creationId xmlns:a16="http://schemas.microsoft.com/office/drawing/2014/main" id="{3DB0DB34-D8D9-F74A-9231-1E497CC2A4D1}"/>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6467;p67">
              <a:extLst>
                <a:ext uri="{FF2B5EF4-FFF2-40B4-BE49-F238E27FC236}">
                  <a16:creationId xmlns:a16="http://schemas.microsoft.com/office/drawing/2014/main" id="{A8EA7CAA-215C-6143-B7DC-27D5932C33C7}"/>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6468;p67">
              <a:extLst>
                <a:ext uri="{FF2B5EF4-FFF2-40B4-BE49-F238E27FC236}">
                  <a16:creationId xmlns:a16="http://schemas.microsoft.com/office/drawing/2014/main" id="{FCFD1457-1957-3146-91A3-B2C354495B7D}"/>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7" name="Google Shape;6077;p67">
            <a:extLst>
              <a:ext uri="{FF2B5EF4-FFF2-40B4-BE49-F238E27FC236}">
                <a16:creationId xmlns:a16="http://schemas.microsoft.com/office/drawing/2014/main" id="{10E6A659-5087-E54E-9DFE-BB87A95811E9}"/>
              </a:ext>
            </a:extLst>
          </p:cNvPr>
          <p:cNvGrpSpPr/>
          <p:nvPr/>
        </p:nvGrpSpPr>
        <p:grpSpPr>
          <a:xfrm>
            <a:off x="10110646" y="4956353"/>
            <a:ext cx="537983" cy="537983"/>
            <a:chOff x="5873617" y="2309901"/>
            <a:chExt cx="345720" cy="345720"/>
          </a:xfrm>
        </p:grpSpPr>
        <p:sp>
          <p:nvSpPr>
            <p:cNvPr id="168" name="Google Shape;6078;p67">
              <a:extLst>
                <a:ext uri="{FF2B5EF4-FFF2-40B4-BE49-F238E27FC236}">
                  <a16:creationId xmlns:a16="http://schemas.microsoft.com/office/drawing/2014/main" id="{1E6632D2-064B-F94A-B8C0-2EF633EEB396}"/>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6079;p67">
              <a:extLst>
                <a:ext uri="{FF2B5EF4-FFF2-40B4-BE49-F238E27FC236}">
                  <a16:creationId xmlns:a16="http://schemas.microsoft.com/office/drawing/2014/main" id="{81998A6D-117A-5848-B0C9-279706AB0CF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6080;p67">
              <a:extLst>
                <a:ext uri="{FF2B5EF4-FFF2-40B4-BE49-F238E27FC236}">
                  <a16:creationId xmlns:a16="http://schemas.microsoft.com/office/drawing/2014/main" id="{95040C12-22A7-9340-9EDD-BE81261C90A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6081;p67">
              <a:extLst>
                <a:ext uri="{FF2B5EF4-FFF2-40B4-BE49-F238E27FC236}">
                  <a16:creationId xmlns:a16="http://schemas.microsoft.com/office/drawing/2014/main" id="{2377B27E-EEF6-BE4E-834E-9D35B4E61994}"/>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6082;p67">
              <a:extLst>
                <a:ext uri="{FF2B5EF4-FFF2-40B4-BE49-F238E27FC236}">
                  <a16:creationId xmlns:a16="http://schemas.microsoft.com/office/drawing/2014/main" id="{4D83BFCD-9275-4943-B63B-5C6070464EDA}"/>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6083;p67">
              <a:extLst>
                <a:ext uri="{FF2B5EF4-FFF2-40B4-BE49-F238E27FC236}">
                  <a16:creationId xmlns:a16="http://schemas.microsoft.com/office/drawing/2014/main" id="{E0CA9E43-CECC-434B-8EE9-6831EE432595}"/>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6084;p67">
              <a:extLst>
                <a:ext uri="{FF2B5EF4-FFF2-40B4-BE49-F238E27FC236}">
                  <a16:creationId xmlns:a16="http://schemas.microsoft.com/office/drawing/2014/main" id="{37CE0B4D-8A0F-6D49-B808-90AA02CF5823}"/>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6085;p67">
              <a:extLst>
                <a:ext uri="{FF2B5EF4-FFF2-40B4-BE49-F238E27FC236}">
                  <a16:creationId xmlns:a16="http://schemas.microsoft.com/office/drawing/2014/main" id="{58D7ED37-F645-C94D-8E2B-7F5275104351}"/>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6086;p67">
              <a:extLst>
                <a:ext uri="{FF2B5EF4-FFF2-40B4-BE49-F238E27FC236}">
                  <a16:creationId xmlns:a16="http://schemas.microsoft.com/office/drawing/2014/main" id="{0D2E0EC2-2818-E546-ABE6-FE21E7EEACA0}"/>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6087;p67">
              <a:extLst>
                <a:ext uri="{FF2B5EF4-FFF2-40B4-BE49-F238E27FC236}">
                  <a16:creationId xmlns:a16="http://schemas.microsoft.com/office/drawing/2014/main" id="{C25FACB2-9317-3340-A9EE-4F1ED4E345E2}"/>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6088;p67">
              <a:extLst>
                <a:ext uri="{FF2B5EF4-FFF2-40B4-BE49-F238E27FC236}">
                  <a16:creationId xmlns:a16="http://schemas.microsoft.com/office/drawing/2014/main" id="{2D6239E4-C8F6-6142-B872-3872FE04E99D}"/>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6089;p67">
              <a:extLst>
                <a:ext uri="{FF2B5EF4-FFF2-40B4-BE49-F238E27FC236}">
                  <a16:creationId xmlns:a16="http://schemas.microsoft.com/office/drawing/2014/main" id="{D007D4A3-B853-F64C-8625-20D88A2C0D9F}"/>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6090;p67">
              <a:extLst>
                <a:ext uri="{FF2B5EF4-FFF2-40B4-BE49-F238E27FC236}">
                  <a16:creationId xmlns:a16="http://schemas.microsoft.com/office/drawing/2014/main" id="{80A21CAD-D461-7D48-BD1E-DD77705B3BB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6091;p67">
              <a:extLst>
                <a:ext uri="{FF2B5EF4-FFF2-40B4-BE49-F238E27FC236}">
                  <a16:creationId xmlns:a16="http://schemas.microsoft.com/office/drawing/2014/main" id="{39F38FE0-9BAA-034C-B9CE-6F007F3552C0}"/>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6092;p67">
              <a:extLst>
                <a:ext uri="{FF2B5EF4-FFF2-40B4-BE49-F238E27FC236}">
                  <a16:creationId xmlns:a16="http://schemas.microsoft.com/office/drawing/2014/main" id="{1AB20FD9-1628-AB4A-90A3-F36CC4105D37}"/>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6093;p67">
              <a:extLst>
                <a:ext uri="{FF2B5EF4-FFF2-40B4-BE49-F238E27FC236}">
                  <a16:creationId xmlns:a16="http://schemas.microsoft.com/office/drawing/2014/main" id="{712E10B7-B7E7-7B4A-9280-9BEF34BF39E5}"/>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6094;p67">
              <a:extLst>
                <a:ext uri="{FF2B5EF4-FFF2-40B4-BE49-F238E27FC236}">
                  <a16:creationId xmlns:a16="http://schemas.microsoft.com/office/drawing/2014/main" id="{497F75DB-7503-7344-AB76-FA8FF31188DF}"/>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6095;p67">
              <a:extLst>
                <a:ext uri="{FF2B5EF4-FFF2-40B4-BE49-F238E27FC236}">
                  <a16:creationId xmlns:a16="http://schemas.microsoft.com/office/drawing/2014/main" id="{4DF4D26E-31FD-E04C-B82F-D102D6933877}"/>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6096;p67">
              <a:extLst>
                <a:ext uri="{FF2B5EF4-FFF2-40B4-BE49-F238E27FC236}">
                  <a16:creationId xmlns:a16="http://schemas.microsoft.com/office/drawing/2014/main" id="{E88F4AF1-2D80-294F-94B2-B58C99EFEB49}"/>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7" name="TextBox 186">
            <a:extLst>
              <a:ext uri="{FF2B5EF4-FFF2-40B4-BE49-F238E27FC236}">
                <a16:creationId xmlns:a16="http://schemas.microsoft.com/office/drawing/2014/main" id="{EFDB79B0-D1A9-9144-9BEA-193AA89735ED}"/>
              </a:ext>
            </a:extLst>
          </p:cNvPr>
          <p:cNvSpPr txBox="1"/>
          <p:nvPr/>
        </p:nvSpPr>
        <p:spPr>
          <a:xfrm>
            <a:off x="10668568" y="5001164"/>
            <a:ext cx="1803319" cy="338554"/>
          </a:xfrm>
          <a:prstGeom prst="rect">
            <a:avLst/>
          </a:prstGeom>
          <a:noFill/>
        </p:spPr>
        <p:txBody>
          <a:bodyPr wrap="square" rtlCol="0">
            <a:spAutoFit/>
          </a:bodyPr>
          <a:lstStyle/>
          <a:p>
            <a:r>
              <a:rPr lang="en-US" sz="1600" dirty="0">
                <a:solidFill>
                  <a:schemeClr val="bg1"/>
                </a:solidFill>
              </a:rPr>
              <a:t>5 minutes</a:t>
            </a:r>
          </a:p>
        </p:txBody>
      </p:sp>
      <p:sp>
        <p:nvSpPr>
          <p:cNvPr id="188" name="TextBox 187">
            <a:extLst>
              <a:ext uri="{FF2B5EF4-FFF2-40B4-BE49-F238E27FC236}">
                <a16:creationId xmlns:a16="http://schemas.microsoft.com/office/drawing/2014/main" id="{3CBA9DF3-E916-AD41-B951-D01F79AA839F}"/>
              </a:ext>
            </a:extLst>
          </p:cNvPr>
          <p:cNvSpPr txBox="1"/>
          <p:nvPr/>
        </p:nvSpPr>
        <p:spPr>
          <a:xfrm>
            <a:off x="8217954" y="5003881"/>
            <a:ext cx="1803319" cy="338554"/>
          </a:xfrm>
          <a:prstGeom prst="rect">
            <a:avLst/>
          </a:prstGeom>
          <a:noFill/>
        </p:spPr>
        <p:txBody>
          <a:bodyPr wrap="square" rtlCol="0">
            <a:spAutoFit/>
          </a:bodyPr>
          <a:lstStyle/>
          <a:p>
            <a:r>
              <a:rPr lang="en-US" sz="1600" dirty="0">
                <a:solidFill>
                  <a:schemeClr val="bg1"/>
                </a:solidFill>
              </a:rPr>
              <a:t>Individual Jot</a:t>
            </a:r>
          </a:p>
        </p:txBody>
      </p:sp>
      <p:grpSp>
        <p:nvGrpSpPr>
          <p:cNvPr id="189" name="Google Shape;6464;p67">
            <a:extLst>
              <a:ext uri="{FF2B5EF4-FFF2-40B4-BE49-F238E27FC236}">
                <a16:creationId xmlns:a16="http://schemas.microsoft.com/office/drawing/2014/main" id="{66A02BD3-D6FA-A445-9376-3D04FAAC7D03}"/>
              </a:ext>
            </a:extLst>
          </p:cNvPr>
          <p:cNvGrpSpPr/>
          <p:nvPr/>
        </p:nvGrpSpPr>
        <p:grpSpPr>
          <a:xfrm>
            <a:off x="7668769" y="5695454"/>
            <a:ext cx="495955" cy="495955"/>
            <a:chOff x="4674908" y="3682271"/>
            <a:chExt cx="371966" cy="371966"/>
          </a:xfrm>
        </p:grpSpPr>
        <p:sp>
          <p:nvSpPr>
            <p:cNvPr id="190" name="Google Shape;6465;p67">
              <a:extLst>
                <a:ext uri="{FF2B5EF4-FFF2-40B4-BE49-F238E27FC236}">
                  <a16:creationId xmlns:a16="http://schemas.microsoft.com/office/drawing/2014/main" id="{2B7EC909-F7D8-C14C-BE0A-0DFBB8ABEF48}"/>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6466;p67">
              <a:extLst>
                <a:ext uri="{FF2B5EF4-FFF2-40B4-BE49-F238E27FC236}">
                  <a16:creationId xmlns:a16="http://schemas.microsoft.com/office/drawing/2014/main" id="{5D4E17D0-A147-C044-A9D9-8465724B6895}"/>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6467;p67">
              <a:extLst>
                <a:ext uri="{FF2B5EF4-FFF2-40B4-BE49-F238E27FC236}">
                  <a16:creationId xmlns:a16="http://schemas.microsoft.com/office/drawing/2014/main" id="{D6D8B195-EA8D-654E-8CA3-E3B072C4039F}"/>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6468;p67">
              <a:extLst>
                <a:ext uri="{FF2B5EF4-FFF2-40B4-BE49-F238E27FC236}">
                  <a16:creationId xmlns:a16="http://schemas.microsoft.com/office/drawing/2014/main" id="{DA782C2E-F4D5-1D47-9057-C9DAA566178D}"/>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94" name="TextBox 193">
            <a:extLst>
              <a:ext uri="{FF2B5EF4-FFF2-40B4-BE49-F238E27FC236}">
                <a16:creationId xmlns:a16="http://schemas.microsoft.com/office/drawing/2014/main" id="{2D78E44F-8396-834E-8139-5FBDB3937ACE}"/>
              </a:ext>
            </a:extLst>
          </p:cNvPr>
          <p:cNvSpPr txBox="1"/>
          <p:nvPr/>
        </p:nvSpPr>
        <p:spPr>
          <a:xfrm>
            <a:off x="8216278" y="5712430"/>
            <a:ext cx="1956512" cy="584775"/>
          </a:xfrm>
          <a:prstGeom prst="rect">
            <a:avLst/>
          </a:prstGeom>
          <a:noFill/>
        </p:spPr>
        <p:txBody>
          <a:bodyPr wrap="square" rtlCol="0">
            <a:spAutoFit/>
          </a:bodyPr>
          <a:lstStyle/>
          <a:p>
            <a:r>
              <a:rPr lang="en-US" sz="1600" dirty="0">
                <a:solidFill>
                  <a:schemeClr val="bg1"/>
                </a:solidFill>
              </a:rPr>
              <a:t>Whole Group Discussion</a:t>
            </a:r>
          </a:p>
        </p:txBody>
      </p:sp>
      <p:grpSp>
        <p:nvGrpSpPr>
          <p:cNvPr id="195" name="Google Shape;6077;p67">
            <a:extLst>
              <a:ext uri="{FF2B5EF4-FFF2-40B4-BE49-F238E27FC236}">
                <a16:creationId xmlns:a16="http://schemas.microsoft.com/office/drawing/2014/main" id="{29610DFF-B24E-8242-9CAC-480B6F73CFA5}"/>
              </a:ext>
            </a:extLst>
          </p:cNvPr>
          <p:cNvGrpSpPr/>
          <p:nvPr/>
        </p:nvGrpSpPr>
        <p:grpSpPr>
          <a:xfrm>
            <a:off x="10114089" y="5694693"/>
            <a:ext cx="537983" cy="537983"/>
            <a:chOff x="5873617" y="2309901"/>
            <a:chExt cx="345720" cy="345720"/>
          </a:xfrm>
        </p:grpSpPr>
        <p:sp>
          <p:nvSpPr>
            <p:cNvPr id="196" name="Google Shape;6078;p67">
              <a:extLst>
                <a:ext uri="{FF2B5EF4-FFF2-40B4-BE49-F238E27FC236}">
                  <a16:creationId xmlns:a16="http://schemas.microsoft.com/office/drawing/2014/main" id="{89B36BEE-18A3-2A48-9491-554AEE597540}"/>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6079;p67">
              <a:extLst>
                <a:ext uri="{FF2B5EF4-FFF2-40B4-BE49-F238E27FC236}">
                  <a16:creationId xmlns:a16="http://schemas.microsoft.com/office/drawing/2014/main" id="{F18F9EA5-A1B7-4D42-8794-2D2233ABAD2D}"/>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6080;p67">
              <a:extLst>
                <a:ext uri="{FF2B5EF4-FFF2-40B4-BE49-F238E27FC236}">
                  <a16:creationId xmlns:a16="http://schemas.microsoft.com/office/drawing/2014/main" id="{A92B0F1A-740A-C548-95DB-56931CEE655B}"/>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6081;p67">
              <a:extLst>
                <a:ext uri="{FF2B5EF4-FFF2-40B4-BE49-F238E27FC236}">
                  <a16:creationId xmlns:a16="http://schemas.microsoft.com/office/drawing/2014/main" id="{9875CD09-D4D2-964D-82ED-816AE8F85F84}"/>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6082;p67">
              <a:extLst>
                <a:ext uri="{FF2B5EF4-FFF2-40B4-BE49-F238E27FC236}">
                  <a16:creationId xmlns:a16="http://schemas.microsoft.com/office/drawing/2014/main" id="{18995166-C78C-D746-B70D-49C26FDBA03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6083;p67">
              <a:extLst>
                <a:ext uri="{FF2B5EF4-FFF2-40B4-BE49-F238E27FC236}">
                  <a16:creationId xmlns:a16="http://schemas.microsoft.com/office/drawing/2014/main" id="{5071D155-30D3-1A49-9E9F-0D87BEEC4733}"/>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6084;p67">
              <a:extLst>
                <a:ext uri="{FF2B5EF4-FFF2-40B4-BE49-F238E27FC236}">
                  <a16:creationId xmlns:a16="http://schemas.microsoft.com/office/drawing/2014/main" id="{9A58C93F-6B6C-3F45-921F-729A6D2A18F9}"/>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6085;p67">
              <a:extLst>
                <a:ext uri="{FF2B5EF4-FFF2-40B4-BE49-F238E27FC236}">
                  <a16:creationId xmlns:a16="http://schemas.microsoft.com/office/drawing/2014/main" id="{470ECA0D-B59D-404D-93B0-38AE2407F2FD}"/>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6086;p67">
              <a:extLst>
                <a:ext uri="{FF2B5EF4-FFF2-40B4-BE49-F238E27FC236}">
                  <a16:creationId xmlns:a16="http://schemas.microsoft.com/office/drawing/2014/main" id="{9FC8597B-7084-0748-B332-14F3CAEE7CA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6087;p67">
              <a:extLst>
                <a:ext uri="{FF2B5EF4-FFF2-40B4-BE49-F238E27FC236}">
                  <a16:creationId xmlns:a16="http://schemas.microsoft.com/office/drawing/2014/main" id="{D51F1CD0-C671-5C40-9AE4-1E739D994DE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6088;p67">
              <a:extLst>
                <a:ext uri="{FF2B5EF4-FFF2-40B4-BE49-F238E27FC236}">
                  <a16:creationId xmlns:a16="http://schemas.microsoft.com/office/drawing/2014/main" id="{FBE826FB-270E-DA40-8A44-47660BE91E3F}"/>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6089;p67">
              <a:extLst>
                <a:ext uri="{FF2B5EF4-FFF2-40B4-BE49-F238E27FC236}">
                  <a16:creationId xmlns:a16="http://schemas.microsoft.com/office/drawing/2014/main" id="{ABF963C9-C1F9-1E4B-AC88-79C90EA756BB}"/>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6090;p67">
              <a:extLst>
                <a:ext uri="{FF2B5EF4-FFF2-40B4-BE49-F238E27FC236}">
                  <a16:creationId xmlns:a16="http://schemas.microsoft.com/office/drawing/2014/main" id="{C5C8543E-9C98-CF41-BDF4-34169412BBB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6091;p67">
              <a:extLst>
                <a:ext uri="{FF2B5EF4-FFF2-40B4-BE49-F238E27FC236}">
                  <a16:creationId xmlns:a16="http://schemas.microsoft.com/office/drawing/2014/main" id="{1C8F2FBB-1F2D-7145-A49C-EBD5002646F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6092;p67">
              <a:extLst>
                <a:ext uri="{FF2B5EF4-FFF2-40B4-BE49-F238E27FC236}">
                  <a16:creationId xmlns:a16="http://schemas.microsoft.com/office/drawing/2014/main" id="{B2C3711A-7A3D-724B-9E9A-DA2505270D2E}"/>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6093;p67">
              <a:extLst>
                <a:ext uri="{FF2B5EF4-FFF2-40B4-BE49-F238E27FC236}">
                  <a16:creationId xmlns:a16="http://schemas.microsoft.com/office/drawing/2014/main" id="{D1814118-90DC-3748-B202-BFFD7FFCD47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6094;p67">
              <a:extLst>
                <a:ext uri="{FF2B5EF4-FFF2-40B4-BE49-F238E27FC236}">
                  <a16:creationId xmlns:a16="http://schemas.microsoft.com/office/drawing/2014/main" id="{13E69630-2883-A84B-BF9A-B4808FB4B082}"/>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6095;p67">
              <a:extLst>
                <a:ext uri="{FF2B5EF4-FFF2-40B4-BE49-F238E27FC236}">
                  <a16:creationId xmlns:a16="http://schemas.microsoft.com/office/drawing/2014/main" id="{88CE2D3C-0D5B-F14C-8112-2F26F8875D61}"/>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6096;p67">
              <a:extLst>
                <a:ext uri="{FF2B5EF4-FFF2-40B4-BE49-F238E27FC236}">
                  <a16:creationId xmlns:a16="http://schemas.microsoft.com/office/drawing/2014/main" id="{2E89527F-CCD0-024E-8BEA-179ECCC6C761}"/>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5" name="TextBox 214">
            <a:extLst>
              <a:ext uri="{FF2B5EF4-FFF2-40B4-BE49-F238E27FC236}">
                <a16:creationId xmlns:a16="http://schemas.microsoft.com/office/drawing/2014/main" id="{30E92E24-30B1-364B-BD8F-CEDFAA71A235}"/>
              </a:ext>
            </a:extLst>
          </p:cNvPr>
          <p:cNvSpPr txBox="1"/>
          <p:nvPr/>
        </p:nvSpPr>
        <p:spPr>
          <a:xfrm>
            <a:off x="10634167" y="5780180"/>
            <a:ext cx="1803319" cy="338554"/>
          </a:xfrm>
          <a:prstGeom prst="rect">
            <a:avLst/>
          </a:prstGeom>
          <a:noFill/>
        </p:spPr>
        <p:txBody>
          <a:bodyPr wrap="square" rtlCol="0">
            <a:spAutoFit/>
          </a:bodyPr>
          <a:lstStyle/>
          <a:p>
            <a:r>
              <a:rPr lang="en-US" sz="1600" dirty="0">
                <a:solidFill>
                  <a:schemeClr val="bg1"/>
                </a:solidFill>
              </a:rPr>
              <a:t>10 minutes</a:t>
            </a:r>
          </a:p>
        </p:txBody>
      </p:sp>
      <p:cxnSp>
        <p:nvCxnSpPr>
          <p:cNvPr id="216" name="Straight Connector 215">
            <a:extLst>
              <a:ext uri="{FF2B5EF4-FFF2-40B4-BE49-F238E27FC236}">
                <a16:creationId xmlns:a16="http://schemas.microsoft.com/office/drawing/2014/main" id="{B588B77B-710A-5044-83EA-02CF5F90D014}"/>
              </a:ext>
            </a:extLst>
          </p:cNvPr>
          <p:cNvCxnSpPr>
            <a:cxnSpLocks/>
          </p:cNvCxnSpPr>
          <p:nvPr/>
        </p:nvCxnSpPr>
        <p:spPr>
          <a:xfrm>
            <a:off x="7786644" y="5552384"/>
            <a:ext cx="408633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C8B6A32-A3F6-1C49-896F-85F0EA52529B}"/>
              </a:ext>
            </a:extLst>
          </p:cNvPr>
          <p:cNvCxnSpPr>
            <a:cxnSpLocks/>
          </p:cNvCxnSpPr>
          <p:nvPr/>
        </p:nvCxnSpPr>
        <p:spPr>
          <a:xfrm>
            <a:off x="7241995" y="2577444"/>
            <a:ext cx="2178596" cy="0"/>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37183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2E3F3-527E-0843-BE72-2EFB75760EB4}"/>
              </a:ext>
            </a:extLst>
          </p:cNvPr>
          <p:cNvSpPr>
            <a:spLocks noGrp="1"/>
          </p:cNvSpPr>
          <p:nvPr>
            <p:ph type="title"/>
          </p:nvPr>
        </p:nvSpPr>
        <p:spPr>
          <a:xfrm>
            <a:off x="495681" y="171414"/>
            <a:ext cx="9378000" cy="845600"/>
          </a:xfrm>
        </p:spPr>
        <p:txBody>
          <a:bodyPr/>
          <a:lstStyle/>
          <a:p>
            <a:r>
              <a:rPr lang="en-US" b="1" dirty="0"/>
              <a:t>Getting Started with SWPBIS</a:t>
            </a:r>
          </a:p>
        </p:txBody>
      </p:sp>
      <p:sp>
        <p:nvSpPr>
          <p:cNvPr id="4" name="Content Placeholder 2">
            <a:extLst>
              <a:ext uri="{FF2B5EF4-FFF2-40B4-BE49-F238E27FC236}">
                <a16:creationId xmlns:a16="http://schemas.microsoft.com/office/drawing/2014/main" id="{5A8B793D-81D9-5F4F-A584-FF63D7223D47}"/>
              </a:ext>
            </a:extLst>
          </p:cNvPr>
          <p:cNvSpPr txBox="1">
            <a:spLocks/>
          </p:cNvSpPr>
          <p:nvPr/>
        </p:nvSpPr>
        <p:spPr>
          <a:xfrm>
            <a:off x="465351" y="1068400"/>
            <a:ext cx="11230968" cy="5460270"/>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514350" indent="-514350">
              <a:lnSpc>
                <a:spcPct val="150000"/>
              </a:lnSpc>
              <a:buClr>
                <a:schemeClr val="accent6"/>
              </a:buClr>
              <a:buSzPct val="100000"/>
              <a:buFontTx/>
              <a:buAutoNum type="arabicPeriod"/>
            </a:pPr>
            <a:r>
              <a:rPr lang="en-US" sz="2400" kern="0" dirty="0">
                <a:solidFill>
                  <a:schemeClr val="accent6"/>
                </a:solidFill>
              </a:rPr>
              <a:t>Establish an </a:t>
            </a:r>
            <a:r>
              <a:rPr lang="en-US" sz="2400" b="1" kern="0" dirty="0">
                <a:solidFill>
                  <a:schemeClr val="accent6"/>
                </a:solidFill>
              </a:rPr>
              <a:t>effective and representative</a:t>
            </a:r>
            <a:r>
              <a:rPr lang="en-US" sz="2400" kern="0" dirty="0">
                <a:solidFill>
                  <a:schemeClr val="accent6"/>
                </a:solidFill>
              </a:rPr>
              <a:t> leadership team</a:t>
            </a:r>
          </a:p>
          <a:p>
            <a:pPr marL="514350" indent="-514350">
              <a:lnSpc>
                <a:spcPct val="150000"/>
              </a:lnSpc>
              <a:buClr>
                <a:schemeClr val="accent6"/>
              </a:buClr>
              <a:buSzPct val="100000"/>
              <a:buFontTx/>
              <a:buAutoNum type="arabicPeriod"/>
            </a:pPr>
            <a:r>
              <a:rPr lang="en-US" sz="2400" kern="0" dirty="0">
                <a:solidFill>
                  <a:schemeClr val="accent6"/>
                </a:solidFill>
              </a:rPr>
              <a:t>Develop brief statement of behavioral purpose</a:t>
            </a:r>
          </a:p>
          <a:p>
            <a:pPr marL="514350" indent="-514350">
              <a:lnSpc>
                <a:spcPct val="150000"/>
              </a:lnSpc>
              <a:buClr>
                <a:schemeClr val="accent6"/>
              </a:buClr>
              <a:buSzPct val="100000"/>
              <a:buFontTx/>
              <a:buAutoNum type="arabicPeriod"/>
            </a:pPr>
            <a:r>
              <a:rPr lang="en-US" sz="2400" kern="0" dirty="0">
                <a:solidFill>
                  <a:schemeClr val="accent6"/>
                </a:solidFill>
              </a:rPr>
              <a:t>Identify positive SW behavioral expectations</a:t>
            </a:r>
          </a:p>
          <a:p>
            <a:pPr marL="514350" indent="-514350">
              <a:lnSpc>
                <a:spcPct val="150000"/>
              </a:lnSpc>
              <a:buClr>
                <a:schemeClr val="accent6"/>
              </a:buClr>
              <a:buSzPct val="100000"/>
              <a:buFontTx/>
              <a:buAutoNum type="arabicPeriod"/>
            </a:pPr>
            <a:r>
              <a:rPr lang="en-US" sz="2400" kern="0" dirty="0">
                <a:solidFill>
                  <a:schemeClr val="accent6"/>
                </a:solidFill>
              </a:rPr>
              <a:t>Develop procedures for teaching SW expectations</a:t>
            </a:r>
          </a:p>
          <a:p>
            <a:pPr marL="514350" indent="-514350">
              <a:lnSpc>
                <a:spcPct val="150000"/>
              </a:lnSpc>
              <a:buClr>
                <a:schemeClr val="accent6"/>
              </a:buClr>
              <a:buSzPct val="100000"/>
              <a:buFontTx/>
              <a:buAutoNum type="arabicPeriod"/>
            </a:pPr>
            <a:r>
              <a:rPr lang="en-US" sz="2400" kern="0" dirty="0">
                <a:solidFill>
                  <a:schemeClr val="accent6"/>
                </a:solidFill>
              </a:rPr>
              <a:t>Develop procedures for teaching class-wide expectations</a:t>
            </a:r>
          </a:p>
          <a:p>
            <a:pPr marL="514350" indent="-514350">
              <a:lnSpc>
                <a:spcPct val="150000"/>
              </a:lnSpc>
              <a:buClr>
                <a:schemeClr val="accent6"/>
              </a:buClr>
              <a:buSzPct val="100000"/>
              <a:buFontTx/>
              <a:buAutoNum type="arabicPeriod"/>
            </a:pPr>
            <a:r>
              <a:rPr lang="en-US" sz="2400" kern="0" dirty="0">
                <a:solidFill>
                  <a:schemeClr val="accent6"/>
                </a:solidFill>
              </a:rPr>
              <a:t>Develop continuum for strengthening appropriate behavior</a:t>
            </a:r>
          </a:p>
          <a:p>
            <a:pPr marL="514350" indent="-514350">
              <a:lnSpc>
                <a:spcPct val="150000"/>
              </a:lnSpc>
              <a:buClr>
                <a:schemeClr val="accent6"/>
              </a:buClr>
              <a:buSzPct val="100000"/>
              <a:buFontTx/>
              <a:buAutoNum type="arabicPeriod"/>
            </a:pPr>
            <a:r>
              <a:rPr lang="en-US" sz="2400" kern="0" dirty="0">
                <a:solidFill>
                  <a:schemeClr val="accent6"/>
                </a:solidFill>
              </a:rPr>
              <a:t>Develop continuum for discouraging violations of expectations</a:t>
            </a:r>
          </a:p>
          <a:p>
            <a:pPr marL="514350" indent="-514350">
              <a:lnSpc>
                <a:spcPct val="150000"/>
              </a:lnSpc>
              <a:buClr>
                <a:schemeClr val="accent6"/>
              </a:buClr>
              <a:buSzPct val="100000"/>
              <a:buFontTx/>
              <a:buAutoNum type="arabicPeriod"/>
            </a:pPr>
            <a:r>
              <a:rPr lang="en-US" sz="2400" kern="0" dirty="0">
                <a:solidFill>
                  <a:schemeClr val="accent6"/>
                </a:solidFill>
              </a:rPr>
              <a:t>Develop data-based procedures for monitoring</a:t>
            </a:r>
          </a:p>
          <a:p>
            <a:pPr marL="514350" indent="-514350">
              <a:lnSpc>
                <a:spcPct val="150000"/>
              </a:lnSpc>
              <a:buClr>
                <a:schemeClr val="accent6"/>
              </a:buClr>
              <a:buSzPct val="100000"/>
              <a:buFontTx/>
              <a:buAutoNum type="arabicPeriod"/>
            </a:pPr>
            <a:r>
              <a:rPr lang="en-US" sz="2400" kern="0" dirty="0">
                <a:solidFill>
                  <a:schemeClr val="accent6"/>
                </a:solidFill>
              </a:rPr>
              <a:t>Develop systems to support staff</a:t>
            </a:r>
          </a:p>
          <a:p>
            <a:pPr marL="514350" indent="-514350">
              <a:lnSpc>
                <a:spcPct val="150000"/>
              </a:lnSpc>
              <a:buClr>
                <a:schemeClr val="accent6"/>
              </a:buClr>
              <a:buSzPct val="100000"/>
              <a:buFontTx/>
              <a:buAutoNum type="arabicPeriod"/>
            </a:pPr>
            <a:r>
              <a:rPr lang="en-US" sz="2400" kern="0" dirty="0">
                <a:solidFill>
                  <a:schemeClr val="accent6"/>
                </a:solidFill>
              </a:rPr>
              <a:t>Build routines to ensure on-going implementation</a:t>
            </a:r>
          </a:p>
          <a:p>
            <a:pPr marL="514350" indent="-514350">
              <a:buClr>
                <a:schemeClr val="accent6"/>
              </a:buClr>
              <a:buSzPct val="100000"/>
              <a:buFontTx/>
              <a:buAutoNum type="arabicPeriod"/>
            </a:pPr>
            <a:endParaRPr lang="en-US" sz="2250" kern="0" dirty="0">
              <a:solidFill>
                <a:schemeClr val="accent6"/>
              </a:solidFill>
            </a:endParaRPr>
          </a:p>
        </p:txBody>
      </p:sp>
      <p:sp>
        <p:nvSpPr>
          <p:cNvPr id="5" name="Right Brace 4">
            <a:extLst>
              <a:ext uri="{FF2B5EF4-FFF2-40B4-BE49-F238E27FC236}">
                <a16:creationId xmlns:a16="http://schemas.microsoft.com/office/drawing/2014/main" id="{A38670CC-EEA3-7A49-80A8-C0A0F024A30E}"/>
              </a:ext>
            </a:extLst>
          </p:cNvPr>
          <p:cNvSpPr>
            <a:spLocks/>
          </p:cNvSpPr>
          <p:nvPr/>
        </p:nvSpPr>
        <p:spPr bwMode="auto">
          <a:xfrm>
            <a:off x="9375368" y="1086690"/>
            <a:ext cx="381000" cy="1417638"/>
          </a:xfrm>
          <a:prstGeom prst="rightBrace">
            <a:avLst>
              <a:gd name="adj1" fmla="val 8333"/>
              <a:gd name="adj2" fmla="val 50000"/>
            </a:avLst>
          </a:prstGeom>
          <a:noFill/>
          <a:ln w="38100">
            <a:solidFill>
              <a:schemeClr val="bg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6" name="Right Brace 5">
            <a:extLst>
              <a:ext uri="{FF2B5EF4-FFF2-40B4-BE49-F238E27FC236}">
                <a16:creationId xmlns:a16="http://schemas.microsoft.com/office/drawing/2014/main" id="{DFF4B012-E265-0A4A-89B5-317EA5E87813}"/>
              </a:ext>
            </a:extLst>
          </p:cNvPr>
          <p:cNvSpPr>
            <a:spLocks/>
          </p:cNvSpPr>
          <p:nvPr/>
        </p:nvSpPr>
        <p:spPr bwMode="auto">
          <a:xfrm>
            <a:off x="9375368" y="2691658"/>
            <a:ext cx="457200" cy="1485900"/>
          </a:xfrm>
          <a:prstGeom prst="rightBrace">
            <a:avLst>
              <a:gd name="adj1" fmla="val 24470"/>
              <a:gd name="adj2" fmla="val 50000"/>
            </a:avLst>
          </a:prstGeom>
          <a:noFill/>
          <a:ln w="38100">
            <a:solidFill>
              <a:schemeClr val="bg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 name="Rectangle 6">
            <a:extLst>
              <a:ext uri="{FF2B5EF4-FFF2-40B4-BE49-F238E27FC236}">
                <a16:creationId xmlns:a16="http://schemas.microsoft.com/office/drawing/2014/main" id="{1D9DA432-1EDF-D84C-AD70-B0A2AEE3DF3A}"/>
              </a:ext>
            </a:extLst>
          </p:cNvPr>
          <p:cNvSpPr>
            <a:spLocks noChangeArrowheads="1"/>
          </p:cNvSpPr>
          <p:nvPr/>
        </p:nvSpPr>
        <p:spPr bwMode="auto">
          <a:xfrm rot="5400000">
            <a:off x="9687697" y="3093082"/>
            <a:ext cx="1485900" cy="609600"/>
          </a:xfrm>
          <a:prstGeom prst="rect">
            <a:avLst/>
          </a:prstGeom>
          <a:solidFill>
            <a:schemeClr val="accent6">
              <a:lumMod val="20000"/>
              <a:lumOff val="80000"/>
            </a:scheme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a:ea typeface="Britannic Bold" pitchFamily="-108" charset="0"/>
                <a:cs typeface="Britannic Bold" pitchFamily="-108" charset="0"/>
              </a:rPr>
              <a:t>Day 2</a:t>
            </a:r>
          </a:p>
        </p:txBody>
      </p:sp>
      <p:sp>
        <p:nvSpPr>
          <p:cNvPr id="8" name="Rectangle 7">
            <a:extLst>
              <a:ext uri="{FF2B5EF4-FFF2-40B4-BE49-F238E27FC236}">
                <a16:creationId xmlns:a16="http://schemas.microsoft.com/office/drawing/2014/main" id="{06A50359-6644-744F-8901-7F87D95ACF80}"/>
              </a:ext>
            </a:extLst>
          </p:cNvPr>
          <p:cNvSpPr>
            <a:spLocks noChangeArrowheads="1"/>
          </p:cNvSpPr>
          <p:nvPr/>
        </p:nvSpPr>
        <p:spPr bwMode="auto">
          <a:xfrm rot="5400000">
            <a:off x="9699966" y="1556866"/>
            <a:ext cx="1485900" cy="609600"/>
          </a:xfrm>
          <a:prstGeom prst="rect">
            <a:avLst/>
          </a:prstGeom>
          <a:solidFill>
            <a:schemeClr val="accent6">
              <a:lumMod val="20000"/>
              <a:lumOff val="80000"/>
            </a:scheme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a:ea typeface="Britannic Bold" pitchFamily="-108" charset="0"/>
                <a:cs typeface="Britannic Bold" pitchFamily="-108" charset="0"/>
              </a:rPr>
              <a:t>Day 1</a:t>
            </a:r>
          </a:p>
        </p:txBody>
      </p:sp>
      <p:sp>
        <p:nvSpPr>
          <p:cNvPr id="9" name="Right Brace 8">
            <a:extLst>
              <a:ext uri="{FF2B5EF4-FFF2-40B4-BE49-F238E27FC236}">
                <a16:creationId xmlns:a16="http://schemas.microsoft.com/office/drawing/2014/main" id="{1936ECF7-E079-114D-B464-C21EBA2A74FA}"/>
              </a:ext>
            </a:extLst>
          </p:cNvPr>
          <p:cNvSpPr>
            <a:spLocks/>
          </p:cNvSpPr>
          <p:nvPr/>
        </p:nvSpPr>
        <p:spPr bwMode="auto">
          <a:xfrm>
            <a:off x="9436036" y="4364888"/>
            <a:ext cx="457200" cy="914400"/>
          </a:xfrm>
          <a:prstGeom prst="rightBrace">
            <a:avLst>
              <a:gd name="adj1" fmla="val 8341"/>
              <a:gd name="adj2" fmla="val 50000"/>
            </a:avLst>
          </a:prstGeom>
          <a:noFill/>
          <a:ln w="38100">
            <a:solidFill>
              <a:schemeClr val="bg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a:ea typeface="+mn-ea"/>
              <a:cs typeface="+mn-cs"/>
            </a:endParaRPr>
          </a:p>
        </p:txBody>
      </p:sp>
      <p:sp>
        <p:nvSpPr>
          <p:cNvPr id="10" name="Rectangle 9">
            <a:extLst>
              <a:ext uri="{FF2B5EF4-FFF2-40B4-BE49-F238E27FC236}">
                <a16:creationId xmlns:a16="http://schemas.microsoft.com/office/drawing/2014/main" id="{DC655537-7832-FC48-B9DD-ABFA2395F6CE}"/>
              </a:ext>
            </a:extLst>
          </p:cNvPr>
          <p:cNvSpPr>
            <a:spLocks noChangeArrowheads="1"/>
          </p:cNvSpPr>
          <p:nvPr/>
        </p:nvSpPr>
        <p:spPr bwMode="auto">
          <a:xfrm rot="5400000">
            <a:off x="9973447" y="4599835"/>
            <a:ext cx="914400" cy="609600"/>
          </a:xfrm>
          <a:prstGeom prst="rect">
            <a:avLst/>
          </a:prstGeom>
          <a:solidFill>
            <a:schemeClr val="accent6">
              <a:lumMod val="20000"/>
              <a:lumOff val="80000"/>
            </a:scheme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a:ea typeface="Britannic Bold" pitchFamily="-108" charset="0"/>
                <a:cs typeface="Britannic Bold" pitchFamily="-108" charset="0"/>
              </a:rPr>
              <a:t>Day 3</a:t>
            </a:r>
          </a:p>
        </p:txBody>
      </p:sp>
      <p:sp>
        <p:nvSpPr>
          <p:cNvPr id="11" name="Right Brace 10">
            <a:extLst>
              <a:ext uri="{FF2B5EF4-FFF2-40B4-BE49-F238E27FC236}">
                <a16:creationId xmlns:a16="http://schemas.microsoft.com/office/drawing/2014/main" id="{FE9C713D-5CB4-E94A-B9D1-286E13262C83}"/>
              </a:ext>
            </a:extLst>
          </p:cNvPr>
          <p:cNvSpPr>
            <a:spLocks/>
          </p:cNvSpPr>
          <p:nvPr/>
        </p:nvSpPr>
        <p:spPr bwMode="auto">
          <a:xfrm>
            <a:off x="9436036" y="5517413"/>
            <a:ext cx="457200" cy="914400"/>
          </a:xfrm>
          <a:prstGeom prst="rightBrace">
            <a:avLst>
              <a:gd name="adj1" fmla="val 8341"/>
              <a:gd name="adj2" fmla="val 50000"/>
            </a:avLst>
          </a:prstGeom>
          <a:noFill/>
          <a:ln w="38100">
            <a:solidFill>
              <a:schemeClr val="bg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6E8FFF3A-A401-8F4C-8E82-0B6B62F6462B}"/>
              </a:ext>
            </a:extLst>
          </p:cNvPr>
          <p:cNvSpPr>
            <a:spLocks noChangeArrowheads="1"/>
          </p:cNvSpPr>
          <p:nvPr/>
        </p:nvSpPr>
        <p:spPr bwMode="auto">
          <a:xfrm rot="5400000">
            <a:off x="9965862" y="5746816"/>
            <a:ext cx="954107" cy="609600"/>
          </a:xfrm>
          <a:prstGeom prst="rect">
            <a:avLst/>
          </a:prstGeom>
          <a:solidFill>
            <a:schemeClr val="accent6">
              <a:lumMod val="20000"/>
              <a:lumOff val="80000"/>
            </a:scheme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a:ea typeface="Britannic Bold" pitchFamily="-108" charset="0"/>
                <a:cs typeface="Britannic Bold" pitchFamily="-108" charset="0"/>
              </a:rPr>
              <a:t>Day 4</a:t>
            </a:r>
          </a:p>
        </p:txBody>
      </p:sp>
      <p:graphicFrame>
        <p:nvGraphicFramePr>
          <p:cNvPr id="15" name="Diagram 14">
            <a:extLst>
              <a:ext uri="{FF2B5EF4-FFF2-40B4-BE49-F238E27FC236}">
                <a16:creationId xmlns:a16="http://schemas.microsoft.com/office/drawing/2014/main" id="{19978B1F-8220-2648-BCCD-48A1B1388947}"/>
              </a:ext>
            </a:extLst>
          </p:cNvPr>
          <p:cNvGraphicFramePr/>
          <p:nvPr>
            <p:extLst>
              <p:ext uri="{D42A27DB-BD31-4B8C-83A1-F6EECF244321}">
                <p14:modId xmlns:p14="http://schemas.microsoft.com/office/powerpoint/2010/main" val="3840702591"/>
              </p:ext>
            </p:extLst>
          </p:nvPr>
        </p:nvGraphicFramePr>
        <p:xfrm>
          <a:off x="-3457" y="573592"/>
          <a:ext cx="10656194" cy="635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3A359E5D-385D-7F47-B5F6-7DA9381218A3}"/>
              </a:ext>
            </a:extLst>
          </p:cNvPr>
          <p:cNvSpPr txBox="1"/>
          <p:nvPr/>
        </p:nvSpPr>
        <p:spPr>
          <a:xfrm>
            <a:off x="10824666" y="2348417"/>
            <a:ext cx="1367334"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F41"/>
                </a:solidFill>
                <a:effectLst/>
                <a:uLnTx/>
                <a:uFillTx/>
                <a:latin typeface="Arial"/>
                <a:ea typeface="+mn-ea"/>
                <a:cs typeface="+mn-cs"/>
              </a:rPr>
              <a:t>Fall 2019</a:t>
            </a:r>
          </a:p>
        </p:txBody>
      </p:sp>
      <p:sp>
        <p:nvSpPr>
          <p:cNvPr id="18" name="TextBox 17">
            <a:extLst>
              <a:ext uri="{FF2B5EF4-FFF2-40B4-BE49-F238E27FC236}">
                <a16:creationId xmlns:a16="http://schemas.microsoft.com/office/drawing/2014/main" id="{E2622991-995F-4543-8AF2-024FB791B8C1}"/>
              </a:ext>
            </a:extLst>
          </p:cNvPr>
          <p:cNvSpPr txBox="1"/>
          <p:nvPr/>
        </p:nvSpPr>
        <p:spPr>
          <a:xfrm>
            <a:off x="10873993" y="4884781"/>
            <a:ext cx="1342620"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D0F41"/>
                </a:solidFill>
                <a:effectLst/>
                <a:uLnTx/>
                <a:uFillTx/>
                <a:latin typeface="Arial"/>
                <a:ea typeface="+mn-ea"/>
                <a:cs typeface="+mn-cs"/>
              </a:rPr>
              <a:t>Winter 2020</a:t>
            </a:r>
          </a:p>
        </p:txBody>
      </p:sp>
      <p:sp>
        <p:nvSpPr>
          <p:cNvPr id="16" name="Explosion 1 15">
            <a:extLst>
              <a:ext uri="{FF2B5EF4-FFF2-40B4-BE49-F238E27FC236}">
                <a16:creationId xmlns:a16="http://schemas.microsoft.com/office/drawing/2014/main" id="{F11500A5-555B-E84F-AE6F-AB1F79DB5AB9}"/>
              </a:ext>
            </a:extLst>
          </p:cNvPr>
          <p:cNvSpPr/>
          <p:nvPr/>
        </p:nvSpPr>
        <p:spPr>
          <a:xfrm>
            <a:off x="8787606" y="-442128"/>
            <a:ext cx="4167352" cy="3860450"/>
          </a:xfrm>
          <a:prstGeom prst="irregularSeal1">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92C73">
                    <a:lumMod val="50000"/>
                  </a:srgbClr>
                </a:solidFill>
                <a:effectLst/>
                <a:uLnTx/>
                <a:uFillTx/>
                <a:latin typeface="Arial"/>
                <a:ea typeface="+mn-ea"/>
                <a:cs typeface="+mn-cs"/>
              </a:rPr>
              <a:t>PANDEMIC</a:t>
            </a:r>
          </a:p>
        </p:txBody>
      </p:sp>
    </p:spTree>
    <p:extLst>
      <p:ext uri="{BB962C8B-B14F-4D97-AF65-F5344CB8AC3E}">
        <p14:creationId xmlns:p14="http://schemas.microsoft.com/office/powerpoint/2010/main" val="426432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3029F736-10EE-1A40-8B88-DACA31E66EB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graphicEl>
                                              <a:dgm id="{85974A55-526D-3D40-A118-54274705D6F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graphicEl>
                                              <a:dgm id="{F585740B-DE19-D244-9A87-916404AAD43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dgm id="{29899A32-76D2-3343-8974-585E77B6B09B}"/>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graphicEl>
                                              <a:dgm id="{13BFC73C-2794-BA42-8533-B6D50A0EAA3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graphicEl>
                                              <a:dgm id="{52CE827C-7623-CF40-8F9A-874169CC001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graphicEl>
                                              <a:dgm id="{8EC8FBB0-BA5B-2445-A9D2-3117A049088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one"/>
        </p:bldSub>
      </p:bldGraphic>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B9EAC6-6CE1-4A41-99BE-D3F28DDF6A16}"/>
              </a:ext>
            </a:extLst>
          </p:cNvPr>
          <p:cNvSpPr>
            <a:spLocks noGrp="1"/>
          </p:cNvSpPr>
          <p:nvPr>
            <p:ph type="title"/>
          </p:nvPr>
        </p:nvSpPr>
        <p:spPr>
          <a:xfrm>
            <a:off x="624664" y="383497"/>
            <a:ext cx="9378000" cy="845600"/>
          </a:xfrm>
        </p:spPr>
        <p:txBody>
          <a:bodyPr/>
          <a:lstStyle/>
          <a:p>
            <a:r>
              <a:rPr lang="en-US" b="1" dirty="0"/>
              <a:t>ACTIVITY: TEAM TIME</a:t>
            </a:r>
          </a:p>
        </p:txBody>
      </p:sp>
      <p:sp>
        <p:nvSpPr>
          <p:cNvPr id="4" name="Rounded Rectangular Callout 3">
            <a:extLst>
              <a:ext uri="{FF2B5EF4-FFF2-40B4-BE49-F238E27FC236}">
                <a16:creationId xmlns:a16="http://schemas.microsoft.com/office/drawing/2014/main" id="{6DF04B10-AB21-284D-A22F-76B888A8BA5D}"/>
              </a:ext>
            </a:extLst>
          </p:cNvPr>
          <p:cNvSpPr/>
          <p:nvPr/>
        </p:nvSpPr>
        <p:spPr>
          <a:xfrm>
            <a:off x="624664" y="1338871"/>
            <a:ext cx="7271107" cy="4887758"/>
          </a:xfrm>
          <a:prstGeom prst="wedgeRoundRectCallout">
            <a:avLst>
              <a:gd name="adj1" fmla="val -40110"/>
              <a:gd name="adj2" fmla="val 66167"/>
              <a:gd name="adj3" fmla="val 16667"/>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300" dirty="0">
                <a:solidFill>
                  <a:schemeClr val="bg1"/>
                </a:solidFill>
              </a:rPr>
              <a:t>Assess your </a:t>
            </a:r>
            <a:r>
              <a:rPr lang="en-US" sz="2300" b="1" dirty="0">
                <a:solidFill>
                  <a:schemeClr val="bg1"/>
                </a:solidFill>
              </a:rPr>
              <a:t>Tier 1 Getting Started Steps </a:t>
            </a:r>
            <a:r>
              <a:rPr lang="en-US" sz="2300" dirty="0">
                <a:solidFill>
                  <a:schemeClr val="bg1"/>
                </a:solidFill>
              </a:rPr>
              <a:t>and </a:t>
            </a:r>
            <a:r>
              <a:rPr lang="en-US" sz="2300" b="1" dirty="0">
                <a:solidFill>
                  <a:schemeClr val="bg1"/>
                </a:solidFill>
              </a:rPr>
              <a:t>Action Plan</a:t>
            </a:r>
            <a:r>
              <a:rPr lang="en-US" sz="2300" dirty="0">
                <a:solidFill>
                  <a:schemeClr val="bg1"/>
                </a:solidFill>
              </a:rPr>
              <a:t>. </a:t>
            </a:r>
          </a:p>
          <a:p>
            <a:endParaRPr lang="en-US" dirty="0">
              <a:solidFill>
                <a:schemeClr val="bg1"/>
              </a:solidFill>
            </a:endParaRPr>
          </a:p>
          <a:p>
            <a:pPr marL="285750" indent="-285750">
              <a:spcAft>
                <a:spcPts val="600"/>
              </a:spcAft>
              <a:buFont typeface="Arial" panose="020B0604020202020204" pitchFamily="34" charset="0"/>
              <a:buChar char="•"/>
            </a:pPr>
            <a:r>
              <a:rPr lang="en-US" sz="2000" dirty="0">
                <a:solidFill>
                  <a:schemeClr val="bg1"/>
                </a:solidFill>
              </a:rPr>
              <a:t>As the team coach(es), what do you see as the greatest need?</a:t>
            </a:r>
          </a:p>
          <a:p>
            <a:pPr marL="285750" indent="-285750">
              <a:spcAft>
                <a:spcPts val="600"/>
              </a:spcAft>
              <a:buFont typeface="Arial" panose="020B0604020202020204" pitchFamily="34" charset="0"/>
              <a:buChar char="•"/>
            </a:pPr>
            <a:r>
              <a:rPr lang="en-US" sz="2000" dirty="0">
                <a:solidFill>
                  <a:schemeClr val="bg1"/>
                </a:solidFill>
              </a:rPr>
              <a:t>What needs to be available for the team to use this time effectively?</a:t>
            </a:r>
          </a:p>
          <a:p>
            <a:pPr marL="285750" indent="-285750">
              <a:spcAft>
                <a:spcPts val="600"/>
              </a:spcAft>
              <a:buFont typeface="Arial" panose="020B0604020202020204" pitchFamily="34" charset="0"/>
              <a:buChar char="•"/>
            </a:pPr>
            <a:r>
              <a:rPr lang="en-US" sz="2000" dirty="0">
                <a:solidFill>
                  <a:schemeClr val="bg1"/>
                </a:solidFill>
              </a:rPr>
              <a:t>What goal(s) do you have for this time?</a:t>
            </a:r>
          </a:p>
          <a:p>
            <a:pPr marL="285750" indent="-285750">
              <a:spcAft>
                <a:spcPts val="600"/>
              </a:spcAft>
              <a:buFont typeface="Arial" panose="020B0604020202020204" pitchFamily="34" charset="0"/>
              <a:buChar char="•"/>
            </a:pPr>
            <a:endParaRPr lang="en-US" sz="2000" dirty="0">
              <a:solidFill>
                <a:schemeClr val="bg1"/>
              </a:solidFill>
            </a:endParaRPr>
          </a:p>
          <a:p>
            <a:pPr marL="342900" indent="-342900">
              <a:spcAft>
                <a:spcPts val="600"/>
              </a:spcAft>
              <a:buFont typeface="+mj-lt"/>
              <a:buAutoNum type="arabicPeriod"/>
            </a:pPr>
            <a:r>
              <a:rPr lang="en-US" sz="2000" dirty="0">
                <a:solidFill>
                  <a:schemeClr val="bg1"/>
                </a:solidFill>
              </a:rPr>
              <a:t>Work for </a:t>
            </a:r>
            <a:r>
              <a:rPr lang="en-US" sz="2000" b="1" i="1" dirty="0">
                <a:solidFill>
                  <a:schemeClr val="bg1"/>
                </a:solidFill>
              </a:rPr>
              <a:t>20 minutes </a:t>
            </a:r>
            <a:r>
              <a:rPr lang="en-US" sz="2000" dirty="0">
                <a:solidFill>
                  <a:schemeClr val="bg1"/>
                </a:solidFill>
              </a:rPr>
              <a:t>to review your action plan, review your TIC data, identify priorities, and organize resources.</a:t>
            </a:r>
          </a:p>
          <a:p>
            <a:pPr marL="342900" indent="-342900">
              <a:spcAft>
                <a:spcPts val="600"/>
              </a:spcAft>
              <a:buFont typeface="+mj-lt"/>
              <a:buAutoNum type="arabicPeriod"/>
            </a:pPr>
            <a:r>
              <a:rPr lang="en-US" sz="2000" dirty="0">
                <a:solidFill>
                  <a:schemeClr val="bg1"/>
                </a:solidFill>
              </a:rPr>
              <a:t>Be prepared to share 1 hope for your team time with the large group.</a:t>
            </a:r>
          </a:p>
        </p:txBody>
      </p:sp>
      <p:sp>
        <p:nvSpPr>
          <p:cNvPr id="6" name="Rounded Rectangular Callout 5">
            <a:extLst>
              <a:ext uri="{FF2B5EF4-FFF2-40B4-BE49-F238E27FC236}">
                <a16:creationId xmlns:a16="http://schemas.microsoft.com/office/drawing/2014/main" id="{C5465FB4-A40E-5A49-9DE7-1E947C1D5A9D}"/>
              </a:ext>
            </a:extLst>
          </p:cNvPr>
          <p:cNvSpPr/>
          <p:nvPr/>
        </p:nvSpPr>
        <p:spPr>
          <a:xfrm rot="318273">
            <a:off x="8133550" y="1774372"/>
            <a:ext cx="3618886" cy="3309256"/>
          </a:xfrm>
          <a:prstGeom prst="wedgeRound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kern="0" dirty="0">
              <a:solidFill>
                <a:schemeClr val="accent2">
                  <a:lumMod val="75000"/>
                </a:schemeClr>
              </a:solidFill>
            </a:endParaRPr>
          </a:p>
          <a:p>
            <a:endParaRPr lang="en-US" b="1" kern="0" dirty="0">
              <a:solidFill>
                <a:schemeClr val="accent2">
                  <a:lumMod val="75000"/>
                </a:schemeClr>
              </a:solidFill>
            </a:endParaRPr>
          </a:p>
          <a:p>
            <a:endParaRPr lang="en-US" b="1" kern="0" dirty="0">
              <a:solidFill>
                <a:schemeClr val="accent2">
                  <a:lumMod val="75000"/>
                </a:schemeClr>
              </a:solidFill>
            </a:endParaRPr>
          </a:p>
          <a:p>
            <a:endParaRPr lang="en-US" b="1" kern="0" dirty="0">
              <a:solidFill>
                <a:schemeClr val="accent2">
                  <a:lumMod val="75000"/>
                </a:schemeClr>
              </a:solidFill>
            </a:endParaRPr>
          </a:p>
          <a:p>
            <a:endParaRPr lang="en-US" b="1" kern="0" dirty="0">
              <a:solidFill>
                <a:schemeClr val="accent2">
                  <a:lumMod val="75000"/>
                </a:schemeClr>
              </a:solidFill>
            </a:endParaRPr>
          </a:p>
          <a:p>
            <a:r>
              <a:rPr lang="en-US" b="1" kern="0" dirty="0">
                <a:solidFill>
                  <a:schemeClr val="accent2">
                    <a:lumMod val="75000"/>
                  </a:schemeClr>
                </a:solidFill>
              </a:rPr>
              <a:t>*Review your action plan</a:t>
            </a:r>
            <a:br>
              <a:rPr lang="en-US" b="1" kern="0" dirty="0">
                <a:solidFill>
                  <a:schemeClr val="accent2">
                    <a:lumMod val="75000"/>
                  </a:schemeClr>
                </a:solidFill>
              </a:rPr>
            </a:br>
            <a:br>
              <a:rPr lang="en-US" b="1" kern="0" dirty="0">
                <a:solidFill>
                  <a:schemeClr val="accent2">
                    <a:lumMod val="75000"/>
                  </a:schemeClr>
                </a:solidFill>
              </a:rPr>
            </a:br>
            <a:r>
              <a:rPr lang="en-US" b="1" kern="0" dirty="0">
                <a:solidFill>
                  <a:schemeClr val="accent2">
                    <a:lumMod val="75000"/>
                  </a:schemeClr>
                </a:solidFill>
              </a:rPr>
              <a:t>*Identify areas…</a:t>
            </a:r>
            <a:br>
              <a:rPr lang="en-US" b="1" kern="0" dirty="0">
                <a:solidFill>
                  <a:schemeClr val="accent2">
                    <a:lumMod val="75000"/>
                  </a:schemeClr>
                </a:solidFill>
              </a:rPr>
            </a:br>
            <a:r>
              <a:rPr lang="en-US" b="1" kern="0" dirty="0">
                <a:solidFill>
                  <a:schemeClr val="accent2">
                    <a:lumMod val="75000"/>
                  </a:schemeClr>
                </a:solidFill>
              </a:rPr>
              <a:t>        to strengthen</a:t>
            </a:r>
            <a:br>
              <a:rPr lang="en-US" b="1" kern="0" dirty="0">
                <a:solidFill>
                  <a:schemeClr val="accent2">
                    <a:lumMod val="75000"/>
                  </a:schemeClr>
                </a:solidFill>
              </a:rPr>
            </a:br>
            <a:r>
              <a:rPr lang="en-US" b="1" kern="0" dirty="0">
                <a:solidFill>
                  <a:schemeClr val="accent2">
                    <a:lumMod val="75000"/>
                  </a:schemeClr>
                </a:solidFill>
              </a:rPr>
              <a:t>        to learn more about</a:t>
            </a:r>
            <a:br>
              <a:rPr lang="en-US" b="1" kern="0" dirty="0">
                <a:solidFill>
                  <a:schemeClr val="accent2">
                    <a:lumMod val="75000"/>
                  </a:schemeClr>
                </a:solidFill>
              </a:rPr>
            </a:br>
            <a:r>
              <a:rPr lang="en-US" b="1" kern="0" dirty="0">
                <a:solidFill>
                  <a:schemeClr val="accent2">
                    <a:lumMod val="75000"/>
                  </a:schemeClr>
                </a:solidFill>
              </a:rPr>
              <a:t>        to develop </a:t>
            </a:r>
            <a:br>
              <a:rPr lang="en-US" b="1" kern="0" dirty="0">
                <a:solidFill>
                  <a:schemeClr val="accent2">
                    <a:lumMod val="75000"/>
                  </a:schemeClr>
                </a:solidFill>
              </a:rPr>
            </a:br>
            <a:br>
              <a:rPr lang="en-US" b="1" kern="0" dirty="0">
                <a:solidFill>
                  <a:schemeClr val="accent2">
                    <a:lumMod val="75000"/>
                  </a:schemeClr>
                </a:solidFill>
              </a:rPr>
            </a:br>
            <a:r>
              <a:rPr lang="en-US" b="1" kern="0" dirty="0">
                <a:solidFill>
                  <a:schemeClr val="accent2">
                    <a:lumMod val="75000"/>
                  </a:schemeClr>
                </a:solidFill>
              </a:rPr>
              <a:t>*Choose 1 person to share 1 identified team goal for the month ahead</a:t>
            </a:r>
            <a:br>
              <a:rPr lang="en-US" sz="2000" b="1" kern="0" dirty="0">
                <a:solidFill>
                  <a:schemeClr val="accent2">
                    <a:lumMod val="75000"/>
                  </a:schemeClr>
                </a:solidFill>
              </a:rPr>
            </a:br>
            <a:br>
              <a:rPr lang="en-US" sz="2000" b="1" kern="0" dirty="0">
                <a:solidFill>
                  <a:schemeClr val="accent2">
                    <a:lumMod val="75000"/>
                  </a:schemeClr>
                </a:solidFill>
              </a:rPr>
            </a:br>
            <a:br>
              <a:rPr lang="en-US" b="1" kern="0" dirty="0">
                <a:solidFill>
                  <a:schemeClr val="accent2">
                    <a:lumMod val="75000"/>
                  </a:schemeClr>
                </a:solidFill>
              </a:rPr>
            </a:br>
            <a:br>
              <a:rPr lang="en-US" b="1" kern="0" dirty="0">
                <a:solidFill>
                  <a:schemeClr val="accent2">
                    <a:lumMod val="75000"/>
                  </a:schemeClr>
                </a:solidFill>
              </a:rPr>
            </a:br>
            <a:br>
              <a:rPr lang="en-US" b="1" kern="0" dirty="0">
                <a:solidFill>
                  <a:schemeClr val="accent2">
                    <a:lumMod val="75000"/>
                  </a:schemeClr>
                </a:solidFill>
              </a:rPr>
            </a:br>
            <a:endParaRPr lang="en-US" b="1" kern="0" dirty="0">
              <a:solidFill>
                <a:schemeClr val="accent2">
                  <a:lumMod val="75000"/>
                </a:schemeClr>
              </a:solidFill>
            </a:endParaRPr>
          </a:p>
        </p:txBody>
      </p:sp>
      <p:grpSp>
        <p:nvGrpSpPr>
          <p:cNvPr id="7" name="Group 6">
            <a:extLst>
              <a:ext uri="{FF2B5EF4-FFF2-40B4-BE49-F238E27FC236}">
                <a16:creationId xmlns:a16="http://schemas.microsoft.com/office/drawing/2014/main" id="{07AF7CE0-9B9D-B34B-8228-C20E13871215}"/>
              </a:ext>
            </a:extLst>
          </p:cNvPr>
          <p:cNvGrpSpPr/>
          <p:nvPr/>
        </p:nvGrpSpPr>
        <p:grpSpPr>
          <a:xfrm>
            <a:off x="10652880" y="287492"/>
            <a:ext cx="1158240" cy="1158240"/>
            <a:chOff x="7429182" y="2594804"/>
            <a:chExt cx="868680" cy="868680"/>
          </a:xfrm>
        </p:grpSpPr>
        <p:sp>
          <p:nvSpPr>
            <p:cNvPr id="8" name="Google Shape;662;p43">
              <a:extLst>
                <a:ext uri="{FF2B5EF4-FFF2-40B4-BE49-F238E27FC236}">
                  <a16:creationId xmlns:a16="http://schemas.microsoft.com/office/drawing/2014/main" id="{37F89D5E-FAD7-8B4B-B50C-7A2ABEB94017}"/>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 name="Google Shape;7825;p68">
              <a:extLst>
                <a:ext uri="{FF2B5EF4-FFF2-40B4-BE49-F238E27FC236}">
                  <a16:creationId xmlns:a16="http://schemas.microsoft.com/office/drawing/2014/main" id="{804C3682-5A9E-654D-A132-32AC5D256ED4}"/>
                </a:ext>
              </a:extLst>
            </p:cNvPr>
            <p:cNvGrpSpPr/>
            <p:nvPr/>
          </p:nvGrpSpPr>
          <p:grpSpPr>
            <a:xfrm>
              <a:off x="7695803" y="2835669"/>
              <a:ext cx="354145" cy="351869"/>
              <a:chOff x="3514900" y="1489020"/>
              <a:chExt cx="354145" cy="351869"/>
            </a:xfrm>
          </p:grpSpPr>
          <p:sp>
            <p:nvSpPr>
              <p:cNvPr id="10" name="Google Shape;7826;p68">
                <a:extLst>
                  <a:ext uri="{FF2B5EF4-FFF2-40B4-BE49-F238E27FC236}">
                    <a16:creationId xmlns:a16="http://schemas.microsoft.com/office/drawing/2014/main" id="{D401D7A5-951B-CB44-9ED6-73AFCD33E7B9}"/>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7;p68">
                <a:extLst>
                  <a:ext uri="{FF2B5EF4-FFF2-40B4-BE49-F238E27FC236}">
                    <a16:creationId xmlns:a16="http://schemas.microsoft.com/office/drawing/2014/main" id="{C7EB19A3-E7BC-C44F-A6FE-23C73E7C66BF}"/>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8;p68">
                <a:extLst>
                  <a:ext uri="{FF2B5EF4-FFF2-40B4-BE49-F238E27FC236}">
                    <a16:creationId xmlns:a16="http://schemas.microsoft.com/office/drawing/2014/main" id="{BD86C46A-AC6A-6F4E-B9AF-75299E501B31}"/>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29;p68">
                <a:extLst>
                  <a:ext uri="{FF2B5EF4-FFF2-40B4-BE49-F238E27FC236}">
                    <a16:creationId xmlns:a16="http://schemas.microsoft.com/office/drawing/2014/main" id="{8727814F-FED1-9C47-9A81-5EF64DB4DF48}"/>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0;p68">
                <a:extLst>
                  <a:ext uri="{FF2B5EF4-FFF2-40B4-BE49-F238E27FC236}">
                    <a16:creationId xmlns:a16="http://schemas.microsoft.com/office/drawing/2014/main" id="{A2ED144B-9ACB-0543-AEF3-AD286A67A22C}"/>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1;p68">
                <a:extLst>
                  <a:ext uri="{FF2B5EF4-FFF2-40B4-BE49-F238E27FC236}">
                    <a16:creationId xmlns:a16="http://schemas.microsoft.com/office/drawing/2014/main" id="{52949BF7-9C15-5E4D-BC1E-D6BCB1CF3997}"/>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2;p68">
                <a:extLst>
                  <a:ext uri="{FF2B5EF4-FFF2-40B4-BE49-F238E27FC236}">
                    <a16:creationId xmlns:a16="http://schemas.microsoft.com/office/drawing/2014/main" id="{1B13CB8D-1490-C046-8610-CAE5CD101AC9}"/>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3;p68">
                <a:extLst>
                  <a:ext uri="{FF2B5EF4-FFF2-40B4-BE49-F238E27FC236}">
                    <a16:creationId xmlns:a16="http://schemas.microsoft.com/office/drawing/2014/main" id="{C71BBE2D-51A3-A449-8FB2-5BBE5A17ED46}"/>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4;p68">
                <a:extLst>
                  <a:ext uri="{FF2B5EF4-FFF2-40B4-BE49-F238E27FC236}">
                    <a16:creationId xmlns:a16="http://schemas.microsoft.com/office/drawing/2014/main" id="{FA3AC64B-7E40-A445-930A-7A4F2F7DC14C}"/>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5;p68">
                <a:extLst>
                  <a:ext uri="{FF2B5EF4-FFF2-40B4-BE49-F238E27FC236}">
                    <a16:creationId xmlns:a16="http://schemas.microsoft.com/office/drawing/2014/main" id="{FCCF652A-98B0-4F43-A44D-28CD17DA5E21}"/>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6;p68">
                <a:extLst>
                  <a:ext uri="{FF2B5EF4-FFF2-40B4-BE49-F238E27FC236}">
                    <a16:creationId xmlns:a16="http://schemas.microsoft.com/office/drawing/2014/main" id="{103E077E-0050-544A-8488-AB34B62623E0}"/>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7;p68">
                <a:extLst>
                  <a:ext uri="{FF2B5EF4-FFF2-40B4-BE49-F238E27FC236}">
                    <a16:creationId xmlns:a16="http://schemas.microsoft.com/office/drawing/2014/main" id="{A197683F-FBF3-5C4B-8AA9-605D9AFF96F1}"/>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8;p68">
                <a:extLst>
                  <a:ext uri="{FF2B5EF4-FFF2-40B4-BE49-F238E27FC236}">
                    <a16:creationId xmlns:a16="http://schemas.microsoft.com/office/drawing/2014/main" id="{301A11C1-684E-F74C-8316-63735C65E391}"/>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39;p68">
                <a:extLst>
                  <a:ext uri="{FF2B5EF4-FFF2-40B4-BE49-F238E27FC236}">
                    <a16:creationId xmlns:a16="http://schemas.microsoft.com/office/drawing/2014/main" id="{FCEF7CB5-BA8E-DA4A-A915-FEE445F3428B}"/>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0;p68">
                <a:extLst>
                  <a:ext uri="{FF2B5EF4-FFF2-40B4-BE49-F238E27FC236}">
                    <a16:creationId xmlns:a16="http://schemas.microsoft.com/office/drawing/2014/main" id="{8FB43B2D-F70F-D04B-B051-FB2D9D66F1D9}"/>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1;p68">
                <a:extLst>
                  <a:ext uri="{FF2B5EF4-FFF2-40B4-BE49-F238E27FC236}">
                    <a16:creationId xmlns:a16="http://schemas.microsoft.com/office/drawing/2014/main" id="{CD5AEB2A-848B-424C-9FBD-D553FECE75F4}"/>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2;p68">
                <a:extLst>
                  <a:ext uri="{FF2B5EF4-FFF2-40B4-BE49-F238E27FC236}">
                    <a16:creationId xmlns:a16="http://schemas.microsoft.com/office/drawing/2014/main" id="{F328186E-8A70-EE45-8565-25908BEA6E5D}"/>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3;p68">
                <a:extLst>
                  <a:ext uri="{FF2B5EF4-FFF2-40B4-BE49-F238E27FC236}">
                    <a16:creationId xmlns:a16="http://schemas.microsoft.com/office/drawing/2014/main" id="{2634A415-B8F7-B549-92B3-DE4DF2CF87DF}"/>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4;p68">
                <a:extLst>
                  <a:ext uri="{FF2B5EF4-FFF2-40B4-BE49-F238E27FC236}">
                    <a16:creationId xmlns:a16="http://schemas.microsoft.com/office/drawing/2014/main" id="{7BEFC8FB-6356-9147-8192-135BD6580D72}"/>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5;p68">
                <a:extLst>
                  <a:ext uri="{FF2B5EF4-FFF2-40B4-BE49-F238E27FC236}">
                    <a16:creationId xmlns:a16="http://schemas.microsoft.com/office/drawing/2014/main" id="{089A2B99-5F3A-8649-B3EB-3304538887DE}"/>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6;p68">
                <a:extLst>
                  <a:ext uri="{FF2B5EF4-FFF2-40B4-BE49-F238E27FC236}">
                    <a16:creationId xmlns:a16="http://schemas.microsoft.com/office/drawing/2014/main" id="{9BC67382-D7FB-854B-8269-DD9A4B5C5365}"/>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7847;p68">
                <a:extLst>
                  <a:ext uri="{FF2B5EF4-FFF2-40B4-BE49-F238E27FC236}">
                    <a16:creationId xmlns:a16="http://schemas.microsoft.com/office/drawing/2014/main" id="{208C4056-352D-7D4F-820E-D9F9C738E9B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a:extLst>
              <a:ext uri="{FF2B5EF4-FFF2-40B4-BE49-F238E27FC236}">
                <a16:creationId xmlns:a16="http://schemas.microsoft.com/office/drawing/2014/main" id="{88EEB7DF-359E-D344-AD0B-213D0CBD1C15}"/>
              </a:ext>
            </a:extLst>
          </p:cNvPr>
          <p:cNvGrpSpPr/>
          <p:nvPr/>
        </p:nvGrpSpPr>
        <p:grpSpPr>
          <a:xfrm>
            <a:off x="8696663" y="5865258"/>
            <a:ext cx="537983" cy="537983"/>
            <a:chOff x="5873617" y="2309901"/>
            <a:chExt cx="345720" cy="345720"/>
          </a:xfrm>
        </p:grpSpPr>
        <p:sp>
          <p:nvSpPr>
            <p:cNvPr id="33" name="Google Shape;6078;p67">
              <a:extLst>
                <a:ext uri="{FF2B5EF4-FFF2-40B4-BE49-F238E27FC236}">
                  <a16:creationId xmlns:a16="http://schemas.microsoft.com/office/drawing/2014/main" id="{AAEE035C-7F27-3446-9999-113A2945D733}"/>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D7BFCD01-6969-5248-94B0-1D88E59BA77D}"/>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9DC816A2-8DBC-3446-8A39-00056C7718C6}"/>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1561E83C-CC30-2740-9ECF-D0C37D61D41E}"/>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3FF33271-D10C-FF47-A74C-4439D7663F8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C046D660-BBF3-6D43-9D04-278BEADE29F8}"/>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CD13B912-D082-2649-A6E3-F7E3E0D83AFE}"/>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CCF7276E-160A-E540-AA70-BA067DE695DE}"/>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029C3396-8101-114E-8853-4A45E8A821EA}"/>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AD51E289-CA46-4248-BCAF-58E640FC978D}"/>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4C5C338B-6025-AE45-BC58-AD5E2DCBD24F}"/>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B18AE11B-4D67-2F49-85AF-CDCC4C7BE961}"/>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870E76AD-121E-6D4A-BBF2-3611A4322A13}"/>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8532AA83-7CEB-7E48-8359-845384E1A97C}"/>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8AEA0222-8474-3641-8307-BD29556B8E8A}"/>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59A60E27-1E77-F549-83C2-2E81591664CF}"/>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0B1ABAE4-A7D7-8C47-BE1B-B041DE7347B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9A34CD22-6751-064D-8C3C-F445E1AB1A13}"/>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6FB6B026-C353-CD4D-8C62-FE5C3426972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2" name="TextBox 51">
            <a:extLst>
              <a:ext uri="{FF2B5EF4-FFF2-40B4-BE49-F238E27FC236}">
                <a16:creationId xmlns:a16="http://schemas.microsoft.com/office/drawing/2014/main" id="{D7D88A3F-A5D4-834A-AB49-DA9D6B26F100}"/>
              </a:ext>
            </a:extLst>
          </p:cNvPr>
          <p:cNvSpPr txBox="1"/>
          <p:nvPr/>
        </p:nvSpPr>
        <p:spPr>
          <a:xfrm>
            <a:off x="9254585" y="5910069"/>
            <a:ext cx="1803319" cy="400110"/>
          </a:xfrm>
          <a:prstGeom prst="rect">
            <a:avLst/>
          </a:prstGeom>
          <a:noFill/>
        </p:spPr>
        <p:txBody>
          <a:bodyPr wrap="square" rtlCol="0">
            <a:spAutoFit/>
          </a:bodyPr>
          <a:lstStyle/>
          <a:p>
            <a:r>
              <a:rPr lang="en-US" sz="2000" dirty="0">
                <a:solidFill>
                  <a:schemeClr val="bg1"/>
                </a:solidFill>
              </a:rPr>
              <a:t>45 minutes</a:t>
            </a:r>
          </a:p>
        </p:txBody>
      </p:sp>
    </p:spTree>
    <p:extLst>
      <p:ext uri="{BB962C8B-B14F-4D97-AF65-F5344CB8AC3E}">
        <p14:creationId xmlns:p14="http://schemas.microsoft.com/office/powerpoint/2010/main" val="443498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717793" y="903975"/>
            <a:ext cx="10780663" cy="845600"/>
          </a:xfrm>
          <a:prstGeom prst="rect">
            <a:avLst/>
          </a:prstGeom>
        </p:spPr>
        <p:txBody>
          <a:bodyPr spcFirstLastPara="1" wrap="square" lIns="121900" tIns="121900" rIns="121900" bIns="121900" anchor="t" anchorCtr="0">
            <a:noAutofit/>
          </a:bodyPr>
          <a:lstStyle/>
          <a:p>
            <a:r>
              <a:rPr lang="en" dirty="0"/>
              <a:t>ADDITIONAL READINGS &amp; RESOURCES</a:t>
            </a:r>
            <a:endParaRPr dirty="0"/>
          </a:p>
        </p:txBody>
      </p:sp>
      <p:cxnSp>
        <p:nvCxnSpPr>
          <p:cNvPr id="1014" name="Google Shape;1014;p54"/>
          <p:cNvCxnSpPr>
            <a:cxnSpLocks/>
          </p:cNvCxnSpPr>
          <p:nvPr/>
        </p:nvCxnSpPr>
        <p:spPr>
          <a:xfrm>
            <a:off x="4062846"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6" name="Google Shape;1013;p54">
            <a:extLst>
              <a:ext uri="{FF2B5EF4-FFF2-40B4-BE49-F238E27FC236}">
                <a16:creationId xmlns:a16="http://schemas.microsoft.com/office/drawing/2014/main" id="{3AECBB36-A699-46A4-97E0-573593C4A2F0}"/>
              </a:ext>
            </a:extLst>
          </p:cNvPr>
          <p:cNvSpPr txBox="1">
            <a:spLocks/>
          </p:cNvSpPr>
          <p:nvPr/>
        </p:nvSpPr>
        <p:spPr>
          <a:xfrm flipH="1">
            <a:off x="3476746" y="1709143"/>
            <a:ext cx="4051205" cy="4207611"/>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33" b="1" i="0" u="none" strike="noStrike" kern="0" cap="none" spc="0" normalizeH="0" baseline="0" noProof="0" dirty="0">
                <a:ln>
                  <a:noFill/>
                </a:ln>
                <a:solidFill>
                  <a:schemeClr val="accent5">
                    <a:lumMod val="60000"/>
                    <a:lumOff val="40000"/>
                  </a:schemeClr>
                </a:solidFill>
                <a:effectLst/>
                <a:uLnTx/>
                <a:uFillTx/>
                <a:latin typeface="Hind Vadodara"/>
                <a:cs typeface="Hind Vadodara"/>
                <a:sym typeface="Hind Vadodara"/>
              </a:rPr>
              <a:t>READINGS:</a:t>
            </a:r>
          </a:p>
          <a:p>
            <a:pPr marL="342900" indent="-342900">
              <a:lnSpc>
                <a:spcPct val="90000"/>
              </a:lnSpc>
              <a:spcBef>
                <a:spcPts val="1000"/>
              </a:spcBef>
              <a:buClrTx/>
              <a:buSzTx/>
              <a:buFont typeface="Arial" panose="020B0604020202020204" pitchFamily="34" charset="0"/>
              <a:buChar char="•"/>
              <a:defRPr/>
            </a:pPr>
            <a:r>
              <a:rPr lang="en-US" sz="2100" dirty="0">
                <a:solidFill>
                  <a:srgbClr val="FFFFFF"/>
                </a:solidFill>
                <a:latin typeface="Calibri" panose="020F0502020204030204"/>
                <a:ea typeface="+mn-lt"/>
                <a:cs typeface="Calibri" panose="020F0502020204030204"/>
                <a:hlinkClick r:id="rId3"/>
              </a:rPr>
              <a:t>Neutralizing Implicit Bias in School Discipline</a:t>
            </a:r>
          </a:p>
          <a:p>
            <a:pPr marL="342900" indent="-342900">
              <a:lnSpc>
                <a:spcPct val="90000"/>
              </a:lnSpc>
              <a:spcBef>
                <a:spcPts val="1000"/>
              </a:spcBef>
              <a:buClrTx/>
              <a:buSzTx/>
              <a:buFont typeface="Arial" panose="020B0604020202020204" pitchFamily="34" charset="0"/>
              <a:buChar char="•"/>
              <a:defRPr/>
            </a:pPr>
            <a:r>
              <a:rPr lang="en-US" sz="2100" dirty="0">
                <a:solidFill>
                  <a:srgbClr val="FFFFFF"/>
                </a:solidFill>
                <a:latin typeface="Calibri"/>
                <a:cs typeface="Calibri"/>
                <a:hlinkClick r:id="rId4"/>
              </a:rPr>
              <a:t>Don't Discipline Hangry</a:t>
            </a:r>
            <a:endParaRPr lang="en-US" sz="2100" i="0" strike="noStrike" cap="none" spc="0" normalizeH="0" baseline="0" noProof="0" dirty="0">
              <a:ln>
                <a:noFill/>
              </a:ln>
              <a:solidFill>
                <a:srgbClr val="FFFFFF"/>
              </a:solidFill>
              <a:effectLst/>
              <a:uLnTx/>
              <a:uFillTx/>
              <a:latin typeface="Calibri"/>
              <a:cs typeface="Calibri"/>
            </a:endParaRPr>
          </a:p>
          <a:p>
            <a:pPr marL="0" marR="0" lvl="0" indent="0" algn="l" defTabSz="1219170" rtl="0" eaLnBrk="1" fontAlgn="auto" latinLnBrk="0" hangingPunct="1">
              <a:lnSpc>
                <a:spcPct val="100000"/>
              </a:lnSpc>
              <a:spcBef>
                <a:spcPts val="0"/>
              </a:spcBef>
              <a:spcAft>
                <a:spcPts val="0"/>
              </a:spcAft>
              <a:buClr>
                <a:srgbClr val="FFFFFF"/>
              </a:buClr>
              <a:buSzPts val="1200"/>
              <a:buFont typeface="Hind Vadodara"/>
              <a:buNone/>
              <a:tabLst/>
              <a:defRPr/>
            </a:pPr>
            <a:endParaRPr kumimoji="0" lang="en-US" sz="2133" b="0" i="0" u="none" strike="noStrike" kern="0" cap="none" spc="0" normalizeH="0" baseline="0" noProof="0" dirty="0">
              <a:ln>
                <a:noFill/>
              </a:ln>
              <a:solidFill>
                <a:srgbClr val="FFFFFF"/>
              </a:solidFill>
              <a:effectLst/>
              <a:uLnTx/>
              <a:uFillTx/>
              <a:latin typeface="Hind Vadodara"/>
              <a:cs typeface="Hind Vadodara"/>
              <a:sym typeface="Hind Vadodara"/>
            </a:endParaRPr>
          </a:p>
          <a:p>
            <a:pPr marL="0" indent="0" defTabSz="1219170">
              <a:buClr>
                <a:srgbClr val="FFFFFF"/>
              </a:buClr>
              <a:defRPr/>
            </a:pPr>
            <a:endParaRPr lang="en-US" sz="2133" kern="0" dirty="0">
              <a:solidFill>
                <a:srgbClr val="FFFFFF"/>
              </a:solidFill>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7269538" y="2182926"/>
            <a:ext cx="4324474" cy="4207611"/>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33" b="1" i="0" u="none" strike="noStrike" kern="0" cap="none" spc="0" normalizeH="0" baseline="0" noProof="0" dirty="0">
                <a:ln>
                  <a:noFill/>
                </a:ln>
                <a:solidFill>
                  <a:schemeClr val="accent5">
                    <a:lumMod val="60000"/>
                    <a:lumOff val="40000"/>
                  </a:schemeClr>
                </a:solidFill>
                <a:effectLst/>
                <a:uLnTx/>
                <a:uFillTx/>
                <a:latin typeface="Hind Vadodara"/>
                <a:cs typeface="Hind Vadodara"/>
                <a:sym typeface="Hind Vadodara"/>
              </a:rPr>
              <a:t>RESOURCES:</a:t>
            </a:r>
          </a:p>
          <a:p>
            <a:pPr marL="285750" lvl="0" indent="-285750">
              <a:spcBef>
                <a:spcPts val="1000"/>
              </a:spcBef>
              <a:buClrTx/>
              <a:buSzTx/>
              <a:buFont typeface="Arial" panose="020B0604020202020204" pitchFamily="34" charset="0"/>
              <a:buChar char="•"/>
            </a:pPr>
            <a:r>
              <a:rPr lang="en-US" sz="2100" dirty="0">
                <a:latin typeface="Calibri" panose="020F0502020204030204" pitchFamily="34" charset="0"/>
                <a:cs typeface="Calibri" panose="020F0502020204030204" pitchFamily="34" charset="0"/>
                <a:hlinkClick r:id="rId5"/>
              </a:rPr>
              <a:t>Function of Behavior Mini Module</a:t>
            </a:r>
            <a:endParaRPr lang="en-US" sz="2100" dirty="0">
              <a:latin typeface="Calibri" panose="020F0502020204030204" pitchFamily="34" charset="0"/>
              <a:cs typeface="Calibri" panose="020F0502020204030204" pitchFamily="34" charset="0"/>
            </a:endParaRPr>
          </a:p>
          <a:p>
            <a:pPr marL="285750" lvl="0" indent="-285750">
              <a:spcBef>
                <a:spcPts val="1000"/>
              </a:spcBef>
              <a:buClrTx/>
              <a:buSzTx/>
              <a:buFont typeface="Arial" panose="020B0604020202020204" pitchFamily="34" charset="0"/>
              <a:buChar char="•"/>
            </a:pPr>
            <a:r>
              <a:rPr lang="en-US" sz="2100" dirty="0">
                <a:latin typeface="Calibri" panose="020F0502020204030204" pitchFamily="34" charset="0"/>
                <a:cs typeface="Calibri" panose="020F0502020204030204" pitchFamily="34" charset="0"/>
                <a:hlinkClick r:id="rId6"/>
              </a:rPr>
              <a:t>Neutralizing Routines Mini Module</a:t>
            </a:r>
            <a:endParaRPr lang="en-US" sz="2100" dirty="0">
              <a:latin typeface="Calibri" panose="020F0502020204030204" pitchFamily="34" charset="0"/>
              <a:cs typeface="Calibri" panose="020F0502020204030204" pitchFamily="34" charset="0"/>
            </a:endParaRPr>
          </a:p>
          <a:p>
            <a:pPr marL="285750" lvl="0" indent="-285750">
              <a:spcBef>
                <a:spcPts val="1000"/>
              </a:spcBef>
              <a:buClrTx/>
              <a:buSzTx/>
              <a:buFont typeface="Arial" panose="020B0604020202020204" pitchFamily="34" charset="0"/>
              <a:buChar char="•"/>
            </a:pPr>
            <a:r>
              <a:rPr lang="en-US" sz="2100" dirty="0">
                <a:latin typeface="Calibri" panose="020F0502020204030204" pitchFamily="34" charset="0"/>
                <a:cs typeface="Calibri" panose="020F0502020204030204" pitchFamily="34" charset="0"/>
                <a:hlinkClick r:id="rId7"/>
              </a:rPr>
              <a:t>Avoiding Power Struggles Mini Module</a:t>
            </a:r>
            <a:endParaRPr lang="en-US" sz="2100" dirty="0">
              <a:latin typeface="Calibri" panose="020F0502020204030204" pitchFamily="34" charset="0"/>
              <a:cs typeface="Calibri" panose="020F0502020204030204" pitchFamily="34" charset="0"/>
            </a:endParaRPr>
          </a:p>
          <a:p>
            <a:pPr marL="285750" lvl="0" indent="-285750">
              <a:spcBef>
                <a:spcPts val="1000"/>
              </a:spcBef>
              <a:buClrTx/>
              <a:buSzTx/>
              <a:buFont typeface="Arial" panose="020B0604020202020204" pitchFamily="34" charset="0"/>
              <a:buChar char="•"/>
            </a:pPr>
            <a:r>
              <a:rPr lang="en-US" sz="2100" dirty="0">
                <a:latin typeface="Calibri" panose="020F0502020204030204" pitchFamily="34" charset="0"/>
                <a:cs typeface="Calibri" panose="020F0502020204030204" pitchFamily="34" charset="0"/>
                <a:hlinkClick r:id="rId8"/>
              </a:rPr>
              <a:t>VDP Worksheet</a:t>
            </a:r>
            <a:endParaRPr kumimoji="0" lang="en-US" sz="2100" i="0"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ind Vadodara"/>
            </a:endParaRPr>
          </a:p>
          <a:p>
            <a:pPr marL="0" marR="0" lvl="0" indent="0" algn="l" defTabSz="1219170" rtl="0" eaLnBrk="1" fontAlgn="auto" latinLnBrk="0" hangingPunct="1">
              <a:lnSpc>
                <a:spcPct val="100000"/>
              </a:lnSpc>
              <a:spcBef>
                <a:spcPts val="0"/>
              </a:spcBef>
              <a:spcAft>
                <a:spcPts val="0"/>
              </a:spcAft>
              <a:buClr>
                <a:srgbClr val="FFFFFF"/>
              </a:buClr>
              <a:buSzPts val="1200"/>
              <a:buFont typeface="Hind Vadodara"/>
              <a:buNone/>
              <a:tabLst/>
              <a:defRPr/>
            </a:pPr>
            <a:endParaRPr kumimoji="0" lang="en-US" sz="2133" b="0" i="0" u="none" strike="noStrike" kern="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70" rtl="0" eaLnBrk="1" fontAlgn="auto" latinLnBrk="0" hangingPunct="1">
              <a:lnSpc>
                <a:spcPct val="100000"/>
              </a:lnSpc>
              <a:spcBef>
                <a:spcPts val="0"/>
              </a:spcBef>
              <a:spcAft>
                <a:spcPts val="0"/>
              </a:spcAft>
              <a:buClr>
                <a:srgbClr val="FFFFFF"/>
              </a:buClr>
              <a:buSzPts val="1200"/>
              <a:buFont typeface="Hind Vadodara"/>
              <a:buNone/>
              <a:tabLst/>
              <a:defRPr/>
            </a:pPr>
            <a:endParaRPr kumimoji="0" lang="en-US" sz="2133" b="0" i="0" u="none" strike="noStrike" kern="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717793" y="2342394"/>
            <a:ext cx="2690013" cy="3398547"/>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3" descr="Text&#10;&#10;Description automatically generated">
            <a:extLst>
              <a:ext uri="{FF2B5EF4-FFF2-40B4-BE49-F238E27FC236}">
                <a16:creationId xmlns:a16="http://schemas.microsoft.com/office/drawing/2014/main" id="{C948AE6B-7A57-4D61-AA0E-E4CAE8D4E9D6}"/>
              </a:ext>
            </a:extLst>
          </p:cNvPr>
          <p:cNvPicPr>
            <a:picLocks noChangeAspect="1"/>
          </p:cNvPicPr>
          <p:nvPr/>
        </p:nvPicPr>
        <p:blipFill>
          <a:blip r:embed="rId9"/>
          <a:stretch>
            <a:fillRect/>
          </a:stretch>
        </p:blipFill>
        <p:spPr>
          <a:xfrm>
            <a:off x="900979" y="2509964"/>
            <a:ext cx="2372795" cy="2882300"/>
          </a:xfrm>
          <a:prstGeom prst="rect">
            <a:avLst/>
          </a:prstGeom>
        </p:spPr>
      </p:pic>
    </p:spTree>
    <p:extLst>
      <p:ext uri="{BB962C8B-B14F-4D97-AF65-F5344CB8AC3E}">
        <p14:creationId xmlns:p14="http://schemas.microsoft.com/office/powerpoint/2010/main" val="590352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9" name="Google Shape;309;p31"/>
          <p:cNvSpPr txBox="1">
            <a:spLocks noGrp="1"/>
          </p:cNvSpPr>
          <p:nvPr>
            <p:ph type="title" idx="15"/>
          </p:nvPr>
        </p:nvSpPr>
        <p:spPr>
          <a:xfrm>
            <a:off x="551430" y="478694"/>
            <a:ext cx="9378000" cy="845600"/>
          </a:xfrm>
          <a:prstGeom prst="rect">
            <a:avLst/>
          </a:prstGeom>
        </p:spPr>
        <p:txBody>
          <a:bodyPr spcFirstLastPara="1" wrap="square" lIns="121900" tIns="121900" rIns="121900" bIns="121900" anchor="t" anchorCtr="0">
            <a:noAutofit/>
          </a:bodyPr>
          <a:lstStyle/>
          <a:p>
            <a:r>
              <a:rPr lang="en" b="1" dirty="0">
                <a:solidFill>
                  <a:schemeClr val="lt1"/>
                </a:solidFill>
                <a:latin typeface="Poppins SemiBold"/>
                <a:ea typeface="Poppins SemiBold"/>
                <a:cs typeface="Poppins SemiBold"/>
                <a:sym typeface="Poppins SemiBold"/>
              </a:rPr>
              <a:t>AGENDA &amp; FOLLOW-UP</a:t>
            </a:r>
            <a:endParaRPr b="1" dirty="0">
              <a:solidFill>
                <a:schemeClr val="lt1"/>
              </a:solidFill>
              <a:latin typeface="Poppins SemiBold"/>
              <a:ea typeface="Poppins SemiBold"/>
              <a:cs typeface="Poppins SemiBold"/>
              <a:sym typeface="Poppins SemiBold"/>
            </a:endParaRPr>
          </a:p>
        </p:txBody>
      </p:sp>
      <p:graphicFrame>
        <p:nvGraphicFramePr>
          <p:cNvPr id="15" name="Diagram 14">
            <a:extLst>
              <a:ext uri="{FF2B5EF4-FFF2-40B4-BE49-F238E27FC236}">
                <a16:creationId xmlns:a16="http://schemas.microsoft.com/office/drawing/2014/main" id="{59BA2D0F-F4FA-42A3-9275-4C93C0B4BB38}"/>
              </a:ext>
            </a:extLst>
          </p:cNvPr>
          <p:cNvGraphicFramePr/>
          <p:nvPr>
            <p:extLst>
              <p:ext uri="{D42A27DB-BD31-4B8C-83A1-F6EECF244321}">
                <p14:modId xmlns:p14="http://schemas.microsoft.com/office/powerpoint/2010/main" val="630833550"/>
              </p:ext>
            </p:extLst>
          </p:nvPr>
        </p:nvGraphicFramePr>
        <p:xfrm>
          <a:off x="683720" y="1440408"/>
          <a:ext cx="8097424" cy="5066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oogle Shape;1742;p61">
            <a:extLst>
              <a:ext uri="{FF2B5EF4-FFF2-40B4-BE49-F238E27FC236}">
                <a16:creationId xmlns:a16="http://schemas.microsoft.com/office/drawing/2014/main" id="{FEE19C6C-463C-4B57-BD45-1557F1CB3CC0}"/>
              </a:ext>
            </a:extLst>
          </p:cNvPr>
          <p:cNvGrpSpPr/>
          <p:nvPr/>
        </p:nvGrpSpPr>
        <p:grpSpPr>
          <a:xfrm flipH="1">
            <a:off x="7749708" y="890263"/>
            <a:ext cx="4202407" cy="2341303"/>
            <a:chOff x="4411970" y="1801825"/>
            <a:chExt cx="734586" cy="409262"/>
          </a:xfrm>
          <a:solidFill>
            <a:schemeClr val="accent4"/>
          </a:solidFill>
        </p:grpSpPr>
        <p:sp>
          <p:nvSpPr>
            <p:cNvPr id="24" name="Google Shape;1743;p61">
              <a:extLst>
                <a:ext uri="{FF2B5EF4-FFF2-40B4-BE49-F238E27FC236}">
                  <a16:creationId xmlns:a16="http://schemas.microsoft.com/office/drawing/2014/main" id="{F2E7A01C-69D8-4C9C-BCBB-6C969973611D}"/>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sym typeface="Arial"/>
              </a:endParaRPr>
            </a:p>
          </p:txBody>
        </p:sp>
        <p:sp>
          <p:nvSpPr>
            <p:cNvPr id="25" name="Google Shape;1744;p61">
              <a:extLst>
                <a:ext uri="{FF2B5EF4-FFF2-40B4-BE49-F238E27FC236}">
                  <a16:creationId xmlns:a16="http://schemas.microsoft.com/office/drawing/2014/main" id="{B3E16F3E-106D-493C-BF43-AB3DAA88A03C}"/>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sym typeface="Arial"/>
              </a:endParaRPr>
            </a:p>
          </p:txBody>
        </p:sp>
      </p:grpSp>
      <p:sp>
        <p:nvSpPr>
          <p:cNvPr id="2" name="TextBox 1">
            <a:extLst>
              <a:ext uri="{FF2B5EF4-FFF2-40B4-BE49-F238E27FC236}">
                <a16:creationId xmlns:a16="http://schemas.microsoft.com/office/drawing/2014/main" id="{1512F048-BBBF-441F-9E83-30B18BC25B7A}"/>
              </a:ext>
            </a:extLst>
          </p:cNvPr>
          <p:cNvSpPr txBox="1"/>
          <p:nvPr/>
        </p:nvSpPr>
        <p:spPr>
          <a:xfrm>
            <a:off x="8053428" y="1236669"/>
            <a:ext cx="2775805" cy="1200329"/>
          </a:xfrm>
          <a:prstGeom prst="rect">
            <a:avLst/>
          </a:prstGeom>
          <a:noFill/>
        </p:spPr>
        <p:txBody>
          <a:bodyPr wrap="square" rtlCol="0" anchor="ctr">
            <a:spAutoFit/>
          </a:bodyPr>
          <a:lstStyle/>
          <a:p>
            <a:pPr algn="ctr" defTabSz="1219170">
              <a:buClr>
                <a:srgbClr val="000000"/>
              </a:buClr>
            </a:pPr>
            <a:r>
              <a:rPr lang="en-US" sz="2400" kern="0" dirty="0">
                <a:solidFill>
                  <a:srgbClr val="FFFFFF"/>
                </a:solidFill>
                <a:latin typeface="Poppins Medium" panose="020B0604020202020204" charset="0"/>
                <a:cs typeface="Poppins Medium" panose="020B0604020202020204" charset="0"/>
                <a:sym typeface="Arial"/>
              </a:rPr>
              <a:t>What questions do you have on today’s content?</a:t>
            </a:r>
          </a:p>
        </p:txBody>
      </p:sp>
      <p:grpSp>
        <p:nvGrpSpPr>
          <p:cNvPr id="27" name="Google Shape;1742;p61">
            <a:extLst>
              <a:ext uri="{FF2B5EF4-FFF2-40B4-BE49-F238E27FC236}">
                <a16:creationId xmlns:a16="http://schemas.microsoft.com/office/drawing/2014/main" id="{B12E9B9C-DD2B-4562-9072-C4CB8881AFDD}"/>
              </a:ext>
            </a:extLst>
          </p:cNvPr>
          <p:cNvGrpSpPr/>
          <p:nvPr/>
        </p:nvGrpSpPr>
        <p:grpSpPr>
          <a:xfrm flipH="1">
            <a:off x="7570400" y="3347680"/>
            <a:ext cx="4202407" cy="2341303"/>
            <a:chOff x="4411970" y="1801825"/>
            <a:chExt cx="734586" cy="409262"/>
          </a:xfrm>
          <a:solidFill>
            <a:schemeClr val="accent4"/>
          </a:solidFill>
        </p:grpSpPr>
        <p:sp>
          <p:nvSpPr>
            <p:cNvPr id="28" name="Google Shape;1743;p61">
              <a:extLst>
                <a:ext uri="{FF2B5EF4-FFF2-40B4-BE49-F238E27FC236}">
                  <a16:creationId xmlns:a16="http://schemas.microsoft.com/office/drawing/2014/main" id="{0DB32C16-248B-4A47-92C3-1FF8C9231805}"/>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pPr defTabSz="1219170">
                <a:buClr>
                  <a:srgbClr val="000000"/>
                </a:buClr>
              </a:pPr>
              <a:endParaRPr sz="1867" kern="0">
                <a:solidFill>
                  <a:srgbClr val="FFFFFF"/>
                </a:solidFill>
                <a:latin typeface="Arial"/>
                <a:sym typeface="Arial"/>
              </a:endParaRPr>
            </a:p>
          </p:txBody>
        </p:sp>
        <p:sp>
          <p:nvSpPr>
            <p:cNvPr id="29" name="Google Shape;1744;p61">
              <a:extLst>
                <a:ext uri="{FF2B5EF4-FFF2-40B4-BE49-F238E27FC236}">
                  <a16:creationId xmlns:a16="http://schemas.microsoft.com/office/drawing/2014/main" id="{9516BE82-B74B-4DDD-8636-E76DB9860296}"/>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defTabSz="1219170">
                <a:buClr>
                  <a:srgbClr val="000000"/>
                </a:buClr>
              </a:pPr>
              <a:endParaRPr sz="1867" kern="0">
                <a:solidFill>
                  <a:srgbClr val="0D0F41"/>
                </a:solidFill>
                <a:latin typeface="Arial"/>
                <a:sym typeface="Arial"/>
              </a:endParaRPr>
            </a:p>
          </p:txBody>
        </p:sp>
      </p:grpSp>
      <p:sp>
        <p:nvSpPr>
          <p:cNvPr id="26" name="TextBox 25">
            <a:extLst>
              <a:ext uri="{FF2B5EF4-FFF2-40B4-BE49-F238E27FC236}">
                <a16:creationId xmlns:a16="http://schemas.microsoft.com/office/drawing/2014/main" id="{7D70ECEC-41EA-4B1B-9EFD-4EA42066BC5E}"/>
              </a:ext>
            </a:extLst>
          </p:cNvPr>
          <p:cNvSpPr txBox="1"/>
          <p:nvPr/>
        </p:nvSpPr>
        <p:spPr>
          <a:xfrm>
            <a:off x="7894721" y="3643135"/>
            <a:ext cx="2775805" cy="1200329"/>
          </a:xfrm>
          <a:prstGeom prst="rect">
            <a:avLst/>
          </a:prstGeom>
          <a:noFill/>
        </p:spPr>
        <p:txBody>
          <a:bodyPr wrap="square" rtlCol="0" anchor="ctr">
            <a:spAutoFit/>
          </a:bodyPr>
          <a:lstStyle/>
          <a:p>
            <a:pPr algn="ctr" defTabSz="1219170">
              <a:buClr>
                <a:srgbClr val="000000"/>
              </a:buClr>
            </a:pPr>
            <a:r>
              <a:rPr lang="en-US" sz="2400" kern="0" dirty="0">
                <a:solidFill>
                  <a:srgbClr val="FFFFFF"/>
                </a:solidFill>
                <a:latin typeface="Poppins Medium" panose="020B0604020202020204" charset="0"/>
                <a:cs typeface="Poppins Medium" panose="020B0604020202020204" charset="0"/>
                <a:sym typeface="Arial"/>
              </a:rPr>
              <a:t>What questions do you have on the follow-up tasks?</a:t>
            </a:r>
          </a:p>
        </p:txBody>
      </p:sp>
    </p:spTree>
    <p:extLst>
      <p:ext uri="{BB962C8B-B14F-4D97-AF65-F5344CB8AC3E}">
        <p14:creationId xmlns:p14="http://schemas.microsoft.com/office/powerpoint/2010/main" val="162924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1291120216"/>
              </p:ext>
            </p:extLst>
          </p:nvPr>
        </p:nvGraphicFramePr>
        <p:xfrm>
          <a:off x="1843722" y="1313063"/>
          <a:ext cx="8504557"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813349" y="467463"/>
            <a:ext cx="10264328" cy="845600"/>
          </a:xfrm>
        </p:spPr>
        <p:txBody>
          <a:bodyPr/>
          <a:lstStyle/>
          <a:p>
            <a:r>
              <a:rPr lang="en-US" dirty="0"/>
              <a:t>PREVIEW: MARCH AGENDA &amp; TASKS</a:t>
            </a:r>
          </a:p>
        </p:txBody>
      </p:sp>
    </p:spTree>
    <p:extLst>
      <p:ext uri="{BB962C8B-B14F-4D97-AF65-F5344CB8AC3E}">
        <p14:creationId xmlns:p14="http://schemas.microsoft.com/office/powerpoint/2010/main" val="227609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title"/>
          </p:nvPr>
        </p:nvSpPr>
        <p:spPr>
          <a:xfrm rot="-294">
            <a:off x="1869133" y="4060345"/>
            <a:ext cx="4670000" cy="1122400"/>
          </a:xfrm>
        </p:spPr>
        <p:txBody>
          <a:bodyPr/>
          <a:lstStyle/>
          <a:p>
            <a:r>
              <a:rPr lang="en-US" dirty="0"/>
              <a:t>EVALUTION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flipH="1">
            <a:off x="1552609" y="4871141"/>
            <a:ext cx="5303048" cy="1485113"/>
          </a:xfrm>
        </p:spPr>
        <p:txBody>
          <a:bodyPr anchor="ctr"/>
          <a:lstStyle/>
          <a:p>
            <a:pPr marL="0" indent="0"/>
            <a:r>
              <a:rPr lang="en-US" dirty="0"/>
              <a:t>Please remember to complete the evaluation to </a:t>
            </a:r>
            <a:r>
              <a:rPr lang="en-US" u="sng" dirty="0"/>
              <a:t>receive your PDPs</a:t>
            </a:r>
            <a:r>
              <a:rPr lang="en-US" dirty="0"/>
              <a:t>! </a:t>
            </a:r>
          </a:p>
          <a:p>
            <a:pPr marL="0" indent="0"/>
            <a:r>
              <a:rPr lang="en-US" dirty="0"/>
              <a:t>Scan the QR code to access.</a:t>
            </a:r>
          </a:p>
        </p:txBody>
      </p:sp>
      <p:pic>
        <p:nvPicPr>
          <p:cNvPr id="11" name="Picture 10">
            <a:extLst>
              <a:ext uri="{FF2B5EF4-FFF2-40B4-BE49-F238E27FC236}">
                <a16:creationId xmlns:a16="http://schemas.microsoft.com/office/drawing/2014/main" id="{403214D6-B523-40D2-8637-CD7D571E9DE9}"/>
              </a:ext>
            </a:extLst>
          </p:cNvPr>
          <p:cNvPicPr>
            <a:picLocks noChangeAspect="1"/>
          </p:cNvPicPr>
          <p:nvPr/>
        </p:nvPicPr>
        <p:blipFill>
          <a:blip r:embed="rId3"/>
          <a:stretch>
            <a:fillRect/>
          </a:stretch>
        </p:blipFill>
        <p:spPr>
          <a:xfrm>
            <a:off x="7141183" y="3817687"/>
            <a:ext cx="2730517" cy="2730517"/>
          </a:xfrm>
          <a:prstGeom prst="roundRect">
            <a:avLst>
              <a:gd name="adj" fmla="val 8594"/>
            </a:avLst>
          </a:prstGeom>
          <a:solidFill>
            <a:srgbClr val="FFFFFF">
              <a:shade val="85000"/>
            </a:srgbClr>
          </a:solidFill>
          <a:ln>
            <a:noFill/>
          </a:ln>
          <a:effectLst/>
        </p:spPr>
      </p:pic>
      <p:grpSp>
        <p:nvGrpSpPr>
          <p:cNvPr id="12" name="Google Shape;5392;p65">
            <a:extLst>
              <a:ext uri="{FF2B5EF4-FFF2-40B4-BE49-F238E27FC236}">
                <a16:creationId xmlns:a16="http://schemas.microsoft.com/office/drawing/2014/main" id="{55FB3982-F8D1-4E5D-B677-74B9F2D51D76}"/>
              </a:ext>
            </a:extLst>
          </p:cNvPr>
          <p:cNvGrpSpPr/>
          <p:nvPr/>
        </p:nvGrpSpPr>
        <p:grpSpPr>
          <a:xfrm>
            <a:off x="650328" y="1217515"/>
            <a:ext cx="2437515" cy="2437133"/>
            <a:chOff x="4873519" y="3311869"/>
            <a:chExt cx="499374" cy="499296"/>
          </a:xfrm>
        </p:grpSpPr>
        <p:sp>
          <p:nvSpPr>
            <p:cNvPr id="13" name="Google Shape;5393;p65">
              <a:extLst>
                <a:ext uri="{FF2B5EF4-FFF2-40B4-BE49-F238E27FC236}">
                  <a16:creationId xmlns:a16="http://schemas.microsoft.com/office/drawing/2014/main" id="{0A9DA81F-6A67-42C7-BA60-194C32D2C5CC}"/>
                </a:ext>
              </a:extLst>
            </p:cNvPr>
            <p:cNvSpPr/>
            <p:nvPr/>
          </p:nvSpPr>
          <p:spPr>
            <a:xfrm>
              <a:off x="4873519" y="3311869"/>
              <a:ext cx="499374" cy="499296"/>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a:ln>
                    <a:noFill/>
                  </a:ln>
                  <a:solidFill>
                    <a:srgbClr val="37A76F">
                      <a:lumMod val="50000"/>
                    </a:srgbClr>
                  </a:solidFill>
                  <a:effectLst/>
                  <a:uLnTx/>
                  <a:uFillTx/>
                  <a:latin typeface="Poppins Medium" panose="020B0604020202020204" charset="0"/>
                  <a:ea typeface="+mn-ea"/>
                  <a:cs typeface="Poppins Medium" panose="020B0604020202020204" charset="0"/>
                  <a:sym typeface="Arial"/>
                </a:rPr>
                <a:t>Reminder</a:t>
              </a:r>
              <a:r>
                <a:rPr kumimoji="0" lang="en-US" sz="1867" b="0" i="0" u="none" strike="noStrike" kern="0" cap="none" spc="0" normalizeH="0" baseline="0" noProof="0" dirty="0">
                  <a:ln>
                    <a:noFill/>
                  </a:ln>
                  <a:solidFill>
                    <a:srgbClr val="37A76F">
                      <a:lumMod val="50000"/>
                    </a:srgbClr>
                  </a:solidFill>
                  <a:effectLst/>
                  <a:uLnTx/>
                  <a:uFillTx/>
                  <a:latin typeface="Poppins Medium" panose="020B0604020202020204" charset="0"/>
                  <a:ea typeface="+mn-ea"/>
                  <a:cs typeface="Poppins Medium" panose="020B0604020202020204" charset="0"/>
                  <a:sym typeface="Arial"/>
                </a:rPr>
                <a:t>: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37A76F">
                      <a:lumMod val="50000"/>
                    </a:srgbClr>
                  </a:solidFill>
                  <a:effectLst/>
                  <a:uLnTx/>
                  <a:uFillTx/>
                  <a:latin typeface="Poppins Medium" panose="020B0604020202020204" charset="0"/>
                  <a:ea typeface="+mn-ea"/>
                  <a:cs typeface="Poppins Medium" panose="020B0604020202020204" charset="0"/>
                  <a:sym typeface="Arial"/>
                </a:rPr>
                <a:t>Send Action Plan to Trainers for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37A76F">
                      <a:lumMod val="50000"/>
                    </a:srgbClr>
                  </a:solidFill>
                  <a:effectLst/>
                  <a:uLnTx/>
                  <a:uFillTx/>
                  <a:latin typeface="Poppins Medium" panose="020B0604020202020204" charset="0"/>
                  <a:ea typeface="+mn-ea"/>
                  <a:cs typeface="Poppins Medium" panose="020B0604020202020204" charset="0"/>
                  <a:sym typeface="Arial"/>
                </a:rPr>
                <a:t>Feedback</a:t>
              </a:r>
            </a:p>
          </p:txBody>
        </p:sp>
        <p:sp>
          <p:nvSpPr>
            <p:cNvPr id="14" name="Google Shape;5394;p65">
              <a:extLst>
                <a:ext uri="{FF2B5EF4-FFF2-40B4-BE49-F238E27FC236}">
                  <a16:creationId xmlns:a16="http://schemas.microsoft.com/office/drawing/2014/main" id="{789962A1-91CB-4A97-B62C-F5F7A9FBA6E8}"/>
                </a:ext>
              </a:extLst>
            </p:cNvPr>
            <p:cNvSpPr/>
            <p:nvPr/>
          </p:nvSpPr>
          <p:spPr>
            <a:xfrm>
              <a:off x="4894620" y="3329830"/>
              <a:ext cx="202112" cy="182386"/>
            </a:xfrm>
            <a:custGeom>
              <a:avLst/>
              <a:gdLst/>
              <a:ahLst/>
              <a:cxnLst/>
              <a:rect l="l" t="t" r="r" b="b"/>
              <a:pathLst>
                <a:path w="7787" h="7027" extrusionOk="0">
                  <a:moveTo>
                    <a:pt x="0" y="1"/>
                  </a:moveTo>
                  <a:lnTo>
                    <a:pt x="0" y="7026"/>
                  </a:lnTo>
                  <a:lnTo>
                    <a:pt x="7787"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67270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788638233"/>
              </p:ext>
            </p:extLst>
          </p:nvPr>
        </p:nvGraphicFramePr>
        <p:xfrm>
          <a:off x="1215519" y="1313063"/>
          <a:ext cx="9229567"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dirty="0"/>
              <a:t>TODAY’S AGENDA &amp; TASKS</a:t>
            </a:r>
          </a:p>
        </p:txBody>
      </p:sp>
    </p:spTree>
    <p:extLst>
      <p:ext uri="{BB962C8B-B14F-4D97-AF65-F5344CB8AC3E}">
        <p14:creationId xmlns:p14="http://schemas.microsoft.com/office/powerpoint/2010/main" val="280629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653"/>
        <p:cNvGrpSpPr/>
        <p:nvPr/>
      </p:nvGrpSpPr>
      <p:grpSpPr>
        <a:xfrm>
          <a:off x="0" y="0"/>
          <a:ext cx="0" cy="0"/>
          <a:chOff x="0" y="0"/>
          <a:chExt cx="0" cy="0"/>
        </a:xfrm>
      </p:grpSpPr>
      <p:sp>
        <p:nvSpPr>
          <p:cNvPr id="654" name="Google Shape;654;p43"/>
          <p:cNvSpPr txBox="1">
            <a:spLocks noGrp="1"/>
          </p:cNvSpPr>
          <p:nvPr>
            <p:ph type="title"/>
          </p:nvPr>
        </p:nvSpPr>
        <p:spPr>
          <a:xfrm>
            <a:off x="803937" y="467467"/>
            <a:ext cx="5231200" cy="845600"/>
          </a:xfrm>
          <a:prstGeom prst="rect">
            <a:avLst/>
          </a:prstGeom>
        </p:spPr>
        <p:txBody>
          <a:bodyPr spcFirstLastPara="1" wrap="square" lIns="121900" tIns="121900" rIns="121900" bIns="121900" anchor="t" anchorCtr="0">
            <a:noAutofit/>
          </a:bodyPr>
          <a:lstStyle/>
          <a:p>
            <a:r>
              <a:rPr lang="en" dirty="0">
                <a:solidFill>
                  <a:schemeClr val="lt1"/>
                </a:solidFill>
                <a:latin typeface="Poppins SemiBold"/>
                <a:ea typeface="Poppins SemiBold"/>
                <a:cs typeface="Poppins SemiBold"/>
                <a:sym typeface="Poppins SemiBold"/>
              </a:rPr>
              <a:t>LEGEND</a:t>
            </a:r>
            <a:endParaRPr dirty="0">
              <a:solidFill>
                <a:schemeClr val="lt1"/>
              </a:solidFill>
              <a:latin typeface="Poppins SemiBold"/>
              <a:ea typeface="Poppins SemiBold"/>
              <a:cs typeface="Poppins SemiBold"/>
              <a:sym typeface="Poppins SemiBold"/>
            </a:endParaRPr>
          </a:p>
        </p:txBody>
      </p:sp>
      <p:sp>
        <p:nvSpPr>
          <p:cNvPr id="667" name="Google Shape;667;p43"/>
          <p:cNvSpPr txBox="1">
            <a:spLocks noGrp="1"/>
          </p:cNvSpPr>
          <p:nvPr>
            <p:ph type="body" idx="4294967295"/>
          </p:nvPr>
        </p:nvSpPr>
        <p:spPr>
          <a:xfrm>
            <a:off x="7820568" y="4967705"/>
            <a:ext cx="1879600" cy="596900"/>
          </a:xfrm>
          <a:prstGeom prst="rect">
            <a:avLst/>
          </a:prstGeom>
        </p:spPr>
        <p:txBody>
          <a:bodyPr spcFirstLastPara="1" wrap="square" lIns="121900" tIns="121900" rIns="121900" bIns="121900" anchor="ctr" anchorCtr="0">
            <a:noAutofit/>
          </a:bodyPr>
          <a:lstStyle/>
          <a:p>
            <a:pPr marL="0" indent="0" algn="ctr">
              <a:buNone/>
            </a:pPr>
            <a:r>
              <a:rPr lang="en" sz="2667" dirty="0">
                <a:latin typeface="Poppins Medium"/>
                <a:ea typeface="Poppins Medium"/>
                <a:cs typeface="Poppins Medium"/>
                <a:sym typeface="Poppins Medium"/>
              </a:rPr>
              <a:t>Preview</a:t>
            </a:r>
            <a:endParaRPr sz="2667" dirty="0">
              <a:latin typeface="Poppins Medium"/>
              <a:ea typeface="Poppins Medium"/>
              <a:cs typeface="Poppins Medium"/>
              <a:sym typeface="Poppins Medium"/>
            </a:endParaRPr>
          </a:p>
        </p:txBody>
      </p:sp>
      <p:sp>
        <p:nvSpPr>
          <p:cNvPr id="669" name="Google Shape;669;p43"/>
          <p:cNvSpPr txBox="1">
            <a:spLocks noGrp="1"/>
          </p:cNvSpPr>
          <p:nvPr>
            <p:ph type="body" idx="4294967295"/>
          </p:nvPr>
        </p:nvSpPr>
        <p:spPr>
          <a:xfrm>
            <a:off x="5980042" y="2036460"/>
            <a:ext cx="2391833" cy="899584"/>
          </a:xfrm>
          <a:prstGeom prst="rect">
            <a:avLst/>
          </a:prstGeom>
        </p:spPr>
        <p:txBody>
          <a:bodyPr spcFirstLastPara="1" wrap="square" lIns="121900" tIns="121900" rIns="121900" bIns="121900" anchor="ctr" anchorCtr="0">
            <a:noAutofit/>
          </a:bodyPr>
          <a:lstStyle/>
          <a:p>
            <a:pPr marL="0" indent="0" algn="ctr">
              <a:buNone/>
            </a:pPr>
            <a:r>
              <a:rPr lang="en" sz="2400" dirty="0">
                <a:latin typeface="Poppins Medium"/>
                <a:ea typeface="Poppins Medium"/>
                <a:cs typeface="Poppins Medium"/>
                <a:sym typeface="Poppins Medium"/>
              </a:rPr>
              <a:t>Discussion</a:t>
            </a:r>
            <a:endParaRPr sz="2400" dirty="0">
              <a:latin typeface="Poppins Medium"/>
              <a:ea typeface="Poppins Medium"/>
              <a:cs typeface="Poppins Medium"/>
              <a:sym typeface="Poppins Medium"/>
            </a:endParaRPr>
          </a:p>
        </p:txBody>
      </p:sp>
      <p:sp>
        <p:nvSpPr>
          <p:cNvPr id="671" name="Google Shape;671;p43"/>
          <p:cNvSpPr txBox="1">
            <a:spLocks noGrp="1"/>
          </p:cNvSpPr>
          <p:nvPr>
            <p:ph type="body" idx="4294967295"/>
          </p:nvPr>
        </p:nvSpPr>
        <p:spPr>
          <a:xfrm>
            <a:off x="2654282" y="2196868"/>
            <a:ext cx="2241551" cy="594784"/>
          </a:xfrm>
          <a:prstGeom prst="rect">
            <a:avLst/>
          </a:prstGeom>
        </p:spPr>
        <p:txBody>
          <a:bodyPr spcFirstLastPara="1" wrap="square" lIns="121900" tIns="121900" rIns="121900" bIns="121900" anchor="ctr" anchorCtr="0">
            <a:noAutofit/>
          </a:bodyPr>
          <a:lstStyle/>
          <a:p>
            <a:pPr marL="0" indent="0" algn="ctr">
              <a:buNone/>
            </a:pPr>
            <a:r>
              <a:rPr lang="en" sz="2667" dirty="0">
                <a:latin typeface="Poppins Medium"/>
                <a:ea typeface="Poppins Medium"/>
                <a:cs typeface="Poppins Medium"/>
                <a:sym typeface="Poppins Medium"/>
              </a:rPr>
              <a:t>Poll</a:t>
            </a:r>
            <a:endParaRPr sz="2667" dirty="0">
              <a:latin typeface="Poppins Medium"/>
              <a:ea typeface="Poppins Medium"/>
              <a:cs typeface="Poppins Medium"/>
              <a:sym typeface="Poppins Medium"/>
            </a:endParaRPr>
          </a:p>
        </p:txBody>
      </p:sp>
      <p:sp>
        <p:nvSpPr>
          <p:cNvPr id="656" name="Google Shape;656;p43"/>
          <p:cNvSpPr/>
          <p:nvPr/>
        </p:nvSpPr>
        <p:spPr>
          <a:xfrm>
            <a:off x="2562867" y="1313067"/>
            <a:ext cx="2492400" cy="2492400"/>
          </a:xfrm>
          <a:prstGeom prst="ellipse">
            <a:avLst/>
          </a:prstGeom>
          <a:noFill/>
          <a:ln w="9525" cap="flat" cmpd="sng">
            <a:solidFill>
              <a:schemeClr val="lt1"/>
            </a:solidFill>
            <a:prstDash val="dot"/>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 name="Google Shape;657;p43"/>
          <p:cNvSpPr/>
          <p:nvPr/>
        </p:nvSpPr>
        <p:spPr>
          <a:xfrm>
            <a:off x="5880620" y="1313067"/>
            <a:ext cx="2492400" cy="2492400"/>
          </a:xfrm>
          <a:prstGeom prst="ellipse">
            <a:avLst/>
          </a:prstGeom>
          <a:noFill/>
          <a:ln w="9525" cap="flat" cmpd="sng">
            <a:solidFill>
              <a:schemeClr val="lt1"/>
            </a:solidFill>
            <a:prstDash val="dot"/>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8" name="Google Shape;658;p43"/>
          <p:cNvSpPr/>
          <p:nvPr/>
        </p:nvSpPr>
        <p:spPr>
          <a:xfrm>
            <a:off x="7515341" y="3838341"/>
            <a:ext cx="2492400" cy="2492400"/>
          </a:xfrm>
          <a:prstGeom prst="ellipse">
            <a:avLst/>
          </a:prstGeom>
          <a:noFill/>
          <a:ln w="9525" cap="flat" cmpd="sng">
            <a:solidFill>
              <a:schemeClr val="lt1"/>
            </a:solidFill>
            <a:prstDash val="dot"/>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55;p43">
            <a:extLst>
              <a:ext uri="{FF2B5EF4-FFF2-40B4-BE49-F238E27FC236}">
                <a16:creationId xmlns:a16="http://schemas.microsoft.com/office/drawing/2014/main" id="{8E6A481B-3466-4A66-9D76-C06D1390CEA0}"/>
              </a:ext>
            </a:extLst>
          </p:cNvPr>
          <p:cNvSpPr/>
          <p:nvPr/>
        </p:nvSpPr>
        <p:spPr>
          <a:xfrm>
            <a:off x="4228752" y="3883432"/>
            <a:ext cx="2492400" cy="2492400"/>
          </a:xfrm>
          <a:prstGeom prst="ellipse">
            <a:avLst/>
          </a:prstGeom>
          <a:noFill/>
          <a:ln w="9525" cap="flat" cmpd="sng">
            <a:solidFill>
              <a:schemeClr val="lt1"/>
            </a:solidFill>
            <a:prstDash val="dot"/>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Google Shape;664;p43">
            <a:extLst>
              <a:ext uri="{FF2B5EF4-FFF2-40B4-BE49-F238E27FC236}">
                <a16:creationId xmlns:a16="http://schemas.microsoft.com/office/drawing/2014/main" id="{1C1C44A9-6F0C-442B-8BC4-89F8DE7075D7}"/>
              </a:ext>
            </a:extLst>
          </p:cNvPr>
          <p:cNvSpPr txBox="1">
            <a:spLocks/>
          </p:cNvSpPr>
          <p:nvPr/>
        </p:nvSpPr>
        <p:spPr>
          <a:xfrm>
            <a:off x="4276769" y="4730633"/>
            <a:ext cx="2396367" cy="107104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2400" b="0" i="0" u="none" strike="noStrike" kern="0" cap="none" spc="0" normalizeH="0" baseline="0" noProof="0" dirty="0">
                <a:ln>
                  <a:noFill/>
                </a:ln>
                <a:solidFill>
                  <a:srgbClr val="FFFFFF"/>
                </a:solidFill>
                <a:effectLst/>
                <a:uLnTx/>
                <a:uFillTx/>
                <a:latin typeface="Poppins Medium"/>
                <a:ea typeface="Poppins Medium"/>
                <a:cs typeface="Poppins Medium"/>
                <a:sym typeface="Poppins Medium"/>
              </a:rPr>
              <a:t>Positive &amp; Negative Examples</a:t>
            </a:r>
            <a:endParaRPr kumimoji="0" lang="en-US" sz="1467" b="0" i="1" u="none" strike="noStrike" kern="0" cap="none" spc="0" normalizeH="0" baseline="0" noProof="0" dirty="0">
              <a:ln>
                <a:noFill/>
              </a:ln>
              <a:solidFill>
                <a:srgbClr val="FFFFFF"/>
              </a:solidFill>
              <a:effectLst/>
              <a:uLnTx/>
              <a:uFillTx/>
              <a:latin typeface="Poppins Medium"/>
              <a:ea typeface="Poppins Medium"/>
              <a:cs typeface="Poppins Medium"/>
              <a:sym typeface="Poppins Medium"/>
            </a:endParaRPr>
          </a:p>
        </p:txBody>
      </p:sp>
      <p:sp>
        <p:nvSpPr>
          <p:cNvPr id="37" name="Google Shape;673;p43">
            <a:extLst>
              <a:ext uri="{FF2B5EF4-FFF2-40B4-BE49-F238E27FC236}">
                <a16:creationId xmlns:a16="http://schemas.microsoft.com/office/drawing/2014/main" id="{B9939677-A273-496E-BFE7-33859FCA88D9}"/>
              </a:ext>
            </a:extLst>
          </p:cNvPr>
          <p:cNvSpPr txBox="1">
            <a:spLocks/>
          </p:cNvSpPr>
          <p:nvPr/>
        </p:nvSpPr>
        <p:spPr>
          <a:xfrm>
            <a:off x="1717267" y="3555812"/>
            <a:ext cx="845600" cy="596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0"/>
              </a:spcAft>
              <a:buClr>
                <a:srgbClr val="FFFFFF"/>
              </a:buClr>
              <a:buSzPts val="1400"/>
              <a:buFont typeface="Hind Vadodara"/>
              <a:buNone/>
              <a:tabLst/>
              <a:defRPr/>
            </a:pPr>
            <a:endParaRPr kumimoji="0" lang="en" sz="2400" b="0" i="0" u="none" strike="noStrike" kern="0" cap="none" spc="0" normalizeH="0" baseline="0" noProof="0" dirty="0">
              <a:ln>
                <a:noFill/>
              </a:ln>
              <a:solidFill>
                <a:srgbClr val="FFFFFF"/>
              </a:solidFill>
              <a:effectLst/>
              <a:uLnTx/>
              <a:uFillTx/>
              <a:latin typeface="Poppins SemiBold"/>
              <a:ea typeface="Poppins SemiBold"/>
              <a:cs typeface="Poppins SemiBold"/>
              <a:sym typeface="Poppins SemiBold"/>
            </a:endParaRPr>
          </a:p>
        </p:txBody>
      </p:sp>
      <p:sp>
        <p:nvSpPr>
          <p:cNvPr id="147" name="Google Shape;659;p43">
            <a:extLst>
              <a:ext uri="{FF2B5EF4-FFF2-40B4-BE49-F238E27FC236}">
                <a16:creationId xmlns:a16="http://schemas.microsoft.com/office/drawing/2014/main" id="{0B8EC048-DA2F-4798-A73D-14687802003A}"/>
              </a:ext>
            </a:extLst>
          </p:cNvPr>
          <p:cNvSpPr/>
          <p:nvPr/>
        </p:nvSpPr>
        <p:spPr>
          <a:xfrm>
            <a:off x="4895832" y="3439661"/>
            <a:ext cx="1158240" cy="1158240"/>
          </a:xfrm>
          <a:prstGeom prst="ellipse">
            <a:avLst/>
          </a:prstGeom>
          <a:gradFill>
            <a:gsLst>
              <a:gs pos="0">
                <a:srgbClr val="8784C7"/>
              </a:gs>
              <a:gs pos="100000">
                <a:srgbClr val="AD84C6"/>
              </a:gs>
            </a:gsLst>
            <a:lin ang="10800025" scaled="0"/>
          </a:gra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dirty="0">
                <a:ln>
                  <a:noFill/>
                </a:ln>
                <a:solidFill>
                  <a:srgbClr val="FFFFFF"/>
                </a:solidFill>
                <a:effectLst/>
                <a:uLnTx/>
                <a:uFillTx/>
                <a:latin typeface="Arial"/>
                <a:ea typeface="+mn-ea"/>
                <a:cs typeface="Arial"/>
                <a:sym typeface="Arial"/>
              </a:rPr>
              <a:t>&amp;</a:t>
            </a:r>
            <a:endParaRPr kumimoji="0" sz="2400" b="0"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26" name="Google Shape;6461;p67">
            <a:extLst>
              <a:ext uri="{FF2B5EF4-FFF2-40B4-BE49-F238E27FC236}">
                <a16:creationId xmlns:a16="http://schemas.microsoft.com/office/drawing/2014/main" id="{886F0597-687A-49F7-B45B-5DDA4C9873F6}"/>
              </a:ext>
            </a:extLst>
          </p:cNvPr>
          <p:cNvGrpSpPr>
            <a:grpSpLocks noChangeAspect="1"/>
          </p:cNvGrpSpPr>
          <p:nvPr/>
        </p:nvGrpSpPr>
        <p:grpSpPr>
          <a:xfrm>
            <a:off x="5586089" y="3814143"/>
            <a:ext cx="400372" cy="383484"/>
            <a:chOff x="4111994" y="3682455"/>
            <a:chExt cx="387992" cy="371625"/>
          </a:xfrm>
        </p:grpSpPr>
        <p:sp>
          <p:nvSpPr>
            <p:cNvPr id="127" name="Google Shape;6462;p67">
              <a:extLst>
                <a:ext uri="{FF2B5EF4-FFF2-40B4-BE49-F238E27FC236}">
                  <a16:creationId xmlns:a16="http://schemas.microsoft.com/office/drawing/2014/main" id="{2127CAB1-4BAC-413E-9B36-17E5C3CCFD2F}"/>
                </a:ext>
              </a:extLst>
            </p:cNvPr>
            <p:cNvSpPr/>
            <p:nvPr/>
          </p:nvSpPr>
          <p:spPr>
            <a:xfrm>
              <a:off x="4111994" y="3682455"/>
              <a:ext cx="386179" cy="371572"/>
            </a:xfrm>
            <a:custGeom>
              <a:avLst/>
              <a:gdLst/>
              <a:ahLst/>
              <a:cxnLst/>
              <a:rect l="l" t="t" r="r" b="b"/>
              <a:pathLst>
                <a:path w="14699" h="14143" extrusionOk="0">
                  <a:moveTo>
                    <a:pt x="7623" y="1546"/>
                  </a:moveTo>
                  <a:cubicBezTo>
                    <a:pt x="9044" y="1546"/>
                    <a:pt x="10458" y="2093"/>
                    <a:pt x="11529" y="3164"/>
                  </a:cubicBezTo>
                  <a:cubicBezTo>
                    <a:pt x="13485" y="5113"/>
                    <a:pt x="13700" y="8199"/>
                    <a:pt x="12035" y="10398"/>
                  </a:cubicBezTo>
                  <a:lnTo>
                    <a:pt x="12028" y="10398"/>
                  </a:lnTo>
                  <a:lnTo>
                    <a:pt x="4294" y="2664"/>
                  </a:lnTo>
                  <a:cubicBezTo>
                    <a:pt x="5285" y="1914"/>
                    <a:pt x="6456" y="1546"/>
                    <a:pt x="7623" y="1546"/>
                  </a:cubicBezTo>
                  <a:close/>
                  <a:moveTo>
                    <a:pt x="3198" y="3760"/>
                  </a:moveTo>
                  <a:lnTo>
                    <a:pt x="10932" y="11494"/>
                  </a:lnTo>
                  <a:cubicBezTo>
                    <a:pt x="9959" y="12225"/>
                    <a:pt x="8794" y="12598"/>
                    <a:pt x="7620" y="12598"/>
                  </a:cubicBezTo>
                  <a:cubicBezTo>
                    <a:pt x="6777" y="12598"/>
                    <a:pt x="5930" y="12406"/>
                    <a:pt x="5147" y="12014"/>
                  </a:cubicBezTo>
                  <a:cubicBezTo>
                    <a:pt x="3275" y="11078"/>
                    <a:pt x="2096" y="9164"/>
                    <a:pt x="2089" y="7070"/>
                  </a:cubicBezTo>
                  <a:lnTo>
                    <a:pt x="2089" y="7070"/>
                  </a:lnTo>
                  <a:cubicBezTo>
                    <a:pt x="2090" y="5872"/>
                    <a:pt x="2478" y="4716"/>
                    <a:pt x="3198" y="3760"/>
                  </a:cubicBezTo>
                  <a:close/>
                  <a:moveTo>
                    <a:pt x="7617" y="1"/>
                  </a:moveTo>
                  <a:cubicBezTo>
                    <a:pt x="4759" y="8"/>
                    <a:pt x="2186" y="1728"/>
                    <a:pt x="1090" y="4371"/>
                  </a:cubicBezTo>
                  <a:cubicBezTo>
                    <a:pt x="1" y="7013"/>
                    <a:pt x="604" y="10051"/>
                    <a:pt x="2630" y="12077"/>
                  </a:cubicBezTo>
                  <a:cubicBezTo>
                    <a:pt x="3979" y="13426"/>
                    <a:pt x="5786" y="14143"/>
                    <a:pt x="7626" y="14143"/>
                  </a:cubicBezTo>
                  <a:cubicBezTo>
                    <a:pt x="8538" y="14143"/>
                    <a:pt x="9459" y="13966"/>
                    <a:pt x="10336" y="13603"/>
                  </a:cubicBezTo>
                  <a:cubicBezTo>
                    <a:pt x="12971" y="12507"/>
                    <a:pt x="14692" y="9933"/>
                    <a:pt x="14698" y="7076"/>
                  </a:cubicBezTo>
                  <a:cubicBezTo>
                    <a:pt x="14692" y="3164"/>
                    <a:pt x="11529" y="1"/>
                    <a:pt x="7617" y="1"/>
                  </a:cubicBezTo>
                  <a:close/>
                </a:path>
              </a:pathLst>
            </a:custGeom>
            <a:solidFill>
              <a:srgbClr val="9FAE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6463;p67">
              <a:extLst>
                <a:ext uri="{FF2B5EF4-FFF2-40B4-BE49-F238E27FC236}">
                  <a16:creationId xmlns:a16="http://schemas.microsoft.com/office/drawing/2014/main" id="{4FD4147E-92D4-42B1-8194-51AB30C78C2A}"/>
                </a:ext>
              </a:extLst>
            </p:cNvPr>
            <p:cNvSpPr/>
            <p:nvPr/>
          </p:nvSpPr>
          <p:spPr>
            <a:xfrm>
              <a:off x="4301156" y="3682455"/>
              <a:ext cx="198830" cy="371625"/>
            </a:xfrm>
            <a:custGeom>
              <a:avLst/>
              <a:gdLst/>
              <a:ahLst/>
              <a:cxnLst/>
              <a:rect l="l" t="t" r="r" b="b"/>
              <a:pathLst>
                <a:path w="7568" h="14145" extrusionOk="0">
                  <a:moveTo>
                    <a:pt x="493" y="0"/>
                  </a:moveTo>
                  <a:cubicBezTo>
                    <a:pt x="468" y="0"/>
                    <a:pt x="442" y="1"/>
                    <a:pt x="417" y="1"/>
                  </a:cubicBezTo>
                  <a:cubicBezTo>
                    <a:pt x="278" y="1"/>
                    <a:pt x="139" y="8"/>
                    <a:pt x="0" y="15"/>
                  </a:cubicBezTo>
                  <a:cubicBezTo>
                    <a:pt x="3739" y="230"/>
                    <a:pt x="6666" y="3323"/>
                    <a:pt x="6666" y="7076"/>
                  </a:cubicBezTo>
                  <a:cubicBezTo>
                    <a:pt x="6666" y="10821"/>
                    <a:pt x="3739" y="13915"/>
                    <a:pt x="0" y="14130"/>
                  </a:cubicBezTo>
                  <a:cubicBezTo>
                    <a:pt x="139" y="14137"/>
                    <a:pt x="278" y="14144"/>
                    <a:pt x="417" y="14144"/>
                  </a:cubicBezTo>
                  <a:cubicBezTo>
                    <a:pt x="442" y="14144"/>
                    <a:pt x="468" y="14144"/>
                    <a:pt x="493" y="14144"/>
                  </a:cubicBezTo>
                  <a:cubicBezTo>
                    <a:pt x="4398" y="14144"/>
                    <a:pt x="7568" y="10983"/>
                    <a:pt x="7568" y="7076"/>
                  </a:cubicBezTo>
                  <a:cubicBezTo>
                    <a:pt x="7568" y="3162"/>
                    <a:pt x="4398" y="0"/>
                    <a:pt x="493" y="0"/>
                  </a:cubicBez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9" name="Google Shape;6469;p67">
            <a:extLst>
              <a:ext uri="{FF2B5EF4-FFF2-40B4-BE49-F238E27FC236}">
                <a16:creationId xmlns:a16="http://schemas.microsoft.com/office/drawing/2014/main" id="{F847FC2B-8651-4648-BAD0-AE9D97839618}"/>
              </a:ext>
            </a:extLst>
          </p:cNvPr>
          <p:cNvGrpSpPr/>
          <p:nvPr/>
        </p:nvGrpSpPr>
        <p:grpSpPr>
          <a:xfrm>
            <a:off x="4974462" y="3844624"/>
            <a:ext cx="400372" cy="295377"/>
            <a:chOff x="5223609" y="3731112"/>
            <a:chExt cx="371782" cy="274285"/>
          </a:xfrm>
        </p:grpSpPr>
        <p:sp>
          <p:nvSpPr>
            <p:cNvPr id="130" name="Google Shape;6470;p67">
              <a:extLst>
                <a:ext uri="{FF2B5EF4-FFF2-40B4-BE49-F238E27FC236}">
                  <a16:creationId xmlns:a16="http://schemas.microsoft.com/office/drawing/2014/main" id="{A2C797AB-0154-4B2C-8A3A-3DC4908BEC2E}"/>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9FAE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6471;p67">
              <a:extLst>
                <a:ext uri="{FF2B5EF4-FFF2-40B4-BE49-F238E27FC236}">
                  <a16:creationId xmlns:a16="http://schemas.microsoft.com/office/drawing/2014/main" id="{B0401794-31FF-4478-A9AF-186F0600F807}"/>
                </a:ext>
              </a:extLst>
            </p:cNvPr>
            <p:cNvSpPr/>
            <p:nvPr/>
          </p:nvSpPr>
          <p:spPr>
            <a:xfrm>
              <a:off x="5338229" y="3769388"/>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chemeClr val="accent6">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00" name="Google Shape;662;p43">
            <a:extLst>
              <a:ext uri="{FF2B5EF4-FFF2-40B4-BE49-F238E27FC236}">
                <a16:creationId xmlns:a16="http://schemas.microsoft.com/office/drawing/2014/main" id="{4C17618F-05F9-471F-9018-5720FB1F1E02}"/>
              </a:ext>
            </a:extLst>
          </p:cNvPr>
          <p:cNvSpPr/>
          <p:nvPr/>
        </p:nvSpPr>
        <p:spPr>
          <a:xfrm>
            <a:off x="6543559" y="3104024"/>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6" name="Group 5">
            <a:extLst>
              <a:ext uri="{FF2B5EF4-FFF2-40B4-BE49-F238E27FC236}">
                <a16:creationId xmlns:a16="http://schemas.microsoft.com/office/drawing/2014/main" id="{D9A532E1-78FC-4117-A60B-5005DBF6684A}"/>
              </a:ext>
            </a:extLst>
          </p:cNvPr>
          <p:cNvGrpSpPr/>
          <p:nvPr/>
        </p:nvGrpSpPr>
        <p:grpSpPr>
          <a:xfrm>
            <a:off x="6702796" y="3334749"/>
            <a:ext cx="806237" cy="674497"/>
            <a:chOff x="5927593" y="419031"/>
            <a:chExt cx="2451625" cy="2051026"/>
          </a:xfrm>
        </p:grpSpPr>
        <p:grpSp>
          <p:nvGrpSpPr>
            <p:cNvPr id="278" name="Google Shape;16036;p73">
              <a:extLst>
                <a:ext uri="{FF2B5EF4-FFF2-40B4-BE49-F238E27FC236}">
                  <a16:creationId xmlns:a16="http://schemas.microsoft.com/office/drawing/2014/main" id="{041E240C-3BBE-473B-9CEF-9CB2860B834C}"/>
                </a:ext>
              </a:extLst>
            </p:cNvPr>
            <p:cNvGrpSpPr/>
            <p:nvPr/>
          </p:nvGrpSpPr>
          <p:grpSpPr>
            <a:xfrm>
              <a:off x="5927593" y="1181807"/>
              <a:ext cx="1725126" cy="1286091"/>
              <a:chOff x="1798763" y="3395401"/>
              <a:chExt cx="376185" cy="280448"/>
            </a:xfrm>
          </p:grpSpPr>
          <p:sp>
            <p:nvSpPr>
              <p:cNvPr id="279" name="Google Shape;16037;p73">
                <a:extLst>
                  <a:ext uri="{FF2B5EF4-FFF2-40B4-BE49-F238E27FC236}">
                    <a16:creationId xmlns:a16="http://schemas.microsoft.com/office/drawing/2014/main" id="{469F0E22-8795-4B3F-86EE-D569C2141510}"/>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0" name="Google Shape;16038;p73">
                <a:extLst>
                  <a:ext uri="{FF2B5EF4-FFF2-40B4-BE49-F238E27FC236}">
                    <a16:creationId xmlns:a16="http://schemas.microsoft.com/office/drawing/2014/main" id="{D7B80BD7-CC13-4047-B80E-0BC6AA83643B}"/>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1" name="Google Shape;16039;p73">
                <a:extLst>
                  <a:ext uri="{FF2B5EF4-FFF2-40B4-BE49-F238E27FC236}">
                    <a16:creationId xmlns:a16="http://schemas.microsoft.com/office/drawing/2014/main" id="{B5781D14-C175-417F-A38A-31D722F0BCC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2" name="Google Shape;16040;p73">
                <a:extLst>
                  <a:ext uri="{FF2B5EF4-FFF2-40B4-BE49-F238E27FC236}">
                    <a16:creationId xmlns:a16="http://schemas.microsoft.com/office/drawing/2014/main" id="{36FAAAF2-649F-48CE-96F3-BBB04E833E2F}"/>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3" name="Google Shape;16041;p73">
                <a:extLst>
                  <a:ext uri="{FF2B5EF4-FFF2-40B4-BE49-F238E27FC236}">
                    <a16:creationId xmlns:a16="http://schemas.microsoft.com/office/drawing/2014/main" id="{F1A63DD9-361F-4458-856F-6432D703ECAF}"/>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4" name="Google Shape;16042;p73">
                <a:extLst>
                  <a:ext uri="{FF2B5EF4-FFF2-40B4-BE49-F238E27FC236}">
                    <a16:creationId xmlns:a16="http://schemas.microsoft.com/office/drawing/2014/main" id="{DC6BA793-6BE6-478A-8C41-7160E450EB7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5" name="Google Shape;16043;p73">
                <a:extLst>
                  <a:ext uri="{FF2B5EF4-FFF2-40B4-BE49-F238E27FC236}">
                    <a16:creationId xmlns:a16="http://schemas.microsoft.com/office/drawing/2014/main" id="{D78CA6B6-1025-4F66-B60E-5C828B7702F0}"/>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6" name="Google Shape;16044;p73">
                <a:extLst>
                  <a:ext uri="{FF2B5EF4-FFF2-40B4-BE49-F238E27FC236}">
                    <a16:creationId xmlns:a16="http://schemas.microsoft.com/office/drawing/2014/main" id="{74614703-B7FC-4FE7-AD7D-458765696524}"/>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7" name="Google Shape;16045;p73">
                <a:extLst>
                  <a:ext uri="{FF2B5EF4-FFF2-40B4-BE49-F238E27FC236}">
                    <a16:creationId xmlns:a16="http://schemas.microsoft.com/office/drawing/2014/main" id="{23772BDD-9E3C-4A0C-B785-1D36724B5857}"/>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8" name="Google Shape;16046;p73">
                <a:extLst>
                  <a:ext uri="{FF2B5EF4-FFF2-40B4-BE49-F238E27FC236}">
                    <a16:creationId xmlns:a16="http://schemas.microsoft.com/office/drawing/2014/main" id="{4AC3A158-AE6C-4F61-8FAE-68343DC8EB18}"/>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9" name="Google Shape;16047;p73">
                <a:extLst>
                  <a:ext uri="{FF2B5EF4-FFF2-40B4-BE49-F238E27FC236}">
                    <a16:creationId xmlns:a16="http://schemas.microsoft.com/office/drawing/2014/main" id="{6CBC5497-CFE5-4BCB-B009-F79A2007BDD5}"/>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0" name="Google Shape;16048;p73">
                <a:extLst>
                  <a:ext uri="{FF2B5EF4-FFF2-40B4-BE49-F238E27FC236}">
                    <a16:creationId xmlns:a16="http://schemas.microsoft.com/office/drawing/2014/main" id="{6F51A6E6-3EA3-4098-8AB9-5B3FD37F5EF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1" name="Google Shape;16049;p73">
                <a:extLst>
                  <a:ext uri="{FF2B5EF4-FFF2-40B4-BE49-F238E27FC236}">
                    <a16:creationId xmlns:a16="http://schemas.microsoft.com/office/drawing/2014/main" id="{BD8806D0-A7D0-47C5-BFA4-64D8D5774E1A}"/>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2" name="Google Shape;16050;p73">
                <a:extLst>
                  <a:ext uri="{FF2B5EF4-FFF2-40B4-BE49-F238E27FC236}">
                    <a16:creationId xmlns:a16="http://schemas.microsoft.com/office/drawing/2014/main" id="{27410E53-D7F8-4690-A196-9B95C6254D5B}"/>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3" name="Google Shape;16051;p73">
                <a:extLst>
                  <a:ext uri="{FF2B5EF4-FFF2-40B4-BE49-F238E27FC236}">
                    <a16:creationId xmlns:a16="http://schemas.microsoft.com/office/drawing/2014/main" id="{FC7BB398-AE50-410E-AE93-141EF74498D7}"/>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4" name="Google Shape;16052;p73">
                <a:extLst>
                  <a:ext uri="{FF2B5EF4-FFF2-40B4-BE49-F238E27FC236}">
                    <a16:creationId xmlns:a16="http://schemas.microsoft.com/office/drawing/2014/main" id="{F4856B65-6A1C-4C24-8DEA-9612B45B7B14}"/>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5" name="Google Shape;16053;p73">
                <a:extLst>
                  <a:ext uri="{FF2B5EF4-FFF2-40B4-BE49-F238E27FC236}">
                    <a16:creationId xmlns:a16="http://schemas.microsoft.com/office/drawing/2014/main" id="{2772A3D3-8761-4FFF-877D-E3B3A400F82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6" name="Google Shape;16054;p73">
                <a:extLst>
                  <a:ext uri="{FF2B5EF4-FFF2-40B4-BE49-F238E27FC236}">
                    <a16:creationId xmlns:a16="http://schemas.microsoft.com/office/drawing/2014/main" id="{B51D3DA5-E6CD-4847-9AA9-D95410E6EF93}"/>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7" name="Google Shape;16055;p73">
                <a:extLst>
                  <a:ext uri="{FF2B5EF4-FFF2-40B4-BE49-F238E27FC236}">
                    <a16:creationId xmlns:a16="http://schemas.microsoft.com/office/drawing/2014/main" id="{A8FDD012-982E-4997-A15E-C2D89BB5ED4B}"/>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8" name="Google Shape;16056;p73">
                <a:extLst>
                  <a:ext uri="{FF2B5EF4-FFF2-40B4-BE49-F238E27FC236}">
                    <a16:creationId xmlns:a16="http://schemas.microsoft.com/office/drawing/2014/main" id="{BD34ED31-5C6A-4545-BEA7-5B791D3E1F21}"/>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9" name="Google Shape;16057;p73">
                <a:extLst>
                  <a:ext uri="{FF2B5EF4-FFF2-40B4-BE49-F238E27FC236}">
                    <a16:creationId xmlns:a16="http://schemas.microsoft.com/office/drawing/2014/main" id="{3D7FCF1C-8F4F-4C06-956A-5E4FA577AE1F}"/>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0" name="Google Shape;16058;p73">
                <a:extLst>
                  <a:ext uri="{FF2B5EF4-FFF2-40B4-BE49-F238E27FC236}">
                    <a16:creationId xmlns:a16="http://schemas.microsoft.com/office/drawing/2014/main" id="{775B02E6-02F3-4E8E-BFD5-4EF2300BB406}"/>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1" name="Google Shape;16059;p73">
                <a:extLst>
                  <a:ext uri="{FF2B5EF4-FFF2-40B4-BE49-F238E27FC236}">
                    <a16:creationId xmlns:a16="http://schemas.microsoft.com/office/drawing/2014/main" id="{95EDF123-93CB-417F-AF88-3036F8385B9F}"/>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2" name="Google Shape;16060;p73">
                <a:extLst>
                  <a:ext uri="{FF2B5EF4-FFF2-40B4-BE49-F238E27FC236}">
                    <a16:creationId xmlns:a16="http://schemas.microsoft.com/office/drawing/2014/main" id="{357953A0-81BE-40E4-A183-AF859EF702DD}"/>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3" name="Google Shape;16061;p73">
                <a:extLst>
                  <a:ext uri="{FF2B5EF4-FFF2-40B4-BE49-F238E27FC236}">
                    <a16:creationId xmlns:a16="http://schemas.microsoft.com/office/drawing/2014/main" id="{DF3AFF81-DAB5-4311-8758-A4DD7165F6DC}"/>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4" name="Google Shape;16062;p73">
                <a:extLst>
                  <a:ext uri="{FF2B5EF4-FFF2-40B4-BE49-F238E27FC236}">
                    <a16:creationId xmlns:a16="http://schemas.microsoft.com/office/drawing/2014/main" id="{E5A0F472-4BFB-4AD4-A68D-547585F6CA43}"/>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5" name="Google Shape;16063;p73">
                <a:extLst>
                  <a:ext uri="{FF2B5EF4-FFF2-40B4-BE49-F238E27FC236}">
                    <a16:creationId xmlns:a16="http://schemas.microsoft.com/office/drawing/2014/main" id="{DF9A3D94-67C9-41A8-978C-833E60FF177B}"/>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6" name="Google Shape;16064;p73">
                <a:extLst>
                  <a:ext uri="{FF2B5EF4-FFF2-40B4-BE49-F238E27FC236}">
                    <a16:creationId xmlns:a16="http://schemas.microsoft.com/office/drawing/2014/main" id="{C2449851-B0E7-48B6-B11C-36A304158F93}"/>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7" name="Google Shape;16065;p73">
                <a:extLst>
                  <a:ext uri="{FF2B5EF4-FFF2-40B4-BE49-F238E27FC236}">
                    <a16:creationId xmlns:a16="http://schemas.microsoft.com/office/drawing/2014/main" id="{10A3B44F-CFE9-4B6A-936A-598E48ED8D04}"/>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8" name="Google Shape;16066;p73">
                <a:extLst>
                  <a:ext uri="{FF2B5EF4-FFF2-40B4-BE49-F238E27FC236}">
                    <a16:creationId xmlns:a16="http://schemas.microsoft.com/office/drawing/2014/main" id="{D1467168-A198-4340-9AD5-D4BEB3489EC6}"/>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9" name="Google Shape;16067;p73">
                <a:extLst>
                  <a:ext uri="{FF2B5EF4-FFF2-40B4-BE49-F238E27FC236}">
                    <a16:creationId xmlns:a16="http://schemas.microsoft.com/office/drawing/2014/main" id="{042DDFC0-9551-4BF8-85A0-94CEE55AEC91}"/>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310" name="Google Shape;9682;p69">
              <a:extLst>
                <a:ext uri="{FF2B5EF4-FFF2-40B4-BE49-F238E27FC236}">
                  <a16:creationId xmlns:a16="http://schemas.microsoft.com/office/drawing/2014/main" id="{6A3BB8EA-CF9B-4B80-88AE-85378CE7D64C}"/>
                </a:ext>
              </a:extLst>
            </p:cNvPr>
            <p:cNvGrpSpPr/>
            <p:nvPr/>
          </p:nvGrpSpPr>
          <p:grpSpPr>
            <a:xfrm>
              <a:off x="6661321" y="419031"/>
              <a:ext cx="1717897" cy="2051026"/>
              <a:chOff x="7159964" y="1971904"/>
              <a:chExt cx="291564" cy="348103"/>
            </a:xfrm>
          </p:grpSpPr>
          <p:sp>
            <p:nvSpPr>
              <p:cNvPr id="311" name="Google Shape;9683;p69">
                <a:extLst>
                  <a:ext uri="{FF2B5EF4-FFF2-40B4-BE49-F238E27FC236}">
                    <a16:creationId xmlns:a16="http://schemas.microsoft.com/office/drawing/2014/main" id="{5C018277-A6A1-46BC-8B87-594059BF9405}"/>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2" name="Google Shape;9684;p69">
                <a:extLst>
                  <a:ext uri="{FF2B5EF4-FFF2-40B4-BE49-F238E27FC236}">
                    <a16:creationId xmlns:a16="http://schemas.microsoft.com/office/drawing/2014/main" id="{BEA55A16-F627-42AC-9A63-90A64B3C25E3}"/>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3" name="Google Shape;9694;p69">
                <a:extLst>
                  <a:ext uri="{FF2B5EF4-FFF2-40B4-BE49-F238E27FC236}">
                    <a16:creationId xmlns:a16="http://schemas.microsoft.com/office/drawing/2014/main" id="{AC98F82E-85CE-4AD0-8743-892E4D1A7111}"/>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4" name="Google Shape;9695;p69">
                <a:extLst>
                  <a:ext uri="{FF2B5EF4-FFF2-40B4-BE49-F238E27FC236}">
                    <a16:creationId xmlns:a16="http://schemas.microsoft.com/office/drawing/2014/main" id="{5FD3A128-88E9-4C9F-B2ED-3ABB5258088A}"/>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5" name="Google Shape;9696;p69">
                <a:extLst>
                  <a:ext uri="{FF2B5EF4-FFF2-40B4-BE49-F238E27FC236}">
                    <a16:creationId xmlns:a16="http://schemas.microsoft.com/office/drawing/2014/main" id="{9D565AC4-E7E2-4271-A967-3D88EA66A968}"/>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6" name="Google Shape;9697;p69">
                <a:extLst>
                  <a:ext uri="{FF2B5EF4-FFF2-40B4-BE49-F238E27FC236}">
                    <a16:creationId xmlns:a16="http://schemas.microsoft.com/office/drawing/2014/main" id="{6A808D98-2AD3-4966-8B19-B2E38DE14F00}"/>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7" name="Google Shape;9698;p69">
                <a:extLst>
                  <a:ext uri="{FF2B5EF4-FFF2-40B4-BE49-F238E27FC236}">
                    <a16:creationId xmlns:a16="http://schemas.microsoft.com/office/drawing/2014/main" id="{3B08A221-6523-4FF1-AC18-DD64244FA849}"/>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8" name="Google Shape;9699;p69">
                <a:extLst>
                  <a:ext uri="{FF2B5EF4-FFF2-40B4-BE49-F238E27FC236}">
                    <a16:creationId xmlns:a16="http://schemas.microsoft.com/office/drawing/2014/main" id="{171E76F3-FB4A-4726-B159-00A361AFC000}"/>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9" name="Google Shape;9700;p69">
                <a:extLst>
                  <a:ext uri="{FF2B5EF4-FFF2-40B4-BE49-F238E27FC236}">
                    <a16:creationId xmlns:a16="http://schemas.microsoft.com/office/drawing/2014/main" id="{1F01F01F-C195-4E13-8D92-D38EE5B5860E}"/>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0" name="Google Shape;9701;p69">
                <a:extLst>
                  <a:ext uri="{FF2B5EF4-FFF2-40B4-BE49-F238E27FC236}">
                    <a16:creationId xmlns:a16="http://schemas.microsoft.com/office/drawing/2014/main" id="{2CAA944D-0B62-4ABA-BD96-245FE16DA93B}"/>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1" name="Google Shape;9702;p69">
                <a:extLst>
                  <a:ext uri="{FF2B5EF4-FFF2-40B4-BE49-F238E27FC236}">
                    <a16:creationId xmlns:a16="http://schemas.microsoft.com/office/drawing/2014/main" id="{2B7A38B5-1F2A-45B6-BBFE-50EB38D6598D}"/>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2" name="Google Shape;9703;p69">
                <a:extLst>
                  <a:ext uri="{FF2B5EF4-FFF2-40B4-BE49-F238E27FC236}">
                    <a16:creationId xmlns:a16="http://schemas.microsoft.com/office/drawing/2014/main" id="{E16CD297-EDAD-4BBA-83A3-CF9D9DE47728}"/>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3" name="Google Shape;9704;p69">
                <a:extLst>
                  <a:ext uri="{FF2B5EF4-FFF2-40B4-BE49-F238E27FC236}">
                    <a16:creationId xmlns:a16="http://schemas.microsoft.com/office/drawing/2014/main" id="{A49FAF07-6455-4E61-8AB3-FC6808C51F33}"/>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4" name="Google Shape;9705;p69">
                <a:extLst>
                  <a:ext uri="{FF2B5EF4-FFF2-40B4-BE49-F238E27FC236}">
                    <a16:creationId xmlns:a16="http://schemas.microsoft.com/office/drawing/2014/main" id="{5FBFD0DA-0767-41ED-9B88-258538CFBBE2}"/>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5" name="Google Shape;9706;p69">
                <a:extLst>
                  <a:ext uri="{FF2B5EF4-FFF2-40B4-BE49-F238E27FC236}">
                    <a16:creationId xmlns:a16="http://schemas.microsoft.com/office/drawing/2014/main" id="{CDCB39F4-0429-457E-87C7-345658E281DE}"/>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6" name="Google Shape;9707;p69">
                <a:extLst>
                  <a:ext uri="{FF2B5EF4-FFF2-40B4-BE49-F238E27FC236}">
                    <a16:creationId xmlns:a16="http://schemas.microsoft.com/office/drawing/2014/main" id="{0B9B2BD3-14BA-4DB9-A681-A68B4FD1ED8D}"/>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7" name="Google Shape;9708;p69">
                <a:extLst>
                  <a:ext uri="{FF2B5EF4-FFF2-40B4-BE49-F238E27FC236}">
                    <a16:creationId xmlns:a16="http://schemas.microsoft.com/office/drawing/2014/main" id="{386FAE36-1E29-4595-A053-E78F06186BC8}"/>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8" name="Google Shape;9709;p69">
                <a:extLst>
                  <a:ext uri="{FF2B5EF4-FFF2-40B4-BE49-F238E27FC236}">
                    <a16:creationId xmlns:a16="http://schemas.microsoft.com/office/drawing/2014/main" id="{6B083F66-77FF-434B-A487-5CA985BD494C}"/>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9" name="Google Shape;9710;p69">
                <a:extLst>
                  <a:ext uri="{FF2B5EF4-FFF2-40B4-BE49-F238E27FC236}">
                    <a16:creationId xmlns:a16="http://schemas.microsoft.com/office/drawing/2014/main" id="{5FAF13F7-87AE-46AA-9194-226DB64D074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0" name="Google Shape;9711;p69">
                <a:extLst>
                  <a:ext uri="{FF2B5EF4-FFF2-40B4-BE49-F238E27FC236}">
                    <a16:creationId xmlns:a16="http://schemas.microsoft.com/office/drawing/2014/main" id="{1C8F63F5-22E8-4666-AFCD-5CB26B685FEA}"/>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1" name="Google Shape;9712;p69">
                <a:extLst>
                  <a:ext uri="{FF2B5EF4-FFF2-40B4-BE49-F238E27FC236}">
                    <a16:creationId xmlns:a16="http://schemas.microsoft.com/office/drawing/2014/main" id="{A151B0BB-7553-4C38-A2F0-035C7E16FA5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7" name="Google Shape;662;p43">
            <a:extLst>
              <a:ext uri="{FF2B5EF4-FFF2-40B4-BE49-F238E27FC236}">
                <a16:creationId xmlns:a16="http://schemas.microsoft.com/office/drawing/2014/main" id="{08F14793-B679-4CD6-A697-3733C3DC2FD2}"/>
              </a:ext>
            </a:extLst>
          </p:cNvPr>
          <p:cNvSpPr/>
          <p:nvPr/>
        </p:nvSpPr>
        <p:spPr>
          <a:xfrm>
            <a:off x="3268488" y="3103137"/>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332" name="Google Shape;8607;p69">
            <a:extLst>
              <a:ext uri="{FF2B5EF4-FFF2-40B4-BE49-F238E27FC236}">
                <a16:creationId xmlns:a16="http://schemas.microsoft.com/office/drawing/2014/main" id="{5B1F50A6-F80B-4D43-954C-F073BD36AD9E}"/>
              </a:ext>
            </a:extLst>
          </p:cNvPr>
          <p:cNvGrpSpPr/>
          <p:nvPr/>
        </p:nvGrpSpPr>
        <p:grpSpPr>
          <a:xfrm>
            <a:off x="3442476" y="3465313"/>
            <a:ext cx="734573" cy="570383"/>
            <a:chOff x="2617693" y="3817325"/>
            <a:chExt cx="420475" cy="326491"/>
          </a:xfrm>
        </p:grpSpPr>
        <p:sp>
          <p:nvSpPr>
            <p:cNvPr id="333" name="Google Shape;8608;p69">
              <a:extLst>
                <a:ext uri="{FF2B5EF4-FFF2-40B4-BE49-F238E27FC236}">
                  <a16:creationId xmlns:a16="http://schemas.microsoft.com/office/drawing/2014/main" id="{54F2566E-2A2B-4984-8CAD-D59AF087344B}"/>
                </a:ext>
              </a:extLst>
            </p:cNvPr>
            <p:cNvSpPr/>
            <p:nvPr/>
          </p:nvSpPr>
          <p:spPr>
            <a:xfrm>
              <a:off x="2688542" y="3845712"/>
              <a:ext cx="337047" cy="217170"/>
            </a:xfrm>
            <a:custGeom>
              <a:avLst/>
              <a:gdLst/>
              <a:ahLst/>
              <a:cxnLst/>
              <a:rect l="l" t="t" r="r" b="b"/>
              <a:pathLst>
                <a:path w="12835" h="8270" extrusionOk="0">
                  <a:moveTo>
                    <a:pt x="12835" y="1"/>
                  </a:moveTo>
                  <a:lnTo>
                    <a:pt x="1" y="10"/>
                  </a:lnTo>
                  <a:lnTo>
                    <a:pt x="1" y="5284"/>
                  </a:lnTo>
                  <a:lnTo>
                    <a:pt x="900" y="5284"/>
                  </a:lnTo>
                  <a:lnTo>
                    <a:pt x="900" y="5867"/>
                  </a:lnTo>
                  <a:lnTo>
                    <a:pt x="1140" y="5944"/>
                  </a:lnTo>
                  <a:cubicBezTo>
                    <a:pt x="1274" y="5982"/>
                    <a:pt x="1417" y="6040"/>
                    <a:pt x="1542" y="6116"/>
                  </a:cubicBezTo>
                  <a:lnTo>
                    <a:pt x="1771" y="6231"/>
                  </a:lnTo>
                  <a:lnTo>
                    <a:pt x="2183" y="5819"/>
                  </a:lnTo>
                  <a:lnTo>
                    <a:pt x="2843" y="6480"/>
                  </a:lnTo>
                  <a:lnTo>
                    <a:pt x="2432" y="6891"/>
                  </a:lnTo>
                  <a:lnTo>
                    <a:pt x="2547" y="7121"/>
                  </a:lnTo>
                  <a:cubicBezTo>
                    <a:pt x="2623" y="7245"/>
                    <a:pt x="2681" y="7379"/>
                    <a:pt x="2719" y="7523"/>
                  </a:cubicBezTo>
                  <a:lnTo>
                    <a:pt x="2795" y="7762"/>
                  </a:lnTo>
                  <a:lnTo>
                    <a:pt x="3379" y="7762"/>
                  </a:lnTo>
                  <a:lnTo>
                    <a:pt x="3379" y="8269"/>
                  </a:lnTo>
                  <a:lnTo>
                    <a:pt x="12835" y="8269"/>
                  </a:lnTo>
                  <a:lnTo>
                    <a:pt x="12835" y="1"/>
                  </a:lnTo>
                  <a:close/>
                </a:path>
              </a:pathLst>
            </a:custGeom>
            <a:solidFill>
              <a:srgbClr val="DEE5E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8609;p69">
              <a:extLst>
                <a:ext uri="{FF2B5EF4-FFF2-40B4-BE49-F238E27FC236}">
                  <a16:creationId xmlns:a16="http://schemas.microsoft.com/office/drawing/2014/main" id="{3DB5544B-40D2-425C-B3B5-E9F3611E033C}"/>
                </a:ext>
              </a:extLst>
            </p:cNvPr>
            <p:cNvSpPr/>
            <p:nvPr/>
          </p:nvSpPr>
          <p:spPr>
            <a:xfrm>
              <a:off x="2734786" y="4063119"/>
              <a:ext cx="57089" cy="27153"/>
            </a:xfrm>
            <a:custGeom>
              <a:avLst/>
              <a:gdLst/>
              <a:ahLst/>
              <a:cxnLst/>
              <a:rect l="l" t="t" r="r" b="b"/>
              <a:pathLst>
                <a:path w="2174" h="1034" extrusionOk="0">
                  <a:moveTo>
                    <a:pt x="1235" y="0"/>
                  </a:moveTo>
                  <a:lnTo>
                    <a:pt x="1235" y="38"/>
                  </a:lnTo>
                  <a:lnTo>
                    <a:pt x="479" y="38"/>
                  </a:lnTo>
                  <a:lnTo>
                    <a:pt x="479" y="48"/>
                  </a:lnTo>
                  <a:cubicBezTo>
                    <a:pt x="460" y="431"/>
                    <a:pt x="288" y="775"/>
                    <a:pt x="1" y="1034"/>
                  </a:cubicBezTo>
                  <a:lnTo>
                    <a:pt x="1379" y="1034"/>
                  </a:lnTo>
                  <a:cubicBezTo>
                    <a:pt x="1446" y="890"/>
                    <a:pt x="1494" y="747"/>
                    <a:pt x="1532" y="593"/>
                  </a:cubicBezTo>
                  <a:lnTo>
                    <a:pt x="2173" y="593"/>
                  </a:lnTo>
                  <a:lnTo>
                    <a:pt x="2173" y="0"/>
                  </a:lnTo>
                  <a:close/>
                </a:path>
              </a:pathLst>
            </a:custGeom>
            <a:solidFill>
              <a:srgbClr val="AAB6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8610;p69">
              <a:extLst>
                <a:ext uri="{FF2B5EF4-FFF2-40B4-BE49-F238E27FC236}">
                  <a16:creationId xmlns:a16="http://schemas.microsoft.com/office/drawing/2014/main" id="{760A1BA4-2812-4281-9D88-41EF77CBC15D}"/>
                </a:ext>
              </a:extLst>
            </p:cNvPr>
            <p:cNvSpPr/>
            <p:nvPr/>
          </p:nvSpPr>
          <p:spPr>
            <a:xfrm>
              <a:off x="2747864" y="3991981"/>
              <a:ext cx="44012" cy="70902"/>
            </a:xfrm>
            <a:custGeom>
              <a:avLst/>
              <a:gdLst/>
              <a:ahLst/>
              <a:cxnLst/>
              <a:rect l="l" t="t" r="r" b="b"/>
              <a:pathLst>
                <a:path w="1676" h="2700" extrusionOk="0">
                  <a:moveTo>
                    <a:pt x="307" y="1"/>
                  </a:moveTo>
                  <a:lnTo>
                    <a:pt x="0" y="307"/>
                  </a:lnTo>
                  <a:lnTo>
                    <a:pt x="594" y="910"/>
                  </a:lnTo>
                  <a:lnTo>
                    <a:pt x="182" y="1321"/>
                  </a:lnTo>
                  <a:lnTo>
                    <a:pt x="297" y="1551"/>
                  </a:lnTo>
                  <a:cubicBezTo>
                    <a:pt x="364" y="1675"/>
                    <a:pt x="422" y="1819"/>
                    <a:pt x="469" y="1963"/>
                  </a:cubicBezTo>
                  <a:lnTo>
                    <a:pt x="546" y="2202"/>
                  </a:lnTo>
                  <a:lnTo>
                    <a:pt x="1130" y="2202"/>
                  </a:lnTo>
                  <a:lnTo>
                    <a:pt x="1130" y="2699"/>
                  </a:lnTo>
                  <a:lnTo>
                    <a:pt x="1675" y="2699"/>
                  </a:lnTo>
                  <a:lnTo>
                    <a:pt x="1675" y="2030"/>
                  </a:lnTo>
                  <a:lnTo>
                    <a:pt x="1034" y="2030"/>
                  </a:lnTo>
                  <a:cubicBezTo>
                    <a:pt x="977" y="1790"/>
                    <a:pt x="881" y="1561"/>
                    <a:pt x="757" y="1360"/>
                  </a:cubicBezTo>
                  <a:lnTo>
                    <a:pt x="1206" y="910"/>
                  </a:lnTo>
                  <a:lnTo>
                    <a:pt x="307" y="1"/>
                  </a:lnTo>
                  <a:close/>
                </a:path>
              </a:pathLst>
            </a:custGeom>
            <a:solidFill>
              <a:srgbClr val="D6DF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8611;p69">
              <a:extLst>
                <a:ext uri="{FF2B5EF4-FFF2-40B4-BE49-F238E27FC236}">
                  <a16:creationId xmlns:a16="http://schemas.microsoft.com/office/drawing/2014/main" id="{FD2FB56E-CA14-4C56-BB97-6E7B29D4AB06}"/>
                </a:ext>
              </a:extLst>
            </p:cNvPr>
            <p:cNvSpPr/>
            <p:nvPr/>
          </p:nvSpPr>
          <p:spPr>
            <a:xfrm>
              <a:off x="2692823" y="3979927"/>
              <a:ext cx="49027" cy="29411"/>
            </a:xfrm>
            <a:custGeom>
              <a:avLst/>
              <a:gdLst/>
              <a:ahLst/>
              <a:cxnLst/>
              <a:rect l="l" t="t" r="r" b="b"/>
              <a:pathLst>
                <a:path w="1867" h="1120" extrusionOk="0">
                  <a:moveTo>
                    <a:pt x="1" y="0"/>
                  </a:moveTo>
                  <a:lnTo>
                    <a:pt x="1" y="163"/>
                  </a:lnTo>
                  <a:lnTo>
                    <a:pt x="737" y="163"/>
                  </a:lnTo>
                  <a:lnTo>
                    <a:pt x="737" y="756"/>
                  </a:lnTo>
                  <a:lnTo>
                    <a:pt x="977" y="833"/>
                  </a:lnTo>
                  <a:cubicBezTo>
                    <a:pt x="1111" y="871"/>
                    <a:pt x="1254" y="929"/>
                    <a:pt x="1379" y="996"/>
                  </a:cubicBezTo>
                  <a:lnTo>
                    <a:pt x="1608" y="1120"/>
                  </a:lnTo>
                  <a:lnTo>
                    <a:pt x="1867" y="862"/>
                  </a:lnTo>
                  <a:cubicBezTo>
                    <a:pt x="1675" y="766"/>
                    <a:pt x="1484" y="689"/>
                    <a:pt x="1283" y="632"/>
                  </a:cubicBezTo>
                  <a:lnTo>
                    <a:pt x="1283" y="0"/>
                  </a:lnTo>
                  <a:close/>
                </a:path>
              </a:pathLst>
            </a:custGeom>
            <a:solidFill>
              <a:srgbClr val="D6DF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Google Shape;8612;p69">
              <a:extLst>
                <a:ext uri="{FF2B5EF4-FFF2-40B4-BE49-F238E27FC236}">
                  <a16:creationId xmlns:a16="http://schemas.microsoft.com/office/drawing/2014/main" id="{3546A484-A1F7-4AF6-8B04-1CA4AB905186}"/>
                </a:ext>
              </a:extLst>
            </p:cNvPr>
            <p:cNvSpPr/>
            <p:nvPr/>
          </p:nvSpPr>
          <p:spPr>
            <a:xfrm>
              <a:off x="2688542" y="3845975"/>
              <a:ext cx="11344" cy="133979"/>
            </a:xfrm>
            <a:custGeom>
              <a:avLst/>
              <a:gdLst/>
              <a:ahLst/>
              <a:cxnLst/>
              <a:rect l="l" t="t" r="r" b="b"/>
              <a:pathLst>
                <a:path w="432" h="5102" extrusionOk="0">
                  <a:moveTo>
                    <a:pt x="1" y="0"/>
                  </a:moveTo>
                  <a:lnTo>
                    <a:pt x="1" y="5101"/>
                  </a:lnTo>
                  <a:lnTo>
                    <a:pt x="432" y="5101"/>
                  </a:lnTo>
                  <a:lnTo>
                    <a:pt x="432" y="0"/>
                  </a:lnTo>
                  <a:close/>
                </a:path>
              </a:pathLst>
            </a:custGeom>
            <a:solidFill>
              <a:srgbClr val="D6DF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 name="Google Shape;8613;p69">
              <a:extLst>
                <a:ext uri="{FF2B5EF4-FFF2-40B4-BE49-F238E27FC236}">
                  <a16:creationId xmlns:a16="http://schemas.microsoft.com/office/drawing/2014/main" id="{BEC4C6B3-5FF1-4556-8D81-10AF24EA3B7F}"/>
                </a:ext>
              </a:extLst>
            </p:cNvPr>
            <p:cNvSpPr/>
            <p:nvPr/>
          </p:nvSpPr>
          <p:spPr>
            <a:xfrm>
              <a:off x="2688542" y="3844977"/>
              <a:ext cx="337047" cy="11082"/>
            </a:xfrm>
            <a:custGeom>
              <a:avLst/>
              <a:gdLst/>
              <a:ahLst/>
              <a:cxnLst/>
              <a:rect l="l" t="t" r="r" b="b"/>
              <a:pathLst>
                <a:path w="12835" h="422" extrusionOk="0">
                  <a:moveTo>
                    <a:pt x="1" y="0"/>
                  </a:moveTo>
                  <a:lnTo>
                    <a:pt x="1" y="421"/>
                  </a:lnTo>
                  <a:lnTo>
                    <a:pt x="12835" y="421"/>
                  </a:lnTo>
                  <a:lnTo>
                    <a:pt x="12835" y="0"/>
                  </a:lnTo>
                  <a:close/>
                </a:path>
              </a:pathLst>
            </a:custGeom>
            <a:solidFill>
              <a:srgbClr val="D6DF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8614;p69">
              <a:extLst>
                <a:ext uri="{FF2B5EF4-FFF2-40B4-BE49-F238E27FC236}">
                  <a16:creationId xmlns:a16="http://schemas.microsoft.com/office/drawing/2014/main" id="{21667048-EA6E-4DCF-A99C-BD1D04014A88}"/>
                </a:ext>
              </a:extLst>
            </p:cNvPr>
            <p:cNvSpPr/>
            <p:nvPr/>
          </p:nvSpPr>
          <p:spPr>
            <a:xfrm>
              <a:off x="2723232" y="4061596"/>
              <a:ext cx="314936" cy="29936"/>
            </a:xfrm>
            <a:custGeom>
              <a:avLst/>
              <a:gdLst/>
              <a:ahLst/>
              <a:cxnLst/>
              <a:rect l="l" t="t" r="r" b="b"/>
              <a:pathLst>
                <a:path w="11993" h="1140" extrusionOk="0">
                  <a:moveTo>
                    <a:pt x="1675" y="1"/>
                  </a:moveTo>
                  <a:cubicBezTo>
                    <a:pt x="1647" y="1"/>
                    <a:pt x="1628" y="20"/>
                    <a:pt x="1628" y="39"/>
                  </a:cubicBezTo>
                  <a:lnTo>
                    <a:pt x="546" y="39"/>
                  </a:lnTo>
                  <a:cubicBezTo>
                    <a:pt x="517" y="39"/>
                    <a:pt x="498" y="68"/>
                    <a:pt x="498" y="96"/>
                  </a:cubicBezTo>
                  <a:lnTo>
                    <a:pt x="498" y="163"/>
                  </a:lnTo>
                  <a:lnTo>
                    <a:pt x="498" y="202"/>
                  </a:lnTo>
                  <a:lnTo>
                    <a:pt x="498" y="221"/>
                  </a:lnTo>
                  <a:lnTo>
                    <a:pt x="498" y="240"/>
                  </a:lnTo>
                  <a:cubicBezTo>
                    <a:pt x="460" y="565"/>
                    <a:pt x="297" y="852"/>
                    <a:pt x="39" y="1044"/>
                  </a:cubicBezTo>
                  <a:cubicBezTo>
                    <a:pt x="1" y="1072"/>
                    <a:pt x="20" y="1139"/>
                    <a:pt x="68" y="1139"/>
                  </a:cubicBezTo>
                  <a:lnTo>
                    <a:pt x="11935" y="1139"/>
                  </a:lnTo>
                  <a:cubicBezTo>
                    <a:pt x="11963" y="1139"/>
                    <a:pt x="11992" y="1111"/>
                    <a:pt x="11992" y="1082"/>
                  </a:cubicBezTo>
                  <a:lnTo>
                    <a:pt x="11992" y="48"/>
                  </a:lnTo>
                  <a:cubicBezTo>
                    <a:pt x="11983" y="20"/>
                    <a:pt x="11963" y="1"/>
                    <a:pt x="11935" y="1"/>
                  </a:cubicBezTo>
                  <a:close/>
                </a:path>
              </a:pathLst>
            </a:custGeom>
            <a:solidFill>
              <a:srgbClr val="465C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8615;p69">
              <a:extLst>
                <a:ext uri="{FF2B5EF4-FFF2-40B4-BE49-F238E27FC236}">
                  <a16:creationId xmlns:a16="http://schemas.microsoft.com/office/drawing/2014/main" id="{87AA91EE-9368-4E61-94D4-536FC29CE08E}"/>
                </a:ext>
              </a:extLst>
            </p:cNvPr>
            <p:cNvSpPr/>
            <p:nvPr/>
          </p:nvSpPr>
          <p:spPr>
            <a:xfrm>
              <a:off x="2676226" y="3817325"/>
              <a:ext cx="361679" cy="29936"/>
            </a:xfrm>
            <a:custGeom>
              <a:avLst/>
              <a:gdLst/>
              <a:ahLst/>
              <a:cxnLst/>
              <a:rect l="l" t="t" r="r" b="b"/>
              <a:pathLst>
                <a:path w="13773" h="1140" extrusionOk="0">
                  <a:moveTo>
                    <a:pt x="49" y="0"/>
                  </a:moveTo>
                  <a:cubicBezTo>
                    <a:pt x="20" y="0"/>
                    <a:pt x="1" y="19"/>
                    <a:pt x="1" y="48"/>
                  </a:cubicBezTo>
                  <a:lnTo>
                    <a:pt x="1" y="1082"/>
                  </a:lnTo>
                  <a:cubicBezTo>
                    <a:pt x="1" y="1110"/>
                    <a:pt x="20" y="1139"/>
                    <a:pt x="49" y="1139"/>
                  </a:cubicBezTo>
                  <a:lnTo>
                    <a:pt x="13725" y="1139"/>
                  </a:lnTo>
                  <a:cubicBezTo>
                    <a:pt x="13753" y="1139"/>
                    <a:pt x="13773" y="1110"/>
                    <a:pt x="13773" y="1082"/>
                  </a:cubicBezTo>
                  <a:lnTo>
                    <a:pt x="13773" y="48"/>
                  </a:lnTo>
                  <a:cubicBezTo>
                    <a:pt x="13773" y="19"/>
                    <a:pt x="13753" y="0"/>
                    <a:pt x="13725" y="0"/>
                  </a:cubicBezTo>
                  <a:close/>
                </a:path>
              </a:pathLst>
            </a:custGeom>
            <a:solidFill>
              <a:srgbClr val="465C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8616;p69">
              <a:extLst>
                <a:ext uri="{FF2B5EF4-FFF2-40B4-BE49-F238E27FC236}">
                  <a16:creationId xmlns:a16="http://schemas.microsoft.com/office/drawing/2014/main" id="{EF95C67F-6D7D-4857-A2D8-3DE238120657}"/>
                </a:ext>
              </a:extLst>
            </p:cNvPr>
            <p:cNvSpPr/>
            <p:nvPr/>
          </p:nvSpPr>
          <p:spPr>
            <a:xfrm>
              <a:off x="2812463" y="3959051"/>
              <a:ext cx="28413" cy="66123"/>
            </a:xfrm>
            <a:custGeom>
              <a:avLst/>
              <a:gdLst/>
              <a:ahLst/>
              <a:cxnLst/>
              <a:rect l="l" t="t" r="r" b="b"/>
              <a:pathLst>
                <a:path w="1082" h="2518" extrusionOk="0">
                  <a:moveTo>
                    <a:pt x="0" y="1"/>
                  </a:moveTo>
                  <a:lnTo>
                    <a:pt x="0" y="2518"/>
                  </a:lnTo>
                  <a:lnTo>
                    <a:pt x="1081" y="2518"/>
                  </a:lnTo>
                  <a:lnTo>
                    <a:pt x="1081" y="1"/>
                  </a:lnTo>
                  <a:close/>
                </a:path>
              </a:pathLst>
            </a:custGeom>
            <a:solidFill>
              <a:srgbClr val="7F91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8617;p69">
              <a:extLst>
                <a:ext uri="{FF2B5EF4-FFF2-40B4-BE49-F238E27FC236}">
                  <a16:creationId xmlns:a16="http://schemas.microsoft.com/office/drawing/2014/main" id="{05965E51-6E5E-4B4B-B8BF-1C70E29BC89C}"/>
                </a:ext>
              </a:extLst>
            </p:cNvPr>
            <p:cNvSpPr/>
            <p:nvPr/>
          </p:nvSpPr>
          <p:spPr>
            <a:xfrm>
              <a:off x="2860966" y="3930664"/>
              <a:ext cx="28413" cy="94510"/>
            </a:xfrm>
            <a:custGeom>
              <a:avLst/>
              <a:gdLst/>
              <a:ahLst/>
              <a:cxnLst/>
              <a:rect l="l" t="t" r="r" b="b"/>
              <a:pathLst>
                <a:path w="1082" h="3599" extrusionOk="0">
                  <a:moveTo>
                    <a:pt x="0" y="0"/>
                  </a:moveTo>
                  <a:lnTo>
                    <a:pt x="0" y="3599"/>
                  </a:lnTo>
                  <a:lnTo>
                    <a:pt x="1082" y="3599"/>
                  </a:lnTo>
                  <a:lnTo>
                    <a:pt x="1082" y="0"/>
                  </a:lnTo>
                  <a:close/>
                </a:path>
              </a:pathLst>
            </a:custGeom>
            <a:solidFill>
              <a:srgbClr val="657A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 name="Google Shape;8618;p69">
              <a:extLst>
                <a:ext uri="{FF2B5EF4-FFF2-40B4-BE49-F238E27FC236}">
                  <a16:creationId xmlns:a16="http://schemas.microsoft.com/office/drawing/2014/main" id="{4D571E5D-8AA1-4B9E-8B1D-778678B64725}"/>
                </a:ext>
              </a:extLst>
            </p:cNvPr>
            <p:cNvSpPr/>
            <p:nvPr/>
          </p:nvSpPr>
          <p:spPr>
            <a:xfrm>
              <a:off x="2908207" y="3947759"/>
              <a:ext cx="28413" cy="77414"/>
            </a:xfrm>
            <a:custGeom>
              <a:avLst/>
              <a:gdLst/>
              <a:ahLst/>
              <a:cxnLst/>
              <a:rect l="l" t="t" r="r" b="b"/>
              <a:pathLst>
                <a:path w="1082" h="2948" extrusionOk="0">
                  <a:moveTo>
                    <a:pt x="0" y="0"/>
                  </a:moveTo>
                  <a:lnTo>
                    <a:pt x="0" y="2948"/>
                  </a:lnTo>
                  <a:lnTo>
                    <a:pt x="1082" y="2948"/>
                  </a:lnTo>
                  <a:lnTo>
                    <a:pt x="1082" y="0"/>
                  </a:lnTo>
                  <a:close/>
                </a:path>
              </a:pathLst>
            </a:custGeom>
            <a:solidFill>
              <a:srgbClr val="99A8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 name="Google Shape;8619;p69">
              <a:extLst>
                <a:ext uri="{FF2B5EF4-FFF2-40B4-BE49-F238E27FC236}">
                  <a16:creationId xmlns:a16="http://schemas.microsoft.com/office/drawing/2014/main" id="{5E71F5B3-5512-4BE9-9D61-7D629614BE59}"/>
                </a:ext>
              </a:extLst>
            </p:cNvPr>
            <p:cNvSpPr/>
            <p:nvPr/>
          </p:nvSpPr>
          <p:spPr>
            <a:xfrm>
              <a:off x="2716693" y="3882161"/>
              <a:ext cx="54069" cy="13603"/>
            </a:xfrm>
            <a:custGeom>
              <a:avLst/>
              <a:gdLst/>
              <a:ahLst/>
              <a:cxnLst/>
              <a:rect l="l" t="t" r="r" b="b"/>
              <a:pathLst>
                <a:path w="2059" h="518" extrusionOk="0">
                  <a:moveTo>
                    <a:pt x="345" y="0"/>
                  </a:moveTo>
                  <a:cubicBezTo>
                    <a:pt x="1" y="0"/>
                    <a:pt x="1" y="517"/>
                    <a:pt x="345" y="517"/>
                  </a:cubicBezTo>
                  <a:lnTo>
                    <a:pt x="1714" y="517"/>
                  </a:lnTo>
                  <a:cubicBezTo>
                    <a:pt x="2058" y="517"/>
                    <a:pt x="2058" y="0"/>
                    <a:pt x="171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 name="Google Shape;8620;p69">
              <a:extLst>
                <a:ext uri="{FF2B5EF4-FFF2-40B4-BE49-F238E27FC236}">
                  <a16:creationId xmlns:a16="http://schemas.microsoft.com/office/drawing/2014/main" id="{71FF6DC5-0549-40C9-B67B-B162514432C5}"/>
                </a:ext>
              </a:extLst>
            </p:cNvPr>
            <p:cNvSpPr/>
            <p:nvPr/>
          </p:nvSpPr>
          <p:spPr>
            <a:xfrm>
              <a:off x="2716693" y="3904771"/>
              <a:ext cx="73659" cy="13340"/>
            </a:xfrm>
            <a:custGeom>
              <a:avLst/>
              <a:gdLst/>
              <a:ahLst/>
              <a:cxnLst/>
              <a:rect l="l" t="t" r="r" b="b"/>
              <a:pathLst>
                <a:path w="2805" h="508" extrusionOk="0">
                  <a:moveTo>
                    <a:pt x="345" y="1"/>
                  </a:moveTo>
                  <a:cubicBezTo>
                    <a:pt x="1" y="1"/>
                    <a:pt x="1" y="508"/>
                    <a:pt x="345" y="508"/>
                  </a:cubicBezTo>
                  <a:lnTo>
                    <a:pt x="2470" y="508"/>
                  </a:lnTo>
                  <a:cubicBezTo>
                    <a:pt x="2805" y="508"/>
                    <a:pt x="2805" y="1"/>
                    <a:pt x="24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8621;p69">
              <a:extLst>
                <a:ext uri="{FF2B5EF4-FFF2-40B4-BE49-F238E27FC236}">
                  <a16:creationId xmlns:a16="http://schemas.microsoft.com/office/drawing/2014/main" id="{8CEF4C68-8C48-4545-A896-CF038EF51402}"/>
                </a:ext>
              </a:extLst>
            </p:cNvPr>
            <p:cNvSpPr/>
            <p:nvPr/>
          </p:nvSpPr>
          <p:spPr>
            <a:xfrm>
              <a:off x="2716693" y="3927145"/>
              <a:ext cx="73659" cy="13603"/>
            </a:xfrm>
            <a:custGeom>
              <a:avLst/>
              <a:gdLst/>
              <a:ahLst/>
              <a:cxnLst/>
              <a:rect l="l" t="t" r="r" b="b"/>
              <a:pathLst>
                <a:path w="2805" h="518" extrusionOk="0">
                  <a:moveTo>
                    <a:pt x="345" y="1"/>
                  </a:moveTo>
                  <a:cubicBezTo>
                    <a:pt x="1" y="1"/>
                    <a:pt x="1" y="517"/>
                    <a:pt x="345" y="517"/>
                  </a:cubicBezTo>
                  <a:lnTo>
                    <a:pt x="2470" y="517"/>
                  </a:lnTo>
                  <a:cubicBezTo>
                    <a:pt x="2805" y="517"/>
                    <a:pt x="2805" y="1"/>
                    <a:pt x="24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8622;p69">
              <a:extLst>
                <a:ext uri="{FF2B5EF4-FFF2-40B4-BE49-F238E27FC236}">
                  <a16:creationId xmlns:a16="http://schemas.microsoft.com/office/drawing/2014/main" id="{01AB0369-409F-425B-877A-E7AB07A3FF2F}"/>
                </a:ext>
              </a:extLst>
            </p:cNvPr>
            <p:cNvSpPr/>
            <p:nvPr/>
          </p:nvSpPr>
          <p:spPr>
            <a:xfrm>
              <a:off x="2716693" y="3949755"/>
              <a:ext cx="73659" cy="13603"/>
            </a:xfrm>
            <a:custGeom>
              <a:avLst/>
              <a:gdLst/>
              <a:ahLst/>
              <a:cxnLst/>
              <a:rect l="l" t="t" r="r" b="b"/>
              <a:pathLst>
                <a:path w="2805" h="518" extrusionOk="0">
                  <a:moveTo>
                    <a:pt x="345" y="1"/>
                  </a:moveTo>
                  <a:cubicBezTo>
                    <a:pt x="1" y="1"/>
                    <a:pt x="1" y="518"/>
                    <a:pt x="345" y="518"/>
                  </a:cubicBezTo>
                  <a:lnTo>
                    <a:pt x="2470" y="518"/>
                  </a:lnTo>
                  <a:cubicBezTo>
                    <a:pt x="2805" y="518"/>
                    <a:pt x="2805" y="1"/>
                    <a:pt x="24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8623;p69">
              <a:extLst>
                <a:ext uri="{FF2B5EF4-FFF2-40B4-BE49-F238E27FC236}">
                  <a16:creationId xmlns:a16="http://schemas.microsoft.com/office/drawing/2014/main" id="{6D169F2D-858E-41FC-A14C-1AD37DA2C129}"/>
                </a:ext>
              </a:extLst>
            </p:cNvPr>
            <p:cNvSpPr/>
            <p:nvPr/>
          </p:nvSpPr>
          <p:spPr>
            <a:xfrm>
              <a:off x="2617693" y="3979428"/>
              <a:ext cx="164125" cy="164388"/>
            </a:xfrm>
            <a:custGeom>
              <a:avLst/>
              <a:gdLst/>
              <a:ahLst/>
              <a:cxnLst/>
              <a:rect l="l" t="t" r="r" b="b"/>
              <a:pathLst>
                <a:path w="6250" h="6260" extrusionOk="0">
                  <a:moveTo>
                    <a:pt x="3302" y="1866"/>
                  </a:moveTo>
                  <a:lnTo>
                    <a:pt x="3331" y="1876"/>
                  </a:lnTo>
                  <a:lnTo>
                    <a:pt x="3359" y="1876"/>
                  </a:lnTo>
                  <a:lnTo>
                    <a:pt x="3388" y="1885"/>
                  </a:lnTo>
                  <a:lnTo>
                    <a:pt x="3417" y="1895"/>
                  </a:lnTo>
                  <a:lnTo>
                    <a:pt x="3445" y="1905"/>
                  </a:lnTo>
                  <a:lnTo>
                    <a:pt x="3474" y="1905"/>
                  </a:lnTo>
                  <a:lnTo>
                    <a:pt x="3503" y="1924"/>
                  </a:lnTo>
                  <a:lnTo>
                    <a:pt x="3532" y="1933"/>
                  </a:lnTo>
                  <a:lnTo>
                    <a:pt x="3560" y="1943"/>
                  </a:lnTo>
                  <a:lnTo>
                    <a:pt x="3589" y="1952"/>
                  </a:lnTo>
                  <a:lnTo>
                    <a:pt x="3618" y="1972"/>
                  </a:lnTo>
                  <a:lnTo>
                    <a:pt x="3646" y="1981"/>
                  </a:lnTo>
                  <a:lnTo>
                    <a:pt x="3675" y="1991"/>
                  </a:lnTo>
                  <a:lnTo>
                    <a:pt x="3704" y="2010"/>
                  </a:lnTo>
                  <a:lnTo>
                    <a:pt x="3732" y="2019"/>
                  </a:lnTo>
                  <a:lnTo>
                    <a:pt x="3752" y="2039"/>
                  </a:lnTo>
                  <a:lnTo>
                    <a:pt x="3780" y="2058"/>
                  </a:lnTo>
                  <a:lnTo>
                    <a:pt x="3799" y="2067"/>
                  </a:lnTo>
                  <a:lnTo>
                    <a:pt x="3819" y="2086"/>
                  </a:lnTo>
                  <a:lnTo>
                    <a:pt x="3828" y="2086"/>
                  </a:lnTo>
                  <a:lnTo>
                    <a:pt x="3847" y="2096"/>
                  </a:lnTo>
                  <a:lnTo>
                    <a:pt x="3866" y="2115"/>
                  </a:lnTo>
                  <a:lnTo>
                    <a:pt x="3876" y="2115"/>
                  </a:lnTo>
                  <a:lnTo>
                    <a:pt x="3895" y="2125"/>
                  </a:lnTo>
                  <a:lnTo>
                    <a:pt x="3924" y="2153"/>
                  </a:lnTo>
                  <a:lnTo>
                    <a:pt x="3953" y="2182"/>
                  </a:lnTo>
                  <a:lnTo>
                    <a:pt x="3981" y="2211"/>
                  </a:lnTo>
                  <a:lnTo>
                    <a:pt x="3991" y="2220"/>
                  </a:lnTo>
                  <a:lnTo>
                    <a:pt x="4000" y="2230"/>
                  </a:lnTo>
                  <a:lnTo>
                    <a:pt x="4020" y="2249"/>
                  </a:lnTo>
                  <a:lnTo>
                    <a:pt x="4039" y="2268"/>
                  </a:lnTo>
                  <a:lnTo>
                    <a:pt x="4039" y="2278"/>
                  </a:lnTo>
                  <a:lnTo>
                    <a:pt x="4058" y="2297"/>
                  </a:lnTo>
                  <a:lnTo>
                    <a:pt x="4077" y="2316"/>
                  </a:lnTo>
                  <a:lnTo>
                    <a:pt x="4077" y="2326"/>
                  </a:lnTo>
                  <a:lnTo>
                    <a:pt x="4096" y="2345"/>
                  </a:lnTo>
                  <a:lnTo>
                    <a:pt x="4115" y="2364"/>
                  </a:lnTo>
                  <a:lnTo>
                    <a:pt x="4134" y="2393"/>
                  </a:lnTo>
                  <a:lnTo>
                    <a:pt x="4144" y="2421"/>
                  </a:lnTo>
                  <a:lnTo>
                    <a:pt x="4163" y="2441"/>
                  </a:lnTo>
                  <a:lnTo>
                    <a:pt x="4182" y="2469"/>
                  </a:lnTo>
                  <a:lnTo>
                    <a:pt x="4201" y="2498"/>
                  </a:lnTo>
                  <a:lnTo>
                    <a:pt x="4211" y="2527"/>
                  </a:lnTo>
                  <a:lnTo>
                    <a:pt x="4230" y="2555"/>
                  </a:lnTo>
                  <a:lnTo>
                    <a:pt x="4240" y="2575"/>
                  </a:lnTo>
                  <a:lnTo>
                    <a:pt x="4249" y="2603"/>
                  </a:lnTo>
                  <a:lnTo>
                    <a:pt x="4268" y="2632"/>
                  </a:lnTo>
                  <a:lnTo>
                    <a:pt x="4278" y="2661"/>
                  </a:lnTo>
                  <a:lnTo>
                    <a:pt x="4288" y="2689"/>
                  </a:lnTo>
                  <a:lnTo>
                    <a:pt x="4297" y="2728"/>
                  </a:lnTo>
                  <a:lnTo>
                    <a:pt x="4307" y="2747"/>
                  </a:lnTo>
                  <a:lnTo>
                    <a:pt x="4316" y="2775"/>
                  </a:lnTo>
                  <a:lnTo>
                    <a:pt x="4316" y="2785"/>
                  </a:lnTo>
                  <a:lnTo>
                    <a:pt x="4316" y="2814"/>
                  </a:lnTo>
                  <a:lnTo>
                    <a:pt x="4326" y="2842"/>
                  </a:lnTo>
                  <a:lnTo>
                    <a:pt x="4326" y="2852"/>
                  </a:lnTo>
                  <a:lnTo>
                    <a:pt x="4326" y="2871"/>
                  </a:lnTo>
                  <a:cubicBezTo>
                    <a:pt x="4326" y="2881"/>
                    <a:pt x="4326" y="2890"/>
                    <a:pt x="4326" y="2900"/>
                  </a:cubicBezTo>
                  <a:lnTo>
                    <a:pt x="4326" y="2909"/>
                  </a:lnTo>
                  <a:lnTo>
                    <a:pt x="4326" y="2929"/>
                  </a:lnTo>
                  <a:cubicBezTo>
                    <a:pt x="4326" y="2948"/>
                    <a:pt x="4326" y="2967"/>
                    <a:pt x="4335" y="2986"/>
                  </a:cubicBezTo>
                  <a:lnTo>
                    <a:pt x="4335" y="2996"/>
                  </a:lnTo>
                  <a:lnTo>
                    <a:pt x="4335" y="3024"/>
                  </a:lnTo>
                  <a:lnTo>
                    <a:pt x="4335" y="3034"/>
                  </a:lnTo>
                  <a:cubicBezTo>
                    <a:pt x="4422" y="3072"/>
                    <a:pt x="4431" y="3101"/>
                    <a:pt x="4431" y="3130"/>
                  </a:cubicBezTo>
                  <a:lnTo>
                    <a:pt x="4422" y="3130"/>
                  </a:lnTo>
                  <a:lnTo>
                    <a:pt x="4422" y="3206"/>
                  </a:lnTo>
                  <a:lnTo>
                    <a:pt x="4422" y="3225"/>
                  </a:lnTo>
                  <a:lnTo>
                    <a:pt x="4422" y="3283"/>
                  </a:lnTo>
                  <a:lnTo>
                    <a:pt x="4422" y="3302"/>
                  </a:lnTo>
                  <a:cubicBezTo>
                    <a:pt x="4422" y="3321"/>
                    <a:pt x="4422" y="3350"/>
                    <a:pt x="4412" y="3369"/>
                  </a:cubicBezTo>
                  <a:lnTo>
                    <a:pt x="4412" y="3378"/>
                  </a:lnTo>
                  <a:cubicBezTo>
                    <a:pt x="4412" y="3407"/>
                    <a:pt x="4402" y="3426"/>
                    <a:pt x="4402" y="3455"/>
                  </a:cubicBezTo>
                  <a:lnTo>
                    <a:pt x="4402" y="3465"/>
                  </a:lnTo>
                  <a:cubicBezTo>
                    <a:pt x="4402" y="3484"/>
                    <a:pt x="4383" y="3503"/>
                    <a:pt x="4383" y="3532"/>
                  </a:cubicBezTo>
                  <a:lnTo>
                    <a:pt x="4374" y="3551"/>
                  </a:lnTo>
                  <a:cubicBezTo>
                    <a:pt x="4364" y="3570"/>
                    <a:pt x="4364" y="3589"/>
                    <a:pt x="4355" y="3608"/>
                  </a:cubicBezTo>
                  <a:lnTo>
                    <a:pt x="4355" y="3618"/>
                  </a:lnTo>
                  <a:cubicBezTo>
                    <a:pt x="4335" y="3666"/>
                    <a:pt x="4307" y="3713"/>
                    <a:pt x="4288" y="3761"/>
                  </a:cubicBezTo>
                  <a:lnTo>
                    <a:pt x="4288" y="3771"/>
                  </a:lnTo>
                  <a:lnTo>
                    <a:pt x="4249" y="3828"/>
                  </a:lnTo>
                  <a:lnTo>
                    <a:pt x="4240" y="3838"/>
                  </a:lnTo>
                  <a:cubicBezTo>
                    <a:pt x="4201" y="3905"/>
                    <a:pt x="4154" y="3962"/>
                    <a:pt x="4096" y="4020"/>
                  </a:cubicBezTo>
                  <a:cubicBezTo>
                    <a:pt x="4048" y="4077"/>
                    <a:pt x="3981" y="4125"/>
                    <a:pt x="3924" y="4173"/>
                  </a:cubicBezTo>
                  <a:lnTo>
                    <a:pt x="3895" y="4192"/>
                  </a:lnTo>
                  <a:lnTo>
                    <a:pt x="3857" y="4221"/>
                  </a:lnTo>
                  <a:lnTo>
                    <a:pt x="3838" y="4230"/>
                  </a:lnTo>
                  <a:lnTo>
                    <a:pt x="3809" y="4240"/>
                  </a:lnTo>
                  <a:lnTo>
                    <a:pt x="3799" y="4249"/>
                  </a:lnTo>
                  <a:lnTo>
                    <a:pt x="3771" y="4268"/>
                  </a:lnTo>
                  <a:lnTo>
                    <a:pt x="3761" y="4268"/>
                  </a:lnTo>
                  <a:lnTo>
                    <a:pt x="3704" y="4297"/>
                  </a:lnTo>
                  <a:lnTo>
                    <a:pt x="3665" y="4307"/>
                  </a:lnTo>
                  <a:lnTo>
                    <a:pt x="3637" y="4326"/>
                  </a:lnTo>
                  <a:lnTo>
                    <a:pt x="3627" y="4326"/>
                  </a:lnTo>
                  <a:lnTo>
                    <a:pt x="3579" y="4335"/>
                  </a:lnTo>
                  <a:lnTo>
                    <a:pt x="3541" y="4335"/>
                  </a:lnTo>
                  <a:lnTo>
                    <a:pt x="3503" y="4355"/>
                  </a:lnTo>
                  <a:lnTo>
                    <a:pt x="3455" y="4355"/>
                  </a:lnTo>
                  <a:lnTo>
                    <a:pt x="3378" y="4374"/>
                  </a:lnTo>
                  <a:lnTo>
                    <a:pt x="3359" y="4374"/>
                  </a:lnTo>
                  <a:lnTo>
                    <a:pt x="3292" y="4383"/>
                  </a:lnTo>
                  <a:lnTo>
                    <a:pt x="2929" y="4383"/>
                  </a:lnTo>
                  <a:lnTo>
                    <a:pt x="2842" y="4364"/>
                  </a:lnTo>
                  <a:lnTo>
                    <a:pt x="2814" y="4364"/>
                  </a:lnTo>
                  <a:lnTo>
                    <a:pt x="2766" y="4345"/>
                  </a:lnTo>
                  <a:lnTo>
                    <a:pt x="2728" y="4335"/>
                  </a:lnTo>
                  <a:lnTo>
                    <a:pt x="2680" y="4316"/>
                  </a:lnTo>
                  <a:lnTo>
                    <a:pt x="2670" y="4316"/>
                  </a:lnTo>
                  <a:lnTo>
                    <a:pt x="2632" y="4307"/>
                  </a:lnTo>
                  <a:lnTo>
                    <a:pt x="2594" y="4288"/>
                  </a:lnTo>
                  <a:lnTo>
                    <a:pt x="2527" y="4259"/>
                  </a:lnTo>
                  <a:lnTo>
                    <a:pt x="2517" y="4259"/>
                  </a:lnTo>
                  <a:lnTo>
                    <a:pt x="2498" y="4249"/>
                  </a:lnTo>
                  <a:lnTo>
                    <a:pt x="2460" y="4221"/>
                  </a:lnTo>
                  <a:lnTo>
                    <a:pt x="2440" y="4211"/>
                  </a:lnTo>
                  <a:lnTo>
                    <a:pt x="2431" y="4211"/>
                  </a:lnTo>
                  <a:cubicBezTo>
                    <a:pt x="2106" y="4010"/>
                    <a:pt x="1895" y="3675"/>
                    <a:pt x="1838" y="3292"/>
                  </a:cubicBezTo>
                  <a:lnTo>
                    <a:pt x="1838" y="3283"/>
                  </a:lnTo>
                  <a:cubicBezTo>
                    <a:pt x="1838" y="3264"/>
                    <a:pt x="1838" y="3235"/>
                    <a:pt x="1838" y="3216"/>
                  </a:cubicBezTo>
                  <a:lnTo>
                    <a:pt x="1838" y="3197"/>
                  </a:lnTo>
                  <a:lnTo>
                    <a:pt x="1838" y="3120"/>
                  </a:lnTo>
                  <a:lnTo>
                    <a:pt x="1838" y="3024"/>
                  </a:lnTo>
                  <a:lnTo>
                    <a:pt x="1838" y="3015"/>
                  </a:lnTo>
                  <a:lnTo>
                    <a:pt x="1838" y="2986"/>
                  </a:lnTo>
                  <a:lnTo>
                    <a:pt x="1838" y="2976"/>
                  </a:lnTo>
                  <a:cubicBezTo>
                    <a:pt x="1838" y="2957"/>
                    <a:pt x="1838" y="2938"/>
                    <a:pt x="1838" y="2919"/>
                  </a:cubicBezTo>
                  <a:lnTo>
                    <a:pt x="1838" y="2909"/>
                  </a:lnTo>
                  <a:cubicBezTo>
                    <a:pt x="1838" y="2890"/>
                    <a:pt x="1838" y="2881"/>
                    <a:pt x="1847" y="2871"/>
                  </a:cubicBezTo>
                  <a:lnTo>
                    <a:pt x="1847" y="2842"/>
                  </a:lnTo>
                  <a:lnTo>
                    <a:pt x="1847" y="2833"/>
                  </a:lnTo>
                  <a:lnTo>
                    <a:pt x="1857" y="2804"/>
                  </a:lnTo>
                  <a:lnTo>
                    <a:pt x="1857" y="2785"/>
                  </a:lnTo>
                  <a:lnTo>
                    <a:pt x="1857" y="2775"/>
                  </a:lnTo>
                  <a:lnTo>
                    <a:pt x="1866" y="2747"/>
                  </a:lnTo>
                  <a:lnTo>
                    <a:pt x="1866" y="2718"/>
                  </a:lnTo>
                  <a:lnTo>
                    <a:pt x="1885" y="2689"/>
                  </a:lnTo>
                  <a:lnTo>
                    <a:pt x="1895" y="2661"/>
                  </a:lnTo>
                  <a:lnTo>
                    <a:pt x="1905" y="2632"/>
                  </a:lnTo>
                  <a:lnTo>
                    <a:pt x="1914" y="2603"/>
                  </a:lnTo>
                  <a:lnTo>
                    <a:pt x="1933" y="2575"/>
                  </a:lnTo>
                  <a:lnTo>
                    <a:pt x="1943" y="2546"/>
                  </a:lnTo>
                  <a:lnTo>
                    <a:pt x="1962" y="2517"/>
                  </a:lnTo>
                  <a:lnTo>
                    <a:pt x="1972" y="2498"/>
                  </a:lnTo>
                  <a:lnTo>
                    <a:pt x="1991" y="2469"/>
                  </a:lnTo>
                  <a:lnTo>
                    <a:pt x="2000" y="2441"/>
                  </a:lnTo>
                  <a:lnTo>
                    <a:pt x="2019" y="2412"/>
                  </a:lnTo>
                  <a:lnTo>
                    <a:pt x="2039" y="2393"/>
                  </a:lnTo>
                  <a:lnTo>
                    <a:pt x="2058" y="2364"/>
                  </a:lnTo>
                  <a:lnTo>
                    <a:pt x="2067" y="2335"/>
                  </a:lnTo>
                  <a:lnTo>
                    <a:pt x="2096" y="2316"/>
                  </a:lnTo>
                  <a:lnTo>
                    <a:pt x="2106" y="2297"/>
                  </a:lnTo>
                  <a:lnTo>
                    <a:pt x="2125" y="2268"/>
                  </a:lnTo>
                  <a:lnTo>
                    <a:pt x="2144" y="2259"/>
                  </a:lnTo>
                  <a:lnTo>
                    <a:pt x="2163" y="2230"/>
                  </a:lnTo>
                  <a:lnTo>
                    <a:pt x="2173" y="2220"/>
                  </a:lnTo>
                  <a:lnTo>
                    <a:pt x="2182" y="2211"/>
                  </a:lnTo>
                  <a:lnTo>
                    <a:pt x="2220" y="2173"/>
                  </a:lnTo>
                  <a:lnTo>
                    <a:pt x="2230" y="2173"/>
                  </a:lnTo>
                  <a:lnTo>
                    <a:pt x="2268" y="2134"/>
                  </a:lnTo>
                  <a:lnTo>
                    <a:pt x="2287" y="2125"/>
                  </a:lnTo>
                  <a:lnTo>
                    <a:pt x="2316" y="2096"/>
                  </a:lnTo>
                  <a:lnTo>
                    <a:pt x="2335" y="2086"/>
                  </a:lnTo>
                  <a:lnTo>
                    <a:pt x="2364" y="2067"/>
                  </a:lnTo>
                  <a:lnTo>
                    <a:pt x="2383" y="2048"/>
                  </a:lnTo>
                  <a:lnTo>
                    <a:pt x="2412" y="2029"/>
                  </a:lnTo>
                  <a:lnTo>
                    <a:pt x="2431" y="2019"/>
                  </a:lnTo>
                  <a:lnTo>
                    <a:pt x="2460" y="2010"/>
                  </a:lnTo>
                  <a:lnTo>
                    <a:pt x="2479" y="1991"/>
                  </a:lnTo>
                  <a:lnTo>
                    <a:pt x="2507" y="1981"/>
                  </a:lnTo>
                  <a:lnTo>
                    <a:pt x="2536" y="1972"/>
                  </a:lnTo>
                  <a:lnTo>
                    <a:pt x="2565" y="1952"/>
                  </a:lnTo>
                  <a:lnTo>
                    <a:pt x="2594" y="1943"/>
                  </a:lnTo>
                  <a:lnTo>
                    <a:pt x="2622" y="1933"/>
                  </a:lnTo>
                  <a:lnTo>
                    <a:pt x="2651" y="1924"/>
                  </a:lnTo>
                  <a:lnTo>
                    <a:pt x="2680" y="1905"/>
                  </a:lnTo>
                  <a:lnTo>
                    <a:pt x="2708" y="1905"/>
                  </a:lnTo>
                  <a:lnTo>
                    <a:pt x="2737" y="1895"/>
                  </a:lnTo>
                  <a:lnTo>
                    <a:pt x="2766" y="1885"/>
                  </a:lnTo>
                  <a:lnTo>
                    <a:pt x="2804" y="1876"/>
                  </a:lnTo>
                  <a:lnTo>
                    <a:pt x="2833" y="1876"/>
                  </a:lnTo>
                  <a:lnTo>
                    <a:pt x="2862" y="1866"/>
                  </a:lnTo>
                  <a:close/>
                  <a:moveTo>
                    <a:pt x="2507" y="0"/>
                  </a:moveTo>
                  <a:cubicBezTo>
                    <a:pt x="2460" y="0"/>
                    <a:pt x="2421" y="48"/>
                    <a:pt x="2421" y="96"/>
                  </a:cubicBezTo>
                  <a:lnTo>
                    <a:pt x="2421" y="641"/>
                  </a:lnTo>
                  <a:cubicBezTo>
                    <a:pt x="2230" y="699"/>
                    <a:pt x="2039" y="775"/>
                    <a:pt x="1866" y="871"/>
                  </a:cubicBezTo>
                  <a:lnTo>
                    <a:pt x="1483" y="488"/>
                  </a:lnTo>
                  <a:cubicBezTo>
                    <a:pt x="1464" y="469"/>
                    <a:pt x="1440" y="459"/>
                    <a:pt x="1416" y="459"/>
                  </a:cubicBezTo>
                  <a:cubicBezTo>
                    <a:pt x="1393" y="459"/>
                    <a:pt x="1369" y="469"/>
                    <a:pt x="1349" y="488"/>
                  </a:cubicBezTo>
                  <a:lnTo>
                    <a:pt x="479" y="1350"/>
                  </a:lnTo>
                  <a:cubicBezTo>
                    <a:pt x="440" y="1388"/>
                    <a:pt x="440" y="1445"/>
                    <a:pt x="479" y="1484"/>
                  </a:cubicBezTo>
                  <a:lnTo>
                    <a:pt x="871" y="1876"/>
                  </a:lnTo>
                  <a:cubicBezTo>
                    <a:pt x="775" y="2048"/>
                    <a:pt x="699" y="2230"/>
                    <a:pt x="641" y="2421"/>
                  </a:cubicBezTo>
                  <a:lnTo>
                    <a:pt x="96" y="2421"/>
                  </a:lnTo>
                  <a:cubicBezTo>
                    <a:pt x="38" y="2421"/>
                    <a:pt x="0" y="2460"/>
                    <a:pt x="0" y="2517"/>
                  </a:cubicBezTo>
                  <a:lnTo>
                    <a:pt x="0" y="3742"/>
                  </a:lnTo>
                  <a:cubicBezTo>
                    <a:pt x="0" y="3800"/>
                    <a:pt x="38" y="3838"/>
                    <a:pt x="96" y="3838"/>
                  </a:cubicBezTo>
                  <a:lnTo>
                    <a:pt x="641" y="3838"/>
                  </a:lnTo>
                  <a:cubicBezTo>
                    <a:pt x="699" y="4029"/>
                    <a:pt x="775" y="4211"/>
                    <a:pt x="871" y="4383"/>
                  </a:cubicBezTo>
                  <a:lnTo>
                    <a:pt x="479" y="4776"/>
                  </a:lnTo>
                  <a:cubicBezTo>
                    <a:pt x="440" y="4804"/>
                    <a:pt x="440" y="4871"/>
                    <a:pt x="479" y="4900"/>
                  </a:cubicBezTo>
                  <a:lnTo>
                    <a:pt x="1349" y="5771"/>
                  </a:lnTo>
                  <a:cubicBezTo>
                    <a:pt x="1369" y="5790"/>
                    <a:pt x="1393" y="5800"/>
                    <a:pt x="1416" y="5800"/>
                  </a:cubicBezTo>
                  <a:cubicBezTo>
                    <a:pt x="1440" y="5800"/>
                    <a:pt x="1464" y="5790"/>
                    <a:pt x="1483" y="5771"/>
                  </a:cubicBezTo>
                  <a:lnTo>
                    <a:pt x="1866" y="5388"/>
                  </a:lnTo>
                  <a:cubicBezTo>
                    <a:pt x="2039" y="5484"/>
                    <a:pt x="2230" y="5560"/>
                    <a:pt x="2421" y="5618"/>
                  </a:cubicBezTo>
                  <a:lnTo>
                    <a:pt x="2421" y="6163"/>
                  </a:lnTo>
                  <a:cubicBezTo>
                    <a:pt x="2421" y="6211"/>
                    <a:pt x="2460" y="6259"/>
                    <a:pt x="2507" y="6259"/>
                  </a:cubicBezTo>
                  <a:lnTo>
                    <a:pt x="3742" y="6259"/>
                  </a:lnTo>
                  <a:cubicBezTo>
                    <a:pt x="3790" y="6259"/>
                    <a:pt x="3838" y="6211"/>
                    <a:pt x="3838" y="6163"/>
                  </a:cubicBezTo>
                  <a:lnTo>
                    <a:pt x="3838" y="5618"/>
                  </a:lnTo>
                  <a:cubicBezTo>
                    <a:pt x="4029" y="5560"/>
                    <a:pt x="4211" y="5484"/>
                    <a:pt x="4383" y="5388"/>
                  </a:cubicBezTo>
                  <a:lnTo>
                    <a:pt x="4766" y="5771"/>
                  </a:lnTo>
                  <a:cubicBezTo>
                    <a:pt x="4785" y="5790"/>
                    <a:pt x="4809" y="5800"/>
                    <a:pt x="4833" y="5800"/>
                  </a:cubicBezTo>
                  <a:cubicBezTo>
                    <a:pt x="4857" y="5800"/>
                    <a:pt x="4881" y="5790"/>
                    <a:pt x="4900" y="5771"/>
                  </a:cubicBezTo>
                  <a:lnTo>
                    <a:pt x="5771" y="4900"/>
                  </a:lnTo>
                  <a:cubicBezTo>
                    <a:pt x="5809" y="4871"/>
                    <a:pt x="5809" y="4804"/>
                    <a:pt x="5771" y="4776"/>
                  </a:cubicBezTo>
                  <a:lnTo>
                    <a:pt x="5388" y="4383"/>
                  </a:lnTo>
                  <a:cubicBezTo>
                    <a:pt x="5484" y="4211"/>
                    <a:pt x="5560" y="4029"/>
                    <a:pt x="5608" y="3838"/>
                  </a:cubicBezTo>
                  <a:lnTo>
                    <a:pt x="6163" y="3838"/>
                  </a:lnTo>
                  <a:cubicBezTo>
                    <a:pt x="6211" y="3838"/>
                    <a:pt x="6249" y="3800"/>
                    <a:pt x="6249" y="3742"/>
                  </a:cubicBezTo>
                  <a:lnTo>
                    <a:pt x="6249" y="2517"/>
                  </a:lnTo>
                  <a:cubicBezTo>
                    <a:pt x="6249" y="2460"/>
                    <a:pt x="6211" y="2421"/>
                    <a:pt x="6163" y="2421"/>
                  </a:cubicBezTo>
                  <a:lnTo>
                    <a:pt x="5608" y="2421"/>
                  </a:lnTo>
                  <a:cubicBezTo>
                    <a:pt x="5560" y="2230"/>
                    <a:pt x="5484" y="2048"/>
                    <a:pt x="5388" y="1876"/>
                  </a:cubicBezTo>
                  <a:lnTo>
                    <a:pt x="5771" y="1484"/>
                  </a:lnTo>
                  <a:cubicBezTo>
                    <a:pt x="5809" y="1445"/>
                    <a:pt x="5809" y="1388"/>
                    <a:pt x="5771" y="1350"/>
                  </a:cubicBezTo>
                  <a:lnTo>
                    <a:pt x="4900" y="488"/>
                  </a:lnTo>
                  <a:cubicBezTo>
                    <a:pt x="4881" y="469"/>
                    <a:pt x="4857" y="459"/>
                    <a:pt x="4833" y="459"/>
                  </a:cubicBezTo>
                  <a:cubicBezTo>
                    <a:pt x="4809" y="459"/>
                    <a:pt x="4785" y="469"/>
                    <a:pt x="4766" y="488"/>
                  </a:cubicBezTo>
                  <a:lnTo>
                    <a:pt x="4383" y="871"/>
                  </a:lnTo>
                  <a:cubicBezTo>
                    <a:pt x="4211" y="775"/>
                    <a:pt x="4029" y="699"/>
                    <a:pt x="3838" y="641"/>
                  </a:cubicBezTo>
                  <a:lnTo>
                    <a:pt x="3838" y="96"/>
                  </a:lnTo>
                  <a:cubicBezTo>
                    <a:pt x="3838" y="48"/>
                    <a:pt x="3790" y="0"/>
                    <a:pt x="3742" y="0"/>
                  </a:cubicBezTo>
                  <a:close/>
                </a:path>
              </a:pathLst>
            </a:custGeom>
            <a:solidFill>
              <a:srgbClr val="E2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8624;p69">
              <a:extLst>
                <a:ext uri="{FF2B5EF4-FFF2-40B4-BE49-F238E27FC236}">
                  <a16:creationId xmlns:a16="http://schemas.microsoft.com/office/drawing/2014/main" id="{AEF7D4DD-DA27-4639-857B-43FA5207B2AE}"/>
                </a:ext>
              </a:extLst>
            </p:cNvPr>
            <p:cNvSpPr/>
            <p:nvPr/>
          </p:nvSpPr>
          <p:spPr>
            <a:xfrm>
              <a:off x="2658895" y="4028167"/>
              <a:ext cx="36711" cy="66622"/>
            </a:xfrm>
            <a:custGeom>
              <a:avLst/>
              <a:gdLst/>
              <a:ahLst/>
              <a:cxnLst/>
              <a:rect l="l" t="t" r="r" b="b"/>
              <a:pathLst>
                <a:path w="1398" h="2537" extrusionOk="0">
                  <a:moveTo>
                    <a:pt x="1015" y="1"/>
                  </a:moveTo>
                  <a:lnTo>
                    <a:pt x="977" y="10"/>
                  </a:lnTo>
                  <a:lnTo>
                    <a:pt x="948" y="20"/>
                  </a:lnTo>
                  <a:lnTo>
                    <a:pt x="919" y="29"/>
                  </a:lnTo>
                  <a:lnTo>
                    <a:pt x="891" y="39"/>
                  </a:lnTo>
                  <a:lnTo>
                    <a:pt x="852" y="49"/>
                  </a:lnTo>
                  <a:lnTo>
                    <a:pt x="833" y="58"/>
                  </a:lnTo>
                  <a:lnTo>
                    <a:pt x="795" y="68"/>
                  </a:lnTo>
                  <a:lnTo>
                    <a:pt x="776" y="77"/>
                  </a:lnTo>
                  <a:lnTo>
                    <a:pt x="738" y="96"/>
                  </a:lnTo>
                  <a:lnTo>
                    <a:pt x="718" y="106"/>
                  </a:lnTo>
                  <a:lnTo>
                    <a:pt x="690" y="125"/>
                  </a:lnTo>
                  <a:lnTo>
                    <a:pt x="661" y="135"/>
                  </a:lnTo>
                  <a:lnTo>
                    <a:pt x="632" y="154"/>
                  </a:lnTo>
                  <a:lnTo>
                    <a:pt x="613" y="163"/>
                  </a:lnTo>
                  <a:lnTo>
                    <a:pt x="584" y="183"/>
                  </a:lnTo>
                  <a:lnTo>
                    <a:pt x="565" y="192"/>
                  </a:lnTo>
                  <a:lnTo>
                    <a:pt x="537" y="211"/>
                  </a:lnTo>
                  <a:lnTo>
                    <a:pt x="517" y="230"/>
                  </a:lnTo>
                  <a:lnTo>
                    <a:pt x="489" y="250"/>
                  </a:lnTo>
                  <a:lnTo>
                    <a:pt x="479" y="259"/>
                  </a:lnTo>
                  <a:lnTo>
                    <a:pt x="431" y="297"/>
                  </a:lnTo>
                  <a:lnTo>
                    <a:pt x="383" y="336"/>
                  </a:lnTo>
                  <a:lnTo>
                    <a:pt x="374" y="355"/>
                  </a:lnTo>
                  <a:lnTo>
                    <a:pt x="364" y="364"/>
                  </a:lnTo>
                  <a:lnTo>
                    <a:pt x="345" y="384"/>
                  </a:lnTo>
                  <a:lnTo>
                    <a:pt x="336" y="403"/>
                  </a:lnTo>
                  <a:lnTo>
                    <a:pt x="307" y="422"/>
                  </a:lnTo>
                  <a:lnTo>
                    <a:pt x="269" y="451"/>
                  </a:lnTo>
                  <a:lnTo>
                    <a:pt x="249" y="479"/>
                  </a:lnTo>
                  <a:lnTo>
                    <a:pt x="230" y="498"/>
                  </a:lnTo>
                  <a:lnTo>
                    <a:pt x="211" y="527"/>
                  </a:lnTo>
                  <a:lnTo>
                    <a:pt x="192" y="556"/>
                  </a:lnTo>
                  <a:lnTo>
                    <a:pt x="173" y="585"/>
                  </a:lnTo>
                  <a:lnTo>
                    <a:pt x="163" y="604"/>
                  </a:lnTo>
                  <a:lnTo>
                    <a:pt x="144" y="632"/>
                  </a:lnTo>
                  <a:lnTo>
                    <a:pt x="135" y="661"/>
                  </a:lnTo>
                  <a:lnTo>
                    <a:pt x="115" y="690"/>
                  </a:lnTo>
                  <a:lnTo>
                    <a:pt x="106" y="719"/>
                  </a:lnTo>
                  <a:lnTo>
                    <a:pt x="96" y="747"/>
                  </a:lnTo>
                  <a:lnTo>
                    <a:pt x="77" y="776"/>
                  </a:lnTo>
                  <a:lnTo>
                    <a:pt x="68" y="805"/>
                  </a:lnTo>
                  <a:lnTo>
                    <a:pt x="58" y="833"/>
                  </a:lnTo>
                  <a:lnTo>
                    <a:pt x="48" y="862"/>
                  </a:lnTo>
                  <a:lnTo>
                    <a:pt x="39" y="891"/>
                  </a:lnTo>
                  <a:lnTo>
                    <a:pt x="29" y="919"/>
                  </a:lnTo>
                  <a:lnTo>
                    <a:pt x="29" y="929"/>
                  </a:lnTo>
                  <a:lnTo>
                    <a:pt x="29" y="948"/>
                  </a:lnTo>
                  <a:lnTo>
                    <a:pt x="10" y="986"/>
                  </a:lnTo>
                  <a:lnTo>
                    <a:pt x="10" y="1015"/>
                  </a:lnTo>
                  <a:cubicBezTo>
                    <a:pt x="10" y="1025"/>
                    <a:pt x="10" y="1034"/>
                    <a:pt x="1" y="1053"/>
                  </a:cubicBezTo>
                  <a:lnTo>
                    <a:pt x="1" y="1073"/>
                  </a:lnTo>
                  <a:cubicBezTo>
                    <a:pt x="1" y="1092"/>
                    <a:pt x="1" y="1111"/>
                    <a:pt x="1" y="1130"/>
                  </a:cubicBezTo>
                  <a:lnTo>
                    <a:pt x="1" y="1168"/>
                  </a:lnTo>
                  <a:lnTo>
                    <a:pt x="1" y="1264"/>
                  </a:lnTo>
                  <a:lnTo>
                    <a:pt x="1" y="1341"/>
                  </a:lnTo>
                  <a:lnTo>
                    <a:pt x="1" y="1360"/>
                  </a:lnTo>
                  <a:cubicBezTo>
                    <a:pt x="1" y="1379"/>
                    <a:pt x="1" y="1408"/>
                    <a:pt x="1" y="1427"/>
                  </a:cubicBezTo>
                  <a:lnTo>
                    <a:pt x="1" y="1436"/>
                  </a:lnTo>
                  <a:cubicBezTo>
                    <a:pt x="58" y="1819"/>
                    <a:pt x="278" y="2164"/>
                    <a:pt x="604" y="2365"/>
                  </a:cubicBezTo>
                  <a:lnTo>
                    <a:pt x="613" y="2374"/>
                  </a:lnTo>
                  <a:lnTo>
                    <a:pt x="623" y="2374"/>
                  </a:lnTo>
                  <a:lnTo>
                    <a:pt x="632" y="2384"/>
                  </a:lnTo>
                  <a:lnTo>
                    <a:pt x="680" y="2403"/>
                  </a:lnTo>
                  <a:lnTo>
                    <a:pt x="699" y="2412"/>
                  </a:lnTo>
                  <a:lnTo>
                    <a:pt x="709" y="2412"/>
                  </a:lnTo>
                  <a:lnTo>
                    <a:pt x="776" y="2451"/>
                  </a:lnTo>
                  <a:lnTo>
                    <a:pt x="804" y="2460"/>
                  </a:lnTo>
                  <a:lnTo>
                    <a:pt x="852" y="2479"/>
                  </a:lnTo>
                  <a:lnTo>
                    <a:pt x="862" y="2479"/>
                  </a:lnTo>
                  <a:lnTo>
                    <a:pt x="910" y="2499"/>
                  </a:lnTo>
                  <a:lnTo>
                    <a:pt x="948" y="2508"/>
                  </a:lnTo>
                  <a:lnTo>
                    <a:pt x="996" y="2518"/>
                  </a:lnTo>
                  <a:lnTo>
                    <a:pt x="1025" y="2527"/>
                  </a:lnTo>
                  <a:lnTo>
                    <a:pt x="1111" y="2537"/>
                  </a:lnTo>
                  <a:lnTo>
                    <a:pt x="1398" y="2537"/>
                  </a:lnTo>
                  <a:lnTo>
                    <a:pt x="1321" y="2527"/>
                  </a:lnTo>
                  <a:lnTo>
                    <a:pt x="1283" y="2518"/>
                  </a:lnTo>
                  <a:lnTo>
                    <a:pt x="1245" y="2508"/>
                  </a:lnTo>
                  <a:lnTo>
                    <a:pt x="1235" y="2508"/>
                  </a:lnTo>
                  <a:lnTo>
                    <a:pt x="1197" y="2499"/>
                  </a:lnTo>
                  <a:lnTo>
                    <a:pt x="1149" y="2479"/>
                  </a:lnTo>
                  <a:lnTo>
                    <a:pt x="1139" y="2479"/>
                  </a:lnTo>
                  <a:lnTo>
                    <a:pt x="1101" y="2460"/>
                  </a:lnTo>
                  <a:lnTo>
                    <a:pt x="1063" y="2451"/>
                  </a:lnTo>
                  <a:lnTo>
                    <a:pt x="996" y="2412"/>
                  </a:lnTo>
                  <a:lnTo>
                    <a:pt x="986" y="2412"/>
                  </a:lnTo>
                  <a:lnTo>
                    <a:pt x="967" y="2403"/>
                  </a:lnTo>
                  <a:lnTo>
                    <a:pt x="919" y="2384"/>
                  </a:lnTo>
                  <a:lnTo>
                    <a:pt x="910" y="2374"/>
                  </a:lnTo>
                  <a:lnTo>
                    <a:pt x="900" y="2374"/>
                  </a:lnTo>
                  <a:lnTo>
                    <a:pt x="891" y="2365"/>
                  </a:lnTo>
                  <a:cubicBezTo>
                    <a:pt x="565" y="2164"/>
                    <a:pt x="345" y="1819"/>
                    <a:pt x="288" y="1436"/>
                  </a:cubicBezTo>
                  <a:lnTo>
                    <a:pt x="288" y="1427"/>
                  </a:lnTo>
                  <a:cubicBezTo>
                    <a:pt x="288" y="1398"/>
                    <a:pt x="288" y="1379"/>
                    <a:pt x="288" y="1360"/>
                  </a:cubicBezTo>
                  <a:lnTo>
                    <a:pt x="288" y="1341"/>
                  </a:lnTo>
                  <a:lnTo>
                    <a:pt x="288" y="1264"/>
                  </a:lnTo>
                  <a:lnTo>
                    <a:pt x="288" y="1168"/>
                  </a:lnTo>
                  <a:lnTo>
                    <a:pt x="288" y="1130"/>
                  </a:lnTo>
                  <a:cubicBezTo>
                    <a:pt x="288" y="1111"/>
                    <a:pt x="288" y="1092"/>
                    <a:pt x="288" y="1073"/>
                  </a:cubicBezTo>
                  <a:lnTo>
                    <a:pt x="288" y="1053"/>
                  </a:lnTo>
                  <a:cubicBezTo>
                    <a:pt x="288" y="1034"/>
                    <a:pt x="288" y="1025"/>
                    <a:pt x="297" y="1015"/>
                  </a:cubicBezTo>
                  <a:lnTo>
                    <a:pt x="297" y="986"/>
                  </a:lnTo>
                  <a:lnTo>
                    <a:pt x="307" y="948"/>
                  </a:lnTo>
                  <a:lnTo>
                    <a:pt x="307" y="929"/>
                  </a:lnTo>
                  <a:lnTo>
                    <a:pt x="307" y="919"/>
                  </a:lnTo>
                  <a:lnTo>
                    <a:pt x="316" y="891"/>
                  </a:lnTo>
                  <a:lnTo>
                    <a:pt x="326" y="862"/>
                  </a:lnTo>
                  <a:lnTo>
                    <a:pt x="336" y="833"/>
                  </a:lnTo>
                  <a:lnTo>
                    <a:pt x="345" y="805"/>
                  </a:lnTo>
                  <a:lnTo>
                    <a:pt x="355" y="776"/>
                  </a:lnTo>
                  <a:lnTo>
                    <a:pt x="374" y="747"/>
                  </a:lnTo>
                  <a:lnTo>
                    <a:pt x="383" y="719"/>
                  </a:lnTo>
                  <a:lnTo>
                    <a:pt x="393" y="690"/>
                  </a:lnTo>
                  <a:lnTo>
                    <a:pt x="412" y="661"/>
                  </a:lnTo>
                  <a:lnTo>
                    <a:pt x="422" y="632"/>
                  </a:lnTo>
                  <a:lnTo>
                    <a:pt x="441" y="604"/>
                  </a:lnTo>
                  <a:lnTo>
                    <a:pt x="450" y="585"/>
                  </a:lnTo>
                  <a:lnTo>
                    <a:pt x="470" y="556"/>
                  </a:lnTo>
                  <a:lnTo>
                    <a:pt x="489" y="527"/>
                  </a:lnTo>
                  <a:lnTo>
                    <a:pt x="508" y="498"/>
                  </a:lnTo>
                  <a:lnTo>
                    <a:pt x="527" y="479"/>
                  </a:lnTo>
                  <a:lnTo>
                    <a:pt x="546" y="451"/>
                  </a:lnTo>
                  <a:lnTo>
                    <a:pt x="556" y="431"/>
                  </a:lnTo>
                  <a:lnTo>
                    <a:pt x="584" y="412"/>
                  </a:lnTo>
                  <a:lnTo>
                    <a:pt x="613" y="384"/>
                  </a:lnTo>
                  <a:lnTo>
                    <a:pt x="632" y="364"/>
                  </a:lnTo>
                  <a:lnTo>
                    <a:pt x="642" y="355"/>
                  </a:lnTo>
                  <a:lnTo>
                    <a:pt x="651" y="336"/>
                  </a:lnTo>
                  <a:lnTo>
                    <a:pt x="690" y="297"/>
                  </a:lnTo>
                  <a:lnTo>
                    <a:pt x="699" y="297"/>
                  </a:lnTo>
                  <a:lnTo>
                    <a:pt x="738" y="259"/>
                  </a:lnTo>
                  <a:lnTo>
                    <a:pt x="757" y="250"/>
                  </a:lnTo>
                  <a:lnTo>
                    <a:pt x="785" y="230"/>
                  </a:lnTo>
                  <a:lnTo>
                    <a:pt x="804" y="211"/>
                  </a:lnTo>
                  <a:lnTo>
                    <a:pt x="833" y="192"/>
                  </a:lnTo>
                  <a:lnTo>
                    <a:pt x="852" y="183"/>
                  </a:lnTo>
                  <a:lnTo>
                    <a:pt x="881" y="163"/>
                  </a:lnTo>
                  <a:lnTo>
                    <a:pt x="900" y="154"/>
                  </a:lnTo>
                  <a:lnTo>
                    <a:pt x="929" y="135"/>
                  </a:lnTo>
                  <a:lnTo>
                    <a:pt x="948" y="125"/>
                  </a:lnTo>
                  <a:lnTo>
                    <a:pt x="977" y="106"/>
                  </a:lnTo>
                  <a:lnTo>
                    <a:pt x="1005" y="96"/>
                  </a:lnTo>
                  <a:lnTo>
                    <a:pt x="1034" y="77"/>
                  </a:lnTo>
                  <a:lnTo>
                    <a:pt x="1063" y="68"/>
                  </a:lnTo>
                  <a:lnTo>
                    <a:pt x="1092" y="58"/>
                  </a:lnTo>
                  <a:lnTo>
                    <a:pt x="1120" y="49"/>
                  </a:lnTo>
                  <a:lnTo>
                    <a:pt x="1149" y="39"/>
                  </a:lnTo>
                  <a:lnTo>
                    <a:pt x="1178" y="29"/>
                  </a:lnTo>
                  <a:lnTo>
                    <a:pt x="1216" y="20"/>
                  </a:lnTo>
                  <a:lnTo>
                    <a:pt x="1245" y="10"/>
                  </a:lnTo>
                  <a:lnTo>
                    <a:pt x="1273" y="1"/>
                  </a:lnTo>
                  <a:close/>
                </a:path>
              </a:pathLst>
            </a:custGeom>
            <a:solidFill>
              <a:srgbClr val="AAB6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1" name="Google Shape;667;p43">
            <a:extLst>
              <a:ext uri="{FF2B5EF4-FFF2-40B4-BE49-F238E27FC236}">
                <a16:creationId xmlns:a16="http://schemas.microsoft.com/office/drawing/2014/main" id="{746E0CF5-5310-46C1-990D-809E04EC39A4}"/>
              </a:ext>
            </a:extLst>
          </p:cNvPr>
          <p:cNvSpPr txBox="1">
            <a:spLocks/>
          </p:cNvSpPr>
          <p:nvPr/>
        </p:nvSpPr>
        <p:spPr>
          <a:xfrm>
            <a:off x="9328175" y="2205658"/>
            <a:ext cx="1879600" cy="596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2667" b="0" i="0" u="none" strike="noStrike" kern="0" cap="none" spc="0" normalizeH="0" baseline="0" noProof="0" dirty="0">
                <a:ln>
                  <a:noFill/>
                </a:ln>
                <a:solidFill>
                  <a:srgbClr val="FFFFFF"/>
                </a:solidFill>
                <a:effectLst/>
                <a:uLnTx/>
                <a:uFillTx/>
                <a:latin typeface="Poppins Medium"/>
                <a:ea typeface="Poppins Medium"/>
                <a:cs typeface="Poppins Medium"/>
                <a:sym typeface="Poppins Medium"/>
              </a:rPr>
              <a:t>Activity</a:t>
            </a:r>
          </a:p>
        </p:txBody>
      </p:sp>
      <p:sp>
        <p:nvSpPr>
          <p:cNvPr id="142" name="Google Shape;658;p43">
            <a:extLst>
              <a:ext uri="{FF2B5EF4-FFF2-40B4-BE49-F238E27FC236}">
                <a16:creationId xmlns:a16="http://schemas.microsoft.com/office/drawing/2014/main" id="{465877ED-EC80-4BAD-BA92-67A7A8FD0647}"/>
              </a:ext>
            </a:extLst>
          </p:cNvPr>
          <p:cNvSpPr/>
          <p:nvPr/>
        </p:nvSpPr>
        <p:spPr>
          <a:xfrm>
            <a:off x="9030531" y="1298556"/>
            <a:ext cx="2492400" cy="2492400"/>
          </a:xfrm>
          <a:prstGeom prst="ellipse">
            <a:avLst/>
          </a:prstGeom>
          <a:noFill/>
          <a:ln w="9525" cap="flat" cmpd="sng">
            <a:solidFill>
              <a:schemeClr val="lt1"/>
            </a:solidFill>
            <a:prstDash val="dot"/>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3" name="Group 142">
            <a:extLst>
              <a:ext uri="{FF2B5EF4-FFF2-40B4-BE49-F238E27FC236}">
                <a16:creationId xmlns:a16="http://schemas.microsoft.com/office/drawing/2014/main" id="{90224959-34A9-434E-87C9-70FB3F17C12A}"/>
              </a:ext>
            </a:extLst>
          </p:cNvPr>
          <p:cNvGrpSpPr/>
          <p:nvPr/>
        </p:nvGrpSpPr>
        <p:grpSpPr>
          <a:xfrm>
            <a:off x="9750309" y="3071709"/>
            <a:ext cx="1158240" cy="1158240"/>
            <a:chOff x="7429182" y="2594804"/>
            <a:chExt cx="868680" cy="868680"/>
          </a:xfrm>
        </p:grpSpPr>
        <p:sp>
          <p:nvSpPr>
            <p:cNvPr id="145" name="Google Shape;662;p43">
              <a:extLst>
                <a:ext uri="{FF2B5EF4-FFF2-40B4-BE49-F238E27FC236}">
                  <a16:creationId xmlns:a16="http://schemas.microsoft.com/office/drawing/2014/main" id="{545C8912-AC38-4F08-A396-EE7E5DBF2F7F}"/>
                </a:ext>
              </a:extLst>
            </p:cNvPr>
            <p:cNvSpPr/>
            <p:nvPr/>
          </p:nvSpPr>
          <p:spPr>
            <a:xfrm>
              <a:off x="7429182" y="2594804"/>
              <a:ext cx="868680" cy="86868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46" name="Google Shape;7825;p68">
              <a:extLst>
                <a:ext uri="{FF2B5EF4-FFF2-40B4-BE49-F238E27FC236}">
                  <a16:creationId xmlns:a16="http://schemas.microsoft.com/office/drawing/2014/main" id="{C35C951B-FAA5-4944-B2F5-1002F8D9D242}"/>
                </a:ext>
              </a:extLst>
            </p:cNvPr>
            <p:cNvGrpSpPr/>
            <p:nvPr/>
          </p:nvGrpSpPr>
          <p:grpSpPr>
            <a:xfrm>
              <a:off x="7695803" y="2835669"/>
              <a:ext cx="354145" cy="351869"/>
              <a:chOff x="3514900" y="1489020"/>
              <a:chExt cx="354145" cy="351869"/>
            </a:xfrm>
          </p:grpSpPr>
          <p:sp>
            <p:nvSpPr>
              <p:cNvPr id="148" name="Google Shape;7826;p68">
                <a:extLst>
                  <a:ext uri="{FF2B5EF4-FFF2-40B4-BE49-F238E27FC236}">
                    <a16:creationId xmlns:a16="http://schemas.microsoft.com/office/drawing/2014/main" id="{5DEF0ABE-66F8-4C18-975F-F8C1EFE78D92}"/>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49" name="Google Shape;7827;p68">
                <a:extLst>
                  <a:ext uri="{FF2B5EF4-FFF2-40B4-BE49-F238E27FC236}">
                    <a16:creationId xmlns:a16="http://schemas.microsoft.com/office/drawing/2014/main" id="{2C9C6FEA-6ABD-4C1A-8CA7-AF9376C98652}"/>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0" name="Google Shape;7828;p68">
                <a:extLst>
                  <a:ext uri="{FF2B5EF4-FFF2-40B4-BE49-F238E27FC236}">
                    <a16:creationId xmlns:a16="http://schemas.microsoft.com/office/drawing/2014/main" id="{6034D2B0-403F-42A4-BAF5-4DD67110F65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1" name="Google Shape;7829;p68">
                <a:extLst>
                  <a:ext uri="{FF2B5EF4-FFF2-40B4-BE49-F238E27FC236}">
                    <a16:creationId xmlns:a16="http://schemas.microsoft.com/office/drawing/2014/main" id="{C26B4CBB-A0E1-4911-A590-A0F15192E000}"/>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2" name="Google Shape;7830;p68">
                <a:extLst>
                  <a:ext uri="{FF2B5EF4-FFF2-40B4-BE49-F238E27FC236}">
                    <a16:creationId xmlns:a16="http://schemas.microsoft.com/office/drawing/2014/main" id="{E1EBEA87-7310-4D37-A228-3421CF5B78CA}"/>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3" name="Google Shape;7831;p68">
                <a:extLst>
                  <a:ext uri="{FF2B5EF4-FFF2-40B4-BE49-F238E27FC236}">
                    <a16:creationId xmlns:a16="http://schemas.microsoft.com/office/drawing/2014/main" id="{95871E4B-AB7E-45DF-A1D0-CE1E2612885E}"/>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4" name="Google Shape;7832;p68">
                <a:extLst>
                  <a:ext uri="{FF2B5EF4-FFF2-40B4-BE49-F238E27FC236}">
                    <a16:creationId xmlns:a16="http://schemas.microsoft.com/office/drawing/2014/main" id="{980AFAE6-AA3A-4179-BE00-BF8F392A036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5" name="Google Shape;7833;p68">
                <a:extLst>
                  <a:ext uri="{FF2B5EF4-FFF2-40B4-BE49-F238E27FC236}">
                    <a16:creationId xmlns:a16="http://schemas.microsoft.com/office/drawing/2014/main" id="{BE69C549-BE19-4C5A-89D1-F55313D8FD4F}"/>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6" name="Google Shape;7834;p68">
                <a:extLst>
                  <a:ext uri="{FF2B5EF4-FFF2-40B4-BE49-F238E27FC236}">
                    <a16:creationId xmlns:a16="http://schemas.microsoft.com/office/drawing/2014/main" id="{FECEF175-F3A0-4A5A-8249-B65FE24E3544}"/>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7" name="Google Shape;7835;p68">
                <a:extLst>
                  <a:ext uri="{FF2B5EF4-FFF2-40B4-BE49-F238E27FC236}">
                    <a16:creationId xmlns:a16="http://schemas.microsoft.com/office/drawing/2014/main" id="{F506BD49-E499-40D6-B67C-FB5DC6FEE16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8" name="Google Shape;7836;p68">
                <a:extLst>
                  <a:ext uri="{FF2B5EF4-FFF2-40B4-BE49-F238E27FC236}">
                    <a16:creationId xmlns:a16="http://schemas.microsoft.com/office/drawing/2014/main" id="{11B9C9BC-5EBC-4398-93E3-74C061768D55}"/>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59" name="Google Shape;7837;p68">
                <a:extLst>
                  <a:ext uri="{FF2B5EF4-FFF2-40B4-BE49-F238E27FC236}">
                    <a16:creationId xmlns:a16="http://schemas.microsoft.com/office/drawing/2014/main" id="{E4AD2EC5-EE3A-4DAD-84BC-2EF4DB7A72C8}"/>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0" name="Google Shape;7838;p68">
                <a:extLst>
                  <a:ext uri="{FF2B5EF4-FFF2-40B4-BE49-F238E27FC236}">
                    <a16:creationId xmlns:a16="http://schemas.microsoft.com/office/drawing/2014/main" id="{E8F73458-28D1-4B5B-A9BD-1145306EE3F9}"/>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1" name="Google Shape;7839;p68">
                <a:extLst>
                  <a:ext uri="{FF2B5EF4-FFF2-40B4-BE49-F238E27FC236}">
                    <a16:creationId xmlns:a16="http://schemas.microsoft.com/office/drawing/2014/main" id="{10CE1D45-D035-4576-9EF6-D29C85410ACA}"/>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2" name="Google Shape;7840;p68">
                <a:extLst>
                  <a:ext uri="{FF2B5EF4-FFF2-40B4-BE49-F238E27FC236}">
                    <a16:creationId xmlns:a16="http://schemas.microsoft.com/office/drawing/2014/main" id="{1CCCB1EE-B277-48B2-B677-AF35394F4D89}"/>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3" name="Google Shape;7841;p68">
                <a:extLst>
                  <a:ext uri="{FF2B5EF4-FFF2-40B4-BE49-F238E27FC236}">
                    <a16:creationId xmlns:a16="http://schemas.microsoft.com/office/drawing/2014/main" id="{6979A3B9-0E73-426D-91BC-820A3DA73C4E}"/>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4" name="Google Shape;7842;p68">
                <a:extLst>
                  <a:ext uri="{FF2B5EF4-FFF2-40B4-BE49-F238E27FC236}">
                    <a16:creationId xmlns:a16="http://schemas.microsoft.com/office/drawing/2014/main" id="{2D24738F-8DA0-4EBA-B937-35F7D9F44B3F}"/>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 name="Google Shape;7843;p68">
                <a:extLst>
                  <a:ext uri="{FF2B5EF4-FFF2-40B4-BE49-F238E27FC236}">
                    <a16:creationId xmlns:a16="http://schemas.microsoft.com/office/drawing/2014/main" id="{1B4432D2-627E-4884-A632-D1D04AF45327}"/>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 name="Google Shape;7844;p68">
                <a:extLst>
                  <a:ext uri="{FF2B5EF4-FFF2-40B4-BE49-F238E27FC236}">
                    <a16:creationId xmlns:a16="http://schemas.microsoft.com/office/drawing/2014/main" id="{53F9162B-7565-4E38-8154-791329719C7E}"/>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 name="Google Shape;7845;p68">
                <a:extLst>
                  <a:ext uri="{FF2B5EF4-FFF2-40B4-BE49-F238E27FC236}">
                    <a16:creationId xmlns:a16="http://schemas.microsoft.com/office/drawing/2014/main" id="{03F29EE1-6325-419D-8450-FBBBC7107119}"/>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7846;p68">
                <a:extLst>
                  <a:ext uri="{FF2B5EF4-FFF2-40B4-BE49-F238E27FC236}">
                    <a16:creationId xmlns:a16="http://schemas.microsoft.com/office/drawing/2014/main" id="{EC537B39-494A-4313-8AB3-CDE92E51C49B}"/>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7847;p68">
                <a:extLst>
                  <a:ext uri="{FF2B5EF4-FFF2-40B4-BE49-F238E27FC236}">
                    <a16:creationId xmlns:a16="http://schemas.microsoft.com/office/drawing/2014/main" id="{04561A4E-418E-4F8B-8FEC-6CAEE6B5A474}"/>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grpSp>
        <p:nvGrpSpPr>
          <p:cNvPr id="3" name="Group 2">
            <a:extLst>
              <a:ext uri="{FF2B5EF4-FFF2-40B4-BE49-F238E27FC236}">
                <a16:creationId xmlns:a16="http://schemas.microsoft.com/office/drawing/2014/main" id="{0FE423B6-CB31-47C7-B7AA-60BAD5057EBD}"/>
              </a:ext>
            </a:extLst>
          </p:cNvPr>
          <p:cNvGrpSpPr/>
          <p:nvPr/>
        </p:nvGrpSpPr>
        <p:grpSpPr>
          <a:xfrm>
            <a:off x="8166544" y="3463645"/>
            <a:ext cx="1158240" cy="1158240"/>
            <a:chOff x="6124908" y="2597734"/>
            <a:chExt cx="868680" cy="868680"/>
          </a:xfrm>
        </p:grpSpPr>
        <p:sp>
          <p:nvSpPr>
            <p:cNvPr id="2" name="Google Shape;659;p43">
              <a:extLst>
                <a:ext uri="{FF2B5EF4-FFF2-40B4-BE49-F238E27FC236}">
                  <a16:creationId xmlns:a16="http://schemas.microsoft.com/office/drawing/2014/main" id="{6733FEA5-52E6-49C1-9DEE-F80620908E2F}"/>
                </a:ext>
              </a:extLst>
            </p:cNvPr>
            <p:cNvSpPr/>
            <p:nvPr/>
          </p:nvSpPr>
          <p:spPr>
            <a:xfrm>
              <a:off x="6124908" y="2597734"/>
              <a:ext cx="868680" cy="868680"/>
            </a:xfrm>
            <a:prstGeom prst="ellipse">
              <a:avLst/>
            </a:prstGeom>
            <a:gradFill>
              <a:gsLst>
                <a:gs pos="0">
                  <a:srgbClr val="8784C7"/>
                </a:gs>
                <a:gs pos="100000">
                  <a:srgbClr val="AD84C6"/>
                </a:gs>
              </a:gsLst>
              <a:lin ang="10800025" scaled="0"/>
            </a:gra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19" name="Google Shape;8424;p69">
              <a:extLst>
                <a:ext uri="{FF2B5EF4-FFF2-40B4-BE49-F238E27FC236}">
                  <a16:creationId xmlns:a16="http://schemas.microsoft.com/office/drawing/2014/main" id="{CA05D4D4-54C8-473D-ADD4-42A49B1E70D2}"/>
                </a:ext>
              </a:extLst>
            </p:cNvPr>
            <p:cNvGrpSpPr/>
            <p:nvPr/>
          </p:nvGrpSpPr>
          <p:grpSpPr>
            <a:xfrm>
              <a:off x="6345357" y="2793999"/>
              <a:ext cx="449837" cy="448546"/>
              <a:chOff x="3544540" y="3380963"/>
              <a:chExt cx="320188" cy="319269"/>
            </a:xfrm>
          </p:grpSpPr>
          <p:sp>
            <p:nvSpPr>
              <p:cNvPr id="120" name="Google Shape;8425;p69">
                <a:extLst>
                  <a:ext uri="{FF2B5EF4-FFF2-40B4-BE49-F238E27FC236}">
                    <a16:creationId xmlns:a16="http://schemas.microsoft.com/office/drawing/2014/main" id="{2965AAC2-6947-45D4-9EB4-B0695D10E888}"/>
                  </a:ext>
                </a:extLst>
              </p:cNvPr>
              <p:cNvSpPr/>
              <p:nvPr/>
            </p:nvSpPr>
            <p:spPr>
              <a:xfrm>
                <a:off x="3636528" y="3558218"/>
                <a:ext cx="51023" cy="51049"/>
              </a:xfrm>
              <a:custGeom>
                <a:avLst/>
                <a:gdLst/>
                <a:ahLst/>
                <a:cxnLst/>
                <a:rect l="l" t="t" r="r" b="b"/>
                <a:pathLst>
                  <a:path w="1943" h="1944" extrusionOk="0">
                    <a:moveTo>
                      <a:pt x="1196" y="0"/>
                    </a:moveTo>
                    <a:lnTo>
                      <a:pt x="0" y="1197"/>
                    </a:lnTo>
                    <a:cubicBezTo>
                      <a:pt x="86" y="1216"/>
                      <a:pt x="172" y="1254"/>
                      <a:pt x="239" y="1321"/>
                    </a:cubicBezTo>
                    <a:lnTo>
                      <a:pt x="622" y="1704"/>
                    </a:lnTo>
                    <a:cubicBezTo>
                      <a:pt x="689" y="1771"/>
                      <a:pt x="727" y="1857"/>
                      <a:pt x="747" y="1943"/>
                    </a:cubicBezTo>
                    <a:lnTo>
                      <a:pt x="1943" y="747"/>
                    </a:lnTo>
                    <a:cubicBezTo>
                      <a:pt x="1656" y="536"/>
                      <a:pt x="1407" y="287"/>
                      <a:pt x="1196" y="0"/>
                    </a:cubicBezTo>
                    <a:close/>
                  </a:path>
                </a:pathLst>
              </a:custGeom>
              <a:solidFill>
                <a:srgbClr val="E2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8426;p69">
                <a:extLst>
                  <a:ext uri="{FF2B5EF4-FFF2-40B4-BE49-F238E27FC236}">
                    <a16:creationId xmlns:a16="http://schemas.microsoft.com/office/drawing/2014/main" id="{92269DBE-4AB6-4E78-8DB3-A3124074B4A6}"/>
                  </a:ext>
                </a:extLst>
              </p:cNvPr>
              <p:cNvSpPr/>
              <p:nvPr/>
            </p:nvSpPr>
            <p:spPr>
              <a:xfrm>
                <a:off x="3636765" y="3558454"/>
                <a:ext cx="40992" cy="50813"/>
              </a:xfrm>
              <a:custGeom>
                <a:avLst/>
                <a:gdLst/>
                <a:ahLst/>
                <a:cxnLst/>
                <a:rect l="l" t="t" r="r" b="b"/>
                <a:pathLst>
                  <a:path w="1561" h="1935" extrusionOk="0">
                    <a:moveTo>
                      <a:pt x="1197" y="1"/>
                    </a:moveTo>
                    <a:lnTo>
                      <a:pt x="1" y="1197"/>
                    </a:lnTo>
                    <a:cubicBezTo>
                      <a:pt x="87" y="1207"/>
                      <a:pt x="173" y="1245"/>
                      <a:pt x="240" y="1312"/>
                    </a:cubicBezTo>
                    <a:lnTo>
                      <a:pt x="623" y="1695"/>
                    </a:lnTo>
                    <a:cubicBezTo>
                      <a:pt x="690" y="1762"/>
                      <a:pt x="728" y="1848"/>
                      <a:pt x="747" y="1934"/>
                    </a:cubicBezTo>
                    <a:lnTo>
                      <a:pt x="1197" y="1484"/>
                    </a:lnTo>
                    <a:lnTo>
                      <a:pt x="1034" y="1312"/>
                    </a:lnTo>
                    <a:lnTo>
                      <a:pt x="1015" y="1312"/>
                    </a:lnTo>
                    <a:cubicBezTo>
                      <a:pt x="910" y="1216"/>
                      <a:pt x="910" y="1063"/>
                      <a:pt x="1015" y="968"/>
                    </a:cubicBezTo>
                    <a:lnTo>
                      <a:pt x="1561" y="412"/>
                    </a:lnTo>
                    <a:cubicBezTo>
                      <a:pt x="1427" y="288"/>
                      <a:pt x="1312" y="145"/>
                      <a:pt x="1197" y="1"/>
                    </a:cubicBezTo>
                    <a:close/>
                  </a:path>
                </a:pathLst>
              </a:custGeom>
              <a:solidFill>
                <a:srgbClr val="B4C0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8427;p69">
                <a:extLst>
                  <a:ext uri="{FF2B5EF4-FFF2-40B4-BE49-F238E27FC236}">
                    <a16:creationId xmlns:a16="http://schemas.microsoft.com/office/drawing/2014/main" id="{273FC5F1-D601-40E2-9DA5-53A0958C8B8A}"/>
                  </a:ext>
                </a:extLst>
              </p:cNvPr>
              <p:cNvSpPr/>
              <p:nvPr/>
            </p:nvSpPr>
            <p:spPr>
              <a:xfrm>
                <a:off x="3632248" y="3380963"/>
                <a:ext cx="232480" cy="221897"/>
              </a:xfrm>
              <a:custGeom>
                <a:avLst/>
                <a:gdLst/>
                <a:ahLst/>
                <a:cxnLst/>
                <a:rect l="l" t="t" r="r" b="b"/>
                <a:pathLst>
                  <a:path w="8853" h="8450" extrusionOk="0">
                    <a:moveTo>
                      <a:pt x="4639" y="0"/>
                    </a:moveTo>
                    <a:cubicBezTo>
                      <a:pt x="3537" y="0"/>
                      <a:pt x="2454" y="430"/>
                      <a:pt x="1646" y="1238"/>
                    </a:cubicBezTo>
                    <a:cubicBezTo>
                      <a:pt x="0" y="2894"/>
                      <a:pt x="0" y="5564"/>
                      <a:pt x="1646" y="7210"/>
                    </a:cubicBezTo>
                    <a:cubicBezTo>
                      <a:pt x="2452" y="8022"/>
                      <a:pt x="3532" y="8450"/>
                      <a:pt x="4631" y="8450"/>
                    </a:cubicBezTo>
                    <a:cubicBezTo>
                      <a:pt x="5176" y="8450"/>
                      <a:pt x="5726" y="8344"/>
                      <a:pt x="6250" y="8128"/>
                    </a:cubicBezTo>
                    <a:cubicBezTo>
                      <a:pt x="7829" y="7478"/>
                      <a:pt x="8853" y="5937"/>
                      <a:pt x="8853" y="4224"/>
                    </a:cubicBezTo>
                    <a:cubicBezTo>
                      <a:pt x="8853" y="2520"/>
                      <a:pt x="7829" y="980"/>
                      <a:pt x="6250" y="319"/>
                    </a:cubicBezTo>
                    <a:cubicBezTo>
                      <a:pt x="5729" y="104"/>
                      <a:pt x="5182" y="0"/>
                      <a:pt x="4639" y="0"/>
                    </a:cubicBezTo>
                    <a:close/>
                  </a:path>
                </a:pathLst>
              </a:custGeom>
              <a:solidFill>
                <a:srgbClr val="E5E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8428;p69">
                <a:extLst>
                  <a:ext uri="{FF2B5EF4-FFF2-40B4-BE49-F238E27FC236}">
                    <a16:creationId xmlns:a16="http://schemas.microsoft.com/office/drawing/2014/main" id="{BFA468DC-05B2-49FB-922D-9F4FB0E61ACB}"/>
                  </a:ext>
                </a:extLst>
              </p:cNvPr>
              <p:cNvSpPr/>
              <p:nvPr/>
            </p:nvSpPr>
            <p:spPr>
              <a:xfrm>
                <a:off x="3627731" y="3381094"/>
                <a:ext cx="135738" cy="221792"/>
              </a:xfrm>
              <a:custGeom>
                <a:avLst/>
                <a:gdLst/>
                <a:ahLst/>
                <a:cxnLst/>
                <a:rect l="l" t="t" r="r" b="b"/>
                <a:pathLst>
                  <a:path w="5169" h="8446" extrusionOk="0">
                    <a:moveTo>
                      <a:pt x="4787" y="0"/>
                    </a:moveTo>
                    <a:cubicBezTo>
                      <a:pt x="2484" y="0"/>
                      <a:pt x="574" y="1869"/>
                      <a:pt x="574" y="4219"/>
                    </a:cubicBezTo>
                    <a:cubicBezTo>
                      <a:pt x="574" y="6574"/>
                      <a:pt x="2492" y="8445"/>
                      <a:pt x="4802" y="8445"/>
                    </a:cubicBezTo>
                    <a:cubicBezTo>
                      <a:pt x="4923" y="8445"/>
                      <a:pt x="5045" y="8440"/>
                      <a:pt x="5168" y="8430"/>
                    </a:cubicBezTo>
                    <a:cubicBezTo>
                      <a:pt x="4173" y="8344"/>
                      <a:pt x="3244" y="7913"/>
                      <a:pt x="2546" y="7205"/>
                    </a:cubicBezTo>
                    <a:cubicBezTo>
                      <a:pt x="0" y="4669"/>
                      <a:pt x="1589" y="314"/>
                      <a:pt x="5168" y="17"/>
                    </a:cubicBezTo>
                    <a:cubicBezTo>
                      <a:pt x="5040" y="6"/>
                      <a:pt x="4913" y="0"/>
                      <a:pt x="4787" y="0"/>
                    </a:cubicBezTo>
                    <a:close/>
                  </a:path>
                </a:pathLst>
              </a:custGeom>
              <a:solidFill>
                <a:srgbClr val="E2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8429;p69">
                <a:extLst>
                  <a:ext uri="{FF2B5EF4-FFF2-40B4-BE49-F238E27FC236}">
                    <a16:creationId xmlns:a16="http://schemas.microsoft.com/office/drawing/2014/main" id="{2E20683B-2B04-4739-BE5B-2528FDDF9F29}"/>
                  </a:ext>
                </a:extLst>
              </p:cNvPr>
              <p:cNvSpPr/>
              <p:nvPr/>
            </p:nvSpPr>
            <p:spPr>
              <a:xfrm>
                <a:off x="3664154" y="3402050"/>
                <a:ext cx="188258" cy="179723"/>
              </a:xfrm>
              <a:custGeom>
                <a:avLst/>
                <a:gdLst/>
                <a:ahLst/>
                <a:cxnLst/>
                <a:rect l="l" t="t" r="r" b="b"/>
                <a:pathLst>
                  <a:path w="7169" h="6844" extrusionOk="0">
                    <a:moveTo>
                      <a:pt x="3443" y="0"/>
                    </a:moveTo>
                    <a:cubicBezTo>
                      <a:pt x="1686" y="0"/>
                      <a:pt x="1" y="1362"/>
                      <a:pt x="1" y="3421"/>
                    </a:cubicBezTo>
                    <a:cubicBezTo>
                      <a:pt x="1" y="4809"/>
                      <a:pt x="833" y="6053"/>
                      <a:pt x="2106" y="6579"/>
                    </a:cubicBezTo>
                    <a:cubicBezTo>
                      <a:pt x="2532" y="6757"/>
                      <a:pt x="2978" y="6843"/>
                      <a:pt x="3419" y="6843"/>
                    </a:cubicBezTo>
                    <a:cubicBezTo>
                      <a:pt x="4308" y="6843"/>
                      <a:pt x="5180" y="6494"/>
                      <a:pt x="5839" y="5842"/>
                    </a:cubicBezTo>
                    <a:cubicBezTo>
                      <a:pt x="7169" y="4502"/>
                      <a:pt x="7169" y="2339"/>
                      <a:pt x="5839" y="1009"/>
                    </a:cubicBezTo>
                    <a:cubicBezTo>
                      <a:pt x="5142" y="312"/>
                      <a:pt x="4284" y="0"/>
                      <a:pt x="3443" y="0"/>
                    </a:cubicBezTo>
                    <a:close/>
                  </a:path>
                </a:pathLst>
              </a:custGeom>
              <a:solidFill>
                <a:srgbClr val="8596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8430;p69">
                <a:extLst>
                  <a:ext uri="{FF2B5EF4-FFF2-40B4-BE49-F238E27FC236}">
                    <a16:creationId xmlns:a16="http://schemas.microsoft.com/office/drawing/2014/main" id="{9C19A7C2-3D8D-413B-9377-DB1898B40930}"/>
                  </a:ext>
                </a:extLst>
              </p:cNvPr>
              <p:cNvSpPr/>
              <p:nvPr/>
            </p:nvSpPr>
            <p:spPr>
              <a:xfrm>
                <a:off x="3656381" y="3402102"/>
                <a:ext cx="107088" cy="179540"/>
              </a:xfrm>
              <a:custGeom>
                <a:avLst/>
                <a:gdLst/>
                <a:ahLst/>
                <a:cxnLst/>
                <a:rect l="l" t="t" r="r" b="b"/>
                <a:pathLst>
                  <a:path w="4078" h="6837" extrusionOk="0">
                    <a:moveTo>
                      <a:pt x="3703" y="1"/>
                    </a:moveTo>
                    <a:cubicBezTo>
                      <a:pt x="1844" y="1"/>
                      <a:pt x="287" y="1516"/>
                      <a:pt x="287" y="3419"/>
                    </a:cubicBezTo>
                    <a:cubicBezTo>
                      <a:pt x="287" y="5330"/>
                      <a:pt x="1843" y="6837"/>
                      <a:pt x="3701" y="6837"/>
                    </a:cubicBezTo>
                    <a:cubicBezTo>
                      <a:pt x="3825" y="6837"/>
                      <a:pt x="3951" y="6830"/>
                      <a:pt x="4077" y="6816"/>
                    </a:cubicBezTo>
                    <a:cubicBezTo>
                      <a:pt x="3302" y="6740"/>
                      <a:pt x="2584" y="6395"/>
                      <a:pt x="2029" y="5840"/>
                    </a:cubicBezTo>
                    <a:cubicBezTo>
                      <a:pt x="0" y="3811"/>
                      <a:pt x="1225" y="328"/>
                      <a:pt x="4077" y="21"/>
                    </a:cubicBezTo>
                    <a:cubicBezTo>
                      <a:pt x="3951" y="8"/>
                      <a:pt x="3826" y="1"/>
                      <a:pt x="3703" y="1"/>
                    </a:cubicBezTo>
                    <a:close/>
                  </a:path>
                </a:pathLst>
              </a:custGeom>
              <a:solidFill>
                <a:srgbClr val="6A7F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8431;p69">
                <a:extLst>
                  <a:ext uri="{FF2B5EF4-FFF2-40B4-BE49-F238E27FC236}">
                    <a16:creationId xmlns:a16="http://schemas.microsoft.com/office/drawing/2014/main" id="{D9DE8BDF-531B-4AD8-A29B-FD5B0DD62C76}"/>
                  </a:ext>
                </a:extLst>
              </p:cNvPr>
              <p:cNvSpPr/>
              <p:nvPr/>
            </p:nvSpPr>
            <p:spPr>
              <a:xfrm>
                <a:off x="3729252" y="3437579"/>
                <a:ext cx="49290" cy="49027"/>
              </a:xfrm>
              <a:custGeom>
                <a:avLst/>
                <a:gdLst/>
                <a:ahLst/>
                <a:cxnLst/>
                <a:rect l="l" t="t" r="r" b="b"/>
                <a:pathLst>
                  <a:path w="1877" h="1867" extrusionOk="0">
                    <a:moveTo>
                      <a:pt x="938" y="1"/>
                    </a:moveTo>
                    <a:cubicBezTo>
                      <a:pt x="422" y="1"/>
                      <a:pt x="0" y="422"/>
                      <a:pt x="0" y="939"/>
                    </a:cubicBezTo>
                    <a:cubicBezTo>
                      <a:pt x="0" y="1455"/>
                      <a:pt x="422" y="1867"/>
                      <a:pt x="938" y="1867"/>
                    </a:cubicBezTo>
                    <a:cubicBezTo>
                      <a:pt x="1455" y="1867"/>
                      <a:pt x="1876" y="1455"/>
                      <a:pt x="1876" y="939"/>
                    </a:cubicBezTo>
                    <a:cubicBezTo>
                      <a:pt x="1876" y="422"/>
                      <a:pt x="1455" y="1"/>
                      <a:pt x="938" y="1"/>
                    </a:cubicBezTo>
                    <a:close/>
                  </a:path>
                </a:pathLst>
              </a:custGeom>
              <a:solidFill>
                <a:srgbClr val="7487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8432;p69">
                <a:extLst>
                  <a:ext uri="{FF2B5EF4-FFF2-40B4-BE49-F238E27FC236}">
                    <a16:creationId xmlns:a16="http://schemas.microsoft.com/office/drawing/2014/main" id="{EF950FE1-3E82-4CCC-9C59-8F4D88729FF3}"/>
                  </a:ext>
                </a:extLst>
              </p:cNvPr>
              <p:cNvSpPr/>
              <p:nvPr/>
            </p:nvSpPr>
            <p:spPr>
              <a:xfrm>
                <a:off x="3729252" y="3437658"/>
                <a:ext cx="34217" cy="49132"/>
              </a:xfrm>
              <a:custGeom>
                <a:avLst/>
                <a:gdLst/>
                <a:ahLst/>
                <a:cxnLst/>
                <a:rect l="l" t="t" r="r" b="b"/>
                <a:pathLst>
                  <a:path w="1303" h="1871" extrusionOk="0">
                    <a:moveTo>
                      <a:pt x="940" y="0"/>
                    </a:moveTo>
                    <a:cubicBezTo>
                      <a:pt x="446" y="0"/>
                      <a:pt x="0" y="397"/>
                      <a:pt x="0" y="936"/>
                    </a:cubicBezTo>
                    <a:cubicBezTo>
                      <a:pt x="0" y="1474"/>
                      <a:pt x="446" y="1871"/>
                      <a:pt x="940" y="1871"/>
                    </a:cubicBezTo>
                    <a:cubicBezTo>
                      <a:pt x="1059" y="1871"/>
                      <a:pt x="1182" y="1847"/>
                      <a:pt x="1302" y="1797"/>
                    </a:cubicBezTo>
                    <a:cubicBezTo>
                      <a:pt x="958" y="1644"/>
                      <a:pt x="737" y="1309"/>
                      <a:pt x="737" y="936"/>
                    </a:cubicBezTo>
                    <a:cubicBezTo>
                      <a:pt x="737" y="562"/>
                      <a:pt x="958" y="218"/>
                      <a:pt x="1302" y="74"/>
                    </a:cubicBezTo>
                    <a:cubicBezTo>
                      <a:pt x="1182" y="24"/>
                      <a:pt x="1059" y="0"/>
                      <a:pt x="940" y="0"/>
                    </a:cubicBezTo>
                    <a:close/>
                  </a:path>
                </a:pathLst>
              </a:custGeom>
              <a:solidFill>
                <a:srgbClr val="657A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8433;p69">
                <a:extLst>
                  <a:ext uri="{FF2B5EF4-FFF2-40B4-BE49-F238E27FC236}">
                    <a16:creationId xmlns:a16="http://schemas.microsoft.com/office/drawing/2014/main" id="{4721DAFD-2EAA-4200-BF86-8540147DAFCC}"/>
                  </a:ext>
                </a:extLst>
              </p:cNvPr>
              <p:cNvSpPr/>
              <p:nvPr/>
            </p:nvSpPr>
            <p:spPr>
              <a:xfrm>
                <a:off x="3713680" y="3486581"/>
                <a:ext cx="80434" cy="51548"/>
              </a:xfrm>
              <a:custGeom>
                <a:avLst/>
                <a:gdLst/>
                <a:ahLst/>
                <a:cxnLst/>
                <a:rect l="l" t="t" r="r" b="b"/>
                <a:pathLst>
                  <a:path w="3063" h="1963" extrusionOk="0">
                    <a:moveTo>
                      <a:pt x="1005" y="1"/>
                    </a:moveTo>
                    <a:cubicBezTo>
                      <a:pt x="450" y="10"/>
                      <a:pt x="0" y="451"/>
                      <a:pt x="0" y="1006"/>
                    </a:cubicBezTo>
                    <a:lnTo>
                      <a:pt x="0" y="1790"/>
                    </a:lnTo>
                    <a:cubicBezTo>
                      <a:pt x="0" y="1886"/>
                      <a:pt x="77" y="1963"/>
                      <a:pt x="172" y="1963"/>
                    </a:cubicBezTo>
                    <a:lnTo>
                      <a:pt x="2890" y="1963"/>
                    </a:lnTo>
                    <a:cubicBezTo>
                      <a:pt x="2986" y="1963"/>
                      <a:pt x="3063" y="1886"/>
                      <a:pt x="3063" y="1790"/>
                    </a:cubicBezTo>
                    <a:lnTo>
                      <a:pt x="3063" y="1006"/>
                    </a:lnTo>
                    <a:cubicBezTo>
                      <a:pt x="3063" y="451"/>
                      <a:pt x="2613" y="10"/>
                      <a:pt x="2058" y="1"/>
                    </a:cubicBezTo>
                    <a:close/>
                  </a:path>
                </a:pathLst>
              </a:custGeom>
              <a:solidFill>
                <a:srgbClr val="657A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8434;p69">
                <a:extLst>
                  <a:ext uri="{FF2B5EF4-FFF2-40B4-BE49-F238E27FC236}">
                    <a16:creationId xmlns:a16="http://schemas.microsoft.com/office/drawing/2014/main" id="{4F22B1A6-7460-4902-A4F2-442E5AC133F7}"/>
                  </a:ext>
                </a:extLst>
              </p:cNvPr>
              <p:cNvSpPr/>
              <p:nvPr/>
            </p:nvSpPr>
            <p:spPr>
              <a:xfrm>
                <a:off x="3713680" y="3486581"/>
                <a:ext cx="45745" cy="51548"/>
              </a:xfrm>
              <a:custGeom>
                <a:avLst/>
                <a:gdLst/>
                <a:ahLst/>
                <a:cxnLst/>
                <a:rect l="l" t="t" r="r" b="b"/>
                <a:pathLst>
                  <a:path w="1742" h="1963" extrusionOk="0">
                    <a:moveTo>
                      <a:pt x="1005" y="1"/>
                    </a:moveTo>
                    <a:cubicBezTo>
                      <a:pt x="450" y="10"/>
                      <a:pt x="0" y="451"/>
                      <a:pt x="0" y="1006"/>
                    </a:cubicBezTo>
                    <a:lnTo>
                      <a:pt x="0" y="1790"/>
                    </a:lnTo>
                    <a:cubicBezTo>
                      <a:pt x="0" y="1886"/>
                      <a:pt x="77" y="1963"/>
                      <a:pt x="172" y="1963"/>
                    </a:cubicBezTo>
                    <a:lnTo>
                      <a:pt x="909" y="1963"/>
                    </a:lnTo>
                    <a:cubicBezTo>
                      <a:pt x="814" y="1963"/>
                      <a:pt x="737" y="1886"/>
                      <a:pt x="737" y="1790"/>
                    </a:cubicBezTo>
                    <a:lnTo>
                      <a:pt x="737" y="1006"/>
                    </a:lnTo>
                    <a:cubicBezTo>
                      <a:pt x="737" y="451"/>
                      <a:pt x="1187" y="10"/>
                      <a:pt x="1742" y="1"/>
                    </a:cubicBezTo>
                    <a:close/>
                  </a:path>
                </a:pathLst>
              </a:custGeom>
              <a:solidFill>
                <a:srgbClr val="657A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8435;p69">
                <a:extLst>
                  <a:ext uri="{FF2B5EF4-FFF2-40B4-BE49-F238E27FC236}">
                    <a16:creationId xmlns:a16="http://schemas.microsoft.com/office/drawing/2014/main" id="{E2EB5F71-1BB1-4203-A27F-FF4BCE422BD6}"/>
                  </a:ext>
                </a:extLst>
              </p:cNvPr>
              <p:cNvSpPr/>
              <p:nvPr/>
            </p:nvSpPr>
            <p:spPr>
              <a:xfrm>
                <a:off x="3728990" y="3507274"/>
                <a:ext cx="9847" cy="30856"/>
              </a:xfrm>
              <a:custGeom>
                <a:avLst/>
                <a:gdLst/>
                <a:ahLst/>
                <a:cxnLst/>
                <a:rect l="l" t="t" r="r" b="b"/>
                <a:pathLst>
                  <a:path w="375" h="1175" extrusionOk="0">
                    <a:moveTo>
                      <a:pt x="188" y="0"/>
                    </a:moveTo>
                    <a:cubicBezTo>
                      <a:pt x="94" y="0"/>
                      <a:pt x="1" y="60"/>
                      <a:pt x="1" y="179"/>
                    </a:cubicBezTo>
                    <a:lnTo>
                      <a:pt x="1" y="1175"/>
                    </a:lnTo>
                    <a:lnTo>
                      <a:pt x="374" y="1175"/>
                    </a:lnTo>
                    <a:lnTo>
                      <a:pt x="374" y="179"/>
                    </a:lnTo>
                    <a:cubicBezTo>
                      <a:pt x="374" y="60"/>
                      <a:pt x="281" y="0"/>
                      <a:pt x="188" y="0"/>
                    </a:cubicBezTo>
                    <a:close/>
                  </a:path>
                </a:pathLst>
              </a:custGeom>
              <a:solidFill>
                <a:srgbClr val="657A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8436;p69">
                <a:extLst>
                  <a:ext uri="{FF2B5EF4-FFF2-40B4-BE49-F238E27FC236}">
                    <a16:creationId xmlns:a16="http://schemas.microsoft.com/office/drawing/2014/main" id="{B25E5571-8A18-4CD2-B82A-6D478EEA83BF}"/>
                  </a:ext>
                </a:extLst>
              </p:cNvPr>
              <p:cNvSpPr/>
              <p:nvPr/>
            </p:nvSpPr>
            <p:spPr>
              <a:xfrm>
                <a:off x="3768958" y="3507274"/>
                <a:ext cx="9821" cy="30856"/>
              </a:xfrm>
              <a:custGeom>
                <a:avLst/>
                <a:gdLst/>
                <a:ahLst/>
                <a:cxnLst/>
                <a:rect l="l" t="t" r="r" b="b"/>
                <a:pathLst>
                  <a:path w="374" h="1175" extrusionOk="0">
                    <a:moveTo>
                      <a:pt x="187" y="0"/>
                    </a:moveTo>
                    <a:cubicBezTo>
                      <a:pt x="94" y="0"/>
                      <a:pt x="1" y="60"/>
                      <a:pt x="1" y="179"/>
                    </a:cubicBezTo>
                    <a:lnTo>
                      <a:pt x="1" y="1175"/>
                    </a:lnTo>
                    <a:lnTo>
                      <a:pt x="374" y="1175"/>
                    </a:lnTo>
                    <a:lnTo>
                      <a:pt x="374" y="179"/>
                    </a:lnTo>
                    <a:cubicBezTo>
                      <a:pt x="374" y="60"/>
                      <a:pt x="281" y="0"/>
                      <a:pt x="187" y="0"/>
                    </a:cubicBezTo>
                    <a:close/>
                  </a:path>
                </a:pathLst>
              </a:custGeom>
              <a:solidFill>
                <a:srgbClr val="657A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8437;p69">
                <a:extLst>
                  <a:ext uri="{FF2B5EF4-FFF2-40B4-BE49-F238E27FC236}">
                    <a16:creationId xmlns:a16="http://schemas.microsoft.com/office/drawing/2014/main" id="{42A7D8D6-EBA5-453E-B87E-658F3861D268}"/>
                  </a:ext>
                </a:extLst>
              </p:cNvPr>
              <p:cNvSpPr/>
              <p:nvPr/>
            </p:nvSpPr>
            <p:spPr>
              <a:xfrm>
                <a:off x="3544540" y="3586342"/>
                <a:ext cx="116384" cy="113890"/>
              </a:xfrm>
              <a:custGeom>
                <a:avLst/>
                <a:gdLst/>
                <a:ahLst/>
                <a:cxnLst/>
                <a:rect l="l" t="t" r="r" b="b"/>
                <a:pathLst>
                  <a:path w="4432" h="4337" extrusionOk="0">
                    <a:moveTo>
                      <a:pt x="3517" y="0"/>
                    </a:moveTo>
                    <a:cubicBezTo>
                      <a:pt x="3391" y="0"/>
                      <a:pt x="3265" y="48"/>
                      <a:pt x="3168" y="145"/>
                    </a:cubicBezTo>
                    <a:lnTo>
                      <a:pt x="192" y="3121"/>
                    </a:lnTo>
                    <a:cubicBezTo>
                      <a:pt x="0" y="3313"/>
                      <a:pt x="0" y="3619"/>
                      <a:pt x="192" y="3810"/>
                    </a:cubicBezTo>
                    <a:lnTo>
                      <a:pt x="575" y="4193"/>
                    </a:lnTo>
                    <a:cubicBezTo>
                      <a:pt x="670" y="4289"/>
                      <a:pt x="795" y="4337"/>
                      <a:pt x="919" y="4337"/>
                    </a:cubicBezTo>
                    <a:cubicBezTo>
                      <a:pt x="1043" y="4337"/>
                      <a:pt x="1168" y="4289"/>
                      <a:pt x="1264" y="4193"/>
                    </a:cubicBezTo>
                    <a:lnTo>
                      <a:pt x="4240" y="1207"/>
                    </a:lnTo>
                    <a:cubicBezTo>
                      <a:pt x="4431" y="1016"/>
                      <a:pt x="4431" y="709"/>
                      <a:pt x="4240" y="528"/>
                    </a:cubicBezTo>
                    <a:lnTo>
                      <a:pt x="3857" y="135"/>
                    </a:lnTo>
                    <a:cubicBezTo>
                      <a:pt x="3763" y="45"/>
                      <a:pt x="3640" y="0"/>
                      <a:pt x="3517" y="0"/>
                    </a:cubicBezTo>
                    <a:close/>
                  </a:path>
                </a:pathLst>
              </a:custGeom>
              <a:solidFill>
                <a:srgbClr val="657A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8438;p69">
                <a:extLst>
                  <a:ext uri="{FF2B5EF4-FFF2-40B4-BE49-F238E27FC236}">
                    <a16:creationId xmlns:a16="http://schemas.microsoft.com/office/drawing/2014/main" id="{65919E40-A5FB-42C1-8CAE-74D48DD0524C}"/>
                  </a:ext>
                </a:extLst>
              </p:cNvPr>
              <p:cNvSpPr/>
              <p:nvPr/>
            </p:nvSpPr>
            <p:spPr>
              <a:xfrm>
                <a:off x="3544540" y="3586369"/>
                <a:ext cx="101810" cy="113863"/>
              </a:xfrm>
              <a:custGeom>
                <a:avLst/>
                <a:gdLst/>
                <a:ahLst/>
                <a:cxnLst/>
                <a:rect l="l" t="t" r="r" b="b"/>
                <a:pathLst>
                  <a:path w="3877" h="4336" extrusionOk="0">
                    <a:moveTo>
                      <a:pt x="3513" y="0"/>
                    </a:moveTo>
                    <a:cubicBezTo>
                      <a:pt x="3388" y="0"/>
                      <a:pt x="3264" y="48"/>
                      <a:pt x="3168" y="144"/>
                    </a:cubicBezTo>
                    <a:lnTo>
                      <a:pt x="192" y="3120"/>
                    </a:lnTo>
                    <a:cubicBezTo>
                      <a:pt x="0" y="3312"/>
                      <a:pt x="0" y="3618"/>
                      <a:pt x="192" y="3809"/>
                    </a:cubicBezTo>
                    <a:lnTo>
                      <a:pt x="575" y="4192"/>
                    </a:lnTo>
                    <a:cubicBezTo>
                      <a:pt x="670" y="4288"/>
                      <a:pt x="795" y="4336"/>
                      <a:pt x="919" y="4336"/>
                    </a:cubicBezTo>
                    <a:cubicBezTo>
                      <a:pt x="1043" y="4336"/>
                      <a:pt x="1168" y="4288"/>
                      <a:pt x="1264" y="4192"/>
                    </a:cubicBezTo>
                    <a:lnTo>
                      <a:pt x="1283" y="4163"/>
                    </a:lnTo>
                    <a:lnTo>
                      <a:pt x="919" y="3809"/>
                    </a:lnTo>
                    <a:cubicBezTo>
                      <a:pt x="728" y="3618"/>
                      <a:pt x="728" y="3312"/>
                      <a:pt x="919" y="3120"/>
                    </a:cubicBezTo>
                    <a:lnTo>
                      <a:pt x="3876" y="163"/>
                    </a:lnTo>
                    <a:lnTo>
                      <a:pt x="3857" y="144"/>
                    </a:lnTo>
                    <a:cubicBezTo>
                      <a:pt x="3761" y="48"/>
                      <a:pt x="3637" y="0"/>
                      <a:pt x="3513" y="0"/>
                    </a:cubicBezTo>
                    <a:close/>
                  </a:path>
                </a:pathLst>
              </a:custGeom>
              <a:solidFill>
                <a:srgbClr val="657A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8439;p69">
                <a:extLst>
                  <a:ext uri="{FF2B5EF4-FFF2-40B4-BE49-F238E27FC236}">
                    <a16:creationId xmlns:a16="http://schemas.microsoft.com/office/drawing/2014/main" id="{8F30340A-CE1B-45D3-9718-B0A7B7C2EAA5}"/>
                  </a:ext>
                </a:extLst>
              </p:cNvPr>
              <p:cNvSpPr/>
              <p:nvPr/>
            </p:nvSpPr>
            <p:spPr>
              <a:xfrm>
                <a:off x="3618409" y="3586106"/>
                <a:ext cx="42515" cy="41491"/>
              </a:xfrm>
              <a:custGeom>
                <a:avLst/>
                <a:gdLst/>
                <a:ahLst/>
                <a:cxnLst/>
                <a:rect l="l" t="t" r="r" b="b"/>
                <a:pathLst>
                  <a:path w="1619" h="1580" extrusionOk="0">
                    <a:moveTo>
                      <a:pt x="700" y="1"/>
                    </a:moveTo>
                    <a:cubicBezTo>
                      <a:pt x="575" y="1"/>
                      <a:pt x="451" y="49"/>
                      <a:pt x="355" y="144"/>
                    </a:cubicBezTo>
                    <a:lnTo>
                      <a:pt x="1" y="508"/>
                    </a:lnTo>
                    <a:lnTo>
                      <a:pt x="1073" y="1580"/>
                    </a:lnTo>
                    <a:lnTo>
                      <a:pt x="1437" y="1226"/>
                    </a:lnTo>
                    <a:cubicBezTo>
                      <a:pt x="1618" y="1034"/>
                      <a:pt x="1618" y="728"/>
                      <a:pt x="1437" y="537"/>
                    </a:cubicBezTo>
                    <a:lnTo>
                      <a:pt x="1044" y="144"/>
                    </a:lnTo>
                    <a:cubicBezTo>
                      <a:pt x="948" y="49"/>
                      <a:pt x="824" y="1"/>
                      <a:pt x="700" y="1"/>
                    </a:cubicBezTo>
                    <a:close/>
                  </a:path>
                </a:pathLst>
              </a:custGeom>
              <a:solidFill>
                <a:srgbClr val="657A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8440;p69">
                <a:extLst>
                  <a:ext uri="{FF2B5EF4-FFF2-40B4-BE49-F238E27FC236}">
                    <a16:creationId xmlns:a16="http://schemas.microsoft.com/office/drawing/2014/main" id="{A32B42D7-7615-430F-A1A4-41DB9996C23F}"/>
                  </a:ext>
                </a:extLst>
              </p:cNvPr>
              <p:cNvSpPr/>
              <p:nvPr/>
            </p:nvSpPr>
            <p:spPr>
              <a:xfrm>
                <a:off x="3618409" y="3586106"/>
                <a:ext cx="27941" cy="22899"/>
              </a:xfrm>
              <a:custGeom>
                <a:avLst/>
                <a:gdLst/>
                <a:ahLst/>
                <a:cxnLst/>
                <a:rect l="l" t="t" r="r" b="b"/>
                <a:pathLst>
                  <a:path w="1064" h="872" extrusionOk="0">
                    <a:moveTo>
                      <a:pt x="652" y="1"/>
                    </a:moveTo>
                    <a:lnTo>
                      <a:pt x="604" y="10"/>
                    </a:lnTo>
                    <a:cubicBezTo>
                      <a:pt x="508" y="29"/>
                      <a:pt x="422" y="77"/>
                      <a:pt x="355" y="144"/>
                    </a:cubicBezTo>
                    <a:lnTo>
                      <a:pt x="87" y="412"/>
                    </a:lnTo>
                    <a:lnTo>
                      <a:pt x="1" y="498"/>
                    </a:lnTo>
                    <a:lnTo>
                      <a:pt x="374" y="872"/>
                    </a:lnTo>
                    <a:lnTo>
                      <a:pt x="1063" y="173"/>
                    </a:lnTo>
                    <a:lnTo>
                      <a:pt x="1044" y="144"/>
                    </a:lnTo>
                    <a:lnTo>
                      <a:pt x="1015" y="116"/>
                    </a:lnTo>
                    <a:lnTo>
                      <a:pt x="996" y="106"/>
                    </a:lnTo>
                    <a:cubicBezTo>
                      <a:pt x="910" y="39"/>
                      <a:pt x="805" y="10"/>
                      <a:pt x="700" y="1"/>
                    </a:cubicBezTo>
                    <a:close/>
                  </a:path>
                </a:pathLst>
              </a:custGeom>
              <a:solidFill>
                <a:srgbClr val="657A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69811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717793" y="903975"/>
            <a:ext cx="10780663" cy="845600"/>
          </a:xfrm>
          <a:prstGeom prst="rect">
            <a:avLst/>
          </a:prstGeom>
        </p:spPr>
        <p:txBody>
          <a:bodyPr spcFirstLastPara="1" wrap="square" lIns="121900" tIns="121900" rIns="121900" bIns="121900" anchor="t" anchorCtr="0">
            <a:noAutofit/>
          </a:bodyPr>
          <a:lstStyle/>
          <a:p>
            <a:r>
              <a:rPr lang="en" dirty="0"/>
              <a:t>ADDITIONAL READINGS &amp; RESOURCES</a:t>
            </a:r>
            <a:endParaRPr dirty="0"/>
          </a:p>
        </p:txBody>
      </p:sp>
      <p:cxnSp>
        <p:nvCxnSpPr>
          <p:cNvPr id="1014" name="Google Shape;1014;p54"/>
          <p:cNvCxnSpPr>
            <a:cxnSpLocks/>
          </p:cNvCxnSpPr>
          <p:nvPr/>
        </p:nvCxnSpPr>
        <p:spPr>
          <a:xfrm>
            <a:off x="4062846"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6" name="Google Shape;1013;p54">
            <a:extLst>
              <a:ext uri="{FF2B5EF4-FFF2-40B4-BE49-F238E27FC236}">
                <a16:creationId xmlns:a16="http://schemas.microsoft.com/office/drawing/2014/main" id="{3AECBB36-A699-46A4-97E0-573593C4A2F0}"/>
              </a:ext>
            </a:extLst>
          </p:cNvPr>
          <p:cNvSpPr txBox="1">
            <a:spLocks/>
          </p:cNvSpPr>
          <p:nvPr/>
        </p:nvSpPr>
        <p:spPr>
          <a:xfrm flipH="1">
            <a:off x="3476746" y="1709143"/>
            <a:ext cx="4051205" cy="4207611"/>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33" b="1" i="0" u="none" strike="noStrike" kern="0" cap="none" spc="0" normalizeH="0" baseline="0" noProof="0" dirty="0">
                <a:ln>
                  <a:noFill/>
                </a:ln>
                <a:solidFill>
                  <a:schemeClr val="accent5">
                    <a:lumMod val="60000"/>
                    <a:lumOff val="40000"/>
                  </a:schemeClr>
                </a:solidFill>
                <a:effectLst/>
                <a:uLnTx/>
                <a:uFillTx/>
                <a:latin typeface="Hind Vadodara"/>
                <a:cs typeface="Hind Vadodara"/>
                <a:sym typeface="Hind Vadodara"/>
              </a:rPr>
              <a:t>READINGS:</a:t>
            </a:r>
          </a:p>
          <a:p>
            <a:pPr marL="342900" indent="-342900">
              <a:lnSpc>
                <a:spcPct val="90000"/>
              </a:lnSpc>
              <a:spcBef>
                <a:spcPts val="1000"/>
              </a:spcBef>
              <a:buClrTx/>
              <a:buSzTx/>
              <a:buFont typeface="Arial" panose="020B0604020202020204" pitchFamily="34" charset="0"/>
              <a:buChar char="•"/>
              <a:defRPr/>
            </a:pPr>
            <a:r>
              <a:rPr lang="en-US" sz="2100" dirty="0">
                <a:solidFill>
                  <a:srgbClr val="FFFFFF"/>
                </a:solidFill>
                <a:latin typeface="Calibri" panose="020F0502020204030204"/>
                <a:ea typeface="+mn-lt"/>
                <a:cs typeface="Calibri" panose="020F0502020204030204"/>
                <a:hlinkClick r:id="rId3"/>
              </a:rPr>
              <a:t>Neutralizing Implicit Bias in School Discipline</a:t>
            </a:r>
          </a:p>
          <a:p>
            <a:pPr marL="342900" indent="-342900">
              <a:lnSpc>
                <a:spcPct val="90000"/>
              </a:lnSpc>
              <a:spcBef>
                <a:spcPts val="1000"/>
              </a:spcBef>
              <a:buClrTx/>
              <a:buSzTx/>
              <a:buFont typeface="Arial" panose="020B0604020202020204" pitchFamily="34" charset="0"/>
              <a:buChar char="•"/>
              <a:defRPr/>
            </a:pPr>
            <a:r>
              <a:rPr lang="en-US" sz="2100" dirty="0">
                <a:solidFill>
                  <a:srgbClr val="FFFFFF"/>
                </a:solidFill>
                <a:latin typeface="Calibri"/>
                <a:cs typeface="Calibri"/>
                <a:hlinkClick r:id="rId4"/>
              </a:rPr>
              <a:t>Don't Discipline Hangry</a:t>
            </a:r>
            <a:endParaRPr lang="en-US" sz="2100" i="0" strike="noStrike" cap="none" spc="0" normalizeH="0" baseline="0" noProof="0" dirty="0">
              <a:ln>
                <a:noFill/>
              </a:ln>
              <a:solidFill>
                <a:srgbClr val="FFFFFF"/>
              </a:solidFill>
              <a:effectLst/>
              <a:uLnTx/>
              <a:uFillTx/>
              <a:latin typeface="Calibri"/>
              <a:cs typeface="Calibri"/>
            </a:endParaRPr>
          </a:p>
          <a:p>
            <a:pPr marL="0" marR="0" lvl="0" indent="0" algn="l" defTabSz="1219170" rtl="0" eaLnBrk="1" fontAlgn="auto" latinLnBrk="0" hangingPunct="1">
              <a:lnSpc>
                <a:spcPct val="100000"/>
              </a:lnSpc>
              <a:spcBef>
                <a:spcPts val="0"/>
              </a:spcBef>
              <a:spcAft>
                <a:spcPts val="0"/>
              </a:spcAft>
              <a:buClr>
                <a:srgbClr val="FFFFFF"/>
              </a:buClr>
              <a:buSzPts val="1200"/>
              <a:buFont typeface="Hind Vadodara"/>
              <a:buNone/>
              <a:tabLst/>
              <a:defRPr/>
            </a:pPr>
            <a:endParaRPr kumimoji="0" lang="en-US" sz="2133" b="0" i="0" u="none" strike="noStrike" kern="0" cap="none" spc="0" normalizeH="0" baseline="0" noProof="0" dirty="0">
              <a:ln>
                <a:noFill/>
              </a:ln>
              <a:solidFill>
                <a:srgbClr val="FFFFFF"/>
              </a:solidFill>
              <a:effectLst/>
              <a:uLnTx/>
              <a:uFillTx/>
              <a:latin typeface="Hind Vadodara"/>
              <a:cs typeface="Hind Vadodara"/>
              <a:sym typeface="Hind Vadodara"/>
            </a:endParaRPr>
          </a:p>
          <a:p>
            <a:pPr marL="0" indent="0" defTabSz="1219170">
              <a:buClr>
                <a:srgbClr val="FFFFFF"/>
              </a:buClr>
              <a:defRPr/>
            </a:pPr>
            <a:endParaRPr lang="en-US" sz="2133" kern="0" dirty="0">
              <a:solidFill>
                <a:srgbClr val="FFFFFF"/>
              </a:solidFill>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7269538" y="2182926"/>
            <a:ext cx="4324474" cy="4207611"/>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33" b="1" i="0" u="none" strike="noStrike" kern="0" cap="none" spc="0" normalizeH="0" baseline="0" noProof="0" dirty="0">
                <a:ln>
                  <a:noFill/>
                </a:ln>
                <a:solidFill>
                  <a:schemeClr val="accent5">
                    <a:lumMod val="60000"/>
                    <a:lumOff val="40000"/>
                  </a:schemeClr>
                </a:solidFill>
                <a:effectLst/>
                <a:uLnTx/>
                <a:uFillTx/>
                <a:latin typeface="Hind Vadodara"/>
                <a:cs typeface="Hind Vadodara"/>
                <a:sym typeface="Hind Vadodara"/>
              </a:rPr>
              <a:t>RESOURCES:</a:t>
            </a:r>
          </a:p>
          <a:p>
            <a:pPr marL="285750" lvl="0" indent="-285750">
              <a:spcBef>
                <a:spcPts val="1000"/>
              </a:spcBef>
              <a:buClrTx/>
              <a:buSzTx/>
              <a:buFont typeface="Arial" panose="020B0604020202020204" pitchFamily="34" charset="0"/>
              <a:buChar char="•"/>
            </a:pPr>
            <a:r>
              <a:rPr lang="en-US" sz="2100" dirty="0">
                <a:latin typeface="Calibri" panose="020F0502020204030204" pitchFamily="34" charset="0"/>
                <a:cs typeface="Calibri" panose="020F0502020204030204" pitchFamily="34" charset="0"/>
                <a:hlinkClick r:id="rId5"/>
              </a:rPr>
              <a:t>Function of Behavior Mini Module</a:t>
            </a:r>
            <a:endParaRPr lang="en-US" sz="2100" dirty="0">
              <a:latin typeface="Calibri" panose="020F0502020204030204" pitchFamily="34" charset="0"/>
              <a:cs typeface="Calibri" panose="020F0502020204030204" pitchFamily="34" charset="0"/>
            </a:endParaRPr>
          </a:p>
          <a:p>
            <a:pPr marL="285750" lvl="0" indent="-285750">
              <a:spcBef>
                <a:spcPts val="1000"/>
              </a:spcBef>
              <a:buClrTx/>
              <a:buSzTx/>
              <a:buFont typeface="Arial" panose="020B0604020202020204" pitchFamily="34" charset="0"/>
              <a:buChar char="•"/>
            </a:pPr>
            <a:r>
              <a:rPr lang="en-US" sz="2100" dirty="0">
                <a:latin typeface="Calibri" panose="020F0502020204030204" pitchFamily="34" charset="0"/>
                <a:cs typeface="Calibri" panose="020F0502020204030204" pitchFamily="34" charset="0"/>
                <a:hlinkClick r:id="rId6"/>
              </a:rPr>
              <a:t>Neutralizing Routines Mini Module</a:t>
            </a:r>
            <a:endParaRPr lang="en-US" sz="2100" dirty="0">
              <a:latin typeface="Calibri" panose="020F0502020204030204" pitchFamily="34" charset="0"/>
              <a:cs typeface="Calibri" panose="020F0502020204030204" pitchFamily="34" charset="0"/>
            </a:endParaRPr>
          </a:p>
          <a:p>
            <a:pPr marL="285750" lvl="0" indent="-285750">
              <a:spcBef>
                <a:spcPts val="1000"/>
              </a:spcBef>
              <a:buClrTx/>
              <a:buSzTx/>
              <a:buFont typeface="Arial" panose="020B0604020202020204" pitchFamily="34" charset="0"/>
              <a:buChar char="•"/>
            </a:pPr>
            <a:r>
              <a:rPr lang="en-US" sz="2100" dirty="0">
                <a:latin typeface="Calibri" panose="020F0502020204030204" pitchFamily="34" charset="0"/>
                <a:cs typeface="Calibri" panose="020F0502020204030204" pitchFamily="34" charset="0"/>
                <a:hlinkClick r:id="rId7"/>
              </a:rPr>
              <a:t>Avoiding Power Struggles Mini Module</a:t>
            </a:r>
            <a:endParaRPr lang="en-US" sz="2100" dirty="0">
              <a:latin typeface="Calibri" panose="020F0502020204030204" pitchFamily="34" charset="0"/>
              <a:cs typeface="Calibri" panose="020F0502020204030204" pitchFamily="34" charset="0"/>
            </a:endParaRPr>
          </a:p>
          <a:p>
            <a:pPr marL="285750" lvl="0" indent="-285750">
              <a:spcBef>
                <a:spcPts val="1000"/>
              </a:spcBef>
              <a:buClrTx/>
              <a:buSzTx/>
              <a:buFont typeface="Arial" panose="020B0604020202020204" pitchFamily="34" charset="0"/>
              <a:buChar char="•"/>
            </a:pPr>
            <a:r>
              <a:rPr lang="en-US" sz="2100" dirty="0">
                <a:latin typeface="Calibri" panose="020F0502020204030204" pitchFamily="34" charset="0"/>
                <a:cs typeface="Calibri" panose="020F0502020204030204" pitchFamily="34" charset="0"/>
                <a:hlinkClick r:id="rId8"/>
              </a:rPr>
              <a:t>VDP Worksheet</a:t>
            </a:r>
            <a:endParaRPr kumimoji="0" lang="en-US" sz="2100" i="0"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Hind Vadodara"/>
            </a:endParaRPr>
          </a:p>
          <a:p>
            <a:pPr marL="0" marR="0" lvl="0" indent="0" algn="l" defTabSz="1219170" rtl="0" eaLnBrk="1" fontAlgn="auto" latinLnBrk="0" hangingPunct="1">
              <a:lnSpc>
                <a:spcPct val="100000"/>
              </a:lnSpc>
              <a:spcBef>
                <a:spcPts val="0"/>
              </a:spcBef>
              <a:spcAft>
                <a:spcPts val="0"/>
              </a:spcAft>
              <a:buClr>
                <a:srgbClr val="FFFFFF"/>
              </a:buClr>
              <a:buSzPts val="1200"/>
              <a:buFont typeface="Hind Vadodara"/>
              <a:buNone/>
              <a:tabLst/>
              <a:defRPr/>
            </a:pPr>
            <a:endParaRPr kumimoji="0" lang="en-US" sz="2133" b="0" i="0" u="none" strike="noStrike" kern="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70" rtl="0" eaLnBrk="1" fontAlgn="auto" latinLnBrk="0" hangingPunct="1">
              <a:lnSpc>
                <a:spcPct val="100000"/>
              </a:lnSpc>
              <a:spcBef>
                <a:spcPts val="0"/>
              </a:spcBef>
              <a:spcAft>
                <a:spcPts val="0"/>
              </a:spcAft>
              <a:buClr>
                <a:srgbClr val="FFFFFF"/>
              </a:buClr>
              <a:buSzPts val="1200"/>
              <a:buFont typeface="Hind Vadodara"/>
              <a:buNone/>
              <a:tabLst/>
              <a:defRPr/>
            </a:pPr>
            <a:endParaRPr kumimoji="0" lang="en-US" sz="2133" b="0" i="0" u="none" strike="noStrike" kern="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717793" y="2342394"/>
            <a:ext cx="2690013" cy="3398547"/>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3" descr="Text&#10;&#10;Description automatically generated">
            <a:extLst>
              <a:ext uri="{FF2B5EF4-FFF2-40B4-BE49-F238E27FC236}">
                <a16:creationId xmlns:a16="http://schemas.microsoft.com/office/drawing/2014/main" id="{C948AE6B-7A57-4D61-AA0E-E4CAE8D4E9D6}"/>
              </a:ext>
            </a:extLst>
          </p:cNvPr>
          <p:cNvPicPr>
            <a:picLocks noChangeAspect="1"/>
          </p:cNvPicPr>
          <p:nvPr/>
        </p:nvPicPr>
        <p:blipFill>
          <a:blip r:embed="rId9"/>
          <a:stretch>
            <a:fillRect/>
          </a:stretch>
        </p:blipFill>
        <p:spPr>
          <a:xfrm>
            <a:off x="900979" y="2509964"/>
            <a:ext cx="2372795" cy="2882300"/>
          </a:xfrm>
          <a:prstGeom prst="rect">
            <a:avLst/>
          </a:prstGeom>
        </p:spPr>
      </p:pic>
    </p:spTree>
    <p:extLst>
      <p:ext uri="{BB962C8B-B14F-4D97-AF65-F5344CB8AC3E}">
        <p14:creationId xmlns:p14="http://schemas.microsoft.com/office/powerpoint/2010/main" val="2999501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3B24D00-2905-428E-AB35-01C8365E60D3}"/>
              </a:ext>
            </a:extLst>
          </p:cNvPr>
          <p:cNvGraphicFramePr/>
          <p:nvPr/>
        </p:nvGraphicFramePr>
        <p:xfrm>
          <a:off x="397527" y="-739416"/>
          <a:ext cx="11154136" cy="7132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5919859" y="5743677"/>
            <a:ext cx="5279600" cy="845600"/>
          </a:xfrm>
          <a:prstGeom prst="rect">
            <a:avLst/>
          </a:prstGeom>
        </p:spPr>
        <p:txBody>
          <a:bodyPr spcFirstLastPara="1" wrap="square" lIns="121900" tIns="121900" rIns="121900" bIns="121900" anchor="t" anchorCtr="0">
            <a:noAutofit/>
          </a:bodyPr>
          <a:lstStyle/>
          <a:p>
            <a:r>
              <a:rPr lang="en" dirty="0"/>
              <a:t>EXPECTATIONS</a:t>
            </a:r>
            <a:endParaRPr dirty="0"/>
          </a:p>
        </p:txBody>
      </p:sp>
      <p:pic>
        <p:nvPicPr>
          <p:cNvPr id="323" name="Google Shape;323;p32"/>
          <p:cNvPicPr preferRelativeResize="0"/>
          <p:nvPr/>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flipH="1">
            <a:off x="-2750695" y="3672115"/>
            <a:ext cx="6296444" cy="3489680"/>
          </a:xfrm>
          <a:prstGeom prst="rect">
            <a:avLst/>
          </a:prstGeom>
          <a:noFill/>
          <a:ln>
            <a:noFill/>
          </a:ln>
        </p:spPr>
      </p:pic>
      <p:grpSp>
        <p:nvGrpSpPr>
          <p:cNvPr id="326" name="Google Shape;326;p32"/>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0" name="Google Shape;330;p32"/>
          <p:cNvGrpSpPr/>
          <p:nvPr/>
        </p:nvGrpSpPr>
        <p:grpSpPr>
          <a:xfrm>
            <a:off x="9405521"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34677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graphicEl>
                                              <a:dgm id="{DEEF4213-91C0-4DFA-A1E8-D6E76A9D48BD}"/>
                                            </p:graphicEl>
                                          </p:spTgt>
                                        </p:tgtEl>
                                        <p:attrNameLst>
                                          <p:attrName>style.visibility</p:attrName>
                                        </p:attrNameLst>
                                      </p:cBhvr>
                                      <p:to>
                                        <p:strVal val="visible"/>
                                      </p:to>
                                    </p:set>
                                    <p:animEffect transition="in" filter="fade">
                                      <p:cBhvr>
                                        <p:cTn id="7" dur="1000"/>
                                        <p:tgtEl>
                                          <p:spTgt spid="3">
                                            <p:graphicEl>
                                              <a:dgm id="{DEEF4213-91C0-4DFA-A1E8-D6E76A9D48BD}"/>
                                            </p:graphicEl>
                                          </p:spTgt>
                                        </p:tgtEl>
                                      </p:cBhvr>
                                    </p:animEffect>
                                    <p:anim calcmode="lin" valueType="num">
                                      <p:cBhvr>
                                        <p:cTn id="8" dur="1000" fill="hold"/>
                                        <p:tgtEl>
                                          <p:spTgt spid="3">
                                            <p:graphicEl>
                                              <a:dgm id="{DEEF4213-91C0-4DFA-A1E8-D6E76A9D48BD}"/>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3">
                                            <p:graphicEl>
                                              <a:dgm id="{DEEF4213-91C0-4DFA-A1E8-D6E76A9D48BD}"/>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graphicEl>
                                              <a:dgm id="{DEEF4213-91C0-4DFA-A1E8-D6E76A9D48BD}"/>
                                            </p:graphic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graphicEl>
                                              <a:dgm id="{D5C674EC-98A5-4D45-9168-E941BC46FCF6}"/>
                                            </p:graphicEl>
                                          </p:spTgt>
                                        </p:tgtEl>
                                        <p:attrNameLst>
                                          <p:attrName>style.visibility</p:attrName>
                                        </p:attrNameLst>
                                      </p:cBhvr>
                                      <p:to>
                                        <p:strVal val="visible"/>
                                      </p:to>
                                    </p:set>
                                    <p:animEffect transition="in" filter="fade">
                                      <p:cBhvr>
                                        <p:cTn id="13" dur="1000"/>
                                        <p:tgtEl>
                                          <p:spTgt spid="3">
                                            <p:graphicEl>
                                              <a:dgm id="{D5C674EC-98A5-4D45-9168-E941BC46FCF6}"/>
                                            </p:graphicEl>
                                          </p:spTgt>
                                        </p:tgtEl>
                                      </p:cBhvr>
                                    </p:animEffect>
                                    <p:anim calcmode="lin" valueType="num">
                                      <p:cBhvr>
                                        <p:cTn id="14" dur="1000" fill="hold"/>
                                        <p:tgtEl>
                                          <p:spTgt spid="3">
                                            <p:graphicEl>
                                              <a:dgm id="{D5C674EC-98A5-4D45-9168-E941BC46FCF6}"/>
                                            </p:graphic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graphicEl>
                                              <a:dgm id="{D5C674EC-98A5-4D45-9168-E941BC46FCF6}"/>
                                            </p:graphic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graphicEl>
                                              <a:dgm id="{D5C674EC-98A5-4D45-9168-E941BC46FCF6}"/>
                                            </p:graphic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graphicEl>
                                              <a:dgm id="{161E2365-CB26-459A-8F0C-B10C3E646E56}"/>
                                            </p:graphicEl>
                                          </p:spTgt>
                                        </p:tgtEl>
                                        <p:attrNameLst>
                                          <p:attrName>style.visibility</p:attrName>
                                        </p:attrNameLst>
                                      </p:cBhvr>
                                      <p:to>
                                        <p:strVal val="visible"/>
                                      </p:to>
                                    </p:set>
                                    <p:animEffect transition="in" filter="fade">
                                      <p:cBhvr>
                                        <p:cTn id="19" dur="1000"/>
                                        <p:tgtEl>
                                          <p:spTgt spid="3">
                                            <p:graphicEl>
                                              <a:dgm id="{161E2365-CB26-459A-8F0C-B10C3E646E56}"/>
                                            </p:graphicEl>
                                          </p:spTgt>
                                        </p:tgtEl>
                                      </p:cBhvr>
                                    </p:animEffect>
                                    <p:anim calcmode="lin" valueType="num">
                                      <p:cBhvr>
                                        <p:cTn id="20" dur="1000" fill="hold"/>
                                        <p:tgtEl>
                                          <p:spTgt spid="3">
                                            <p:graphicEl>
                                              <a:dgm id="{161E2365-CB26-459A-8F0C-B10C3E646E56}"/>
                                            </p:graphic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graphicEl>
                                              <a:dgm id="{161E2365-CB26-459A-8F0C-B10C3E646E56}"/>
                                            </p:graphic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graphicEl>
                                              <a:dgm id="{161E2365-CB26-459A-8F0C-B10C3E646E56}"/>
                                            </p:graphic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
                                            <p:graphicEl>
                                              <a:dgm id="{219636A1-9D00-4675-967E-CA57FCDEAB1E}"/>
                                            </p:graphicEl>
                                          </p:spTgt>
                                        </p:tgtEl>
                                        <p:attrNameLst>
                                          <p:attrName>style.visibility</p:attrName>
                                        </p:attrNameLst>
                                      </p:cBhvr>
                                      <p:to>
                                        <p:strVal val="visible"/>
                                      </p:to>
                                    </p:set>
                                    <p:animEffect transition="in" filter="fade">
                                      <p:cBhvr>
                                        <p:cTn id="25" dur="1000"/>
                                        <p:tgtEl>
                                          <p:spTgt spid="3">
                                            <p:graphicEl>
                                              <a:dgm id="{219636A1-9D00-4675-967E-CA57FCDEAB1E}"/>
                                            </p:graphicEl>
                                          </p:spTgt>
                                        </p:tgtEl>
                                      </p:cBhvr>
                                    </p:animEffect>
                                    <p:anim calcmode="lin" valueType="num">
                                      <p:cBhvr>
                                        <p:cTn id="26" dur="1000" fill="hold"/>
                                        <p:tgtEl>
                                          <p:spTgt spid="3">
                                            <p:graphicEl>
                                              <a:dgm id="{219636A1-9D00-4675-967E-CA57FCDEAB1E}"/>
                                            </p:graphic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graphicEl>
                                              <a:dgm id="{219636A1-9D00-4675-967E-CA57FCDEAB1E}"/>
                                            </p:graphic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graphicEl>
                                              <a:dgm id="{219636A1-9D00-4675-967E-CA57FCDEAB1E}"/>
                                            </p:graphic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
                                            <p:graphicEl>
                                              <a:dgm id="{EE5FFD93-52F3-418C-BBBA-24CAF019EF16}"/>
                                            </p:graphicEl>
                                          </p:spTgt>
                                        </p:tgtEl>
                                        <p:attrNameLst>
                                          <p:attrName>style.visibility</p:attrName>
                                        </p:attrNameLst>
                                      </p:cBhvr>
                                      <p:to>
                                        <p:strVal val="visible"/>
                                      </p:to>
                                    </p:set>
                                    <p:animEffect transition="in" filter="fade">
                                      <p:cBhvr>
                                        <p:cTn id="31" dur="1000"/>
                                        <p:tgtEl>
                                          <p:spTgt spid="3">
                                            <p:graphicEl>
                                              <a:dgm id="{EE5FFD93-52F3-418C-BBBA-24CAF019EF16}"/>
                                            </p:graphicEl>
                                          </p:spTgt>
                                        </p:tgtEl>
                                      </p:cBhvr>
                                    </p:animEffect>
                                    <p:anim calcmode="lin" valueType="num">
                                      <p:cBhvr>
                                        <p:cTn id="32" dur="1000" fill="hold"/>
                                        <p:tgtEl>
                                          <p:spTgt spid="3">
                                            <p:graphicEl>
                                              <a:dgm id="{EE5FFD93-52F3-418C-BBBA-24CAF019EF16}"/>
                                            </p:graphic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graphicEl>
                                              <a:dgm id="{EE5FFD93-52F3-418C-BBBA-24CAF019EF16}"/>
                                            </p:graphic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graphicEl>
                                              <a:dgm id="{EE5FFD93-52F3-418C-BBBA-24CAF019EF16}"/>
                                            </p:graphic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
                                            <p:graphicEl>
                                              <a:dgm id="{B634D077-9CEB-4360-83EE-5D4C6FFB98DD}"/>
                                            </p:graphicEl>
                                          </p:spTgt>
                                        </p:tgtEl>
                                        <p:attrNameLst>
                                          <p:attrName>style.visibility</p:attrName>
                                        </p:attrNameLst>
                                      </p:cBhvr>
                                      <p:to>
                                        <p:strVal val="visible"/>
                                      </p:to>
                                    </p:set>
                                    <p:animEffect transition="in" filter="fade">
                                      <p:cBhvr>
                                        <p:cTn id="37" dur="1000"/>
                                        <p:tgtEl>
                                          <p:spTgt spid="3">
                                            <p:graphicEl>
                                              <a:dgm id="{B634D077-9CEB-4360-83EE-5D4C6FFB98DD}"/>
                                            </p:graphicEl>
                                          </p:spTgt>
                                        </p:tgtEl>
                                      </p:cBhvr>
                                    </p:animEffect>
                                    <p:anim calcmode="lin" valueType="num">
                                      <p:cBhvr>
                                        <p:cTn id="38" dur="1000" fill="hold"/>
                                        <p:tgtEl>
                                          <p:spTgt spid="3">
                                            <p:graphicEl>
                                              <a:dgm id="{B634D077-9CEB-4360-83EE-5D4C6FFB98DD}"/>
                                            </p:graphic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graphicEl>
                                              <a:dgm id="{B634D077-9CEB-4360-83EE-5D4C6FFB98DD}"/>
                                            </p:graphic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graphicEl>
                                              <a:dgm id="{B634D077-9CEB-4360-83EE-5D4C6FFB98DD}"/>
                                            </p:graphic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graphicEl>
                                              <a:dgm id="{F51D0157-A438-46CA-8EB0-F10C3EDBB633}"/>
                                            </p:graphicEl>
                                          </p:spTgt>
                                        </p:tgtEl>
                                        <p:attrNameLst>
                                          <p:attrName>style.visibility</p:attrName>
                                        </p:attrNameLst>
                                      </p:cBhvr>
                                      <p:to>
                                        <p:strVal val="visible"/>
                                      </p:to>
                                    </p:set>
                                    <p:animEffect transition="in" filter="fade">
                                      <p:cBhvr>
                                        <p:cTn id="45" dur="1000"/>
                                        <p:tgtEl>
                                          <p:spTgt spid="3">
                                            <p:graphicEl>
                                              <a:dgm id="{F51D0157-A438-46CA-8EB0-F10C3EDBB633}"/>
                                            </p:graphicEl>
                                          </p:spTgt>
                                        </p:tgtEl>
                                      </p:cBhvr>
                                    </p:animEffect>
                                    <p:anim calcmode="lin" valueType="num">
                                      <p:cBhvr>
                                        <p:cTn id="46" dur="1000" fill="hold"/>
                                        <p:tgtEl>
                                          <p:spTgt spid="3">
                                            <p:graphicEl>
                                              <a:dgm id="{F51D0157-A438-46CA-8EB0-F10C3EDBB633}"/>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graphicEl>
                                              <a:dgm id="{F51D0157-A438-46CA-8EB0-F10C3EDBB633}"/>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graphicEl>
                                              <a:dgm id="{F51D0157-A438-46CA-8EB0-F10C3EDBB633}"/>
                                            </p:graphic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3">
                                            <p:graphicEl>
                                              <a:dgm id="{173ADCC0-45AB-4F03-8B39-78AD7803ABF7}"/>
                                            </p:graphicEl>
                                          </p:spTgt>
                                        </p:tgtEl>
                                        <p:attrNameLst>
                                          <p:attrName>style.visibility</p:attrName>
                                        </p:attrNameLst>
                                      </p:cBhvr>
                                      <p:to>
                                        <p:strVal val="visible"/>
                                      </p:to>
                                    </p:set>
                                    <p:animEffect transition="in" filter="fade">
                                      <p:cBhvr>
                                        <p:cTn id="51" dur="1000"/>
                                        <p:tgtEl>
                                          <p:spTgt spid="3">
                                            <p:graphicEl>
                                              <a:dgm id="{173ADCC0-45AB-4F03-8B39-78AD7803ABF7}"/>
                                            </p:graphicEl>
                                          </p:spTgt>
                                        </p:tgtEl>
                                      </p:cBhvr>
                                    </p:animEffect>
                                    <p:anim calcmode="lin" valueType="num">
                                      <p:cBhvr>
                                        <p:cTn id="52" dur="1000" fill="hold"/>
                                        <p:tgtEl>
                                          <p:spTgt spid="3">
                                            <p:graphicEl>
                                              <a:dgm id="{173ADCC0-45AB-4F03-8B39-78AD7803ABF7}"/>
                                            </p:graphic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graphicEl>
                                              <a:dgm id="{173ADCC0-45AB-4F03-8B39-78AD7803ABF7}"/>
                                            </p:graphic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graphicEl>
                                              <a:dgm id="{173ADCC0-45AB-4F03-8B39-78AD7803ABF7}"/>
                                            </p:graphicEl>
                                          </p:spTgt>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3">
                                            <p:graphicEl>
                                              <a:dgm id="{5F2F90E6-CF6C-47CE-A6A2-78658417800F}"/>
                                            </p:graphicEl>
                                          </p:spTgt>
                                        </p:tgtEl>
                                        <p:attrNameLst>
                                          <p:attrName>style.visibility</p:attrName>
                                        </p:attrNameLst>
                                      </p:cBhvr>
                                      <p:to>
                                        <p:strVal val="visible"/>
                                      </p:to>
                                    </p:set>
                                    <p:animEffect transition="in" filter="fade">
                                      <p:cBhvr>
                                        <p:cTn id="57" dur="1000"/>
                                        <p:tgtEl>
                                          <p:spTgt spid="3">
                                            <p:graphicEl>
                                              <a:dgm id="{5F2F90E6-CF6C-47CE-A6A2-78658417800F}"/>
                                            </p:graphicEl>
                                          </p:spTgt>
                                        </p:tgtEl>
                                      </p:cBhvr>
                                    </p:animEffect>
                                    <p:anim calcmode="lin" valueType="num">
                                      <p:cBhvr>
                                        <p:cTn id="58" dur="1000" fill="hold"/>
                                        <p:tgtEl>
                                          <p:spTgt spid="3">
                                            <p:graphicEl>
                                              <a:dgm id="{5F2F90E6-CF6C-47CE-A6A2-78658417800F}"/>
                                            </p:graphicEl>
                                          </p:spTgt>
                                        </p:tgtEl>
                                        <p:attrNameLst>
                                          <p:attrName>ppt_x</p:attrName>
                                        </p:attrNameLst>
                                      </p:cBhvr>
                                      <p:tavLst>
                                        <p:tav tm="0">
                                          <p:val>
                                            <p:strVal val="#ppt_x"/>
                                          </p:val>
                                        </p:tav>
                                        <p:tav tm="100000">
                                          <p:val>
                                            <p:strVal val="#ppt_x"/>
                                          </p:val>
                                        </p:tav>
                                      </p:tavLst>
                                    </p:anim>
                                    <p:anim calcmode="lin" valueType="num">
                                      <p:cBhvr>
                                        <p:cTn id="59" dur="900" decel="100000" fill="hold"/>
                                        <p:tgtEl>
                                          <p:spTgt spid="3">
                                            <p:graphicEl>
                                              <a:dgm id="{5F2F90E6-CF6C-47CE-A6A2-78658417800F}"/>
                                            </p:graphic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
                                            <p:graphicEl>
                                              <a:dgm id="{5F2F90E6-CF6C-47CE-A6A2-78658417800F}"/>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AtOnc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356"/>
        <p:cNvGrpSpPr/>
        <p:nvPr/>
      </p:nvGrpSpPr>
      <p:grpSpPr>
        <a:xfrm>
          <a:off x="0" y="0"/>
          <a:ext cx="0" cy="0"/>
          <a:chOff x="0" y="0"/>
          <a:chExt cx="0" cy="0"/>
        </a:xfrm>
      </p:grpSpPr>
      <p:sp>
        <p:nvSpPr>
          <p:cNvPr id="357" name="Google Shape;357;p34"/>
          <p:cNvSpPr/>
          <p:nvPr/>
        </p:nvSpPr>
        <p:spPr>
          <a:xfrm>
            <a:off x="-1279179" y="1957233"/>
            <a:ext cx="2588000" cy="258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 name="Google Shape;358;p34"/>
          <p:cNvSpPr txBox="1">
            <a:spLocks noGrp="1"/>
          </p:cNvSpPr>
          <p:nvPr>
            <p:ph type="subTitle" idx="1"/>
          </p:nvPr>
        </p:nvSpPr>
        <p:spPr>
          <a:xfrm flipH="1">
            <a:off x="7036900" y="3379700"/>
            <a:ext cx="3368000" cy="1547600"/>
          </a:xfrm>
          <a:prstGeom prst="rect">
            <a:avLst/>
          </a:prstGeom>
        </p:spPr>
        <p:txBody>
          <a:bodyPr spcFirstLastPara="1" wrap="square" lIns="121900" tIns="121900" rIns="121900" bIns="121900" anchor="t" anchorCtr="0">
            <a:noAutofit/>
          </a:bodyPr>
          <a:lstStyle/>
          <a:p>
            <a:pPr marL="380990" indent="-380990">
              <a:buFont typeface="Wingdings" panose="05000000000000000000" pitchFamily="2" charset="2"/>
              <a:buChar char="ü"/>
            </a:pPr>
            <a:r>
              <a:rPr lang="en-US" dirty="0"/>
              <a:t>n</a:t>
            </a:r>
            <a:r>
              <a:rPr lang="en" dirty="0"/>
              <a:t>epbis.org</a:t>
            </a:r>
          </a:p>
          <a:p>
            <a:pPr marL="380990" indent="-380990">
              <a:buFont typeface="Wingdings" panose="05000000000000000000" pitchFamily="2" charset="2"/>
              <a:buChar char="ü"/>
            </a:pPr>
            <a:r>
              <a:rPr lang="en-US" dirty="0"/>
              <a:t>pbis.org</a:t>
            </a:r>
          </a:p>
          <a:p>
            <a:pPr marL="380990" indent="-380990">
              <a:buFont typeface="Wingdings" panose="05000000000000000000" pitchFamily="2" charset="2"/>
              <a:buChar char="ü"/>
            </a:pPr>
            <a:r>
              <a:rPr lang="en-US" dirty="0"/>
              <a:t>pbisapps.org</a:t>
            </a:r>
            <a:endParaRPr dirty="0"/>
          </a:p>
        </p:txBody>
      </p:sp>
      <p:sp>
        <p:nvSpPr>
          <p:cNvPr id="359" name="Google Shape;359;p34"/>
          <p:cNvSpPr txBox="1">
            <a:spLocks noGrp="1"/>
          </p:cNvSpPr>
          <p:nvPr>
            <p:ph type="subTitle" idx="3"/>
          </p:nvPr>
        </p:nvSpPr>
        <p:spPr>
          <a:xfrm flipH="1">
            <a:off x="2024117" y="3379700"/>
            <a:ext cx="3368000" cy="1547600"/>
          </a:xfrm>
          <a:prstGeom prst="rect">
            <a:avLst/>
          </a:prstGeom>
        </p:spPr>
        <p:txBody>
          <a:bodyPr spcFirstLastPara="1" wrap="square" lIns="121900" tIns="121900" rIns="121900" bIns="121900" anchor="t" anchorCtr="0">
            <a:noAutofit/>
          </a:bodyPr>
          <a:lstStyle/>
          <a:p>
            <a:pPr marL="380990" indent="-380990">
              <a:buClr>
                <a:schemeClr val="bg1"/>
              </a:buClr>
              <a:buSzPts val="1100"/>
              <a:buFont typeface="Wingdings" panose="05000000000000000000" pitchFamily="2" charset="2"/>
              <a:buChar char="ü"/>
            </a:pPr>
            <a:r>
              <a:rPr lang="en" dirty="0"/>
              <a:t>School-Wide PBIS Workbook &amp; Appendices</a:t>
            </a:r>
          </a:p>
          <a:p>
            <a:pPr marL="380990" indent="-380990">
              <a:buClr>
                <a:schemeClr val="bg1"/>
              </a:buClr>
              <a:buSzPts val="1100"/>
              <a:buFont typeface="Wingdings" panose="05000000000000000000" pitchFamily="2" charset="2"/>
              <a:buChar char="ü"/>
            </a:pPr>
            <a:r>
              <a:rPr lang="en" dirty="0"/>
              <a:t>Action Plan</a:t>
            </a:r>
            <a:endParaRPr dirty="0"/>
          </a:p>
        </p:txBody>
      </p:sp>
      <p:sp>
        <p:nvSpPr>
          <p:cNvPr id="360" name="Google Shape;360;p34"/>
          <p:cNvSpPr txBox="1">
            <a:spLocks noGrp="1"/>
          </p:cNvSpPr>
          <p:nvPr>
            <p:ph type="ctrTitle" idx="2"/>
          </p:nvPr>
        </p:nvSpPr>
        <p:spPr>
          <a:xfrm flipH="1">
            <a:off x="2024117" y="2526845"/>
            <a:ext cx="2850400" cy="608000"/>
          </a:xfrm>
          <a:prstGeom prst="rect">
            <a:avLst/>
          </a:prstGeom>
        </p:spPr>
        <p:txBody>
          <a:bodyPr spcFirstLastPara="1" wrap="square" lIns="121900" tIns="121900" rIns="121900" bIns="121900" anchor="b" anchorCtr="0">
            <a:noAutofit/>
          </a:bodyPr>
          <a:lstStyle/>
          <a:p>
            <a:r>
              <a:rPr lang="en" dirty="0"/>
              <a:t>TOOLS</a:t>
            </a:r>
            <a:endParaRPr dirty="0"/>
          </a:p>
        </p:txBody>
      </p:sp>
      <p:sp>
        <p:nvSpPr>
          <p:cNvPr id="361" name="Google Shape;361;p34"/>
          <p:cNvSpPr txBox="1">
            <a:spLocks noGrp="1"/>
          </p:cNvSpPr>
          <p:nvPr>
            <p:ph type="ctrTitle"/>
          </p:nvPr>
        </p:nvSpPr>
        <p:spPr>
          <a:xfrm flipH="1">
            <a:off x="7354968" y="2514707"/>
            <a:ext cx="3050000" cy="608000"/>
          </a:xfrm>
          <a:prstGeom prst="rect">
            <a:avLst/>
          </a:prstGeom>
        </p:spPr>
        <p:txBody>
          <a:bodyPr spcFirstLastPara="1" wrap="square" lIns="121900" tIns="121900" rIns="121900" bIns="121900" anchor="b" anchorCtr="0">
            <a:noAutofit/>
          </a:bodyPr>
          <a:lstStyle/>
          <a:p>
            <a:r>
              <a:rPr lang="en" dirty="0"/>
              <a:t>WEBSITES</a:t>
            </a:r>
            <a:endParaRPr dirty="0"/>
          </a:p>
        </p:txBody>
      </p:sp>
      <p:cxnSp>
        <p:nvCxnSpPr>
          <p:cNvPr id="362" name="Google Shape;362;p34"/>
          <p:cNvCxnSpPr/>
          <p:nvPr/>
        </p:nvCxnSpPr>
        <p:spPr>
          <a:xfrm>
            <a:off x="596900" y="3251200"/>
            <a:ext cx="10820400" cy="0"/>
          </a:xfrm>
          <a:prstGeom prst="straightConnector1">
            <a:avLst/>
          </a:prstGeom>
          <a:noFill/>
          <a:ln w="9525" cap="flat" cmpd="sng">
            <a:solidFill>
              <a:schemeClr val="lt1"/>
            </a:solidFill>
            <a:prstDash val="dot"/>
            <a:round/>
            <a:headEnd type="none" w="med" len="med"/>
            <a:tailEnd type="none" w="med" len="med"/>
          </a:ln>
        </p:spPr>
      </p:cxnSp>
      <p:sp>
        <p:nvSpPr>
          <p:cNvPr id="363" name="Google Shape;363;p34"/>
          <p:cNvSpPr/>
          <p:nvPr/>
        </p:nvSpPr>
        <p:spPr>
          <a:xfrm>
            <a:off x="10903467" y="1957233"/>
            <a:ext cx="2588000" cy="2588000"/>
          </a:xfrm>
          <a:prstGeom prst="ellipse">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0" name="Content Placeholder 3">
            <a:extLst>
              <a:ext uri="{FF2B5EF4-FFF2-40B4-BE49-F238E27FC236}">
                <a16:creationId xmlns:a16="http://schemas.microsoft.com/office/drawing/2014/main" id="{545606C8-942D-455E-99B9-9E3CFF25B6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53" t="-1355"/>
          <a:stretch/>
        </p:blipFill>
        <p:spPr bwMode="auto">
          <a:xfrm>
            <a:off x="7606225" y="1648847"/>
            <a:ext cx="2972503" cy="3795832"/>
          </a:xfrm>
          <a:prstGeom prst="rect">
            <a:avLst/>
          </a:prstGeom>
          <a:noFill/>
          <a:ln w="9525">
            <a:noFill/>
            <a:miter lim="800000"/>
            <a:headEnd/>
            <a:tailEnd/>
          </a:ln>
        </p:spPr>
      </p:pic>
      <p:grpSp>
        <p:nvGrpSpPr>
          <p:cNvPr id="51" name="Google Shape;5985;p67">
            <a:extLst>
              <a:ext uri="{FF2B5EF4-FFF2-40B4-BE49-F238E27FC236}">
                <a16:creationId xmlns:a16="http://schemas.microsoft.com/office/drawing/2014/main" id="{0F304DD8-8C2E-45EB-AF93-CB1C9AB63EC6}"/>
              </a:ext>
            </a:extLst>
          </p:cNvPr>
          <p:cNvGrpSpPr>
            <a:grpSpLocks noChangeAspect="1"/>
          </p:cNvGrpSpPr>
          <p:nvPr/>
        </p:nvGrpSpPr>
        <p:grpSpPr>
          <a:xfrm>
            <a:off x="11196260" y="2963263"/>
            <a:ext cx="855821" cy="853440"/>
            <a:chOff x="1414990" y="2289671"/>
            <a:chExt cx="387073" cy="385996"/>
          </a:xfrm>
        </p:grpSpPr>
        <p:sp>
          <p:nvSpPr>
            <p:cNvPr id="52" name="Google Shape;5986;p67">
              <a:extLst>
                <a:ext uri="{FF2B5EF4-FFF2-40B4-BE49-F238E27FC236}">
                  <a16:creationId xmlns:a16="http://schemas.microsoft.com/office/drawing/2014/main" id="{16E254A0-6CDD-4871-B1EE-5A308AC0FF56}"/>
                </a:ext>
              </a:extLst>
            </p:cNvPr>
            <p:cNvSpPr/>
            <p:nvPr/>
          </p:nvSpPr>
          <p:spPr>
            <a:xfrm>
              <a:off x="1511384" y="2485585"/>
              <a:ext cx="110082" cy="59428"/>
            </a:xfrm>
            <a:custGeom>
              <a:avLst/>
              <a:gdLst/>
              <a:ahLst/>
              <a:cxnLst/>
              <a:rect l="l" t="t" r="r" b="b"/>
              <a:pathLst>
                <a:path w="4190" h="2262" extrusionOk="0">
                  <a:moveTo>
                    <a:pt x="2199" y="0"/>
                  </a:moveTo>
                  <a:lnTo>
                    <a:pt x="639" y="708"/>
                  </a:lnTo>
                  <a:lnTo>
                    <a:pt x="0" y="1928"/>
                  </a:lnTo>
                  <a:lnTo>
                    <a:pt x="2095" y="2261"/>
                  </a:lnTo>
                  <a:lnTo>
                    <a:pt x="4190" y="1928"/>
                  </a:lnTo>
                  <a:lnTo>
                    <a:pt x="3552" y="708"/>
                  </a:lnTo>
                  <a:lnTo>
                    <a:pt x="2199" y="0"/>
                  </a:lnTo>
                  <a:close/>
                </a:path>
              </a:pathLst>
            </a:custGeom>
            <a:solidFill>
              <a:srgbClr val="213B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5987;p67">
              <a:extLst>
                <a:ext uri="{FF2B5EF4-FFF2-40B4-BE49-F238E27FC236}">
                  <a16:creationId xmlns:a16="http://schemas.microsoft.com/office/drawing/2014/main" id="{3A853567-E053-4A97-8E0D-2572B6C6F27D}"/>
                </a:ext>
              </a:extLst>
            </p:cNvPr>
            <p:cNvSpPr/>
            <p:nvPr/>
          </p:nvSpPr>
          <p:spPr>
            <a:xfrm>
              <a:off x="1414990" y="2289671"/>
              <a:ext cx="302712" cy="214515"/>
            </a:xfrm>
            <a:custGeom>
              <a:avLst/>
              <a:gdLst/>
              <a:ahLst/>
              <a:cxnLst/>
              <a:rect l="l" t="t" r="r" b="b"/>
              <a:pathLst>
                <a:path w="11522" h="8165" extrusionOk="0">
                  <a:moveTo>
                    <a:pt x="923" y="1"/>
                  </a:moveTo>
                  <a:cubicBezTo>
                    <a:pt x="416" y="1"/>
                    <a:pt x="0" y="417"/>
                    <a:pt x="0" y="930"/>
                  </a:cubicBezTo>
                  <a:lnTo>
                    <a:pt x="0" y="7242"/>
                  </a:lnTo>
                  <a:cubicBezTo>
                    <a:pt x="0" y="7755"/>
                    <a:pt x="416" y="8165"/>
                    <a:pt x="923" y="8165"/>
                  </a:cubicBezTo>
                  <a:lnTo>
                    <a:pt x="10599" y="8165"/>
                  </a:lnTo>
                  <a:cubicBezTo>
                    <a:pt x="11105" y="8165"/>
                    <a:pt x="11521" y="7755"/>
                    <a:pt x="11521" y="7242"/>
                  </a:cubicBezTo>
                  <a:lnTo>
                    <a:pt x="11521" y="930"/>
                  </a:lnTo>
                  <a:cubicBezTo>
                    <a:pt x="11521" y="417"/>
                    <a:pt x="11105" y="1"/>
                    <a:pt x="10599" y="1"/>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5988;p67">
              <a:extLst>
                <a:ext uri="{FF2B5EF4-FFF2-40B4-BE49-F238E27FC236}">
                  <a16:creationId xmlns:a16="http://schemas.microsoft.com/office/drawing/2014/main" id="{434EE1AA-9FF6-491F-84A3-6CE55F8296DE}"/>
                </a:ext>
              </a:extLst>
            </p:cNvPr>
            <p:cNvSpPr/>
            <p:nvPr/>
          </p:nvSpPr>
          <p:spPr>
            <a:xfrm>
              <a:off x="1490418" y="2536212"/>
              <a:ext cx="151829" cy="17366"/>
            </a:xfrm>
            <a:custGeom>
              <a:avLst/>
              <a:gdLst/>
              <a:ahLst/>
              <a:cxnLst/>
              <a:rect l="l" t="t" r="r" b="b"/>
              <a:pathLst>
                <a:path w="5779" h="661" extrusionOk="0">
                  <a:moveTo>
                    <a:pt x="432" y="1"/>
                  </a:moveTo>
                  <a:cubicBezTo>
                    <a:pt x="0" y="1"/>
                    <a:pt x="0" y="661"/>
                    <a:pt x="432" y="661"/>
                  </a:cubicBezTo>
                  <a:cubicBezTo>
                    <a:pt x="438" y="661"/>
                    <a:pt x="445" y="661"/>
                    <a:pt x="452" y="660"/>
                  </a:cubicBezTo>
                  <a:lnTo>
                    <a:pt x="5328" y="660"/>
                  </a:lnTo>
                  <a:cubicBezTo>
                    <a:pt x="5334" y="661"/>
                    <a:pt x="5341" y="661"/>
                    <a:pt x="5348" y="661"/>
                  </a:cubicBezTo>
                  <a:cubicBezTo>
                    <a:pt x="5779" y="661"/>
                    <a:pt x="5779" y="1"/>
                    <a:pt x="5348" y="1"/>
                  </a:cubicBezTo>
                  <a:cubicBezTo>
                    <a:pt x="5341" y="1"/>
                    <a:pt x="5334" y="1"/>
                    <a:pt x="5328" y="1"/>
                  </a:cubicBezTo>
                  <a:lnTo>
                    <a:pt x="452" y="1"/>
                  </a:lnTo>
                  <a:cubicBezTo>
                    <a:pt x="445" y="1"/>
                    <a:pt x="438" y="1"/>
                    <a:pt x="432"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989;p67">
              <a:extLst>
                <a:ext uri="{FF2B5EF4-FFF2-40B4-BE49-F238E27FC236}">
                  <a16:creationId xmlns:a16="http://schemas.microsoft.com/office/drawing/2014/main" id="{132AA15E-5C3B-4C47-8930-17253AE8ECE5}"/>
                </a:ext>
              </a:extLst>
            </p:cNvPr>
            <p:cNvSpPr/>
            <p:nvPr/>
          </p:nvSpPr>
          <p:spPr>
            <a:xfrm>
              <a:off x="1430465" y="2307168"/>
              <a:ext cx="271736" cy="158738"/>
            </a:xfrm>
            <a:custGeom>
              <a:avLst/>
              <a:gdLst/>
              <a:ahLst/>
              <a:cxnLst/>
              <a:rect l="l" t="t" r="r" b="b"/>
              <a:pathLst>
                <a:path w="10343" h="6042" extrusionOk="0">
                  <a:moveTo>
                    <a:pt x="757" y="1"/>
                  </a:moveTo>
                  <a:cubicBezTo>
                    <a:pt x="341" y="1"/>
                    <a:pt x="1" y="340"/>
                    <a:pt x="1" y="757"/>
                  </a:cubicBezTo>
                  <a:lnTo>
                    <a:pt x="1" y="5286"/>
                  </a:lnTo>
                  <a:cubicBezTo>
                    <a:pt x="1" y="5702"/>
                    <a:pt x="334" y="6042"/>
                    <a:pt x="757" y="6042"/>
                  </a:cubicBezTo>
                  <a:lnTo>
                    <a:pt x="9593" y="6042"/>
                  </a:lnTo>
                  <a:cubicBezTo>
                    <a:pt x="10010" y="6042"/>
                    <a:pt x="10343" y="5702"/>
                    <a:pt x="10343" y="5286"/>
                  </a:cubicBezTo>
                  <a:lnTo>
                    <a:pt x="10343" y="750"/>
                  </a:lnTo>
                  <a:cubicBezTo>
                    <a:pt x="10343" y="340"/>
                    <a:pt x="10003" y="1"/>
                    <a:pt x="9593"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990;p67">
              <a:extLst>
                <a:ext uri="{FF2B5EF4-FFF2-40B4-BE49-F238E27FC236}">
                  <a16:creationId xmlns:a16="http://schemas.microsoft.com/office/drawing/2014/main" id="{B312341D-9611-4C3A-AD3B-BC70299ACF2E}"/>
                </a:ext>
              </a:extLst>
            </p:cNvPr>
            <p:cNvSpPr/>
            <p:nvPr/>
          </p:nvSpPr>
          <p:spPr>
            <a:xfrm>
              <a:off x="1426471" y="2303149"/>
              <a:ext cx="279750" cy="166594"/>
            </a:xfrm>
            <a:custGeom>
              <a:avLst/>
              <a:gdLst/>
              <a:ahLst/>
              <a:cxnLst/>
              <a:rect l="l" t="t" r="r" b="b"/>
              <a:pathLst>
                <a:path w="10648" h="6341" extrusionOk="0">
                  <a:moveTo>
                    <a:pt x="9745" y="299"/>
                  </a:moveTo>
                  <a:cubicBezTo>
                    <a:pt x="10078" y="299"/>
                    <a:pt x="10349" y="570"/>
                    <a:pt x="10349" y="910"/>
                  </a:cubicBezTo>
                  <a:lnTo>
                    <a:pt x="10349" y="5439"/>
                  </a:lnTo>
                  <a:cubicBezTo>
                    <a:pt x="10349" y="5772"/>
                    <a:pt x="10078" y="6042"/>
                    <a:pt x="9745" y="6042"/>
                  </a:cubicBezTo>
                  <a:lnTo>
                    <a:pt x="909" y="6042"/>
                  </a:lnTo>
                  <a:cubicBezTo>
                    <a:pt x="569" y="6042"/>
                    <a:pt x="298" y="5772"/>
                    <a:pt x="298" y="5439"/>
                  </a:cubicBezTo>
                  <a:lnTo>
                    <a:pt x="298" y="910"/>
                  </a:lnTo>
                  <a:cubicBezTo>
                    <a:pt x="298" y="577"/>
                    <a:pt x="569" y="306"/>
                    <a:pt x="909" y="306"/>
                  </a:cubicBezTo>
                  <a:lnTo>
                    <a:pt x="9745" y="299"/>
                  </a:lnTo>
                  <a:close/>
                  <a:moveTo>
                    <a:pt x="909" y="1"/>
                  </a:moveTo>
                  <a:cubicBezTo>
                    <a:pt x="409" y="1"/>
                    <a:pt x="0" y="410"/>
                    <a:pt x="0" y="910"/>
                  </a:cubicBezTo>
                  <a:lnTo>
                    <a:pt x="0" y="5439"/>
                  </a:lnTo>
                  <a:cubicBezTo>
                    <a:pt x="0" y="5938"/>
                    <a:pt x="402" y="6341"/>
                    <a:pt x="909" y="6341"/>
                  </a:cubicBezTo>
                  <a:lnTo>
                    <a:pt x="9745" y="6341"/>
                  </a:lnTo>
                  <a:cubicBezTo>
                    <a:pt x="10245" y="6341"/>
                    <a:pt x="10647" y="5938"/>
                    <a:pt x="10647" y="5439"/>
                  </a:cubicBezTo>
                  <a:lnTo>
                    <a:pt x="10647" y="903"/>
                  </a:lnTo>
                  <a:cubicBezTo>
                    <a:pt x="10647" y="410"/>
                    <a:pt x="10238" y="1"/>
                    <a:pt x="9745"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991;p67">
              <a:extLst>
                <a:ext uri="{FF2B5EF4-FFF2-40B4-BE49-F238E27FC236}">
                  <a16:creationId xmlns:a16="http://schemas.microsoft.com/office/drawing/2014/main" id="{95D79BC7-4B4C-4152-A43A-20B1D421664D}"/>
                </a:ext>
              </a:extLst>
            </p:cNvPr>
            <p:cNvSpPr/>
            <p:nvPr/>
          </p:nvSpPr>
          <p:spPr>
            <a:xfrm>
              <a:off x="1533610" y="2431096"/>
              <a:ext cx="249326" cy="198830"/>
            </a:xfrm>
            <a:custGeom>
              <a:avLst/>
              <a:gdLst/>
              <a:ahLst/>
              <a:cxnLst/>
              <a:rect l="l" t="t" r="r" b="b"/>
              <a:pathLst>
                <a:path w="9490" h="7568" extrusionOk="0">
                  <a:moveTo>
                    <a:pt x="980" y="0"/>
                  </a:moveTo>
                  <a:cubicBezTo>
                    <a:pt x="438" y="0"/>
                    <a:pt x="1" y="441"/>
                    <a:pt x="8" y="978"/>
                  </a:cubicBezTo>
                  <a:lnTo>
                    <a:pt x="8" y="7568"/>
                  </a:lnTo>
                  <a:lnTo>
                    <a:pt x="9489" y="7568"/>
                  </a:lnTo>
                  <a:lnTo>
                    <a:pt x="9489" y="978"/>
                  </a:lnTo>
                  <a:cubicBezTo>
                    <a:pt x="9489" y="437"/>
                    <a:pt x="9045" y="0"/>
                    <a:pt x="8504" y="0"/>
                  </a:cubicBezTo>
                  <a:lnTo>
                    <a:pt x="993" y="0"/>
                  </a:lnTo>
                  <a:cubicBezTo>
                    <a:pt x="988" y="0"/>
                    <a:pt x="984" y="0"/>
                    <a:pt x="980"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992;p67">
              <a:extLst>
                <a:ext uri="{FF2B5EF4-FFF2-40B4-BE49-F238E27FC236}">
                  <a16:creationId xmlns:a16="http://schemas.microsoft.com/office/drawing/2014/main" id="{F47BD961-242E-4938-BA22-5455344F317D}"/>
                </a:ext>
              </a:extLst>
            </p:cNvPr>
            <p:cNvSpPr/>
            <p:nvPr/>
          </p:nvSpPr>
          <p:spPr>
            <a:xfrm>
              <a:off x="1551660" y="2452771"/>
              <a:ext cx="213228" cy="146364"/>
            </a:xfrm>
            <a:custGeom>
              <a:avLst/>
              <a:gdLst/>
              <a:ahLst/>
              <a:cxnLst/>
              <a:rect l="l" t="t" r="r" b="b"/>
              <a:pathLst>
                <a:path w="8116" h="5571" extrusionOk="0">
                  <a:moveTo>
                    <a:pt x="458" y="1"/>
                  </a:moveTo>
                  <a:cubicBezTo>
                    <a:pt x="208" y="1"/>
                    <a:pt x="0" y="209"/>
                    <a:pt x="0" y="458"/>
                  </a:cubicBezTo>
                  <a:lnTo>
                    <a:pt x="0" y="5119"/>
                  </a:lnTo>
                  <a:cubicBezTo>
                    <a:pt x="0" y="5369"/>
                    <a:pt x="208" y="5570"/>
                    <a:pt x="458" y="5570"/>
                  </a:cubicBezTo>
                  <a:lnTo>
                    <a:pt x="7658" y="5570"/>
                  </a:lnTo>
                  <a:cubicBezTo>
                    <a:pt x="7908" y="5570"/>
                    <a:pt x="8109" y="5369"/>
                    <a:pt x="8109" y="5119"/>
                  </a:cubicBezTo>
                  <a:lnTo>
                    <a:pt x="8109" y="458"/>
                  </a:lnTo>
                  <a:cubicBezTo>
                    <a:pt x="8116" y="209"/>
                    <a:pt x="7908" y="1"/>
                    <a:pt x="7658" y="1"/>
                  </a:cubicBez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5993;p67">
              <a:extLst>
                <a:ext uri="{FF2B5EF4-FFF2-40B4-BE49-F238E27FC236}">
                  <a16:creationId xmlns:a16="http://schemas.microsoft.com/office/drawing/2014/main" id="{1C1151F6-7B49-40EF-BA87-6BD89CB15737}"/>
                </a:ext>
              </a:extLst>
            </p:cNvPr>
            <p:cNvSpPr/>
            <p:nvPr/>
          </p:nvSpPr>
          <p:spPr>
            <a:xfrm>
              <a:off x="1547824" y="2448935"/>
              <a:ext cx="220899" cy="154193"/>
            </a:xfrm>
            <a:custGeom>
              <a:avLst/>
              <a:gdLst/>
              <a:ahLst/>
              <a:cxnLst/>
              <a:rect l="l" t="t" r="r" b="b"/>
              <a:pathLst>
                <a:path w="8408" h="5869" extrusionOk="0">
                  <a:moveTo>
                    <a:pt x="604" y="1"/>
                  </a:moveTo>
                  <a:cubicBezTo>
                    <a:pt x="271" y="1"/>
                    <a:pt x="1" y="271"/>
                    <a:pt x="1" y="604"/>
                  </a:cubicBezTo>
                  <a:lnTo>
                    <a:pt x="1" y="5259"/>
                  </a:lnTo>
                  <a:cubicBezTo>
                    <a:pt x="1" y="5598"/>
                    <a:pt x="271" y="5869"/>
                    <a:pt x="604" y="5869"/>
                  </a:cubicBezTo>
                  <a:lnTo>
                    <a:pt x="4370" y="5869"/>
                  </a:lnTo>
                  <a:cubicBezTo>
                    <a:pt x="4572" y="5869"/>
                    <a:pt x="4572" y="5571"/>
                    <a:pt x="4370" y="5571"/>
                  </a:cubicBezTo>
                  <a:lnTo>
                    <a:pt x="604" y="5571"/>
                  </a:lnTo>
                  <a:cubicBezTo>
                    <a:pt x="438" y="5571"/>
                    <a:pt x="299" y="5432"/>
                    <a:pt x="299" y="5265"/>
                  </a:cubicBezTo>
                  <a:lnTo>
                    <a:pt x="299" y="604"/>
                  </a:lnTo>
                  <a:cubicBezTo>
                    <a:pt x="299" y="438"/>
                    <a:pt x="438" y="299"/>
                    <a:pt x="604" y="299"/>
                  </a:cubicBezTo>
                  <a:lnTo>
                    <a:pt x="7804" y="299"/>
                  </a:lnTo>
                  <a:cubicBezTo>
                    <a:pt x="7970" y="299"/>
                    <a:pt x="8109" y="438"/>
                    <a:pt x="8109" y="604"/>
                  </a:cubicBezTo>
                  <a:lnTo>
                    <a:pt x="8109" y="5259"/>
                  </a:lnTo>
                  <a:cubicBezTo>
                    <a:pt x="8109" y="5425"/>
                    <a:pt x="7970" y="5564"/>
                    <a:pt x="7804" y="5564"/>
                  </a:cubicBezTo>
                  <a:lnTo>
                    <a:pt x="7193" y="5564"/>
                  </a:lnTo>
                  <a:cubicBezTo>
                    <a:pt x="6992" y="5564"/>
                    <a:pt x="6992" y="5862"/>
                    <a:pt x="7193" y="5862"/>
                  </a:cubicBezTo>
                  <a:lnTo>
                    <a:pt x="7804" y="5862"/>
                  </a:lnTo>
                  <a:cubicBezTo>
                    <a:pt x="8137" y="5862"/>
                    <a:pt x="8407" y="5598"/>
                    <a:pt x="8407" y="5265"/>
                  </a:cubicBezTo>
                  <a:lnTo>
                    <a:pt x="8407" y="604"/>
                  </a:lnTo>
                  <a:cubicBezTo>
                    <a:pt x="8407" y="271"/>
                    <a:pt x="8137" y="1"/>
                    <a:pt x="7804" y="1"/>
                  </a:cubicBezTo>
                  <a:close/>
                </a:path>
              </a:pathLst>
            </a:custGeom>
            <a:solidFill>
              <a:srgbClr val="BCC4C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5994;p67">
              <a:extLst>
                <a:ext uri="{FF2B5EF4-FFF2-40B4-BE49-F238E27FC236}">
                  <a16:creationId xmlns:a16="http://schemas.microsoft.com/office/drawing/2014/main" id="{2606C6ED-C4DB-42FE-8A18-10F30EDB7CCE}"/>
                </a:ext>
              </a:extLst>
            </p:cNvPr>
            <p:cNvSpPr/>
            <p:nvPr/>
          </p:nvSpPr>
          <p:spPr>
            <a:xfrm>
              <a:off x="1533794" y="2610038"/>
              <a:ext cx="249142" cy="23724"/>
            </a:xfrm>
            <a:custGeom>
              <a:avLst/>
              <a:gdLst/>
              <a:ahLst/>
              <a:cxnLst/>
              <a:rect l="l" t="t" r="r" b="b"/>
              <a:pathLst>
                <a:path w="9483" h="903" extrusionOk="0">
                  <a:moveTo>
                    <a:pt x="1" y="0"/>
                  </a:moveTo>
                  <a:lnTo>
                    <a:pt x="1" y="902"/>
                  </a:lnTo>
                  <a:lnTo>
                    <a:pt x="9482" y="902"/>
                  </a:lnTo>
                  <a:lnTo>
                    <a:pt x="9482" y="0"/>
                  </a:lnTo>
                  <a:close/>
                </a:path>
              </a:pathLst>
            </a:custGeom>
            <a:solidFill>
              <a:srgbClr val="BCC4C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5995;p67">
              <a:extLst>
                <a:ext uri="{FF2B5EF4-FFF2-40B4-BE49-F238E27FC236}">
                  <a16:creationId xmlns:a16="http://schemas.microsoft.com/office/drawing/2014/main" id="{3D7F087F-74DC-4CE2-BD0D-380DC5CD7C2B}"/>
                </a:ext>
              </a:extLst>
            </p:cNvPr>
            <p:cNvSpPr/>
            <p:nvPr/>
          </p:nvSpPr>
          <p:spPr>
            <a:xfrm>
              <a:off x="1514300" y="2616790"/>
              <a:ext cx="287763" cy="26246"/>
            </a:xfrm>
            <a:custGeom>
              <a:avLst/>
              <a:gdLst/>
              <a:ahLst/>
              <a:cxnLst/>
              <a:rect l="l" t="t" r="r" b="b"/>
              <a:pathLst>
                <a:path w="10953" h="999" extrusionOk="0">
                  <a:moveTo>
                    <a:pt x="250" y="0"/>
                  </a:moveTo>
                  <a:cubicBezTo>
                    <a:pt x="111" y="0"/>
                    <a:pt x="0" y="111"/>
                    <a:pt x="0" y="250"/>
                  </a:cubicBezTo>
                  <a:cubicBezTo>
                    <a:pt x="0" y="666"/>
                    <a:pt x="340" y="999"/>
                    <a:pt x="756" y="999"/>
                  </a:cubicBezTo>
                  <a:lnTo>
                    <a:pt x="10204" y="999"/>
                  </a:lnTo>
                  <a:cubicBezTo>
                    <a:pt x="10620" y="999"/>
                    <a:pt x="10953" y="666"/>
                    <a:pt x="10953" y="250"/>
                  </a:cubicBezTo>
                  <a:cubicBezTo>
                    <a:pt x="10953" y="111"/>
                    <a:pt x="10842" y="0"/>
                    <a:pt x="10710"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5996;p67">
              <a:extLst>
                <a:ext uri="{FF2B5EF4-FFF2-40B4-BE49-F238E27FC236}">
                  <a16:creationId xmlns:a16="http://schemas.microsoft.com/office/drawing/2014/main" id="{CC1B6344-8D00-487E-8ED6-3E587BCEB0B5}"/>
                </a:ext>
              </a:extLst>
            </p:cNvPr>
            <p:cNvSpPr/>
            <p:nvPr/>
          </p:nvSpPr>
          <p:spPr>
            <a:xfrm>
              <a:off x="1490418" y="2536212"/>
              <a:ext cx="36125" cy="17366"/>
            </a:xfrm>
            <a:custGeom>
              <a:avLst/>
              <a:gdLst/>
              <a:ahLst/>
              <a:cxnLst/>
              <a:rect l="l" t="t" r="r" b="b"/>
              <a:pathLst>
                <a:path w="1375" h="661" extrusionOk="0">
                  <a:moveTo>
                    <a:pt x="1354" y="1"/>
                  </a:moveTo>
                  <a:cubicBezTo>
                    <a:pt x="1347" y="1"/>
                    <a:pt x="1341" y="1"/>
                    <a:pt x="1334" y="1"/>
                  </a:cubicBezTo>
                  <a:lnTo>
                    <a:pt x="1374" y="1"/>
                  </a:lnTo>
                  <a:cubicBezTo>
                    <a:pt x="1367" y="1"/>
                    <a:pt x="1361" y="1"/>
                    <a:pt x="1354" y="1"/>
                  </a:cubicBezTo>
                  <a:close/>
                  <a:moveTo>
                    <a:pt x="432" y="1"/>
                  </a:moveTo>
                  <a:cubicBezTo>
                    <a:pt x="0" y="1"/>
                    <a:pt x="0" y="661"/>
                    <a:pt x="432" y="661"/>
                  </a:cubicBezTo>
                  <a:cubicBezTo>
                    <a:pt x="438" y="661"/>
                    <a:pt x="445" y="661"/>
                    <a:pt x="452" y="660"/>
                  </a:cubicBezTo>
                  <a:lnTo>
                    <a:pt x="1334" y="660"/>
                  </a:lnTo>
                  <a:cubicBezTo>
                    <a:pt x="923" y="641"/>
                    <a:pt x="923" y="21"/>
                    <a:pt x="1334" y="1"/>
                  </a:cubicBezTo>
                  <a:lnTo>
                    <a:pt x="452" y="1"/>
                  </a:lnTo>
                  <a:cubicBezTo>
                    <a:pt x="445" y="1"/>
                    <a:pt x="438" y="1"/>
                    <a:pt x="432" y="1"/>
                  </a:cubicBezTo>
                  <a:close/>
                  <a:moveTo>
                    <a:pt x="1334" y="660"/>
                  </a:moveTo>
                  <a:lnTo>
                    <a:pt x="1334" y="660"/>
                  </a:lnTo>
                  <a:cubicBezTo>
                    <a:pt x="1341" y="661"/>
                    <a:pt x="1347" y="661"/>
                    <a:pt x="1354" y="661"/>
                  </a:cubicBezTo>
                  <a:cubicBezTo>
                    <a:pt x="1361" y="661"/>
                    <a:pt x="1367" y="661"/>
                    <a:pt x="1374" y="660"/>
                  </a:cubicBezTo>
                  <a:close/>
                </a:path>
              </a:pathLst>
            </a:custGeom>
            <a:solidFill>
              <a:srgbClr val="213B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5997;p67">
              <a:extLst>
                <a:ext uri="{FF2B5EF4-FFF2-40B4-BE49-F238E27FC236}">
                  <a16:creationId xmlns:a16="http://schemas.microsoft.com/office/drawing/2014/main" id="{21378342-080C-4F83-82DC-860079FCB2DD}"/>
                </a:ext>
              </a:extLst>
            </p:cNvPr>
            <p:cNvSpPr/>
            <p:nvPr/>
          </p:nvSpPr>
          <p:spPr>
            <a:xfrm>
              <a:off x="1414990" y="2289671"/>
              <a:ext cx="35547" cy="214515"/>
            </a:xfrm>
            <a:custGeom>
              <a:avLst/>
              <a:gdLst/>
              <a:ahLst/>
              <a:cxnLst/>
              <a:rect l="l" t="t" r="r" b="b"/>
              <a:pathLst>
                <a:path w="1353" h="8165" extrusionOk="0">
                  <a:moveTo>
                    <a:pt x="923" y="1"/>
                  </a:moveTo>
                  <a:cubicBezTo>
                    <a:pt x="416" y="1"/>
                    <a:pt x="0" y="417"/>
                    <a:pt x="0" y="930"/>
                  </a:cubicBezTo>
                  <a:lnTo>
                    <a:pt x="0" y="7242"/>
                  </a:lnTo>
                  <a:cubicBezTo>
                    <a:pt x="0" y="7755"/>
                    <a:pt x="416" y="8165"/>
                    <a:pt x="923" y="8165"/>
                  </a:cubicBezTo>
                  <a:lnTo>
                    <a:pt x="1353" y="8165"/>
                  </a:lnTo>
                  <a:cubicBezTo>
                    <a:pt x="839" y="8165"/>
                    <a:pt x="430" y="7755"/>
                    <a:pt x="430" y="7242"/>
                  </a:cubicBezTo>
                  <a:lnTo>
                    <a:pt x="430" y="930"/>
                  </a:lnTo>
                  <a:cubicBezTo>
                    <a:pt x="430" y="424"/>
                    <a:pt x="833" y="8"/>
                    <a:pt x="1346"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5998;p67">
              <a:extLst>
                <a:ext uri="{FF2B5EF4-FFF2-40B4-BE49-F238E27FC236}">
                  <a16:creationId xmlns:a16="http://schemas.microsoft.com/office/drawing/2014/main" id="{CDA39205-FB21-4139-98C5-31689E61B53E}"/>
                </a:ext>
              </a:extLst>
            </p:cNvPr>
            <p:cNvSpPr/>
            <p:nvPr/>
          </p:nvSpPr>
          <p:spPr>
            <a:xfrm>
              <a:off x="1533794" y="2431096"/>
              <a:ext cx="35021" cy="198830"/>
            </a:xfrm>
            <a:custGeom>
              <a:avLst/>
              <a:gdLst/>
              <a:ahLst/>
              <a:cxnLst/>
              <a:rect l="l" t="t" r="r" b="b"/>
              <a:pathLst>
                <a:path w="1333" h="7568" extrusionOk="0">
                  <a:moveTo>
                    <a:pt x="973" y="0"/>
                  </a:moveTo>
                  <a:cubicBezTo>
                    <a:pt x="431" y="0"/>
                    <a:pt x="1" y="441"/>
                    <a:pt x="1" y="978"/>
                  </a:cubicBezTo>
                  <a:lnTo>
                    <a:pt x="1" y="7568"/>
                  </a:lnTo>
                  <a:lnTo>
                    <a:pt x="347" y="7568"/>
                  </a:lnTo>
                  <a:lnTo>
                    <a:pt x="347" y="978"/>
                  </a:lnTo>
                  <a:cubicBezTo>
                    <a:pt x="347" y="437"/>
                    <a:pt x="784" y="0"/>
                    <a:pt x="1332" y="0"/>
                  </a:cubicBezTo>
                  <a:lnTo>
                    <a:pt x="986" y="0"/>
                  </a:lnTo>
                  <a:cubicBezTo>
                    <a:pt x="981" y="0"/>
                    <a:pt x="977" y="0"/>
                    <a:pt x="973" y="0"/>
                  </a:cubicBezTo>
                  <a:close/>
                </a:path>
              </a:pathLst>
            </a:custGeom>
            <a:solidFill>
              <a:srgbClr val="BCC4C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5999;p67">
              <a:extLst>
                <a:ext uri="{FF2B5EF4-FFF2-40B4-BE49-F238E27FC236}">
                  <a16:creationId xmlns:a16="http://schemas.microsoft.com/office/drawing/2014/main" id="{7501C3A1-40D6-4978-9B09-205881858602}"/>
                </a:ext>
              </a:extLst>
            </p:cNvPr>
            <p:cNvSpPr/>
            <p:nvPr/>
          </p:nvSpPr>
          <p:spPr>
            <a:xfrm>
              <a:off x="1514484" y="2616790"/>
              <a:ext cx="52492" cy="26246"/>
            </a:xfrm>
            <a:custGeom>
              <a:avLst/>
              <a:gdLst/>
              <a:ahLst/>
              <a:cxnLst/>
              <a:rect l="l" t="t" r="r" b="b"/>
              <a:pathLst>
                <a:path w="1998" h="999" extrusionOk="0">
                  <a:moveTo>
                    <a:pt x="243" y="0"/>
                  </a:moveTo>
                  <a:cubicBezTo>
                    <a:pt x="111" y="0"/>
                    <a:pt x="0" y="111"/>
                    <a:pt x="0" y="243"/>
                  </a:cubicBezTo>
                  <a:cubicBezTo>
                    <a:pt x="0" y="655"/>
                    <a:pt x="327" y="992"/>
                    <a:pt x="737" y="992"/>
                  </a:cubicBezTo>
                  <a:cubicBezTo>
                    <a:pt x="741" y="992"/>
                    <a:pt x="745" y="992"/>
                    <a:pt x="749" y="992"/>
                  </a:cubicBezTo>
                  <a:lnTo>
                    <a:pt x="1895" y="992"/>
                  </a:lnTo>
                  <a:cubicBezTo>
                    <a:pt x="1527" y="942"/>
                    <a:pt x="1242" y="631"/>
                    <a:pt x="1242" y="250"/>
                  </a:cubicBezTo>
                  <a:cubicBezTo>
                    <a:pt x="1242" y="111"/>
                    <a:pt x="1353" y="0"/>
                    <a:pt x="1492" y="0"/>
                  </a:cubicBezTo>
                  <a:close/>
                  <a:moveTo>
                    <a:pt x="1895" y="992"/>
                  </a:moveTo>
                  <a:cubicBezTo>
                    <a:pt x="1928" y="997"/>
                    <a:pt x="1963" y="999"/>
                    <a:pt x="1998" y="999"/>
                  </a:cubicBezTo>
                  <a:lnTo>
                    <a:pt x="1998" y="992"/>
                  </a:lnTo>
                  <a:close/>
                </a:path>
              </a:pathLst>
            </a:custGeom>
            <a:solidFill>
              <a:srgbClr val="BCC4C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000;p67">
              <a:extLst>
                <a:ext uri="{FF2B5EF4-FFF2-40B4-BE49-F238E27FC236}">
                  <a16:creationId xmlns:a16="http://schemas.microsoft.com/office/drawing/2014/main" id="{EA10B2C2-000E-4B83-AAFA-87768E784DB2}"/>
                </a:ext>
              </a:extLst>
            </p:cNvPr>
            <p:cNvSpPr/>
            <p:nvPr/>
          </p:nvSpPr>
          <p:spPr>
            <a:xfrm>
              <a:off x="1663003" y="2569762"/>
              <a:ext cx="74194" cy="105721"/>
            </a:xfrm>
            <a:custGeom>
              <a:avLst/>
              <a:gdLst/>
              <a:ahLst/>
              <a:cxnLst/>
              <a:rect l="l" t="t" r="r" b="b"/>
              <a:pathLst>
                <a:path w="2824" h="4024" extrusionOk="0">
                  <a:moveTo>
                    <a:pt x="444" y="1"/>
                  </a:moveTo>
                  <a:cubicBezTo>
                    <a:pt x="195" y="1"/>
                    <a:pt x="0" y="195"/>
                    <a:pt x="0" y="445"/>
                  </a:cubicBezTo>
                  <a:lnTo>
                    <a:pt x="0" y="3580"/>
                  </a:lnTo>
                  <a:cubicBezTo>
                    <a:pt x="0" y="3829"/>
                    <a:pt x="195" y="4024"/>
                    <a:pt x="444" y="4024"/>
                  </a:cubicBezTo>
                  <a:lnTo>
                    <a:pt x="2379" y="4024"/>
                  </a:lnTo>
                  <a:cubicBezTo>
                    <a:pt x="2622" y="4024"/>
                    <a:pt x="2823" y="3829"/>
                    <a:pt x="2823" y="3580"/>
                  </a:cubicBezTo>
                  <a:lnTo>
                    <a:pt x="2823" y="445"/>
                  </a:lnTo>
                  <a:cubicBezTo>
                    <a:pt x="2823" y="195"/>
                    <a:pt x="2622" y="1"/>
                    <a:pt x="2379"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001;p67">
              <a:extLst>
                <a:ext uri="{FF2B5EF4-FFF2-40B4-BE49-F238E27FC236}">
                  <a16:creationId xmlns:a16="http://schemas.microsoft.com/office/drawing/2014/main" id="{6F4AAAB3-15AE-4B52-BA75-DE08D6749E81}"/>
                </a:ext>
              </a:extLst>
            </p:cNvPr>
            <p:cNvSpPr/>
            <p:nvPr/>
          </p:nvSpPr>
          <p:spPr>
            <a:xfrm>
              <a:off x="1662635" y="2569946"/>
              <a:ext cx="16604" cy="105721"/>
            </a:xfrm>
            <a:custGeom>
              <a:avLst/>
              <a:gdLst/>
              <a:ahLst/>
              <a:cxnLst/>
              <a:rect l="l" t="t" r="r" b="b"/>
              <a:pathLst>
                <a:path w="632" h="4024" extrusionOk="0">
                  <a:moveTo>
                    <a:pt x="444" y="1"/>
                  </a:moveTo>
                  <a:cubicBezTo>
                    <a:pt x="202" y="1"/>
                    <a:pt x="0" y="195"/>
                    <a:pt x="0" y="444"/>
                  </a:cubicBezTo>
                  <a:lnTo>
                    <a:pt x="0" y="3580"/>
                  </a:lnTo>
                  <a:cubicBezTo>
                    <a:pt x="0" y="3822"/>
                    <a:pt x="202" y="4024"/>
                    <a:pt x="444" y="4024"/>
                  </a:cubicBezTo>
                  <a:lnTo>
                    <a:pt x="632" y="4024"/>
                  </a:lnTo>
                  <a:cubicBezTo>
                    <a:pt x="389" y="4024"/>
                    <a:pt x="188" y="3822"/>
                    <a:pt x="188" y="3580"/>
                  </a:cubicBezTo>
                  <a:lnTo>
                    <a:pt x="188" y="444"/>
                  </a:lnTo>
                  <a:cubicBezTo>
                    <a:pt x="188" y="195"/>
                    <a:pt x="389" y="1"/>
                    <a:pt x="632" y="1"/>
                  </a:cubicBezTo>
                  <a:close/>
                </a:path>
              </a:pathLst>
            </a:custGeom>
            <a:solidFill>
              <a:srgbClr val="213B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002;p67">
              <a:extLst>
                <a:ext uri="{FF2B5EF4-FFF2-40B4-BE49-F238E27FC236}">
                  <a16:creationId xmlns:a16="http://schemas.microsoft.com/office/drawing/2014/main" id="{5F79EE7E-4335-4F5E-9BFE-1B695453FAE2}"/>
                </a:ext>
              </a:extLst>
            </p:cNvPr>
            <p:cNvSpPr/>
            <p:nvPr/>
          </p:nvSpPr>
          <p:spPr>
            <a:xfrm>
              <a:off x="1662819" y="2582163"/>
              <a:ext cx="74377" cy="80919"/>
            </a:xfrm>
            <a:custGeom>
              <a:avLst/>
              <a:gdLst/>
              <a:ahLst/>
              <a:cxnLst/>
              <a:rect l="l" t="t" r="r" b="b"/>
              <a:pathLst>
                <a:path w="2831" h="3080" extrusionOk="0">
                  <a:moveTo>
                    <a:pt x="396" y="0"/>
                  </a:moveTo>
                  <a:cubicBezTo>
                    <a:pt x="181" y="0"/>
                    <a:pt x="0" y="174"/>
                    <a:pt x="0" y="389"/>
                  </a:cubicBezTo>
                  <a:lnTo>
                    <a:pt x="0" y="2691"/>
                  </a:lnTo>
                  <a:cubicBezTo>
                    <a:pt x="0" y="2907"/>
                    <a:pt x="181" y="3080"/>
                    <a:pt x="396" y="3080"/>
                  </a:cubicBezTo>
                  <a:lnTo>
                    <a:pt x="2442" y="3080"/>
                  </a:lnTo>
                  <a:cubicBezTo>
                    <a:pt x="2657" y="3080"/>
                    <a:pt x="2830" y="2907"/>
                    <a:pt x="2830" y="2691"/>
                  </a:cubicBezTo>
                  <a:lnTo>
                    <a:pt x="2830" y="389"/>
                  </a:lnTo>
                  <a:cubicBezTo>
                    <a:pt x="2830" y="174"/>
                    <a:pt x="2657" y="0"/>
                    <a:pt x="2442"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003;p67">
              <a:extLst>
                <a:ext uri="{FF2B5EF4-FFF2-40B4-BE49-F238E27FC236}">
                  <a16:creationId xmlns:a16="http://schemas.microsoft.com/office/drawing/2014/main" id="{B81FC4FD-2C7C-43F3-8B44-B01C7207B829}"/>
                </a:ext>
              </a:extLst>
            </p:cNvPr>
            <p:cNvSpPr/>
            <p:nvPr/>
          </p:nvSpPr>
          <p:spPr>
            <a:xfrm>
              <a:off x="1662635" y="2583975"/>
              <a:ext cx="4939" cy="77478"/>
            </a:xfrm>
            <a:custGeom>
              <a:avLst/>
              <a:gdLst/>
              <a:ahLst/>
              <a:cxnLst/>
              <a:rect l="l" t="t" r="r" b="b"/>
              <a:pathLst>
                <a:path w="188" h="2949" extrusionOk="0">
                  <a:moveTo>
                    <a:pt x="188" y="1"/>
                  </a:moveTo>
                  <a:cubicBezTo>
                    <a:pt x="77" y="49"/>
                    <a:pt x="7" y="153"/>
                    <a:pt x="0" y="271"/>
                  </a:cubicBezTo>
                  <a:lnTo>
                    <a:pt x="0" y="2671"/>
                  </a:lnTo>
                  <a:cubicBezTo>
                    <a:pt x="7" y="2789"/>
                    <a:pt x="77" y="2893"/>
                    <a:pt x="188" y="2948"/>
                  </a:cubicBezTo>
                  <a:lnTo>
                    <a:pt x="188" y="1"/>
                  </a:lnTo>
                  <a:close/>
                </a:path>
              </a:pathLst>
            </a:custGeom>
            <a:solidFill>
              <a:srgbClr val="869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0" name="Google Shape;9594;p69">
            <a:extLst>
              <a:ext uri="{FF2B5EF4-FFF2-40B4-BE49-F238E27FC236}">
                <a16:creationId xmlns:a16="http://schemas.microsoft.com/office/drawing/2014/main" id="{F560A480-ABCC-4335-9807-23530730D2BC}"/>
              </a:ext>
            </a:extLst>
          </p:cNvPr>
          <p:cNvGrpSpPr>
            <a:grpSpLocks noChangeAspect="1"/>
          </p:cNvGrpSpPr>
          <p:nvPr/>
        </p:nvGrpSpPr>
        <p:grpSpPr>
          <a:xfrm>
            <a:off x="92733" y="2773689"/>
            <a:ext cx="853440" cy="853440"/>
            <a:chOff x="5319821" y="1986242"/>
            <a:chExt cx="348103" cy="348103"/>
          </a:xfrm>
        </p:grpSpPr>
        <p:sp>
          <p:nvSpPr>
            <p:cNvPr id="71" name="Google Shape;9595;p69">
              <a:extLst>
                <a:ext uri="{FF2B5EF4-FFF2-40B4-BE49-F238E27FC236}">
                  <a16:creationId xmlns:a16="http://schemas.microsoft.com/office/drawing/2014/main" id="{483991D6-F986-40C4-AE04-C63AF486CEFD}"/>
                </a:ext>
              </a:extLst>
            </p:cNvPr>
            <p:cNvSpPr/>
            <p:nvPr/>
          </p:nvSpPr>
          <p:spPr>
            <a:xfrm>
              <a:off x="5319821" y="2134506"/>
              <a:ext cx="104830" cy="115150"/>
            </a:xfrm>
            <a:custGeom>
              <a:avLst/>
              <a:gdLst/>
              <a:ahLst/>
              <a:cxnLst/>
              <a:rect l="l" t="t" r="r" b="b"/>
              <a:pathLst>
                <a:path w="3992" h="4385" extrusionOk="0">
                  <a:moveTo>
                    <a:pt x="1264" y="1"/>
                  </a:moveTo>
                  <a:cubicBezTo>
                    <a:pt x="1015" y="1"/>
                    <a:pt x="824" y="202"/>
                    <a:pt x="824" y="441"/>
                  </a:cubicBezTo>
                  <a:lnTo>
                    <a:pt x="824" y="1159"/>
                  </a:lnTo>
                  <a:lnTo>
                    <a:pt x="728" y="1140"/>
                  </a:lnTo>
                  <a:cubicBezTo>
                    <a:pt x="680" y="1129"/>
                    <a:pt x="630" y="1124"/>
                    <a:pt x="580" y="1124"/>
                  </a:cubicBezTo>
                  <a:cubicBezTo>
                    <a:pt x="453" y="1124"/>
                    <a:pt x="324" y="1160"/>
                    <a:pt x="221" y="1235"/>
                  </a:cubicBezTo>
                  <a:cubicBezTo>
                    <a:pt x="1" y="1427"/>
                    <a:pt x="1" y="1800"/>
                    <a:pt x="39" y="2346"/>
                  </a:cubicBezTo>
                  <a:cubicBezTo>
                    <a:pt x="77" y="2996"/>
                    <a:pt x="728" y="3551"/>
                    <a:pt x="881" y="3666"/>
                  </a:cubicBezTo>
                  <a:lnTo>
                    <a:pt x="881" y="4384"/>
                  </a:lnTo>
                  <a:lnTo>
                    <a:pt x="3485" y="4384"/>
                  </a:lnTo>
                  <a:lnTo>
                    <a:pt x="3485" y="3465"/>
                  </a:lnTo>
                  <a:cubicBezTo>
                    <a:pt x="3944" y="3073"/>
                    <a:pt x="3992" y="2298"/>
                    <a:pt x="3953" y="1934"/>
                  </a:cubicBezTo>
                  <a:lnTo>
                    <a:pt x="3953" y="939"/>
                  </a:lnTo>
                  <a:cubicBezTo>
                    <a:pt x="3953" y="700"/>
                    <a:pt x="3762" y="508"/>
                    <a:pt x="3523" y="508"/>
                  </a:cubicBezTo>
                  <a:lnTo>
                    <a:pt x="3494" y="508"/>
                  </a:lnTo>
                  <a:cubicBezTo>
                    <a:pt x="3408" y="602"/>
                    <a:pt x="3293" y="646"/>
                    <a:pt x="3180" y="646"/>
                  </a:cubicBezTo>
                  <a:cubicBezTo>
                    <a:pt x="3004" y="646"/>
                    <a:pt x="2831" y="541"/>
                    <a:pt x="2767" y="355"/>
                  </a:cubicBezTo>
                  <a:lnTo>
                    <a:pt x="2738" y="355"/>
                  </a:lnTo>
                  <a:cubicBezTo>
                    <a:pt x="2650" y="447"/>
                    <a:pt x="2537" y="490"/>
                    <a:pt x="2426" y="490"/>
                  </a:cubicBezTo>
                  <a:cubicBezTo>
                    <a:pt x="2259" y="490"/>
                    <a:pt x="2095" y="393"/>
                    <a:pt x="2020" y="221"/>
                  </a:cubicBezTo>
                  <a:lnTo>
                    <a:pt x="2001" y="221"/>
                  </a:lnTo>
                  <a:cubicBezTo>
                    <a:pt x="1917" y="298"/>
                    <a:pt x="1813" y="334"/>
                    <a:pt x="1710" y="334"/>
                  </a:cubicBezTo>
                  <a:cubicBezTo>
                    <a:pt x="1519" y="334"/>
                    <a:pt x="1333" y="212"/>
                    <a:pt x="1283" y="1"/>
                  </a:cubicBezTo>
                  <a:close/>
                </a:path>
              </a:pathLst>
            </a:custGeom>
            <a:solidFill>
              <a:srgbClr val="CBD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9596;p69">
              <a:extLst>
                <a:ext uri="{FF2B5EF4-FFF2-40B4-BE49-F238E27FC236}">
                  <a16:creationId xmlns:a16="http://schemas.microsoft.com/office/drawing/2014/main" id="{69E2D0F2-C7AE-4141-A415-F03FD3800124}"/>
                </a:ext>
              </a:extLst>
            </p:cNvPr>
            <p:cNvSpPr/>
            <p:nvPr/>
          </p:nvSpPr>
          <p:spPr>
            <a:xfrm>
              <a:off x="5320083" y="2164258"/>
              <a:ext cx="29437" cy="85634"/>
            </a:xfrm>
            <a:custGeom>
              <a:avLst/>
              <a:gdLst/>
              <a:ahLst/>
              <a:cxnLst/>
              <a:rect l="l" t="t" r="r" b="b"/>
              <a:pathLst>
                <a:path w="1121" h="3261" extrusionOk="0">
                  <a:moveTo>
                    <a:pt x="585" y="0"/>
                  </a:moveTo>
                  <a:cubicBezTo>
                    <a:pt x="457" y="0"/>
                    <a:pt x="334" y="36"/>
                    <a:pt x="230" y="112"/>
                  </a:cubicBezTo>
                  <a:cubicBezTo>
                    <a:pt x="0" y="303"/>
                    <a:pt x="10" y="677"/>
                    <a:pt x="39" y="1213"/>
                  </a:cubicBezTo>
                  <a:cubicBezTo>
                    <a:pt x="77" y="1873"/>
                    <a:pt x="737" y="2428"/>
                    <a:pt x="881" y="2543"/>
                  </a:cubicBezTo>
                  <a:lnTo>
                    <a:pt x="881" y="3261"/>
                  </a:lnTo>
                  <a:lnTo>
                    <a:pt x="1120" y="3261"/>
                  </a:lnTo>
                  <a:lnTo>
                    <a:pt x="1120" y="2447"/>
                  </a:lnTo>
                  <a:cubicBezTo>
                    <a:pt x="862" y="2246"/>
                    <a:pt x="335" y="1768"/>
                    <a:pt x="297" y="1213"/>
                  </a:cubicBezTo>
                  <a:cubicBezTo>
                    <a:pt x="268" y="658"/>
                    <a:pt x="230" y="294"/>
                    <a:pt x="460" y="112"/>
                  </a:cubicBezTo>
                  <a:cubicBezTo>
                    <a:pt x="556" y="64"/>
                    <a:pt x="651" y="35"/>
                    <a:pt x="757" y="16"/>
                  </a:cubicBezTo>
                  <a:lnTo>
                    <a:pt x="737" y="16"/>
                  </a:lnTo>
                  <a:cubicBezTo>
                    <a:pt x="686" y="6"/>
                    <a:pt x="636" y="0"/>
                    <a:pt x="585" y="0"/>
                  </a:cubicBez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9597;p69">
              <a:extLst>
                <a:ext uri="{FF2B5EF4-FFF2-40B4-BE49-F238E27FC236}">
                  <a16:creationId xmlns:a16="http://schemas.microsoft.com/office/drawing/2014/main" id="{B9757A2C-1EC9-439B-A847-05954530B265}"/>
                </a:ext>
              </a:extLst>
            </p:cNvPr>
            <p:cNvSpPr/>
            <p:nvPr/>
          </p:nvSpPr>
          <p:spPr>
            <a:xfrm>
              <a:off x="5341695" y="2134506"/>
              <a:ext cx="13104" cy="47793"/>
            </a:xfrm>
            <a:custGeom>
              <a:avLst/>
              <a:gdLst/>
              <a:ahLst/>
              <a:cxnLst/>
              <a:rect l="l" t="t" r="r" b="b"/>
              <a:pathLst>
                <a:path w="499" h="1820" extrusionOk="0">
                  <a:moveTo>
                    <a:pt x="431" y="1"/>
                  </a:moveTo>
                  <a:cubicBezTo>
                    <a:pt x="316" y="1"/>
                    <a:pt x="202" y="58"/>
                    <a:pt x="125" y="144"/>
                  </a:cubicBezTo>
                  <a:cubicBezTo>
                    <a:pt x="48" y="221"/>
                    <a:pt x="1" y="336"/>
                    <a:pt x="1" y="451"/>
                  </a:cubicBezTo>
                  <a:lnTo>
                    <a:pt x="1" y="1465"/>
                  </a:lnTo>
                  <a:lnTo>
                    <a:pt x="1" y="1532"/>
                  </a:lnTo>
                  <a:lnTo>
                    <a:pt x="10" y="1676"/>
                  </a:lnTo>
                  <a:cubicBezTo>
                    <a:pt x="1" y="1743"/>
                    <a:pt x="48" y="1810"/>
                    <a:pt x="115" y="1819"/>
                  </a:cubicBezTo>
                  <a:cubicBezTo>
                    <a:pt x="119" y="1820"/>
                    <a:pt x="123" y="1820"/>
                    <a:pt x="127" y="1820"/>
                  </a:cubicBezTo>
                  <a:cubicBezTo>
                    <a:pt x="240" y="1820"/>
                    <a:pt x="240" y="1685"/>
                    <a:pt x="240" y="1685"/>
                  </a:cubicBezTo>
                  <a:lnTo>
                    <a:pt x="230" y="1417"/>
                  </a:lnTo>
                  <a:lnTo>
                    <a:pt x="230" y="422"/>
                  </a:lnTo>
                  <a:cubicBezTo>
                    <a:pt x="221" y="240"/>
                    <a:pt x="326" y="68"/>
                    <a:pt x="498" y="1"/>
                  </a:cubicBez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9598;p69">
              <a:extLst>
                <a:ext uri="{FF2B5EF4-FFF2-40B4-BE49-F238E27FC236}">
                  <a16:creationId xmlns:a16="http://schemas.microsoft.com/office/drawing/2014/main" id="{0CF6BC13-7C68-4C24-90EE-2D3A50120AEC}"/>
                </a:ext>
              </a:extLst>
            </p:cNvPr>
            <p:cNvSpPr/>
            <p:nvPr/>
          </p:nvSpPr>
          <p:spPr>
            <a:xfrm>
              <a:off x="5363701" y="2140047"/>
              <a:ext cx="8429" cy="43276"/>
            </a:xfrm>
            <a:custGeom>
              <a:avLst/>
              <a:gdLst/>
              <a:ahLst/>
              <a:cxnLst/>
              <a:rect l="l" t="t" r="r" b="b"/>
              <a:pathLst>
                <a:path w="321" h="1648" extrusionOk="0">
                  <a:moveTo>
                    <a:pt x="254" y="1"/>
                  </a:moveTo>
                  <a:cubicBezTo>
                    <a:pt x="111" y="1"/>
                    <a:pt x="0" y="129"/>
                    <a:pt x="33" y="278"/>
                  </a:cubicBezTo>
                  <a:lnTo>
                    <a:pt x="33" y="1350"/>
                  </a:lnTo>
                  <a:lnTo>
                    <a:pt x="33" y="1503"/>
                  </a:lnTo>
                  <a:cubicBezTo>
                    <a:pt x="24" y="1570"/>
                    <a:pt x="72" y="1637"/>
                    <a:pt x="148" y="1647"/>
                  </a:cubicBezTo>
                  <a:cubicBezTo>
                    <a:pt x="152" y="1647"/>
                    <a:pt x="156" y="1647"/>
                    <a:pt x="160" y="1647"/>
                  </a:cubicBezTo>
                  <a:cubicBezTo>
                    <a:pt x="263" y="1647"/>
                    <a:pt x="263" y="1522"/>
                    <a:pt x="263" y="1522"/>
                  </a:cubicBezTo>
                  <a:lnTo>
                    <a:pt x="254" y="1245"/>
                  </a:lnTo>
                  <a:lnTo>
                    <a:pt x="254" y="249"/>
                  </a:lnTo>
                  <a:cubicBezTo>
                    <a:pt x="254" y="163"/>
                    <a:pt x="273" y="77"/>
                    <a:pt x="321" y="10"/>
                  </a:cubicBezTo>
                  <a:cubicBezTo>
                    <a:pt x="298" y="4"/>
                    <a:pt x="275" y="1"/>
                    <a:pt x="254" y="1"/>
                  </a:cubicBez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9599;p69">
              <a:extLst>
                <a:ext uri="{FF2B5EF4-FFF2-40B4-BE49-F238E27FC236}">
                  <a16:creationId xmlns:a16="http://schemas.microsoft.com/office/drawing/2014/main" id="{817C4AC2-CBB3-43DD-9A33-97EEC80E6923}"/>
                </a:ext>
              </a:extLst>
            </p:cNvPr>
            <p:cNvSpPr/>
            <p:nvPr/>
          </p:nvSpPr>
          <p:spPr>
            <a:xfrm>
              <a:off x="5382241" y="2143907"/>
              <a:ext cx="8981" cy="43171"/>
            </a:xfrm>
            <a:custGeom>
              <a:avLst/>
              <a:gdLst/>
              <a:ahLst/>
              <a:cxnLst/>
              <a:rect l="l" t="t" r="r" b="b"/>
              <a:pathLst>
                <a:path w="342" h="1644" extrusionOk="0">
                  <a:moveTo>
                    <a:pt x="288" y="1"/>
                  </a:moveTo>
                  <a:cubicBezTo>
                    <a:pt x="130" y="1"/>
                    <a:pt x="0" y="149"/>
                    <a:pt x="26" y="313"/>
                  </a:cubicBezTo>
                  <a:lnTo>
                    <a:pt x="45" y="1289"/>
                  </a:lnTo>
                  <a:lnTo>
                    <a:pt x="45" y="1356"/>
                  </a:lnTo>
                  <a:lnTo>
                    <a:pt x="55" y="1500"/>
                  </a:lnTo>
                  <a:cubicBezTo>
                    <a:pt x="45" y="1567"/>
                    <a:pt x="93" y="1634"/>
                    <a:pt x="160" y="1643"/>
                  </a:cubicBezTo>
                  <a:cubicBezTo>
                    <a:pt x="164" y="1643"/>
                    <a:pt x="168" y="1644"/>
                    <a:pt x="172" y="1644"/>
                  </a:cubicBezTo>
                  <a:cubicBezTo>
                    <a:pt x="284" y="1644"/>
                    <a:pt x="284" y="1519"/>
                    <a:pt x="284" y="1519"/>
                  </a:cubicBezTo>
                  <a:lnTo>
                    <a:pt x="275" y="1241"/>
                  </a:lnTo>
                  <a:lnTo>
                    <a:pt x="256" y="275"/>
                  </a:lnTo>
                  <a:cubicBezTo>
                    <a:pt x="246" y="179"/>
                    <a:pt x="284" y="83"/>
                    <a:pt x="342" y="7"/>
                  </a:cubicBezTo>
                  <a:cubicBezTo>
                    <a:pt x="324" y="3"/>
                    <a:pt x="306" y="1"/>
                    <a:pt x="288" y="1"/>
                  </a:cubicBez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9600;p69">
              <a:extLst>
                <a:ext uri="{FF2B5EF4-FFF2-40B4-BE49-F238E27FC236}">
                  <a16:creationId xmlns:a16="http://schemas.microsoft.com/office/drawing/2014/main" id="{82F5A92D-7FAF-49B0-BE22-6DCBD96A8672}"/>
                </a:ext>
              </a:extLst>
            </p:cNvPr>
            <p:cNvSpPr/>
            <p:nvPr/>
          </p:nvSpPr>
          <p:spPr>
            <a:xfrm>
              <a:off x="5403012" y="2147846"/>
              <a:ext cx="6565" cy="39784"/>
            </a:xfrm>
            <a:custGeom>
              <a:avLst/>
              <a:gdLst/>
              <a:ahLst/>
              <a:cxnLst/>
              <a:rect l="l" t="t" r="r" b="b"/>
              <a:pathLst>
                <a:path w="250" h="1515" extrusionOk="0">
                  <a:moveTo>
                    <a:pt x="250" y="0"/>
                  </a:moveTo>
                  <a:lnTo>
                    <a:pt x="221" y="10"/>
                  </a:lnTo>
                  <a:cubicBezTo>
                    <a:pt x="135" y="29"/>
                    <a:pt x="68" y="77"/>
                    <a:pt x="10" y="134"/>
                  </a:cubicBezTo>
                  <a:lnTo>
                    <a:pt x="10" y="153"/>
                  </a:lnTo>
                  <a:lnTo>
                    <a:pt x="10" y="1225"/>
                  </a:lnTo>
                  <a:lnTo>
                    <a:pt x="10" y="1378"/>
                  </a:lnTo>
                  <a:cubicBezTo>
                    <a:pt x="1" y="1445"/>
                    <a:pt x="49" y="1503"/>
                    <a:pt x="125" y="1512"/>
                  </a:cubicBezTo>
                  <a:cubicBezTo>
                    <a:pt x="133" y="1513"/>
                    <a:pt x="141" y="1514"/>
                    <a:pt x="148" y="1514"/>
                  </a:cubicBezTo>
                  <a:cubicBezTo>
                    <a:pt x="248" y="1514"/>
                    <a:pt x="240" y="1397"/>
                    <a:pt x="240" y="1397"/>
                  </a:cubicBezTo>
                  <a:lnTo>
                    <a:pt x="230" y="1120"/>
                  </a:lnTo>
                  <a:lnTo>
                    <a:pt x="230" y="125"/>
                  </a:lnTo>
                  <a:cubicBezTo>
                    <a:pt x="230" y="77"/>
                    <a:pt x="240" y="38"/>
                    <a:pt x="250" y="0"/>
                  </a:cubicBez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9601;p69">
              <a:extLst>
                <a:ext uri="{FF2B5EF4-FFF2-40B4-BE49-F238E27FC236}">
                  <a16:creationId xmlns:a16="http://schemas.microsoft.com/office/drawing/2014/main" id="{BFBB6A3B-C499-4258-9A64-5FD4D4206EB3}"/>
                </a:ext>
              </a:extLst>
            </p:cNvPr>
            <p:cNvSpPr/>
            <p:nvPr/>
          </p:nvSpPr>
          <p:spPr>
            <a:xfrm>
              <a:off x="5396736" y="1986242"/>
              <a:ext cx="43749" cy="30173"/>
            </a:xfrm>
            <a:custGeom>
              <a:avLst/>
              <a:gdLst/>
              <a:ahLst/>
              <a:cxnLst/>
              <a:rect l="l" t="t" r="r" b="b"/>
              <a:pathLst>
                <a:path w="1666" h="1149" extrusionOk="0">
                  <a:moveTo>
                    <a:pt x="173" y="0"/>
                  </a:moveTo>
                  <a:cubicBezTo>
                    <a:pt x="96" y="0"/>
                    <a:pt x="0" y="29"/>
                    <a:pt x="144" y="163"/>
                  </a:cubicBezTo>
                  <a:lnTo>
                    <a:pt x="1120" y="1120"/>
                  </a:lnTo>
                  <a:lnTo>
                    <a:pt x="1178" y="1149"/>
                  </a:lnTo>
                  <a:lnTo>
                    <a:pt x="1666" y="125"/>
                  </a:lnTo>
                  <a:lnTo>
                    <a:pt x="1589" y="87"/>
                  </a:lnTo>
                  <a:lnTo>
                    <a:pt x="173" y="0"/>
                  </a:lnTo>
                  <a:close/>
                </a:path>
              </a:pathLst>
            </a:custGeom>
            <a:solidFill>
              <a:srgbClr val="CBD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9602;p69">
              <a:extLst>
                <a:ext uri="{FF2B5EF4-FFF2-40B4-BE49-F238E27FC236}">
                  <a16:creationId xmlns:a16="http://schemas.microsoft.com/office/drawing/2014/main" id="{FF742AF1-310D-481C-B060-A37F7D4D23EC}"/>
                </a:ext>
              </a:extLst>
            </p:cNvPr>
            <p:cNvSpPr/>
            <p:nvPr/>
          </p:nvSpPr>
          <p:spPr>
            <a:xfrm>
              <a:off x="5398233" y="1987003"/>
              <a:ext cx="35976" cy="29411"/>
            </a:xfrm>
            <a:custGeom>
              <a:avLst/>
              <a:gdLst/>
              <a:ahLst/>
              <a:cxnLst/>
              <a:rect l="l" t="t" r="r" b="b"/>
              <a:pathLst>
                <a:path w="1370" h="1120" extrusionOk="0">
                  <a:moveTo>
                    <a:pt x="10" y="0"/>
                  </a:moveTo>
                  <a:cubicBezTo>
                    <a:pt x="1" y="29"/>
                    <a:pt x="10" y="67"/>
                    <a:pt x="77" y="134"/>
                  </a:cubicBezTo>
                  <a:lnTo>
                    <a:pt x="1054" y="1091"/>
                  </a:lnTo>
                  <a:lnTo>
                    <a:pt x="1121" y="1120"/>
                  </a:lnTo>
                  <a:lnTo>
                    <a:pt x="1369" y="584"/>
                  </a:lnTo>
                  <a:lnTo>
                    <a:pt x="10" y="0"/>
                  </a:ln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9603;p69">
              <a:extLst>
                <a:ext uri="{FF2B5EF4-FFF2-40B4-BE49-F238E27FC236}">
                  <a16:creationId xmlns:a16="http://schemas.microsoft.com/office/drawing/2014/main" id="{343BBF86-EB69-4101-8E00-8995E394B7A3}"/>
                </a:ext>
              </a:extLst>
            </p:cNvPr>
            <p:cNvSpPr/>
            <p:nvPr/>
          </p:nvSpPr>
          <p:spPr>
            <a:xfrm>
              <a:off x="5425648" y="1988500"/>
              <a:ext cx="61081" cy="49290"/>
            </a:xfrm>
            <a:custGeom>
              <a:avLst/>
              <a:gdLst/>
              <a:ahLst/>
              <a:cxnLst/>
              <a:rect l="l" t="t" r="r" b="b"/>
              <a:pathLst>
                <a:path w="2326" h="1877" extrusionOk="0">
                  <a:moveTo>
                    <a:pt x="479" y="1"/>
                  </a:moveTo>
                  <a:lnTo>
                    <a:pt x="0" y="1025"/>
                  </a:lnTo>
                  <a:lnTo>
                    <a:pt x="2029" y="1876"/>
                  </a:lnTo>
                  <a:lnTo>
                    <a:pt x="2326" y="776"/>
                  </a:lnTo>
                  <a:lnTo>
                    <a:pt x="479" y="1"/>
                  </a:lnTo>
                  <a:close/>
                </a:path>
              </a:pathLst>
            </a:custGeom>
            <a:solidFill>
              <a:srgbClr val="869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9604;p69">
              <a:extLst>
                <a:ext uri="{FF2B5EF4-FFF2-40B4-BE49-F238E27FC236}">
                  <a16:creationId xmlns:a16="http://schemas.microsoft.com/office/drawing/2014/main" id="{4C6E2585-993B-4836-9E5D-54A630307ED6}"/>
                </a:ext>
              </a:extLst>
            </p:cNvPr>
            <p:cNvSpPr/>
            <p:nvPr/>
          </p:nvSpPr>
          <p:spPr>
            <a:xfrm>
              <a:off x="5548782" y="2038000"/>
              <a:ext cx="32956" cy="37998"/>
            </a:xfrm>
            <a:custGeom>
              <a:avLst/>
              <a:gdLst/>
              <a:ahLst/>
              <a:cxnLst/>
              <a:rect l="l" t="t" r="r" b="b"/>
              <a:pathLst>
                <a:path w="1255" h="1447" extrusionOk="0">
                  <a:moveTo>
                    <a:pt x="278" y="1"/>
                  </a:moveTo>
                  <a:lnTo>
                    <a:pt x="39" y="853"/>
                  </a:lnTo>
                  <a:lnTo>
                    <a:pt x="39" y="862"/>
                  </a:lnTo>
                  <a:lnTo>
                    <a:pt x="39" y="891"/>
                  </a:lnTo>
                  <a:lnTo>
                    <a:pt x="0" y="1121"/>
                  </a:lnTo>
                  <a:lnTo>
                    <a:pt x="776" y="1446"/>
                  </a:lnTo>
                  <a:lnTo>
                    <a:pt x="1254" y="412"/>
                  </a:lnTo>
                  <a:lnTo>
                    <a:pt x="278" y="1"/>
                  </a:lnTo>
                  <a:close/>
                </a:path>
              </a:pathLst>
            </a:custGeom>
            <a:solidFill>
              <a:srgbClr val="869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9605;p69">
              <a:extLst>
                <a:ext uri="{FF2B5EF4-FFF2-40B4-BE49-F238E27FC236}">
                  <a16:creationId xmlns:a16="http://schemas.microsoft.com/office/drawing/2014/main" id="{E655A647-1753-4C07-838B-BCCB46C8CFED}"/>
                </a:ext>
              </a:extLst>
            </p:cNvPr>
            <p:cNvSpPr/>
            <p:nvPr/>
          </p:nvSpPr>
          <p:spPr>
            <a:xfrm>
              <a:off x="5552038" y="2038000"/>
              <a:ext cx="29700" cy="24159"/>
            </a:xfrm>
            <a:custGeom>
              <a:avLst/>
              <a:gdLst/>
              <a:ahLst/>
              <a:cxnLst/>
              <a:rect l="l" t="t" r="r" b="b"/>
              <a:pathLst>
                <a:path w="1131" h="920" extrusionOk="0">
                  <a:moveTo>
                    <a:pt x="154" y="1"/>
                  </a:moveTo>
                  <a:lnTo>
                    <a:pt x="1" y="546"/>
                  </a:lnTo>
                  <a:lnTo>
                    <a:pt x="891" y="920"/>
                  </a:lnTo>
                  <a:lnTo>
                    <a:pt x="1111" y="460"/>
                  </a:lnTo>
                  <a:lnTo>
                    <a:pt x="1130" y="412"/>
                  </a:lnTo>
                  <a:lnTo>
                    <a:pt x="154" y="1"/>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9606;p69">
              <a:extLst>
                <a:ext uri="{FF2B5EF4-FFF2-40B4-BE49-F238E27FC236}">
                  <a16:creationId xmlns:a16="http://schemas.microsoft.com/office/drawing/2014/main" id="{94B1EE6E-036E-42A8-A118-B747C8F4E054}"/>
                </a:ext>
              </a:extLst>
            </p:cNvPr>
            <p:cNvSpPr/>
            <p:nvPr/>
          </p:nvSpPr>
          <p:spPr>
            <a:xfrm>
              <a:off x="5432161" y="1988500"/>
              <a:ext cx="54568" cy="34453"/>
            </a:xfrm>
            <a:custGeom>
              <a:avLst/>
              <a:gdLst/>
              <a:ahLst/>
              <a:cxnLst/>
              <a:rect l="l" t="t" r="r" b="b"/>
              <a:pathLst>
                <a:path w="2078" h="1312" extrusionOk="0">
                  <a:moveTo>
                    <a:pt x="231" y="1"/>
                  </a:moveTo>
                  <a:lnTo>
                    <a:pt x="1" y="489"/>
                  </a:lnTo>
                  <a:lnTo>
                    <a:pt x="1934" y="1312"/>
                  </a:lnTo>
                  <a:lnTo>
                    <a:pt x="2078" y="776"/>
                  </a:lnTo>
                  <a:lnTo>
                    <a:pt x="231" y="1"/>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9607;p69">
              <a:extLst>
                <a:ext uri="{FF2B5EF4-FFF2-40B4-BE49-F238E27FC236}">
                  <a16:creationId xmlns:a16="http://schemas.microsoft.com/office/drawing/2014/main" id="{87FC3781-7C6F-45E2-AF0A-C3AB28AD805E}"/>
                </a:ext>
              </a:extLst>
            </p:cNvPr>
            <p:cNvSpPr/>
            <p:nvPr/>
          </p:nvSpPr>
          <p:spPr>
            <a:xfrm>
              <a:off x="5563093" y="2104097"/>
              <a:ext cx="104830" cy="115150"/>
            </a:xfrm>
            <a:custGeom>
              <a:avLst/>
              <a:gdLst/>
              <a:ahLst/>
              <a:cxnLst/>
              <a:rect l="l" t="t" r="r" b="b"/>
              <a:pathLst>
                <a:path w="3992" h="4385" extrusionOk="0">
                  <a:moveTo>
                    <a:pt x="1264" y="1"/>
                  </a:moveTo>
                  <a:cubicBezTo>
                    <a:pt x="1025" y="1"/>
                    <a:pt x="834" y="202"/>
                    <a:pt x="834" y="441"/>
                  </a:cubicBezTo>
                  <a:lnTo>
                    <a:pt x="834" y="1159"/>
                  </a:lnTo>
                  <a:lnTo>
                    <a:pt x="738" y="1140"/>
                  </a:lnTo>
                  <a:cubicBezTo>
                    <a:pt x="690" y="1129"/>
                    <a:pt x="640" y="1124"/>
                    <a:pt x="590" y="1124"/>
                  </a:cubicBezTo>
                  <a:cubicBezTo>
                    <a:pt x="462" y="1124"/>
                    <a:pt x="334" y="1160"/>
                    <a:pt x="231" y="1235"/>
                  </a:cubicBezTo>
                  <a:cubicBezTo>
                    <a:pt x="1" y="1427"/>
                    <a:pt x="11" y="1800"/>
                    <a:pt x="39" y="2336"/>
                  </a:cubicBezTo>
                  <a:cubicBezTo>
                    <a:pt x="87" y="2996"/>
                    <a:pt x="738" y="3551"/>
                    <a:pt x="891" y="3666"/>
                  </a:cubicBezTo>
                  <a:lnTo>
                    <a:pt x="891" y="4384"/>
                  </a:lnTo>
                  <a:lnTo>
                    <a:pt x="3494" y="4384"/>
                  </a:lnTo>
                  <a:lnTo>
                    <a:pt x="3494" y="3456"/>
                  </a:lnTo>
                  <a:cubicBezTo>
                    <a:pt x="3944" y="3063"/>
                    <a:pt x="3992" y="2298"/>
                    <a:pt x="3963" y="1934"/>
                  </a:cubicBezTo>
                  <a:lnTo>
                    <a:pt x="3963" y="939"/>
                  </a:lnTo>
                  <a:cubicBezTo>
                    <a:pt x="3963" y="700"/>
                    <a:pt x="3772" y="499"/>
                    <a:pt x="3523" y="499"/>
                  </a:cubicBezTo>
                  <a:lnTo>
                    <a:pt x="3504" y="499"/>
                  </a:lnTo>
                  <a:cubicBezTo>
                    <a:pt x="3416" y="594"/>
                    <a:pt x="3298" y="640"/>
                    <a:pt x="3182" y="640"/>
                  </a:cubicBezTo>
                  <a:cubicBezTo>
                    <a:pt x="3009" y="640"/>
                    <a:pt x="2839" y="539"/>
                    <a:pt x="2776" y="355"/>
                  </a:cubicBezTo>
                  <a:lnTo>
                    <a:pt x="2748" y="355"/>
                  </a:lnTo>
                  <a:cubicBezTo>
                    <a:pt x="2660" y="446"/>
                    <a:pt x="2549" y="489"/>
                    <a:pt x="2438" y="489"/>
                  </a:cubicBezTo>
                  <a:cubicBezTo>
                    <a:pt x="2270" y="489"/>
                    <a:pt x="2105" y="390"/>
                    <a:pt x="2030" y="211"/>
                  </a:cubicBezTo>
                  <a:lnTo>
                    <a:pt x="2011" y="211"/>
                  </a:lnTo>
                  <a:cubicBezTo>
                    <a:pt x="1925" y="294"/>
                    <a:pt x="1818" y="332"/>
                    <a:pt x="1713" y="332"/>
                  </a:cubicBezTo>
                  <a:cubicBezTo>
                    <a:pt x="1525" y="332"/>
                    <a:pt x="1342" y="210"/>
                    <a:pt x="1293" y="1"/>
                  </a:cubicBezTo>
                  <a:close/>
                </a:path>
              </a:pathLst>
            </a:custGeom>
            <a:solidFill>
              <a:srgbClr val="CBD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9608;p69">
              <a:extLst>
                <a:ext uri="{FF2B5EF4-FFF2-40B4-BE49-F238E27FC236}">
                  <a16:creationId xmlns:a16="http://schemas.microsoft.com/office/drawing/2014/main" id="{6418110A-E29E-4FE0-9C85-8B72B6DE9850}"/>
                </a:ext>
              </a:extLst>
            </p:cNvPr>
            <p:cNvSpPr/>
            <p:nvPr/>
          </p:nvSpPr>
          <p:spPr>
            <a:xfrm>
              <a:off x="5563618" y="2133849"/>
              <a:ext cx="29175" cy="85634"/>
            </a:xfrm>
            <a:custGeom>
              <a:avLst/>
              <a:gdLst/>
              <a:ahLst/>
              <a:cxnLst/>
              <a:rect l="l" t="t" r="r" b="b"/>
              <a:pathLst>
                <a:path w="1111" h="3261" extrusionOk="0">
                  <a:moveTo>
                    <a:pt x="580" y="0"/>
                  </a:moveTo>
                  <a:cubicBezTo>
                    <a:pt x="452" y="0"/>
                    <a:pt x="324" y="36"/>
                    <a:pt x="220" y="112"/>
                  </a:cubicBezTo>
                  <a:cubicBezTo>
                    <a:pt x="0" y="303"/>
                    <a:pt x="0" y="677"/>
                    <a:pt x="38" y="1213"/>
                  </a:cubicBezTo>
                  <a:cubicBezTo>
                    <a:pt x="77" y="1873"/>
                    <a:pt x="727" y="2428"/>
                    <a:pt x="881" y="2543"/>
                  </a:cubicBezTo>
                  <a:lnTo>
                    <a:pt x="881" y="3261"/>
                  </a:lnTo>
                  <a:lnTo>
                    <a:pt x="1110" y="3261"/>
                  </a:lnTo>
                  <a:lnTo>
                    <a:pt x="1110" y="2447"/>
                  </a:lnTo>
                  <a:cubicBezTo>
                    <a:pt x="852" y="2246"/>
                    <a:pt x="326" y="1768"/>
                    <a:pt x="287" y="1213"/>
                  </a:cubicBezTo>
                  <a:cubicBezTo>
                    <a:pt x="259" y="658"/>
                    <a:pt x="230" y="294"/>
                    <a:pt x="450" y="112"/>
                  </a:cubicBezTo>
                  <a:cubicBezTo>
                    <a:pt x="546" y="64"/>
                    <a:pt x="651" y="35"/>
                    <a:pt x="756" y="16"/>
                  </a:cubicBezTo>
                  <a:lnTo>
                    <a:pt x="727" y="16"/>
                  </a:lnTo>
                  <a:cubicBezTo>
                    <a:pt x="679" y="6"/>
                    <a:pt x="629" y="0"/>
                    <a:pt x="580" y="0"/>
                  </a:cubicBez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9609;p69">
              <a:extLst>
                <a:ext uri="{FF2B5EF4-FFF2-40B4-BE49-F238E27FC236}">
                  <a16:creationId xmlns:a16="http://schemas.microsoft.com/office/drawing/2014/main" id="{3F8E8DDC-7E4C-4A80-A19D-0F0280ADC71B}"/>
                </a:ext>
              </a:extLst>
            </p:cNvPr>
            <p:cNvSpPr/>
            <p:nvPr/>
          </p:nvSpPr>
          <p:spPr>
            <a:xfrm>
              <a:off x="5448258" y="1994934"/>
              <a:ext cx="115124" cy="129803"/>
            </a:xfrm>
            <a:custGeom>
              <a:avLst/>
              <a:gdLst/>
              <a:ahLst/>
              <a:cxnLst/>
              <a:rect l="l" t="t" r="r" b="b"/>
              <a:pathLst>
                <a:path w="4384" h="4943" extrusionOk="0">
                  <a:moveTo>
                    <a:pt x="1827" y="1"/>
                  </a:moveTo>
                  <a:cubicBezTo>
                    <a:pt x="1749" y="1"/>
                    <a:pt x="1671" y="22"/>
                    <a:pt x="1599" y="62"/>
                  </a:cubicBezTo>
                  <a:cubicBezTo>
                    <a:pt x="1503" y="119"/>
                    <a:pt x="1436" y="215"/>
                    <a:pt x="1407" y="330"/>
                  </a:cubicBezTo>
                  <a:lnTo>
                    <a:pt x="1063" y="1593"/>
                  </a:lnTo>
                  <a:lnTo>
                    <a:pt x="335" y="1287"/>
                  </a:lnTo>
                  <a:lnTo>
                    <a:pt x="240" y="1583"/>
                  </a:lnTo>
                  <a:cubicBezTo>
                    <a:pt x="192" y="1775"/>
                    <a:pt x="144" y="1976"/>
                    <a:pt x="115" y="2167"/>
                  </a:cubicBezTo>
                  <a:cubicBezTo>
                    <a:pt x="0" y="2828"/>
                    <a:pt x="536" y="3536"/>
                    <a:pt x="642" y="3670"/>
                  </a:cubicBezTo>
                  <a:lnTo>
                    <a:pt x="642" y="4943"/>
                  </a:lnTo>
                  <a:lnTo>
                    <a:pt x="3216" y="4943"/>
                  </a:lnTo>
                  <a:lnTo>
                    <a:pt x="3216" y="4053"/>
                  </a:lnTo>
                  <a:cubicBezTo>
                    <a:pt x="3838" y="3708"/>
                    <a:pt x="3991" y="2808"/>
                    <a:pt x="4001" y="2675"/>
                  </a:cubicBezTo>
                  <a:lnTo>
                    <a:pt x="4317" y="1545"/>
                  </a:lnTo>
                  <a:lnTo>
                    <a:pt x="4317" y="1526"/>
                  </a:lnTo>
                  <a:cubicBezTo>
                    <a:pt x="4384" y="1296"/>
                    <a:pt x="4240" y="1057"/>
                    <a:pt x="4001" y="1000"/>
                  </a:cubicBezTo>
                  <a:lnTo>
                    <a:pt x="3982" y="1000"/>
                  </a:lnTo>
                  <a:cubicBezTo>
                    <a:pt x="3947" y="991"/>
                    <a:pt x="3912" y="987"/>
                    <a:pt x="3876" y="987"/>
                  </a:cubicBezTo>
                  <a:cubicBezTo>
                    <a:pt x="3794" y="987"/>
                    <a:pt x="3711" y="1010"/>
                    <a:pt x="3637" y="1057"/>
                  </a:cubicBezTo>
                  <a:cubicBezTo>
                    <a:pt x="3618" y="875"/>
                    <a:pt x="3484" y="732"/>
                    <a:pt x="3302" y="684"/>
                  </a:cubicBezTo>
                  <a:lnTo>
                    <a:pt x="3283" y="684"/>
                  </a:lnTo>
                  <a:cubicBezTo>
                    <a:pt x="3249" y="675"/>
                    <a:pt x="3214" y="671"/>
                    <a:pt x="3180" y="671"/>
                  </a:cubicBezTo>
                  <a:cubicBezTo>
                    <a:pt x="3100" y="671"/>
                    <a:pt x="3022" y="694"/>
                    <a:pt x="2948" y="741"/>
                  </a:cubicBezTo>
                  <a:cubicBezTo>
                    <a:pt x="2919" y="569"/>
                    <a:pt x="2795" y="425"/>
                    <a:pt x="2623" y="378"/>
                  </a:cubicBezTo>
                  <a:lnTo>
                    <a:pt x="2594" y="378"/>
                  </a:lnTo>
                  <a:cubicBezTo>
                    <a:pt x="2565" y="372"/>
                    <a:pt x="2534" y="369"/>
                    <a:pt x="2503" y="369"/>
                  </a:cubicBezTo>
                  <a:cubicBezTo>
                    <a:pt x="2430" y="369"/>
                    <a:pt x="2354" y="385"/>
                    <a:pt x="2288" y="425"/>
                  </a:cubicBezTo>
                  <a:cubicBezTo>
                    <a:pt x="2288" y="225"/>
                    <a:pt x="2144" y="52"/>
                    <a:pt x="1953" y="14"/>
                  </a:cubicBezTo>
                  <a:lnTo>
                    <a:pt x="1934" y="14"/>
                  </a:lnTo>
                  <a:cubicBezTo>
                    <a:pt x="1898" y="5"/>
                    <a:pt x="1862" y="1"/>
                    <a:pt x="1827" y="1"/>
                  </a:cubicBezTo>
                  <a:close/>
                </a:path>
              </a:pathLst>
            </a:custGeom>
            <a:solidFill>
              <a:srgbClr val="CBD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9610;p69">
              <a:extLst>
                <a:ext uri="{FF2B5EF4-FFF2-40B4-BE49-F238E27FC236}">
                  <a16:creationId xmlns:a16="http://schemas.microsoft.com/office/drawing/2014/main" id="{50BB62BE-A155-4091-96DF-4EE72FAB7D79}"/>
                </a:ext>
              </a:extLst>
            </p:cNvPr>
            <p:cNvSpPr/>
            <p:nvPr/>
          </p:nvSpPr>
          <p:spPr>
            <a:xfrm>
              <a:off x="5448258" y="2028205"/>
              <a:ext cx="25157" cy="96033"/>
            </a:xfrm>
            <a:custGeom>
              <a:avLst/>
              <a:gdLst/>
              <a:ahLst/>
              <a:cxnLst/>
              <a:rect l="l" t="t" r="r" b="b"/>
              <a:pathLst>
                <a:path w="958" h="3657" extrusionOk="0">
                  <a:moveTo>
                    <a:pt x="345" y="1"/>
                  </a:moveTo>
                  <a:lnTo>
                    <a:pt x="249" y="297"/>
                  </a:lnTo>
                  <a:cubicBezTo>
                    <a:pt x="192" y="489"/>
                    <a:pt x="144" y="690"/>
                    <a:pt x="115" y="891"/>
                  </a:cubicBezTo>
                  <a:cubicBezTo>
                    <a:pt x="0" y="1541"/>
                    <a:pt x="536" y="2250"/>
                    <a:pt x="642" y="2384"/>
                  </a:cubicBezTo>
                  <a:lnTo>
                    <a:pt x="642" y="3657"/>
                  </a:lnTo>
                  <a:lnTo>
                    <a:pt x="957" y="3657"/>
                  </a:lnTo>
                  <a:lnTo>
                    <a:pt x="957" y="2384"/>
                  </a:lnTo>
                  <a:cubicBezTo>
                    <a:pt x="852" y="2259"/>
                    <a:pt x="316" y="1551"/>
                    <a:pt x="431" y="891"/>
                  </a:cubicBezTo>
                  <a:cubicBezTo>
                    <a:pt x="460" y="690"/>
                    <a:pt x="508" y="498"/>
                    <a:pt x="565" y="307"/>
                  </a:cubicBezTo>
                  <a:lnTo>
                    <a:pt x="622" y="125"/>
                  </a:lnTo>
                  <a:lnTo>
                    <a:pt x="345" y="1"/>
                  </a:ln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9611;p69">
              <a:extLst>
                <a:ext uri="{FF2B5EF4-FFF2-40B4-BE49-F238E27FC236}">
                  <a16:creationId xmlns:a16="http://schemas.microsoft.com/office/drawing/2014/main" id="{DCC4EF45-1C61-4774-8C04-21F3F4FCDBEF}"/>
                </a:ext>
              </a:extLst>
            </p:cNvPr>
            <p:cNvSpPr/>
            <p:nvPr/>
          </p:nvSpPr>
          <p:spPr>
            <a:xfrm>
              <a:off x="5567636" y="2048058"/>
              <a:ext cx="32195" cy="33902"/>
            </a:xfrm>
            <a:custGeom>
              <a:avLst/>
              <a:gdLst/>
              <a:ahLst/>
              <a:cxnLst/>
              <a:rect l="l" t="t" r="r" b="b"/>
              <a:pathLst>
                <a:path w="1226" h="1291" extrusionOk="0">
                  <a:moveTo>
                    <a:pt x="479" y="1"/>
                  </a:moveTo>
                  <a:lnTo>
                    <a:pt x="0" y="1034"/>
                  </a:lnTo>
                  <a:lnTo>
                    <a:pt x="517" y="1254"/>
                  </a:lnTo>
                  <a:cubicBezTo>
                    <a:pt x="570" y="1279"/>
                    <a:pt x="626" y="1290"/>
                    <a:pt x="681" y="1290"/>
                  </a:cubicBezTo>
                  <a:cubicBezTo>
                    <a:pt x="843" y="1290"/>
                    <a:pt x="998" y="1192"/>
                    <a:pt x="1063" y="1034"/>
                  </a:cubicBezTo>
                  <a:lnTo>
                    <a:pt x="1187" y="757"/>
                  </a:lnTo>
                  <a:cubicBezTo>
                    <a:pt x="1225" y="652"/>
                    <a:pt x="1225" y="537"/>
                    <a:pt x="1187" y="431"/>
                  </a:cubicBezTo>
                  <a:cubicBezTo>
                    <a:pt x="1149" y="326"/>
                    <a:pt x="1063" y="250"/>
                    <a:pt x="967" y="202"/>
                  </a:cubicBezTo>
                  <a:lnTo>
                    <a:pt x="479" y="1"/>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9612;p69">
              <a:extLst>
                <a:ext uri="{FF2B5EF4-FFF2-40B4-BE49-F238E27FC236}">
                  <a16:creationId xmlns:a16="http://schemas.microsoft.com/office/drawing/2014/main" id="{6D719710-4FDD-4748-8866-6DE85D0C3637}"/>
                </a:ext>
              </a:extLst>
            </p:cNvPr>
            <p:cNvSpPr/>
            <p:nvPr/>
          </p:nvSpPr>
          <p:spPr>
            <a:xfrm>
              <a:off x="5454561" y="2149842"/>
              <a:ext cx="86212" cy="184266"/>
            </a:xfrm>
            <a:custGeom>
              <a:avLst/>
              <a:gdLst/>
              <a:ahLst/>
              <a:cxnLst/>
              <a:rect l="l" t="t" r="r" b="b"/>
              <a:pathLst>
                <a:path w="3283" h="7017" extrusionOk="0">
                  <a:moveTo>
                    <a:pt x="9" y="1"/>
                  </a:moveTo>
                  <a:lnTo>
                    <a:pt x="9" y="6776"/>
                  </a:lnTo>
                  <a:cubicBezTo>
                    <a:pt x="9" y="6776"/>
                    <a:pt x="9" y="6786"/>
                    <a:pt x="9" y="6796"/>
                  </a:cubicBezTo>
                  <a:cubicBezTo>
                    <a:pt x="0" y="6915"/>
                    <a:pt x="87" y="7016"/>
                    <a:pt x="204" y="7016"/>
                  </a:cubicBezTo>
                  <a:cubicBezTo>
                    <a:pt x="209" y="7016"/>
                    <a:pt x="214" y="7016"/>
                    <a:pt x="220" y="7016"/>
                  </a:cubicBezTo>
                  <a:lnTo>
                    <a:pt x="3081" y="7016"/>
                  </a:lnTo>
                  <a:cubicBezTo>
                    <a:pt x="3087" y="7016"/>
                    <a:pt x="3093" y="7016"/>
                    <a:pt x="3099" y="7016"/>
                  </a:cubicBezTo>
                  <a:cubicBezTo>
                    <a:pt x="3196" y="7016"/>
                    <a:pt x="3273" y="6943"/>
                    <a:pt x="3282" y="6843"/>
                  </a:cubicBezTo>
                  <a:lnTo>
                    <a:pt x="3282" y="1"/>
                  </a:lnTo>
                  <a:close/>
                </a:path>
              </a:pathLst>
            </a:custGeom>
            <a:solidFill>
              <a:srgbClr val="5D7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9613;p69">
              <a:extLst>
                <a:ext uri="{FF2B5EF4-FFF2-40B4-BE49-F238E27FC236}">
                  <a16:creationId xmlns:a16="http://schemas.microsoft.com/office/drawing/2014/main" id="{382EA359-EC98-456B-B824-4B9FBE828912}"/>
                </a:ext>
              </a:extLst>
            </p:cNvPr>
            <p:cNvSpPr/>
            <p:nvPr/>
          </p:nvSpPr>
          <p:spPr>
            <a:xfrm>
              <a:off x="5578193" y="2244089"/>
              <a:ext cx="85975" cy="90019"/>
            </a:xfrm>
            <a:custGeom>
              <a:avLst/>
              <a:gdLst/>
              <a:ahLst/>
              <a:cxnLst/>
              <a:rect l="l" t="t" r="r" b="b"/>
              <a:pathLst>
                <a:path w="3274" h="3428" extrusionOk="0">
                  <a:moveTo>
                    <a:pt x="0" y="1"/>
                  </a:moveTo>
                  <a:lnTo>
                    <a:pt x="0" y="3235"/>
                  </a:lnTo>
                  <a:cubicBezTo>
                    <a:pt x="0" y="3336"/>
                    <a:pt x="87" y="3427"/>
                    <a:pt x="195" y="3427"/>
                  </a:cubicBezTo>
                  <a:cubicBezTo>
                    <a:pt x="200" y="3427"/>
                    <a:pt x="205" y="3427"/>
                    <a:pt x="211" y="3427"/>
                  </a:cubicBezTo>
                  <a:lnTo>
                    <a:pt x="3072" y="3427"/>
                  </a:lnTo>
                  <a:cubicBezTo>
                    <a:pt x="3078" y="3427"/>
                    <a:pt x="3083" y="3427"/>
                    <a:pt x="3088" y="3427"/>
                  </a:cubicBezTo>
                  <a:cubicBezTo>
                    <a:pt x="3195" y="3427"/>
                    <a:pt x="3273" y="3336"/>
                    <a:pt x="3273" y="3235"/>
                  </a:cubicBezTo>
                  <a:lnTo>
                    <a:pt x="3273" y="1"/>
                  </a:lnTo>
                  <a:close/>
                </a:path>
              </a:pathLst>
            </a:custGeom>
            <a:solidFill>
              <a:srgbClr val="5D7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9614;p69">
              <a:extLst>
                <a:ext uri="{FF2B5EF4-FFF2-40B4-BE49-F238E27FC236}">
                  <a16:creationId xmlns:a16="http://schemas.microsoft.com/office/drawing/2014/main" id="{7FAC3187-E681-4E53-8588-B9167CD092DC}"/>
                </a:ext>
              </a:extLst>
            </p:cNvPr>
            <p:cNvSpPr/>
            <p:nvPr/>
          </p:nvSpPr>
          <p:spPr>
            <a:xfrm>
              <a:off x="5473389" y="2149842"/>
              <a:ext cx="67383" cy="184266"/>
            </a:xfrm>
            <a:custGeom>
              <a:avLst/>
              <a:gdLst/>
              <a:ahLst/>
              <a:cxnLst/>
              <a:rect l="l" t="t" r="r" b="b"/>
              <a:pathLst>
                <a:path w="2566" h="7017" extrusionOk="0">
                  <a:moveTo>
                    <a:pt x="0" y="1"/>
                  </a:moveTo>
                  <a:lnTo>
                    <a:pt x="0" y="7016"/>
                  </a:lnTo>
                  <a:lnTo>
                    <a:pt x="2364" y="7016"/>
                  </a:lnTo>
                  <a:cubicBezTo>
                    <a:pt x="2370" y="7016"/>
                    <a:pt x="2375" y="7016"/>
                    <a:pt x="2380" y="7016"/>
                  </a:cubicBezTo>
                  <a:cubicBezTo>
                    <a:pt x="2478" y="7016"/>
                    <a:pt x="2556" y="6934"/>
                    <a:pt x="2565" y="6843"/>
                  </a:cubicBezTo>
                  <a:lnTo>
                    <a:pt x="2565" y="1"/>
                  </a:lnTo>
                  <a:close/>
                </a:path>
              </a:pathLst>
            </a:custGeom>
            <a:solidFill>
              <a:srgbClr val="8192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615;p69">
              <a:extLst>
                <a:ext uri="{FF2B5EF4-FFF2-40B4-BE49-F238E27FC236}">
                  <a16:creationId xmlns:a16="http://schemas.microsoft.com/office/drawing/2014/main" id="{F267EECD-1FBD-40BE-BC9E-C6D2B0386A39}"/>
                </a:ext>
              </a:extLst>
            </p:cNvPr>
            <p:cNvSpPr/>
            <p:nvPr/>
          </p:nvSpPr>
          <p:spPr>
            <a:xfrm>
              <a:off x="5595262" y="2244089"/>
              <a:ext cx="69143" cy="90019"/>
            </a:xfrm>
            <a:custGeom>
              <a:avLst/>
              <a:gdLst/>
              <a:ahLst/>
              <a:cxnLst/>
              <a:rect l="l" t="t" r="r" b="b"/>
              <a:pathLst>
                <a:path w="2633" h="3428" extrusionOk="0">
                  <a:moveTo>
                    <a:pt x="1" y="1"/>
                  </a:moveTo>
                  <a:lnTo>
                    <a:pt x="1" y="3427"/>
                  </a:lnTo>
                  <a:lnTo>
                    <a:pt x="2422" y="3427"/>
                  </a:lnTo>
                  <a:cubicBezTo>
                    <a:pt x="2428" y="3427"/>
                    <a:pt x="2433" y="3427"/>
                    <a:pt x="2438" y="3427"/>
                  </a:cubicBezTo>
                  <a:cubicBezTo>
                    <a:pt x="2545" y="3427"/>
                    <a:pt x="2624" y="3336"/>
                    <a:pt x="2633" y="3235"/>
                  </a:cubicBezTo>
                  <a:lnTo>
                    <a:pt x="2633" y="1"/>
                  </a:lnTo>
                  <a:close/>
                </a:path>
              </a:pathLst>
            </a:custGeom>
            <a:solidFill>
              <a:srgbClr val="8192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616;p69">
              <a:extLst>
                <a:ext uri="{FF2B5EF4-FFF2-40B4-BE49-F238E27FC236}">
                  <a16:creationId xmlns:a16="http://schemas.microsoft.com/office/drawing/2014/main" id="{3560B78E-112A-4565-AB8B-0BC4BEF3AA81}"/>
                </a:ext>
              </a:extLst>
            </p:cNvPr>
            <p:cNvSpPr/>
            <p:nvPr/>
          </p:nvSpPr>
          <p:spPr>
            <a:xfrm>
              <a:off x="5334421" y="2274997"/>
              <a:ext cx="86973" cy="59348"/>
            </a:xfrm>
            <a:custGeom>
              <a:avLst/>
              <a:gdLst/>
              <a:ahLst/>
              <a:cxnLst/>
              <a:rect l="l" t="t" r="r" b="b"/>
              <a:pathLst>
                <a:path w="3312" h="2260" extrusionOk="0">
                  <a:moveTo>
                    <a:pt x="19" y="1"/>
                  </a:moveTo>
                  <a:lnTo>
                    <a:pt x="19" y="2039"/>
                  </a:lnTo>
                  <a:cubicBezTo>
                    <a:pt x="0" y="2154"/>
                    <a:pt x="86" y="2250"/>
                    <a:pt x="201" y="2259"/>
                  </a:cubicBezTo>
                  <a:lnTo>
                    <a:pt x="3110" y="2259"/>
                  </a:lnTo>
                  <a:cubicBezTo>
                    <a:pt x="3225" y="2250"/>
                    <a:pt x="3311" y="2154"/>
                    <a:pt x="3292" y="2039"/>
                  </a:cubicBezTo>
                  <a:lnTo>
                    <a:pt x="3292" y="1"/>
                  </a:lnTo>
                  <a:close/>
                </a:path>
              </a:pathLst>
            </a:custGeom>
            <a:solidFill>
              <a:srgbClr val="5D748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617;p69">
              <a:extLst>
                <a:ext uri="{FF2B5EF4-FFF2-40B4-BE49-F238E27FC236}">
                  <a16:creationId xmlns:a16="http://schemas.microsoft.com/office/drawing/2014/main" id="{11146AB5-2814-43E2-99E9-7B76808ADAEB}"/>
                </a:ext>
              </a:extLst>
            </p:cNvPr>
            <p:cNvSpPr/>
            <p:nvPr/>
          </p:nvSpPr>
          <p:spPr>
            <a:xfrm>
              <a:off x="5353512" y="2274997"/>
              <a:ext cx="67619" cy="59085"/>
            </a:xfrm>
            <a:custGeom>
              <a:avLst/>
              <a:gdLst/>
              <a:ahLst/>
              <a:cxnLst/>
              <a:rect l="l" t="t" r="r" b="b"/>
              <a:pathLst>
                <a:path w="2575" h="2250" extrusionOk="0">
                  <a:moveTo>
                    <a:pt x="0" y="1"/>
                  </a:moveTo>
                  <a:lnTo>
                    <a:pt x="0" y="2250"/>
                  </a:lnTo>
                  <a:lnTo>
                    <a:pt x="2383" y="2250"/>
                  </a:lnTo>
                  <a:cubicBezTo>
                    <a:pt x="2498" y="2250"/>
                    <a:pt x="2575" y="2144"/>
                    <a:pt x="2565" y="2039"/>
                  </a:cubicBezTo>
                  <a:lnTo>
                    <a:pt x="2565" y="1"/>
                  </a:lnTo>
                  <a:close/>
                </a:path>
              </a:pathLst>
            </a:custGeom>
            <a:solidFill>
              <a:srgbClr val="8192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618;p69">
              <a:extLst>
                <a:ext uri="{FF2B5EF4-FFF2-40B4-BE49-F238E27FC236}">
                  <a16:creationId xmlns:a16="http://schemas.microsoft.com/office/drawing/2014/main" id="{190AF741-59AC-486B-A9CE-DDE0ED341606}"/>
                </a:ext>
              </a:extLst>
            </p:cNvPr>
            <p:cNvSpPr/>
            <p:nvPr/>
          </p:nvSpPr>
          <p:spPr>
            <a:xfrm>
              <a:off x="5454298" y="2121192"/>
              <a:ext cx="86973" cy="32457"/>
            </a:xfrm>
            <a:custGeom>
              <a:avLst/>
              <a:gdLst/>
              <a:ahLst/>
              <a:cxnLst/>
              <a:rect l="l" t="t" r="r" b="b"/>
              <a:pathLst>
                <a:path w="3312" h="1236" extrusionOk="0">
                  <a:moveTo>
                    <a:pt x="201" y="1"/>
                  </a:moveTo>
                  <a:cubicBezTo>
                    <a:pt x="86" y="1"/>
                    <a:pt x="0" y="106"/>
                    <a:pt x="19" y="221"/>
                  </a:cubicBezTo>
                  <a:lnTo>
                    <a:pt x="19" y="1235"/>
                  </a:lnTo>
                  <a:lnTo>
                    <a:pt x="3292" y="1235"/>
                  </a:lnTo>
                  <a:lnTo>
                    <a:pt x="3292" y="249"/>
                  </a:lnTo>
                  <a:cubicBezTo>
                    <a:pt x="3292" y="240"/>
                    <a:pt x="3292" y="230"/>
                    <a:pt x="3292" y="221"/>
                  </a:cubicBezTo>
                  <a:cubicBezTo>
                    <a:pt x="3311" y="106"/>
                    <a:pt x="3225" y="1"/>
                    <a:pt x="3110"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619;p69">
              <a:extLst>
                <a:ext uri="{FF2B5EF4-FFF2-40B4-BE49-F238E27FC236}">
                  <a16:creationId xmlns:a16="http://schemas.microsoft.com/office/drawing/2014/main" id="{17B62216-5C7F-4836-A485-F62500403041}"/>
                </a:ext>
              </a:extLst>
            </p:cNvPr>
            <p:cNvSpPr/>
            <p:nvPr/>
          </p:nvSpPr>
          <p:spPr>
            <a:xfrm>
              <a:off x="5473389" y="2121192"/>
              <a:ext cx="67882" cy="32457"/>
            </a:xfrm>
            <a:custGeom>
              <a:avLst/>
              <a:gdLst/>
              <a:ahLst/>
              <a:cxnLst/>
              <a:rect l="l" t="t" r="r" b="b"/>
              <a:pathLst>
                <a:path w="2585" h="1236" extrusionOk="0">
                  <a:moveTo>
                    <a:pt x="0" y="1"/>
                  </a:moveTo>
                  <a:lnTo>
                    <a:pt x="0" y="1235"/>
                  </a:lnTo>
                  <a:lnTo>
                    <a:pt x="2565" y="1235"/>
                  </a:lnTo>
                  <a:lnTo>
                    <a:pt x="2565" y="249"/>
                  </a:lnTo>
                  <a:cubicBezTo>
                    <a:pt x="2565" y="240"/>
                    <a:pt x="2565" y="230"/>
                    <a:pt x="2565" y="221"/>
                  </a:cubicBezTo>
                  <a:cubicBezTo>
                    <a:pt x="2584" y="106"/>
                    <a:pt x="2498" y="1"/>
                    <a:pt x="2383" y="1"/>
                  </a:cubicBezTo>
                  <a:close/>
                </a:path>
              </a:pathLst>
            </a:custGeom>
            <a:solidFill>
              <a:srgbClr val="EFF3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20;p69">
              <a:extLst>
                <a:ext uri="{FF2B5EF4-FFF2-40B4-BE49-F238E27FC236}">
                  <a16:creationId xmlns:a16="http://schemas.microsoft.com/office/drawing/2014/main" id="{7FD7157B-0749-4F3E-A070-36F850FCAD67}"/>
                </a:ext>
              </a:extLst>
            </p:cNvPr>
            <p:cNvSpPr/>
            <p:nvPr/>
          </p:nvSpPr>
          <p:spPr>
            <a:xfrm>
              <a:off x="5476146" y="1994435"/>
              <a:ext cx="24658" cy="44537"/>
            </a:xfrm>
            <a:custGeom>
              <a:avLst/>
              <a:gdLst/>
              <a:ahLst/>
              <a:cxnLst/>
              <a:rect l="l" t="t" r="r" b="b"/>
              <a:pathLst>
                <a:path w="939" h="1696" extrusionOk="0">
                  <a:moveTo>
                    <a:pt x="769" y="1"/>
                  </a:moveTo>
                  <a:cubicBezTo>
                    <a:pt x="690" y="1"/>
                    <a:pt x="613" y="24"/>
                    <a:pt x="546" y="71"/>
                  </a:cubicBezTo>
                  <a:cubicBezTo>
                    <a:pt x="441" y="129"/>
                    <a:pt x="374" y="224"/>
                    <a:pt x="345" y="339"/>
                  </a:cubicBezTo>
                  <a:lnTo>
                    <a:pt x="77" y="1315"/>
                  </a:lnTo>
                  <a:lnTo>
                    <a:pt x="58" y="1382"/>
                  </a:lnTo>
                  <a:lnTo>
                    <a:pt x="29" y="1516"/>
                  </a:lnTo>
                  <a:cubicBezTo>
                    <a:pt x="1" y="1583"/>
                    <a:pt x="29" y="1660"/>
                    <a:pt x="96" y="1689"/>
                  </a:cubicBezTo>
                  <a:cubicBezTo>
                    <a:pt x="111" y="1693"/>
                    <a:pt x="124" y="1696"/>
                    <a:pt x="135" y="1696"/>
                  </a:cubicBezTo>
                  <a:cubicBezTo>
                    <a:pt x="218" y="1696"/>
                    <a:pt x="240" y="1593"/>
                    <a:pt x="240" y="1593"/>
                  </a:cubicBezTo>
                  <a:lnTo>
                    <a:pt x="307" y="1335"/>
                  </a:lnTo>
                  <a:lnTo>
                    <a:pt x="575" y="368"/>
                  </a:lnTo>
                  <a:cubicBezTo>
                    <a:pt x="613" y="186"/>
                    <a:pt x="766" y="62"/>
                    <a:pt x="939" y="43"/>
                  </a:cubicBezTo>
                  <a:cubicBezTo>
                    <a:pt x="929" y="33"/>
                    <a:pt x="910" y="23"/>
                    <a:pt x="891" y="14"/>
                  </a:cubicBezTo>
                  <a:lnTo>
                    <a:pt x="872" y="14"/>
                  </a:lnTo>
                  <a:cubicBezTo>
                    <a:pt x="837" y="5"/>
                    <a:pt x="803" y="1"/>
                    <a:pt x="769" y="1"/>
                  </a:cubicBez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621;p69">
              <a:extLst>
                <a:ext uri="{FF2B5EF4-FFF2-40B4-BE49-F238E27FC236}">
                  <a16:creationId xmlns:a16="http://schemas.microsoft.com/office/drawing/2014/main" id="{88946B8F-2D0A-42EC-9293-590D35390B61}"/>
                </a:ext>
              </a:extLst>
            </p:cNvPr>
            <p:cNvSpPr/>
            <p:nvPr/>
          </p:nvSpPr>
          <p:spPr>
            <a:xfrm>
              <a:off x="5497758" y="2003731"/>
              <a:ext cx="18382" cy="41281"/>
            </a:xfrm>
            <a:custGeom>
              <a:avLst/>
              <a:gdLst/>
              <a:ahLst/>
              <a:cxnLst/>
              <a:rect l="l" t="t" r="r" b="b"/>
              <a:pathLst>
                <a:path w="700" h="1572" extrusionOk="0">
                  <a:moveTo>
                    <a:pt x="580" y="1"/>
                  </a:moveTo>
                  <a:cubicBezTo>
                    <a:pt x="464" y="1"/>
                    <a:pt x="362" y="87"/>
                    <a:pt x="355" y="215"/>
                  </a:cubicBezTo>
                  <a:lnTo>
                    <a:pt x="87" y="1191"/>
                  </a:lnTo>
                  <a:lnTo>
                    <a:pt x="68" y="1258"/>
                  </a:lnTo>
                  <a:lnTo>
                    <a:pt x="29" y="1402"/>
                  </a:lnTo>
                  <a:cubicBezTo>
                    <a:pt x="1" y="1459"/>
                    <a:pt x="39" y="1536"/>
                    <a:pt x="106" y="1564"/>
                  </a:cubicBezTo>
                  <a:cubicBezTo>
                    <a:pt x="120" y="1569"/>
                    <a:pt x="133" y="1571"/>
                    <a:pt x="145" y="1571"/>
                  </a:cubicBezTo>
                  <a:cubicBezTo>
                    <a:pt x="228" y="1571"/>
                    <a:pt x="250" y="1469"/>
                    <a:pt x="250" y="1469"/>
                  </a:cubicBezTo>
                  <a:lnTo>
                    <a:pt x="317" y="1210"/>
                  </a:lnTo>
                  <a:lnTo>
                    <a:pt x="584" y="244"/>
                  </a:lnTo>
                  <a:cubicBezTo>
                    <a:pt x="594" y="167"/>
                    <a:pt x="642" y="90"/>
                    <a:pt x="699" y="33"/>
                  </a:cubicBezTo>
                  <a:cubicBezTo>
                    <a:pt x="660" y="11"/>
                    <a:pt x="619" y="1"/>
                    <a:pt x="580" y="1"/>
                  </a:cubicBez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622;p69">
              <a:extLst>
                <a:ext uri="{FF2B5EF4-FFF2-40B4-BE49-F238E27FC236}">
                  <a16:creationId xmlns:a16="http://schemas.microsoft.com/office/drawing/2014/main" id="{DAEC9832-30F8-41FB-BB93-A5FC31B66AEA}"/>
                </a:ext>
              </a:extLst>
            </p:cNvPr>
            <p:cNvSpPr/>
            <p:nvPr/>
          </p:nvSpPr>
          <p:spPr>
            <a:xfrm>
              <a:off x="5515615" y="2011872"/>
              <a:ext cx="18618" cy="41176"/>
            </a:xfrm>
            <a:custGeom>
              <a:avLst/>
              <a:gdLst/>
              <a:ahLst/>
              <a:cxnLst/>
              <a:rect l="l" t="t" r="r" b="b"/>
              <a:pathLst>
                <a:path w="709" h="1568" extrusionOk="0">
                  <a:moveTo>
                    <a:pt x="586" y="0"/>
                  </a:moveTo>
                  <a:cubicBezTo>
                    <a:pt x="453" y="0"/>
                    <a:pt x="331" y="100"/>
                    <a:pt x="316" y="240"/>
                  </a:cubicBezTo>
                  <a:lnTo>
                    <a:pt x="77" y="1187"/>
                  </a:lnTo>
                  <a:lnTo>
                    <a:pt x="67" y="1254"/>
                  </a:lnTo>
                  <a:lnTo>
                    <a:pt x="29" y="1398"/>
                  </a:lnTo>
                  <a:cubicBezTo>
                    <a:pt x="0" y="1455"/>
                    <a:pt x="29" y="1532"/>
                    <a:pt x="96" y="1561"/>
                  </a:cubicBezTo>
                  <a:cubicBezTo>
                    <a:pt x="111" y="1565"/>
                    <a:pt x="125" y="1567"/>
                    <a:pt x="138" y="1567"/>
                  </a:cubicBezTo>
                  <a:cubicBezTo>
                    <a:pt x="227" y="1567"/>
                    <a:pt x="249" y="1465"/>
                    <a:pt x="249" y="1465"/>
                  </a:cubicBezTo>
                  <a:lnTo>
                    <a:pt x="306" y="1206"/>
                  </a:lnTo>
                  <a:lnTo>
                    <a:pt x="546" y="269"/>
                  </a:lnTo>
                  <a:cubicBezTo>
                    <a:pt x="574" y="173"/>
                    <a:pt x="622" y="87"/>
                    <a:pt x="708" y="29"/>
                  </a:cubicBezTo>
                  <a:cubicBezTo>
                    <a:pt x="668" y="9"/>
                    <a:pt x="627" y="0"/>
                    <a:pt x="586" y="0"/>
                  </a:cubicBez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623;p69">
              <a:extLst>
                <a:ext uri="{FF2B5EF4-FFF2-40B4-BE49-F238E27FC236}">
                  <a16:creationId xmlns:a16="http://schemas.microsoft.com/office/drawing/2014/main" id="{F061DB74-6CF8-4124-BB03-6A78A6B9467A}"/>
                </a:ext>
              </a:extLst>
            </p:cNvPr>
            <p:cNvSpPr/>
            <p:nvPr/>
          </p:nvSpPr>
          <p:spPr>
            <a:xfrm>
              <a:off x="5534706" y="2020669"/>
              <a:ext cx="16360" cy="37657"/>
            </a:xfrm>
            <a:custGeom>
              <a:avLst/>
              <a:gdLst/>
              <a:ahLst/>
              <a:cxnLst/>
              <a:rect l="l" t="t" r="r" b="b"/>
              <a:pathLst>
                <a:path w="623" h="1434" extrusionOk="0">
                  <a:moveTo>
                    <a:pt x="594" y="1"/>
                  </a:moveTo>
                  <a:cubicBezTo>
                    <a:pt x="508" y="1"/>
                    <a:pt x="422" y="20"/>
                    <a:pt x="355" y="68"/>
                  </a:cubicBezTo>
                  <a:lnTo>
                    <a:pt x="355" y="87"/>
                  </a:lnTo>
                  <a:lnTo>
                    <a:pt x="87" y="1063"/>
                  </a:lnTo>
                  <a:lnTo>
                    <a:pt x="68" y="1120"/>
                  </a:lnTo>
                  <a:lnTo>
                    <a:pt x="29" y="1264"/>
                  </a:lnTo>
                  <a:cubicBezTo>
                    <a:pt x="1" y="1331"/>
                    <a:pt x="29" y="1407"/>
                    <a:pt x="96" y="1427"/>
                  </a:cubicBezTo>
                  <a:cubicBezTo>
                    <a:pt x="113" y="1432"/>
                    <a:pt x="128" y="1434"/>
                    <a:pt x="141" y="1434"/>
                  </a:cubicBezTo>
                  <a:cubicBezTo>
                    <a:pt x="228" y="1434"/>
                    <a:pt x="249" y="1340"/>
                    <a:pt x="249" y="1340"/>
                  </a:cubicBezTo>
                  <a:lnTo>
                    <a:pt x="316" y="1072"/>
                  </a:lnTo>
                  <a:lnTo>
                    <a:pt x="575" y="106"/>
                  </a:lnTo>
                  <a:cubicBezTo>
                    <a:pt x="584" y="68"/>
                    <a:pt x="603" y="39"/>
                    <a:pt x="623" y="1"/>
                  </a:cubicBez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9624;p69">
              <a:extLst>
                <a:ext uri="{FF2B5EF4-FFF2-40B4-BE49-F238E27FC236}">
                  <a16:creationId xmlns:a16="http://schemas.microsoft.com/office/drawing/2014/main" id="{292D1ECE-A752-43AB-AD6A-03AF06415551}"/>
                </a:ext>
              </a:extLst>
            </p:cNvPr>
            <p:cNvSpPr/>
            <p:nvPr/>
          </p:nvSpPr>
          <p:spPr>
            <a:xfrm>
              <a:off x="5585230" y="2104097"/>
              <a:ext cx="13077" cy="47793"/>
            </a:xfrm>
            <a:custGeom>
              <a:avLst/>
              <a:gdLst/>
              <a:ahLst/>
              <a:cxnLst/>
              <a:rect l="l" t="t" r="r" b="b"/>
              <a:pathLst>
                <a:path w="498" h="1820" extrusionOk="0">
                  <a:moveTo>
                    <a:pt x="431" y="1"/>
                  </a:moveTo>
                  <a:cubicBezTo>
                    <a:pt x="306" y="10"/>
                    <a:pt x="201" y="58"/>
                    <a:pt x="125" y="144"/>
                  </a:cubicBezTo>
                  <a:cubicBezTo>
                    <a:pt x="38" y="221"/>
                    <a:pt x="0" y="336"/>
                    <a:pt x="0" y="451"/>
                  </a:cubicBezTo>
                  <a:lnTo>
                    <a:pt x="0" y="1465"/>
                  </a:lnTo>
                  <a:lnTo>
                    <a:pt x="0" y="1532"/>
                  </a:lnTo>
                  <a:lnTo>
                    <a:pt x="10" y="1676"/>
                  </a:lnTo>
                  <a:cubicBezTo>
                    <a:pt x="0" y="1743"/>
                    <a:pt x="48" y="1810"/>
                    <a:pt x="115" y="1819"/>
                  </a:cubicBezTo>
                  <a:cubicBezTo>
                    <a:pt x="119" y="1820"/>
                    <a:pt x="123" y="1820"/>
                    <a:pt x="127" y="1820"/>
                  </a:cubicBezTo>
                  <a:cubicBezTo>
                    <a:pt x="239" y="1820"/>
                    <a:pt x="239" y="1685"/>
                    <a:pt x="239" y="1685"/>
                  </a:cubicBezTo>
                  <a:lnTo>
                    <a:pt x="230" y="1417"/>
                  </a:lnTo>
                  <a:lnTo>
                    <a:pt x="230" y="422"/>
                  </a:lnTo>
                  <a:cubicBezTo>
                    <a:pt x="220" y="240"/>
                    <a:pt x="326" y="68"/>
                    <a:pt x="498" y="1"/>
                  </a:cubicBez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9625;p69">
              <a:extLst>
                <a:ext uri="{FF2B5EF4-FFF2-40B4-BE49-F238E27FC236}">
                  <a16:creationId xmlns:a16="http://schemas.microsoft.com/office/drawing/2014/main" id="{71273D71-7A93-4A74-8F45-97DBA90C9FAF}"/>
                </a:ext>
              </a:extLst>
            </p:cNvPr>
            <p:cNvSpPr/>
            <p:nvPr/>
          </p:nvSpPr>
          <p:spPr>
            <a:xfrm>
              <a:off x="5606947" y="2109480"/>
              <a:ext cx="8456" cy="43171"/>
            </a:xfrm>
            <a:custGeom>
              <a:avLst/>
              <a:gdLst/>
              <a:ahLst/>
              <a:cxnLst/>
              <a:rect l="l" t="t" r="r" b="b"/>
              <a:pathLst>
                <a:path w="322" h="1644" extrusionOk="0">
                  <a:moveTo>
                    <a:pt x="268" y="0"/>
                  </a:moveTo>
                  <a:cubicBezTo>
                    <a:pt x="125" y="0"/>
                    <a:pt x="0" y="131"/>
                    <a:pt x="34" y="284"/>
                  </a:cubicBezTo>
                  <a:lnTo>
                    <a:pt x="34" y="1356"/>
                  </a:lnTo>
                  <a:lnTo>
                    <a:pt x="34" y="1499"/>
                  </a:lnTo>
                  <a:cubicBezTo>
                    <a:pt x="25" y="1576"/>
                    <a:pt x="73" y="1643"/>
                    <a:pt x="149" y="1643"/>
                  </a:cubicBezTo>
                  <a:cubicBezTo>
                    <a:pt x="153" y="1643"/>
                    <a:pt x="157" y="1643"/>
                    <a:pt x="161" y="1643"/>
                  </a:cubicBezTo>
                  <a:cubicBezTo>
                    <a:pt x="264" y="1643"/>
                    <a:pt x="264" y="1519"/>
                    <a:pt x="264" y="1519"/>
                  </a:cubicBezTo>
                  <a:lnTo>
                    <a:pt x="264" y="1251"/>
                  </a:lnTo>
                  <a:lnTo>
                    <a:pt x="264" y="246"/>
                  </a:lnTo>
                  <a:cubicBezTo>
                    <a:pt x="255" y="169"/>
                    <a:pt x="283" y="83"/>
                    <a:pt x="322" y="6"/>
                  </a:cubicBezTo>
                  <a:cubicBezTo>
                    <a:pt x="304" y="2"/>
                    <a:pt x="286" y="0"/>
                    <a:pt x="268" y="0"/>
                  </a:cubicBez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9626;p69">
              <a:extLst>
                <a:ext uri="{FF2B5EF4-FFF2-40B4-BE49-F238E27FC236}">
                  <a16:creationId xmlns:a16="http://schemas.microsoft.com/office/drawing/2014/main" id="{A4A01F59-589E-4706-9032-DDA4D62AB20A}"/>
                </a:ext>
              </a:extLst>
            </p:cNvPr>
            <p:cNvSpPr/>
            <p:nvPr/>
          </p:nvSpPr>
          <p:spPr>
            <a:xfrm>
              <a:off x="5625513" y="2113314"/>
              <a:ext cx="8981" cy="43093"/>
            </a:xfrm>
            <a:custGeom>
              <a:avLst/>
              <a:gdLst/>
              <a:ahLst/>
              <a:cxnLst/>
              <a:rect l="l" t="t" r="r" b="b"/>
              <a:pathLst>
                <a:path w="342" h="1641" extrusionOk="0">
                  <a:moveTo>
                    <a:pt x="298" y="1"/>
                  </a:moveTo>
                  <a:cubicBezTo>
                    <a:pt x="135" y="1"/>
                    <a:pt x="1" y="143"/>
                    <a:pt x="36" y="310"/>
                  </a:cubicBezTo>
                  <a:lnTo>
                    <a:pt x="55" y="1296"/>
                  </a:lnTo>
                  <a:lnTo>
                    <a:pt x="55" y="1353"/>
                  </a:lnTo>
                  <a:lnTo>
                    <a:pt x="55" y="1507"/>
                  </a:lnTo>
                  <a:cubicBezTo>
                    <a:pt x="45" y="1574"/>
                    <a:pt x="93" y="1631"/>
                    <a:pt x="170" y="1641"/>
                  </a:cubicBezTo>
                  <a:cubicBezTo>
                    <a:pt x="174" y="1641"/>
                    <a:pt x="177" y="1641"/>
                    <a:pt x="181" y="1641"/>
                  </a:cubicBezTo>
                  <a:cubicBezTo>
                    <a:pt x="285" y="1641"/>
                    <a:pt x="285" y="1516"/>
                    <a:pt x="285" y="1516"/>
                  </a:cubicBezTo>
                  <a:lnTo>
                    <a:pt x="275" y="1248"/>
                  </a:lnTo>
                  <a:lnTo>
                    <a:pt x="256" y="282"/>
                  </a:lnTo>
                  <a:cubicBezTo>
                    <a:pt x="256" y="176"/>
                    <a:pt x="285" y="81"/>
                    <a:pt x="342" y="4"/>
                  </a:cubicBezTo>
                  <a:cubicBezTo>
                    <a:pt x="327" y="2"/>
                    <a:pt x="312" y="1"/>
                    <a:pt x="298" y="1"/>
                  </a:cubicBez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9627;p69">
              <a:extLst>
                <a:ext uri="{FF2B5EF4-FFF2-40B4-BE49-F238E27FC236}">
                  <a16:creationId xmlns:a16="http://schemas.microsoft.com/office/drawing/2014/main" id="{205712E9-828D-4F12-B709-75B10080DE7D}"/>
                </a:ext>
              </a:extLst>
            </p:cNvPr>
            <p:cNvSpPr/>
            <p:nvPr/>
          </p:nvSpPr>
          <p:spPr>
            <a:xfrm>
              <a:off x="5646285" y="2117437"/>
              <a:ext cx="6801" cy="39731"/>
            </a:xfrm>
            <a:custGeom>
              <a:avLst/>
              <a:gdLst/>
              <a:ahLst/>
              <a:cxnLst/>
              <a:rect l="l" t="t" r="r" b="b"/>
              <a:pathLst>
                <a:path w="259" h="1513" extrusionOk="0">
                  <a:moveTo>
                    <a:pt x="221" y="0"/>
                  </a:moveTo>
                  <a:cubicBezTo>
                    <a:pt x="144" y="29"/>
                    <a:pt x="68" y="67"/>
                    <a:pt x="10" y="134"/>
                  </a:cubicBezTo>
                  <a:lnTo>
                    <a:pt x="10" y="144"/>
                  </a:lnTo>
                  <a:lnTo>
                    <a:pt x="10" y="1225"/>
                  </a:lnTo>
                  <a:lnTo>
                    <a:pt x="20" y="1369"/>
                  </a:lnTo>
                  <a:cubicBezTo>
                    <a:pt x="1" y="1436"/>
                    <a:pt x="58" y="1503"/>
                    <a:pt x="125" y="1512"/>
                  </a:cubicBezTo>
                  <a:cubicBezTo>
                    <a:pt x="130" y="1513"/>
                    <a:pt x="134" y="1513"/>
                    <a:pt x="139" y="1513"/>
                  </a:cubicBezTo>
                  <a:cubicBezTo>
                    <a:pt x="258" y="1513"/>
                    <a:pt x="250" y="1388"/>
                    <a:pt x="250" y="1388"/>
                  </a:cubicBezTo>
                  <a:lnTo>
                    <a:pt x="240" y="1120"/>
                  </a:lnTo>
                  <a:lnTo>
                    <a:pt x="240" y="115"/>
                  </a:lnTo>
                  <a:cubicBezTo>
                    <a:pt x="240" y="77"/>
                    <a:pt x="240" y="38"/>
                    <a:pt x="250" y="0"/>
                  </a:cubicBezTo>
                  <a:close/>
                </a:path>
              </a:pathLst>
            </a:custGeom>
            <a:solidFill>
              <a:srgbClr val="B3C3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9628;p69">
              <a:extLst>
                <a:ext uri="{FF2B5EF4-FFF2-40B4-BE49-F238E27FC236}">
                  <a16:creationId xmlns:a16="http://schemas.microsoft.com/office/drawing/2014/main" id="{22FB0EBF-5822-4A8D-AA8E-67272B4CAA30}"/>
                </a:ext>
              </a:extLst>
            </p:cNvPr>
            <p:cNvSpPr/>
            <p:nvPr/>
          </p:nvSpPr>
          <p:spPr>
            <a:xfrm>
              <a:off x="5577694" y="2215439"/>
              <a:ext cx="86973" cy="32694"/>
            </a:xfrm>
            <a:custGeom>
              <a:avLst/>
              <a:gdLst/>
              <a:ahLst/>
              <a:cxnLst/>
              <a:rect l="l" t="t" r="r" b="b"/>
              <a:pathLst>
                <a:path w="3312" h="1245" extrusionOk="0">
                  <a:moveTo>
                    <a:pt x="201" y="1"/>
                  </a:moveTo>
                  <a:cubicBezTo>
                    <a:pt x="86" y="10"/>
                    <a:pt x="0" y="115"/>
                    <a:pt x="19" y="221"/>
                  </a:cubicBezTo>
                  <a:lnTo>
                    <a:pt x="19" y="1245"/>
                  </a:lnTo>
                  <a:lnTo>
                    <a:pt x="3302" y="1245"/>
                  </a:lnTo>
                  <a:lnTo>
                    <a:pt x="3302" y="249"/>
                  </a:lnTo>
                  <a:cubicBezTo>
                    <a:pt x="3292" y="240"/>
                    <a:pt x="3292" y="230"/>
                    <a:pt x="3292" y="221"/>
                  </a:cubicBezTo>
                  <a:cubicBezTo>
                    <a:pt x="3311" y="115"/>
                    <a:pt x="3225" y="10"/>
                    <a:pt x="3110"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9629;p69">
              <a:extLst>
                <a:ext uri="{FF2B5EF4-FFF2-40B4-BE49-F238E27FC236}">
                  <a16:creationId xmlns:a16="http://schemas.microsoft.com/office/drawing/2014/main" id="{D124237A-0973-4B0F-9324-9F3964AEA5F2}"/>
                </a:ext>
              </a:extLst>
            </p:cNvPr>
            <p:cNvSpPr/>
            <p:nvPr/>
          </p:nvSpPr>
          <p:spPr>
            <a:xfrm>
              <a:off x="5595262" y="2215439"/>
              <a:ext cx="69405" cy="32694"/>
            </a:xfrm>
            <a:custGeom>
              <a:avLst/>
              <a:gdLst/>
              <a:ahLst/>
              <a:cxnLst/>
              <a:rect l="l" t="t" r="r" b="b"/>
              <a:pathLst>
                <a:path w="2643" h="1245" extrusionOk="0">
                  <a:moveTo>
                    <a:pt x="1" y="1"/>
                  </a:moveTo>
                  <a:lnTo>
                    <a:pt x="1" y="1245"/>
                  </a:lnTo>
                  <a:lnTo>
                    <a:pt x="2633" y="1245"/>
                  </a:lnTo>
                  <a:lnTo>
                    <a:pt x="2633" y="249"/>
                  </a:lnTo>
                  <a:cubicBezTo>
                    <a:pt x="2623" y="240"/>
                    <a:pt x="2623" y="230"/>
                    <a:pt x="2623" y="221"/>
                  </a:cubicBezTo>
                  <a:cubicBezTo>
                    <a:pt x="2642" y="115"/>
                    <a:pt x="2556" y="10"/>
                    <a:pt x="2441" y="1"/>
                  </a:cubicBezTo>
                  <a:close/>
                </a:path>
              </a:pathLst>
            </a:custGeom>
            <a:solidFill>
              <a:srgbClr val="EFF3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9630;p69">
              <a:extLst>
                <a:ext uri="{FF2B5EF4-FFF2-40B4-BE49-F238E27FC236}">
                  <a16:creationId xmlns:a16="http://schemas.microsoft.com/office/drawing/2014/main" id="{6B675023-C378-4BBF-AC71-4FF840105A9A}"/>
                </a:ext>
              </a:extLst>
            </p:cNvPr>
            <p:cNvSpPr/>
            <p:nvPr/>
          </p:nvSpPr>
          <p:spPr>
            <a:xfrm>
              <a:off x="5334421" y="2246111"/>
              <a:ext cx="86973" cy="32431"/>
            </a:xfrm>
            <a:custGeom>
              <a:avLst/>
              <a:gdLst/>
              <a:ahLst/>
              <a:cxnLst/>
              <a:rect l="l" t="t" r="r" b="b"/>
              <a:pathLst>
                <a:path w="3312" h="1235" extrusionOk="0">
                  <a:moveTo>
                    <a:pt x="201" y="0"/>
                  </a:moveTo>
                  <a:cubicBezTo>
                    <a:pt x="86" y="10"/>
                    <a:pt x="0" y="105"/>
                    <a:pt x="19" y="220"/>
                  </a:cubicBezTo>
                  <a:lnTo>
                    <a:pt x="19" y="1235"/>
                  </a:lnTo>
                  <a:lnTo>
                    <a:pt x="3292" y="1235"/>
                  </a:lnTo>
                  <a:lnTo>
                    <a:pt x="3292" y="249"/>
                  </a:lnTo>
                  <a:cubicBezTo>
                    <a:pt x="3292" y="239"/>
                    <a:pt x="3292" y="230"/>
                    <a:pt x="3292" y="220"/>
                  </a:cubicBezTo>
                  <a:cubicBezTo>
                    <a:pt x="3311" y="105"/>
                    <a:pt x="3225" y="10"/>
                    <a:pt x="3110" y="0"/>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9631;p69">
              <a:extLst>
                <a:ext uri="{FF2B5EF4-FFF2-40B4-BE49-F238E27FC236}">
                  <a16:creationId xmlns:a16="http://schemas.microsoft.com/office/drawing/2014/main" id="{8CD2134E-343E-4697-A3D7-3FAF6397EC93}"/>
                </a:ext>
              </a:extLst>
            </p:cNvPr>
            <p:cNvSpPr/>
            <p:nvPr/>
          </p:nvSpPr>
          <p:spPr>
            <a:xfrm>
              <a:off x="5353512" y="2246111"/>
              <a:ext cx="67882" cy="32431"/>
            </a:xfrm>
            <a:custGeom>
              <a:avLst/>
              <a:gdLst/>
              <a:ahLst/>
              <a:cxnLst/>
              <a:rect l="l" t="t" r="r" b="b"/>
              <a:pathLst>
                <a:path w="2585" h="1235" extrusionOk="0">
                  <a:moveTo>
                    <a:pt x="0" y="0"/>
                  </a:moveTo>
                  <a:lnTo>
                    <a:pt x="0" y="1235"/>
                  </a:lnTo>
                  <a:lnTo>
                    <a:pt x="2565" y="1235"/>
                  </a:lnTo>
                  <a:lnTo>
                    <a:pt x="2565" y="249"/>
                  </a:lnTo>
                  <a:cubicBezTo>
                    <a:pt x="2565" y="239"/>
                    <a:pt x="2565" y="230"/>
                    <a:pt x="2565" y="220"/>
                  </a:cubicBezTo>
                  <a:cubicBezTo>
                    <a:pt x="2584" y="105"/>
                    <a:pt x="2498" y="10"/>
                    <a:pt x="2383" y="0"/>
                  </a:cubicBezTo>
                  <a:close/>
                </a:path>
              </a:pathLst>
            </a:custGeom>
            <a:solidFill>
              <a:srgbClr val="EFF3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8" name="Picture 107">
            <a:extLst>
              <a:ext uri="{FF2B5EF4-FFF2-40B4-BE49-F238E27FC236}">
                <a16:creationId xmlns:a16="http://schemas.microsoft.com/office/drawing/2014/main" id="{DFBC1720-0B10-475F-BA0E-A3804477746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00740" y="1487850"/>
            <a:ext cx="5679728" cy="3839076"/>
          </a:xfrm>
          <a:prstGeom prst="rect">
            <a:avLst/>
          </a:prstGeom>
        </p:spPr>
      </p:pic>
      <p:pic>
        <p:nvPicPr>
          <p:cNvPr id="2" name="Picture 1">
            <a:extLst>
              <a:ext uri="{FF2B5EF4-FFF2-40B4-BE49-F238E27FC236}">
                <a16:creationId xmlns:a16="http://schemas.microsoft.com/office/drawing/2014/main" id="{B33FE5FD-D94A-4DEB-8703-A68AD018A2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062" y="1511763"/>
            <a:ext cx="6527669" cy="3809285"/>
          </a:xfrm>
          <a:prstGeom prst="rect">
            <a:avLst/>
          </a:prstGeom>
        </p:spPr>
      </p:pic>
      <p:pic>
        <p:nvPicPr>
          <p:cNvPr id="3" name="Picture 2">
            <a:extLst>
              <a:ext uri="{FF2B5EF4-FFF2-40B4-BE49-F238E27FC236}">
                <a16:creationId xmlns:a16="http://schemas.microsoft.com/office/drawing/2014/main" id="{CEBAE525-6636-4C4B-8769-C5154AFDFDC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8482" y="1424117"/>
            <a:ext cx="7169039" cy="3922120"/>
          </a:xfrm>
          <a:prstGeom prst="rect">
            <a:avLst/>
          </a:prstGeom>
        </p:spPr>
      </p:pic>
    </p:spTree>
    <p:extLst>
      <p:ext uri="{BB962C8B-B14F-4D97-AF65-F5344CB8AC3E}">
        <p14:creationId xmlns:p14="http://schemas.microsoft.com/office/powerpoint/2010/main" val="311854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0"/>
                                        </p:tgtEl>
                                        <p:attrNameLst>
                                          <p:attrName>style.visibility</p:attrName>
                                        </p:attrNameLst>
                                      </p:cBhvr>
                                      <p:to>
                                        <p:strVal val="visible"/>
                                      </p:to>
                                    </p:set>
                                    <p:animEffect transition="in" filter="fade">
                                      <p:cBhvr>
                                        <p:cTn id="12" dur="1000"/>
                                        <p:tgtEl>
                                          <p:spTgt spid="360"/>
                                        </p:tgtEl>
                                      </p:cBhvr>
                                    </p:animEffect>
                                    <p:anim calcmode="lin" valueType="num">
                                      <p:cBhvr>
                                        <p:cTn id="13" dur="1000" fill="hold"/>
                                        <p:tgtEl>
                                          <p:spTgt spid="360"/>
                                        </p:tgtEl>
                                        <p:attrNameLst>
                                          <p:attrName>ppt_x</p:attrName>
                                        </p:attrNameLst>
                                      </p:cBhvr>
                                      <p:tavLst>
                                        <p:tav tm="0">
                                          <p:val>
                                            <p:strVal val="#ppt_x"/>
                                          </p:val>
                                        </p:tav>
                                        <p:tav tm="100000">
                                          <p:val>
                                            <p:strVal val="#ppt_x"/>
                                          </p:val>
                                        </p:tav>
                                      </p:tavLst>
                                    </p:anim>
                                    <p:anim calcmode="lin" valueType="num">
                                      <p:cBhvr>
                                        <p:cTn id="14" dur="1000" fill="hold"/>
                                        <p:tgtEl>
                                          <p:spTgt spid="3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9">
                                            <p:txEl>
                                              <p:pRg st="0" end="0"/>
                                            </p:txEl>
                                          </p:spTgt>
                                        </p:tgtEl>
                                        <p:attrNameLst>
                                          <p:attrName>style.visibility</p:attrName>
                                        </p:attrNameLst>
                                      </p:cBhvr>
                                      <p:to>
                                        <p:strVal val="visible"/>
                                      </p:to>
                                    </p:set>
                                    <p:animEffect transition="in" filter="fade">
                                      <p:cBhvr>
                                        <p:cTn id="19" dur="1000"/>
                                        <p:tgtEl>
                                          <p:spTgt spid="359">
                                            <p:txEl>
                                              <p:pRg st="0" end="0"/>
                                            </p:txEl>
                                          </p:spTgt>
                                        </p:tgtEl>
                                      </p:cBhvr>
                                    </p:animEffect>
                                    <p:anim calcmode="lin" valueType="num">
                                      <p:cBhvr>
                                        <p:cTn id="20" dur="1000" fill="hold"/>
                                        <p:tgtEl>
                                          <p:spTgt spid="35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59">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0"/>
                                        </p:tgtEl>
                                      </p:cBhvr>
                                    </p:animEffect>
                                    <p:set>
                                      <p:cBhvr>
                                        <p:cTn id="30" dur="1" fill="hold">
                                          <p:stCondLst>
                                            <p:cond delay="499"/>
                                          </p:stCondLst>
                                        </p:cTn>
                                        <p:tgtEl>
                                          <p:spTgt spid="5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9">
                                            <p:txEl>
                                              <p:pRg st="1" end="1"/>
                                            </p:txEl>
                                          </p:spTgt>
                                        </p:tgtEl>
                                        <p:attrNameLst>
                                          <p:attrName>style.visibility</p:attrName>
                                        </p:attrNameLst>
                                      </p:cBhvr>
                                      <p:to>
                                        <p:strVal val="visible"/>
                                      </p:to>
                                    </p:set>
                                    <p:animEffect transition="in" filter="fade">
                                      <p:cBhvr>
                                        <p:cTn id="35" dur="1000"/>
                                        <p:tgtEl>
                                          <p:spTgt spid="359">
                                            <p:txEl>
                                              <p:pRg st="1" end="1"/>
                                            </p:txEl>
                                          </p:spTgt>
                                        </p:tgtEl>
                                      </p:cBhvr>
                                    </p:animEffect>
                                    <p:anim calcmode="lin" valueType="num">
                                      <p:cBhvr>
                                        <p:cTn id="36" dur="1000" fill="hold"/>
                                        <p:tgtEl>
                                          <p:spTgt spid="35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61"/>
                                        </p:tgtEl>
                                        <p:attrNameLst>
                                          <p:attrName>style.visibility</p:attrName>
                                        </p:attrNameLst>
                                      </p:cBhvr>
                                      <p:to>
                                        <p:strVal val="visible"/>
                                      </p:to>
                                    </p:set>
                                    <p:animEffect transition="in" filter="fade">
                                      <p:cBhvr>
                                        <p:cTn id="47" dur="1000"/>
                                        <p:tgtEl>
                                          <p:spTgt spid="361"/>
                                        </p:tgtEl>
                                      </p:cBhvr>
                                    </p:animEffect>
                                    <p:anim calcmode="lin" valueType="num">
                                      <p:cBhvr>
                                        <p:cTn id="48" dur="1000" fill="hold"/>
                                        <p:tgtEl>
                                          <p:spTgt spid="361"/>
                                        </p:tgtEl>
                                        <p:attrNameLst>
                                          <p:attrName>ppt_x</p:attrName>
                                        </p:attrNameLst>
                                      </p:cBhvr>
                                      <p:tavLst>
                                        <p:tav tm="0">
                                          <p:val>
                                            <p:strVal val="#ppt_x"/>
                                          </p:val>
                                        </p:tav>
                                        <p:tav tm="100000">
                                          <p:val>
                                            <p:strVal val="#ppt_x"/>
                                          </p:val>
                                        </p:tav>
                                      </p:tavLst>
                                    </p:anim>
                                    <p:anim calcmode="lin" valueType="num">
                                      <p:cBhvr>
                                        <p:cTn id="49" dur="1000" fill="hold"/>
                                        <p:tgtEl>
                                          <p:spTgt spid="36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58">
                                            <p:txEl>
                                              <p:pRg st="0" end="0"/>
                                            </p:txEl>
                                          </p:spTgt>
                                        </p:tgtEl>
                                        <p:attrNameLst>
                                          <p:attrName>style.visibility</p:attrName>
                                        </p:attrNameLst>
                                      </p:cBhvr>
                                      <p:to>
                                        <p:strVal val="visible"/>
                                      </p:to>
                                    </p:set>
                                    <p:animEffect transition="in" filter="fade">
                                      <p:cBhvr>
                                        <p:cTn id="54" dur="1000"/>
                                        <p:tgtEl>
                                          <p:spTgt spid="358">
                                            <p:txEl>
                                              <p:pRg st="0" end="0"/>
                                            </p:txEl>
                                          </p:spTgt>
                                        </p:tgtEl>
                                      </p:cBhvr>
                                    </p:animEffect>
                                    <p:anim calcmode="lin" valueType="num">
                                      <p:cBhvr>
                                        <p:cTn id="55" dur="1000" fill="hold"/>
                                        <p:tgtEl>
                                          <p:spTgt spid="358">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358">
                                            <p:txEl>
                                              <p:pRg st="0" end="0"/>
                                            </p:txEl>
                                          </p:spTgt>
                                        </p:tgtEl>
                                        <p:attrNameLst>
                                          <p:attrName>ppt_y</p:attrName>
                                        </p:attrNameLst>
                                      </p:cBhvr>
                                      <p:tavLst>
                                        <p:tav tm="0">
                                          <p:val>
                                            <p:strVal val="#ppt_y+.1"/>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
                                        </p:tgtEl>
                                      </p:cBhvr>
                                    </p:animEffect>
                                    <p:set>
                                      <p:cBhvr>
                                        <p:cTn id="64" dur="1" fill="hold">
                                          <p:stCondLst>
                                            <p:cond delay="499"/>
                                          </p:stCondLst>
                                        </p:cTn>
                                        <p:tgtEl>
                                          <p:spTgt spid="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58">
                                            <p:txEl>
                                              <p:pRg st="1" end="1"/>
                                            </p:txEl>
                                          </p:spTgt>
                                        </p:tgtEl>
                                        <p:attrNameLst>
                                          <p:attrName>style.visibility</p:attrName>
                                        </p:attrNameLst>
                                      </p:cBhvr>
                                      <p:to>
                                        <p:strVal val="visible"/>
                                      </p:to>
                                    </p:set>
                                    <p:animEffect transition="in" filter="fade">
                                      <p:cBhvr>
                                        <p:cTn id="69" dur="1000"/>
                                        <p:tgtEl>
                                          <p:spTgt spid="358">
                                            <p:txEl>
                                              <p:pRg st="1" end="1"/>
                                            </p:txEl>
                                          </p:spTgt>
                                        </p:tgtEl>
                                      </p:cBhvr>
                                    </p:animEffect>
                                    <p:anim calcmode="lin" valueType="num">
                                      <p:cBhvr>
                                        <p:cTn id="70" dur="1000" fill="hold"/>
                                        <p:tgtEl>
                                          <p:spTgt spid="358">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358">
                                            <p:txEl>
                                              <p:pRg st="1" end="1"/>
                                            </p:txEl>
                                          </p:spTgt>
                                        </p:tgtEl>
                                        <p:attrNameLst>
                                          <p:attrName>ppt_y</p:attrName>
                                        </p:attrNameLst>
                                      </p:cBhvr>
                                      <p:tavLst>
                                        <p:tav tm="0">
                                          <p:val>
                                            <p:strVal val="#ppt_y+.1"/>
                                          </p:val>
                                        </p:tav>
                                        <p:tav tm="100000">
                                          <p:val>
                                            <p:strVal val="#ppt_y"/>
                                          </p:val>
                                        </p:tav>
                                      </p:tavLst>
                                    </p:anim>
                                  </p:childTnLst>
                                </p:cTn>
                              </p:par>
                              <p:par>
                                <p:cTn id="72" presetID="10" presetClass="entr" presetSubtype="0" fill="hold" nodeType="withEffect">
                                  <p:stCondLst>
                                    <p:cond delay="0"/>
                                  </p:stCondLst>
                                  <p:childTnLst>
                                    <p:set>
                                      <p:cBhvr>
                                        <p:cTn id="73" dur="1" fill="hold">
                                          <p:stCondLst>
                                            <p:cond delay="0"/>
                                          </p:stCondLst>
                                        </p:cTn>
                                        <p:tgtEl>
                                          <p:spTgt spid="108"/>
                                        </p:tgtEl>
                                        <p:attrNameLst>
                                          <p:attrName>style.visibility</p:attrName>
                                        </p:attrNameLst>
                                      </p:cBhvr>
                                      <p:to>
                                        <p:strVal val="visible"/>
                                      </p:to>
                                    </p:set>
                                    <p:animEffect transition="in" filter="fade">
                                      <p:cBhvr>
                                        <p:cTn id="74" dur="500"/>
                                        <p:tgtEl>
                                          <p:spTgt spid="10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08"/>
                                        </p:tgtEl>
                                      </p:cBhvr>
                                    </p:animEffect>
                                    <p:set>
                                      <p:cBhvr>
                                        <p:cTn id="79" dur="1" fill="hold">
                                          <p:stCondLst>
                                            <p:cond delay="499"/>
                                          </p:stCondLst>
                                        </p:cTn>
                                        <p:tgtEl>
                                          <p:spTgt spid="10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58">
                                            <p:txEl>
                                              <p:pRg st="2" end="2"/>
                                            </p:txEl>
                                          </p:spTgt>
                                        </p:tgtEl>
                                        <p:attrNameLst>
                                          <p:attrName>style.visibility</p:attrName>
                                        </p:attrNameLst>
                                      </p:cBhvr>
                                      <p:to>
                                        <p:strVal val="visible"/>
                                      </p:to>
                                    </p:set>
                                    <p:animEffect transition="in" filter="fade">
                                      <p:cBhvr>
                                        <p:cTn id="84" dur="1000"/>
                                        <p:tgtEl>
                                          <p:spTgt spid="358">
                                            <p:txEl>
                                              <p:pRg st="2" end="2"/>
                                            </p:txEl>
                                          </p:spTgt>
                                        </p:tgtEl>
                                      </p:cBhvr>
                                    </p:animEffect>
                                    <p:anim calcmode="lin" valueType="num">
                                      <p:cBhvr>
                                        <p:cTn id="85" dur="1000" fill="hold"/>
                                        <p:tgtEl>
                                          <p:spTgt spid="358">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358">
                                            <p:txEl>
                                              <p:pRg st="2" end="2"/>
                                            </p:txEl>
                                          </p:spTgt>
                                        </p:tgtEl>
                                        <p:attrNameLst>
                                          <p:attrName>ppt_y</p:attrName>
                                        </p:attrNameLst>
                                      </p:cBhvr>
                                      <p:tavLst>
                                        <p:tav tm="0">
                                          <p:val>
                                            <p:strVal val="#ppt_y+.1"/>
                                          </p:val>
                                        </p:tav>
                                        <p:tav tm="100000">
                                          <p:val>
                                            <p:strVal val="#ppt_y"/>
                                          </p:val>
                                        </p:tav>
                                      </p:tavLst>
                                    </p:anim>
                                  </p:childTnLst>
                                </p:cTn>
                              </p:par>
                              <p:par>
                                <p:cTn id="87" presetID="10" presetClass="entr" presetSubtype="0" fill="hold" nodeType="with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uiExpand="1" build="p"/>
      <p:bldP spid="359" grpId="0" uiExpand="1" build="p"/>
      <p:bldP spid="360" grpId="0"/>
      <p:bldP spid="361"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89F479-BEF7-436C-B003-AB6B5E0FB4A7}"/>
              </a:ext>
            </a:extLst>
          </p:cNvPr>
          <p:cNvSpPr>
            <a:spLocks noGrp="1"/>
          </p:cNvSpPr>
          <p:nvPr>
            <p:ph type="title"/>
          </p:nvPr>
        </p:nvSpPr>
        <p:spPr>
          <a:xfrm>
            <a:off x="8781253" y="2989632"/>
            <a:ext cx="3147136" cy="878737"/>
          </a:xfrm>
        </p:spPr>
        <p:txBody>
          <a:bodyPr/>
          <a:lstStyle/>
          <a:p>
            <a:pPr algn="r"/>
            <a:r>
              <a:rPr lang="en-US" sz="3200" dirty="0"/>
              <a:t>NEPBIS.ORG</a:t>
            </a:r>
          </a:p>
        </p:txBody>
      </p:sp>
      <p:grpSp>
        <p:nvGrpSpPr>
          <p:cNvPr id="9" name="Group 8">
            <a:extLst>
              <a:ext uri="{FF2B5EF4-FFF2-40B4-BE49-F238E27FC236}">
                <a16:creationId xmlns:a16="http://schemas.microsoft.com/office/drawing/2014/main" id="{5FC3A018-E6A5-44B9-BA7D-C91049E8906D}"/>
              </a:ext>
            </a:extLst>
          </p:cNvPr>
          <p:cNvGrpSpPr/>
          <p:nvPr/>
        </p:nvGrpSpPr>
        <p:grpSpPr>
          <a:xfrm>
            <a:off x="263611" y="568961"/>
            <a:ext cx="8997549" cy="5296159"/>
            <a:chOff x="1524000" y="971636"/>
            <a:chExt cx="6895684" cy="4048234"/>
          </a:xfrm>
        </p:grpSpPr>
        <p:pic>
          <p:nvPicPr>
            <p:cNvPr id="3" name="Picture 2">
              <a:extLst>
                <a:ext uri="{FF2B5EF4-FFF2-40B4-BE49-F238E27FC236}">
                  <a16:creationId xmlns:a16="http://schemas.microsoft.com/office/drawing/2014/main" id="{B6B7EA4D-D13F-4051-84FB-1277C9326C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971636"/>
              <a:ext cx="6895684" cy="4048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Straight Arrow Connector 5">
              <a:extLst>
                <a:ext uri="{FF2B5EF4-FFF2-40B4-BE49-F238E27FC236}">
                  <a16:creationId xmlns:a16="http://schemas.microsoft.com/office/drawing/2014/main" id="{7453C554-9670-4F0E-9DF7-6FEC6DC422B8}"/>
                </a:ext>
              </a:extLst>
            </p:cNvPr>
            <p:cNvCxnSpPr>
              <a:cxnSpLocks/>
            </p:cNvCxnSpPr>
            <p:nvPr/>
          </p:nvCxnSpPr>
          <p:spPr>
            <a:xfrm flipH="1">
              <a:off x="3352800" y="4400550"/>
              <a:ext cx="714375" cy="9525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0B329BE-D34E-4690-9B6A-4D4A6B34E15B}"/>
                </a:ext>
              </a:extLst>
            </p:cNvPr>
            <p:cNvCxnSpPr/>
            <p:nvPr/>
          </p:nvCxnSpPr>
          <p:spPr>
            <a:xfrm flipH="1">
              <a:off x="4000500" y="1838325"/>
              <a:ext cx="714375" cy="9525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30FB206D-16DD-490E-BDDF-9ADC318F3C73}"/>
                </a:ext>
              </a:extLst>
            </p:cNvPr>
            <p:cNvSpPr/>
            <p:nvPr/>
          </p:nvSpPr>
          <p:spPr>
            <a:xfrm>
              <a:off x="5143500" y="4448175"/>
              <a:ext cx="1600200" cy="34472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grpSp>
    </p:spTree>
    <p:extLst>
      <p:ext uri="{BB962C8B-B14F-4D97-AF65-F5344CB8AC3E}">
        <p14:creationId xmlns:p14="http://schemas.microsoft.com/office/powerpoint/2010/main" val="103272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D4A3-FBB1-465F-B8E7-7553A286B5ED}"/>
              </a:ext>
            </a:extLst>
          </p:cNvPr>
          <p:cNvSpPr>
            <a:spLocks noGrp="1"/>
          </p:cNvSpPr>
          <p:nvPr>
            <p:ph type="title"/>
          </p:nvPr>
        </p:nvSpPr>
        <p:spPr>
          <a:xfrm>
            <a:off x="1" y="848463"/>
            <a:ext cx="2653751" cy="2260499"/>
          </a:xfrm>
        </p:spPr>
        <p:txBody>
          <a:bodyPr/>
          <a:lstStyle/>
          <a:p>
            <a:pPr algn="ctr"/>
            <a:r>
              <a:rPr lang="en-US" b="1" dirty="0"/>
              <a:t>SWIS Training Events</a:t>
            </a:r>
          </a:p>
        </p:txBody>
      </p:sp>
      <p:pic>
        <p:nvPicPr>
          <p:cNvPr id="4" name="Picture 3">
            <a:extLst>
              <a:ext uri="{FF2B5EF4-FFF2-40B4-BE49-F238E27FC236}">
                <a16:creationId xmlns:a16="http://schemas.microsoft.com/office/drawing/2014/main" id="{E5B71DD0-B853-CC4F-B7D3-583C076AFEDD}"/>
              </a:ext>
            </a:extLst>
          </p:cNvPr>
          <p:cNvPicPr>
            <a:picLocks noChangeAspect="1"/>
          </p:cNvPicPr>
          <p:nvPr/>
        </p:nvPicPr>
        <p:blipFill>
          <a:blip r:embed="rId3"/>
          <a:stretch>
            <a:fillRect/>
          </a:stretch>
        </p:blipFill>
        <p:spPr>
          <a:xfrm>
            <a:off x="3096725" y="741576"/>
            <a:ext cx="8571020" cy="5563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ounded Rectangular Callout 7">
            <a:extLst>
              <a:ext uri="{FF2B5EF4-FFF2-40B4-BE49-F238E27FC236}">
                <a16:creationId xmlns:a16="http://schemas.microsoft.com/office/drawing/2014/main" id="{28D4ABC4-4AC2-C049-8340-077C3064AF9B}"/>
              </a:ext>
            </a:extLst>
          </p:cNvPr>
          <p:cNvSpPr/>
          <p:nvPr/>
        </p:nvSpPr>
        <p:spPr>
          <a:xfrm>
            <a:off x="524255" y="3933371"/>
            <a:ext cx="4080216" cy="17933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You can find the available dates and registration links here:</a:t>
            </a:r>
          </a:p>
          <a:p>
            <a:pPr algn="ctr"/>
            <a:r>
              <a:rPr lang="en-US" sz="2000" dirty="0">
                <a:hlinkClick r:id="rId4"/>
              </a:rPr>
              <a:t>https://</a:t>
            </a:r>
            <a:r>
              <a:rPr lang="en-US" sz="2000" dirty="0" err="1">
                <a:hlinkClick r:id="rId4"/>
              </a:rPr>
              <a:t>nepbis.org</a:t>
            </a:r>
            <a:r>
              <a:rPr lang="en-US" sz="2000" dirty="0">
                <a:hlinkClick r:id="rId4"/>
              </a:rPr>
              <a:t>/</a:t>
            </a:r>
            <a:r>
              <a:rPr lang="en-US" sz="2000" dirty="0" err="1">
                <a:hlinkClick r:id="rId4"/>
              </a:rPr>
              <a:t>pbis</a:t>
            </a:r>
            <a:r>
              <a:rPr lang="en-US" sz="2000" dirty="0">
                <a:hlinkClick r:id="rId4"/>
              </a:rPr>
              <a:t>-academy-virtual-training-page/ </a:t>
            </a:r>
            <a:endParaRPr lang="en-US" sz="2000" dirty="0"/>
          </a:p>
        </p:txBody>
      </p:sp>
    </p:spTree>
    <p:extLst>
      <p:ext uri="{BB962C8B-B14F-4D97-AF65-F5344CB8AC3E}">
        <p14:creationId xmlns:p14="http://schemas.microsoft.com/office/powerpoint/2010/main" val="209880617"/>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7" ma:contentTypeDescription="Create a new document." ma:contentTypeScope="" ma:versionID="b5e5ea25d03f1bd8b5e0059cb678326f">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6dc4f3ce507533e0f581d08dac4ff33f"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EA7D56-F5F6-4136-88F3-2BD09A334EA8}">
  <ds:schemaRefs>
    <ds:schemaRef ds:uri="http://schemas.microsoft.com/sharepoint/v3/contenttype/forms"/>
  </ds:schemaRefs>
</ds:datastoreItem>
</file>

<file path=customXml/itemProps2.xml><?xml version="1.0" encoding="utf-8"?>
<ds:datastoreItem xmlns:ds="http://schemas.openxmlformats.org/officeDocument/2006/customXml" ds:itemID="{21A28B67-C8DD-4BF7-9559-563E7707A7EA}">
  <ds:schemaRefs>
    <ds:schemaRef ds:uri="http://schemas.openxmlformats.org/package/2006/metadata/core-properties"/>
    <ds:schemaRef ds:uri="http://schemas.microsoft.com/office/2006/metadata/properties"/>
    <ds:schemaRef ds:uri="http://purl.org/dc/terms/"/>
    <ds:schemaRef ds:uri="http://purl.org/dc/elements/1.1/"/>
    <ds:schemaRef ds:uri="bd4136c0-7c27-4378-bc59-5e31d22b10cd"/>
    <ds:schemaRef ds:uri="fa4c7253-cea3-4165-8b8a-856476806840"/>
    <ds:schemaRef ds:uri="http://purl.org/dc/dcmitype/"/>
    <ds:schemaRef ds:uri="http://www.w3.org/XML/1998/namespace"/>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2909C8D4-AC34-427E-BEA7-7412B373BC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c7253-cea3-4165-8b8a-856476806840"/>
    <ds:schemaRef ds:uri="bd4136c0-7c27-4378-bc59-5e31d22b1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4977</TotalTime>
  <Words>2024</Words>
  <Application>Microsoft Macintosh PowerPoint</Application>
  <PresentationFormat>Widescreen</PresentationFormat>
  <Paragraphs>310</Paragraphs>
  <Slides>27</Slides>
  <Notes>20</Notes>
  <HiddenSlides>3</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27</vt:i4>
      </vt:variant>
    </vt:vector>
  </HeadingPairs>
  <TitlesOfParts>
    <vt:vector size="47" baseType="lpstr">
      <vt:lpstr>Arial</vt:lpstr>
      <vt:lpstr>Calibri</vt:lpstr>
      <vt:lpstr>Fira Sans Extra Condensed Medium</vt:lpstr>
      <vt:lpstr>Franklin Gothic Book</vt:lpstr>
      <vt:lpstr>Hind Vadodara</vt:lpstr>
      <vt:lpstr>Montserrat SemiBold</vt:lpstr>
      <vt:lpstr>Nunito Light</vt:lpstr>
      <vt:lpstr>Open Sans SemiBold</vt:lpstr>
      <vt:lpstr>Oswald</vt:lpstr>
      <vt:lpstr>Poppins</vt:lpstr>
      <vt:lpstr>Poppins Medium</vt:lpstr>
      <vt:lpstr>Poppins SemiBold</vt:lpstr>
      <vt:lpstr>Raleway Thin</vt:lpstr>
      <vt:lpstr>Roboto Condensed Light</vt:lpstr>
      <vt:lpstr>Stencil</vt:lpstr>
      <vt:lpstr>Wingdings</vt:lpstr>
      <vt:lpstr>Ophthalmology Center by Slidesgo</vt:lpstr>
      <vt:lpstr>1_Ophthalmology Center by Slidesgo</vt:lpstr>
      <vt:lpstr>2_Ophthalmology Center by Slidesgo</vt:lpstr>
      <vt:lpstr>4_Ophthalmology Center by Slidesgo</vt:lpstr>
      <vt:lpstr>Welcome to YEAR 2 of PBIS  COACH Training!</vt:lpstr>
      <vt:lpstr>NEPBIS Coaches’ Training  Year 2: February</vt:lpstr>
      <vt:lpstr>TODAY’S AGENDA &amp; TASKS</vt:lpstr>
      <vt:lpstr>LEGEND</vt:lpstr>
      <vt:lpstr>ADDITIONAL READINGS &amp; RESOURCES</vt:lpstr>
      <vt:lpstr>EXPECTATIONS</vt:lpstr>
      <vt:lpstr>TOOLS</vt:lpstr>
      <vt:lpstr>NEPBIS.ORG</vt:lpstr>
      <vt:lpstr>SWIS Training Events</vt:lpstr>
      <vt:lpstr>ACTIVITY: ATTENDANCE</vt:lpstr>
      <vt:lpstr>ACTIVITY: EQUITY DATA REVIEW</vt:lpstr>
      <vt:lpstr>EQUITY DATA REVIEW: PBIS TEAM</vt:lpstr>
      <vt:lpstr>DISCUSSION: ALIGNMENT</vt:lpstr>
      <vt:lpstr>PowerPoint Presentation</vt:lpstr>
      <vt:lpstr>What is Implicit Bias?</vt:lpstr>
      <vt:lpstr>ACTIVITY: EXPLORE IMPLICIT BIAS</vt:lpstr>
      <vt:lpstr>Reduce Effects of Implicit Bias through Specific Training</vt:lpstr>
      <vt:lpstr>VDPs from National ODR Data</vt:lpstr>
      <vt:lpstr>Two-Step Neutralizing Routine</vt:lpstr>
      <vt:lpstr>Elements of a Good Neutralizing Routine</vt:lpstr>
      <vt:lpstr>DISCUSSION: VDPs AT YOUR SCHOOL</vt:lpstr>
      <vt:lpstr>Getting Started with SWPBIS</vt:lpstr>
      <vt:lpstr>ACTIVITY: TEAM TIME</vt:lpstr>
      <vt:lpstr>ADDITIONAL READINGS &amp; RESOURCES</vt:lpstr>
      <vt:lpstr>AGENDA &amp; FOLLOW-UP</vt:lpstr>
      <vt:lpstr>PREVIEW: MARCH AGENDA &amp; TASKS</vt:lpstr>
      <vt:lpstr>EVALUTION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Robbie</dc:creator>
  <cp:lastModifiedBy>Robbie, Karen</cp:lastModifiedBy>
  <cp:revision>166</cp:revision>
  <dcterms:created xsi:type="dcterms:W3CDTF">2020-12-01T16:14:08Z</dcterms:created>
  <dcterms:modified xsi:type="dcterms:W3CDTF">2021-01-21T22:12:06Z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