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3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4.xml" ContentType="application/vnd.openxmlformats-officedocument.theme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1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4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5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6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29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8" r:id="rId4"/>
    <p:sldMasterId id="2147483754" r:id="rId5"/>
    <p:sldMasterId id="2147483674" r:id="rId6"/>
    <p:sldMasterId id="2147483676" r:id="rId7"/>
    <p:sldMasterId id="2147483917" r:id="rId8"/>
  </p:sldMasterIdLst>
  <p:notesMasterIdLst>
    <p:notesMasterId r:id="rId49"/>
  </p:notesMasterIdLst>
  <p:sldIdLst>
    <p:sldId id="3181" r:id="rId9"/>
    <p:sldId id="256" r:id="rId10"/>
    <p:sldId id="3210" r:id="rId11"/>
    <p:sldId id="3209" r:id="rId12"/>
    <p:sldId id="3328" r:id="rId13"/>
    <p:sldId id="303" r:id="rId14"/>
    <p:sldId id="3355" r:id="rId15"/>
    <p:sldId id="3356" r:id="rId16"/>
    <p:sldId id="954" r:id="rId17"/>
    <p:sldId id="3223" r:id="rId18"/>
    <p:sldId id="3303" r:id="rId19"/>
    <p:sldId id="3393" r:id="rId20"/>
    <p:sldId id="3358" r:id="rId21"/>
    <p:sldId id="268" r:id="rId22"/>
    <p:sldId id="3379" r:id="rId23"/>
    <p:sldId id="3202" r:id="rId24"/>
    <p:sldId id="266" r:id="rId25"/>
    <p:sldId id="3359" r:id="rId26"/>
    <p:sldId id="3362" r:id="rId27"/>
    <p:sldId id="3385" r:id="rId28"/>
    <p:sldId id="3392" r:id="rId29"/>
    <p:sldId id="3394" r:id="rId30"/>
    <p:sldId id="3384" r:id="rId31"/>
    <p:sldId id="3365" r:id="rId32"/>
    <p:sldId id="628" r:id="rId33"/>
    <p:sldId id="3220" r:id="rId34"/>
    <p:sldId id="3368" r:id="rId35"/>
    <p:sldId id="3367" r:id="rId36"/>
    <p:sldId id="3336" r:id="rId37"/>
    <p:sldId id="3383" r:id="rId38"/>
    <p:sldId id="3388" r:id="rId39"/>
    <p:sldId id="3381" r:id="rId40"/>
    <p:sldId id="3340" r:id="rId41"/>
    <p:sldId id="3382" r:id="rId42"/>
    <p:sldId id="3389" r:id="rId43"/>
    <p:sldId id="3375" r:id="rId44"/>
    <p:sldId id="343" r:id="rId45"/>
    <p:sldId id="3354" r:id="rId46"/>
    <p:sldId id="3187" r:id="rId47"/>
    <p:sldId id="345" r:id="rId48"/>
  </p:sldIdLst>
  <p:sldSz cx="9144000" cy="5143500" type="screen16x9"/>
  <p:notesSz cx="6858000" cy="9144000"/>
  <p:embeddedFontLst>
    <p:embeddedFont>
      <p:font typeface="Fira Sans Extra Condensed Medium" panose="020F0502020204030204" pitchFamily="34" charset="0"/>
      <p:regular r:id="rId50"/>
      <p:bold r:id="rId51"/>
      <p:italic r:id="rId52"/>
      <p:boldItalic r:id="rId53"/>
    </p:embeddedFont>
    <p:embeddedFont>
      <p:font typeface="Franklin Gothic Book" panose="020B0503020102020204" pitchFamily="34" charset="0"/>
      <p:regular r:id="rId54"/>
      <p:italic r:id="rId55"/>
    </p:embeddedFont>
    <p:embeddedFont>
      <p:font typeface="Hind Vadodara" panose="02000000000000000000" pitchFamily="2" charset="77"/>
      <p:regular r:id="rId56"/>
      <p:bold r:id="rId57"/>
    </p:embeddedFont>
    <p:embeddedFont>
      <p:font typeface="Montserrat SemiBold" panose="020F0502020204030204" pitchFamily="34" charset="0"/>
      <p:regular r:id="rId58"/>
      <p:bold r:id="rId59"/>
      <p:italic r:id="rId60"/>
      <p:boldItalic r:id="rId61"/>
    </p:embeddedFont>
    <p:embeddedFont>
      <p:font typeface="Oswald" panose="020F0502020204030204" pitchFamily="34" charset="0"/>
      <p:regular r:id="rId62"/>
      <p:bold r:id="rId63"/>
      <p:italic r:id="rId64"/>
      <p:boldItalic r:id="rId65"/>
    </p:embeddedFont>
    <p:embeddedFont>
      <p:font typeface="Poppins" pitchFamily="2" charset="77"/>
      <p:regular r:id="rId66"/>
      <p:bold r:id="rId67"/>
      <p:italic r:id="rId68"/>
      <p:boldItalic r:id="rId69"/>
    </p:embeddedFont>
    <p:embeddedFont>
      <p:font typeface="Poppins Medium" pitchFamily="2" charset="77"/>
      <p:regular r:id="rId70"/>
      <p:bold r:id="rId71"/>
      <p:italic r:id="rId72"/>
      <p:boldItalic r:id="rId73"/>
    </p:embeddedFont>
    <p:embeddedFont>
      <p:font typeface="Poppins SemiBold" pitchFamily="2" charset="77"/>
      <p:regular r:id="rId74"/>
      <p:bold r:id="rId75"/>
      <p:italic r:id="rId76"/>
      <p:boldItalic r:id="rId7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Introduction &amp; Review (60 min)" id="{7CC2418C-E6E1-46BF-BC0C-69C02875D15B}">
          <p14:sldIdLst>
            <p14:sldId id="3181"/>
            <p14:sldId id="256"/>
            <p14:sldId id="3210"/>
            <p14:sldId id="3209"/>
            <p14:sldId id="3328"/>
            <p14:sldId id="303"/>
            <p14:sldId id="3355"/>
            <p14:sldId id="3356"/>
            <p14:sldId id="954"/>
            <p14:sldId id="3223"/>
            <p14:sldId id="3303"/>
            <p14:sldId id="3393"/>
            <p14:sldId id="3358"/>
            <p14:sldId id="268"/>
            <p14:sldId id="3379"/>
            <p14:sldId id="3202"/>
            <p14:sldId id="266"/>
            <p14:sldId id="3359"/>
          </p14:sldIdLst>
        </p14:section>
        <p14:section name="Preview Step 5 (50 min)" id="{C41FCD71-872B-465C-9959-FCD313531590}">
          <p14:sldIdLst>
            <p14:sldId id="3362"/>
            <p14:sldId id="3385"/>
            <p14:sldId id="3392"/>
            <p14:sldId id="3394"/>
            <p14:sldId id="3384"/>
            <p14:sldId id="3365"/>
            <p14:sldId id="628"/>
            <p14:sldId id="3220"/>
            <p14:sldId id="3368"/>
            <p14:sldId id="3367"/>
            <p14:sldId id="3336"/>
            <p14:sldId id="3383"/>
            <p14:sldId id="3388"/>
            <p14:sldId id="3381"/>
            <p14:sldId id="3340"/>
            <p14:sldId id="3382"/>
            <p14:sldId id="3389"/>
            <p14:sldId id="3375"/>
          </p14:sldIdLst>
        </p14:section>
        <p14:section name="Wrap-Up (10 min)" id="{27B7D2C0-CAF0-429A-99C7-370194165139}">
          <p14:sldIdLst>
            <p14:sldId id="343"/>
            <p14:sldId id="3354"/>
            <p14:sldId id="3187"/>
            <p14:sldId id="34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ED82E23-9C99-4571-97DE-C33A11F4F6DD}" name="Meyer, Katherine" initials="MK" userId="S::katherine.meyer@uconn.edu::9a23d734-2d44-476e-aafb-e8c61e29b5f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a Pierce" initials="AP" lastIdx="9" clrIdx="0">
    <p:extLst>
      <p:ext uri="{19B8F6BF-5375-455C-9EA6-DF929625EA0E}">
        <p15:presenceInfo xmlns:p15="http://schemas.microsoft.com/office/powerpoint/2012/main" userId="9455aa2897281bd8" providerId="Windows Live"/>
      </p:ext>
    </p:extLst>
  </p:cmAuthor>
  <p:cmAuthor id="2" name="Katie Meyer" initials="KM" lastIdx="11" clrIdx="1">
    <p:extLst>
      <p:ext uri="{19B8F6BF-5375-455C-9EA6-DF929625EA0E}">
        <p15:presenceInfo xmlns:p15="http://schemas.microsoft.com/office/powerpoint/2012/main" userId="UkBG19fiUfJpuwWzHZ49IpnMe70WkccBKFKB/hVGjEA=" providerId="None"/>
      </p:ext>
    </p:extLst>
  </p:cmAuthor>
  <p:cmAuthor id="3" name="Feinberg, Adam" initials="FA" lastIdx="57" clrIdx="2">
    <p:extLst>
      <p:ext uri="{19B8F6BF-5375-455C-9EA6-DF929625EA0E}">
        <p15:presenceInfo xmlns:p15="http://schemas.microsoft.com/office/powerpoint/2012/main" userId="S::adam.feinberg@uconn.edu::177393b2-bc5b-4b41-8d24-c053677dafcb" providerId="AD"/>
      </p:ext>
    </p:extLst>
  </p:cmAuthor>
  <p:cmAuthor id="4" name="Meyer, Katherine" initials="MK" lastIdx="48" clrIdx="3">
    <p:extLst>
      <p:ext uri="{19B8F6BF-5375-455C-9EA6-DF929625EA0E}">
        <p15:presenceInfo xmlns:p15="http://schemas.microsoft.com/office/powerpoint/2012/main" userId="S::katherine.meyer@uconn.edu::9a23d734-2d44-476e-aafb-e8c61e29b5f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BE3E9"/>
    <a:srgbClr val="047E95"/>
    <a:srgbClr val="97CA38"/>
    <a:srgbClr val="FFCA08"/>
    <a:srgbClr val="FECC5C"/>
    <a:srgbClr val="9FAEBF"/>
    <a:srgbClr val="7FD3C8"/>
    <a:srgbClr val="E64823"/>
    <a:srgbClr val="99CB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812BF7-919C-4D5A-8AA8-1EBDE6EE942E}">
  <a:tblStyle styleId="{71812BF7-919C-4D5A-8AA8-1EBDE6EE942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180" autoAdjust="0"/>
    <p:restoredTop sz="80706"/>
  </p:normalViewPr>
  <p:slideViewPr>
    <p:cSldViewPr snapToGrid="0">
      <p:cViewPr varScale="1">
        <p:scale>
          <a:sx n="123" d="100"/>
          <a:sy n="123" d="100"/>
        </p:scale>
        <p:origin x="200" y="9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font" Target="fonts/font14.fntdata"/><Relationship Id="rId68" Type="http://schemas.openxmlformats.org/officeDocument/2006/relationships/font" Target="fonts/font19.fntdata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74" Type="http://schemas.openxmlformats.org/officeDocument/2006/relationships/font" Target="fonts/font25.fntdata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61" Type="http://schemas.openxmlformats.org/officeDocument/2006/relationships/font" Target="fonts/font12.fntdata"/><Relationship Id="rId82" Type="http://schemas.openxmlformats.org/officeDocument/2006/relationships/tableStyles" Target="tableStyles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font" Target="fonts/font7.fntdata"/><Relationship Id="rId64" Type="http://schemas.openxmlformats.org/officeDocument/2006/relationships/font" Target="fonts/font15.fntdata"/><Relationship Id="rId69" Type="http://schemas.openxmlformats.org/officeDocument/2006/relationships/font" Target="fonts/font20.fntdata"/><Relationship Id="rId77" Type="http://schemas.openxmlformats.org/officeDocument/2006/relationships/font" Target="fonts/font28.fntdata"/><Relationship Id="rId8" Type="http://schemas.openxmlformats.org/officeDocument/2006/relationships/slideMaster" Target="slideMasters/slideMaster5.xml"/><Relationship Id="rId51" Type="http://schemas.openxmlformats.org/officeDocument/2006/relationships/font" Target="fonts/font2.fntdata"/><Relationship Id="rId72" Type="http://schemas.openxmlformats.org/officeDocument/2006/relationships/font" Target="fonts/font23.fntdata"/><Relationship Id="rId80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font" Target="fonts/font10.fntdata"/><Relationship Id="rId67" Type="http://schemas.openxmlformats.org/officeDocument/2006/relationships/font" Target="fonts/font18.fntdata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70" Type="http://schemas.openxmlformats.org/officeDocument/2006/relationships/font" Target="fonts/font21.fntdata"/><Relationship Id="rId75" Type="http://schemas.openxmlformats.org/officeDocument/2006/relationships/font" Target="fonts/font26.fntdata"/><Relationship Id="rId83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font" Target="fonts/font16.fntdata"/><Relationship Id="rId73" Type="http://schemas.openxmlformats.org/officeDocument/2006/relationships/font" Target="fonts/font24.fntdata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6" Type="http://schemas.openxmlformats.org/officeDocument/2006/relationships/font" Target="fonts/font27.fntdata"/><Relationship Id="rId7" Type="http://schemas.openxmlformats.org/officeDocument/2006/relationships/slideMaster" Target="slideMasters/slideMaster4.xml"/><Relationship Id="rId71" Type="http://schemas.openxmlformats.org/officeDocument/2006/relationships/font" Target="fonts/font22.fntdata"/><Relationship Id="rId2" Type="http://schemas.openxmlformats.org/officeDocument/2006/relationships/customXml" Target="../customXml/item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font" Target="fonts/font17.fntdata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hyperlink" Target="https://gesvin.wordpress.com/2014/11/11/recursos-educativos-e-interactivos-para-la-clase-de-educacion-fisica/" TargetMode="External"/><Relationship Id="rId1" Type="http://schemas.openxmlformats.org/officeDocument/2006/relationships/image" Target="../media/image12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hyperlink" Target="https://gesvin.wordpress.com/2014/11/11/recursos-educativos-e-interactivos-para-la-clase-de-educacion-fisica/" TargetMode="External"/><Relationship Id="rId1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9B28B7-98AE-2442-8242-E675E9F54483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926E0B-BFF6-E944-B1DF-44240C496CA1}">
      <dgm:prSet/>
      <dgm:spPr/>
      <dgm:t>
        <a:bodyPr/>
        <a:lstStyle/>
        <a:p>
          <a:r>
            <a:rPr lang="en-US" b="0" i="0">
              <a:latin typeface="Hind Vadodara" panose="020B0604020202020204" charset="0"/>
              <a:cs typeface="Hind Vadodara" panose="020B0604020202020204" charset="0"/>
            </a:rPr>
            <a:t>Coaches’</a:t>
          </a:r>
          <a:r>
            <a:rPr lang="en-US">
              <a:latin typeface="Hind Vadodara" panose="020B0604020202020204" charset="0"/>
              <a:cs typeface="Hind Vadodara" panose="020B0604020202020204" charset="0"/>
            </a:rPr>
            <a:t> T</a:t>
          </a:r>
          <a:r>
            <a:rPr lang="en-US" b="0" i="0">
              <a:latin typeface="Hind Vadodara" panose="020B0604020202020204" charset="0"/>
              <a:cs typeface="Hind Vadodara" panose="020B0604020202020204" charset="0"/>
            </a:rPr>
            <a:t>asks:</a:t>
          </a:r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53B66600-AFAC-9844-8FF3-FF95E01497A1}" type="parTrans" cxnId="{CF70A1AD-5B90-CC41-AC82-8AF355283DE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FAC168E4-A658-DD48-B776-1AB6580C5053}" type="sibTrans" cxnId="{CF70A1AD-5B90-CC41-AC82-8AF355283DE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9E770DC0-ADC3-6F49-9603-390041B9028C}">
      <dgm:prSet/>
      <dgm:spPr/>
      <dgm:t>
        <a:bodyPr/>
        <a:lstStyle/>
        <a:p>
          <a:pPr rtl="0"/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Review Team Implementation Checklist (TIC) &amp; Action Plan</a:t>
          </a:r>
          <a:endParaRPr lang="en-US" b="0" i="0" dirty="0">
            <a:latin typeface="Hind Vadodara" panose="020B0604020202020204" charset="0"/>
            <a:cs typeface="Hind Vadodara" panose="020B0604020202020204" charset="0"/>
          </a:endParaRPr>
        </a:p>
      </dgm:t>
    </dgm:pt>
    <dgm:pt modelId="{DF559CD0-5B01-D54A-8E06-F10310F9A6A6}" type="parTrans" cxnId="{5B5B1C97-4D72-364B-9991-95AC217DC39E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2AE7D53E-5748-B340-A3B2-69C78DDF3C05}" type="sibTrans" cxnId="{5B5B1C97-4D72-364B-9991-95AC217DC39E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76937503-7550-41B3-8D88-C860E600B4A5}">
      <dgm:prSet phldr="0"/>
      <dgm:spPr/>
      <dgm:t>
        <a:bodyPr/>
        <a:lstStyle/>
        <a:p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Presentation Content:</a:t>
          </a:r>
          <a:endParaRPr lang="en-US" b="0" i="0" u="none" strike="noStrike" cap="none" baseline="0" noProof="0" dirty="0">
            <a:solidFill>
              <a:srgbClr val="010000"/>
            </a:solidFill>
            <a:latin typeface="Hind Vadodara" panose="020B0604020202020204" charset="0"/>
            <a:cs typeface="Hind Vadodara" panose="020B0604020202020204" charset="0"/>
          </a:endParaRPr>
        </a:p>
      </dgm:t>
    </dgm:pt>
    <dgm:pt modelId="{CB879ED8-C3F0-4B59-B2E3-178A8DD63439}" type="par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D7118AEF-A539-46B0-983D-619275A2AEA0}" type="sib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C60D32EE-4EEE-4015-84DD-3740FF9B943F}">
      <dgm:prSet phldr="0"/>
      <dgm:spPr/>
      <dgm:t>
        <a:bodyPr/>
        <a:lstStyle/>
        <a:p>
          <a:pPr rtl="0"/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Review: Coaching Team Meetings</a:t>
          </a:r>
        </a:p>
      </dgm:t>
    </dgm:pt>
    <dgm:pt modelId="{569999A8-3BCA-4BA7-A281-0DB60AE424AB}" type="parTrans" cxnId="{E7EB6964-3B5E-4E4A-B2DB-8C72955A5B23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AE52091F-9740-41A5-AF80-15F35498599D}" type="sibTrans" cxnId="{E7EB6964-3B5E-4E4A-B2DB-8C72955A5B23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E53F10F4-3E13-E244-A7D3-17265C2972E0}">
      <dgm:prSet phldr="0"/>
      <dgm:spPr/>
      <dgm:t>
        <a:bodyPr/>
        <a:lstStyle/>
        <a:p>
          <a:pPr rtl="0"/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Preview: Teaching Class-Wide Expectations (Step #5)</a:t>
          </a:r>
        </a:p>
      </dgm:t>
    </dgm:pt>
    <dgm:pt modelId="{D97C085F-67FB-4340-9FD3-ADD202912005}" type="parTrans" cxnId="{8B603CA4-B5AD-A745-B04D-072177013121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5D32BE92-40F8-B34F-8CDC-BF2180EFB9AA}" type="sibTrans" cxnId="{8B603CA4-B5AD-A745-B04D-072177013121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950732DE-FC56-484D-99F5-3D3BE6B982F2}">
      <dgm:prSet phldr="0"/>
      <dgm:spPr/>
      <dgm:t>
        <a:bodyPr/>
        <a:lstStyle/>
        <a:p>
          <a:pPr rtl="0"/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Review: Team Implementation Checklist (TIC)</a:t>
          </a:r>
        </a:p>
      </dgm:t>
    </dgm:pt>
    <dgm:pt modelId="{B98686AA-794A-4E4D-B81B-1E72FD0180EB}" type="parTrans" cxnId="{7D1EFD20-4F20-4279-9662-50C734B83C3C}">
      <dgm:prSet/>
      <dgm:spPr/>
      <dgm:t>
        <a:bodyPr/>
        <a:lstStyle/>
        <a:p>
          <a:endParaRPr lang="en-US"/>
        </a:p>
      </dgm:t>
    </dgm:pt>
    <dgm:pt modelId="{F1456FEA-D6A3-4EF9-82DF-87D3ACE2DD1E}" type="sibTrans" cxnId="{7D1EFD20-4F20-4279-9662-50C734B83C3C}">
      <dgm:prSet/>
      <dgm:spPr/>
      <dgm:t>
        <a:bodyPr/>
        <a:lstStyle/>
        <a:p>
          <a:endParaRPr lang="en-US"/>
        </a:p>
      </dgm:t>
    </dgm:pt>
    <dgm:pt modelId="{148C33F6-DB8E-9445-8E4B-A363AEEBA24A}">
      <dgm:prSet/>
      <dgm:spPr/>
      <dgm:t>
        <a:bodyPr/>
        <a:lstStyle/>
        <a:p>
          <a:pPr rtl="0"/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Consider surveying staff to identify top concerns</a:t>
          </a:r>
        </a:p>
      </dgm:t>
    </dgm:pt>
    <dgm:pt modelId="{CF4601D7-0BD4-AA47-888E-C205EDE595C3}" type="parTrans" cxnId="{80F1DD3C-C23B-404C-84FF-920132D68A45}">
      <dgm:prSet/>
      <dgm:spPr/>
    </dgm:pt>
    <dgm:pt modelId="{D0492A74-1366-9542-9384-9732BD0A75AB}" type="sibTrans" cxnId="{80F1DD3C-C23B-404C-84FF-920132D68A45}">
      <dgm:prSet/>
      <dgm:spPr/>
    </dgm:pt>
    <dgm:pt modelId="{107712AD-F0E7-8045-90F3-AA033147F7E7}" type="pres">
      <dgm:prSet presAssocID="{139B28B7-98AE-2442-8242-E675E9F54483}" presName="linear" presStyleCnt="0">
        <dgm:presLayoutVars>
          <dgm:dir/>
          <dgm:animLvl val="lvl"/>
          <dgm:resizeHandles val="exact"/>
        </dgm:presLayoutVars>
      </dgm:prSet>
      <dgm:spPr/>
    </dgm:pt>
    <dgm:pt modelId="{99F85151-3D39-4456-9783-D2B61E40612E}" type="pres">
      <dgm:prSet presAssocID="{76937503-7550-41B3-8D88-C860E600B4A5}" presName="parentLin" presStyleCnt="0"/>
      <dgm:spPr/>
    </dgm:pt>
    <dgm:pt modelId="{3E253364-FB35-42F8-9CB7-634D0DF472D6}" type="pres">
      <dgm:prSet presAssocID="{76937503-7550-41B3-8D88-C860E600B4A5}" presName="parentLeftMargin" presStyleLbl="node1" presStyleIdx="0" presStyleCnt="2"/>
      <dgm:spPr/>
    </dgm:pt>
    <dgm:pt modelId="{24EE546A-203E-45A1-AB96-5A4CB77AC5EC}" type="pres">
      <dgm:prSet presAssocID="{76937503-7550-41B3-8D88-C860E600B4A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DD4E0C0-9F60-4F65-BB07-79CA80226C0A}" type="pres">
      <dgm:prSet presAssocID="{76937503-7550-41B3-8D88-C860E600B4A5}" presName="negativeSpace" presStyleCnt="0"/>
      <dgm:spPr/>
    </dgm:pt>
    <dgm:pt modelId="{CDAAD9AB-76BA-4F20-9C80-4020D86AF54F}" type="pres">
      <dgm:prSet presAssocID="{76937503-7550-41B3-8D88-C860E600B4A5}" presName="childText" presStyleLbl="conFgAcc1" presStyleIdx="0" presStyleCnt="2">
        <dgm:presLayoutVars>
          <dgm:bulletEnabled val="1"/>
        </dgm:presLayoutVars>
      </dgm:prSet>
      <dgm:spPr>
        <a:prstGeom prst="roundRect">
          <a:avLst/>
        </a:prstGeom>
      </dgm:spPr>
    </dgm:pt>
    <dgm:pt modelId="{5E61BAE6-473E-4263-8FBF-76A396FC3E1D}" type="pres">
      <dgm:prSet presAssocID="{D7118AEF-A539-46B0-983D-619275A2AEA0}" presName="spaceBetweenRectangles" presStyleCnt="0"/>
      <dgm:spPr/>
    </dgm:pt>
    <dgm:pt modelId="{EFD0C82B-9526-4A75-BFD7-201196E11AEE}" type="pres">
      <dgm:prSet presAssocID="{88926E0B-BFF6-E944-B1DF-44240C496CA1}" presName="parentLin" presStyleCnt="0"/>
      <dgm:spPr/>
    </dgm:pt>
    <dgm:pt modelId="{1B39FE62-9822-43D6-A8AA-85DD7F2BE897}" type="pres">
      <dgm:prSet presAssocID="{88926E0B-BFF6-E944-B1DF-44240C496CA1}" presName="parentLeftMargin" presStyleLbl="node1" presStyleIdx="0" presStyleCnt="2"/>
      <dgm:spPr/>
    </dgm:pt>
    <dgm:pt modelId="{3EE32B02-DB9E-4A32-B892-2B06787A9E31}" type="pres">
      <dgm:prSet presAssocID="{88926E0B-BFF6-E944-B1DF-44240C496CA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2BC94D6-D06B-4B50-878A-29EB19C8CE02}" type="pres">
      <dgm:prSet presAssocID="{88926E0B-BFF6-E944-B1DF-44240C496CA1}" presName="negativeSpace" presStyleCnt="0"/>
      <dgm:spPr/>
    </dgm:pt>
    <dgm:pt modelId="{183C8042-F222-4C5B-948A-CA63CABAB28E}" type="pres">
      <dgm:prSet presAssocID="{88926E0B-BFF6-E944-B1DF-44240C496CA1}" presName="childText" presStyleLbl="conFgAcc1" presStyleIdx="1" presStyleCnt="2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CFA36605-B483-445C-89DB-7C5A5F0F44E2}" srcId="{139B28B7-98AE-2442-8242-E675E9F54483}" destId="{76937503-7550-41B3-8D88-C860E600B4A5}" srcOrd="0" destOrd="0" parTransId="{CB879ED8-C3F0-4B59-B2E3-178A8DD63439}" sibTransId="{D7118AEF-A539-46B0-983D-619275A2AEA0}"/>
    <dgm:cxn modelId="{7D1EFD20-4F20-4279-9662-50C734B83C3C}" srcId="{76937503-7550-41B3-8D88-C860E600B4A5}" destId="{950732DE-FC56-484D-99F5-3D3BE6B982F2}" srcOrd="1" destOrd="0" parTransId="{B98686AA-794A-4E4D-B81B-1E72FD0180EB}" sibTransId="{F1456FEA-D6A3-4EF9-82DF-87D3ACE2DD1E}"/>
    <dgm:cxn modelId="{226C4030-63F5-F74D-9AB7-EF3EB502F663}" type="presOf" srcId="{C60D32EE-4EEE-4015-84DD-3740FF9B943F}" destId="{CDAAD9AB-76BA-4F20-9C80-4020D86AF54F}" srcOrd="0" destOrd="0" presId="urn:microsoft.com/office/officeart/2005/8/layout/list1"/>
    <dgm:cxn modelId="{80F1DD3C-C23B-404C-84FF-920132D68A45}" srcId="{88926E0B-BFF6-E944-B1DF-44240C496CA1}" destId="{148C33F6-DB8E-9445-8E4B-A363AEEBA24A}" srcOrd="1" destOrd="0" parTransId="{CF4601D7-0BD4-AA47-888E-C205EDE595C3}" sibTransId="{D0492A74-1366-9542-9384-9732BD0A75AB}"/>
    <dgm:cxn modelId="{09970252-8FAC-4220-B3D6-2253984884D2}" type="presOf" srcId="{88926E0B-BFF6-E944-B1DF-44240C496CA1}" destId="{1B39FE62-9822-43D6-A8AA-85DD7F2BE897}" srcOrd="0" destOrd="0" presId="urn:microsoft.com/office/officeart/2005/8/layout/list1"/>
    <dgm:cxn modelId="{E7EB6964-3B5E-4E4A-B2DB-8C72955A5B23}" srcId="{76937503-7550-41B3-8D88-C860E600B4A5}" destId="{C60D32EE-4EEE-4015-84DD-3740FF9B943F}" srcOrd="0" destOrd="0" parTransId="{569999A8-3BCA-4BA7-A281-0DB60AE424AB}" sibTransId="{AE52091F-9740-41A5-AF80-15F35498599D}"/>
    <dgm:cxn modelId="{3507DC74-BB1A-3747-A4EB-3A2F2AFF0C2A}" type="presOf" srcId="{139B28B7-98AE-2442-8242-E675E9F54483}" destId="{107712AD-F0E7-8045-90F3-AA033147F7E7}" srcOrd="0" destOrd="0" presId="urn:microsoft.com/office/officeart/2005/8/layout/list1"/>
    <dgm:cxn modelId="{A19D3384-1FB8-426F-B3B0-A07E9D6C5765}" type="presOf" srcId="{9E770DC0-ADC3-6F49-9603-390041B9028C}" destId="{183C8042-F222-4C5B-948A-CA63CABAB28E}" srcOrd="0" destOrd="0" presId="urn:microsoft.com/office/officeart/2005/8/layout/list1"/>
    <dgm:cxn modelId="{5B5B1C97-4D72-364B-9991-95AC217DC39E}" srcId="{88926E0B-BFF6-E944-B1DF-44240C496CA1}" destId="{9E770DC0-ADC3-6F49-9603-390041B9028C}" srcOrd="0" destOrd="0" parTransId="{DF559CD0-5B01-D54A-8E06-F10310F9A6A6}" sibTransId="{2AE7D53E-5748-B340-A3B2-69C78DDF3C05}"/>
    <dgm:cxn modelId="{687A6B97-011F-4FE3-B128-C9F3FB758E76}" type="presOf" srcId="{88926E0B-BFF6-E944-B1DF-44240C496CA1}" destId="{3EE32B02-DB9E-4A32-B892-2B06787A9E31}" srcOrd="1" destOrd="0" presId="urn:microsoft.com/office/officeart/2005/8/layout/list1"/>
    <dgm:cxn modelId="{80C010A3-D2A1-4F41-8D30-125CA7D44F98}" type="presOf" srcId="{950732DE-FC56-484D-99F5-3D3BE6B982F2}" destId="{CDAAD9AB-76BA-4F20-9C80-4020D86AF54F}" srcOrd="0" destOrd="1" presId="urn:microsoft.com/office/officeart/2005/8/layout/list1"/>
    <dgm:cxn modelId="{8B603CA4-B5AD-A745-B04D-072177013121}" srcId="{76937503-7550-41B3-8D88-C860E600B4A5}" destId="{E53F10F4-3E13-E244-A7D3-17265C2972E0}" srcOrd="2" destOrd="0" parTransId="{D97C085F-67FB-4340-9FD3-ADD202912005}" sibTransId="{5D32BE92-40F8-B34F-8CDC-BF2180EFB9AA}"/>
    <dgm:cxn modelId="{CF70A1AD-5B90-CC41-AC82-8AF355283DE9}" srcId="{139B28B7-98AE-2442-8242-E675E9F54483}" destId="{88926E0B-BFF6-E944-B1DF-44240C496CA1}" srcOrd="1" destOrd="0" parTransId="{53B66600-AFAC-9844-8FF3-FF95E01497A1}" sibTransId="{FAC168E4-A658-DD48-B776-1AB6580C5053}"/>
    <dgm:cxn modelId="{5FC82EC0-8410-BA43-8B04-976B12898FAD}" type="presOf" srcId="{E53F10F4-3E13-E244-A7D3-17265C2972E0}" destId="{CDAAD9AB-76BA-4F20-9C80-4020D86AF54F}" srcOrd="0" destOrd="2" presId="urn:microsoft.com/office/officeart/2005/8/layout/list1"/>
    <dgm:cxn modelId="{8E402FD7-DEA0-CC49-9D37-9E69A100DFC4}" type="presOf" srcId="{148C33F6-DB8E-9445-8E4B-A363AEEBA24A}" destId="{183C8042-F222-4C5B-948A-CA63CABAB28E}" srcOrd="0" destOrd="1" presId="urn:microsoft.com/office/officeart/2005/8/layout/list1"/>
    <dgm:cxn modelId="{3DAFC5DD-8784-4E7E-9AB6-92575DD074D0}" type="presOf" srcId="{76937503-7550-41B3-8D88-C860E600B4A5}" destId="{24EE546A-203E-45A1-AB96-5A4CB77AC5EC}" srcOrd="1" destOrd="0" presId="urn:microsoft.com/office/officeart/2005/8/layout/list1"/>
    <dgm:cxn modelId="{33CD98EB-F6A1-4C0D-BD10-D38AF255E48A}" type="presOf" srcId="{76937503-7550-41B3-8D88-C860E600B4A5}" destId="{3E253364-FB35-42F8-9CB7-634D0DF472D6}" srcOrd="0" destOrd="0" presId="urn:microsoft.com/office/officeart/2005/8/layout/list1"/>
    <dgm:cxn modelId="{B0154977-EA9F-4E90-8497-1303E17D5532}" type="presParOf" srcId="{107712AD-F0E7-8045-90F3-AA033147F7E7}" destId="{99F85151-3D39-4456-9783-D2B61E40612E}" srcOrd="0" destOrd="0" presId="urn:microsoft.com/office/officeart/2005/8/layout/list1"/>
    <dgm:cxn modelId="{104295A2-4928-44CE-A4C2-A0CF2F195DA8}" type="presParOf" srcId="{99F85151-3D39-4456-9783-D2B61E40612E}" destId="{3E253364-FB35-42F8-9CB7-634D0DF472D6}" srcOrd="0" destOrd="0" presId="urn:microsoft.com/office/officeart/2005/8/layout/list1"/>
    <dgm:cxn modelId="{B565CEE0-F9FC-490F-8AF4-2D11E1AC49FC}" type="presParOf" srcId="{99F85151-3D39-4456-9783-D2B61E40612E}" destId="{24EE546A-203E-45A1-AB96-5A4CB77AC5EC}" srcOrd="1" destOrd="0" presId="urn:microsoft.com/office/officeart/2005/8/layout/list1"/>
    <dgm:cxn modelId="{50FD4F57-4B93-4870-A15A-BA2D5B557CF1}" type="presParOf" srcId="{107712AD-F0E7-8045-90F3-AA033147F7E7}" destId="{1DD4E0C0-9F60-4F65-BB07-79CA80226C0A}" srcOrd="1" destOrd="0" presId="urn:microsoft.com/office/officeart/2005/8/layout/list1"/>
    <dgm:cxn modelId="{7E8518AF-98E1-4EC3-B776-A39F9B3BA267}" type="presParOf" srcId="{107712AD-F0E7-8045-90F3-AA033147F7E7}" destId="{CDAAD9AB-76BA-4F20-9C80-4020D86AF54F}" srcOrd="2" destOrd="0" presId="urn:microsoft.com/office/officeart/2005/8/layout/list1"/>
    <dgm:cxn modelId="{9ECC327D-4307-4785-9706-338525D041CB}" type="presParOf" srcId="{107712AD-F0E7-8045-90F3-AA033147F7E7}" destId="{5E61BAE6-473E-4263-8FBF-76A396FC3E1D}" srcOrd="3" destOrd="0" presId="urn:microsoft.com/office/officeart/2005/8/layout/list1"/>
    <dgm:cxn modelId="{4152111E-D9E4-4D7F-AB4F-A531D96927D2}" type="presParOf" srcId="{107712AD-F0E7-8045-90F3-AA033147F7E7}" destId="{EFD0C82B-9526-4A75-BFD7-201196E11AEE}" srcOrd="4" destOrd="0" presId="urn:microsoft.com/office/officeart/2005/8/layout/list1"/>
    <dgm:cxn modelId="{E12BAB60-FC84-40D9-8275-5DA6E308E38D}" type="presParOf" srcId="{EFD0C82B-9526-4A75-BFD7-201196E11AEE}" destId="{1B39FE62-9822-43D6-A8AA-85DD7F2BE897}" srcOrd="0" destOrd="0" presId="urn:microsoft.com/office/officeart/2005/8/layout/list1"/>
    <dgm:cxn modelId="{8A431039-1DAE-4507-987D-496B9D76B022}" type="presParOf" srcId="{EFD0C82B-9526-4A75-BFD7-201196E11AEE}" destId="{3EE32B02-DB9E-4A32-B892-2B06787A9E31}" srcOrd="1" destOrd="0" presId="urn:microsoft.com/office/officeart/2005/8/layout/list1"/>
    <dgm:cxn modelId="{CAAF1429-9088-4A26-A9A0-9E7783C0E770}" type="presParOf" srcId="{107712AD-F0E7-8045-90F3-AA033147F7E7}" destId="{52BC94D6-D06B-4B50-878A-29EB19C8CE02}" srcOrd="5" destOrd="0" presId="urn:microsoft.com/office/officeart/2005/8/layout/list1"/>
    <dgm:cxn modelId="{36DCC698-FCCB-4C6D-B7D6-D99D5A44FA69}" type="presParOf" srcId="{107712AD-F0E7-8045-90F3-AA033147F7E7}" destId="{183C8042-F222-4C5B-948A-CA63CABAB28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B7D8A23-9511-41BE-B716-7FB6398A348B}" type="doc">
      <dgm:prSet loTypeId="urn:microsoft.com/office/officeart/2005/8/layout/cycle2" loCatId="cycle" qsTypeId="urn:microsoft.com/office/officeart/2005/8/quickstyle/simple2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9BEDB335-0C7E-446B-9CA8-A47DCC16D7F1}">
      <dgm:prSet phldrT="[Text]"/>
      <dgm:spPr/>
      <dgm:t>
        <a:bodyPr/>
        <a:lstStyle/>
        <a:p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Define</a:t>
          </a:r>
        </a:p>
      </dgm:t>
    </dgm:pt>
    <dgm:pt modelId="{CBBCF72E-66CD-47FC-A2FA-148ECD45612F}" type="parTrans" cxnId="{BAED4468-A179-4C5F-92CA-E5D641D63E05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0E31AB42-DC4D-466D-BADF-BED445A6F6C1}" type="sibTrans" cxnId="{BAED4468-A179-4C5F-92CA-E5D641D63E05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95CA2146-9E13-4983-B5E5-527ABED83C73}">
      <dgm:prSet phldrT="[Text]"/>
      <dgm:spPr/>
      <dgm:t>
        <a:bodyPr/>
        <a:lstStyle/>
        <a:p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Teach</a:t>
          </a:r>
        </a:p>
      </dgm:t>
    </dgm:pt>
    <dgm:pt modelId="{1D009BB9-CF8B-48D4-A3C4-17F750EBD099}" type="parTrans" cxnId="{0FB771B9-46BF-4F01-BB0D-9C2292C53E30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C63DE488-0AC8-4356-AE3B-403635143E64}" type="sibTrans" cxnId="{0FB771B9-46BF-4F01-BB0D-9C2292C53E30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A7F19FAA-D92A-48CC-949F-96E2259F7A2A}">
      <dgm:prSet phldrT="[Text]"/>
      <dgm:spPr/>
      <dgm:t>
        <a:bodyPr/>
        <a:lstStyle/>
        <a:p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Prompt</a:t>
          </a:r>
        </a:p>
      </dgm:t>
    </dgm:pt>
    <dgm:pt modelId="{4D87280D-EB63-433D-81F8-F5BFA902DCDC}" type="parTrans" cxnId="{BA084427-05AF-4ED1-9726-B1C382B6C1D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02E14412-3FF1-4F1D-AD17-28BA46252E91}" type="sibTrans" cxnId="{BA084427-05AF-4ED1-9726-B1C382B6C1D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E326B890-9B2C-4389-9C4D-A7DA481933FF}">
      <dgm:prSet phldrT="[Text]"/>
      <dgm:spPr/>
      <dgm:t>
        <a:bodyPr/>
        <a:lstStyle/>
        <a:p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Monitor</a:t>
          </a:r>
        </a:p>
      </dgm:t>
    </dgm:pt>
    <dgm:pt modelId="{7137295D-EBD0-416F-A1D2-FDAAACB93457}" type="parTrans" cxnId="{5B4FB40D-22A3-4126-95DC-1998FF14A5A6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DFB31459-10E2-47C3-8481-2D0F80240145}" type="sibTrans" cxnId="{5B4FB40D-22A3-4126-95DC-1998FF14A5A6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F4994BF6-ED80-4886-A657-0E1EDA961148}">
      <dgm:prSet phldrT="[Text]"/>
      <dgm:spPr/>
      <dgm:t>
        <a:bodyPr/>
        <a:lstStyle/>
        <a:p>
          <a:r>
            <a:rPr lang="en-US">
              <a:latin typeface="Hind Vadodara" panose="020B0604020202020204" charset="0"/>
              <a:cs typeface="Hind Vadodara" panose="020B0604020202020204" charset="0"/>
            </a:rPr>
            <a:t>Evaluate</a:t>
          </a:r>
          <a:endParaRPr lang="en-US" dirty="0">
            <a:latin typeface="Hind Vadodara" panose="020B0604020202020204" charset="0"/>
            <a:cs typeface="Hind Vadodara" panose="020B0604020202020204" charset="0"/>
          </a:endParaRPr>
        </a:p>
      </dgm:t>
    </dgm:pt>
    <dgm:pt modelId="{C0BA8A35-15F6-40A8-9C6C-BFF2F64036B5}" type="parTrans" cxnId="{46F56A3B-C11A-4106-80CD-2DA73E404FF3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321D2384-17AC-4001-B49F-F67BB04AB0FB}" type="sibTrans" cxnId="{46F56A3B-C11A-4106-80CD-2DA73E404FF3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88E161A4-0CD2-4EFF-8EA8-21B3FF05D86D}" type="pres">
      <dgm:prSet presAssocID="{5B7D8A23-9511-41BE-B716-7FB6398A348B}" presName="cycle" presStyleCnt="0">
        <dgm:presLayoutVars>
          <dgm:dir/>
          <dgm:resizeHandles val="exact"/>
        </dgm:presLayoutVars>
      </dgm:prSet>
      <dgm:spPr/>
    </dgm:pt>
    <dgm:pt modelId="{EFE3AA40-84BB-4795-A956-DDB101BF5CC1}" type="pres">
      <dgm:prSet presAssocID="{9BEDB335-0C7E-446B-9CA8-A47DCC16D7F1}" presName="node" presStyleLbl="node1" presStyleIdx="0" presStyleCnt="5">
        <dgm:presLayoutVars>
          <dgm:bulletEnabled val="1"/>
        </dgm:presLayoutVars>
      </dgm:prSet>
      <dgm:spPr/>
    </dgm:pt>
    <dgm:pt modelId="{56881306-0821-4A12-898D-4D01816DE76A}" type="pres">
      <dgm:prSet presAssocID="{0E31AB42-DC4D-466D-BADF-BED445A6F6C1}" presName="sibTrans" presStyleLbl="sibTrans2D1" presStyleIdx="0" presStyleCnt="5"/>
      <dgm:spPr/>
    </dgm:pt>
    <dgm:pt modelId="{8CDD9465-222C-49D3-8BAF-C22DA4E5F3AD}" type="pres">
      <dgm:prSet presAssocID="{0E31AB42-DC4D-466D-BADF-BED445A6F6C1}" presName="connectorText" presStyleLbl="sibTrans2D1" presStyleIdx="0" presStyleCnt="5"/>
      <dgm:spPr/>
    </dgm:pt>
    <dgm:pt modelId="{98EB08AC-22EE-4654-ADDB-A0997F79C1EF}" type="pres">
      <dgm:prSet presAssocID="{95CA2146-9E13-4983-B5E5-527ABED83C73}" presName="node" presStyleLbl="node1" presStyleIdx="1" presStyleCnt="5">
        <dgm:presLayoutVars>
          <dgm:bulletEnabled val="1"/>
        </dgm:presLayoutVars>
      </dgm:prSet>
      <dgm:spPr/>
    </dgm:pt>
    <dgm:pt modelId="{C643DE33-F4A7-40F9-90E2-A94B0707418B}" type="pres">
      <dgm:prSet presAssocID="{C63DE488-0AC8-4356-AE3B-403635143E64}" presName="sibTrans" presStyleLbl="sibTrans2D1" presStyleIdx="1" presStyleCnt="5"/>
      <dgm:spPr/>
    </dgm:pt>
    <dgm:pt modelId="{6CE50B3E-077F-4728-AFA3-A2DE29C1F0B8}" type="pres">
      <dgm:prSet presAssocID="{C63DE488-0AC8-4356-AE3B-403635143E64}" presName="connectorText" presStyleLbl="sibTrans2D1" presStyleIdx="1" presStyleCnt="5"/>
      <dgm:spPr/>
    </dgm:pt>
    <dgm:pt modelId="{EED18652-69C0-4D65-89C2-F152D1B61F92}" type="pres">
      <dgm:prSet presAssocID="{A7F19FAA-D92A-48CC-949F-96E2259F7A2A}" presName="node" presStyleLbl="node1" presStyleIdx="2" presStyleCnt="5">
        <dgm:presLayoutVars>
          <dgm:bulletEnabled val="1"/>
        </dgm:presLayoutVars>
      </dgm:prSet>
      <dgm:spPr/>
    </dgm:pt>
    <dgm:pt modelId="{45707772-FD7A-488E-84A1-CE0F87A3E037}" type="pres">
      <dgm:prSet presAssocID="{02E14412-3FF1-4F1D-AD17-28BA46252E91}" presName="sibTrans" presStyleLbl="sibTrans2D1" presStyleIdx="2" presStyleCnt="5"/>
      <dgm:spPr/>
    </dgm:pt>
    <dgm:pt modelId="{90B0B837-823D-45A0-8693-46AFA43FA636}" type="pres">
      <dgm:prSet presAssocID="{02E14412-3FF1-4F1D-AD17-28BA46252E91}" presName="connectorText" presStyleLbl="sibTrans2D1" presStyleIdx="2" presStyleCnt="5"/>
      <dgm:spPr/>
    </dgm:pt>
    <dgm:pt modelId="{C316E25F-A236-497A-9404-F6B570F14A76}" type="pres">
      <dgm:prSet presAssocID="{E326B890-9B2C-4389-9C4D-A7DA481933FF}" presName="node" presStyleLbl="node1" presStyleIdx="3" presStyleCnt="5">
        <dgm:presLayoutVars>
          <dgm:bulletEnabled val="1"/>
        </dgm:presLayoutVars>
      </dgm:prSet>
      <dgm:spPr/>
    </dgm:pt>
    <dgm:pt modelId="{C6A98FFE-6C84-439C-A82F-2E3641F7E139}" type="pres">
      <dgm:prSet presAssocID="{DFB31459-10E2-47C3-8481-2D0F80240145}" presName="sibTrans" presStyleLbl="sibTrans2D1" presStyleIdx="3" presStyleCnt="5"/>
      <dgm:spPr/>
    </dgm:pt>
    <dgm:pt modelId="{AAF1579C-AFCD-49F8-B4AF-1B0010541EBF}" type="pres">
      <dgm:prSet presAssocID="{DFB31459-10E2-47C3-8481-2D0F80240145}" presName="connectorText" presStyleLbl="sibTrans2D1" presStyleIdx="3" presStyleCnt="5"/>
      <dgm:spPr/>
    </dgm:pt>
    <dgm:pt modelId="{E58902C2-6BF8-440F-8E06-087096B3E2B8}" type="pres">
      <dgm:prSet presAssocID="{F4994BF6-ED80-4886-A657-0E1EDA961148}" presName="node" presStyleLbl="node1" presStyleIdx="4" presStyleCnt="5">
        <dgm:presLayoutVars>
          <dgm:bulletEnabled val="1"/>
        </dgm:presLayoutVars>
      </dgm:prSet>
      <dgm:spPr/>
    </dgm:pt>
    <dgm:pt modelId="{FEEBF1C3-451B-4D2B-93CD-37B1BAF97B99}" type="pres">
      <dgm:prSet presAssocID="{321D2384-17AC-4001-B49F-F67BB04AB0FB}" presName="sibTrans" presStyleLbl="sibTrans2D1" presStyleIdx="4" presStyleCnt="5"/>
      <dgm:spPr/>
    </dgm:pt>
    <dgm:pt modelId="{34AB004E-F319-4863-B896-3C418726A53D}" type="pres">
      <dgm:prSet presAssocID="{321D2384-17AC-4001-B49F-F67BB04AB0FB}" presName="connectorText" presStyleLbl="sibTrans2D1" presStyleIdx="4" presStyleCnt="5"/>
      <dgm:spPr/>
    </dgm:pt>
  </dgm:ptLst>
  <dgm:cxnLst>
    <dgm:cxn modelId="{5B4FB40D-22A3-4126-95DC-1998FF14A5A6}" srcId="{5B7D8A23-9511-41BE-B716-7FB6398A348B}" destId="{E326B890-9B2C-4389-9C4D-A7DA481933FF}" srcOrd="3" destOrd="0" parTransId="{7137295D-EBD0-416F-A1D2-FDAAACB93457}" sibTransId="{DFB31459-10E2-47C3-8481-2D0F80240145}"/>
    <dgm:cxn modelId="{BA084427-05AF-4ED1-9726-B1C382B6C1D2}" srcId="{5B7D8A23-9511-41BE-B716-7FB6398A348B}" destId="{A7F19FAA-D92A-48CC-949F-96E2259F7A2A}" srcOrd="2" destOrd="0" parTransId="{4D87280D-EB63-433D-81F8-F5BFA902DCDC}" sibTransId="{02E14412-3FF1-4F1D-AD17-28BA46252E91}"/>
    <dgm:cxn modelId="{D3D48D29-5B96-4082-B4CC-F9B50BDE1B1D}" type="presOf" srcId="{C63DE488-0AC8-4356-AE3B-403635143E64}" destId="{6CE50B3E-077F-4728-AFA3-A2DE29C1F0B8}" srcOrd="1" destOrd="0" presId="urn:microsoft.com/office/officeart/2005/8/layout/cycle2"/>
    <dgm:cxn modelId="{04FA2B34-0280-4538-8CFF-EAEE6AFBA334}" type="presOf" srcId="{02E14412-3FF1-4F1D-AD17-28BA46252E91}" destId="{90B0B837-823D-45A0-8693-46AFA43FA636}" srcOrd="1" destOrd="0" presId="urn:microsoft.com/office/officeart/2005/8/layout/cycle2"/>
    <dgm:cxn modelId="{4C6A0A37-CA7F-47A3-BCF1-2C00C7FC6313}" type="presOf" srcId="{DFB31459-10E2-47C3-8481-2D0F80240145}" destId="{AAF1579C-AFCD-49F8-B4AF-1B0010541EBF}" srcOrd="1" destOrd="0" presId="urn:microsoft.com/office/officeart/2005/8/layout/cycle2"/>
    <dgm:cxn modelId="{46F56A3B-C11A-4106-80CD-2DA73E404FF3}" srcId="{5B7D8A23-9511-41BE-B716-7FB6398A348B}" destId="{F4994BF6-ED80-4886-A657-0E1EDA961148}" srcOrd="4" destOrd="0" parTransId="{C0BA8A35-15F6-40A8-9C6C-BFF2F64036B5}" sibTransId="{321D2384-17AC-4001-B49F-F67BB04AB0FB}"/>
    <dgm:cxn modelId="{EC226F4A-7A00-4513-97B6-C96FD549CD38}" type="presOf" srcId="{02E14412-3FF1-4F1D-AD17-28BA46252E91}" destId="{45707772-FD7A-488E-84A1-CE0F87A3E037}" srcOrd="0" destOrd="0" presId="urn:microsoft.com/office/officeart/2005/8/layout/cycle2"/>
    <dgm:cxn modelId="{5F2F9F57-7943-4B30-8AC7-9EF5298D0095}" type="presOf" srcId="{DFB31459-10E2-47C3-8481-2D0F80240145}" destId="{C6A98FFE-6C84-439C-A82F-2E3641F7E139}" srcOrd="0" destOrd="0" presId="urn:microsoft.com/office/officeart/2005/8/layout/cycle2"/>
    <dgm:cxn modelId="{41248560-9194-4E8C-ADC5-C01B5A0F207A}" type="presOf" srcId="{0E31AB42-DC4D-466D-BADF-BED445A6F6C1}" destId="{8CDD9465-222C-49D3-8BAF-C22DA4E5F3AD}" srcOrd="1" destOrd="0" presId="urn:microsoft.com/office/officeart/2005/8/layout/cycle2"/>
    <dgm:cxn modelId="{BAED4468-A179-4C5F-92CA-E5D641D63E05}" srcId="{5B7D8A23-9511-41BE-B716-7FB6398A348B}" destId="{9BEDB335-0C7E-446B-9CA8-A47DCC16D7F1}" srcOrd="0" destOrd="0" parTransId="{CBBCF72E-66CD-47FC-A2FA-148ECD45612F}" sibTransId="{0E31AB42-DC4D-466D-BADF-BED445A6F6C1}"/>
    <dgm:cxn modelId="{3D486280-26AD-40CD-8D82-80CDF7121025}" type="presOf" srcId="{C63DE488-0AC8-4356-AE3B-403635143E64}" destId="{C643DE33-F4A7-40F9-90E2-A94B0707418B}" srcOrd="0" destOrd="0" presId="urn:microsoft.com/office/officeart/2005/8/layout/cycle2"/>
    <dgm:cxn modelId="{2B30AE83-017C-4DE5-AF2A-0B34498926D3}" type="presOf" srcId="{5B7D8A23-9511-41BE-B716-7FB6398A348B}" destId="{88E161A4-0CD2-4EFF-8EA8-21B3FF05D86D}" srcOrd="0" destOrd="0" presId="urn:microsoft.com/office/officeart/2005/8/layout/cycle2"/>
    <dgm:cxn modelId="{E1D65A92-5460-41CE-A966-071BE0930743}" type="presOf" srcId="{321D2384-17AC-4001-B49F-F67BB04AB0FB}" destId="{34AB004E-F319-4863-B896-3C418726A53D}" srcOrd="1" destOrd="0" presId="urn:microsoft.com/office/officeart/2005/8/layout/cycle2"/>
    <dgm:cxn modelId="{FD0CE69F-4565-4EA2-8F1D-4EC153115004}" type="presOf" srcId="{321D2384-17AC-4001-B49F-F67BB04AB0FB}" destId="{FEEBF1C3-451B-4D2B-93CD-37B1BAF97B99}" srcOrd="0" destOrd="0" presId="urn:microsoft.com/office/officeart/2005/8/layout/cycle2"/>
    <dgm:cxn modelId="{5BC9A1A6-0689-493A-8324-1DC80327B603}" type="presOf" srcId="{95CA2146-9E13-4983-B5E5-527ABED83C73}" destId="{98EB08AC-22EE-4654-ADDB-A0997F79C1EF}" srcOrd="0" destOrd="0" presId="urn:microsoft.com/office/officeart/2005/8/layout/cycle2"/>
    <dgm:cxn modelId="{97FE9DB3-05F6-462C-ACD2-5E6392646244}" type="presOf" srcId="{F4994BF6-ED80-4886-A657-0E1EDA961148}" destId="{E58902C2-6BF8-440F-8E06-087096B3E2B8}" srcOrd="0" destOrd="0" presId="urn:microsoft.com/office/officeart/2005/8/layout/cycle2"/>
    <dgm:cxn modelId="{0FB771B9-46BF-4F01-BB0D-9C2292C53E30}" srcId="{5B7D8A23-9511-41BE-B716-7FB6398A348B}" destId="{95CA2146-9E13-4983-B5E5-527ABED83C73}" srcOrd="1" destOrd="0" parTransId="{1D009BB9-CF8B-48D4-A3C4-17F750EBD099}" sibTransId="{C63DE488-0AC8-4356-AE3B-403635143E64}"/>
    <dgm:cxn modelId="{E743CAC3-3870-493F-90B7-04C0A4A6B2B7}" type="presOf" srcId="{0E31AB42-DC4D-466D-BADF-BED445A6F6C1}" destId="{56881306-0821-4A12-898D-4D01816DE76A}" srcOrd="0" destOrd="0" presId="urn:microsoft.com/office/officeart/2005/8/layout/cycle2"/>
    <dgm:cxn modelId="{3A7711D6-61A6-4971-8CB2-30E1280E2877}" type="presOf" srcId="{9BEDB335-0C7E-446B-9CA8-A47DCC16D7F1}" destId="{EFE3AA40-84BB-4795-A956-DDB101BF5CC1}" srcOrd="0" destOrd="0" presId="urn:microsoft.com/office/officeart/2005/8/layout/cycle2"/>
    <dgm:cxn modelId="{737DF3E9-1CBF-4CEB-9E6D-9BEF617AEFAB}" type="presOf" srcId="{E326B890-9B2C-4389-9C4D-A7DA481933FF}" destId="{C316E25F-A236-497A-9404-F6B570F14A76}" srcOrd="0" destOrd="0" presId="urn:microsoft.com/office/officeart/2005/8/layout/cycle2"/>
    <dgm:cxn modelId="{D0DEE7F4-3E11-461D-824E-1D7A0B37FD74}" type="presOf" srcId="{A7F19FAA-D92A-48CC-949F-96E2259F7A2A}" destId="{EED18652-69C0-4D65-89C2-F152D1B61F92}" srcOrd="0" destOrd="0" presId="urn:microsoft.com/office/officeart/2005/8/layout/cycle2"/>
    <dgm:cxn modelId="{575B80E6-EA82-4FEE-A5AB-88C85F140463}" type="presParOf" srcId="{88E161A4-0CD2-4EFF-8EA8-21B3FF05D86D}" destId="{EFE3AA40-84BB-4795-A956-DDB101BF5CC1}" srcOrd="0" destOrd="0" presId="urn:microsoft.com/office/officeart/2005/8/layout/cycle2"/>
    <dgm:cxn modelId="{725D50A7-0495-4197-B724-8A7CBFF62C04}" type="presParOf" srcId="{88E161A4-0CD2-4EFF-8EA8-21B3FF05D86D}" destId="{56881306-0821-4A12-898D-4D01816DE76A}" srcOrd="1" destOrd="0" presId="urn:microsoft.com/office/officeart/2005/8/layout/cycle2"/>
    <dgm:cxn modelId="{2937B7B9-DEB7-462F-9C5B-D6CFA02E6A80}" type="presParOf" srcId="{56881306-0821-4A12-898D-4D01816DE76A}" destId="{8CDD9465-222C-49D3-8BAF-C22DA4E5F3AD}" srcOrd="0" destOrd="0" presId="urn:microsoft.com/office/officeart/2005/8/layout/cycle2"/>
    <dgm:cxn modelId="{3C9C4AE2-107A-46AD-94E9-479E09256DC9}" type="presParOf" srcId="{88E161A4-0CD2-4EFF-8EA8-21B3FF05D86D}" destId="{98EB08AC-22EE-4654-ADDB-A0997F79C1EF}" srcOrd="2" destOrd="0" presId="urn:microsoft.com/office/officeart/2005/8/layout/cycle2"/>
    <dgm:cxn modelId="{CD59E8AB-25A3-491D-AE66-9437FACDFD54}" type="presParOf" srcId="{88E161A4-0CD2-4EFF-8EA8-21B3FF05D86D}" destId="{C643DE33-F4A7-40F9-90E2-A94B0707418B}" srcOrd="3" destOrd="0" presId="urn:microsoft.com/office/officeart/2005/8/layout/cycle2"/>
    <dgm:cxn modelId="{57EFCABC-AEF8-4B12-9BE2-59C69B147821}" type="presParOf" srcId="{C643DE33-F4A7-40F9-90E2-A94B0707418B}" destId="{6CE50B3E-077F-4728-AFA3-A2DE29C1F0B8}" srcOrd="0" destOrd="0" presId="urn:microsoft.com/office/officeart/2005/8/layout/cycle2"/>
    <dgm:cxn modelId="{9B156F35-D76D-4095-831D-334DA4AFECFD}" type="presParOf" srcId="{88E161A4-0CD2-4EFF-8EA8-21B3FF05D86D}" destId="{EED18652-69C0-4D65-89C2-F152D1B61F92}" srcOrd="4" destOrd="0" presId="urn:microsoft.com/office/officeart/2005/8/layout/cycle2"/>
    <dgm:cxn modelId="{572175E2-9A5B-4697-A607-74D6BED244F5}" type="presParOf" srcId="{88E161A4-0CD2-4EFF-8EA8-21B3FF05D86D}" destId="{45707772-FD7A-488E-84A1-CE0F87A3E037}" srcOrd="5" destOrd="0" presId="urn:microsoft.com/office/officeart/2005/8/layout/cycle2"/>
    <dgm:cxn modelId="{E5D64ABB-F021-4F6B-9CC4-AA8DDD5AFF9E}" type="presParOf" srcId="{45707772-FD7A-488E-84A1-CE0F87A3E037}" destId="{90B0B837-823D-45A0-8693-46AFA43FA636}" srcOrd="0" destOrd="0" presId="urn:microsoft.com/office/officeart/2005/8/layout/cycle2"/>
    <dgm:cxn modelId="{1096F688-BAD0-440C-902C-45FD1C970726}" type="presParOf" srcId="{88E161A4-0CD2-4EFF-8EA8-21B3FF05D86D}" destId="{C316E25F-A236-497A-9404-F6B570F14A76}" srcOrd="6" destOrd="0" presId="urn:microsoft.com/office/officeart/2005/8/layout/cycle2"/>
    <dgm:cxn modelId="{373AFD2E-0210-4935-984F-CF877E9882EF}" type="presParOf" srcId="{88E161A4-0CD2-4EFF-8EA8-21B3FF05D86D}" destId="{C6A98FFE-6C84-439C-A82F-2E3641F7E139}" srcOrd="7" destOrd="0" presId="urn:microsoft.com/office/officeart/2005/8/layout/cycle2"/>
    <dgm:cxn modelId="{D4640E97-6113-49D6-91E1-403E7545EAEF}" type="presParOf" srcId="{C6A98FFE-6C84-439C-A82F-2E3641F7E139}" destId="{AAF1579C-AFCD-49F8-B4AF-1B0010541EBF}" srcOrd="0" destOrd="0" presId="urn:microsoft.com/office/officeart/2005/8/layout/cycle2"/>
    <dgm:cxn modelId="{F7C68F5D-580C-4F63-BA91-56477D8F8FC0}" type="presParOf" srcId="{88E161A4-0CD2-4EFF-8EA8-21B3FF05D86D}" destId="{E58902C2-6BF8-440F-8E06-087096B3E2B8}" srcOrd="8" destOrd="0" presId="urn:microsoft.com/office/officeart/2005/8/layout/cycle2"/>
    <dgm:cxn modelId="{EAD2ED42-65BF-46A1-BCF1-38BD399E7B22}" type="presParOf" srcId="{88E161A4-0CD2-4EFF-8EA8-21B3FF05D86D}" destId="{FEEBF1C3-451B-4D2B-93CD-37B1BAF97B99}" srcOrd="9" destOrd="0" presId="urn:microsoft.com/office/officeart/2005/8/layout/cycle2"/>
    <dgm:cxn modelId="{E6B8C82C-C904-47F9-9CA2-9F9770161FFE}" type="presParOf" srcId="{FEEBF1C3-451B-4D2B-93CD-37B1BAF97B99}" destId="{34AB004E-F319-4863-B896-3C418726A53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B7D8A23-9511-41BE-B716-7FB6398A348B}" type="doc">
      <dgm:prSet loTypeId="urn:microsoft.com/office/officeart/2005/8/layout/cycle2" loCatId="cycle" qsTypeId="urn:microsoft.com/office/officeart/2005/8/quickstyle/simple2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9BEDB335-0C7E-446B-9CA8-A47DCC16D7F1}">
      <dgm:prSet phldrT="[Text]"/>
      <dgm:spPr/>
      <dgm:t>
        <a:bodyPr/>
        <a:lstStyle/>
        <a:p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Define</a:t>
          </a:r>
        </a:p>
      </dgm:t>
    </dgm:pt>
    <dgm:pt modelId="{CBBCF72E-66CD-47FC-A2FA-148ECD45612F}" type="parTrans" cxnId="{BAED4468-A179-4C5F-92CA-E5D641D63E05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0E31AB42-DC4D-466D-BADF-BED445A6F6C1}" type="sibTrans" cxnId="{BAED4468-A179-4C5F-92CA-E5D641D63E05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95CA2146-9E13-4983-B5E5-527ABED83C73}">
      <dgm:prSet phldrT="[Text]"/>
      <dgm:spPr/>
      <dgm:t>
        <a:bodyPr/>
        <a:lstStyle/>
        <a:p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Teach</a:t>
          </a:r>
        </a:p>
      </dgm:t>
    </dgm:pt>
    <dgm:pt modelId="{1D009BB9-CF8B-48D4-A3C4-17F750EBD099}" type="parTrans" cxnId="{0FB771B9-46BF-4F01-BB0D-9C2292C53E30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C63DE488-0AC8-4356-AE3B-403635143E64}" type="sibTrans" cxnId="{0FB771B9-46BF-4F01-BB0D-9C2292C53E30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A7F19FAA-D92A-48CC-949F-96E2259F7A2A}">
      <dgm:prSet phldrT="[Text]"/>
      <dgm:spPr/>
      <dgm:t>
        <a:bodyPr/>
        <a:lstStyle/>
        <a:p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Prompt</a:t>
          </a:r>
        </a:p>
      </dgm:t>
    </dgm:pt>
    <dgm:pt modelId="{4D87280D-EB63-433D-81F8-F5BFA902DCDC}" type="parTrans" cxnId="{BA084427-05AF-4ED1-9726-B1C382B6C1D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02E14412-3FF1-4F1D-AD17-28BA46252E91}" type="sibTrans" cxnId="{BA084427-05AF-4ED1-9726-B1C382B6C1D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E326B890-9B2C-4389-9C4D-A7DA481933FF}">
      <dgm:prSet phldrT="[Text]"/>
      <dgm:spPr/>
      <dgm:t>
        <a:bodyPr/>
        <a:lstStyle/>
        <a:p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Monitor</a:t>
          </a:r>
        </a:p>
      </dgm:t>
    </dgm:pt>
    <dgm:pt modelId="{7137295D-EBD0-416F-A1D2-FDAAACB93457}" type="parTrans" cxnId="{5B4FB40D-22A3-4126-95DC-1998FF14A5A6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DFB31459-10E2-47C3-8481-2D0F80240145}" type="sibTrans" cxnId="{5B4FB40D-22A3-4126-95DC-1998FF14A5A6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F4994BF6-ED80-4886-A657-0E1EDA961148}">
      <dgm:prSet phldrT="[Text]"/>
      <dgm:spPr/>
      <dgm:t>
        <a:bodyPr/>
        <a:lstStyle/>
        <a:p>
          <a:r>
            <a:rPr lang="en-US">
              <a:latin typeface="Hind Vadodara" panose="020B0604020202020204" charset="0"/>
              <a:cs typeface="Hind Vadodara" panose="020B0604020202020204" charset="0"/>
            </a:rPr>
            <a:t>Evaluate</a:t>
          </a:r>
          <a:endParaRPr lang="en-US" dirty="0">
            <a:latin typeface="Hind Vadodara" panose="020B0604020202020204" charset="0"/>
            <a:cs typeface="Hind Vadodara" panose="020B0604020202020204" charset="0"/>
          </a:endParaRPr>
        </a:p>
      </dgm:t>
    </dgm:pt>
    <dgm:pt modelId="{C0BA8A35-15F6-40A8-9C6C-BFF2F64036B5}" type="parTrans" cxnId="{46F56A3B-C11A-4106-80CD-2DA73E404FF3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321D2384-17AC-4001-B49F-F67BB04AB0FB}" type="sibTrans" cxnId="{46F56A3B-C11A-4106-80CD-2DA73E404FF3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88E161A4-0CD2-4EFF-8EA8-21B3FF05D86D}" type="pres">
      <dgm:prSet presAssocID="{5B7D8A23-9511-41BE-B716-7FB6398A348B}" presName="cycle" presStyleCnt="0">
        <dgm:presLayoutVars>
          <dgm:dir/>
          <dgm:resizeHandles val="exact"/>
        </dgm:presLayoutVars>
      </dgm:prSet>
      <dgm:spPr/>
    </dgm:pt>
    <dgm:pt modelId="{EFE3AA40-84BB-4795-A956-DDB101BF5CC1}" type="pres">
      <dgm:prSet presAssocID="{9BEDB335-0C7E-446B-9CA8-A47DCC16D7F1}" presName="node" presStyleLbl="node1" presStyleIdx="0" presStyleCnt="5">
        <dgm:presLayoutVars>
          <dgm:bulletEnabled val="1"/>
        </dgm:presLayoutVars>
      </dgm:prSet>
      <dgm:spPr/>
    </dgm:pt>
    <dgm:pt modelId="{56881306-0821-4A12-898D-4D01816DE76A}" type="pres">
      <dgm:prSet presAssocID="{0E31AB42-DC4D-466D-BADF-BED445A6F6C1}" presName="sibTrans" presStyleLbl="sibTrans2D1" presStyleIdx="0" presStyleCnt="5"/>
      <dgm:spPr/>
    </dgm:pt>
    <dgm:pt modelId="{8CDD9465-222C-49D3-8BAF-C22DA4E5F3AD}" type="pres">
      <dgm:prSet presAssocID="{0E31AB42-DC4D-466D-BADF-BED445A6F6C1}" presName="connectorText" presStyleLbl="sibTrans2D1" presStyleIdx="0" presStyleCnt="5"/>
      <dgm:spPr/>
    </dgm:pt>
    <dgm:pt modelId="{98EB08AC-22EE-4654-ADDB-A0997F79C1EF}" type="pres">
      <dgm:prSet presAssocID="{95CA2146-9E13-4983-B5E5-527ABED83C73}" presName="node" presStyleLbl="node1" presStyleIdx="1" presStyleCnt="5">
        <dgm:presLayoutVars>
          <dgm:bulletEnabled val="1"/>
        </dgm:presLayoutVars>
      </dgm:prSet>
      <dgm:spPr/>
    </dgm:pt>
    <dgm:pt modelId="{C643DE33-F4A7-40F9-90E2-A94B0707418B}" type="pres">
      <dgm:prSet presAssocID="{C63DE488-0AC8-4356-AE3B-403635143E64}" presName="sibTrans" presStyleLbl="sibTrans2D1" presStyleIdx="1" presStyleCnt="5"/>
      <dgm:spPr/>
    </dgm:pt>
    <dgm:pt modelId="{6CE50B3E-077F-4728-AFA3-A2DE29C1F0B8}" type="pres">
      <dgm:prSet presAssocID="{C63DE488-0AC8-4356-AE3B-403635143E64}" presName="connectorText" presStyleLbl="sibTrans2D1" presStyleIdx="1" presStyleCnt="5"/>
      <dgm:spPr/>
    </dgm:pt>
    <dgm:pt modelId="{EED18652-69C0-4D65-89C2-F152D1B61F92}" type="pres">
      <dgm:prSet presAssocID="{A7F19FAA-D92A-48CC-949F-96E2259F7A2A}" presName="node" presStyleLbl="node1" presStyleIdx="2" presStyleCnt="5">
        <dgm:presLayoutVars>
          <dgm:bulletEnabled val="1"/>
        </dgm:presLayoutVars>
      </dgm:prSet>
      <dgm:spPr/>
    </dgm:pt>
    <dgm:pt modelId="{45707772-FD7A-488E-84A1-CE0F87A3E037}" type="pres">
      <dgm:prSet presAssocID="{02E14412-3FF1-4F1D-AD17-28BA46252E91}" presName="sibTrans" presStyleLbl="sibTrans2D1" presStyleIdx="2" presStyleCnt="5"/>
      <dgm:spPr/>
    </dgm:pt>
    <dgm:pt modelId="{90B0B837-823D-45A0-8693-46AFA43FA636}" type="pres">
      <dgm:prSet presAssocID="{02E14412-3FF1-4F1D-AD17-28BA46252E91}" presName="connectorText" presStyleLbl="sibTrans2D1" presStyleIdx="2" presStyleCnt="5"/>
      <dgm:spPr/>
    </dgm:pt>
    <dgm:pt modelId="{C316E25F-A236-497A-9404-F6B570F14A76}" type="pres">
      <dgm:prSet presAssocID="{E326B890-9B2C-4389-9C4D-A7DA481933FF}" presName="node" presStyleLbl="node1" presStyleIdx="3" presStyleCnt="5">
        <dgm:presLayoutVars>
          <dgm:bulletEnabled val="1"/>
        </dgm:presLayoutVars>
      </dgm:prSet>
      <dgm:spPr/>
    </dgm:pt>
    <dgm:pt modelId="{C6A98FFE-6C84-439C-A82F-2E3641F7E139}" type="pres">
      <dgm:prSet presAssocID="{DFB31459-10E2-47C3-8481-2D0F80240145}" presName="sibTrans" presStyleLbl="sibTrans2D1" presStyleIdx="3" presStyleCnt="5"/>
      <dgm:spPr/>
    </dgm:pt>
    <dgm:pt modelId="{AAF1579C-AFCD-49F8-B4AF-1B0010541EBF}" type="pres">
      <dgm:prSet presAssocID="{DFB31459-10E2-47C3-8481-2D0F80240145}" presName="connectorText" presStyleLbl="sibTrans2D1" presStyleIdx="3" presStyleCnt="5"/>
      <dgm:spPr/>
    </dgm:pt>
    <dgm:pt modelId="{E58902C2-6BF8-440F-8E06-087096B3E2B8}" type="pres">
      <dgm:prSet presAssocID="{F4994BF6-ED80-4886-A657-0E1EDA961148}" presName="node" presStyleLbl="node1" presStyleIdx="4" presStyleCnt="5">
        <dgm:presLayoutVars>
          <dgm:bulletEnabled val="1"/>
        </dgm:presLayoutVars>
      </dgm:prSet>
      <dgm:spPr/>
    </dgm:pt>
    <dgm:pt modelId="{FEEBF1C3-451B-4D2B-93CD-37B1BAF97B99}" type="pres">
      <dgm:prSet presAssocID="{321D2384-17AC-4001-B49F-F67BB04AB0FB}" presName="sibTrans" presStyleLbl="sibTrans2D1" presStyleIdx="4" presStyleCnt="5"/>
      <dgm:spPr/>
    </dgm:pt>
    <dgm:pt modelId="{34AB004E-F319-4863-B896-3C418726A53D}" type="pres">
      <dgm:prSet presAssocID="{321D2384-17AC-4001-B49F-F67BB04AB0FB}" presName="connectorText" presStyleLbl="sibTrans2D1" presStyleIdx="4" presStyleCnt="5"/>
      <dgm:spPr/>
    </dgm:pt>
  </dgm:ptLst>
  <dgm:cxnLst>
    <dgm:cxn modelId="{5B4FB40D-22A3-4126-95DC-1998FF14A5A6}" srcId="{5B7D8A23-9511-41BE-B716-7FB6398A348B}" destId="{E326B890-9B2C-4389-9C4D-A7DA481933FF}" srcOrd="3" destOrd="0" parTransId="{7137295D-EBD0-416F-A1D2-FDAAACB93457}" sibTransId="{DFB31459-10E2-47C3-8481-2D0F80240145}"/>
    <dgm:cxn modelId="{BA084427-05AF-4ED1-9726-B1C382B6C1D2}" srcId="{5B7D8A23-9511-41BE-B716-7FB6398A348B}" destId="{A7F19FAA-D92A-48CC-949F-96E2259F7A2A}" srcOrd="2" destOrd="0" parTransId="{4D87280D-EB63-433D-81F8-F5BFA902DCDC}" sibTransId="{02E14412-3FF1-4F1D-AD17-28BA46252E91}"/>
    <dgm:cxn modelId="{D3D48D29-5B96-4082-B4CC-F9B50BDE1B1D}" type="presOf" srcId="{C63DE488-0AC8-4356-AE3B-403635143E64}" destId="{6CE50B3E-077F-4728-AFA3-A2DE29C1F0B8}" srcOrd="1" destOrd="0" presId="urn:microsoft.com/office/officeart/2005/8/layout/cycle2"/>
    <dgm:cxn modelId="{04FA2B34-0280-4538-8CFF-EAEE6AFBA334}" type="presOf" srcId="{02E14412-3FF1-4F1D-AD17-28BA46252E91}" destId="{90B0B837-823D-45A0-8693-46AFA43FA636}" srcOrd="1" destOrd="0" presId="urn:microsoft.com/office/officeart/2005/8/layout/cycle2"/>
    <dgm:cxn modelId="{4C6A0A37-CA7F-47A3-BCF1-2C00C7FC6313}" type="presOf" srcId="{DFB31459-10E2-47C3-8481-2D0F80240145}" destId="{AAF1579C-AFCD-49F8-B4AF-1B0010541EBF}" srcOrd="1" destOrd="0" presId="urn:microsoft.com/office/officeart/2005/8/layout/cycle2"/>
    <dgm:cxn modelId="{46F56A3B-C11A-4106-80CD-2DA73E404FF3}" srcId="{5B7D8A23-9511-41BE-B716-7FB6398A348B}" destId="{F4994BF6-ED80-4886-A657-0E1EDA961148}" srcOrd="4" destOrd="0" parTransId="{C0BA8A35-15F6-40A8-9C6C-BFF2F64036B5}" sibTransId="{321D2384-17AC-4001-B49F-F67BB04AB0FB}"/>
    <dgm:cxn modelId="{EC226F4A-7A00-4513-97B6-C96FD549CD38}" type="presOf" srcId="{02E14412-3FF1-4F1D-AD17-28BA46252E91}" destId="{45707772-FD7A-488E-84A1-CE0F87A3E037}" srcOrd="0" destOrd="0" presId="urn:microsoft.com/office/officeart/2005/8/layout/cycle2"/>
    <dgm:cxn modelId="{5F2F9F57-7943-4B30-8AC7-9EF5298D0095}" type="presOf" srcId="{DFB31459-10E2-47C3-8481-2D0F80240145}" destId="{C6A98FFE-6C84-439C-A82F-2E3641F7E139}" srcOrd="0" destOrd="0" presId="urn:microsoft.com/office/officeart/2005/8/layout/cycle2"/>
    <dgm:cxn modelId="{41248560-9194-4E8C-ADC5-C01B5A0F207A}" type="presOf" srcId="{0E31AB42-DC4D-466D-BADF-BED445A6F6C1}" destId="{8CDD9465-222C-49D3-8BAF-C22DA4E5F3AD}" srcOrd="1" destOrd="0" presId="urn:microsoft.com/office/officeart/2005/8/layout/cycle2"/>
    <dgm:cxn modelId="{BAED4468-A179-4C5F-92CA-E5D641D63E05}" srcId="{5B7D8A23-9511-41BE-B716-7FB6398A348B}" destId="{9BEDB335-0C7E-446B-9CA8-A47DCC16D7F1}" srcOrd="0" destOrd="0" parTransId="{CBBCF72E-66CD-47FC-A2FA-148ECD45612F}" sibTransId="{0E31AB42-DC4D-466D-BADF-BED445A6F6C1}"/>
    <dgm:cxn modelId="{3D486280-26AD-40CD-8D82-80CDF7121025}" type="presOf" srcId="{C63DE488-0AC8-4356-AE3B-403635143E64}" destId="{C643DE33-F4A7-40F9-90E2-A94B0707418B}" srcOrd="0" destOrd="0" presId="urn:microsoft.com/office/officeart/2005/8/layout/cycle2"/>
    <dgm:cxn modelId="{2B30AE83-017C-4DE5-AF2A-0B34498926D3}" type="presOf" srcId="{5B7D8A23-9511-41BE-B716-7FB6398A348B}" destId="{88E161A4-0CD2-4EFF-8EA8-21B3FF05D86D}" srcOrd="0" destOrd="0" presId="urn:microsoft.com/office/officeart/2005/8/layout/cycle2"/>
    <dgm:cxn modelId="{E1D65A92-5460-41CE-A966-071BE0930743}" type="presOf" srcId="{321D2384-17AC-4001-B49F-F67BB04AB0FB}" destId="{34AB004E-F319-4863-B896-3C418726A53D}" srcOrd="1" destOrd="0" presId="urn:microsoft.com/office/officeart/2005/8/layout/cycle2"/>
    <dgm:cxn modelId="{FD0CE69F-4565-4EA2-8F1D-4EC153115004}" type="presOf" srcId="{321D2384-17AC-4001-B49F-F67BB04AB0FB}" destId="{FEEBF1C3-451B-4D2B-93CD-37B1BAF97B99}" srcOrd="0" destOrd="0" presId="urn:microsoft.com/office/officeart/2005/8/layout/cycle2"/>
    <dgm:cxn modelId="{5BC9A1A6-0689-493A-8324-1DC80327B603}" type="presOf" srcId="{95CA2146-9E13-4983-B5E5-527ABED83C73}" destId="{98EB08AC-22EE-4654-ADDB-A0997F79C1EF}" srcOrd="0" destOrd="0" presId="urn:microsoft.com/office/officeart/2005/8/layout/cycle2"/>
    <dgm:cxn modelId="{97FE9DB3-05F6-462C-ACD2-5E6392646244}" type="presOf" srcId="{F4994BF6-ED80-4886-A657-0E1EDA961148}" destId="{E58902C2-6BF8-440F-8E06-087096B3E2B8}" srcOrd="0" destOrd="0" presId="urn:microsoft.com/office/officeart/2005/8/layout/cycle2"/>
    <dgm:cxn modelId="{0FB771B9-46BF-4F01-BB0D-9C2292C53E30}" srcId="{5B7D8A23-9511-41BE-B716-7FB6398A348B}" destId="{95CA2146-9E13-4983-B5E5-527ABED83C73}" srcOrd="1" destOrd="0" parTransId="{1D009BB9-CF8B-48D4-A3C4-17F750EBD099}" sibTransId="{C63DE488-0AC8-4356-AE3B-403635143E64}"/>
    <dgm:cxn modelId="{E743CAC3-3870-493F-90B7-04C0A4A6B2B7}" type="presOf" srcId="{0E31AB42-DC4D-466D-BADF-BED445A6F6C1}" destId="{56881306-0821-4A12-898D-4D01816DE76A}" srcOrd="0" destOrd="0" presId="urn:microsoft.com/office/officeart/2005/8/layout/cycle2"/>
    <dgm:cxn modelId="{3A7711D6-61A6-4971-8CB2-30E1280E2877}" type="presOf" srcId="{9BEDB335-0C7E-446B-9CA8-A47DCC16D7F1}" destId="{EFE3AA40-84BB-4795-A956-DDB101BF5CC1}" srcOrd="0" destOrd="0" presId="urn:microsoft.com/office/officeart/2005/8/layout/cycle2"/>
    <dgm:cxn modelId="{737DF3E9-1CBF-4CEB-9E6D-9BEF617AEFAB}" type="presOf" srcId="{E326B890-9B2C-4389-9C4D-A7DA481933FF}" destId="{C316E25F-A236-497A-9404-F6B570F14A76}" srcOrd="0" destOrd="0" presId="urn:microsoft.com/office/officeart/2005/8/layout/cycle2"/>
    <dgm:cxn modelId="{D0DEE7F4-3E11-461D-824E-1D7A0B37FD74}" type="presOf" srcId="{A7F19FAA-D92A-48CC-949F-96E2259F7A2A}" destId="{EED18652-69C0-4D65-89C2-F152D1B61F92}" srcOrd="0" destOrd="0" presId="urn:microsoft.com/office/officeart/2005/8/layout/cycle2"/>
    <dgm:cxn modelId="{575B80E6-EA82-4FEE-A5AB-88C85F140463}" type="presParOf" srcId="{88E161A4-0CD2-4EFF-8EA8-21B3FF05D86D}" destId="{EFE3AA40-84BB-4795-A956-DDB101BF5CC1}" srcOrd="0" destOrd="0" presId="urn:microsoft.com/office/officeart/2005/8/layout/cycle2"/>
    <dgm:cxn modelId="{725D50A7-0495-4197-B724-8A7CBFF62C04}" type="presParOf" srcId="{88E161A4-0CD2-4EFF-8EA8-21B3FF05D86D}" destId="{56881306-0821-4A12-898D-4D01816DE76A}" srcOrd="1" destOrd="0" presId="urn:microsoft.com/office/officeart/2005/8/layout/cycle2"/>
    <dgm:cxn modelId="{2937B7B9-DEB7-462F-9C5B-D6CFA02E6A80}" type="presParOf" srcId="{56881306-0821-4A12-898D-4D01816DE76A}" destId="{8CDD9465-222C-49D3-8BAF-C22DA4E5F3AD}" srcOrd="0" destOrd="0" presId="urn:microsoft.com/office/officeart/2005/8/layout/cycle2"/>
    <dgm:cxn modelId="{3C9C4AE2-107A-46AD-94E9-479E09256DC9}" type="presParOf" srcId="{88E161A4-0CD2-4EFF-8EA8-21B3FF05D86D}" destId="{98EB08AC-22EE-4654-ADDB-A0997F79C1EF}" srcOrd="2" destOrd="0" presId="urn:microsoft.com/office/officeart/2005/8/layout/cycle2"/>
    <dgm:cxn modelId="{CD59E8AB-25A3-491D-AE66-9437FACDFD54}" type="presParOf" srcId="{88E161A4-0CD2-4EFF-8EA8-21B3FF05D86D}" destId="{C643DE33-F4A7-40F9-90E2-A94B0707418B}" srcOrd="3" destOrd="0" presId="urn:microsoft.com/office/officeart/2005/8/layout/cycle2"/>
    <dgm:cxn modelId="{57EFCABC-AEF8-4B12-9BE2-59C69B147821}" type="presParOf" srcId="{C643DE33-F4A7-40F9-90E2-A94B0707418B}" destId="{6CE50B3E-077F-4728-AFA3-A2DE29C1F0B8}" srcOrd="0" destOrd="0" presId="urn:microsoft.com/office/officeart/2005/8/layout/cycle2"/>
    <dgm:cxn modelId="{9B156F35-D76D-4095-831D-334DA4AFECFD}" type="presParOf" srcId="{88E161A4-0CD2-4EFF-8EA8-21B3FF05D86D}" destId="{EED18652-69C0-4D65-89C2-F152D1B61F92}" srcOrd="4" destOrd="0" presId="urn:microsoft.com/office/officeart/2005/8/layout/cycle2"/>
    <dgm:cxn modelId="{572175E2-9A5B-4697-A607-74D6BED244F5}" type="presParOf" srcId="{88E161A4-0CD2-4EFF-8EA8-21B3FF05D86D}" destId="{45707772-FD7A-488E-84A1-CE0F87A3E037}" srcOrd="5" destOrd="0" presId="urn:microsoft.com/office/officeart/2005/8/layout/cycle2"/>
    <dgm:cxn modelId="{E5D64ABB-F021-4F6B-9CC4-AA8DDD5AFF9E}" type="presParOf" srcId="{45707772-FD7A-488E-84A1-CE0F87A3E037}" destId="{90B0B837-823D-45A0-8693-46AFA43FA636}" srcOrd="0" destOrd="0" presId="urn:microsoft.com/office/officeart/2005/8/layout/cycle2"/>
    <dgm:cxn modelId="{1096F688-BAD0-440C-902C-45FD1C970726}" type="presParOf" srcId="{88E161A4-0CD2-4EFF-8EA8-21B3FF05D86D}" destId="{C316E25F-A236-497A-9404-F6B570F14A76}" srcOrd="6" destOrd="0" presId="urn:microsoft.com/office/officeart/2005/8/layout/cycle2"/>
    <dgm:cxn modelId="{373AFD2E-0210-4935-984F-CF877E9882EF}" type="presParOf" srcId="{88E161A4-0CD2-4EFF-8EA8-21B3FF05D86D}" destId="{C6A98FFE-6C84-439C-A82F-2E3641F7E139}" srcOrd="7" destOrd="0" presId="urn:microsoft.com/office/officeart/2005/8/layout/cycle2"/>
    <dgm:cxn modelId="{D4640E97-6113-49D6-91E1-403E7545EAEF}" type="presParOf" srcId="{C6A98FFE-6C84-439C-A82F-2E3641F7E139}" destId="{AAF1579C-AFCD-49F8-B4AF-1B0010541EBF}" srcOrd="0" destOrd="0" presId="urn:microsoft.com/office/officeart/2005/8/layout/cycle2"/>
    <dgm:cxn modelId="{F7C68F5D-580C-4F63-BA91-56477D8F8FC0}" type="presParOf" srcId="{88E161A4-0CD2-4EFF-8EA8-21B3FF05D86D}" destId="{E58902C2-6BF8-440F-8E06-087096B3E2B8}" srcOrd="8" destOrd="0" presId="urn:microsoft.com/office/officeart/2005/8/layout/cycle2"/>
    <dgm:cxn modelId="{EAD2ED42-65BF-46A1-BCF1-38BD399E7B22}" type="presParOf" srcId="{88E161A4-0CD2-4EFF-8EA8-21B3FF05D86D}" destId="{FEEBF1C3-451B-4D2B-93CD-37B1BAF97B99}" srcOrd="9" destOrd="0" presId="urn:microsoft.com/office/officeart/2005/8/layout/cycle2"/>
    <dgm:cxn modelId="{E6B8C82C-C904-47F9-9CA2-9F9770161FFE}" type="presParOf" srcId="{FEEBF1C3-451B-4D2B-93CD-37B1BAF97B99}" destId="{34AB004E-F319-4863-B896-3C418726A53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5B7D8A23-9511-41BE-B716-7FB6398A348B}" type="doc">
      <dgm:prSet loTypeId="urn:microsoft.com/office/officeart/2005/8/layout/cycle2" loCatId="cycle" qsTypeId="urn:microsoft.com/office/officeart/2005/8/quickstyle/simple2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9BEDB335-0C7E-446B-9CA8-A47DCC16D7F1}">
      <dgm:prSet phldrT="[Text]"/>
      <dgm:spPr/>
      <dgm:t>
        <a:bodyPr/>
        <a:lstStyle/>
        <a:p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Define</a:t>
          </a:r>
        </a:p>
      </dgm:t>
    </dgm:pt>
    <dgm:pt modelId="{CBBCF72E-66CD-47FC-A2FA-148ECD45612F}" type="parTrans" cxnId="{BAED4468-A179-4C5F-92CA-E5D641D63E05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0E31AB42-DC4D-466D-BADF-BED445A6F6C1}" type="sibTrans" cxnId="{BAED4468-A179-4C5F-92CA-E5D641D63E05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95CA2146-9E13-4983-B5E5-527ABED83C73}">
      <dgm:prSet phldrT="[Text]"/>
      <dgm:spPr/>
      <dgm:t>
        <a:bodyPr/>
        <a:lstStyle/>
        <a:p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Teach</a:t>
          </a:r>
        </a:p>
      </dgm:t>
    </dgm:pt>
    <dgm:pt modelId="{1D009BB9-CF8B-48D4-A3C4-17F750EBD099}" type="parTrans" cxnId="{0FB771B9-46BF-4F01-BB0D-9C2292C53E30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C63DE488-0AC8-4356-AE3B-403635143E64}" type="sibTrans" cxnId="{0FB771B9-46BF-4F01-BB0D-9C2292C53E30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A7F19FAA-D92A-48CC-949F-96E2259F7A2A}">
      <dgm:prSet phldrT="[Text]"/>
      <dgm:spPr/>
      <dgm:t>
        <a:bodyPr/>
        <a:lstStyle/>
        <a:p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Prompt</a:t>
          </a:r>
        </a:p>
      </dgm:t>
    </dgm:pt>
    <dgm:pt modelId="{4D87280D-EB63-433D-81F8-F5BFA902DCDC}" type="parTrans" cxnId="{BA084427-05AF-4ED1-9726-B1C382B6C1D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02E14412-3FF1-4F1D-AD17-28BA46252E91}" type="sibTrans" cxnId="{BA084427-05AF-4ED1-9726-B1C382B6C1D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E326B890-9B2C-4389-9C4D-A7DA481933FF}">
      <dgm:prSet phldrT="[Text]"/>
      <dgm:spPr/>
      <dgm:t>
        <a:bodyPr/>
        <a:lstStyle/>
        <a:p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Monitor</a:t>
          </a:r>
        </a:p>
      </dgm:t>
    </dgm:pt>
    <dgm:pt modelId="{7137295D-EBD0-416F-A1D2-FDAAACB93457}" type="parTrans" cxnId="{5B4FB40D-22A3-4126-95DC-1998FF14A5A6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DFB31459-10E2-47C3-8481-2D0F80240145}" type="sibTrans" cxnId="{5B4FB40D-22A3-4126-95DC-1998FF14A5A6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F4994BF6-ED80-4886-A657-0E1EDA961148}">
      <dgm:prSet phldrT="[Text]"/>
      <dgm:spPr/>
      <dgm:t>
        <a:bodyPr/>
        <a:lstStyle/>
        <a:p>
          <a:r>
            <a:rPr lang="en-US">
              <a:latin typeface="Hind Vadodara" panose="020B0604020202020204" charset="0"/>
              <a:cs typeface="Hind Vadodara" panose="020B0604020202020204" charset="0"/>
            </a:rPr>
            <a:t>Evaluate</a:t>
          </a:r>
          <a:endParaRPr lang="en-US" dirty="0">
            <a:latin typeface="Hind Vadodara" panose="020B0604020202020204" charset="0"/>
            <a:cs typeface="Hind Vadodara" panose="020B0604020202020204" charset="0"/>
          </a:endParaRPr>
        </a:p>
      </dgm:t>
    </dgm:pt>
    <dgm:pt modelId="{C0BA8A35-15F6-40A8-9C6C-BFF2F64036B5}" type="parTrans" cxnId="{46F56A3B-C11A-4106-80CD-2DA73E404FF3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321D2384-17AC-4001-B49F-F67BB04AB0FB}" type="sibTrans" cxnId="{46F56A3B-C11A-4106-80CD-2DA73E404FF3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88E161A4-0CD2-4EFF-8EA8-21B3FF05D86D}" type="pres">
      <dgm:prSet presAssocID="{5B7D8A23-9511-41BE-B716-7FB6398A348B}" presName="cycle" presStyleCnt="0">
        <dgm:presLayoutVars>
          <dgm:dir/>
          <dgm:resizeHandles val="exact"/>
        </dgm:presLayoutVars>
      </dgm:prSet>
      <dgm:spPr/>
    </dgm:pt>
    <dgm:pt modelId="{EFE3AA40-84BB-4795-A956-DDB101BF5CC1}" type="pres">
      <dgm:prSet presAssocID="{9BEDB335-0C7E-446B-9CA8-A47DCC16D7F1}" presName="node" presStyleLbl="node1" presStyleIdx="0" presStyleCnt="5">
        <dgm:presLayoutVars>
          <dgm:bulletEnabled val="1"/>
        </dgm:presLayoutVars>
      </dgm:prSet>
      <dgm:spPr/>
    </dgm:pt>
    <dgm:pt modelId="{56881306-0821-4A12-898D-4D01816DE76A}" type="pres">
      <dgm:prSet presAssocID="{0E31AB42-DC4D-466D-BADF-BED445A6F6C1}" presName="sibTrans" presStyleLbl="sibTrans2D1" presStyleIdx="0" presStyleCnt="5"/>
      <dgm:spPr/>
    </dgm:pt>
    <dgm:pt modelId="{8CDD9465-222C-49D3-8BAF-C22DA4E5F3AD}" type="pres">
      <dgm:prSet presAssocID="{0E31AB42-DC4D-466D-BADF-BED445A6F6C1}" presName="connectorText" presStyleLbl="sibTrans2D1" presStyleIdx="0" presStyleCnt="5"/>
      <dgm:spPr/>
    </dgm:pt>
    <dgm:pt modelId="{98EB08AC-22EE-4654-ADDB-A0997F79C1EF}" type="pres">
      <dgm:prSet presAssocID="{95CA2146-9E13-4983-B5E5-527ABED83C73}" presName="node" presStyleLbl="node1" presStyleIdx="1" presStyleCnt="5">
        <dgm:presLayoutVars>
          <dgm:bulletEnabled val="1"/>
        </dgm:presLayoutVars>
      </dgm:prSet>
      <dgm:spPr/>
    </dgm:pt>
    <dgm:pt modelId="{C643DE33-F4A7-40F9-90E2-A94B0707418B}" type="pres">
      <dgm:prSet presAssocID="{C63DE488-0AC8-4356-AE3B-403635143E64}" presName="sibTrans" presStyleLbl="sibTrans2D1" presStyleIdx="1" presStyleCnt="5"/>
      <dgm:spPr/>
    </dgm:pt>
    <dgm:pt modelId="{6CE50B3E-077F-4728-AFA3-A2DE29C1F0B8}" type="pres">
      <dgm:prSet presAssocID="{C63DE488-0AC8-4356-AE3B-403635143E64}" presName="connectorText" presStyleLbl="sibTrans2D1" presStyleIdx="1" presStyleCnt="5"/>
      <dgm:spPr/>
    </dgm:pt>
    <dgm:pt modelId="{EED18652-69C0-4D65-89C2-F152D1B61F92}" type="pres">
      <dgm:prSet presAssocID="{A7F19FAA-D92A-48CC-949F-96E2259F7A2A}" presName="node" presStyleLbl="node1" presStyleIdx="2" presStyleCnt="5">
        <dgm:presLayoutVars>
          <dgm:bulletEnabled val="1"/>
        </dgm:presLayoutVars>
      </dgm:prSet>
      <dgm:spPr/>
    </dgm:pt>
    <dgm:pt modelId="{45707772-FD7A-488E-84A1-CE0F87A3E037}" type="pres">
      <dgm:prSet presAssocID="{02E14412-3FF1-4F1D-AD17-28BA46252E91}" presName="sibTrans" presStyleLbl="sibTrans2D1" presStyleIdx="2" presStyleCnt="5"/>
      <dgm:spPr/>
    </dgm:pt>
    <dgm:pt modelId="{90B0B837-823D-45A0-8693-46AFA43FA636}" type="pres">
      <dgm:prSet presAssocID="{02E14412-3FF1-4F1D-AD17-28BA46252E91}" presName="connectorText" presStyleLbl="sibTrans2D1" presStyleIdx="2" presStyleCnt="5"/>
      <dgm:spPr/>
    </dgm:pt>
    <dgm:pt modelId="{C316E25F-A236-497A-9404-F6B570F14A76}" type="pres">
      <dgm:prSet presAssocID="{E326B890-9B2C-4389-9C4D-A7DA481933FF}" presName="node" presStyleLbl="node1" presStyleIdx="3" presStyleCnt="5">
        <dgm:presLayoutVars>
          <dgm:bulletEnabled val="1"/>
        </dgm:presLayoutVars>
      </dgm:prSet>
      <dgm:spPr/>
    </dgm:pt>
    <dgm:pt modelId="{C6A98FFE-6C84-439C-A82F-2E3641F7E139}" type="pres">
      <dgm:prSet presAssocID="{DFB31459-10E2-47C3-8481-2D0F80240145}" presName="sibTrans" presStyleLbl="sibTrans2D1" presStyleIdx="3" presStyleCnt="5"/>
      <dgm:spPr/>
    </dgm:pt>
    <dgm:pt modelId="{AAF1579C-AFCD-49F8-B4AF-1B0010541EBF}" type="pres">
      <dgm:prSet presAssocID="{DFB31459-10E2-47C3-8481-2D0F80240145}" presName="connectorText" presStyleLbl="sibTrans2D1" presStyleIdx="3" presStyleCnt="5"/>
      <dgm:spPr/>
    </dgm:pt>
    <dgm:pt modelId="{E58902C2-6BF8-440F-8E06-087096B3E2B8}" type="pres">
      <dgm:prSet presAssocID="{F4994BF6-ED80-4886-A657-0E1EDA961148}" presName="node" presStyleLbl="node1" presStyleIdx="4" presStyleCnt="5">
        <dgm:presLayoutVars>
          <dgm:bulletEnabled val="1"/>
        </dgm:presLayoutVars>
      </dgm:prSet>
      <dgm:spPr/>
    </dgm:pt>
    <dgm:pt modelId="{FEEBF1C3-451B-4D2B-93CD-37B1BAF97B99}" type="pres">
      <dgm:prSet presAssocID="{321D2384-17AC-4001-B49F-F67BB04AB0FB}" presName="sibTrans" presStyleLbl="sibTrans2D1" presStyleIdx="4" presStyleCnt="5"/>
      <dgm:spPr/>
    </dgm:pt>
    <dgm:pt modelId="{34AB004E-F319-4863-B896-3C418726A53D}" type="pres">
      <dgm:prSet presAssocID="{321D2384-17AC-4001-B49F-F67BB04AB0FB}" presName="connectorText" presStyleLbl="sibTrans2D1" presStyleIdx="4" presStyleCnt="5"/>
      <dgm:spPr/>
    </dgm:pt>
  </dgm:ptLst>
  <dgm:cxnLst>
    <dgm:cxn modelId="{5B4FB40D-22A3-4126-95DC-1998FF14A5A6}" srcId="{5B7D8A23-9511-41BE-B716-7FB6398A348B}" destId="{E326B890-9B2C-4389-9C4D-A7DA481933FF}" srcOrd="3" destOrd="0" parTransId="{7137295D-EBD0-416F-A1D2-FDAAACB93457}" sibTransId="{DFB31459-10E2-47C3-8481-2D0F80240145}"/>
    <dgm:cxn modelId="{BA084427-05AF-4ED1-9726-B1C382B6C1D2}" srcId="{5B7D8A23-9511-41BE-B716-7FB6398A348B}" destId="{A7F19FAA-D92A-48CC-949F-96E2259F7A2A}" srcOrd="2" destOrd="0" parTransId="{4D87280D-EB63-433D-81F8-F5BFA902DCDC}" sibTransId="{02E14412-3FF1-4F1D-AD17-28BA46252E91}"/>
    <dgm:cxn modelId="{D3D48D29-5B96-4082-B4CC-F9B50BDE1B1D}" type="presOf" srcId="{C63DE488-0AC8-4356-AE3B-403635143E64}" destId="{6CE50B3E-077F-4728-AFA3-A2DE29C1F0B8}" srcOrd="1" destOrd="0" presId="urn:microsoft.com/office/officeart/2005/8/layout/cycle2"/>
    <dgm:cxn modelId="{04FA2B34-0280-4538-8CFF-EAEE6AFBA334}" type="presOf" srcId="{02E14412-3FF1-4F1D-AD17-28BA46252E91}" destId="{90B0B837-823D-45A0-8693-46AFA43FA636}" srcOrd="1" destOrd="0" presId="urn:microsoft.com/office/officeart/2005/8/layout/cycle2"/>
    <dgm:cxn modelId="{4C6A0A37-CA7F-47A3-BCF1-2C00C7FC6313}" type="presOf" srcId="{DFB31459-10E2-47C3-8481-2D0F80240145}" destId="{AAF1579C-AFCD-49F8-B4AF-1B0010541EBF}" srcOrd="1" destOrd="0" presId="urn:microsoft.com/office/officeart/2005/8/layout/cycle2"/>
    <dgm:cxn modelId="{46F56A3B-C11A-4106-80CD-2DA73E404FF3}" srcId="{5B7D8A23-9511-41BE-B716-7FB6398A348B}" destId="{F4994BF6-ED80-4886-A657-0E1EDA961148}" srcOrd="4" destOrd="0" parTransId="{C0BA8A35-15F6-40A8-9C6C-BFF2F64036B5}" sibTransId="{321D2384-17AC-4001-B49F-F67BB04AB0FB}"/>
    <dgm:cxn modelId="{EC226F4A-7A00-4513-97B6-C96FD549CD38}" type="presOf" srcId="{02E14412-3FF1-4F1D-AD17-28BA46252E91}" destId="{45707772-FD7A-488E-84A1-CE0F87A3E037}" srcOrd="0" destOrd="0" presId="urn:microsoft.com/office/officeart/2005/8/layout/cycle2"/>
    <dgm:cxn modelId="{5F2F9F57-7943-4B30-8AC7-9EF5298D0095}" type="presOf" srcId="{DFB31459-10E2-47C3-8481-2D0F80240145}" destId="{C6A98FFE-6C84-439C-A82F-2E3641F7E139}" srcOrd="0" destOrd="0" presId="urn:microsoft.com/office/officeart/2005/8/layout/cycle2"/>
    <dgm:cxn modelId="{41248560-9194-4E8C-ADC5-C01B5A0F207A}" type="presOf" srcId="{0E31AB42-DC4D-466D-BADF-BED445A6F6C1}" destId="{8CDD9465-222C-49D3-8BAF-C22DA4E5F3AD}" srcOrd="1" destOrd="0" presId="urn:microsoft.com/office/officeart/2005/8/layout/cycle2"/>
    <dgm:cxn modelId="{BAED4468-A179-4C5F-92CA-E5D641D63E05}" srcId="{5B7D8A23-9511-41BE-B716-7FB6398A348B}" destId="{9BEDB335-0C7E-446B-9CA8-A47DCC16D7F1}" srcOrd="0" destOrd="0" parTransId="{CBBCF72E-66CD-47FC-A2FA-148ECD45612F}" sibTransId="{0E31AB42-DC4D-466D-BADF-BED445A6F6C1}"/>
    <dgm:cxn modelId="{3D486280-26AD-40CD-8D82-80CDF7121025}" type="presOf" srcId="{C63DE488-0AC8-4356-AE3B-403635143E64}" destId="{C643DE33-F4A7-40F9-90E2-A94B0707418B}" srcOrd="0" destOrd="0" presId="urn:microsoft.com/office/officeart/2005/8/layout/cycle2"/>
    <dgm:cxn modelId="{2B30AE83-017C-4DE5-AF2A-0B34498926D3}" type="presOf" srcId="{5B7D8A23-9511-41BE-B716-7FB6398A348B}" destId="{88E161A4-0CD2-4EFF-8EA8-21B3FF05D86D}" srcOrd="0" destOrd="0" presId="urn:microsoft.com/office/officeart/2005/8/layout/cycle2"/>
    <dgm:cxn modelId="{E1D65A92-5460-41CE-A966-071BE0930743}" type="presOf" srcId="{321D2384-17AC-4001-B49F-F67BB04AB0FB}" destId="{34AB004E-F319-4863-B896-3C418726A53D}" srcOrd="1" destOrd="0" presId="urn:microsoft.com/office/officeart/2005/8/layout/cycle2"/>
    <dgm:cxn modelId="{FD0CE69F-4565-4EA2-8F1D-4EC153115004}" type="presOf" srcId="{321D2384-17AC-4001-B49F-F67BB04AB0FB}" destId="{FEEBF1C3-451B-4D2B-93CD-37B1BAF97B99}" srcOrd="0" destOrd="0" presId="urn:microsoft.com/office/officeart/2005/8/layout/cycle2"/>
    <dgm:cxn modelId="{5BC9A1A6-0689-493A-8324-1DC80327B603}" type="presOf" srcId="{95CA2146-9E13-4983-B5E5-527ABED83C73}" destId="{98EB08AC-22EE-4654-ADDB-A0997F79C1EF}" srcOrd="0" destOrd="0" presId="urn:microsoft.com/office/officeart/2005/8/layout/cycle2"/>
    <dgm:cxn modelId="{97FE9DB3-05F6-462C-ACD2-5E6392646244}" type="presOf" srcId="{F4994BF6-ED80-4886-A657-0E1EDA961148}" destId="{E58902C2-6BF8-440F-8E06-087096B3E2B8}" srcOrd="0" destOrd="0" presId="urn:microsoft.com/office/officeart/2005/8/layout/cycle2"/>
    <dgm:cxn modelId="{0FB771B9-46BF-4F01-BB0D-9C2292C53E30}" srcId="{5B7D8A23-9511-41BE-B716-7FB6398A348B}" destId="{95CA2146-9E13-4983-B5E5-527ABED83C73}" srcOrd="1" destOrd="0" parTransId="{1D009BB9-CF8B-48D4-A3C4-17F750EBD099}" sibTransId="{C63DE488-0AC8-4356-AE3B-403635143E64}"/>
    <dgm:cxn modelId="{E743CAC3-3870-493F-90B7-04C0A4A6B2B7}" type="presOf" srcId="{0E31AB42-DC4D-466D-BADF-BED445A6F6C1}" destId="{56881306-0821-4A12-898D-4D01816DE76A}" srcOrd="0" destOrd="0" presId="urn:microsoft.com/office/officeart/2005/8/layout/cycle2"/>
    <dgm:cxn modelId="{3A7711D6-61A6-4971-8CB2-30E1280E2877}" type="presOf" srcId="{9BEDB335-0C7E-446B-9CA8-A47DCC16D7F1}" destId="{EFE3AA40-84BB-4795-A956-DDB101BF5CC1}" srcOrd="0" destOrd="0" presId="urn:microsoft.com/office/officeart/2005/8/layout/cycle2"/>
    <dgm:cxn modelId="{737DF3E9-1CBF-4CEB-9E6D-9BEF617AEFAB}" type="presOf" srcId="{E326B890-9B2C-4389-9C4D-A7DA481933FF}" destId="{C316E25F-A236-497A-9404-F6B570F14A76}" srcOrd="0" destOrd="0" presId="urn:microsoft.com/office/officeart/2005/8/layout/cycle2"/>
    <dgm:cxn modelId="{D0DEE7F4-3E11-461D-824E-1D7A0B37FD74}" type="presOf" srcId="{A7F19FAA-D92A-48CC-949F-96E2259F7A2A}" destId="{EED18652-69C0-4D65-89C2-F152D1B61F92}" srcOrd="0" destOrd="0" presId="urn:microsoft.com/office/officeart/2005/8/layout/cycle2"/>
    <dgm:cxn modelId="{575B80E6-EA82-4FEE-A5AB-88C85F140463}" type="presParOf" srcId="{88E161A4-0CD2-4EFF-8EA8-21B3FF05D86D}" destId="{EFE3AA40-84BB-4795-A956-DDB101BF5CC1}" srcOrd="0" destOrd="0" presId="urn:microsoft.com/office/officeart/2005/8/layout/cycle2"/>
    <dgm:cxn modelId="{725D50A7-0495-4197-B724-8A7CBFF62C04}" type="presParOf" srcId="{88E161A4-0CD2-4EFF-8EA8-21B3FF05D86D}" destId="{56881306-0821-4A12-898D-4D01816DE76A}" srcOrd="1" destOrd="0" presId="urn:microsoft.com/office/officeart/2005/8/layout/cycle2"/>
    <dgm:cxn modelId="{2937B7B9-DEB7-462F-9C5B-D6CFA02E6A80}" type="presParOf" srcId="{56881306-0821-4A12-898D-4D01816DE76A}" destId="{8CDD9465-222C-49D3-8BAF-C22DA4E5F3AD}" srcOrd="0" destOrd="0" presId="urn:microsoft.com/office/officeart/2005/8/layout/cycle2"/>
    <dgm:cxn modelId="{3C9C4AE2-107A-46AD-94E9-479E09256DC9}" type="presParOf" srcId="{88E161A4-0CD2-4EFF-8EA8-21B3FF05D86D}" destId="{98EB08AC-22EE-4654-ADDB-A0997F79C1EF}" srcOrd="2" destOrd="0" presId="urn:microsoft.com/office/officeart/2005/8/layout/cycle2"/>
    <dgm:cxn modelId="{CD59E8AB-25A3-491D-AE66-9437FACDFD54}" type="presParOf" srcId="{88E161A4-0CD2-4EFF-8EA8-21B3FF05D86D}" destId="{C643DE33-F4A7-40F9-90E2-A94B0707418B}" srcOrd="3" destOrd="0" presId="urn:microsoft.com/office/officeart/2005/8/layout/cycle2"/>
    <dgm:cxn modelId="{57EFCABC-AEF8-4B12-9BE2-59C69B147821}" type="presParOf" srcId="{C643DE33-F4A7-40F9-90E2-A94B0707418B}" destId="{6CE50B3E-077F-4728-AFA3-A2DE29C1F0B8}" srcOrd="0" destOrd="0" presId="urn:microsoft.com/office/officeart/2005/8/layout/cycle2"/>
    <dgm:cxn modelId="{9B156F35-D76D-4095-831D-334DA4AFECFD}" type="presParOf" srcId="{88E161A4-0CD2-4EFF-8EA8-21B3FF05D86D}" destId="{EED18652-69C0-4D65-89C2-F152D1B61F92}" srcOrd="4" destOrd="0" presId="urn:microsoft.com/office/officeart/2005/8/layout/cycle2"/>
    <dgm:cxn modelId="{572175E2-9A5B-4697-A607-74D6BED244F5}" type="presParOf" srcId="{88E161A4-0CD2-4EFF-8EA8-21B3FF05D86D}" destId="{45707772-FD7A-488E-84A1-CE0F87A3E037}" srcOrd="5" destOrd="0" presId="urn:microsoft.com/office/officeart/2005/8/layout/cycle2"/>
    <dgm:cxn modelId="{E5D64ABB-F021-4F6B-9CC4-AA8DDD5AFF9E}" type="presParOf" srcId="{45707772-FD7A-488E-84A1-CE0F87A3E037}" destId="{90B0B837-823D-45A0-8693-46AFA43FA636}" srcOrd="0" destOrd="0" presId="urn:microsoft.com/office/officeart/2005/8/layout/cycle2"/>
    <dgm:cxn modelId="{1096F688-BAD0-440C-902C-45FD1C970726}" type="presParOf" srcId="{88E161A4-0CD2-4EFF-8EA8-21B3FF05D86D}" destId="{C316E25F-A236-497A-9404-F6B570F14A76}" srcOrd="6" destOrd="0" presId="urn:microsoft.com/office/officeart/2005/8/layout/cycle2"/>
    <dgm:cxn modelId="{373AFD2E-0210-4935-984F-CF877E9882EF}" type="presParOf" srcId="{88E161A4-0CD2-4EFF-8EA8-21B3FF05D86D}" destId="{C6A98FFE-6C84-439C-A82F-2E3641F7E139}" srcOrd="7" destOrd="0" presId="urn:microsoft.com/office/officeart/2005/8/layout/cycle2"/>
    <dgm:cxn modelId="{D4640E97-6113-49D6-91E1-403E7545EAEF}" type="presParOf" srcId="{C6A98FFE-6C84-439C-A82F-2E3641F7E139}" destId="{AAF1579C-AFCD-49F8-B4AF-1B0010541EBF}" srcOrd="0" destOrd="0" presId="urn:microsoft.com/office/officeart/2005/8/layout/cycle2"/>
    <dgm:cxn modelId="{F7C68F5D-580C-4F63-BA91-56477D8F8FC0}" type="presParOf" srcId="{88E161A4-0CD2-4EFF-8EA8-21B3FF05D86D}" destId="{E58902C2-6BF8-440F-8E06-087096B3E2B8}" srcOrd="8" destOrd="0" presId="urn:microsoft.com/office/officeart/2005/8/layout/cycle2"/>
    <dgm:cxn modelId="{EAD2ED42-65BF-46A1-BCF1-38BD399E7B22}" type="presParOf" srcId="{88E161A4-0CD2-4EFF-8EA8-21B3FF05D86D}" destId="{FEEBF1C3-451B-4D2B-93CD-37B1BAF97B99}" srcOrd="9" destOrd="0" presId="urn:microsoft.com/office/officeart/2005/8/layout/cycle2"/>
    <dgm:cxn modelId="{E6B8C82C-C904-47F9-9CA2-9F9770161FFE}" type="presParOf" srcId="{FEEBF1C3-451B-4D2B-93CD-37B1BAF97B99}" destId="{34AB004E-F319-4863-B896-3C418726A53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39B28B7-98AE-2442-8242-E675E9F54483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76937503-7550-41B3-8D88-C860E600B4A5}">
      <dgm:prSet phldr="0"/>
      <dgm:spPr/>
      <dgm:t>
        <a:bodyPr/>
        <a:lstStyle/>
        <a:p>
          <a:r>
            <a:rPr lang="en-US" b="0" i="0">
              <a:latin typeface="Hind Vadodara" panose="020B0604020202020204" charset="0"/>
              <a:cs typeface="Hind Vadodara" panose="020B0604020202020204" charset="0"/>
            </a:rPr>
            <a:t>Presentation Content:</a:t>
          </a:r>
          <a:endParaRPr lang="en-US" b="0" i="0" u="none" strike="noStrike" cap="none" baseline="0" noProof="0" dirty="0">
            <a:solidFill>
              <a:srgbClr val="010000"/>
            </a:solidFill>
            <a:latin typeface="Hind Vadodara" panose="020B0604020202020204" charset="0"/>
            <a:cs typeface="Hind Vadodara" panose="020B0604020202020204" charset="0"/>
          </a:endParaRPr>
        </a:p>
      </dgm:t>
    </dgm:pt>
    <dgm:pt modelId="{CB879ED8-C3F0-4B59-B2E3-178A8DD63439}" type="par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D7118AEF-A539-46B0-983D-619275A2AEA0}" type="sib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BFCC158C-8251-4191-8E20-A1E5A35E73C3}">
      <dgm:prSet phldr="0"/>
      <dgm:spPr/>
      <dgm:t>
        <a:bodyPr/>
        <a:lstStyle/>
        <a:p>
          <a:pPr rtl="0"/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Review: Coaching Team Meetings</a:t>
          </a:r>
        </a:p>
      </dgm:t>
    </dgm:pt>
    <dgm:pt modelId="{B923D49D-FB6B-4A9B-914A-D1C86276E80A}" type="parTrans" cxnId="{4E23DB02-D229-4D6A-B82C-7B25FBCCD63B}">
      <dgm:prSet/>
      <dgm:spPr/>
      <dgm:t>
        <a:bodyPr/>
        <a:lstStyle/>
        <a:p>
          <a:endParaRPr lang="en-US"/>
        </a:p>
      </dgm:t>
    </dgm:pt>
    <dgm:pt modelId="{867429CF-09FF-40B3-9E03-A76E14F64FAB}" type="sibTrans" cxnId="{4E23DB02-D229-4D6A-B82C-7B25FBCCD63B}">
      <dgm:prSet/>
      <dgm:spPr/>
      <dgm:t>
        <a:bodyPr/>
        <a:lstStyle/>
        <a:p>
          <a:endParaRPr lang="en-US"/>
        </a:p>
      </dgm:t>
    </dgm:pt>
    <dgm:pt modelId="{A6E7538F-7AFB-4336-A956-AB48DB0A7432}">
      <dgm:prSet phldr="0"/>
      <dgm:spPr/>
      <dgm:t>
        <a:bodyPr/>
        <a:lstStyle/>
        <a:p>
          <a:pPr rtl="0"/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Review: Team Implementation Checklist (TIC)</a:t>
          </a:r>
        </a:p>
      </dgm:t>
    </dgm:pt>
    <dgm:pt modelId="{FB9A62D4-9D27-4B2B-89CD-EF8DD8366040}" type="parTrans" cxnId="{660E7FA3-06A7-4F17-A61E-1380FA2B9CF7}">
      <dgm:prSet/>
      <dgm:spPr/>
      <dgm:t>
        <a:bodyPr/>
        <a:lstStyle/>
        <a:p>
          <a:endParaRPr lang="en-US"/>
        </a:p>
      </dgm:t>
    </dgm:pt>
    <dgm:pt modelId="{E454F2F2-8567-4C2D-A710-BCD56C4D8C61}" type="sibTrans" cxnId="{660E7FA3-06A7-4F17-A61E-1380FA2B9CF7}">
      <dgm:prSet/>
      <dgm:spPr/>
      <dgm:t>
        <a:bodyPr/>
        <a:lstStyle/>
        <a:p>
          <a:endParaRPr lang="en-US"/>
        </a:p>
      </dgm:t>
    </dgm:pt>
    <dgm:pt modelId="{C07FF881-7189-4093-8747-AB99B3F315D7}">
      <dgm:prSet phldr="0"/>
      <dgm:spPr/>
      <dgm:t>
        <a:bodyPr/>
        <a:lstStyle/>
        <a:p>
          <a:pPr rtl="0"/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Preview: Teaching Class-Wide Expectations (Step #5)</a:t>
          </a:r>
        </a:p>
      </dgm:t>
    </dgm:pt>
    <dgm:pt modelId="{CA2C50AF-3211-4871-9814-215B9803F153}" type="parTrans" cxnId="{4729B54E-3D54-48CE-BB4B-7693C7DC593B}">
      <dgm:prSet/>
      <dgm:spPr/>
      <dgm:t>
        <a:bodyPr/>
        <a:lstStyle/>
        <a:p>
          <a:endParaRPr lang="en-US"/>
        </a:p>
      </dgm:t>
    </dgm:pt>
    <dgm:pt modelId="{855784F7-B2C0-4D89-9FD7-D3CDEC32DB47}" type="sibTrans" cxnId="{4729B54E-3D54-48CE-BB4B-7693C7DC593B}">
      <dgm:prSet/>
      <dgm:spPr/>
      <dgm:t>
        <a:bodyPr/>
        <a:lstStyle/>
        <a:p>
          <a:endParaRPr lang="en-US"/>
        </a:p>
      </dgm:t>
    </dgm:pt>
    <dgm:pt modelId="{32C87F0D-96D3-4F95-944A-ECE2C0061620}">
      <dgm:prSet/>
      <dgm:spPr/>
      <dgm:t>
        <a:bodyPr/>
        <a:lstStyle/>
        <a:p>
          <a:r>
            <a:rPr lang="en-US" b="0" i="0">
              <a:latin typeface="Hind Vadodara" panose="020B0604020202020204" charset="0"/>
              <a:cs typeface="Hind Vadodara" panose="020B0604020202020204" charset="0"/>
            </a:rPr>
            <a:t>Coaches’</a:t>
          </a:r>
          <a:r>
            <a:rPr lang="en-US">
              <a:latin typeface="Hind Vadodara" panose="020B0604020202020204" charset="0"/>
              <a:cs typeface="Hind Vadodara" panose="020B0604020202020204" charset="0"/>
            </a:rPr>
            <a:t> T</a:t>
          </a:r>
          <a:r>
            <a:rPr lang="en-US" b="0" i="0">
              <a:latin typeface="Hind Vadodara" panose="020B0604020202020204" charset="0"/>
              <a:cs typeface="Hind Vadodara" panose="020B0604020202020204" charset="0"/>
            </a:rPr>
            <a:t>asks:</a:t>
          </a:r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C40C1073-59C5-484E-B750-017EB6E85ABB}" type="parTrans" cxnId="{8E389A00-11C6-45C9-B7FD-4CAEFBE45E7E}">
      <dgm:prSet/>
      <dgm:spPr/>
      <dgm:t>
        <a:bodyPr/>
        <a:lstStyle/>
        <a:p>
          <a:endParaRPr lang="en-US"/>
        </a:p>
      </dgm:t>
    </dgm:pt>
    <dgm:pt modelId="{01451DB6-6663-4A86-AAE2-3635A0D2BA67}" type="sibTrans" cxnId="{8E389A00-11C6-45C9-B7FD-4CAEFBE45E7E}">
      <dgm:prSet/>
      <dgm:spPr/>
      <dgm:t>
        <a:bodyPr/>
        <a:lstStyle/>
        <a:p>
          <a:endParaRPr lang="en-US"/>
        </a:p>
      </dgm:t>
    </dgm:pt>
    <dgm:pt modelId="{82BC0666-247E-4955-924B-E3251FD2EA78}">
      <dgm:prSet/>
      <dgm:spPr/>
      <dgm:t>
        <a:bodyPr/>
        <a:lstStyle/>
        <a:p>
          <a:pPr rtl="0"/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Review Team Implementation Checklist (TIC) &amp; Action Plan</a:t>
          </a:r>
          <a:endParaRPr lang="en-US" b="0" i="0" dirty="0">
            <a:latin typeface="Hind Vadodara" panose="020B0604020202020204" charset="0"/>
            <a:cs typeface="Hind Vadodara" panose="020B0604020202020204" charset="0"/>
          </a:endParaRPr>
        </a:p>
      </dgm:t>
    </dgm:pt>
    <dgm:pt modelId="{55D30DB4-78BF-423E-94FF-0C152BBCE243}" type="parTrans" cxnId="{931CF691-FCFA-4A2C-AC56-4952094B17F2}">
      <dgm:prSet/>
      <dgm:spPr/>
      <dgm:t>
        <a:bodyPr/>
        <a:lstStyle/>
        <a:p>
          <a:endParaRPr lang="en-US"/>
        </a:p>
      </dgm:t>
    </dgm:pt>
    <dgm:pt modelId="{C904F5CE-DD58-4388-BDFE-8852E4E14806}" type="sibTrans" cxnId="{931CF691-FCFA-4A2C-AC56-4952094B17F2}">
      <dgm:prSet/>
      <dgm:spPr/>
      <dgm:t>
        <a:bodyPr/>
        <a:lstStyle/>
        <a:p>
          <a:endParaRPr lang="en-US"/>
        </a:p>
      </dgm:t>
    </dgm:pt>
    <dgm:pt modelId="{6C0C4553-5DF7-DE4F-95F1-DE174E8C2142}">
      <dgm:prSet/>
      <dgm:spPr/>
      <dgm:t>
        <a:bodyPr/>
        <a:lstStyle/>
        <a:p>
          <a:pPr rtl="0"/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Consider surveying staff to identify top concerns</a:t>
          </a:r>
        </a:p>
      </dgm:t>
    </dgm:pt>
    <dgm:pt modelId="{1FEE07BD-21EA-2D49-811B-6300B856941B}" type="parTrans" cxnId="{BC4FD1CE-E92F-4D46-BC4A-BF1A5A5C8B79}">
      <dgm:prSet/>
      <dgm:spPr/>
    </dgm:pt>
    <dgm:pt modelId="{4327ECD1-5F1F-D144-AA0F-FC9FD8237D0E}" type="sibTrans" cxnId="{BC4FD1CE-E92F-4D46-BC4A-BF1A5A5C8B79}">
      <dgm:prSet/>
      <dgm:spPr/>
    </dgm:pt>
    <dgm:pt modelId="{107712AD-F0E7-8045-90F3-AA033147F7E7}" type="pres">
      <dgm:prSet presAssocID="{139B28B7-98AE-2442-8242-E675E9F54483}" presName="linear" presStyleCnt="0">
        <dgm:presLayoutVars>
          <dgm:dir/>
          <dgm:animLvl val="lvl"/>
          <dgm:resizeHandles val="exact"/>
        </dgm:presLayoutVars>
      </dgm:prSet>
      <dgm:spPr/>
    </dgm:pt>
    <dgm:pt modelId="{99F85151-3D39-4456-9783-D2B61E40612E}" type="pres">
      <dgm:prSet presAssocID="{76937503-7550-41B3-8D88-C860E600B4A5}" presName="parentLin" presStyleCnt="0"/>
      <dgm:spPr/>
    </dgm:pt>
    <dgm:pt modelId="{3E253364-FB35-42F8-9CB7-634D0DF472D6}" type="pres">
      <dgm:prSet presAssocID="{76937503-7550-41B3-8D88-C860E600B4A5}" presName="parentLeftMargin" presStyleLbl="node1" presStyleIdx="0" presStyleCnt="2"/>
      <dgm:spPr/>
    </dgm:pt>
    <dgm:pt modelId="{24EE546A-203E-45A1-AB96-5A4CB77AC5EC}" type="pres">
      <dgm:prSet presAssocID="{76937503-7550-41B3-8D88-C860E600B4A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DD4E0C0-9F60-4F65-BB07-79CA80226C0A}" type="pres">
      <dgm:prSet presAssocID="{76937503-7550-41B3-8D88-C860E600B4A5}" presName="negativeSpace" presStyleCnt="0"/>
      <dgm:spPr/>
    </dgm:pt>
    <dgm:pt modelId="{CDAAD9AB-76BA-4F20-9C80-4020D86AF54F}" type="pres">
      <dgm:prSet presAssocID="{76937503-7550-41B3-8D88-C860E600B4A5}" presName="childText" presStyleLbl="conFgAcc1" presStyleIdx="0" presStyleCnt="2">
        <dgm:presLayoutVars>
          <dgm:bulletEnabled val="1"/>
        </dgm:presLayoutVars>
      </dgm:prSet>
      <dgm:spPr>
        <a:prstGeom prst="roundRect">
          <a:avLst/>
        </a:prstGeom>
      </dgm:spPr>
    </dgm:pt>
    <dgm:pt modelId="{5E61BAE6-473E-4263-8FBF-76A396FC3E1D}" type="pres">
      <dgm:prSet presAssocID="{D7118AEF-A539-46B0-983D-619275A2AEA0}" presName="spaceBetweenRectangles" presStyleCnt="0"/>
      <dgm:spPr/>
    </dgm:pt>
    <dgm:pt modelId="{10C1D268-4B50-4833-8B0D-8FE09DA40EB7}" type="pres">
      <dgm:prSet presAssocID="{32C87F0D-96D3-4F95-944A-ECE2C0061620}" presName="parentLin" presStyleCnt="0"/>
      <dgm:spPr/>
    </dgm:pt>
    <dgm:pt modelId="{F518E1A7-C8A6-4AA6-AC6D-980A5911F334}" type="pres">
      <dgm:prSet presAssocID="{32C87F0D-96D3-4F95-944A-ECE2C0061620}" presName="parentLeftMargin" presStyleLbl="node1" presStyleIdx="0" presStyleCnt="2"/>
      <dgm:spPr/>
    </dgm:pt>
    <dgm:pt modelId="{04B801AE-0E25-474F-A662-525C732D69B5}" type="pres">
      <dgm:prSet presAssocID="{32C87F0D-96D3-4F95-944A-ECE2C0061620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FA056574-87F1-4840-9746-C5B84E714B88}" type="pres">
      <dgm:prSet presAssocID="{32C87F0D-96D3-4F95-944A-ECE2C0061620}" presName="negativeSpace" presStyleCnt="0"/>
      <dgm:spPr/>
    </dgm:pt>
    <dgm:pt modelId="{0DC9B149-DA56-4B32-81C2-1BF52BD2FA7F}" type="pres">
      <dgm:prSet presAssocID="{32C87F0D-96D3-4F95-944A-ECE2C0061620}" presName="childText" presStyleLbl="conFgAcc1" presStyleIdx="1" presStyleCnt="2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8E389A00-11C6-45C9-B7FD-4CAEFBE45E7E}" srcId="{139B28B7-98AE-2442-8242-E675E9F54483}" destId="{32C87F0D-96D3-4F95-944A-ECE2C0061620}" srcOrd="1" destOrd="0" parTransId="{C40C1073-59C5-484E-B750-017EB6E85ABB}" sibTransId="{01451DB6-6663-4A86-AAE2-3635A0D2BA67}"/>
    <dgm:cxn modelId="{4E23DB02-D229-4D6A-B82C-7B25FBCCD63B}" srcId="{76937503-7550-41B3-8D88-C860E600B4A5}" destId="{BFCC158C-8251-4191-8E20-A1E5A35E73C3}" srcOrd="0" destOrd="0" parTransId="{B923D49D-FB6B-4A9B-914A-D1C86276E80A}" sibTransId="{867429CF-09FF-40B3-9E03-A76E14F64FAB}"/>
    <dgm:cxn modelId="{CFA36605-B483-445C-89DB-7C5A5F0F44E2}" srcId="{139B28B7-98AE-2442-8242-E675E9F54483}" destId="{76937503-7550-41B3-8D88-C860E600B4A5}" srcOrd="0" destOrd="0" parTransId="{CB879ED8-C3F0-4B59-B2E3-178A8DD63439}" sibTransId="{D7118AEF-A539-46B0-983D-619275A2AEA0}"/>
    <dgm:cxn modelId="{DDD9CB49-FB94-EB44-BFBE-5D45B163DC86}" type="presOf" srcId="{6C0C4553-5DF7-DE4F-95F1-DE174E8C2142}" destId="{0DC9B149-DA56-4B32-81C2-1BF52BD2FA7F}" srcOrd="0" destOrd="1" presId="urn:microsoft.com/office/officeart/2005/8/layout/list1"/>
    <dgm:cxn modelId="{4729B54E-3D54-48CE-BB4B-7693C7DC593B}" srcId="{76937503-7550-41B3-8D88-C860E600B4A5}" destId="{C07FF881-7189-4093-8747-AB99B3F315D7}" srcOrd="2" destOrd="0" parTransId="{CA2C50AF-3211-4871-9814-215B9803F153}" sibTransId="{855784F7-B2C0-4D89-9FD7-D3CDEC32DB47}"/>
    <dgm:cxn modelId="{FE5CC850-B3DD-4E80-BF63-916FB774B1D8}" type="presOf" srcId="{32C87F0D-96D3-4F95-944A-ECE2C0061620}" destId="{04B801AE-0E25-474F-A662-525C732D69B5}" srcOrd="1" destOrd="0" presId="urn:microsoft.com/office/officeart/2005/8/layout/list1"/>
    <dgm:cxn modelId="{AE251D6E-3D9F-44C0-9871-D1013DDD53B0}" type="presOf" srcId="{32C87F0D-96D3-4F95-944A-ECE2C0061620}" destId="{F518E1A7-C8A6-4AA6-AC6D-980A5911F334}" srcOrd="0" destOrd="0" presId="urn:microsoft.com/office/officeart/2005/8/layout/list1"/>
    <dgm:cxn modelId="{3507DC74-BB1A-3747-A4EB-3A2F2AFF0C2A}" type="presOf" srcId="{139B28B7-98AE-2442-8242-E675E9F54483}" destId="{107712AD-F0E7-8045-90F3-AA033147F7E7}" srcOrd="0" destOrd="0" presId="urn:microsoft.com/office/officeart/2005/8/layout/list1"/>
    <dgm:cxn modelId="{65541091-6837-46E4-AD7C-44244D089B8A}" type="presOf" srcId="{A6E7538F-7AFB-4336-A956-AB48DB0A7432}" destId="{CDAAD9AB-76BA-4F20-9C80-4020D86AF54F}" srcOrd="0" destOrd="1" presId="urn:microsoft.com/office/officeart/2005/8/layout/list1"/>
    <dgm:cxn modelId="{931CF691-FCFA-4A2C-AC56-4952094B17F2}" srcId="{32C87F0D-96D3-4F95-944A-ECE2C0061620}" destId="{82BC0666-247E-4955-924B-E3251FD2EA78}" srcOrd="0" destOrd="0" parTransId="{55D30DB4-78BF-423E-94FF-0C152BBCE243}" sibTransId="{C904F5CE-DD58-4388-BDFE-8852E4E14806}"/>
    <dgm:cxn modelId="{660E7FA3-06A7-4F17-A61E-1380FA2B9CF7}" srcId="{76937503-7550-41B3-8D88-C860E600B4A5}" destId="{A6E7538F-7AFB-4336-A956-AB48DB0A7432}" srcOrd="1" destOrd="0" parTransId="{FB9A62D4-9D27-4B2B-89CD-EF8DD8366040}" sibTransId="{E454F2F2-8567-4C2D-A710-BCD56C4D8C61}"/>
    <dgm:cxn modelId="{0CE692AC-B885-4A43-96AE-E3B3AB4A84A5}" type="presOf" srcId="{82BC0666-247E-4955-924B-E3251FD2EA78}" destId="{0DC9B149-DA56-4B32-81C2-1BF52BD2FA7F}" srcOrd="0" destOrd="0" presId="urn:microsoft.com/office/officeart/2005/8/layout/list1"/>
    <dgm:cxn modelId="{9C3468BB-D7B9-4CAF-96F5-1BA5A00A0E67}" type="presOf" srcId="{BFCC158C-8251-4191-8E20-A1E5A35E73C3}" destId="{CDAAD9AB-76BA-4F20-9C80-4020D86AF54F}" srcOrd="0" destOrd="0" presId="urn:microsoft.com/office/officeart/2005/8/layout/list1"/>
    <dgm:cxn modelId="{BC4FD1CE-E92F-4D46-BC4A-BF1A5A5C8B79}" srcId="{32C87F0D-96D3-4F95-944A-ECE2C0061620}" destId="{6C0C4553-5DF7-DE4F-95F1-DE174E8C2142}" srcOrd="1" destOrd="0" parTransId="{1FEE07BD-21EA-2D49-811B-6300B856941B}" sibTransId="{4327ECD1-5F1F-D144-AA0F-FC9FD8237D0E}"/>
    <dgm:cxn modelId="{3DAFC5DD-8784-4E7E-9AB6-92575DD074D0}" type="presOf" srcId="{76937503-7550-41B3-8D88-C860E600B4A5}" destId="{24EE546A-203E-45A1-AB96-5A4CB77AC5EC}" srcOrd="1" destOrd="0" presId="urn:microsoft.com/office/officeart/2005/8/layout/list1"/>
    <dgm:cxn modelId="{33CD98EB-F6A1-4C0D-BD10-D38AF255E48A}" type="presOf" srcId="{76937503-7550-41B3-8D88-C860E600B4A5}" destId="{3E253364-FB35-42F8-9CB7-634D0DF472D6}" srcOrd="0" destOrd="0" presId="urn:microsoft.com/office/officeart/2005/8/layout/list1"/>
    <dgm:cxn modelId="{853812FA-26F9-4ABA-AFE6-25B353F122DB}" type="presOf" srcId="{C07FF881-7189-4093-8747-AB99B3F315D7}" destId="{CDAAD9AB-76BA-4F20-9C80-4020D86AF54F}" srcOrd="0" destOrd="2" presId="urn:microsoft.com/office/officeart/2005/8/layout/list1"/>
    <dgm:cxn modelId="{B0154977-EA9F-4E90-8497-1303E17D5532}" type="presParOf" srcId="{107712AD-F0E7-8045-90F3-AA033147F7E7}" destId="{99F85151-3D39-4456-9783-D2B61E40612E}" srcOrd="0" destOrd="0" presId="urn:microsoft.com/office/officeart/2005/8/layout/list1"/>
    <dgm:cxn modelId="{104295A2-4928-44CE-A4C2-A0CF2F195DA8}" type="presParOf" srcId="{99F85151-3D39-4456-9783-D2B61E40612E}" destId="{3E253364-FB35-42F8-9CB7-634D0DF472D6}" srcOrd="0" destOrd="0" presId="urn:microsoft.com/office/officeart/2005/8/layout/list1"/>
    <dgm:cxn modelId="{B565CEE0-F9FC-490F-8AF4-2D11E1AC49FC}" type="presParOf" srcId="{99F85151-3D39-4456-9783-D2B61E40612E}" destId="{24EE546A-203E-45A1-AB96-5A4CB77AC5EC}" srcOrd="1" destOrd="0" presId="urn:microsoft.com/office/officeart/2005/8/layout/list1"/>
    <dgm:cxn modelId="{50FD4F57-4B93-4870-A15A-BA2D5B557CF1}" type="presParOf" srcId="{107712AD-F0E7-8045-90F3-AA033147F7E7}" destId="{1DD4E0C0-9F60-4F65-BB07-79CA80226C0A}" srcOrd="1" destOrd="0" presId="urn:microsoft.com/office/officeart/2005/8/layout/list1"/>
    <dgm:cxn modelId="{7E8518AF-98E1-4EC3-B776-A39F9B3BA267}" type="presParOf" srcId="{107712AD-F0E7-8045-90F3-AA033147F7E7}" destId="{CDAAD9AB-76BA-4F20-9C80-4020D86AF54F}" srcOrd="2" destOrd="0" presId="urn:microsoft.com/office/officeart/2005/8/layout/list1"/>
    <dgm:cxn modelId="{9ECC327D-4307-4785-9706-338525D041CB}" type="presParOf" srcId="{107712AD-F0E7-8045-90F3-AA033147F7E7}" destId="{5E61BAE6-473E-4263-8FBF-76A396FC3E1D}" srcOrd="3" destOrd="0" presId="urn:microsoft.com/office/officeart/2005/8/layout/list1"/>
    <dgm:cxn modelId="{5F3760BD-F457-4383-A534-CED7185E989C}" type="presParOf" srcId="{107712AD-F0E7-8045-90F3-AA033147F7E7}" destId="{10C1D268-4B50-4833-8B0D-8FE09DA40EB7}" srcOrd="4" destOrd="0" presId="urn:microsoft.com/office/officeart/2005/8/layout/list1"/>
    <dgm:cxn modelId="{3E1C3600-0515-4875-A432-D9B45934655D}" type="presParOf" srcId="{10C1D268-4B50-4833-8B0D-8FE09DA40EB7}" destId="{F518E1A7-C8A6-4AA6-AC6D-980A5911F334}" srcOrd="0" destOrd="0" presId="urn:microsoft.com/office/officeart/2005/8/layout/list1"/>
    <dgm:cxn modelId="{35886D31-E23C-4300-80AA-6D1D701DC5DF}" type="presParOf" srcId="{10C1D268-4B50-4833-8B0D-8FE09DA40EB7}" destId="{04B801AE-0E25-474F-A662-525C732D69B5}" srcOrd="1" destOrd="0" presId="urn:microsoft.com/office/officeart/2005/8/layout/list1"/>
    <dgm:cxn modelId="{C749904A-0D35-47B5-A132-452CC1A335E3}" type="presParOf" srcId="{107712AD-F0E7-8045-90F3-AA033147F7E7}" destId="{FA056574-87F1-4840-9746-C5B84E714B88}" srcOrd="5" destOrd="0" presId="urn:microsoft.com/office/officeart/2005/8/layout/list1"/>
    <dgm:cxn modelId="{FC3FDF8D-3230-430A-A5BE-5A05A56D698C}" type="presParOf" srcId="{107712AD-F0E7-8045-90F3-AA033147F7E7}" destId="{0DC9B149-DA56-4B32-81C2-1BF52BD2FA7F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139B28B7-98AE-2442-8242-E675E9F54483}" type="doc">
      <dgm:prSet loTypeId="urn:microsoft.com/office/officeart/2005/8/layout/list1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88926E0B-BFF6-E944-B1DF-44240C496CA1}">
      <dgm:prSet/>
      <dgm:spPr/>
      <dgm:t>
        <a:bodyPr/>
        <a:lstStyle/>
        <a:p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Team</a:t>
          </a:r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 T</a:t>
          </a:r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asks:</a:t>
          </a:r>
          <a:endParaRPr lang="en-US" dirty="0">
            <a:latin typeface="Hind Vadodara" panose="020B0604020202020204" charset="0"/>
            <a:cs typeface="Hind Vadodara" panose="020B0604020202020204" charset="0"/>
          </a:endParaRPr>
        </a:p>
      </dgm:t>
    </dgm:pt>
    <dgm:pt modelId="{53B66600-AFAC-9844-8FF3-FF95E01497A1}" type="parTrans" cxnId="{CF70A1AD-5B90-CC41-AC82-8AF355283DE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FAC168E4-A658-DD48-B776-1AB6580C5053}" type="sibTrans" cxnId="{CF70A1AD-5B90-CC41-AC82-8AF355283DE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9E770DC0-ADC3-6F49-9603-390041B9028C}">
      <dgm:prSet/>
      <dgm:spPr/>
      <dgm:t>
        <a:bodyPr/>
        <a:lstStyle/>
        <a:p>
          <a:pPr rtl="0"/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Work with staff (and students) to draft Expectations &amp; Routines for the Classroom</a:t>
          </a:r>
        </a:p>
      </dgm:t>
    </dgm:pt>
    <dgm:pt modelId="{DF559CD0-5B01-D54A-8E06-F10310F9A6A6}" type="parTrans" cxnId="{5B5B1C97-4D72-364B-9991-95AC217DC39E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2AE7D53E-5748-B340-A3B2-69C78DDF3C05}" type="sibTrans" cxnId="{5B5B1C97-4D72-364B-9991-95AC217DC39E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76937503-7550-41B3-8D88-C860E600B4A5}">
      <dgm:prSet phldr="0"/>
      <dgm:spPr/>
      <dgm:t>
        <a:bodyPr/>
        <a:lstStyle/>
        <a:p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Presentation Content:</a:t>
          </a:r>
          <a:endParaRPr lang="en-US" b="0" i="0" u="none" strike="noStrike" cap="none" baseline="0" noProof="0" dirty="0">
            <a:solidFill>
              <a:srgbClr val="010000"/>
            </a:solidFill>
            <a:latin typeface="Hind Vadodara" panose="020B0604020202020204" charset="0"/>
            <a:cs typeface="Hind Vadodara" panose="020B0604020202020204" charset="0"/>
          </a:endParaRPr>
        </a:p>
      </dgm:t>
    </dgm:pt>
    <dgm:pt modelId="{CB879ED8-C3F0-4B59-B2E3-178A8DD63439}" type="par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D7118AEF-A539-46B0-983D-619275A2AEA0}" type="sibTrans" cxnId="{CFA36605-B483-445C-89DB-7C5A5F0F44E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C60D32EE-4EEE-4015-84DD-3740FF9B943F}">
      <dgm:prSet phldr="0"/>
      <dgm:spPr/>
      <dgm:t>
        <a:bodyPr/>
        <a:lstStyle/>
        <a:p>
          <a:pPr rtl="0"/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Review TIC &amp; update Action Plan</a:t>
          </a:r>
        </a:p>
      </dgm:t>
    </dgm:pt>
    <dgm:pt modelId="{569999A8-3BCA-4BA7-A281-0DB60AE424AB}" type="parTrans" cxnId="{E7EB6964-3B5E-4E4A-B2DB-8C72955A5B23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AE52091F-9740-41A5-AF80-15F35498599D}" type="sibTrans" cxnId="{E7EB6964-3B5E-4E4A-B2DB-8C72955A5B23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4977A6BB-19DE-DA49-A00D-CD76AD017F98}">
      <dgm:prSet phldr="0"/>
      <dgm:spPr/>
      <dgm:t>
        <a:bodyPr/>
        <a:lstStyle/>
        <a:p>
          <a:pPr rtl="0"/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Step #5: Teaching Class-wide Expectations</a:t>
          </a:r>
        </a:p>
      </dgm:t>
    </dgm:pt>
    <dgm:pt modelId="{66B0FAC7-7701-8341-81A0-B8C270332FA9}" type="parTrans" cxnId="{50CE5C69-EB71-3040-86CD-E3ED3E92C9F2}">
      <dgm:prSet/>
      <dgm:spPr/>
      <dgm:t>
        <a:bodyPr/>
        <a:lstStyle/>
        <a:p>
          <a:endParaRPr lang="en-US"/>
        </a:p>
      </dgm:t>
    </dgm:pt>
    <dgm:pt modelId="{D6C6C67A-5EA0-4541-8D72-61A5CB7305DB}" type="sibTrans" cxnId="{50CE5C69-EB71-3040-86CD-E3ED3E92C9F2}">
      <dgm:prSet/>
      <dgm:spPr/>
      <dgm:t>
        <a:bodyPr/>
        <a:lstStyle/>
        <a:p>
          <a:endParaRPr lang="en-US"/>
        </a:p>
      </dgm:t>
    </dgm:pt>
    <dgm:pt modelId="{9E5991ED-00E0-8849-BFA6-0286BFC922E3}">
      <dgm:prSet/>
      <dgm:spPr/>
      <dgm:t>
        <a:bodyPr/>
        <a:lstStyle/>
        <a:p>
          <a:pPr rtl="0"/>
          <a:r>
            <a:rPr lang="en-US" b="0" i="0" dirty="0">
              <a:latin typeface="Hind Vadodara" panose="020B0604020202020204" charset="0"/>
              <a:cs typeface="Hind Vadodara" panose="020B0604020202020204" charset="0"/>
            </a:rPr>
            <a:t>Update Action Plan with priorities from TIC</a:t>
          </a:r>
        </a:p>
      </dgm:t>
    </dgm:pt>
    <dgm:pt modelId="{EB7EC9FC-32B4-7A49-84CF-533DE69A450D}" type="parTrans" cxnId="{EE45BC82-ECA4-9F41-87A9-A8600A7C38F2}">
      <dgm:prSet/>
      <dgm:spPr/>
      <dgm:t>
        <a:bodyPr/>
        <a:lstStyle/>
        <a:p>
          <a:endParaRPr lang="en-US"/>
        </a:p>
      </dgm:t>
    </dgm:pt>
    <dgm:pt modelId="{3F607B1F-6CB8-2D41-B309-54D38CEDF446}" type="sibTrans" cxnId="{EE45BC82-ECA4-9F41-87A9-A8600A7C38F2}">
      <dgm:prSet/>
      <dgm:spPr/>
      <dgm:t>
        <a:bodyPr/>
        <a:lstStyle/>
        <a:p>
          <a:endParaRPr lang="en-US"/>
        </a:p>
      </dgm:t>
    </dgm:pt>
    <dgm:pt modelId="{107712AD-F0E7-8045-90F3-AA033147F7E7}" type="pres">
      <dgm:prSet presAssocID="{139B28B7-98AE-2442-8242-E675E9F54483}" presName="linear" presStyleCnt="0">
        <dgm:presLayoutVars>
          <dgm:dir/>
          <dgm:animLvl val="lvl"/>
          <dgm:resizeHandles val="exact"/>
        </dgm:presLayoutVars>
      </dgm:prSet>
      <dgm:spPr/>
    </dgm:pt>
    <dgm:pt modelId="{99F85151-3D39-4456-9783-D2B61E40612E}" type="pres">
      <dgm:prSet presAssocID="{76937503-7550-41B3-8D88-C860E600B4A5}" presName="parentLin" presStyleCnt="0"/>
      <dgm:spPr/>
    </dgm:pt>
    <dgm:pt modelId="{3E253364-FB35-42F8-9CB7-634D0DF472D6}" type="pres">
      <dgm:prSet presAssocID="{76937503-7550-41B3-8D88-C860E600B4A5}" presName="parentLeftMargin" presStyleLbl="node1" presStyleIdx="0" presStyleCnt="2"/>
      <dgm:spPr/>
    </dgm:pt>
    <dgm:pt modelId="{24EE546A-203E-45A1-AB96-5A4CB77AC5EC}" type="pres">
      <dgm:prSet presAssocID="{76937503-7550-41B3-8D88-C860E600B4A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1DD4E0C0-9F60-4F65-BB07-79CA80226C0A}" type="pres">
      <dgm:prSet presAssocID="{76937503-7550-41B3-8D88-C860E600B4A5}" presName="negativeSpace" presStyleCnt="0"/>
      <dgm:spPr/>
    </dgm:pt>
    <dgm:pt modelId="{CDAAD9AB-76BA-4F20-9C80-4020D86AF54F}" type="pres">
      <dgm:prSet presAssocID="{76937503-7550-41B3-8D88-C860E600B4A5}" presName="childText" presStyleLbl="conFgAcc1" presStyleIdx="0" presStyleCnt="2">
        <dgm:presLayoutVars>
          <dgm:bulletEnabled val="1"/>
        </dgm:presLayoutVars>
      </dgm:prSet>
      <dgm:spPr>
        <a:prstGeom prst="roundRect">
          <a:avLst/>
        </a:prstGeom>
      </dgm:spPr>
    </dgm:pt>
    <dgm:pt modelId="{5E61BAE6-473E-4263-8FBF-76A396FC3E1D}" type="pres">
      <dgm:prSet presAssocID="{D7118AEF-A539-46B0-983D-619275A2AEA0}" presName="spaceBetweenRectangles" presStyleCnt="0"/>
      <dgm:spPr/>
    </dgm:pt>
    <dgm:pt modelId="{EFD0C82B-9526-4A75-BFD7-201196E11AEE}" type="pres">
      <dgm:prSet presAssocID="{88926E0B-BFF6-E944-B1DF-44240C496CA1}" presName="parentLin" presStyleCnt="0"/>
      <dgm:spPr/>
    </dgm:pt>
    <dgm:pt modelId="{1B39FE62-9822-43D6-A8AA-85DD7F2BE897}" type="pres">
      <dgm:prSet presAssocID="{88926E0B-BFF6-E944-B1DF-44240C496CA1}" presName="parentLeftMargin" presStyleLbl="node1" presStyleIdx="0" presStyleCnt="2"/>
      <dgm:spPr/>
    </dgm:pt>
    <dgm:pt modelId="{3EE32B02-DB9E-4A32-B892-2B06787A9E31}" type="pres">
      <dgm:prSet presAssocID="{88926E0B-BFF6-E944-B1DF-44240C496CA1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52BC94D6-D06B-4B50-878A-29EB19C8CE02}" type="pres">
      <dgm:prSet presAssocID="{88926E0B-BFF6-E944-B1DF-44240C496CA1}" presName="negativeSpace" presStyleCnt="0"/>
      <dgm:spPr/>
    </dgm:pt>
    <dgm:pt modelId="{183C8042-F222-4C5B-948A-CA63CABAB28E}" type="pres">
      <dgm:prSet presAssocID="{88926E0B-BFF6-E944-B1DF-44240C496CA1}" presName="childText" presStyleLbl="conFgAcc1" presStyleIdx="1" presStyleCnt="2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CFA36605-B483-445C-89DB-7C5A5F0F44E2}" srcId="{139B28B7-98AE-2442-8242-E675E9F54483}" destId="{76937503-7550-41B3-8D88-C860E600B4A5}" srcOrd="0" destOrd="0" parTransId="{CB879ED8-C3F0-4B59-B2E3-178A8DD63439}" sibTransId="{D7118AEF-A539-46B0-983D-619275A2AEA0}"/>
    <dgm:cxn modelId="{3365FB25-1B59-2A4B-AA29-40877186B947}" type="presOf" srcId="{9E5991ED-00E0-8849-BFA6-0286BFC922E3}" destId="{183C8042-F222-4C5B-948A-CA63CABAB28E}" srcOrd="0" destOrd="0" presId="urn:microsoft.com/office/officeart/2005/8/layout/list1"/>
    <dgm:cxn modelId="{226C4030-63F5-F74D-9AB7-EF3EB502F663}" type="presOf" srcId="{C60D32EE-4EEE-4015-84DD-3740FF9B943F}" destId="{CDAAD9AB-76BA-4F20-9C80-4020D86AF54F}" srcOrd="0" destOrd="0" presId="urn:microsoft.com/office/officeart/2005/8/layout/list1"/>
    <dgm:cxn modelId="{09970252-8FAC-4220-B3D6-2253984884D2}" type="presOf" srcId="{88926E0B-BFF6-E944-B1DF-44240C496CA1}" destId="{1B39FE62-9822-43D6-A8AA-85DD7F2BE897}" srcOrd="0" destOrd="0" presId="urn:microsoft.com/office/officeart/2005/8/layout/list1"/>
    <dgm:cxn modelId="{E7EB6964-3B5E-4E4A-B2DB-8C72955A5B23}" srcId="{76937503-7550-41B3-8D88-C860E600B4A5}" destId="{C60D32EE-4EEE-4015-84DD-3740FF9B943F}" srcOrd="0" destOrd="0" parTransId="{569999A8-3BCA-4BA7-A281-0DB60AE424AB}" sibTransId="{AE52091F-9740-41A5-AF80-15F35498599D}"/>
    <dgm:cxn modelId="{50CE5C69-EB71-3040-86CD-E3ED3E92C9F2}" srcId="{76937503-7550-41B3-8D88-C860E600B4A5}" destId="{4977A6BB-19DE-DA49-A00D-CD76AD017F98}" srcOrd="1" destOrd="0" parTransId="{66B0FAC7-7701-8341-81A0-B8C270332FA9}" sibTransId="{D6C6C67A-5EA0-4541-8D72-61A5CB7305DB}"/>
    <dgm:cxn modelId="{3507DC74-BB1A-3747-A4EB-3A2F2AFF0C2A}" type="presOf" srcId="{139B28B7-98AE-2442-8242-E675E9F54483}" destId="{107712AD-F0E7-8045-90F3-AA033147F7E7}" srcOrd="0" destOrd="0" presId="urn:microsoft.com/office/officeart/2005/8/layout/list1"/>
    <dgm:cxn modelId="{EE45BC82-ECA4-9F41-87A9-A8600A7C38F2}" srcId="{88926E0B-BFF6-E944-B1DF-44240C496CA1}" destId="{9E5991ED-00E0-8849-BFA6-0286BFC922E3}" srcOrd="0" destOrd="0" parTransId="{EB7EC9FC-32B4-7A49-84CF-533DE69A450D}" sibTransId="{3F607B1F-6CB8-2D41-B309-54D38CEDF446}"/>
    <dgm:cxn modelId="{A19D3384-1FB8-426F-B3B0-A07E9D6C5765}" type="presOf" srcId="{9E770DC0-ADC3-6F49-9603-390041B9028C}" destId="{183C8042-F222-4C5B-948A-CA63CABAB28E}" srcOrd="0" destOrd="1" presId="urn:microsoft.com/office/officeart/2005/8/layout/list1"/>
    <dgm:cxn modelId="{5B5B1C97-4D72-364B-9991-95AC217DC39E}" srcId="{88926E0B-BFF6-E944-B1DF-44240C496CA1}" destId="{9E770DC0-ADC3-6F49-9603-390041B9028C}" srcOrd="1" destOrd="0" parTransId="{DF559CD0-5B01-D54A-8E06-F10310F9A6A6}" sibTransId="{2AE7D53E-5748-B340-A3B2-69C78DDF3C05}"/>
    <dgm:cxn modelId="{687A6B97-011F-4FE3-B128-C9F3FB758E76}" type="presOf" srcId="{88926E0B-BFF6-E944-B1DF-44240C496CA1}" destId="{3EE32B02-DB9E-4A32-B892-2B06787A9E31}" srcOrd="1" destOrd="0" presId="urn:microsoft.com/office/officeart/2005/8/layout/list1"/>
    <dgm:cxn modelId="{CF70A1AD-5B90-CC41-AC82-8AF355283DE9}" srcId="{139B28B7-98AE-2442-8242-E675E9F54483}" destId="{88926E0B-BFF6-E944-B1DF-44240C496CA1}" srcOrd="1" destOrd="0" parTransId="{53B66600-AFAC-9844-8FF3-FF95E01497A1}" sibTransId="{FAC168E4-A658-DD48-B776-1AB6580C5053}"/>
    <dgm:cxn modelId="{DCC84DC3-E123-364F-AE0B-1DCF5C06AA3B}" type="presOf" srcId="{4977A6BB-19DE-DA49-A00D-CD76AD017F98}" destId="{CDAAD9AB-76BA-4F20-9C80-4020D86AF54F}" srcOrd="0" destOrd="1" presId="urn:microsoft.com/office/officeart/2005/8/layout/list1"/>
    <dgm:cxn modelId="{3DAFC5DD-8784-4E7E-9AB6-92575DD074D0}" type="presOf" srcId="{76937503-7550-41B3-8D88-C860E600B4A5}" destId="{24EE546A-203E-45A1-AB96-5A4CB77AC5EC}" srcOrd="1" destOrd="0" presId="urn:microsoft.com/office/officeart/2005/8/layout/list1"/>
    <dgm:cxn modelId="{33CD98EB-F6A1-4C0D-BD10-D38AF255E48A}" type="presOf" srcId="{76937503-7550-41B3-8D88-C860E600B4A5}" destId="{3E253364-FB35-42F8-9CB7-634D0DF472D6}" srcOrd="0" destOrd="0" presId="urn:microsoft.com/office/officeart/2005/8/layout/list1"/>
    <dgm:cxn modelId="{B0154977-EA9F-4E90-8497-1303E17D5532}" type="presParOf" srcId="{107712AD-F0E7-8045-90F3-AA033147F7E7}" destId="{99F85151-3D39-4456-9783-D2B61E40612E}" srcOrd="0" destOrd="0" presId="urn:microsoft.com/office/officeart/2005/8/layout/list1"/>
    <dgm:cxn modelId="{104295A2-4928-44CE-A4C2-A0CF2F195DA8}" type="presParOf" srcId="{99F85151-3D39-4456-9783-D2B61E40612E}" destId="{3E253364-FB35-42F8-9CB7-634D0DF472D6}" srcOrd="0" destOrd="0" presId="urn:microsoft.com/office/officeart/2005/8/layout/list1"/>
    <dgm:cxn modelId="{B565CEE0-F9FC-490F-8AF4-2D11E1AC49FC}" type="presParOf" srcId="{99F85151-3D39-4456-9783-D2B61E40612E}" destId="{24EE546A-203E-45A1-AB96-5A4CB77AC5EC}" srcOrd="1" destOrd="0" presId="urn:microsoft.com/office/officeart/2005/8/layout/list1"/>
    <dgm:cxn modelId="{50FD4F57-4B93-4870-A15A-BA2D5B557CF1}" type="presParOf" srcId="{107712AD-F0E7-8045-90F3-AA033147F7E7}" destId="{1DD4E0C0-9F60-4F65-BB07-79CA80226C0A}" srcOrd="1" destOrd="0" presId="urn:microsoft.com/office/officeart/2005/8/layout/list1"/>
    <dgm:cxn modelId="{7E8518AF-98E1-4EC3-B776-A39F9B3BA267}" type="presParOf" srcId="{107712AD-F0E7-8045-90F3-AA033147F7E7}" destId="{CDAAD9AB-76BA-4F20-9C80-4020D86AF54F}" srcOrd="2" destOrd="0" presId="urn:microsoft.com/office/officeart/2005/8/layout/list1"/>
    <dgm:cxn modelId="{9ECC327D-4307-4785-9706-338525D041CB}" type="presParOf" srcId="{107712AD-F0E7-8045-90F3-AA033147F7E7}" destId="{5E61BAE6-473E-4263-8FBF-76A396FC3E1D}" srcOrd="3" destOrd="0" presId="urn:microsoft.com/office/officeart/2005/8/layout/list1"/>
    <dgm:cxn modelId="{4152111E-D9E4-4D7F-AB4F-A531D96927D2}" type="presParOf" srcId="{107712AD-F0E7-8045-90F3-AA033147F7E7}" destId="{EFD0C82B-9526-4A75-BFD7-201196E11AEE}" srcOrd="4" destOrd="0" presId="urn:microsoft.com/office/officeart/2005/8/layout/list1"/>
    <dgm:cxn modelId="{E12BAB60-FC84-40D9-8275-5DA6E308E38D}" type="presParOf" srcId="{EFD0C82B-9526-4A75-BFD7-201196E11AEE}" destId="{1B39FE62-9822-43D6-A8AA-85DD7F2BE897}" srcOrd="0" destOrd="0" presId="urn:microsoft.com/office/officeart/2005/8/layout/list1"/>
    <dgm:cxn modelId="{8A431039-1DAE-4507-987D-496B9D76B022}" type="presParOf" srcId="{EFD0C82B-9526-4A75-BFD7-201196E11AEE}" destId="{3EE32B02-DB9E-4A32-B892-2B06787A9E31}" srcOrd="1" destOrd="0" presId="urn:microsoft.com/office/officeart/2005/8/layout/list1"/>
    <dgm:cxn modelId="{CAAF1429-9088-4A26-A9A0-9E7783C0E770}" type="presParOf" srcId="{107712AD-F0E7-8045-90F3-AA033147F7E7}" destId="{52BC94D6-D06B-4B50-878A-29EB19C8CE02}" srcOrd="5" destOrd="0" presId="urn:microsoft.com/office/officeart/2005/8/layout/list1"/>
    <dgm:cxn modelId="{36DCC698-FCCB-4C6D-B7D6-D99D5A44FA69}" type="presParOf" srcId="{107712AD-F0E7-8045-90F3-AA033147F7E7}" destId="{183C8042-F222-4C5B-948A-CA63CABAB28E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DBD0AA-A092-4369-B815-D2A27D780C58}" type="doc">
      <dgm:prSet loTypeId="urn:microsoft.com/office/officeart/2005/8/layout/bList2" loCatId="list" qsTypeId="urn:microsoft.com/office/officeart/2005/8/quickstyle/simple2" qsCatId="simple" csTypeId="urn:microsoft.com/office/officeart/2005/8/colors/colorful1" csCatId="colorful" phldr="1"/>
      <dgm:spPr/>
    </dgm:pt>
    <dgm:pt modelId="{125DE95B-E3E9-488D-843B-7EA58128D643}">
      <dgm:prSet phldrT="[Text]" custT="1"/>
      <dgm:spPr/>
      <dgm:t>
        <a:bodyPr/>
        <a:lstStyle/>
        <a:p>
          <a:r>
            <a:rPr lang="en-US" sz="1800" u="none">
              <a:latin typeface="Hind Vadodara" panose="020B0604020202020204" charset="0"/>
              <a:cs typeface="Hind Vadodara" panose="020B0604020202020204" charset="0"/>
            </a:rPr>
            <a:t>Self</a:t>
          </a:r>
        </a:p>
      </dgm:t>
    </dgm:pt>
    <dgm:pt modelId="{FC0A28C2-A13D-4C48-9C34-B680EB2A2603}" type="parTrans" cxnId="{E9B2239E-BEAB-4565-B770-44155CEB26AB}">
      <dgm:prSet/>
      <dgm:spPr/>
      <dgm:t>
        <a:bodyPr/>
        <a:lstStyle/>
        <a:p>
          <a:endParaRPr lang="en-US" sz="1600" u="none">
            <a:latin typeface="Hind Vadodara" panose="020B0604020202020204" charset="0"/>
            <a:cs typeface="Hind Vadodara" panose="020B0604020202020204" charset="0"/>
          </a:endParaRPr>
        </a:p>
      </dgm:t>
    </dgm:pt>
    <dgm:pt modelId="{7D9CD180-E412-4B7F-9890-DD3E1E8793A4}" type="sibTrans" cxnId="{E9B2239E-BEAB-4565-B770-44155CEB26AB}">
      <dgm:prSet/>
      <dgm:spPr/>
      <dgm:t>
        <a:bodyPr/>
        <a:lstStyle/>
        <a:p>
          <a:endParaRPr lang="en-US" sz="1600" u="none">
            <a:latin typeface="Hind Vadodara" panose="020B0604020202020204" charset="0"/>
            <a:cs typeface="Hind Vadodara" panose="020B0604020202020204" charset="0"/>
          </a:endParaRPr>
        </a:p>
      </dgm:t>
    </dgm:pt>
    <dgm:pt modelId="{786F1C33-506F-487F-AA18-A30EE2A2534E}">
      <dgm:prSet phldrT="[Text]" custT="1"/>
      <dgm:spPr/>
      <dgm:t>
        <a:bodyPr/>
        <a:lstStyle/>
        <a:p>
          <a:r>
            <a:rPr lang="en-US" sz="1800" u="none">
              <a:latin typeface="Hind Vadodara" panose="020B0604020202020204" charset="0"/>
              <a:cs typeface="Hind Vadodara" panose="020B0604020202020204" charset="0"/>
            </a:rPr>
            <a:t>Others</a:t>
          </a:r>
        </a:p>
      </dgm:t>
    </dgm:pt>
    <dgm:pt modelId="{B2D69183-3673-4FF1-92D6-76326856F341}" type="parTrans" cxnId="{58D86527-1BED-4AB5-8015-FDAA159C883C}">
      <dgm:prSet/>
      <dgm:spPr/>
      <dgm:t>
        <a:bodyPr/>
        <a:lstStyle/>
        <a:p>
          <a:endParaRPr lang="en-US" sz="1600" u="none">
            <a:latin typeface="Hind Vadodara" panose="020B0604020202020204" charset="0"/>
            <a:cs typeface="Hind Vadodara" panose="020B0604020202020204" charset="0"/>
          </a:endParaRPr>
        </a:p>
      </dgm:t>
    </dgm:pt>
    <dgm:pt modelId="{54ACB2D9-0489-40D3-8720-56FF48219C7D}" type="sibTrans" cxnId="{58D86527-1BED-4AB5-8015-FDAA159C883C}">
      <dgm:prSet/>
      <dgm:spPr/>
      <dgm:t>
        <a:bodyPr/>
        <a:lstStyle/>
        <a:p>
          <a:endParaRPr lang="en-US" sz="1600" u="none">
            <a:latin typeface="Hind Vadodara" panose="020B0604020202020204" charset="0"/>
            <a:cs typeface="Hind Vadodara" panose="020B0604020202020204" charset="0"/>
          </a:endParaRPr>
        </a:p>
      </dgm:t>
    </dgm:pt>
    <dgm:pt modelId="{AB22F439-5CF3-4003-BBB3-B5FD5EE3EBA7}">
      <dgm:prSet phldrT="[Text]" custT="1"/>
      <dgm:spPr/>
      <dgm:t>
        <a:bodyPr/>
        <a:lstStyle/>
        <a:p>
          <a:r>
            <a:rPr lang="en-US" sz="1800" u="none">
              <a:latin typeface="Hind Vadodara" panose="020B0604020202020204" charset="0"/>
              <a:cs typeface="Hind Vadodara" panose="020B0604020202020204" charset="0"/>
            </a:rPr>
            <a:t>Environment</a:t>
          </a:r>
        </a:p>
      </dgm:t>
    </dgm:pt>
    <dgm:pt modelId="{42A9B59D-B81E-4DB7-A89D-08E57A386F5F}" type="parTrans" cxnId="{06F10583-3C6C-4C14-8F5D-A175C31623AF}">
      <dgm:prSet/>
      <dgm:spPr/>
      <dgm:t>
        <a:bodyPr/>
        <a:lstStyle/>
        <a:p>
          <a:endParaRPr lang="en-US" sz="1600" u="none">
            <a:latin typeface="Hind Vadodara" panose="020B0604020202020204" charset="0"/>
            <a:cs typeface="Hind Vadodara" panose="020B0604020202020204" charset="0"/>
          </a:endParaRPr>
        </a:p>
      </dgm:t>
    </dgm:pt>
    <dgm:pt modelId="{FAFF8CAA-7011-4352-BD37-268AB4AA9613}" type="sibTrans" cxnId="{06F10583-3C6C-4C14-8F5D-A175C31623AF}">
      <dgm:prSet/>
      <dgm:spPr/>
      <dgm:t>
        <a:bodyPr/>
        <a:lstStyle/>
        <a:p>
          <a:endParaRPr lang="en-US" sz="1600" u="none">
            <a:latin typeface="Hind Vadodara" panose="020B0604020202020204" charset="0"/>
            <a:cs typeface="Hind Vadodara" panose="020B0604020202020204" charset="0"/>
          </a:endParaRPr>
        </a:p>
      </dgm:t>
    </dgm:pt>
    <dgm:pt modelId="{828ED403-1C9B-4A7D-8888-1BC05EA78903}">
      <dgm:prSet phldrT="[Text]" custT="1"/>
      <dgm:spPr/>
      <dgm:t>
        <a:bodyPr/>
        <a:lstStyle/>
        <a:p>
          <a:r>
            <a:rPr lang="en-US" sz="1300" b="0" i="0" u="none">
              <a:latin typeface="Hind Vadodara" panose="020B0604020202020204" charset="0"/>
              <a:cs typeface="Hind Vadodara" panose="020B0604020202020204" charset="0"/>
            </a:rPr>
            <a:t>Self-monitor (Are you participating? Engaged as a learner? Talking during allotted times?)​</a:t>
          </a:r>
          <a:endParaRPr lang="en-US" sz="1300" u="none">
            <a:latin typeface="Hind Vadodara" panose="020B0604020202020204" charset="0"/>
            <a:cs typeface="Hind Vadodara" panose="020B0604020202020204" charset="0"/>
          </a:endParaRPr>
        </a:p>
      </dgm:t>
    </dgm:pt>
    <dgm:pt modelId="{8B8B8CA0-07E7-4F73-9F41-B05C6E1A904C}" type="parTrans" cxnId="{EB095079-CFD2-4628-9212-498D62BB2F06}">
      <dgm:prSet/>
      <dgm:spPr/>
      <dgm:t>
        <a:bodyPr/>
        <a:lstStyle/>
        <a:p>
          <a:endParaRPr lang="en-US" sz="1600" u="none">
            <a:latin typeface="Hind Vadodara" panose="020B0604020202020204" charset="0"/>
            <a:cs typeface="Hind Vadodara" panose="020B0604020202020204" charset="0"/>
          </a:endParaRPr>
        </a:p>
      </dgm:t>
    </dgm:pt>
    <dgm:pt modelId="{1B28F0B9-39F8-4BAC-9D40-2785A53A6960}" type="sibTrans" cxnId="{EB095079-CFD2-4628-9212-498D62BB2F06}">
      <dgm:prSet/>
      <dgm:spPr/>
      <dgm:t>
        <a:bodyPr/>
        <a:lstStyle/>
        <a:p>
          <a:endParaRPr lang="en-US" sz="1600" u="none">
            <a:latin typeface="Hind Vadodara" panose="020B0604020202020204" charset="0"/>
            <a:cs typeface="Hind Vadodara" panose="020B0604020202020204" charset="0"/>
          </a:endParaRPr>
        </a:p>
      </dgm:t>
    </dgm:pt>
    <dgm:pt modelId="{9402A2C1-EFD7-4C69-A569-0E91A340BD90}">
      <dgm:prSet phldrT="[Text]" custT="1"/>
      <dgm:spPr/>
      <dgm:t>
        <a:bodyPr/>
        <a:lstStyle/>
        <a:p>
          <a:r>
            <a:rPr lang="en-US" sz="1300" b="0" i="0" u="none">
              <a:latin typeface="Hind Vadodara" panose="020B0604020202020204" charset="0"/>
              <a:cs typeface="Hind Vadodara" panose="020B0604020202020204" charset="0"/>
            </a:rPr>
            <a:t>Mute when listening, unmute to talk​</a:t>
          </a:r>
          <a:endParaRPr lang="en-US" sz="1300" u="none">
            <a:latin typeface="Hind Vadodara" panose="020B0604020202020204" charset="0"/>
            <a:cs typeface="Hind Vadodara" panose="020B0604020202020204" charset="0"/>
          </a:endParaRPr>
        </a:p>
      </dgm:t>
    </dgm:pt>
    <dgm:pt modelId="{6B97C39A-0735-41AE-94C2-E380B46D5881}" type="parTrans" cxnId="{B1802723-6C7B-4903-88A2-A97C24811173}">
      <dgm:prSet/>
      <dgm:spPr/>
      <dgm:t>
        <a:bodyPr/>
        <a:lstStyle/>
        <a:p>
          <a:endParaRPr lang="en-US" sz="1600" u="none">
            <a:latin typeface="Hind Vadodara" panose="020B0604020202020204" charset="0"/>
            <a:cs typeface="Hind Vadodara" panose="020B0604020202020204" charset="0"/>
          </a:endParaRPr>
        </a:p>
      </dgm:t>
    </dgm:pt>
    <dgm:pt modelId="{7C51D187-FC73-4D59-992A-5E19349D5359}" type="sibTrans" cxnId="{B1802723-6C7B-4903-88A2-A97C24811173}">
      <dgm:prSet/>
      <dgm:spPr/>
      <dgm:t>
        <a:bodyPr/>
        <a:lstStyle/>
        <a:p>
          <a:endParaRPr lang="en-US" sz="1600" u="none">
            <a:latin typeface="Hind Vadodara" panose="020B0604020202020204" charset="0"/>
            <a:cs typeface="Hind Vadodara" panose="020B0604020202020204" charset="0"/>
          </a:endParaRPr>
        </a:p>
      </dgm:t>
    </dgm:pt>
    <dgm:pt modelId="{0F0E129E-123A-4075-B2C8-F39A140C88D8}">
      <dgm:prSet phldrT="[Text]" custT="1"/>
      <dgm:spPr/>
      <dgm:t>
        <a:bodyPr/>
        <a:lstStyle/>
        <a:p>
          <a:r>
            <a:rPr lang="en-US" sz="1300" b="0" i="0" u="none">
              <a:latin typeface="Hind Vadodara" panose="020B0604020202020204" charset="0"/>
              <a:cs typeface="Hind Vadodara" panose="020B0604020202020204" charset="0"/>
            </a:rPr>
            <a:t>Have your computer charged and ready to go​</a:t>
          </a:r>
          <a:endParaRPr lang="en-US" sz="1300" u="none">
            <a:latin typeface="Hind Vadodara" panose="020B0604020202020204" charset="0"/>
            <a:cs typeface="Hind Vadodara" panose="020B0604020202020204" charset="0"/>
          </a:endParaRPr>
        </a:p>
      </dgm:t>
    </dgm:pt>
    <dgm:pt modelId="{BD673D81-C33B-45D8-947C-AEA9A28C39F0}" type="parTrans" cxnId="{A0FBC930-D760-41DD-BE3E-22D3E608F256}">
      <dgm:prSet/>
      <dgm:spPr/>
      <dgm:t>
        <a:bodyPr/>
        <a:lstStyle/>
        <a:p>
          <a:endParaRPr lang="en-US" sz="1600" u="none">
            <a:latin typeface="Hind Vadodara" panose="020B0604020202020204" charset="0"/>
            <a:cs typeface="Hind Vadodara" panose="020B0604020202020204" charset="0"/>
          </a:endParaRPr>
        </a:p>
      </dgm:t>
    </dgm:pt>
    <dgm:pt modelId="{D290D2A6-87EB-4C58-AF76-15E8A9414FCF}" type="sibTrans" cxnId="{A0FBC930-D760-41DD-BE3E-22D3E608F256}">
      <dgm:prSet/>
      <dgm:spPr/>
      <dgm:t>
        <a:bodyPr/>
        <a:lstStyle/>
        <a:p>
          <a:endParaRPr lang="en-US" sz="1600" u="none">
            <a:latin typeface="Hind Vadodara" panose="020B0604020202020204" charset="0"/>
            <a:cs typeface="Hind Vadodara" panose="020B0604020202020204" charset="0"/>
          </a:endParaRPr>
        </a:p>
      </dgm:t>
    </dgm:pt>
    <dgm:pt modelId="{57B14E31-904F-9E42-8B3C-22AEC9323D6C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300" b="0" i="0" u="none">
              <a:latin typeface="Hind Vadodara" panose="020B0604020202020204" charset="0"/>
              <a:cs typeface="Hind Vadodara" panose="020B0604020202020204" charset="0"/>
            </a:rPr>
            <a:t>Stretch, break, stand as needed​</a:t>
          </a:r>
        </a:p>
      </dgm:t>
    </dgm:pt>
    <dgm:pt modelId="{1232258B-E26D-2348-ACE9-6019D7660EDB}" type="parTrans" cxnId="{C414F2BC-7EB4-6140-8C4C-49BAC2D6A8C0}">
      <dgm:prSet/>
      <dgm:spPr/>
      <dgm:t>
        <a:bodyPr/>
        <a:lstStyle/>
        <a:p>
          <a:endParaRPr lang="en-US" sz="1600" u="none">
            <a:latin typeface="Hind Vadodara" panose="020B0604020202020204" charset="0"/>
            <a:cs typeface="Hind Vadodara" panose="020B0604020202020204" charset="0"/>
          </a:endParaRPr>
        </a:p>
      </dgm:t>
    </dgm:pt>
    <dgm:pt modelId="{AFA65297-3CCA-9540-9085-842F06BF1354}" type="sibTrans" cxnId="{C414F2BC-7EB4-6140-8C4C-49BAC2D6A8C0}">
      <dgm:prSet/>
      <dgm:spPr/>
      <dgm:t>
        <a:bodyPr/>
        <a:lstStyle/>
        <a:p>
          <a:endParaRPr lang="en-US" sz="1600" u="none">
            <a:latin typeface="Hind Vadodara" panose="020B0604020202020204" charset="0"/>
            <a:cs typeface="Hind Vadodara" panose="020B0604020202020204" charset="0"/>
          </a:endParaRPr>
        </a:p>
      </dgm:t>
    </dgm:pt>
    <dgm:pt modelId="{DCC1A310-1C79-CA41-BC8F-F2F7F4B654F7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300" b="0" i="0" u="none">
              <a:latin typeface="Hind Vadodara" panose="020B0604020202020204" charset="0"/>
              <a:cs typeface="Hind Vadodara" panose="020B0604020202020204" charset="0"/>
            </a:rPr>
            <a:t>If you have questions or comments, unmute, use the chat box, or click the "raise hand" icon</a:t>
          </a:r>
        </a:p>
      </dgm:t>
    </dgm:pt>
    <dgm:pt modelId="{E958D3D5-5FFD-3443-ABCD-1A2DA811BB55}" type="parTrans" cxnId="{9118DAC8-BEDA-3B4F-9C77-817F427330CF}">
      <dgm:prSet/>
      <dgm:spPr/>
      <dgm:t>
        <a:bodyPr/>
        <a:lstStyle/>
        <a:p>
          <a:endParaRPr lang="en-US" sz="1600" u="none">
            <a:latin typeface="Hind Vadodara" panose="020B0604020202020204" charset="0"/>
            <a:cs typeface="Hind Vadodara" panose="020B0604020202020204" charset="0"/>
          </a:endParaRPr>
        </a:p>
      </dgm:t>
    </dgm:pt>
    <dgm:pt modelId="{4EA0A432-1AE2-314A-852F-0C7E44A36EC0}" type="sibTrans" cxnId="{9118DAC8-BEDA-3B4F-9C77-817F427330CF}">
      <dgm:prSet/>
      <dgm:spPr/>
      <dgm:t>
        <a:bodyPr/>
        <a:lstStyle/>
        <a:p>
          <a:endParaRPr lang="en-US" sz="1600" u="none">
            <a:latin typeface="Hind Vadodara" panose="020B0604020202020204" charset="0"/>
            <a:cs typeface="Hind Vadodara" panose="020B0604020202020204" charset="0"/>
          </a:endParaRPr>
        </a:p>
      </dgm:t>
    </dgm:pt>
    <dgm:pt modelId="{6D196861-CC28-5141-BDFB-4E8105D813E6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300" b="0" i="0" u="none">
              <a:latin typeface="Hind Vadodara" panose="020B0604020202020204" charset="0"/>
              <a:cs typeface="Hind Vadodara" panose="020B0604020202020204" charset="0"/>
            </a:rPr>
            <a:t>Work as a team: Room for every voice, reinforce participation</a:t>
          </a:r>
        </a:p>
      </dgm:t>
    </dgm:pt>
    <dgm:pt modelId="{6357D1EC-994F-334C-9702-FBF51E8FA600}" type="parTrans" cxnId="{B30AAB08-0B08-824B-9AC9-5387993AD200}">
      <dgm:prSet/>
      <dgm:spPr/>
      <dgm:t>
        <a:bodyPr/>
        <a:lstStyle/>
        <a:p>
          <a:endParaRPr lang="en-US" sz="1600" u="none">
            <a:latin typeface="Hind Vadodara" panose="020B0604020202020204" charset="0"/>
            <a:cs typeface="Hind Vadodara" panose="020B0604020202020204" charset="0"/>
          </a:endParaRPr>
        </a:p>
      </dgm:t>
    </dgm:pt>
    <dgm:pt modelId="{0A0D8850-D6AE-CF4C-AEBD-16B2E752A0CB}" type="sibTrans" cxnId="{B30AAB08-0B08-824B-9AC9-5387993AD200}">
      <dgm:prSet/>
      <dgm:spPr/>
      <dgm:t>
        <a:bodyPr/>
        <a:lstStyle/>
        <a:p>
          <a:endParaRPr lang="en-US" sz="1600" u="none">
            <a:latin typeface="Hind Vadodara" panose="020B0604020202020204" charset="0"/>
            <a:cs typeface="Hind Vadodara" panose="020B0604020202020204" charset="0"/>
          </a:endParaRPr>
        </a:p>
      </dgm:t>
    </dgm:pt>
    <dgm:pt modelId="{8EB504CA-CFC6-5C40-B9F2-473E4994B7D4}">
      <dgm:prSet custT="1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1300" b="0" i="0" u="none">
              <a:latin typeface="Hind Vadodara" panose="020B0604020202020204" charset="0"/>
              <a:cs typeface="Hind Vadodara" panose="020B0604020202020204" charset="0"/>
            </a:rPr>
            <a:t>Keep necessary materials at hand (e.g., action plan &amp; other docs, water, snacks, etc.)​</a:t>
          </a:r>
        </a:p>
      </dgm:t>
    </dgm:pt>
    <dgm:pt modelId="{1F59243E-608F-4348-9D00-77EED6726E06}" type="parTrans" cxnId="{C95EC436-6DF3-9D48-B3D9-4A3D5591F066}">
      <dgm:prSet/>
      <dgm:spPr/>
      <dgm:t>
        <a:bodyPr/>
        <a:lstStyle/>
        <a:p>
          <a:endParaRPr lang="en-US" sz="1600" u="none">
            <a:latin typeface="Hind Vadodara" panose="020B0604020202020204" charset="0"/>
            <a:cs typeface="Hind Vadodara" panose="020B0604020202020204" charset="0"/>
          </a:endParaRPr>
        </a:p>
      </dgm:t>
    </dgm:pt>
    <dgm:pt modelId="{7102E076-737A-264B-A10C-2AEDA7D1E937}" type="sibTrans" cxnId="{C95EC436-6DF3-9D48-B3D9-4A3D5591F066}">
      <dgm:prSet/>
      <dgm:spPr/>
      <dgm:t>
        <a:bodyPr/>
        <a:lstStyle/>
        <a:p>
          <a:endParaRPr lang="en-US" sz="1600" u="none">
            <a:latin typeface="Hind Vadodara" panose="020B0604020202020204" charset="0"/>
            <a:cs typeface="Hind Vadodara" panose="020B0604020202020204" charset="0"/>
          </a:endParaRPr>
        </a:p>
      </dgm:t>
    </dgm:pt>
    <dgm:pt modelId="{DAF4D648-EEB5-43F0-B6E1-95A2D48591A9}" type="pres">
      <dgm:prSet presAssocID="{C6DBD0AA-A092-4369-B815-D2A27D780C58}" presName="diagram" presStyleCnt="0">
        <dgm:presLayoutVars>
          <dgm:dir/>
          <dgm:animLvl val="lvl"/>
          <dgm:resizeHandles val="exact"/>
        </dgm:presLayoutVars>
      </dgm:prSet>
      <dgm:spPr/>
    </dgm:pt>
    <dgm:pt modelId="{AA2910BA-1558-45BB-99E2-745AA539B2BD}" type="pres">
      <dgm:prSet presAssocID="{125DE95B-E3E9-488D-843B-7EA58128D643}" presName="compNode" presStyleCnt="0"/>
      <dgm:spPr/>
    </dgm:pt>
    <dgm:pt modelId="{F51D0157-A438-46CA-8EB0-F10C3EDBB633}" type="pres">
      <dgm:prSet presAssocID="{125DE95B-E3E9-488D-843B-7EA58128D643}" presName="childRect" presStyleLbl="bgAcc1" presStyleIdx="0" presStyleCnt="3" custScaleY="169612">
        <dgm:presLayoutVars>
          <dgm:bulletEnabled val="1"/>
        </dgm:presLayoutVars>
      </dgm:prSet>
      <dgm:spPr/>
    </dgm:pt>
    <dgm:pt modelId="{DFA50C83-93AF-4FDE-B778-50A2E26547C0}" type="pres">
      <dgm:prSet presAssocID="{125DE95B-E3E9-488D-843B-7EA58128D643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5C674EC-98A5-4D45-9168-E941BC46FCF6}" type="pres">
      <dgm:prSet presAssocID="{125DE95B-E3E9-488D-843B-7EA58128D643}" presName="parentRect" presStyleLbl="alignNode1" presStyleIdx="0" presStyleCnt="3" custLinFactNeighborY="47736"/>
      <dgm:spPr/>
    </dgm:pt>
    <dgm:pt modelId="{DEEF4213-91C0-4DFA-A1E8-D6E76A9D48BD}" type="pres">
      <dgm:prSet presAssocID="{125DE95B-E3E9-488D-843B-7EA58128D643}" presName="adorn" presStyleLbl="fgAccFollowNode1" presStyleIdx="0" presStyleCnt="3" custLinFactNeighborY="5545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2BCC3B1B-E8CA-4606-8407-A6ECC7BED76A}" type="pres">
      <dgm:prSet presAssocID="{7D9CD180-E412-4B7F-9890-DD3E1E8793A4}" presName="sibTrans" presStyleLbl="sibTrans2D1" presStyleIdx="0" presStyleCnt="0"/>
      <dgm:spPr/>
    </dgm:pt>
    <dgm:pt modelId="{59D6E31B-DF80-46C5-B901-2E39646B95D1}" type="pres">
      <dgm:prSet presAssocID="{786F1C33-506F-487F-AA18-A30EE2A2534E}" presName="compNode" presStyleCnt="0"/>
      <dgm:spPr/>
    </dgm:pt>
    <dgm:pt modelId="{173ADCC0-45AB-4F03-8B39-78AD7803ABF7}" type="pres">
      <dgm:prSet presAssocID="{786F1C33-506F-487F-AA18-A30EE2A2534E}" presName="childRect" presStyleLbl="bgAcc1" presStyleIdx="1" presStyleCnt="3" custScaleY="169612">
        <dgm:presLayoutVars>
          <dgm:bulletEnabled val="1"/>
        </dgm:presLayoutVars>
      </dgm:prSet>
      <dgm:spPr/>
    </dgm:pt>
    <dgm:pt modelId="{D824D08C-3F4C-46FF-AB3B-44226A1CB33A}" type="pres">
      <dgm:prSet presAssocID="{786F1C33-506F-487F-AA18-A30EE2A2534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19636A1-9D00-4675-967E-CA57FCDEAB1E}" type="pres">
      <dgm:prSet presAssocID="{786F1C33-506F-487F-AA18-A30EE2A2534E}" presName="parentRect" presStyleLbl="alignNode1" presStyleIdx="1" presStyleCnt="3" custLinFactNeighborY="50544"/>
      <dgm:spPr/>
    </dgm:pt>
    <dgm:pt modelId="{161E2365-CB26-459A-8F0C-B10C3E646E56}" type="pres">
      <dgm:prSet presAssocID="{786F1C33-506F-487F-AA18-A30EE2A2534E}" presName="adorn" presStyleLbl="fgAccFollowNode1" presStyleIdx="1" presStyleCnt="3" custLinFactNeighborY="5409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Users"/>
        </a:ext>
      </dgm:extLst>
    </dgm:pt>
    <dgm:pt modelId="{447B6574-E608-4F2E-BAD5-363CC256CA90}" type="pres">
      <dgm:prSet presAssocID="{54ACB2D9-0489-40D3-8720-56FF48219C7D}" presName="sibTrans" presStyleLbl="sibTrans2D1" presStyleIdx="0" presStyleCnt="0"/>
      <dgm:spPr/>
    </dgm:pt>
    <dgm:pt modelId="{54FFC0A8-F079-4E7D-BF1A-E11568861659}" type="pres">
      <dgm:prSet presAssocID="{AB22F439-5CF3-4003-BBB3-B5FD5EE3EBA7}" presName="compNode" presStyleCnt="0"/>
      <dgm:spPr/>
    </dgm:pt>
    <dgm:pt modelId="{5F2F90E6-CF6C-47CE-A6A2-78658417800F}" type="pres">
      <dgm:prSet presAssocID="{AB22F439-5CF3-4003-BBB3-B5FD5EE3EBA7}" presName="childRect" presStyleLbl="bgAcc1" presStyleIdx="2" presStyleCnt="3" custScaleY="169612">
        <dgm:presLayoutVars>
          <dgm:bulletEnabled val="1"/>
        </dgm:presLayoutVars>
      </dgm:prSet>
      <dgm:spPr/>
    </dgm:pt>
    <dgm:pt modelId="{BD210979-5005-46DE-8F11-99CF54A465F1}" type="pres">
      <dgm:prSet presAssocID="{AB22F439-5CF3-4003-BBB3-B5FD5EE3EBA7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B634D077-9CEB-4360-83EE-5D4C6FFB98DD}" type="pres">
      <dgm:prSet presAssocID="{AB22F439-5CF3-4003-BBB3-B5FD5EE3EBA7}" presName="parentRect" presStyleLbl="alignNode1" presStyleIdx="2" presStyleCnt="3" custLinFactNeighborY="49140"/>
      <dgm:spPr/>
    </dgm:pt>
    <dgm:pt modelId="{EE5FFD93-52F3-418C-BBBA-24CAF019EF16}" type="pres">
      <dgm:prSet presAssocID="{AB22F439-5CF3-4003-BBB3-B5FD5EE3EBA7}" presName="adorn" presStyleLbl="fgAccFollowNode1" presStyleIdx="2" presStyleCnt="3" custLinFactNeighborY="5409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arth globe Americas"/>
        </a:ext>
      </dgm:extLst>
    </dgm:pt>
  </dgm:ptLst>
  <dgm:cxnLst>
    <dgm:cxn modelId="{3806A305-FC52-442F-A6CF-5EDF7B9A191A}" type="presOf" srcId="{125DE95B-E3E9-488D-843B-7EA58128D643}" destId="{D5C674EC-98A5-4D45-9168-E941BC46FCF6}" srcOrd="1" destOrd="0" presId="urn:microsoft.com/office/officeart/2005/8/layout/bList2"/>
    <dgm:cxn modelId="{B30AAB08-0B08-824B-9AC9-5387993AD200}" srcId="{786F1C33-506F-487F-AA18-A30EE2A2534E}" destId="{6D196861-CC28-5141-BDFB-4E8105D813E6}" srcOrd="1" destOrd="0" parTransId="{6357D1EC-994F-334C-9702-FBF51E8FA600}" sibTransId="{0A0D8850-D6AE-CF4C-AEBD-16B2E752A0CB}"/>
    <dgm:cxn modelId="{9FE2531C-E213-40C3-B82B-6FFF9534AFDC}" type="presOf" srcId="{7D9CD180-E412-4B7F-9890-DD3E1E8793A4}" destId="{2BCC3B1B-E8CA-4606-8407-A6ECC7BED76A}" srcOrd="0" destOrd="0" presId="urn:microsoft.com/office/officeart/2005/8/layout/bList2"/>
    <dgm:cxn modelId="{EE508E20-E80F-6A44-8F3E-75E071166683}" type="presOf" srcId="{DCC1A310-1C79-CA41-BC8F-F2F7F4B654F7}" destId="{F51D0157-A438-46CA-8EB0-F10C3EDBB633}" srcOrd="0" destOrd="2" presId="urn:microsoft.com/office/officeart/2005/8/layout/bList2"/>
    <dgm:cxn modelId="{B1802723-6C7B-4903-88A2-A97C24811173}" srcId="{786F1C33-506F-487F-AA18-A30EE2A2534E}" destId="{9402A2C1-EFD7-4C69-A569-0E91A340BD90}" srcOrd="0" destOrd="0" parTransId="{6B97C39A-0735-41AE-94C2-E380B46D5881}" sibTransId="{7C51D187-FC73-4D59-992A-5E19349D5359}"/>
    <dgm:cxn modelId="{54561E24-D2DF-47D2-A467-F3ADFF2F50F6}" type="presOf" srcId="{AB22F439-5CF3-4003-BBB3-B5FD5EE3EBA7}" destId="{B634D077-9CEB-4360-83EE-5D4C6FFB98DD}" srcOrd="1" destOrd="0" presId="urn:microsoft.com/office/officeart/2005/8/layout/bList2"/>
    <dgm:cxn modelId="{58D86527-1BED-4AB5-8015-FDAA159C883C}" srcId="{C6DBD0AA-A092-4369-B815-D2A27D780C58}" destId="{786F1C33-506F-487F-AA18-A30EE2A2534E}" srcOrd="1" destOrd="0" parTransId="{B2D69183-3673-4FF1-92D6-76326856F341}" sibTransId="{54ACB2D9-0489-40D3-8720-56FF48219C7D}"/>
    <dgm:cxn modelId="{A0FBC930-D760-41DD-BE3E-22D3E608F256}" srcId="{AB22F439-5CF3-4003-BBB3-B5FD5EE3EBA7}" destId="{0F0E129E-123A-4075-B2C8-F39A140C88D8}" srcOrd="0" destOrd="0" parTransId="{BD673D81-C33B-45D8-947C-AEA9A28C39F0}" sibTransId="{D290D2A6-87EB-4C58-AF76-15E8A9414FCF}"/>
    <dgm:cxn modelId="{36F24035-874C-4E66-AE9B-64297179426C}" type="presOf" srcId="{0F0E129E-123A-4075-B2C8-F39A140C88D8}" destId="{5F2F90E6-CF6C-47CE-A6A2-78658417800F}" srcOrd="0" destOrd="0" presId="urn:microsoft.com/office/officeart/2005/8/layout/bList2"/>
    <dgm:cxn modelId="{C95EC436-6DF3-9D48-B3D9-4A3D5591F066}" srcId="{AB22F439-5CF3-4003-BBB3-B5FD5EE3EBA7}" destId="{8EB504CA-CFC6-5C40-B9F2-473E4994B7D4}" srcOrd="1" destOrd="0" parTransId="{1F59243E-608F-4348-9D00-77EED6726E06}" sibTransId="{7102E076-737A-264B-A10C-2AEDA7D1E937}"/>
    <dgm:cxn modelId="{4FAC0538-C71C-154F-9F37-67C2EDAA3403}" type="presOf" srcId="{8EB504CA-CFC6-5C40-B9F2-473E4994B7D4}" destId="{5F2F90E6-CF6C-47CE-A6A2-78658417800F}" srcOrd="0" destOrd="1" presId="urn:microsoft.com/office/officeart/2005/8/layout/bList2"/>
    <dgm:cxn modelId="{03EB2B39-3F86-4D18-8150-C21DECB6193F}" type="presOf" srcId="{AB22F439-5CF3-4003-BBB3-B5FD5EE3EBA7}" destId="{BD210979-5005-46DE-8F11-99CF54A465F1}" srcOrd="0" destOrd="0" presId="urn:microsoft.com/office/officeart/2005/8/layout/bList2"/>
    <dgm:cxn modelId="{03B77D46-9E4B-453F-9FDF-83075ACA2998}" type="presOf" srcId="{828ED403-1C9B-4A7D-8888-1BC05EA78903}" destId="{F51D0157-A438-46CA-8EB0-F10C3EDBB633}" srcOrd="0" destOrd="0" presId="urn:microsoft.com/office/officeart/2005/8/layout/bList2"/>
    <dgm:cxn modelId="{C24F015E-B30A-491C-AFFA-6E9A04E74098}" type="presOf" srcId="{9402A2C1-EFD7-4C69-A569-0E91A340BD90}" destId="{173ADCC0-45AB-4F03-8B39-78AD7803ABF7}" srcOrd="0" destOrd="0" presId="urn:microsoft.com/office/officeart/2005/8/layout/bList2"/>
    <dgm:cxn modelId="{DD611061-8931-4107-8CE7-095C827B35A1}" type="presOf" srcId="{C6DBD0AA-A092-4369-B815-D2A27D780C58}" destId="{DAF4D648-EEB5-43F0-B6E1-95A2D48591A9}" srcOrd="0" destOrd="0" presId="urn:microsoft.com/office/officeart/2005/8/layout/bList2"/>
    <dgm:cxn modelId="{F55FDB6C-9F47-41ED-B1D0-D902F4548B30}" type="presOf" srcId="{786F1C33-506F-487F-AA18-A30EE2A2534E}" destId="{219636A1-9D00-4675-967E-CA57FCDEAB1E}" srcOrd="1" destOrd="0" presId="urn:microsoft.com/office/officeart/2005/8/layout/bList2"/>
    <dgm:cxn modelId="{EB095079-CFD2-4628-9212-498D62BB2F06}" srcId="{125DE95B-E3E9-488D-843B-7EA58128D643}" destId="{828ED403-1C9B-4A7D-8888-1BC05EA78903}" srcOrd="0" destOrd="0" parTransId="{8B8B8CA0-07E7-4F73-9F41-B05C6E1A904C}" sibTransId="{1B28F0B9-39F8-4BAC-9D40-2785A53A6960}"/>
    <dgm:cxn modelId="{06F10583-3C6C-4C14-8F5D-A175C31623AF}" srcId="{C6DBD0AA-A092-4369-B815-D2A27D780C58}" destId="{AB22F439-5CF3-4003-BBB3-B5FD5EE3EBA7}" srcOrd="2" destOrd="0" parTransId="{42A9B59D-B81E-4DB7-A89D-08E57A386F5F}" sibTransId="{FAFF8CAA-7011-4352-BD37-268AB4AA9613}"/>
    <dgm:cxn modelId="{4FD88E8E-6D91-4863-BDC5-39C395896215}" type="presOf" srcId="{125DE95B-E3E9-488D-843B-7EA58128D643}" destId="{DFA50C83-93AF-4FDE-B778-50A2E26547C0}" srcOrd="0" destOrd="0" presId="urn:microsoft.com/office/officeart/2005/8/layout/bList2"/>
    <dgm:cxn modelId="{E9B2239E-BEAB-4565-B770-44155CEB26AB}" srcId="{C6DBD0AA-A092-4369-B815-D2A27D780C58}" destId="{125DE95B-E3E9-488D-843B-7EA58128D643}" srcOrd="0" destOrd="0" parTransId="{FC0A28C2-A13D-4C48-9C34-B680EB2A2603}" sibTransId="{7D9CD180-E412-4B7F-9890-DD3E1E8793A4}"/>
    <dgm:cxn modelId="{2990E09F-ABD4-5641-871E-F5D137409610}" type="presOf" srcId="{6D196861-CC28-5141-BDFB-4E8105D813E6}" destId="{173ADCC0-45AB-4F03-8B39-78AD7803ABF7}" srcOrd="0" destOrd="1" presId="urn:microsoft.com/office/officeart/2005/8/layout/bList2"/>
    <dgm:cxn modelId="{90B1D5BB-0218-4638-8A8A-C1D62BD8F92E}" type="presOf" srcId="{54ACB2D9-0489-40D3-8720-56FF48219C7D}" destId="{447B6574-E608-4F2E-BAD5-363CC256CA90}" srcOrd="0" destOrd="0" presId="urn:microsoft.com/office/officeart/2005/8/layout/bList2"/>
    <dgm:cxn modelId="{C414F2BC-7EB4-6140-8C4C-49BAC2D6A8C0}" srcId="{125DE95B-E3E9-488D-843B-7EA58128D643}" destId="{57B14E31-904F-9E42-8B3C-22AEC9323D6C}" srcOrd="1" destOrd="0" parTransId="{1232258B-E26D-2348-ACE9-6019D7660EDB}" sibTransId="{AFA65297-3CCA-9540-9085-842F06BF1354}"/>
    <dgm:cxn modelId="{9118DAC8-BEDA-3B4F-9C77-817F427330CF}" srcId="{125DE95B-E3E9-488D-843B-7EA58128D643}" destId="{DCC1A310-1C79-CA41-BC8F-F2F7F4B654F7}" srcOrd="2" destOrd="0" parTransId="{E958D3D5-5FFD-3443-ABCD-1A2DA811BB55}" sibTransId="{4EA0A432-1AE2-314A-852F-0C7E44A36EC0}"/>
    <dgm:cxn modelId="{F9EAC3D7-ABBA-4E2D-8994-A1F7F54318D9}" type="presOf" srcId="{786F1C33-506F-487F-AA18-A30EE2A2534E}" destId="{D824D08C-3F4C-46FF-AB3B-44226A1CB33A}" srcOrd="0" destOrd="0" presId="urn:microsoft.com/office/officeart/2005/8/layout/bList2"/>
    <dgm:cxn modelId="{D6DE41F6-91EF-EF45-8C23-7A0A14A30609}" type="presOf" srcId="{57B14E31-904F-9E42-8B3C-22AEC9323D6C}" destId="{F51D0157-A438-46CA-8EB0-F10C3EDBB633}" srcOrd="0" destOrd="1" presId="urn:microsoft.com/office/officeart/2005/8/layout/bList2"/>
    <dgm:cxn modelId="{FD3E9CAE-3E50-4C7C-B032-34DEC6021F4A}" type="presParOf" srcId="{DAF4D648-EEB5-43F0-B6E1-95A2D48591A9}" destId="{AA2910BA-1558-45BB-99E2-745AA539B2BD}" srcOrd="0" destOrd="0" presId="urn:microsoft.com/office/officeart/2005/8/layout/bList2"/>
    <dgm:cxn modelId="{ECC0BEF6-5354-4666-BC37-D08988C3CC22}" type="presParOf" srcId="{AA2910BA-1558-45BB-99E2-745AA539B2BD}" destId="{F51D0157-A438-46CA-8EB0-F10C3EDBB633}" srcOrd="0" destOrd="0" presId="urn:microsoft.com/office/officeart/2005/8/layout/bList2"/>
    <dgm:cxn modelId="{046EDFBC-A15D-4504-B8C9-75F0EF5230BC}" type="presParOf" srcId="{AA2910BA-1558-45BB-99E2-745AA539B2BD}" destId="{DFA50C83-93AF-4FDE-B778-50A2E26547C0}" srcOrd="1" destOrd="0" presId="urn:microsoft.com/office/officeart/2005/8/layout/bList2"/>
    <dgm:cxn modelId="{55B6F910-1623-4579-A1BD-C060752BE139}" type="presParOf" srcId="{AA2910BA-1558-45BB-99E2-745AA539B2BD}" destId="{D5C674EC-98A5-4D45-9168-E941BC46FCF6}" srcOrd="2" destOrd="0" presId="urn:microsoft.com/office/officeart/2005/8/layout/bList2"/>
    <dgm:cxn modelId="{AE4D7C6C-373B-4E9C-8F42-BFBA30ECE441}" type="presParOf" srcId="{AA2910BA-1558-45BB-99E2-745AA539B2BD}" destId="{DEEF4213-91C0-4DFA-A1E8-D6E76A9D48BD}" srcOrd="3" destOrd="0" presId="urn:microsoft.com/office/officeart/2005/8/layout/bList2"/>
    <dgm:cxn modelId="{0079BB9B-A860-4052-8486-08D05A130011}" type="presParOf" srcId="{DAF4D648-EEB5-43F0-B6E1-95A2D48591A9}" destId="{2BCC3B1B-E8CA-4606-8407-A6ECC7BED76A}" srcOrd="1" destOrd="0" presId="urn:microsoft.com/office/officeart/2005/8/layout/bList2"/>
    <dgm:cxn modelId="{B9E7D8FD-D4EB-4361-A29C-E87A87BF6084}" type="presParOf" srcId="{DAF4D648-EEB5-43F0-B6E1-95A2D48591A9}" destId="{59D6E31B-DF80-46C5-B901-2E39646B95D1}" srcOrd="2" destOrd="0" presId="urn:microsoft.com/office/officeart/2005/8/layout/bList2"/>
    <dgm:cxn modelId="{3C5B0956-211A-4CF3-8BFC-B69A47DFF260}" type="presParOf" srcId="{59D6E31B-DF80-46C5-B901-2E39646B95D1}" destId="{173ADCC0-45AB-4F03-8B39-78AD7803ABF7}" srcOrd="0" destOrd="0" presId="urn:microsoft.com/office/officeart/2005/8/layout/bList2"/>
    <dgm:cxn modelId="{5CABC103-5A22-4DC4-BF37-2FBE73AE57D6}" type="presParOf" srcId="{59D6E31B-DF80-46C5-B901-2E39646B95D1}" destId="{D824D08C-3F4C-46FF-AB3B-44226A1CB33A}" srcOrd="1" destOrd="0" presId="urn:microsoft.com/office/officeart/2005/8/layout/bList2"/>
    <dgm:cxn modelId="{42285D9A-4959-487C-94CA-4887938BAD25}" type="presParOf" srcId="{59D6E31B-DF80-46C5-B901-2E39646B95D1}" destId="{219636A1-9D00-4675-967E-CA57FCDEAB1E}" srcOrd="2" destOrd="0" presId="urn:microsoft.com/office/officeart/2005/8/layout/bList2"/>
    <dgm:cxn modelId="{706109A8-7B22-4253-AD97-00D180FC5B67}" type="presParOf" srcId="{59D6E31B-DF80-46C5-B901-2E39646B95D1}" destId="{161E2365-CB26-459A-8F0C-B10C3E646E56}" srcOrd="3" destOrd="0" presId="urn:microsoft.com/office/officeart/2005/8/layout/bList2"/>
    <dgm:cxn modelId="{089B81A6-3301-4A6F-90CE-140C9C3CAADC}" type="presParOf" srcId="{DAF4D648-EEB5-43F0-B6E1-95A2D48591A9}" destId="{447B6574-E608-4F2E-BAD5-363CC256CA90}" srcOrd="3" destOrd="0" presId="urn:microsoft.com/office/officeart/2005/8/layout/bList2"/>
    <dgm:cxn modelId="{CD41D3E6-1553-490C-9D33-115EB06C5867}" type="presParOf" srcId="{DAF4D648-EEB5-43F0-B6E1-95A2D48591A9}" destId="{54FFC0A8-F079-4E7D-BF1A-E11568861659}" srcOrd="4" destOrd="0" presId="urn:microsoft.com/office/officeart/2005/8/layout/bList2"/>
    <dgm:cxn modelId="{68A57BB6-A776-4847-B1C1-BAE545B43366}" type="presParOf" srcId="{54FFC0A8-F079-4E7D-BF1A-E11568861659}" destId="{5F2F90E6-CF6C-47CE-A6A2-78658417800F}" srcOrd="0" destOrd="0" presId="urn:microsoft.com/office/officeart/2005/8/layout/bList2"/>
    <dgm:cxn modelId="{C5A903D8-D6F2-4894-AE2A-63CE04769B8D}" type="presParOf" srcId="{54FFC0A8-F079-4E7D-BF1A-E11568861659}" destId="{BD210979-5005-46DE-8F11-99CF54A465F1}" srcOrd="1" destOrd="0" presId="urn:microsoft.com/office/officeart/2005/8/layout/bList2"/>
    <dgm:cxn modelId="{F6DCDC5E-BD10-4EE1-B04E-39AB81364AAA}" type="presParOf" srcId="{54FFC0A8-F079-4E7D-BF1A-E11568861659}" destId="{B634D077-9CEB-4360-83EE-5D4C6FFB98DD}" srcOrd="2" destOrd="0" presId="urn:microsoft.com/office/officeart/2005/8/layout/bList2"/>
    <dgm:cxn modelId="{A4FF5A59-0A32-4408-9929-30BBA6DAD33E}" type="presParOf" srcId="{54FFC0A8-F079-4E7D-BF1A-E11568861659}" destId="{EE5FFD93-52F3-418C-BBBA-24CAF019EF16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AE23804-AA22-413E-A650-4AD384A7A290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</dgm:pt>
    <dgm:pt modelId="{018B2EDC-A0B6-419C-AFE8-D4D96D31C637}">
      <dgm:prSet custT="1"/>
      <dgm:spPr/>
      <dgm:t>
        <a:bodyPr/>
        <a:lstStyle/>
        <a:p>
          <a:pPr rtl="0" eaLnBrk="0" latinLnBrk="0"/>
          <a:r>
            <a:rPr lang="en-US" sz="1600" dirty="0">
              <a:latin typeface="Hind Vadodara" panose="020B0604020202020204" charset="0"/>
              <a:cs typeface="Hind Vadodara" panose="020B0604020202020204" charset="0"/>
            </a:rPr>
            <a:t>Facilitate</a:t>
          </a:r>
        </a:p>
      </dgm:t>
    </dgm:pt>
    <dgm:pt modelId="{0D0FA7B1-E964-46C4-9874-8C5B615B00FF}" type="parTrans" cxnId="{AF97A4BF-D278-4C24-BED4-F0A8DACA83E6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D1FDC9FD-5AFA-4F64-A096-467E4557B8BF}" type="sibTrans" cxnId="{AF97A4BF-D278-4C24-BED4-F0A8DACA83E6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8B9D2A4D-677C-4B25-88FA-E6A9723D466E}">
      <dgm:prSet custT="1"/>
      <dgm:spPr/>
      <dgm:t>
        <a:bodyPr/>
        <a:lstStyle/>
        <a:p>
          <a:pPr rtl="0" eaLnBrk="0" latinLnBrk="0"/>
          <a:r>
            <a:rPr lang="en-US" sz="1400" dirty="0">
              <a:latin typeface="Hind Vadodara" panose="020B0604020202020204" charset="0"/>
              <a:cs typeface="Hind Vadodara" panose="020B0604020202020204" charset="0"/>
            </a:rPr>
            <a:t>Content Knowledge</a:t>
          </a:r>
        </a:p>
      </dgm:t>
    </dgm:pt>
    <dgm:pt modelId="{75AC7514-58D5-4ED0-BA97-B1BABC01E375}" type="parTrans" cxnId="{F35D20EC-AA0C-4CF7-B2B4-5E6C529F9431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F516BDE4-F594-4E63-9016-89BA9349B72C}" type="sibTrans" cxnId="{F35D20EC-AA0C-4CF7-B2B4-5E6C529F9431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2730A294-8234-45A7-A653-C8146CA8902E}">
      <dgm:prSet custT="1"/>
      <dgm:spPr/>
      <dgm:t>
        <a:bodyPr/>
        <a:lstStyle/>
        <a:p>
          <a:pPr rtl="0" eaLnBrk="0" latinLnBrk="0"/>
          <a:r>
            <a:rPr lang="en-US" sz="1200" dirty="0">
              <a:latin typeface="Hind Vadodara" panose="020B0604020202020204" charset="0"/>
              <a:cs typeface="Hind Vadodara" panose="020B0604020202020204" charset="0"/>
            </a:rPr>
            <a:t>Communicate</a:t>
          </a:r>
        </a:p>
      </dgm:t>
    </dgm:pt>
    <dgm:pt modelId="{64B6A9E9-CA22-4B66-8283-965AB3FD5CDD}" type="parTrans" cxnId="{30085088-7C74-4554-BED5-BE54BBC03DBD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C97C2E40-C88E-4F2B-9C05-D73A4D66BCD4}" type="sibTrans" cxnId="{30085088-7C74-4554-BED5-BE54BBC03DBD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95691AF6-42C1-424D-B4F3-7391226E7411}">
      <dgm:prSet custT="1"/>
      <dgm:spPr/>
      <dgm:t>
        <a:bodyPr/>
        <a:lstStyle/>
        <a:p>
          <a:pPr rtl="0" eaLnBrk="0" latinLnBrk="0"/>
          <a:r>
            <a:rPr lang="en-US" sz="1400" dirty="0">
              <a:solidFill>
                <a:schemeClr val="bg1"/>
              </a:solidFill>
              <a:latin typeface="Hind Vadodara" panose="020B0604020202020204" charset="0"/>
              <a:cs typeface="Hind Vadodara" panose="020B0604020202020204" charset="0"/>
            </a:rPr>
            <a:t>Share Advanced Content with Team</a:t>
          </a:r>
        </a:p>
      </dgm:t>
    </dgm:pt>
    <dgm:pt modelId="{41B59F1D-FD6D-4740-B501-F0B8D9F4BB8C}" type="parTrans" cxnId="{685EFB63-E753-4E99-B179-9869FC1BC5AA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1A3067CA-C1B1-4431-BC0A-97D1C9762532}" type="sibTrans" cxnId="{685EFB63-E753-4E99-B179-9869FC1BC5AA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BA742B77-8DB4-422F-BB9C-DEF23F250C25}">
      <dgm:prSet custT="1"/>
      <dgm:spPr/>
      <dgm:t>
        <a:bodyPr/>
        <a:lstStyle/>
        <a:p>
          <a:pPr rtl="0" eaLnBrk="0" latinLnBrk="0"/>
          <a:r>
            <a:rPr lang="en-US" sz="1400" dirty="0">
              <a:solidFill>
                <a:schemeClr val="bg1"/>
              </a:solidFill>
              <a:latin typeface="Hind Vadodara" panose="020B0604020202020204" charset="0"/>
              <a:cs typeface="Hind Vadodara" panose="020B0604020202020204" charset="0"/>
            </a:rPr>
            <a:t>Team Meetings</a:t>
          </a:r>
        </a:p>
      </dgm:t>
    </dgm:pt>
    <dgm:pt modelId="{D0CF091D-5456-4DCF-8402-F3CF7C2CE85C}" type="parTrans" cxnId="{3442F507-17C2-4C92-B2FD-AF2FC30EAD7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7AD3451B-4A70-4F0C-B192-F0D13AD0E651}" type="sibTrans" cxnId="{3442F507-17C2-4C92-B2FD-AF2FC30EAD79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16DC0AEB-9467-4859-97FF-7C9EA7A53C21}">
      <dgm:prSet custT="1"/>
      <dgm:spPr/>
      <dgm:t>
        <a:bodyPr/>
        <a:lstStyle/>
        <a:p>
          <a:pPr rtl="0" eaLnBrk="0" latinLnBrk="0"/>
          <a:r>
            <a:rPr lang="en-US" sz="1400" dirty="0">
              <a:solidFill>
                <a:schemeClr val="bg1"/>
              </a:solidFill>
              <a:latin typeface="Hind Vadodara" panose="020B0604020202020204" charset="0"/>
              <a:cs typeface="Hind Vadodara" panose="020B0604020202020204" charset="0"/>
            </a:rPr>
            <a:t>Activities at Training Events</a:t>
          </a:r>
        </a:p>
      </dgm:t>
    </dgm:pt>
    <dgm:pt modelId="{1CA8C043-4F09-406C-BFA8-082DB97E7D41}" type="parTrans" cxnId="{260A88EE-50CE-43C1-9B0D-72A38944FC54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536E4728-9AFD-4565-84C7-F83B1B7ADE30}" type="sibTrans" cxnId="{260A88EE-50CE-43C1-9B0D-72A38944FC54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91F00251-7E13-4B4C-894C-17A2A12C7F5D}">
      <dgm:prSet custT="1"/>
      <dgm:spPr/>
      <dgm:t>
        <a:bodyPr/>
        <a:lstStyle/>
        <a:p>
          <a:pPr rtl="0" eaLnBrk="0" latinLnBrk="0"/>
          <a:r>
            <a:rPr lang="en-US" sz="1400" dirty="0">
              <a:solidFill>
                <a:schemeClr val="bg1"/>
              </a:solidFill>
              <a:latin typeface="Hind Vadodara" panose="020B0604020202020204" charset="0"/>
              <a:cs typeface="Hind Vadodara" panose="020B0604020202020204" charset="0"/>
            </a:rPr>
            <a:t>Implementation</a:t>
          </a:r>
        </a:p>
      </dgm:t>
    </dgm:pt>
    <dgm:pt modelId="{E15E29F1-B360-499E-90D4-3E3EDCEC5059}" type="parTrans" cxnId="{1AF3250E-88C4-45C2-9949-E046616B914E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FB808882-9DCF-473F-A87D-F3D280E3670D}" type="sibTrans" cxnId="{1AF3250E-88C4-45C2-9949-E046616B914E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5D204DEB-3CA4-4509-858A-E0975DC8AB92}">
      <dgm:prSet custT="1"/>
      <dgm:spPr/>
      <dgm:t>
        <a:bodyPr/>
        <a:lstStyle/>
        <a:p>
          <a:pPr rtl="0" eaLnBrk="0" latinLnBrk="0"/>
          <a:r>
            <a:rPr lang="en-US" sz="1400" dirty="0">
              <a:solidFill>
                <a:schemeClr val="bg1"/>
              </a:solidFill>
              <a:latin typeface="Hind Vadodara" panose="020B0604020202020204" charset="0"/>
              <a:cs typeface="Hind Vadodara" panose="020B0604020202020204" charset="0"/>
            </a:rPr>
            <a:t>Local PBIS Expert</a:t>
          </a:r>
        </a:p>
      </dgm:t>
    </dgm:pt>
    <dgm:pt modelId="{A8E256DD-C04A-4CB0-B8EA-037205D5523F}" type="parTrans" cxnId="{5A3DE274-474C-4EBC-AB58-CF3561A65BEB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931C97C3-22D5-4372-9A5B-2C75BDE0BAEA}" type="sibTrans" cxnId="{5A3DE274-474C-4EBC-AB58-CF3561A65BEB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D498DCBF-8338-4521-B1DE-2DE179F6F4DC}">
      <dgm:prSet custT="1"/>
      <dgm:spPr/>
      <dgm:t>
        <a:bodyPr/>
        <a:lstStyle/>
        <a:p>
          <a:pPr rtl="0" eaLnBrk="0" latinLnBrk="0"/>
          <a:r>
            <a:rPr lang="en-US" sz="1400" dirty="0">
              <a:solidFill>
                <a:schemeClr val="bg1"/>
              </a:solidFill>
              <a:latin typeface="Hind Vadodara" panose="020B0604020202020204" charset="0"/>
              <a:cs typeface="Hind Vadodara" panose="020B0604020202020204" charset="0"/>
            </a:rPr>
            <a:t>Positive “Nag”</a:t>
          </a:r>
        </a:p>
      </dgm:t>
    </dgm:pt>
    <dgm:pt modelId="{8450F7AE-E790-47DB-A8F7-30C297E2C8A0}" type="parTrans" cxnId="{C21977B5-324D-47F2-BF36-B844F78E8CC8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E82ADBF1-B990-44CF-9E42-98D8A28592FD}" type="sibTrans" cxnId="{C21977B5-324D-47F2-BF36-B844F78E8CC8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18FBC31C-8489-4FF7-9F16-2EADCD74E383}">
      <dgm:prSet custT="1"/>
      <dgm:spPr/>
      <dgm:t>
        <a:bodyPr/>
        <a:lstStyle/>
        <a:p>
          <a:pPr rtl="0" eaLnBrk="0" latinLnBrk="0"/>
          <a:r>
            <a:rPr lang="en-US" sz="1400" dirty="0">
              <a:solidFill>
                <a:schemeClr val="bg1"/>
              </a:solidFill>
              <a:latin typeface="Hind Vadodara" panose="020B0604020202020204" charset="0"/>
              <a:cs typeface="Hind Vadodara" panose="020B0604020202020204" charset="0"/>
            </a:rPr>
            <a:t>Link to Resources</a:t>
          </a:r>
        </a:p>
      </dgm:t>
    </dgm:pt>
    <dgm:pt modelId="{1BF4E594-1B3D-4678-A3F9-4F73FCB47157}" type="parTrans" cxnId="{2BDDFA49-E74E-4B92-BAAF-9D819DABDF4E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76B9C07C-3A69-41F9-B352-BD673B4B082A}" type="sibTrans" cxnId="{2BDDFA49-E74E-4B92-BAAF-9D819DABDF4E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4C323340-7019-4933-8E2F-1BD6D5C21FF5}">
      <dgm:prSet custT="1"/>
      <dgm:spPr/>
      <dgm:t>
        <a:bodyPr/>
        <a:lstStyle/>
        <a:p>
          <a:pPr rtl="0" eaLnBrk="0" latinLnBrk="0"/>
          <a:r>
            <a:rPr lang="en-US" sz="1400" dirty="0">
              <a:solidFill>
                <a:schemeClr val="bg1"/>
              </a:solidFill>
              <a:latin typeface="Hind Vadodara" panose="020B0604020202020204" charset="0"/>
              <a:cs typeface="Hind Vadodara" panose="020B0604020202020204" charset="0"/>
            </a:rPr>
            <a:t>Share Information at Faculty Meetings</a:t>
          </a:r>
        </a:p>
      </dgm:t>
    </dgm:pt>
    <dgm:pt modelId="{D0696A25-0890-495B-9AA0-C2C3325BF6DB}" type="parTrans" cxnId="{B0D57BD0-71D7-4888-9D3D-A48635730234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EE812B29-708E-4EBB-8E2A-EE6EF30D4BEC}" type="sibTrans" cxnId="{B0D57BD0-71D7-4888-9D3D-A48635730234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9B4E14B9-820B-4EAC-A122-B0FC07A29F43}" type="pres">
      <dgm:prSet presAssocID="{FAE23804-AA22-413E-A650-4AD384A7A290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6FEF9C6D-E21F-4088-B8DA-B154A0DC302D}" type="pres">
      <dgm:prSet presAssocID="{FAE23804-AA22-413E-A650-4AD384A7A290}" presName="cycle" presStyleCnt="0"/>
      <dgm:spPr/>
    </dgm:pt>
    <dgm:pt modelId="{912DA8E6-9FF7-48ED-BD0F-EDEB8938AE3B}" type="pres">
      <dgm:prSet presAssocID="{FAE23804-AA22-413E-A650-4AD384A7A290}" presName="centerShape" presStyleCnt="0"/>
      <dgm:spPr/>
    </dgm:pt>
    <dgm:pt modelId="{F46DA71A-95AC-476C-A1BF-DDD260201F06}" type="pres">
      <dgm:prSet presAssocID="{FAE23804-AA22-413E-A650-4AD384A7A290}" presName="connSite" presStyleLbl="node1" presStyleIdx="0" presStyleCnt="4"/>
      <dgm:spPr/>
    </dgm:pt>
    <dgm:pt modelId="{7EC7923D-D252-4CF3-8563-239C49F057AF}" type="pres">
      <dgm:prSet presAssocID="{FAE23804-AA22-413E-A650-4AD384A7A290}" presName="visible" presStyleLbl="node1" presStyleIdx="0" presStyleCnt="4"/>
      <dgm:spPr>
        <a:blipFill rotWithShape="1"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</dgm:spPr>
    </dgm:pt>
    <dgm:pt modelId="{D5E0D6EA-B803-47E1-9409-97501737A379}" type="pres">
      <dgm:prSet presAssocID="{0D0FA7B1-E964-46C4-9874-8C5B615B00FF}" presName="Name25" presStyleLbl="parChTrans1D1" presStyleIdx="0" presStyleCnt="3"/>
      <dgm:spPr/>
    </dgm:pt>
    <dgm:pt modelId="{30F14294-0E92-4222-A2FC-A36F910436F9}" type="pres">
      <dgm:prSet presAssocID="{018B2EDC-A0B6-419C-AFE8-D4D96D31C637}" presName="node" presStyleCnt="0"/>
      <dgm:spPr/>
    </dgm:pt>
    <dgm:pt modelId="{8B0E9247-BDA2-4C20-86B4-3BCA1B5F2A8E}" type="pres">
      <dgm:prSet presAssocID="{018B2EDC-A0B6-419C-AFE8-D4D96D31C637}" presName="parentNode" presStyleLbl="node1" presStyleIdx="1" presStyleCnt="4">
        <dgm:presLayoutVars>
          <dgm:chMax val="1"/>
          <dgm:bulletEnabled val="1"/>
        </dgm:presLayoutVars>
      </dgm:prSet>
      <dgm:spPr/>
    </dgm:pt>
    <dgm:pt modelId="{0B64D583-894E-4777-B25B-BB5B4C2076B7}" type="pres">
      <dgm:prSet presAssocID="{018B2EDC-A0B6-419C-AFE8-D4D96D31C637}" presName="childNode" presStyleLbl="revTx" presStyleIdx="0" presStyleCnt="3">
        <dgm:presLayoutVars>
          <dgm:bulletEnabled val="1"/>
        </dgm:presLayoutVars>
      </dgm:prSet>
      <dgm:spPr/>
    </dgm:pt>
    <dgm:pt modelId="{DB01B09D-4C91-4E7D-8820-B387780AB532}" type="pres">
      <dgm:prSet presAssocID="{75AC7514-58D5-4ED0-BA97-B1BABC01E375}" presName="Name25" presStyleLbl="parChTrans1D1" presStyleIdx="1" presStyleCnt="3"/>
      <dgm:spPr/>
    </dgm:pt>
    <dgm:pt modelId="{13D66605-A2A2-490E-8E6B-8B012CE51923}" type="pres">
      <dgm:prSet presAssocID="{8B9D2A4D-677C-4B25-88FA-E6A9723D466E}" presName="node" presStyleCnt="0"/>
      <dgm:spPr/>
    </dgm:pt>
    <dgm:pt modelId="{6D3066C1-E750-47BC-B3C7-E5CBFBAE4BF6}" type="pres">
      <dgm:prSet presAssocID="{8B9D2A4D-677C-4B25-88FA-E6A9723D466E}" presName="parentNode" presStyleLbl="node1" presStyleIdx="2" presStyleCnt="4">
        <dgm:presLayoutVars>
          <dgm:chMax val="1"/>
          <dgm:bulletEnabled val="1"/>
        </dgm:presLayoutVars>
      </dgm:prSet>
      <dgm:spPr/>
    </dgm:pt>
    <dgm:pt modelId="{CDEEF43F-ED22-4C08-84E4-C94800F91D2C}" type="pres">
      <dgm:prSet presAssocID="{8B9D2A4D-677C-4B25-88FA-E6A9723D466E}" presName="childNode" presStyleLbl="revTx" presStyleIdx="1" presStyleCnt="3">
        <dgm:presLayoutVars>
          <dgm:bulletEnabled val="1"/>
        </dgm:presLayoutVars>
      </dgm:prSet>
      <dgm:spPr/>
    </dgm:pt>
    <dgm:pt modelId="{0F99E952-0D3C-4838-9863-F2640709E4D7}" type="pres">
      <dgm:prSet presAssocID="{64B6A9E9-CA22-4B66-8283-965AB3FD5CDD}" presName="Name25" presStyleLbl="parChTrans1D1" presStyleIdx="2" presStyleCnt="3"/>
      <dgm:spPr/>
    </dgm:pt>
    <dgm:pt modelId="{F7ED3906-A7BA-4587-9220-9D3E6CE6285B}" type="pres">
      <dgm:prSet presAssocID="{2730A294-8234-45A7-A653-C8146CA8902E}" presName="node" presStyleCnt="0"/>
      <dgm:spPr/>
    </dgm:pt>
    <dgm:pt modelId="{A57940F2-DDA4-404D-AFA7-849350DDD2F8}" type="pres">
      <dgm:prSet presAssocID="{2730A294-8234-45A7-A653-C8146CA8902E}" presName="parentNode" presStyleLbl="node1" presStyleIdx="3" presStyleCnt="4" custLinFactNeighborX="13942">
        <dgm:presLayoutVars>
          <dgm:chMax val="1"/>
          <dgm:bulletEnabled val="1"/>
        </dgm:presLayoutVars>
      </dgm:prSet>
      <dgm:spPr/>
    </dgm:pt>
    <dgm:pt modelId="{F03EF891-C96A-4848-92AA-1B79750CB6E3}" type="pres">
      <dgm:prSet presAssocID="{2730A294-8234-45A7-A653-C8146CA8902E}" presName="childNode" presStyleLbl="revTx" presStyleIdx="2" presStyleCnt="3">
        <dgm:presLayoutVars>
          <dgm:bulletEnabled val="1"/>
        </dgm:presLayoutVars>
      </dgm:prSet>
      <dgm:spPr/>
    </dgm:pt>
  </dgm:ptLst>
  <dgm:cxnLst>
    <dgm:cxn modelId="{3442F507-17C2-4C92-B2FD-AF2FC30EAD79}" srcId="{018B2EDC-A0B6-419C-AFE8-D4D96D31C637}" destId="{BA742B77-8DB4-422F-BB9C-DEF23F250C25}" srcOrd="0" destOrd="0" parTransId="{D0CF091D-5456-4DCF-8402-F3CF7C2CE85C}" sibTransId="{7AD3451B-4A70-4F0C-B192-F0D13AD0E651}"/>
    <dgm:cxn modelId="{1AF3250E-88C4-45C2-9949-E046616B914E}" srcId="{018B2EDC-A0B6-419C-AFE8-D4D96D31C637}" destId="{91F00251-7E13-4B4C-894C-17A2A12C7F5D}" srcOrd="2" destOrd="0" parTransId="{E15E29F1-B360-499E-90D4-3E3EDCEC5059}" sibTransId="{FB808882-9DCF-473F-A87D-F3D280E3670D}"/>
    <dgm:cxn modelId="{15A4F416-8555-4ED6-A706-A1612B445AF0}" type="presOf" srcId="{2730A294-8234-45A7-A653-C8146CA8902E}" destId="{A57940F2-DDA4-404D-AFA7-849350DDD2F8}" srcOrd="0" destOrd="0" presId="urn:microsoft.com/office/officeart/2005/8/layout/radial2"/>
    <dgm:cxn modelId="{471A321C-88E1-466A-BDE9-597AF99841D3}" type="presOf" srcId="{FAE23804-AA22-413E-A650-4AD384A7A290}" destId="{9B4E14B9-820B-4EAC-A122-B0FC07A29F43}" srcOrd="0" destOrd="0" presId="urn:microsoft.com/office/officeart/2005/8/layout/radial2"/>
    <dgm:cxn modelId="{CD2E0C20-77C5-4A79-9DAB-9820B5576B29}" type="presOf" srcId="{4C323340-7019-4933-8E2F-1BD6D5C21FF5}" destId="{F03EF891-C96A-4848-92AA-1B79750CB6E3}" srcOrd="0" destOrd="1" presId="urn:microsoft.com/office/officeart/2005/8/layout/radial2"/>
    <dgm:cxn modelId="{7563C929-FBC3-465B-89D5-D3316D372704}" type="presOf" srcId="{95691AF6-42C1-424D-B4F3-7391226E7411}" destId="{F03EF891-C96A-4848-92AA-1B79750CB6E3}" srcOrd="0" destOrd="0" presId="urn:microsoft.com/office/officeart/2005/8/layout/radial2"/>
    <dgm:cxn modelId="{8815073B-27D3-43CE-BFC6-8FC3906FC1D9}" type="presOf" srcId="{16DC0AEB-9467-4859-97FF-7C9EA7A53C21}" destId="{0B64D583-894E-4777-B25B-BB5B4C2076B7}" srcOrd="0" destOrd="1" presId="urn:microsoft.com/office/officeart/2005/8/layout/radial2"/>
    <dgm:cxn modelId="{2BDDFA49-E74E-4B92-BAAF-9D819DABDF4E}" srcId="{8B9D2A4D-677C-4B25-88FA-E6A9723D466E}" destId="{18FBC31C-8489-4FF7-9F16-2EADCD74E383}" srcOrd="2" destOrd="0" parTransId="{1BF4E594-1B3D-4678-A3F9-4F73FCB47157}" sibTransId="{76B9C07C-3A69-41F9-B352-BD673B4B082A}"/>
    <dgm:cxn modelId="{7D915B52-812F-4628-929F-1A6961273E3E}" type="presOf" srcId="{0D0FA7B1-E964-46C4-9874-8C5B615B00FF}" destId="{D5E0D6EA-B803-47E1-9409-97501737A379}" srcOrd="0" destOrd="0" presId="urn:microsoft.com/office/officeart/2005/8/layout/radial2"/>
    <dgm:cxn modelId="{B393BB59-08F0-4C7F-B3ED-B2B922871105}" type="presOf" srcId="{18FBC31C-8489-4FF7-9F16-2EADCD74E383}" destId="{CDEEF43F-ED22-4C08-84E4-C94800F91D2C}" srcOrd="0" destOrd="2" presId="urn:microsoft.com/office/officeart/2005/8/layout/radial2"/>
    <dgm:cxn modelId="{B9C8B75F-A0CA-4F90-B6DA-960F957F9779}" type="presOf" srcId="{D498DCBF-8338-4521-B1DE-2DE179F6F4DC}" destId="{CDEEF43F-ED22-4C08-84E4-C94800F91D2C}" srcOrd="0" destOrd="1" presId="urn:microsoft.com/office/officeart/2005/8/layout/radial2"/>
    <dgm:cxn modelId="{685EFB63-E753-4E99-B179-9869FC1BC5AA}" srcId="{2730A294-8234-45A7-A653-C8146CA8902E}" destId="{95691AF6-42C1-424D-B4F3-7391226E7411}" srcOrd="0" destOrd="0" parTransId="{41B59F1D-FD6D-4740-B501-F0B8D9F4BB8C}" sibTransId="{1A3067CA-C1B1-4431-BC0A-97D1C9762532}"/>
    <dgm:cxn modelId="{27EDED64-E999-4F55-9D61-A37E42FFEB47}" type="presOf" srcId="{5D204DEB-3CA4-4509-858A-E0975DC8AB92}" destId="{CDEEF43F-ED22-4C08-84E4-C94800F91D2C}" srcOrd="0" destOrd="0" presId="urn:microsoft.com/office/officeart/2005/8/layout/radial2"/>
    <dgm:cxn modelId="{5A3DE274-474C-4EBC-AB58-CF3561A65BEB}" srcId="{8B9D2A4D-677C-4B25-88FA-E6A9723D466E}" destId="{5D204DEB-3CA4-4509-858A-E0975DC8AB92}" srcOrd="0" destOrd="0" parTransId="{A8E256DD-C04A-4CB0-B8EA-037205D5523F}" sibTransId="{931C97C3-22D5-4372-9A5B-2C75BDE0BAEA}"/>
    <dgm:cxn modelId="{30085088-7C74-4554-BED5-BE54BBC03DBD}" srcId="{FAE23804-AA22-413E-A650-4AD384A7A290}" destId="{2730A294-8234-45A7-A653-C8146CA8902E}" srcOrd="2" destOrd="0" parTransId="{64B6A9E9-CA22-4B66-8283-965AB3FD5CDD}" sibTransId="{C97C2E40-C88E-4F2B-9C05-D73A4D66BCD4}"/>
    <dgm:cxn modelId="{84057E9C-D7C5-468A-93AF-201399767E8F}" type="presOf" srcId="{8B9D2A4D-677C-4B25-88FA-E6A9723D466E}" destId="{6D3066C1-E750-47BC-B3C7-E5CBFBAE4BF6}" srcOrd="0" destOrd="0" presId="urn:microsoft.com/office/officeart/2005/8/layout/radial2"/>
    <dgm:cxn modelId="{C21977B5-324D-47F2-BF36-B844F78E8CC8}" srcId="{8B9D2A4D-677C-4B25-88FA-E6A9723D466E}" destId="{D498DCBF-8338-4521-B1DE-2DE179F6F4DC}" srcOrd="1" destOrd="0" parTransId="{8450F7AE-E790-47DB-A8F7-30C297E2C8A0}" sibTransId="{E82ADBF1-B990-44CF-9E42-98D8A28592FD}"/>
    <dgm:cxn modelId="{AF97A4BF-D278-4C24-BED4-F0A8DACA83E6}" srcId="{FAE23804-AA22-413E-A650-4AD384A7A290}" destId="{018B2EDC-A0B6-419C-AFE8-D4D96D31C637}" srcOrd="0" destOrd="0" parTransId="{0D0FA7B1-E964-46C4-9874-8C5B615B00FF}" sibTransId="{D1FDC9FD-5AFA-4F64-A096-467E4557B8BF}"/>
    <dgm:cxn modelId="{6D2F9EC5-E534-416C-B406-9C668277B620}" type="presOf" srcId="{BA742B77-8DB4-422F-BB9C-DEF23F250C25}" destId="{0B64D583-894E-4777-B25B-BB5B4C2076B7}" srcOrd="0" destOrd="0" presId="urn:microsoft.com/office/officeart/2005/8/layout/radial2"/>
    <dgm:cxn modelId="{4E74E0CA-A382-42E2-8E01-BD4CAE8AFFC5}" type="presOf" srcId="{64B6A9E9-CA22-4B66-8283-965AB3FD5CDD}" destId="{0F99E952-0D3C-4838-9863-F2640709E4D7}" srcOrd="0" destOrd="0" presId="urn:microsoft.com/office/officeart/2005/8/layout/radial2"/>
    <dgm:cxn modelId="{171859CF-3060-4255-8EF5-63BE399FA0C3}" type="presOf" srcId="{91F00251-7E13-4B4C-894C-17A2A12C7F5D}" destId="{0B64D583-894E-4777-B25B-BB5B4C2076B7}" srcOrd="0" destOrd="2" presId="urn:microsoft.com/office/officeart/2005/8/layout/radial2"/>
    <dgm:cxn modelId="{B0D57BD0-71D7-4888-9D3D-A48635730234}" srcId="{2730A294-8234-45A7-A653-C8146CA8902E}" destId="{4C323340-7019-4933-8E2F-1BD6D5C21FF5}" srcOrd="1" destOrd="0" parTransId="{D0696A25-0890-495B-9AA0-C2C3325BF6DB}" sibTransId="{EE812B29-708E-4EBB-8E2A-EE6EF30D4BEC}"/>
    <dgm:cxn modelId="{2F6910D4-F254-4A45-9C45-C0C3C88F33F6}" type="presOf" srcId="{75AC7514-58D5-4ED0-BA97-B1BABC01E375}" destId="{DB01B09D-4C91-4E7D-8820-B387780AB532}" srcOrd="0" destOrd="0" presId="urn:microsoft.com/office/officeart/2005/8/layout/radial2"/>
    <dgm:cxn modelId="{C7CC97DD-B22F-4760-98E3-2C4EFD5DEED7}" type="presOf" srcId="{018B2EDC-A0B6-419C-AFE8-D4D96D31C637}" destId="{8B0E9247-BDA2-4C20-86B4-3BCA1B5F2A8E}" srcOrd="0" destOrd="0" presId="urn:microsoft.com/office/officeart/2005/8/layout/radial2"/>
    <dgm:cxn modelId="{F35D20EC-AA0C-4CF7-B2B4-5E6C529F9431}" srcId="{FAE23804-AA22-413E-A650-4AD384A7A290}" destId="{8B9D2A4D-677C-4B25-88FA-E6A9723D466E}" srcOrd="1" destOrd="0" parTransId="{75AC7514-58D5-4ED0-BA97-B1BABC01E375}" sibTransId="{F516BDE4-F594-4E63-9016-89BA9349B72C}"/>
    <dgm:cxn modelId="{260A88EE-50CE-43C1-9B0D-72A38944FC54}" srcId="{018B2EDC-A0B6-419C-AFE8-D4D96D31C637}" destId="{16DC0AEB-9467-4859-97FF-7C9EA7A53C21}" srcOrd="1" destOrd="0" parTransId="{1CA8C043-4F09-406C-BFA8-082DB97E7D41}" sibTransId="{536E4728-9AFD-4565-84C7-F83B1B7ADE30}"/>
    <dgm:cxn modelId="{D9B2B0D6-F6F5-45B7-93A6-AB5F5B8C25F2}" type="presParOf" srcId="{9B4E14B9-820B-4EAC-A122-B0FC07A29F43}" destId="{6FEF9C6D-E21F-4088-B8DA-B154A0DC302D}" srcOrd="0" destOrd="0" presId="urn:microsoft.com/office/officeart/2005/8/layout/radial2"/>
    <dgm:cxn modelId="{FE97496F-7C4D-48B8-BE51-7F8CC74BF038}" type="presParOf" srcId="{6FEF9C6D-E21F-4088-B8DA-B154A0DC302D}" destId="{912DA8E6-9FF7-48ED-BD0F-EDEB8938AE3B}" srcOrd="0" destOrd="0" presId="urn:microsoft.com/office/officeart/2005/8/layout/radial2"/>
    <dgm:cxn modelId="{CE609D1D-66C8-4375-8A71-651CB981BA77}" type="presParOf" srcId="{912DA8E6-9FF7-48ED-BD0F-EDEB8938AE3B}" destId="{F46DA71A-95AC-476C-A1BF-DDD260201F06}" srcOrd="0" destOrd="0" presId="urn:microsoft.com/office/officeart/2005/8/layout/radial2"/>
    <dgm:cxn modelId="{C0985F7E-F74B-4709-85AA-4A6672CA5AD8}" type="presParOf" srcId="{912DA8E6-9FF7-48ED-BD0F-EDEB8938AE3B}" destId="{7EC7923D-D252-4CF3-8563-239C49F057AF}" srcOrd="1" destOrd="0" presId="urn:microsoft.com/office/officeart/2005/8/layout/radial2"/>
    <dgm:cxn modelId="{2ADC2CC3-C159-4AB3-9E1D-8D2886A42FF0}" type="presParOf" srcId="{6FEF9C6D-E21F-4088-B8DA-B154A0DC302D}" destId="{D5E0D6EA-B803-47E1-9409-97501737A379}" srcOrd="1" destOrd="0" presId="urn:microsoft.com/office/officeart/2005/8/layout/radial2"/>
    <dgm:cxn modelId="{4B323458-5FCD-4F1D-B251-E2A0FAE47C3B}" type="presParOf" srcId="{6FEF9C6D-E21F-4088-B8DA-B154A0DC302D}" destId="{30F14294-0E92-4222-A2FC-A36F910436F9}" srcOrd="2" destOrd="0" presId="urn:microsoft.com/office/officeart/2005/8/layout/radial2"/>
    <dgm:cxn modelId="{4A619F26-FB3B-43E1-8590-EC225EFBB26F}" type="presParOf" srcId="{30F14294-0E92-4222-A2FC-A36F910436F9}" destId="{8B0E9247-BDA2-4C20-86B4-3BCA1B5F2A8E}" srcOrd="0" destOrd="0" presId="urn:microsoft.com/office/officeart/2005/8/layout/radial2"/>
    <dgm:cxn modelId="{8D3D802C-7196-415B-8BB8-E8AC27B813D9}" type="presParOf" srcId="{30F14294-0E92-4222-A2FC-A36F910436F9}" destId="{0B64D583-894E-4777-B25B-BB5B4C2076B7}" srcOrd="1" destOrd="0" presId="urn:microsoft.com/office/officeart/2005/8/layout/radial2"/>
    <dgm:cxn modelId="{E0681965-FBB1-4853-99C0-A978688CAE0D}" type="presParOf" srcId="{6FEF9C6D-E21F-4088-B8DA-B154A0DC302D}" destId="{DB01B09D-4C91-4E7D-8820-B387780AB532}" srcOrd="3" destOrd="0" presId="urn:microsoft.com/office/officeart/2005/8/layout/radial2"/>
    <dgm:cxn modelId="{D1EC6B64-2D3A-4FDF-B54C-BF38CBC71D7F}" type="presParOf" srcId="{6FEF9C6D-E21F-4088-B8DA-B154A0DC302D}" destId="{13D66605-A2A2-490E-8E6B-8B012CE51923}" srcOrd="4" destOrd="0" presId="urn:microsoft.com/office/officeart/2005/8/layout/radial2"/>
    <dgm:cxn modelId="{94722749-67E2-4465-AD76-53BFB6B5AA69}" type="presParOf" srcId="{13D66605-A2A2-490E-8E6B-8B012CE51923}" destId="{6D3066C1-E750-47BC-B3C7-E5CBFBAE4BF6}" srcOrd="0" destOrd="0" presId="urn:microsoft.com/office/officeart/2005/8/layout/radial2"/>
    <dgm:cxn modelId="{CB353870-FBBE-442A-B447-69CDA41F805D}" type="presParOf" srcId="{13D66605-A2A2-490E-8E6B-8B012CE51923}" destId="{CDEEF43F-ED22-4C08-84E4-C94800F91D2C}" srcOrd="1" destOrd="0" presId="urn:microsoft.com/office/officeart/2005/8/layout/radial2"/>
    <dgm:cxn modelId="{5C94702F-057B-472B-B5CD-436E5C2999D3}" type="presParOf" srcId="{6FEF9C6D-E21F-4088-B8DA-B154A0DC302D}" destId="{0F99E952-0D3C-4838-9863-F2640709E4D7}" srcOrd="5" destOrd="0" presId="urn:microsoft.com/office/officeart/2005/8/layout/radial2"/>
    <dgm:cxn modelId="{F1BDC23F-E0B7-455F-8508-4389B49962AE}" type="presParOf" srcId="{6FEF9C6D-E21F-4088-B8DA-B154A0DC302D}" destId="{F7ED3906-A7BA-4587-9220-9D3E6CE6285B}" srcOrd="6" destOrd="0" presId="urn:microsoft.com/office/officeart/2005/8/layout/radial2"/>
    <dgm:cxn modelId="{73B70F84-EB21-414F-9310-788BB369CB2C}" type="presParOf" srcId="{F7ED3906-A7BA-4587-9220-9D3E6CE6285B}" destId="{A57940F2-DDA4-404D-AFA7-849350DDD2F8}" srcOrd="0" destOrd="0" presId="urn:microsoft.com/office/officeart/2005/8/layout/radial2"/>
    <dgm:cxn modelId="{66F3CA05-4418-4137-A903-AFF4DC70DEEA}" type="presParOf" srcId="{F7ED3906-A7BA-4587-9220-9D3E6CE6285B}" destId="{F03EF891-C96A-4848-92AA-1B79750CB6E3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82828E-FFA6-4638-B963-EADD0A91A089}" type="doc">
      <dgm:prSet loTypeId="urn:microsoft.com/office/officeart/2005/8/layout/defaul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43EBA69-C91C-4079-BE79-D4C11DEA437E}">
      <dgm:prSet phldrT="[Text]"/>
      <dgm:spPr/>
      <dgm:t>
        <a:bodyPr/>
        <a:lstStyle/>
        <a:p>
          <a:r>
            <a:rPr lang="en-US" dirty="0"/>
            <a:t>Be prepared &amp; expect others to be as well</a:t>
          </a:r>
        </a:p>
      </dgm:t>
    </dgm:pt>
    <dgm:pt modelId="{051C9903-ACBF-48CA-86FB-7D59A4BC8160}" type="parTrans" cxnId="{09FBEF56-E250-49DE-B0B4-081C9A7061DD}">
      <dgm:prSet/>
      <dgm:spPr/>
      <dgm:t>
        <a:bodyPr/>
        <a:lstStyle/>
        <a:p>
          <a:endParaRPr lang="en-US"/>
        </a:p>
      </dgm:t>
    </dgm:pt>
    <dgm:pt modelId="{CDDF5901-4BE0-4877-8FBE-A630557F5482}" type="sibTrans" cxnId="{09FBEF56-E250-49DE-B0B4-081C9A7061DD}">
      <dgm:prSet/>
      <dgm:spPr/>
      <dgm:t>
        <a:bodyPr/>
        <a:lstStyle/>
        <a:p>
          <a:endParaRPr lang="en-US"/>
        </a:p>
      </dgm:t>
    </dgm:pt>
    <dgm:pt modelId="{DE63EDA3-ACAB-436E-81ED-EF0A13D818F2}">
      <dgm:prSet/>
      <dgm:spPr/>
      <dgm:t>
        <a:bodyPr/>
        <a:lstStyle/>
        <a:p>
          <a:r>
            <a:rPr lang="en-US" dirty="0"/>
            <a:t>Begin on time by reviewing agenda &amp; outcomes for the meeting</a:t>
          </a:r>
        </a:p>
      </dgm:t>
    </dgm:pt>
    <dgm:pt modelId="{25295FD4-70AC-48A9-8488-F532080E3F32}" type="parTrans" cxnId="{46AB414D-B3FD-4CAD-994D-F9CAD29904F6}">
      <dgm:prSet/>
      <dgm:spPr/>
      <dgm:t>
        <a:bodyPr/>
        <a:lstStyle/>
        <a:p>
          <a:endParaRPr lang="en-US"/>
        </a:p>
      </dgm:t>
    </dgm:pt>
    <dgm:pt modelId="{E2B74BF9-2BDC-4F23-A791-8B8B1C42C29C}" type="sibTrans" cxnId="{46AB414D-B3FD-4CAD-994D-F9CAD29904F6}">
      <dgm:prSet/>
      <dgm:spPr/>
      <dgm:t>
        <a:bodyPr/>
        <a:lstStyle/>
        <a:p>
          <a:endParaRPr lang="en-US"/>
        </a:p>
      </dgm:t>
    </dgm:pt>
    <dgm:pt modelId="{6909C003-1F81-4571-B851-217393EBDDA9}">
      <dgm:prSet/>
      <dgm:spPr/>
      <dgm:t>
        <a:bodyPr/>
        <a:lstStyle/>
        <a:p>
          <a:r>
            <a:rPr lang="en-US" dirty="0"/>
            <a:t>Involve everyone</a:t>
          </a:r>
        </a:p>
      </dgm:t>
    </dgm:pt>
    <dgm:pt modelId="{66F98940-BFB1-4A1A-99CF-4B4EEC654F68}" type="parTrans" cxnId="{10DE380E-F887-4BA2-9776-52DD919D85A6}">
      <dgm:prSet/>
      <dgm:spPr/>
      <dgm:t>
        <a:bodyPr/>
        <a:lstStyle/>
        <a:p>
          <a:endParaRPr lang="en-US"/>
        </a:p>
      </dgm:t>
    </dgm:pt>
    <dgm:pt modelId="{AEC3265E-0569-40E2-B350-F3E33BDAED1A}" type="sibTrans" cxnId="{10DE380E-F887-4BA2-9776-52DD919D85A6}">
      <dgm:prSet/>
      <dgm:spPr/>
      <dgm:t>
        <a:bodyPr/>
        <a:lstStyle/>
        <a:p>
          <a:endParaRPr lang="en-US"/>
        </a:p>
      </dgm:t>
    </dgm:pt>
    <dgm:pt modelId="{9FE270A6-B7DC-414E-8D44-41E3BEC02FD8}">
      <dgm:prSet/>
      <dgm:spPr/>
      <dgm:t>
        <a:bodyPr/>
        <a:lstStyle/>
        <a:p>
          <a:r>
            <a:rPr lang="en-US" dirty="0"/>
            <a:t>Use data to clearly and quickly define a problem before beginning problem solving</a:t>
          </a:r>
        </a:p>
      </dgm:t>
    </dgm:pt>
    <dgm:pt modelId="{AA446025-F6F1-4E8B-83B9-4C17786D9AB9}" type="parTrans" cxnId="{A48B80D3-4F83-4FCE-9288-47FEF2DBFB67}">
      <dgm:prSet/>
      <dgm:spPr/>
      <dgm:t>
        <a:bodyPr/>
        <a:lstStyle/>
        <a:p>
          <a:endParaRPr lang="en-US"/>
        </a:p>
      </dgm:t>
    </dgm:pt>
    <dgm:pt modelId="{B4BCEEF0-1C21-4D51-9B26-86FF202E8A5C}" type="sibTrans" cxnId="{A48B80D3-4F83-4FCE-9288-47FEF2DBFB67}">
      <dgm:prSet/>
      <dgm:spPr/>
      <dgm:t>
        <a:bodyPr/>
        <a:lstStyle/>
        <a:p>
          <a:endParaRPr lang="en-US"/>
        </a:p>
      </dgm:t>
    </dgm:pt>
    <dgm:pt modelId="{E7081F79-E362-46BD-BC38-43EBAD50ADE9}">
      <dgm:prSet/>
      <dgm:spPr/>
      <dgm:t>
        <a:bodyPr/>
        <a:lstStyle/>
        <a:p>
          <a:r>
            <a:rPr lang="en-US"/>
            <a:t>Create an action plan</a:t>
          </a:r>
          <a:endParaRPr lang="en-US" dirty="0"/>
        </a:p>
      </dgm:t>
    </dgm:pt>
    <dgm:pt modelId="{0E90335E-E0B7-41DA-A428-D1E5A3679499}" type="parTrans" cxnId="{27BAEBC3-1B38-4612-8019-FB33E9B3AC05}">
      <dgm:prSet/>
      <dgm:spPr/>
      <dgm:t>
        <a:bodyPr/>
        <a:lstStyle/>
        <a:p>
          <a:endParaRPr lang="en-US"/>
        </a:p>
      </dgm:t>
    </dgm:pt>
    <dgm:pt modelId="{C056069F-D94E-4D22-90DD-96553642E7C2}" type="sibTrans" cxnId="{27BAEBC3-1B38-4612-8019-FB33E9B3AC05}">
      <dgm:prSet/>
      <dgm:spPr/>
      <dgm:t>
        <a:bodyPr/>
        <a:lstStyle/>
        <a:p>
          <a:endParaRPr lang="en-US"/>
        </a:p>
      </dgm:t>
    </dgm:pt>
    <dgm:pt modelId="{EE685B1A-652B-42BD-A2B7-8632DA87AB78}">
      <dgm:prSet/>
      <dgm:spPr/>
      <dgm:t>
        <a:bodyPr/>
        <a:lstStyle/>
        <a:p>
          <a:r>
            <a:rPr lang="en-US" dirty="0"/>
            <a:t>Debrief at the end of the meeting</a:t>
          </a:r>
        </a:p>
      </dgm:t>
    </dgm:pt>
    <dgm:pt modelId="{5096EA77-C213-4861-B728-AF419D17EC22}" type="parTrans" cxnId="{B3817DF3-EA9D-4061-98DB-9780DA3B8867}">
      <dgm:prSet/>
      <dgm:spPr/>
      <dgm:t>
        <a:bodyPr/>
        <a:lstStyle/>
        <a:p>
          <a:endParaRPr lang="en-US"/>
        </a:p>
      </dgm:t>
    </dgm:pt>
    <dgm:pt modelId="{EB6C3C11-DB54-49FC-B236-E5CABC5D559F}" type="sibTrans" cxnId="{B3817DF3-EA9D-4061-98DB-9780DA3B8867}">
      <dgm:prSet/>
      <dgm:spPr/>
      <dgm:t>
        <a:bodyPr/>
        <a:lstStyle/>
        <a:p>
          <a:endParaRPr lang="en-US"/>
        </a:p>
      </dgm:t>
    </dgm:pt>
    <dgm:pt modelId="{4FC19A20-4D1C-47A8-8D1C-EDF675620DC2}">
      <dgm:prSet/>
      <dgm:spPr/>
      <dgm:t>
        <a:bodyPr/>
        <a:lstStyle/>
        <a:p>
          <a:r>
            <a:rPr lang="en-US" dirty="0"/>
            <a:t>After the meeting, electronically publish meeting minutes</a:t>
          </a:r>
        </a:p>
      </dgm:t>
    </dgm:pt>
    <dgm:pt modelId="{CC09B3B5-EA56-44CD-BF1F-F50F685CF45D}" type="parTrans" cxnId="{A5BA1812-B6B3-44FD-B032-0D4E2555C9DA}">
      <dgm:prSet/>
      <dgm:spPr/>
      <dgm:t>
        <a:bodyPr/>
        <a:lstStyle/>
        <a:p>
          <a:endParaRPr lang="en-US"/>
        </a:p>
      </dgm:t>
    </dgm:pt>
    <dgm:pt modelId="{87C03BFC-0E1A-41C2-9D20-1A3BB45CB29C}" type="sibTrans" cxnId="{A5BA1812-B6B3-44FD-B032-0D4E2555C9DA}">
      <dgm:prSet/>
      <dgm:spPr/>
      <dgm:t>
        <a:bodyPr/>
        <a:lstStyle/>
        <a:p>
          <a:endParaRPr lang="en-US"/>
        </a:p>
      </dgm:t>
    </dgm:pt>
    <dgm:pt modelId="{1EFEA5E8-FCCE-475D-ACC6-51265308F62B}" type="pres">
      <dgm:prSet presAssocID="{6D82828E-FFA6-4638-B963-EADD0A91A089}" presName="diagram" presStyleCnt="0">
        <dgm:presLayoutVars>
          <dgm:dir/>
          <dgm:resizeHandles val="exact"/>
        </dgm:presLayoutVars>
      </dgm:prSet>
      <dgm:spPr/>
    </dgm:pt>
    <dgm:pt modelId="{E21E46B4-CC12-412B-9C9B-C4450BDD50E6}" type="pres">
      <dgm:prSet presAssocID="{443EBA69-C91C-4079-BE79-D4C11DEA437E}" presName="node" presStyleLbl="node1" presStyleIdx="0" presStyleCnt="7">
        <dgm:presLayoutVars>
          <dgm:bulletEnabled val="1"/>
        </dgm:presLayoutVars>
      </dgm:prSet>
      <dgm:spPr/>
    </dgm:pt>
    <dgm:pt modelId="{72632D4A-94F3-4126-84F1-57C239AB2CB1}" type="pres">
      <dgm:prSet presAssocID="{CDDF5901-4BE0-4877-8FBE-A630557F5482}" presName="sibTrans" presStyleCnt="0"/>
      <dgm:spPr/>
    </dgm:pt>
    <dgm:pt modelId="{4C9D6540-A980-4ADB-AB6F-F833214E4206}" type="pres">
      <dgm:prSet presAssocID="{DE63EDA3-ACAB-436E-81ED-EF0A13D818F2}" presName="node" presStyleLbl="node1" presStyleIdx="1" presStyleCnt="7">
        <dgm:presLayoutVars>
          <dgm:bulletEnabled val="1"/>
        </dgm:presLayoutVars>
      </dgm:prSet>
      <dgm:spPr/>
    </dgm:pt>
    <dgm:pt modelId="{53F4A9CC-52A3-40FF-A7CA-F2989ED026FD}" type="pres">
      <dgm:prSet presAssocID="{E2B74BF9-2BDC-4F23-A791-8B8B1C42C29C}" presName="sibTrans" presStyleCnt="0"/>
      <dgm:spPr/>
    </dgm:pt>
    <dgm:pt modelId="{4AFBF118-CE8A-4A7A-8025-7C730027E44D}" type="pres">
      <dgm:prSet presAssocID="{6909C003-1F81-4571-B851-217393EBDDA9}" presName="node" presStyleLbl="node1" presStyleIdx="2" presStyleCnt="7">
        <dgm:presLayoutVars>
          <dgm:bulletEnabled val="1"/>
        </dgm:presLayoutVars>
      </dgm:prSet>
      <dgm:spPr/>
    </dgm:pt>
    <dgm:pt modelId="{197F6631-2D18-4006-BA01-1D3D196A5612}" type="pres">
      <dgm:prSet presAssocID="{AEC3265E-0569-40E2-B350-F3E33BDAED1A}" presName="sibTrans" presStyleCnt="0"/>
      <dgm:spPr/>
    </dgm:pt>
    <dgm:pt modelId="{7DB2A099-034D-4ACC-9247-17980D5060C4}" type="pres">
      <dgm:prSet presAssocID="{9FE270A6-B7DC-414E-8D44-41E3BEC02FD8}" presName="node" presStyleLbl="node1" presStyleIdx="3" presStyleCnt="7">
        <dgm:presLayoutVars>
          <dgm:bulletEnabled val="1"/>
        </dgm:presLayoutVars>
      </dgm:prSet>
      <dgm:spPr/>
    </dgm:pt>
    <dgm:pt modelId="{59D0A78D-A96F-48CE-8DE6-D6C75BE6C9A2}" type="pres">
      <dgm:prSet presAssocID="{B4BCEEF0-1C21-4D51-9B26-86FF202E8A5C}" presName="sibTrans" presStyleCnt="0"/>
      <dgm:spPr/>
    </dgm:pt>
    <dgm:pt modelId="{1453CC05-75F2-4DBA-9079-5701B4925D0B}" type="pres">
      <dgm:prSet presAssocID="{E7081F79-E362-46BD-BC38-43EBAD50ADE9}" presName="node" presStyleLbl="node1" presStyleIdx="4" presStyleCnt="7">
        <dgm:presLayoutVars>
          <dgm:bulletEnabled val="1"/>
        </dgm:presLayoutVars>
      </dgm:prSet>
      <dgm:spPr/>
    </dgm:pt>
    <dgm:pt modelId="{6AD6AEB8-F451-4B2F-8A83-4D3B705AFD9C}" type="pres">
      <dgm:prSet presAssocID="{C056069F-D94E-4D22-90DD-96553642E7C2}" presName="sibTrans" presStyleCnt="0"/>
      <dgm:spPr/>
    </dgm:pt>
    <dgm:pt modelId="{E6051211-286A-4804-9BBE-DD9EA6C47C35}" type="pres">
      <dgm:prSet presAssocID="{EE685B1A-652B-42BD-A2B7-8632DA87AB78}" presName="node" presStyleLbl="node1" presStyleIdx="5" presStyleCnt="7">
        <dgm:presLayoutVars>
          <dgm:bulletEnabled val="1"/>
        </dgm:presLayoutVars>
      </dgm:prSet>
      <dgm:spPr/>
    </dgm:pt>
    <dgm:pt modelId="{DAB15834-6886-4B03-8B45-DA77148932FB}" type="pres">
      <dgm:prSet presAssocID="{EB6C3C11-DB54-49FC-B236-E5CABC5D559F}" presName="sibTrans" presStyleCnt="0"/>
      <dgm:spPr/>
    </dgm:pt>
    <dgm:pt modelId="{8DBA9474-F613-4254-A989-66D3DBB20BF1}" type="pres">
      <dgm:prSet presAssocID="{4FC19A20-4D1C-47A8-8D1C-EDF675620DC2}" presName="node" presStyleLbl="node1" presStyleIdx="6" presStyleCnt="7">
        <dgm:presLayoutVars>
          <dgm:bulletEnabled val="1"/>
        </dgm:presLayoutVars>
      </dgm:prSet>
      <dgm:spPr/>
    </dgm:pt>
  </dgm:ptLst>
  <dgm:cxnLst>
    <dgm:cxn modelId="{10DE380E-F887-4BA2-9776-52DD919D85A6}" srcId="{6D82828E-FFA6-4638-B963-EADD0A91A089}" destId="{6909C003-1F81-4571-B851-217393EBDDA9}" srcOrd="2" destOrd="0" parTransId="{66F98940-BFB1-4A1A-99CF-4B4EEC654F68}" sibTransId="{AEC3265E-0569-40E2-B350-F3E33BDAED1A}"/>
    <dgm:cxn modelId="{A5BA1812-B6B3-44FD-B032-0D4E2555C9DA}" srcId="{6D82828E-FFA6-4638-B963-EADD0A91A089}" destId="{4FC19A20-4D1C-47A8-8D1C-EDF675620DC2}" srcOrd="6" destOrd="0" parTransId="{CC09B3B5-EA56-44CD-BF1F-F50F685CF45D}" sibTransId="{87C03BFC-0E1A-41C2-9D20-1A3BB45CB29C}"/>
    <dgm:cxn modelId="{87FEAB1C-4E2A-4D70-9B97-8699BE1E3D97}" type="presOf" srcId="{6D82828E-FFA6-4638-B963-EADD0A91A089}" destId="{1EFEA5E8-FCCE-475D-ACC6-51265308F62B}" srcOrd="0" destOrd="0" presId="urn:microsoft.com/office/officeart/2005/8/layout/default"/>
    <dgm:cxn modelId="{E731771F-93A9-42E3-B54B-5D8C9A6A62DB}" type="presOf" srcId="{6909C003-1F81-4571-B851-217393EBDDA9}" destId="{4AFBF118-CE8A-4A7A-8025-7C730027E44D}" srcOrd="0" destOrd="0" presId="urn:microsoft.com/office/officeart/2005/8/layout/default"/>
    <dgm:cxn modelId="{04BDFB2A-2EBE-4500-8828-DA3D4309B452}" type="presOf" srcId="{EE685B1A-652B-42BD-A2B7-8632DA87AB78}" destId="{E6051211-286A-4804-9BBE-DD9EA6C47C35}" srcOrd="0" destOrd="0" presId="urn:microsoft.com/office/officeart/2005/8/layout/default"/>
    <dgm:cxn modelId="{40FE3330-E1B3-43FB-9E06-28C82A8A1D14}" type="presOf" srcId="{DE63EDA3-ACAB-436E-81ED-EF0A13D818F2}" destId="{4C9D6540-A980-4ADB-AB6F-F833214E4206}" srcOrd="0" destOrd="0" presId="urn:microsoft.com/office/officeart/2005/8/layout/default"/>
    <dgm:cxn modelId="{D96EEA33-82BF-4B83-9DF6-958A1025D155}" type="presOf" srcId="{9FE270A6-B7DC-414E-8D44-41E3BEC02FD8}" destId="{7DB2A099-034D-4ACC-9247-17980D5060C4}" srcOrd="0" destOrd="0" presId="urn:microsoft.com/office/officeart/2005/8/layout/default"/>
    <dgm:cxn modelId="{46AB414D-B3FD-4CAD-994D-F9CAD29904F6}" srcId="{6D82828E-FFA6-4638-B963-EADD0A91A089}" destId="{DE63EDA3-ACAB-436E-81ED-EF0A13D818F2}" srcOrd="1" destOrd="0" parTransId="{25295FD4-70AC-48A9-8488-F532080E3F32}" sibTransId="{E2B74BF9-2BDC-4F23-A791-8B8B1C42C29C}"/>
    <dgm:cxn modelId="{09FBEF56-E250-49DE-B0B4-081C9A7061DD}" srcId="{6D82828E-FFA6-4638-B963-EADD0A91A089}" destId="{443EBA69-C91C-4079-BE79-D4C11DEA437E}" srcOrd="0" destOrd="0" parTransId="{051C9903-ACBF-48CA-86FB-7D59A4BC8160}" sibTransId="{CDDF5901-4BE0-4877-8FBE-A630557F5482}"/>
    <dgm:cxn modelId="{2269468B-BA98-4110-A7CF-EE10437B58D7}" type="presOf" srcId="{4FC19A20-4D1C-47A8-8D1C-EDF675620DC2}" destId="{8DBA9474-F613-4254-A989-66D3DBB20BF1}" srcOrd="0" destOrd="0" presId="urn:microsoft.com/office/officeart/2005/8/layout/default"/>
    <dgm:cxn modelId="{05F2348C-044C-4A53-B1B2-CF0985725724}" type="presOf" srcId="{443EBA69-C91C-4079-BE79-D4C11DEA437E}" destId="{E21E46B4-CC12-412B-9C9B-C4450BDD50E6}" srcOrd="0" destOrd="0" presId="urn:microsoft.com/office/officeart/2005/8/layout/default"/>
    <dgm:cxn modelId="{27BAEBC3-1B38-4612-8019-FB33E9B3AC05}" srcId="{6D82828E-FFA6-4638-B963-EADD0A91A089}" destId="{E7081F79-E362-46BD-BC38-43EBAD50ADE9}" srcOrd="4" destOrd="0" parTransId="{0E90335E-E0B7-41DA-A428-D1E5A3679499}" sibTransId="{C056069F-D94E-4D22-90DD-96553642E7C2}"/>
    <dgm:cxn modelId="{5B0232C8-89AA-4C3A-B801-A605A75B5492}" type="presOf" srcId="{E7081F79-E362-46BD-BC38-43EBAD50ADE9}" destId="{1453CC05-75F2-4DBA-9079-5701B4925D0B}" srcOrd="0" destOrd="0" presId="urn:microsoft.com/office/officeart/2005/8/layout/default"/>
    <dgm:cxn modelId="{A48B80D3-4F83-4FCE-9288-47FEF2DBFB67}" srcId="{6D82828E-FFA6-4638-B963-EADD0A91A089}" destId="{9FE270A6-B7DC-414E-8D44-41E3BEC02FD8}" srcOrd="3" destOrd="0" parTransId="{AA446025-F6F1-4E8B-83B9-4C17786D9AB9}" sibTransId="{B4BCEEF0-1C21-4D51-9B26-86FF202E8A5C}"/>
    <dgm:cxn modelId="{B3817DF3-EA9D-4061-98DB-9780DA3B8867}" srcId="{6D82828E-FFA6-4638-B963-EADD0A91A089}" destId="{EE685B1A-652B-42BD-A2B7-8632DA87AB78}" srcOrd="5" destOrd="0" parTransId="{5096EA77-C213-4861-B728-AF419D17EC22}" sibTransId="{EB6C3C11-DB54-49FC-B236-E5CABC5D559F}"/>
    <dgm:cxn modelId="{0D034E9A-ADED-4063-A3C9-D636410F09AD}" type="presParOf" srcId="{1EFEA5E8-FCCE-475D-ACC6-51265308F62B}" destId="{E21E46B4-CC12-412B-9C9B-C4450BDD50E6}" srcOrd="0" destOrd="0" presId="urn:microsoft.com/office/officeart/2005/8/layout/default"/>
    <dgm:cxn modelId="{C002CD7E-B3CF-471B-A4D1-3D723AFB1EC7}" type="presParOf" srcId="{1EFEA5E8-FCCE-475D-ACC6-51265308F62B}" destId="{72632D4A-94F3-4126-84F1-57C239AB2CB1}" srcOrd="1" destOrd="0" presId="urn:microsoft.com/office/officeart/2005/8/layout/default"/>
    <dgm:cxn modelId="{64E3966D-05D7-48D6-BC2C-679A7B98CD05}" type="presParOf" srcId="{1EFEA5E8-FCCE-475D-ACC6-51265308F62B}" destId="{4C9D6540-A980-4ADB-AB6F-F833214E4206}" srcOrd="2" destOrd="0" presId="urn:microsoft.com/office/officeart/2005/8/layout/default"/>
    <dgm:cxn modelId="{1B589B6A-73C2-46CA-BC55-CFF6D4FA2828}" type="presParOf" srcId="{1EFEA5E8-FCCE-475D-ACC6-51265308F62B}" destId="{53F4A9CC-52A3-40FF-A7CA-F2989ED026FD}" srcOrd="3" destOrd="0" presId="urn:microsoft.com/office/officeart/2005/8/layout/default"/>
    <dgm:cxn modelId="{4CE7B5BF-ECCF-4C9C-A17A-D3D01CF0A08D}" type="presParOf" srcId="{1EFEA5E8-FCCE-475D-ACC6-51265308F62B}" destId="{4AFBF118-CE8A-4A7A-8025-7C730027E44D}" srcOrd="4" destOrd="0" presId="urn:microsoft.com/office/officeart/2005/8/layout/default"/>
    <dgm:cxn modelId="{8028CBE1-7754-4F7B-B594-B75DDD85B0B7}" type="presParOf" srcId="{1EFEA5E8-FCCE-475D-ACC6-51265308F62B}" destId="{197F6631-2D18-4006-BA01-1D3D196A5612}" srcOrd="5" destOrd="0" presId="urn:microsoft.com/office/officeart/2005/8/layout/default"/>
    <dgm:cxn modelId="{E8BCC45E-FDE8-42BD-B8A3-67EF0ABF76E4}" type="presParOf" srcId="{1EFEA5E8-FCCE-475D-ACC6-51265308F62B}" destId="{7DB2A099-034D-4ACC-9247-17980D5060C4}" srcOrd="6" destOrd="0" presId="urn:microsoft.com/office/officeart/2005/8/layout/default"/>
    <dgm:cxn modelId="{EBE0E057-1591-49B1-A7A6-EC8458ACFBD4}" type="presParOf" srcId="{1EFEA5E8-FCCE-475D-ACC6-51265308F62B}" destId="{59D0A78D-A96F-48CE-8DE6-D6C75BE6C9A2}" srcOrd="7" destOrd="0" presId="urn:microsoft.com/office/officeart/2005/8/layout/default"/>
    <dgm:cxn modelId="{3F5DB846-FCAB-4539-A9A2-873C2CFBA116}" type="presParOf" srcId="{1EFEA5E8-FCCE-475D-ACC6-51265308F62B}" destId="{1453CC05-75F2-4DBA-9079-5701B4925D0B}" srcOrd="8" destOrd="0" presId="urn:microsoft.com/office/officeart/2005/8/layout/default"/>
    <dgm:cxn modelId="{3F161A17-5A78-4DB0-9877-4BC2C20C650E}" type="presParOf" srcId="{1EFEA5E8-FCCE-475D-ACC6-51265308F62B}" destId="{6AD6AEB8-F451-4B2F-8A83-4D3B705AFD9C}" srcOrd="9" destOrd="0" presId="urn:microsoft.com/office/officeart/2005/8/layout/default"/>
    <dgm:cxn modelId="{657D76FB-46B5-4AEC-B904-4BE9DCD894AF}" type="presParOf" srcId="{1EFEA5E8-FCCE-475D-ACC6-51265308F62B}" destId="{E6051211-286A-4804-9BBE-DD9EA6C47C35}" srcOrd="10" destOrd="0" presId="urn:microsoft.com/office/officeart/2005/8/layout/default"/>
    <dgm:cxn modelId="{C7CFC21F-1062-4BD2-BA60-96086CF24E2D}" type="presParOf" srcId="{1EFEA5E8-FCCE-475D-ACC6-51265308F62B}" destId="{DAB15834-6886-4B03-8B45-DA77148932FB}" srcOrd="11" destOrd="0" presId="urn:microsoft.com/office/officeart/2005/8/layout/default"/>
    <dgm:cxn modelId="{BB76EE5D-5F9A-419D-B4DD-CD48188A23F8}" type="presParOf" srcId="{1EFEA5E8-FCCE-475D-ACC6-51265308F62B}" destId="{8DBA9474-F613-4254-A989-66D3DBB20BF1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C2BDCFC-7FCA-434F-9BB9-371BBB456DCA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4E2FA4F-2E52-B344-9EFC-ACE41B7C1A9A}">
      <dgm:prSet phldrT="[Text]" custT="1"/>
      <dgm:spPr/>
      <dgm:t>
        <a:bodyPr/>
        <a:lstStyle/>
        <a:p>
          <a:r>
            <a:rPr lang="en-US" sz="1600">
              <a:latin typeface="Poppins" panose="020B0604020202020204" charset="0"/>
              <a:cs typeface="Poppins" panose="020B0604020202020204" charset="0"/>
            </a:rPr>
            <a:t>Keep a positive attitude, even in tense situations</a:t>
          </a:r>
          <a:endParaRPr lang="en-US" sz="1600" dirty="0">
            <a:latin typeface="Poppins" panose="020B0604020202020204" charset="0"/>
            <a:cs typeface="Poppins" panose="020B0604020202020204" charset="0"/>
          </a:endParaRPr>
        </a:p>
      </dgm:t>
    </dgm:pt>
    <dgm:pt modelId="{FE482A70-FF70-574C-B0BF-1F653B37FB03}" type="parTrans" cxnId="{4DC520FE-D936-4746-AB61-23BE4279E4D6}">
      <dgm:prSet/>
      <dgm:spPr/>
      <dgm:t>
        <a:bodyPr/>
        <a:lstStyle/>
        <a:p>
          <a:endParaRPr lang="en-US">
            <a:solidFill>
              <a:schemeClr val="bg1"/>
            </a:solidFill>
            <a:latin typeface="Poppins" panose="020B0604020202020204" charset="0"/>
            <a:cs typeface="Poppins" panose="020B0604020202020204" charset="0"/>
          </a:endParaRPr>
        </a:p>
      </dgm:t>
    </dgm:pt>
    <dgm:pt modelId="{C77DCA02-62FD-E14F-9113-AD7BBF6104CC}" type="sibTrans" cxnId="{4DC520FE-D936-4746-AB61-23BE4279E4D6}">
      <dgm:prSet/>
      <dgm:spPr/>
      <dgm:t>
        <a:bodyPr/>
        <a:lstStyle/>
        <a:p>
          <a:endParaRPr lang="en-US">
            <a:solidFill>
              <a:schemeClr val="bg1"/>
            </a:solidFill>
            <a:latin typeface="Poppins" panose="020B0604020202020204" charset="0"/>
            <a:cs typeface="Poppins" panose="020B0604020202020204" charset="0"/>
          </a:endParaRPr>
        </a:p>
      </dgm:t>
    </dgm:pt>
    <dgm:pt modelId="{D7EF4F35-941C-4F41-9C68-0F8A2DF13D83}">
      <dgm:prSet phldrT="[Text]" custT="1"/>
      <dgm:spPr/>
      <dgm:t>
        <a:bodyPr/>
        <a:lstStyle/>
        <a:p>
          <a:r>
            <a:rPr lang="en-US" sz="1400">
              <a:latin typeface="Poppins" panose="020B0604020202020204" charset="0"/>
              <a:cs typeface="Poppins" panose="020B0604020202020204" charset="0"/>
            </a:rPr>
            <a:t>Don't rush the process; allow your school to find it's path to implementation while guiding toward fidelity</a:t>
          </a:r>
          <a:endParaRPr lang="en-US" sz="1400" dirty="0">
            <a:latin typeface="Poppins" panose="020B0604020202020204" charset="0"/>
            <a:cs typeface="Poppins" panose="020B0604020202020204" charset="0"/>
          </a:endParaRPr>
        </a:p>
      </dgm:t>
    </dgm:pt>
    <dgm:pt modelId="{7A23DA50-3B86-0643-9631-AA0ACEE686FE}" type="parTrans" cxnId="{8913FD63-43F6-F946-A0F5-6177D3426EFF}">
      <dgm:prSet/>
      <dgm:spPr/>
      <dgm:t>
        <a:bodyPr/>
        <a:lstStyle/>
        <a:p>
          <a:endParaRPr lang="en-US">
            <a:solidFill>
              <a:schemeClr val="bg1"/>
            </a:solidFill>
            <a:latin typeface="Poppins" panose="020B0604020202020204" charset="0"/>
            <a:cs typeface="Poppins" panose="020B0604020202020204" charset="0"/>
          </a:endParaRPr>
        </a:p>
      </dgm:t>
    </dgm:pt>
    <dgm:pt modelId="{24DE7CFD-C958-DB4B-BA55-276A9DCDDA73}" type="sibTrans" cxnId="{8913FD63-43F6-F946-A0F5-6177D3426EFF}">
      <dgm:prSet/>
      <dgm:spPr/>
      <dgm:t>
        <a:bodyPr/>
        <a:lstStyle/>
        <a:p>
          <a:endParaRPr lang="en-US">
            <a:solidFill>
              <a:schemeClr val="bg1"/>
            </a:solidFill>
            <a:latin typeface="Poppins" panose="020B0604020202020204" charset="0"/>
            <a:cs typeface="Poppins" panose="020B0604020202020204" charset="0"/>
          </a:endParaRPr>
        </a:p>
      </dgm:t>
    </dgm:pt>
    <dgm:pt modelId="{6396A669-65AE-1D4A-A5B2-35C5BB42DF8A}">
      <dgm:prSet phldrT="[Text]" custT="1"/>
      <dgm:spPr/>
      <dgm:t>
        <a:bodyPr/>
        <a:lstStyle/>
        <a:p>
          <a:r>
            <a:rPr lang="en-US" sz="1400">
              <a:latin typeface="Poppins" panose="020B0604020202020204" charset="0"/>
              <a:cs typeface="Poppins" panose="020B0604020202020204" charset="0"/>
            </a:rPr>
            <a:t>Build trusting relationships - be transparent about what you can &amp; can't do</a:t>
          </a:r>
          <a:endParaRPr lang="en-US" sz="1400" dirty="0">
            <a:latin typeface="Poppins" panose="020B0604020202020204" charset="0"/>
            <a:cs typeface="Poppins" panose="020B0604020202020204" charset="0"/>
          </a:endParaRPr>
        </a:p>
      </dgm:t>
    </dgm:pt>
    <dgm:pt modelId="{CC60DDA5-7D76-744C-891A-6CB92AA2A35F}" type="parTrans" cxnId="{4FCE0BB2-57AC-0345-B925-C5E908C03E62}">
      <dgm:prSet/>
      <dgm:spPr/>
      <dgm:t>
        <a:bodyPr/>
        <a:lstStyle/>
        <a:p>
          <a:endParaRPr lang="en-US">
            <a:solidFill>
              <a:schemeClr val="bg1"/>
            </a:solidFill>
            <a:latin typeface="Poppins" panose="020B0604020202020204" charset="0"/>
            <a:cs typeface="Poppins" panose="020B0604020202020204" charset="0"/>
          </a:endParaRPr>
        </a:p>
      </dgm:t>
    </dgm:pt>
    <dgm:pt modelId="{FBF90A59-73EF-C74D-B3BD-1595670AA055}" type="sibTrans" cxnId="{4FCE0BB2-57AC-0345-B925-C5E908C03E62}">
      <dgm:prSet/>
      <dgm:spPr/>
      <dgm:t>
        <a:bodyPr/>
        <a:lstStyle/>
        <a:p>
          <a:endParaRPr lang="en-US">
            <a:solidFill>
              <a:schemeClr val="bg1"/>
            </a:solidFill>
            <a:latin typeface="Poppins" panose="020B0604020202020204" charset="0"/>
            <a:cs typeface="Poppins" panose="020B0604020202020204" charset="0"/>
          </a:endParaRPr>
        </a:p>
      </dgm:t>
    </dgm:pt>
    <dgm:pt modelId="{0F18B0E0-7C7D-F24E-95A1-6CAD8B412440}">
      <dgm:prSet phldrT="[Text]" custT="1"/>
      <dgm:spPr/>
      <dgm:t>
        <a:bodyPr/>
        <a:lstStyle/>
        <a:p>
          <a:r>
            <a:rPr lang="en-US" sz="1600">
              <a:latin typeface="Poppins" panose="020B0604020202020204" charset="0"/>
              <a:cs typeface="Poppins" panose="020B0604020202020204" charset="0"/>
            </a:rPr>
            <a:t>Model moving past mistakes</a:t>
          </a:r>
          <a:endParaRPr lang="en-US" sz="1600" dirty="0">
            <a:latin typeface="Poppins" panose="020B0604020202020204" charset="0"/>
            <a:cs typeface="Poppins" panose="020B0604020202020204" charset="0"/>
          </a:endParaRPr>
        </a:p>
      </dgm:t>
    </dgm:pt>
    <dgm:pt modelId="{EBA40893-577C-0C4C-8D54-DB5F465CD2FD}" type="parTrans" cxnId="{C26E06FD-AC06-0146-954A-6C44AB5DDB5D}">
      <dgm:prSet/>
      <dgm:spPr/>
      <dgm:t>
        <a:bodyPr/>
        <a:lstStyle/>
        <a:p>
          <a:endParaRPr lang="en-US">
            <a:solidFill>
              <a:schemeClr val="bg1"/>
            </a:solidFill>
            <a:latin typeface="Poppins" panose="020B0604020202020204" charset="0"/>
            <a:cs typeface="Poppins" panose="020B0604020202020204" charset="0"/>
          </a:endParaRPr>
        </a:p>
      </dgm:t>
    </dgm:pt>
    <dgm:pt modelId="{6540CC7E-4191-D94D-9027-700582020010}" type="sibTrans" cxnId="{C26E06FD-AC06-0146-954A-6C44AB5DDB5D}">
      <dgm:prSet/>
      <dgm:spPr/>
      <dgm:t>
        <a:bodyPr/>
        <a:lstStyle/>
        <a:p>
          <a:endParaRPr lang="en-US">
            <a:solidFill>
              <a:schemeClr val="bg1"/>
            </a:solidFill>
            <a:latin typeface="Poppins" panose="020B0604020202020204" charset="0"/>
            <a:cs typeface="Poppins" panose="020B0604020202020204" charset="0"/>
          </a:endParaRPr>
        </a:p>
      </dgm:t>
    </dgm:pt>
    <dgm:pt modelId="{3ABD913A-2AB0-9945-A8CD-AA7F53561491}">
      <dgm:prSet phldrT="[Text]" custT="1"/>
      <dgm:spPr/>
      <dgm:t>
        <a:bodyPr/>
        <a:lstStyle/>
        <a:p>
          <a:r>
            <a:rPr lang="en-US" sz="1600">
              <a:latin typeface="Poppins" panose="020B0604020202020204" charset="0"/>
              <a:cs typeface="Poppins" panose="020B0604020202020204" charset="0"/>
            </a:rPr>
            <a:t>Build on what's in place and working</a:t>
          </a:r>
          <a:endParaRPr lang="en-US" sz="1600" dirty="0">
            <a:latin typeface="Poppins" panose="020B0604020202020204" charset="0"/>
            <a:cs typeface="Poppins" panose="020B0604020202020204" charset="0"/>
          </a:endParaRPr>
        </a:p>
      </dgm:t>
    </dgm:pt>
    <dgm:pt modelId="{00D2FAE8-1FDD-B54C-B20F-348FDE00B198}" type="parTrans" cxnId="{A0315190-92F0-DB4D-B35A-D0250A97E70D}">
      <dgm:prSet/>
      <dgm:spPr/>
      <dgm:t>
        <a:bodyPr/>
        <a:lstStyle/>
        <a:p>
          <a:endParaRPr lang="en-US">
            <a:solidFill>
              <a:schemeClr val="bg1"/>
            </a:solidFill>
            <a:latin typeface="Poppins" panose="020B0604020202020204" charset="0"/>
            <a:cs typeface="Poppins" panose="020B0604020202020204" charset="0"/>
          </a:endParaRPr>
        </a:p>
      </dgm:t>
    </dgm:pt>
    <dgm:pt modelId="{3F1820D0-C83B-5C44-9FEB-1E26C8814FDF}" type="sibTrans" cxnId="{A0315190-92F0-DB4D-B35A-D0250A97E70D}">
      <dgm:prSet/>
      <dgm:spPr/>
      <dgm:t>
        <a:bodyPr/>
        <a:lstStyle/>
        <a:p>
          <a:endParaRPr lang="en-US">
            <a:solidFill>
              <a:schemeClr val="bg1"/>
            </a:solidFill>
            <a:latin typeface="Poppins" panose="020B0604020202020204" charset="0"/>
            <a:cs typeface="Poppins" panose="020B0604020202020204" charset="0"/>
          </a:endParaRPr>
        </a:p>
      </dgm:t>
    </dgm:pt>
    <dgm:pt modelId="{8CB42E2D-A901-49E7-840C-A538EA49671B}" type="pres">
      <dgm:prSet presAssocID="{FC2BDCFC-7FCA-434F-9BB9-371BBB456DCA}" presName="linearFlow" presStyleCnt="0">
        <dgm:presLayoutVars>
          <dgm:dir/>
          <dgm:resizeHandles val="exact"/>
        </dgm:presLayoutVars>
      </dgm:prSet>
      <dgm:spPr/>
    </dgm:pt>
    <dgm:pt modelId="{6E6834F1-CA9A-4191-800B-3A278CF5C857}" type="pres">
      <dgm:prSet presAssocID="{F4E2FA4F-2E52-B344-9EFC-ACE41B7C1A9A}" presName="composite" presStyleCnt="0"/>
      <dgm:spPr/>
    </dgm:pt>
    <dgm:pt modelId="{5C2BBF2E-81D4-4EF3-BE8D-2C766461DDA3}" type="pres">
      <dgm:prSet presAssocID="{F4E2FA4F-2E52-B344-9EFC-ACE41B7C1A9A}" presName="imgShp" presStyleLbl="fgImgPlace1" presStyleIdx="0" presStyleCnt="5"/>
      <dgm:spPr/>
    </dgm:pt>
    <dgm:pt modelId="{DC6F1905-C2BF-4A88-BF5C-474CAF97BB80}" type="pres">
      <dgm:prSet presAssocID="{F4E2FA4F-2E52-B344-9EFC-ACE41B7C1A9A}" presName="txShp" presStyleLbl="node1" presStyleIdx="0" presStyleCnt="5">
        <dgm:presLayoutVars>
          <dgm:bulletEnabled val="1"/>
        </dgm:presLayoutVars>
      </dgm:prSet>
      <dgm:spPr/>
    </dgm:pt>
    <dgm:pt modelId="{F46730D0-63E1-4623-9FC4-343FC02C3A44}" type="pres">
      <dgm:prSet presAssocID="{C77DCA02-62FD-E14F-9113-AD7BBF6104CC}" presName="spacing" presStyleCnt="0"/>
      <dgm:spPr/>
    </dgm:pt>
    <dgm:pt modelId="{269932AB-1F93-42B6-9CF7-D2A872315E67}" type="pres">
      <dgm:prSet presAssocID="{D7EF4F35-941C-4F41-9C68-0F8A2DF13D83}" presName="composite" presStyleCnt="0"/>
      <dgm:spPr/>
    </dgm:pt>
    <dgm:pt modelId="{CE715D22-5FB1-47FA-858E-73B525A4A21E}" type="pres">
      <dgm:prSet presAssocID="{D7EF4F35-941C-4F41-9C68-0F8A2DF13D83}" presName="imgShp" presStyleLbl="fgImgPlace1" presStyleIdx="1" presStyleCnt="5"/>
      <dgm:spPr/>
    </dgm:pt>
    <dgm:pt modelId="{4906C858-8358-4B35-8F07-7744ECF438D6}" type="pres">
      <dgm:prSet presAssocID="{D7EF4F35-941C-4F41-9C68-0F8A2DF13D83}" presName="txShp" presStyleLbl="node1" presStyleIdx="1" presStyleCnt="5">
        <dgm:presLayoutVars>
          <dgm:bulletEnabled val="1"/>
        </dgm:presLayoutVars>
      </dgm:prSet>
      <dgm:spPr/>
    </dgm:pt>
    <dgm:pt modelId="{4CEC5E86-8106-4D24-8721-2AC72BDD8A02}" type="pres">
      <dgm:prSet presAssocID="{24DE7CFD-C958-DB4B-BA55-276A9DCDDA73}" presName="spacing" presStyleCnt="0"/>
      <dgm:spPr/>
    </dgm:pt>
    <dgm:pt modelId="{7BA4C86F-BA93-4900-8AE2-87C0416DAD4B}" type="pres">
      <dgm:prSet presAssocID="{6396A669-65AE-1D4A-A5B2-35C5BB42DF8A}" presName="composite" presStyleCnt="0"/>
      <dgm:spPr/>
    </dgm:pt>
    <dgm:pt modelId="{44E27623-3827-43B1-B9CC-9B02026F65D6}" type="pres">
      <dgm:prSet presAssocID="{6396A669-65AE-1D4A-A5B2-35C5BB42DF8A}" presName="imgShp" presStyleLbl="fgImgPlace1" presStyleIdx="2" presStyleCnt="5"/>
      <dgm:spPr/>
    </dgm:pt>
    <dgm:pt modelId="{E403D1A1-FE95-47D0-BB7B-2B284B9290DE}" type="pres">
      <dgm:prSet presAssocID="{6396A669-65AE-1D4A-A5B2-35C5BB42DF8A}" presName="txShp" presStyleLbl="node1" presStyleIdx="2" presStyleCnt="5">
        <dgm:presLayoutVars>
          <dgm:bulletEnabled val="1"/>
        </dgm:presLayoutVars>
      </dgm:prSet>
      <dgm:spPr/>
    </dgm:pt>
    <dgm:pt modelId="{6ABA1153-101D-4855-AC56-99E6CB5C59D4}" type="pres">
      <dgm:prSet presAssocID="{FBF90A59-73EF-C74D-B3BD-1595670AA055}" presName="spacing" presStyleCnt="0"/>
      <dgm:spPr/>
    </dgm:pt>
    <dgm:pt modelId="{C8A86792-916D-425E-A725-CBD5CED662B6}" type="pres">
      <dgm:prSet presAssocID="{0F18B0E0-7C7D-F24E-95A1-6CAD8B412440}" presName="composite" presStyleCnt="0"/>
      <dgm:spPr/>
    </dgm:pt>
    <dgm:pt modelId="{79CEEEA8-CE8B-4607-B0AB-55D14993C615}" type="pres">
      <dgm:prSet presAssocID="{0F18B0E0-7C7D-F24E-95A1-6CAD8B412440}" presName="imgShp" presStyleLbl="fgImgPlace1" presStyleIdx="3" presStyleCnt="5"/>
      <dgm:spPr/>
    </dgm:pt>
    <dgm:pt modelId="{A32859E3-A9EA-4515-BF80-BAAEB8748705}" type="pres">
      <dgm:prSet presAssocID="{0F18B0E0-7C7D-F24E-95A1-6CAD8B412440}" presName="txShp" presStyleLbl="node1" presStyleIdx="3" presStyleCnt="5">
        <dgm:presLayoutVars>
          <dgm:bulletEnabled val="1"/>
        </dgm:presLayoutVars>
      </dgm:prSet>
      <dgm:spPr/>
    </dgm:pt>
    <dgm:pt modelId="{06ED8DC7-B8CB-4555-9F9C-661B31CF087B}" type="pres">
      <dgm:prSet presAssocID="{6540CC7E-4191-D94D-9027-700582020010}" presName="spacing" presStyleCnt="0"/>
      <dgm:spPr/>
    </dgm:pt>
    <dgm:pt modelId="{4939839C-8880-41B2-AECF-A67C6FA5A5DD}" type="pres">
      <dgm:prSet presAssocID="{3ABD913A-2AB0-9945-A8CD-AA7F53561491}" presName="composite" presStyleCnt="0"/>
      <dgm:spPr/>
    </dgm:pt>
    <dgm:pt modelId="{E0973762-E7C5-4B4F-9C05-48290602648E}" type="pres">
      <dgm:prSet presAssocID="{3ABD913A-2AB0-9945-A8CD-AA7F53561491}" presName="imgShp" presStyleLbl="fgImgPlace1" presStyleIdx="4" presStyleCnt="5"/>
      <dgm:spPr/>
    </dgm:pt>
    <dgm:pt modelId="{ADF693C0-2FF1-44EB-AB45-94BD1FB784F5}" type="pres">
      <dgm:prSet presAssocID="{3ABD913A-2AB0-9945-A8CD-AA7F53561491}" presName="txShp" presStyleLbl="node1" presStyleIdx="4" presStyleCnt="5">
        <dgm:presLayoutVars>
          <dgm:bulletEnabled val="1"/>
        </dgm:presLayoutVars>
      </dgm:prSet>
      <dgm:spPr/>
    </dgm:pt>
  </dgm:ptLst>
  <dgm:cxnLst>
    <dgm:cxn modelId="{8913FD63-43F6-F946-A0F5-6177D3426EFF}" srcId="{FC2BDCFC-7FCA-434F-9BB9-371BBB456DCA}" destId="{D7EF4F35-941C-4F41-9C68-0F8A2DF13D83}" srcOrd="1" destOrd="0" parTransId="{7A23DA50-3B86-0643-9631-AA0ACEE686FE}" sibTransId="{24DE7CFD-C958-DB4B-BA55-276A9DCDDA73}"/>
    <dgm:cxn modelId="{A0315190-92F0-DB4D-B35A-D0250A97E70D}" srcId="{FC2BDCFC-7FCA-434F-9BB9-371BBB456DCA}" destId="{3ABD913A-2AB0-9945-A8CD-AA7F53561491}" srcOrd="4" destOrd="0" parTransId="{00D2FAE8-1FDD-B54C-B20F-348FDE00B198}" sibTransId="{3F1820D0-C83B-5C44-9FEB-1E26C8814FDF}"/>
    <dgm:cxn modelId="{9B45CE91-1B58-4E67-BEA4-AF0BFC581228}" type="presOf" srcId="{FC2BDCFC-7FCA-434F-9BB9-371BBB456DCA}" destId="{8CB42E2D-A901-49E7-840C-A538EA49671B}" srcOrd="0" destOrd="0" presId="urn:microsoft.com/office/officeart/2005/8/layout/vList3"/>
    <dgm:cxn modelId="{ADA2FAA9-6134-4E80-A9C5-00D75944F0EF}" type="presOf" srcId="{0F18B0E0-7C7D-F24E-95A1-6CAD8B412440}" destId="{A32859E3-A9EA-4515-BF80-BAAEB8748705}" srcOrd="0" destOrd="0" presId="urn:microsoft.com/office/officeart/2005/8/layout/vList3"/>
    <dgm:cxn modelId="{4FCE0BB2-57AC-0345-B925-C5E908C03E62}" srcId="{FC2BDCFC-7FCA-434F-9BB9-371BBB456DCA}" destId="{6396A669-65AE-1D4A-A5B2-35C5BB42DF8A}" srcOrd="2" destOrd="0" parTransId="{CC60DDA5-7D76-744C-891A-6CB92AA2A35F}" sibTransId="{FBF90A59-73EF-C74D-B3BD-1595670AA055}"/>
    <dgm:cxn modelId="{0BE84FB6-A36B-4344-96B3-F1C9F8BEEEEB}" type="presOf" srcId="{D7EF4F35-941C-4F41-9C68-0F8A2DF13D83}" destId="{4906C858-8358-4B35-8F07-7744ECF438D6}" srcOrd="0" destOrd="0" presId="urn:microsoft.com/office/officeart/2005/8/layout/vList3"/>
    <dgm:cxn modelId="{9738DAE9-2CC0-4E2F-BF3F-7A271F953DF5}" type="presOf" srcId="{F4E2FA4F-2E52-B344-9EFC-ACE41B7C1A9A}" destId="{DC6F1905-C2BF-4A88-BF5C-474CAF97BB80}" srcOrd="0" destOrd="0" presId="urn:microsoft.com/office/officeart/2005/8/layout/vList3"/>
    <dgm:cxn modelId="{E6AC7DF3-17A7-48C1-BFD1-CBECF66C0659}" type="presOf" srcId="{3ABD913A-2AB0-9945-A8CD-AA7F53561491}" destId="{ADF693C0-2FF1-44EB-AB45-94BD1FB784F5}" srcOrd="0" destOrd="0" presId="urn:microsoft.com/office/officeart/2005/8/layout/vList3"/>
    <dgm:cxn modelId="{C26E06FD-AC06-0146-954A-6C44AB5DDB5D}" srcId="{FC2BDCFC-7FCA-434F-9BB9-371BBB456DCA}" destId="{0F18B0E0-7C7D-F24E-95A1-6CAD8B412440}" srcOrd="3" destOrd="0" parTransId="{EBA40893-577C-0C4C-8D54-DB5F465CD2FD}" sibTransId="{6540CC7E-4191-D94D-9027-700582020010}"/>
    <dgm:cxn modelId="{4DC520FE-D936-4746-AB61-23BE4279E4D6}" srcId="{FC2BDCFC-7FCA-434F-9BB9-371BBB456DCA}" destId="{F4E2FA4F-2E52-B344-9EFC-ACE41B7C1A9A}" srcOrd="0" destOrd="0" parTransId="{FE482A70-FF70-574C-B0BF-1F653B37FB03}" sibTransId="{C77DCA02-62FD-E14F-9113-AD7BBF6104CC}"/>
    <dgm:cxn modelId="{17BF2AFE-2827-4AC8-93D0-853197D0902C}" type="presOf" srcId="{6396A669-65AE-1D4A-A5B2-35C5BB42DF8A}" destId="{E403D1A1-FE95-47D0-BB7B-2B284B9290DE}" srcOrd="0" destOrd="0" presId="urn:microsoft.com/office/officeart/2005/8/layout/vList3"/>
    <dgm:cxn modelId="{35367D34-2C23-4005-BB57-D49F6DA37C71}" type="presParOf" srcId="{8CB42E2D-A901-49E7-840C-A538EA49671B}" destId="{6E6834F1-CA9A-4191-800B-3A278CF5C857}" srcOrd="0" destOrd="0" presId="urn:microsoft.com/office/officeart/2005/8/layout/vList3"/>
    <dgm:cxn modelId="{06DFDE99-576A-4FA1-9694-44AD1CCBF94D}" type="presParOf" srcId="{6E6834F1-CA9A-4191-800B-3A278CF5C857}" destId="{5C2BBF2E-81D4-4EF3-BE8D-2C766461DDA3}" srcOrd="0" destOrd="0" presId="urn:microsoft.com/office/officeart/2005/8/layout/vList3"/>
    <dgm:cxn modelId="{23D0C149-0FB5-4ED1-9955-9E899D7F9FF6}" type="presParOf" srcId="{6E6834F1-CA9A-4191-800B-3A278CF5C857}" destId="{DC6F1905-C2BF-4A88-BF5C-474CAF97BB80}" srcOrd="1" destOrd="0" presId="urn:microsoft.com/office/officeart/2005/8/layout/vList3"/>
    <dgm:cxn modelId="{A8D24476-8797-44D0-91CF-591461B4707D}" type="presParOf" srcId="{8CB42E2D-A901-49E7-840C-A538EA49671B}" destId="{F46730D0-63E1-4623-9FC4-343FC02C3A44}" srcOrd="1" destOrd="0" presId="urn:microsoft.com/office/officeart/2005/8/layout/vList3"/>
    <dgm:cxn modelId="{66CECBFF-EB71-4E5D-A968-8D0369626556}" type="presParOf" srcId="{8CB42E2D-A901-49E7-840C-A538EA49671B}" destId="{269932AB-1F93-42B6-9CF7-D2A872315E67}" srcOrd="2" destOrd="0" presId="urn:microsoft.com/office/officeart/2005/8/layout/vList3"/>
    <dgm:cxn modelId="{67FC3DA3-5DF4-4BA5-B29B-1BFDD681FDF6}" type="presParOf" srcId="{269932AB-1F93-42B6-9CF7-D2A872315E67}" destId="{CE715D22-5FB1-47FA-858E-73B525A4A21E}" srcOrd="0" destOrd="0" presId="urn:microsoft.com/office/officeart/2005/8/layout/vList3"/>
    <dgm:cxn modelId="{B4379BA7-61B3-4CAA-B738-25FB2CB7B59D}" type="presParOf" srcId="{269932AB-1F93-42B6-9CF7-D2A872315E67}" destId="{4906C858-8358-4B35-8F07-7744ECF438D6}" srcOrd="1" destOrd="0" presId="urn:microsoft.com/office/officeart/2005/8/layout/vList3"/>
    <dgm:cxn modelId="{F41F9CC8-AA72-4F63-857F-005CC7D0A557}" type="presParOf" srcId="{8CB42E2D-A901-49E7-840C-A538EA49671B}" destId="{4CEC5E86-8106-4D24-8721-2AC72BDD8A02}" srcOrd="3" destOrd="0" presId="urn:microsoft.com/office/officeart/2005/8/layout/vList3"/>
    <dgm:cxn modelId="{2A78D6E0-40F3-4FFA-9DC7-B3D0923B2113}" type="presParOf" srcId="{8CB42E2D-A901-49E7-840C-A538EA49671B}" destId="{7BA4C86F-BA93-4900-8AE2-87C0416DAD4B}" srcOrd="4" destOrd="0" presId="urn:microsoft.com/office/officeart/2005/8/layout/vList3"/>
    <dgm:cxn modelId="{A12B79BA-DD5D-4394-9597-24BC85BDEE1B}" type="presParOf" srcId="{7BA4C86F-BA93-4900-8AE2-87C0416DAD4B}" destId="{44E27623-3827-43B1-B9CC-9B02026F65D6}" srcOrd="0" destOrd="0" presId="urn:microsoft.com/office/officeart/2005/8/layout/vList3"/>
    <dgm:cxn modelId="{AF45CA6E-C2A9-4123-8B78-7964DEECAB14}" type="presParOf" srcId="{7BA4C86F-BA93-4900-8AE2-87C0416DAD4B}" destId="{E403D1A1-FE95-47D0-BB7B-2B284B9290DE}" srcOrd="1" destOrd="0" presId="urn:microsoft.com/office/officeart/2005/8/layout/vList3"/>
    <dgm:cxn modelId="{78D1E64B-50E1-466F-8178-E421309A5593}" type="presParOf" srcId="{8CB42E2D-A901-49E7-840C-A538EA49671B}" destId="{6ABA1153-101D-4855-AC56-99E6CB5C59D4}" srcOrd="5" destOrd="0" presId="urn:microsoft.com/office/officeart/2005/8/layout/vList3"/>
    <dgm:cxn modelId="{2422DEA1-1D7E-4ED0-8CA6-54D5F71F4235}" type="presParOf" srcId="{8CB42E2D-A901-49E7-840C-A538EA49671B}" destId="{C8A86792-916D-425E-A725-CBD5CED662B6}" srcOrd="6" destOrd="0" presId="urn:microsoft.com/office/officeart/2005/8/layout/vList3"/>
    <dgm:cxn modelId="{A15002E4-86C5-46AC-A21F-8725B2DCA98A}" type="presParOf" srcId="{C8A86792-916D-425E-A725-CBD5CED662B6}" destId="{79CEEEA8-CE8B-4607-B0AB-55D14993C615}" srcOrd="0" destOrd="0" presId="urn:microsoft.com/office/officeart/2005/8/layout/vList3"/>
    <dgm:cxn modelId="{96C86967-BDCE-4DE6-B0C3-186228148938}" type="presParOf" srcId="{C8A86792-916D-425E-A725-CBD5CED662B6}" destId="{A32859E3-A9EA-4515-BF80-BAAEB8748705}" srcOrd="1" destOrd="0" presId="urn:microsoft.com/office/officeart/2005/8/layout/vList3"/>
    <dgm:cxn modelId="{4600E832-B344-4B70-BDDB-99DB4EC1D120}" type="presParOf" srcId="{8CB42E2D-A901-49E7-840C-A538EA49671B}" destId="{06ED8DC7-B8CB-4555-9F9C-661B31CF087B}" srcOrd="7" destOrd="0" presId="urn:microsoft.com/office/officeart/2005/8/layout/vList3"/>
    <dgm:cxn modelId="{73581A4C-0AAF-4CAC-9F50-71E43625C19F}" type="presParOf" srcId="{8CB42E2D-A901-49E7-840C-A538EA49671B}" destId="{4939839C-8880-41B2-AECF-A67C6FA5A5DD}" srcOrd="8" destOrd="0" presId="urn:microsoft.com/office/officeart/2005/8/layout/vList3"/>
    <dgm:cxn modelId="{428DCDFC-53EA-435C-A0B1-B1D2559559F4}" type="presParOf" srcId="{4939839C-8880-41B2-AECF-A67C6FA5A5DD}" destId="{E0973762-E7C5-4B4F-9C05-48290602648E}" srcOrd="0" destOrd="0" presId="urn:microsoft.com/office/officeart/2005/8/layout/vList3"/>
    <dgm:cxn modelId="{5B1BDC43-15D1-4D41-BA46-4468E3A5E234}" type="presParOf" srcId="{4939839C-8880-41B2-AECF-A67C6FA5A5DD}" destId="{ADF693C0-2FF1-44EB-AB45-94BD1FB784F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F6428C4-F5E2-9342-9474-9FED66F0686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274CA187-015D-1743-95BA-716099D483FB}">
      <dgm:prSet phldrT="[Text]" custT="1"/>
      <dgm:spPr/>
      <dgm:t>
        <a:bodyPr/>
        <a:lstStyle/>
        <a:p>
          <a:r>
            <a:rPr lang="en-US" sz="1400" dirty="0">
              <a:solidFill>
                <a:schemeClr val="bg1"/>
              </a:solidFill>
            </a:rPr>
            <a:t>Clear, consistent classroom expectations</a:t>
          </a:r>
        </a:p>
      </dgm:t>
    </dgm:pt>
    <dgm:pt modelId="{5C001DB0-E7C0-7740-BB57-72267091B17D}" type="parTrans" cxnId="{ADAFC9A9-F798-784D-91CF-49E9DE9806EF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11558A73-0D2F-7740-A921-232F4ABC1E97}" type="sibTrans" cxnId="{ADAFC9A9-F798-784D-91CF-49E9DE9806EF}">
      <dgm:prSet/>
      <dgm:spPr/>
      <dgm:t>
        <a:bodyPr/>
        <a:lstStyle/>
        <a:p>
          <a:endParaRPr lang="en-US" sz="2400">
            <a:solidFill>
              <a:schemeClr val="bg1"/>
            </a:solidFill>
          </a:endParaRPr>
        </a:p>
      </dgm:t>
    </dgm:pt>
    <dgm:pt modelId="{95E0A1EF-097B-6A4B-A2B1-6EA9F3A6541B}">
      <dgm:prSet phldrT="[Text]" custT="1"/>
      <dgm:spPr/>
      <dgm:t>
        <a:bodyPr/>
        <a:lstStyle/>
        <a:p>
          <a:r>
            <a:rPr lang="en-US" sz="1400" dirty="0">
              <a:solidFill>
                <a:schemeClr val="bg1"/>
              </a:solidFill>
            </a:rPr>
            <a:t>Ratio of 4:1 positive to corrective feedback</a:t>
          </a:r>
        </a:p>
      </dgm:t>
    </dgm:pt>
    <dgm:pt modelId="{6656FAD7-4F01-AA45-A45D-E41B8A483367}" type="parTrans" cxnId="{65174F1C-CF9E-7C49-83EB-8077D0CC97A5}">
      <dgm:prSet/>
      <dgm:spPr/>
      <dgm:t>
        <a:bodyPr/>
        <a:lstStyle/>
        <a:p>
          <a:endParaRPr lang="en-US" sz="2400"/>
        </a:p>
      </dgm:t>
    </dgm:pt>
    <dgm:pt modelId="{4089B0C8-5A17-4C4F-BBEF-A344B1B13BE8}" type="sibTrans" cxnId="{65174F1C-CF9E-7C49-83EB-8077D0CC97A5}">
      <dgm:prSet/>
      <dgm:spPr/>
      <dgm:t>
        <a:bodyPr/>
        <a:lstStyle/>
        <a:p>
          <a:endParaRPr lang="en-US" sz="2400"/>
        </a:p>
      </dgm:t>
    </dgm:pt>
    <dgm:pt modelId="{84708871-BCF1-604B-93EA-30026E309031}">
      <dgm:prSet phldrT="[Text]" custT="1"/>
      <dgm:spPr/>
      <dgm:t>
        <a:bodyPr/>
        <a:lstStyle/>
        <a:p>
          <a:r>
            <a:rPr lang="en-US" sz="1400" dirty="0">
              <a:solidFill>
                <a:schemeClr val="bg1"/>
              </a:solidFill>
            </a:rPr>
            <a:t>Established routines for classroom activities</a:t>
          </a:r>
        </a:p>
      </dgm:t>
    </dgm:pt>
    <dgm:pt modelId="{20EE9D23-F78E-1249-9358-DBF9A05C276B}" type="parTrans" cxnId="{62E4F615-5C44-2742-99AE-E126D9BA2570}">
      <dgm:prSet/>
      <dgm:spPr/>
      <dgm:t>
        <a:bodyPr/>
        <a:lstStyle/>
        <a:p>
          <a:endParaRPr lang="en-US"/>
        </a:p>
      </dgm:t>
    </dgm:pt>
    <dgm:pt modelId="{B43F307A-34C5-8B4A-9DB9-4E229541E158}" type="sibTrans" cxnId="{62E4F615-5C44-2742-99AE-E126D9BA2570}">
      <dgm:prSet/>
      <dgm:spPr/>
      <dgm:t>
        <a:bodyPr/>
        <a:lstStyle/>
        <a:p>
          <a:endParaRPr lang="en-US"/>
        </a:p>
      </dgm:t>
    </dgm:pt>
    <dgm:pt modelId="{6AC7E90F-495D-2C4A-AC2A-AC74BC72035D}">
      <dgm:prSet phldrT="[Text]" custT="1"/>
      <dgm:spPr/>
      <dgm:t>
        <a:bodyPr/>
        <a:lstStyle/>
        <a:p>
          <a:r>
            <a:rPr lang="en-US" sz="1400" dirty="0">
              <a:solidFill>
                <a:schemeClr val="bg1"/>
              </a:solidFill>
            </a:rPr>
            <a:t>Pre-correction and prompts provided</a:t>
          </a:r>
        </a:p>
      </dgm:t>
    </dgm:pt>
    <dgm:pt modelId="{6E54CBDB-AD61-A048-9614-7C1EA65BA6EC}" type="parTrans" cxnId="{8B3314B8-516A-2348-A3D6-1B1F97EE4A36}">
      <dgm:prSet/>
      <dgm:spPr/>
      <dgm:t>
        <a:bodyPr/>
        <a:lstStyle/>
        <a:p>
          <a:endParaRPr lang="en-US"/>
        </a:p>
      </dgm:t>
    </dgm:pt>
    <dgm:pt modelId="{0A611282-8649-CB49-B5C9-5BDD6EB1BF5E}" type="sibTrans" cxnId="{8B3314B8-516A-2348-A3D6-1B1F97EE4A36}">
      <dgm:prSet/>
      <dgm:spPr/>
      <dgm:t>
        <a:bodyPr/>
        <a:lstStyle/>
        <a:p>
          <a:endParaRPr lang="en-US"/>
        </a:p>
      </dgm:t>
    </dgm:pt>
    <dgm:pt modelId="{1E42FD5C-0ECF-6147-B629-1F99C802A032}" type="pres">
      <dgm:prSet presAssocID="{8F6428C4-F5E2-9342-9474-9FED66F06863}" presName="compositeShape" presStyleCnt="0">
        <dgm:presLayoutVars>
          <dgm:chMax val="7"/>
          <dgm:dir/>
          <dgm:resizeHandles val="exact"/>
        </dgm:presLayoutVars>
      </dgm:prSet>
      <dgm:spPr/>
    </dgm:pt>
    <dgm:pt modelId="{83C43CAB-F847-5649-BA73-4A6EDB0E4D81}" type="pres">
      <dgm:prSet presAssocID="{274CA187-015D-1743-95BA-716099D483FB}" presName="circ1" presStyleLbl="vennNode1" presStyleIdx="0" presStyleCnt="4"/>
      <dgm:spPr/>
    </dgm:pt>
    <dgm:pt modelId="{5BE5B1F2-DBCE-FC42-995D-A8EE85ABE0F9}" type="pres">
      <dgm:prSet presAssocID="{274CA187-015D-1743-95BA-716099D483FB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B810644-FCD2-5F44-9A85-1C8B33DEC242}" type="pres">
      <dgm:prSet presAssocID="{6AC7E90F-495D-2C4A-AC2A-AC74BC72035D}" presName="circ2" presStyleLbl="vennNode1" presStyleIdx="1" presStyleCnt="4"/>
      <dgm:spPr/>
    </dgm:pt>
    <dgm:pt modelId="{524C1EC8-7C28-394D-8AB7-783013337215}" type="pres">
      <dgm:prSet presAssocID="{6AC7E90F-495D-2C4A-AC2A-AC74BC72035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34A3DFB0-BAF4-2741-904C-3CAD7BD89DEB}" type="pres">
      <dgm:prSet presAssocID="{84708871-BCF1-604B-93EA-30026E309031}" presName="circ3" presStyleLbl="vennNode1" presStyleIdx="2" presStyleCnt="4"/>
      <dgm:spPr/>
    </dgm:pt>
    <dgm:pt modelId="{CF995C9A-0B8A-0A4E-8ACE-6658AD34187C}" type="pres">
      <dgm:prSet presAssocID="{84708871-BCF1-604B-93EA-30026E30903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5166E28E-CE29-AE4E-A096-68E22C699DF8}" type="pres">
      <dgm:prSet presAssocID="{95E0A1EF-097B-6A4B-A2B1-6EA9F3A6541B}" presName="circ4" presStyleLbl="vennNode1" presStyleIdx="3" presStyleCnt="4"/>
      <dgm:spPr/>
    </dgm:pt>
    <dgm:pt modelId="{BBE6DB8E-1D8A-AC4B-84C4-6DEDF1EAEC53}" type="pres">
      <dgm:prSet presAssocID="{95E0A1EF-097B-6A4B-A2B1-6EA9F3A6541B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0A4B0C0D-BD0D-2744-A0CA-6C2D330DE035}" type="presOf" srcId="{84708871-BCF1-604B-93EA-30026E309031}" destId="{34A3DFB0-BAF4-2741-904C-3CAD7BD89DEB}" srcOrd="0" destOrd="0" presId="urn:microsoft.com/office/officeart/2005/8/layout/venn1"/>
    <dgm:cxn modelId="{D8F57E0F-B79B-9442-944E-6CB14785D193}" type="presOf" srcId="{274CA187-015D-1743-95BA-716099D483FB}" destId="{83C43CAB-F847-5649-BA73-4A6EDB0E4D81}" srcOrd="0" destOrd="0" presId="urn:microsoft.com/office/officeart/2005/8/layout/venn1"/>
    <dgm:cxn modelId="{62E4F615-5C44-2742-99AE-E126D9BA2570}" srcId="{8F6428C4-F5E2-9342-9474-9FED66F06863}" destId="{84708871-BCF1-604B-93EA-30026E309031}" srcOrd="2" destOrd="0" parTransId="{20EE9D23-F78E-1249-9358-DBF9A05C276B}" sibTransId="{B43F307A-34C5-8B4A-9DB9-4E229541E158}"/>
    <dgm:cxn modelId="{65174F1C-CF9E-7C49-83EB-8077D0CC97A5}" srcId="{8F6428C4-F5E2-9342-9474-9FED66F06863}" destId="{95E0A1EF-097B-6A4B-A2B1-6EA9F3A6541B}" srcOrd="3" destOrd="0" parTransId="{6656FAD7-4F01-AA45-A45D-E41B8A483367}" sibTransId="{4089B0C8-5A17-4C4F-BBEF-A344B1B13BE8}"/>
    <dgm:cxn modelId="{54C02E3A-A25D-0249-9E24-30DC0DAF2C3A}" type="presOf" srcId="{95E0A1EF-097B-6A4B-A2B1-6EA9F3A6541B}" destId="{5166E28E-CE29-AE4E-A096-68E22C699DF8}" srcOrd="0" destOrd="0" presId="urn:microsoft.com/office/officeart/2005/8/layout/venn1"/>
    <dgm:cxn modelId="{C9BFBD52-F9C4-4E4C-9E2F-BFB0B2CFA135}" type="presOf" srcId="{8F6428C4-F5E2-9342-9474-9FED66F06863}" destId="{1E42FD5C-0ECF-6147-B629-1F99C802A032}" srcOrd="0" destOrd="0" presId="urn:microsoft.com/office/officeart/2005/8/layout/venn1"/>
    <dgm:cxn modelId="{9A032F61-1FFF-BF44-AA3D-C04118C4DE50}" type="presOf" srcId="{84708871-BCF1-604B-93EA-30026E309031}" destId="{CF995C9A-0B8A-0A4E-8ACE-6658AD34187C}" srcOrd="1" destOrd="0" presId="urn:microsoft.com/office/officeart/2005/8/layout/venn1"/>
    <dgm:cxn modelId="{AA68FE62-D370-004B-BB07-6D92179B4464}" type="presOf" srcId="{95E0A1EF-097B-6A4B-A2B1-6EA9F3A6541B}" destId="{BBE6DB8E-1D8A-AC4B-84C4-6DEDF1EAEC53}" srcOrd="1" destOrd="0" presId="urn:microsoft.com/office/officeart/2005/8/layout/venn1"/>
    <dgm:cxn modelId="{FFDECD77-EB68-5147-A21A-33BB19E95F2F}" type="presOf" srcId="{6AC7E90F-495D-2C4A-AC2A-AC74BC72035D}" destId="{524C1EC8-7C28-394D-8AB7-783013337215}" srcOrd="1" destOrd="0" presId="urn:microsoft.com/office/officeart/2005/8/layout/venn1"/>
    <dgm:cxn modelId="{C435007F-82B8-2E45-8A57-012A2294CDB2}" type="presOf" srcId="{274CA187-015D-1743-95BA-716099D483FB}" destId="{5BE5B1F2-DBCE-FC42-995D-A8EE85ABE0F9}" srcOrd="1" destOrd="0" presId="urn:microsoft.com/office/officeart/2005/8/layout/venn1"/>
    <dgm:cxn modelId="{ADAFC9A9-F798-784D-91CF-49E9DE9806EF}" srcId="{8F6428C4-F5E2-9342-9474-9FED66F06863}" destId="{274CA187-015D-1743-95BA-716099D483FB}" srcOrd="0" destOrd="0" parTransId="{5C001DB0-E7C0-7740-BB57-72267091B17D}" sibTransId="{11558A73-0D2F-7740-A921-232F4ABC1E97}"/>
    <dgm:cxn modelId="{8B3314B8-516A-2348-A3D6-1B1F97EE4A36}" srcId="{8F6428C4-F5E2-9342-9474-9FED66F06863}" destId="{6AC7E90F-495D-2C4A-AC2A-AC74BC72035D}" srcOrd="1" destOrd="0" parTransId="{6E54CBDB-AD61-A048-9614-7C1EA65BA6EC}" sibTransId="{0A611282-8649-CB49-B5C9-5BDD6EB1BF5E}"/>
    <dgm:cxn modelId="{515C86CC-4808-ED4A-99F4-610EF56D9A72}" type="presOf" srcId="{6AC7E90F-495D-2C4A-AC2A-AC74BC72035D}" destId="{8B810644-FCD2-5F44-9A85-1C8B33DEC242}" srcOrd="0" destOrd="0" presId="urn:microsoft.com/office/officeart/2005/8/layout/venn1"/>
    <dgm:cxn modelId="{873B9675-4C5C-C943-804E-40FF10E1C168}" type="presParOf" srcId="{1E42FD5C-0ECF-6147-B629-1F99C802A032}" destId="{83C43CAB-F847-5649-BA73-4A6EDB0E4D81}" srcOrd="0" destOrd="0" presId="urn:microsoft.com/office/officeart/2005/8/layout/venn1"/>
    <dgm:cxn modelId="{0A2FFB4E-75C6-1D44-8F21-D177E9BBAB1F}" type="presParOf" srcId="{1E42FD5C-0ECF-6147-B629-1F99C802A032}" destId="{5BE5B1F2-DBCE-FC42-995D-A8EE85ABE0F9}" srcOrd="1" destOrd="0" presId="urn:microsoft.com/office/officeart/2005/8/layout/venn1"/>
    <dgm:cxn modelId="{3B32A513-384D-CB45-8518-7330568924C1}" type="presParOf" srcId="{1E42FD5C-0ECF-6147-B629-1F99C802A032}" destId="{8B810644-FCD2-5F44-9A85-1C8B33DEC242}" srcOrd="2" destOrd="0" presId="urn:microsoft.com/office/officeart/2005/8/layout/venn1"/>
    <dgm:cxn modelId="{2432F005-E453-E04A-8ECA-99B29AC76D4C}" type="presParOf" srcId="{1E42FD5C-0ECF-6147-B629-1F99C802A032}" destId="{524C1EC8-7C28-394D-8AB7-783013337215}" srcOrd="3" destOrd="0" presId="urn:microsoft.com/office/officeart/2005/8/layout/venn1"/>
    <dgm:cxn modelId="{5E8C0DE3-2EE9-9346-AB65-BC2B1ACAB6B8}" type="presParOf" srcId="{1E42FD5C-0ECF-6147-B629-1F99C802A032}" destId="{34A3DFB0-BAF4-2741-904C-3CAD7BD89DEB}" srcOrd="4" destOrd="0" presId="urn:microsoft.com/office/officeart/2005/8/layout/venn1"/>
    <dgm:cxn modelId="{917FF32C-4012-E444-9907-FEA02EDAAF38}" type="presParOf" srcId="{1E42FD5C-0ECF-6147-B629-1F99C802A032}" destId="{CF995C9A-0B8A-0A4E-8ACE-6658AD34187C}" srcOrd="5" destOrd="0" presId="urn:microsoft.com/office/officeart/2005/8/layout/venn1"/>
    <dgm:cxn modelId="{D7F65D52-75A9-D249-97CA-D449D516D121}" type="presParOf" srcId="{1E42FD5C-0ECF-6147-B629-1F99C802A032}" destId="{5166E28E-CE29-AE4E-A096-68E22C699DF8}" srcOrd="6" destOrd="0" presId="urn:microsoft.com/office/officeart/2005/8/layout/venn1"/>
    <dgm:cxn modelId="{933B3BB5-E8A4-CF4F-ACC3-59AF680FAB57}" type="presParOf" srcId="{1E42FD5C-0ECF-6147-B629-1F99C802A032}" destId="{BBE6DB8E-1D8A-AC4B-84C4-6DEDF1EAEC53}" srcOrd="7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B7D8A23-9511-41BE-B716-7FB6398A348B}" type="doc">
      <dgm:prSet loTypeId="urn:microsoft.com/office/officeart/2005/8/layout/cycle2" loCatId="cycle" qsTypeId="urn:microsoft.com/office/officeart/2005/8/quickstyle/simple2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9BEDB335-0C7E-446B-9CA8-A47DCC16D7F1}">
      <dgm:prSet phldrT="[Text]"/>
      <dgm:spPr/>
      <dgm:t>
        <a:bodyPr/>
        <a:lstStyle/>
        <a:p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Define</a:t>
          </a:r>
        </a:p>
      </dgm:t>
    </dgm:pt>
    <dgm:pt modelId="{CBBCF72E-66CD-47FC-A2FA-148ECD45612F}" type="parTrans" cxnId="{BAED4468-A179-4C5F-92CA-E5D641D63E05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0E31AB42-DC4D-466D-BADF-BED445A6F6C1}" type="sibTrans" cxnId="{BAED4468-A179-4C5F-92CA-E5D641D63E05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95CA2146-9E13-4983-B5E5-527ABED83C73}">
      <dgm:prSet phldrT="[Text]"/>
      <dgm:spPr/>
      <dgm:t>
        <a:bodyPr/>
        <a:lstStyle/>
        <a:p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Teach</a:t>
          </a:r>
        </a:p>
      </dgm:t>
    </dgm:pt>
    <dgm:pt modelId="{1D009BB9-CF8B-48D4-A3C4-17F750EBD099}" type="parTrans" cxnId="{0FB771B9-46BF-4F01-BB0D-9C2292C53E30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C63DE488-0AC8-4356-AE3B-403635143E64}" type="sibTrans" cxnId="{0FB771B9-46BF-4F01-BB0D-9C2292C53E30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A7F19FAA-D92A-48CC-949F-96E2259F7A2A}">
      <dgm:prSet phldrT="[Text]"/>
      <dgm:spPr/>
      <dgm:t>
        <a:bodyPr/>
        <a:lstStyle/>
        <a:p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Prompt</a:t>
          </a:r>
        </a:p>
      </dgm:t>
    </dgm:pt>
    <dgm:pt modelId="{4D87280D-EB63-433D-81F8-F5BFA902DCDC}" type="parTrans" cxnId="{BA084427-05AF-4ED1-9726-B1C382B6C1D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02E14412-3FF1-4F1D-AD17-28BA46252E91}" type="sibTrans" cxnId="{BA084427-05AF-4ED1-9726-B1C382B6C1D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E326B890-9B2C-4389-9C4D-A7DA481933FF}">
      <dgm:prSet phldrT="[Text]"/>
      <dgm:spPr/>
      <dgm:t>
        <a:bodyPr/>
        <a:lstStyle/>
        <a:p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Monitor</a:t>
          </a:r>
        </a:p>
      </dgm:t>
    </dgm:pt>
    <dgm:pt modelId="{7137295D-EBD0-416F-A1D2-FDAAACB93457}" type="parTrans" cxnId="{5B4FB40D-22A3-4126-95DC-1998FF14A5A6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DFB31459-10E2-47C3-8481-2D0F80240145}" type="sibTrans" cxnId="{5B4FB40D-22A3-4126-95DC-1998FF14A5A6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F4994BF6-ED80-4886-A657-0E1EDA961148}">
      <dgm:prSet phldrT="[Text]"/>
      <dgm:spPr/>
      <dgm:t>
        <a:bodyPr/>
        <a:lstStyle/>
        <a:p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Evaluate</a:t>
          </a:r>
        </a:p>
      </dgm:t>
    </dgm:pt>
    <dgm:pt modelId="{C0BA8A35-15F6-40A8-9C6C-BFF2F64036B5}" type="parTrans" cxnId="{46F56A3B-C11A-4106-80CD-2DA73E404FF3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321D2384-17AC-4001-B49F-F67BB04AB0FB}" type="sibTrans" cxnId="{46F56A3B-C11A-4106-80CD-2DA73E404FF3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88E161A4-0CD2-4EFF-8EA8-21B3FF05D86D}" type="pres">
      <dgm:prSet presAssocID="{5B7D8A23-9511-41BE-B716-7FB6398A348B}" presName="cycle" presStyleCnt="0">
        <dgm:presLayoutVars>
          <dgm:dir/>
          <dgm:resizeHandles val="exact"/>
        </dgm:presLayoutVars>
      </dgm:prSet>
      <dgm:spPr/>
    </dgm:pt>
    <dgm:pt modelId="{EFE3AA40-84BB-4795-A956-DDB101BF5CC1}" type="pres">
      <dgm:prSet presAssocID="{9BEDB335-0C7E-446B-9CA8-A47DCC16D7F1}" presName="node" presStyleLbl="node1" presStyleIdx="0" presStyleCnt="5">
        <dgm:presLayoutVars>
          <dgm:bulletEnabled val="1"/>
        </dgm:presLayoutVars>
      </dgm:prSet>
      <dgm:spPr/>
    </dgm:pt>
    <dgm:pt modelId="{56881306-0821-4A12-898D-4D01816DE76A}" type="pres">
      <dgm:prSet presAssocID="{0E31AB42-DC4D-466D-BADF-BED445A6F6C1}" presName="sibTrans" presStyleLbl="sibTrans2D1" presStyleIdx="0" presStyleCnt="5"/>
      <dgm:spPr/>
    </dgm:pt>
    <dgm:pt modelId="{8CDD9465-222C-49D3-8BAF-C22DA4E5F3AD}" type="pres">
      <dgm:prSet presAssocID="{0E31AB42-DC4D-466D-BADF-BED445A6F6C1}" presName="connectorText" presStyleLbl="sibTrans2D1" presStyleIdx="0" presStyleCnt="5"/>
      <dgm:spPr/>
    </dgm:pt>
    <dgm:pt modelId="{98EB08AC-22EE-4654-ADDB-A0997F79C1EF}" type="pres">
      <dgm:prSet presAssocID="{95CA2146-9E13-4983-B5E5-527ABED83C73}" presName="node" presStyleLbl="node1" presStyleIdx="1" presStyleCnt="5">
        <dgm:presLayoutVars>
          <dgm:bulletEnabled val="1"/>
        </dgm:presLayoutVars>
      </dgm:prSet>
      <dgm:spPr/>
    </dgm:pt>
    <dgm:pt modelId="{C643DE33-F4A7-40F9-90E2-A94B0707418B}" type="pres">
      <dgm:prSet presAssocID="{C63DE488-0AC8-4356-AE3B-403635143E64}" presName="sibTrans" presStyleLbl="sibTrans2D1" presStyleIdx="1" presStyleCnt="5"/>
      <dgm:spPr/>
    </dgm:pt>
    <dgm:pt modelId="{6CE50B3E-077F-4728-AFA3-A2DE29C1F0B8}" type="pres">
      <dgm:prSet presAssocID="{C63DE488-0AC8-4356-AE3B-403635143E64}" presName="connectorText" presStyleLbl="sibTrans2D1" presStyleIdx="1" presStyleCnt="5"/>
      <dgm:spPr/>
    </dgm:pt>
    <dgm:pt modelId="{EED18652-69C0-4D65-89C2-F152D1B61F92}" type="pres">
      <dgm:prSet presAssocID="{A7F19FAA-D92A-48CC-949F-96E2259F7A2A}" presName="node" presStyleLbl="node1" presStyleIdx="2" presStyleCnt="5">
        <dgm:presLayoutVars>
          <dgm:bulletEnabled val="1"/>
        </dgm:presLayoutVars>
      </dgm:prSet>
      <dgm:spPr/>
    </dgm:pt>
    <dgm:pt modelId="{45707772-FD7A-488E-84A1-CE0F87A3E037}" type="pres">
      <dgm:prSet presAssocID="{02E14412-3FF1-4F1D-AD17-28BA46252E91}" presName="sibTrans" presStyleLbl="sibTrans2D1" presStyleIdx="2" presStyleCnt="5"/>
      <dgm:spPr/>
    </dgm:pt>
    <dgm:pt modelId="{90B0B837-823D-45A0-8693-46AFA43FA636}" type="pres">
      <dgm:prSet presAssocID="{02E14412-3FF1-4F1D-AD17-28BA46252E91}" presName="connectorText" presStyleLbl="sibTrans2D1" presStyleIdx="2" presStyleCnt="5"/>
      <dgm:spPr/>
    </dgm:pt>
    <dgm:pt modelId="{C316E25F-A236-497A-9404-F6B570F14A76}" type="pres">
      <dgm:prSet presAssocID="{E326B890-9B2C-4389-9C4D-A7DA481933FF}" presName="node" presStyleLbl="node1" presStyleIdx="3" presStyleCnt="5">
        <dgm:presLayoutVars>
          <dgm:bulletEnabled val="1"/>
        </dgm:presLayoutVars>
      </dgm:prSet>
      <dgm:spPr/>
    </dgm:pt>
    <dgm:pt modelId="{C6A98FFE-6C84-439C-A82F-2E3641F7E139}" type="pres">
      <dgm:prSet presAssocID="{DFB31459-10E2-47C3-8481-2D0F80240145}" presName="sibTrans" presStyleLbl="sibTrans2D1" presStyleIdx="3" presStyleCnt="5"/>
      <dgm:spPr/>
    </dgm:pt>
    <dgm:pt modelId="{AAF1579C-AFCD-49F8-B4AF-1B0010541EBF}" type="pres">
      <dgm:prSet presAssocID="{DFB31459-10E2-47C3-8481-2D0F80240145}" presName="connectorText" presStyleLbl="sibTrans2D1" presStyleIdx="3" presStyleCnt="5"/>
      <dgm:spPr/>
    </dgm:pt>
    <dgm:pt modelId="{E58902C2-6BF8-440F-8E06-087096B3E2B8}" type="pres">
      <dgm:prSet presAssocID="{F4994BF6-ED80-4886-A657-0E1EDA961148}" presName="node" presStyleLbl="node1" presStyleIdx="4" presStyleCnt="5">
        <dgm:presLayoutVars>
          <dgm:bulletEnabled val="1"/>
        </dgm:presLayoutVars>
      </dgm:prSet>
      <dgm:spPr/>
    </dgm:pt>
    <dgm:pt modelId="{FEEBF1C3-451B-4D2B-93CD-37B1BAF97B99}" type="pres">
      <dgm:prSet presAssocID="{321D2384-17AC-4001-B49F-F67BB04AB0FB}" presName="sibTrans" presStyleLbl="sibTrans2D1" presStyleIdx="4" presStyleCnt="5"/>
      <dgm:spPr/>
    </dgm:pt>
    <dgm:pt modelId="{34AB004E-F319-4863-B896-3C418726A53D}" type="pres">
      <dgm:prSet presAssocID="{321D2384-17AC-4001-B49F-F67BB04AB0FB}" presName="connectorText" presStyleLbl="sibTrans2D1" presStyleIdx="4" presStyleCnt="5"/>
      <dgm:spPr/>
    </dgm:pt>
  </dgm:ptLst>
  <dgm:cxnLst>
    <dgm:cxn modelId="{5B4FB40D-22A3-4126-95DC-1998FF14A5A6}" srcId="{5B7D8A23-9511-41BE-B716-7FB6398A348B}" destId="{E326B890-9B2C-4389-9C4D-A7DA481933FF}" srcOrd="3" destOrd="0" parTransId="{7137295D-EBD0-416F-A1D2-FDAAACB93457}" sibTransId="{DFB31459-10E2-47C3-8481-2D0F80240145}"/>
    <dgm:cxn modelId="{BA084427-05AF-4ED1-9726-B1C382B6C1D2}" srcId="{5B7D8A23-9511-41BE-B716-7FB6398A348B}" destId="{A7F19FAA-D92A-48CC-949F-96E2259F7A2A}" srcOrd="2" destOrd="0" parTransId="{4D87280D-EB63-433D-81F8-F5BFA902DCDC}" sibTransId="{02E14412-3FF1-4F1D-AD17-28BA46252E91}"/>
    <dgm:cxn modelId="{D3D48D29-5B96-4082-B4CC-F9B50BDE1B1D}" type="presOf" srcId="{C63DE488-0AC8-4356-AE3B-403635143E64}" destId="{6CE50B3E-077F-4728-AFA3-A2DE29C1F0B8}" srcOrd="1" destOrd="0" presId="urn:microsoft.com/office/officeart/2005/8/layout/cycle2"/>
    <dgm:cxn modelId="{04FA2B34-0280-4538-8CFF-EAEE6AFBA334}" type="presOf" srcId="{02E14412-3FF1-4F1D-AD17-28BA46252E91}" destId="{90B0B837-823D-45A0-8693-46AFA43FA636}" srcOrd="1" destOrd="0" presId="urn:microsoft.com/office/officeart/2005/8/layout/cycle2"/>
    <dgm:cxn modelId="{4C6A0A37-CA7F-47A3-BCF1-2C00C7FC6313}" type="presOf" srcId="{DFB31459-10E2-47C3-8481-2D0F80240145}" destId="{AAF1579C-AFCD-49F8-B4AF-1B0010541EBF}" srcOrd="1" destOrd="0" presId="urn:microsoft.com/office/officeart/2005/8/layout/cycle2"/>
    <dgm:cxn modelId="{46F56A3B-C11A-4106-80CD-2DA73E404FF3}" srcId="{5B7D8A23-9511-41BE-B716-7FB6398A348B}" destId="{F4994BF6-ED80-4886-A657-0E1EDA961148}" srcOrd="4" destOrd="0" parTransId="{C0BA8A35-15F6-40A8-9C6C-BFF2F64036B5}" sibTransId="{321D2384-17AC-4001-B49F-F67BB04AB0FB}"/>
    <dgm:cxn modelId="{EC226F4A-7A00-4513-97B6-C96FD549CD38}" type="presOf" srcId="{02E14412-3FF1-4F1D-AD17-28BA46252E91}" destId="{45707772-FD7A-488E-84A1-CE0F87A3E037}" srcOrd="0" destOrd="0" presId="urn:microsoft.com/office/officeart/2005/8/layout/cycle2"/>
    <dgm:cxn modelId="{5F2F9F57-7943-4B30-8AC7-9EF5298D0095}" type="presOf" srcId="{DFB31459-10E2-47C3-8481-2D0F80240145}" destId="{C6A98FFE-6C84-439C-A82F-2E3641F7E139}" srcOrd="0" destOrd="0" presId="urn:microsoft.com/office/officeart/2005/8/layout/cycle2"/>
    <dgm:cxn modelId="{41248560-9194-4E8C-ADC5-C01B5A0F207A}" type="presOf" srcId="{0E31AB42-DC4D-466D-BADF-BED445A6F6C1}" destId="{8CDD9465-222C-49D3-8BAF-C22DA4E5F3AD}" srcOrd="1" destOrd="0" presId="urn:microsoft.com/office/officeart/2005/8/layout/cycle2"/>
    <dgm:cxn modelId="{BAED4468-A179-4C5F-92CA-E5D641D63E05}" srcId="{5B7D8A23-9511-41BE-B716-7FB6398A348B}" destId="{9BEDB335-0C7E-446B-9CA8-A47DCC16D7F1}" srcOrd="0" destOrd="0" parTransId="{CBBCF72E-66CD-47FC-A2FA-148ECD45612F}" sibTransId="{0E31AB42-DC4D-466D-BADF-BED445A6F6C1}"/>
    <dgm:cxn modelId="{3D486280-26AD-40CD-8D82-80CDF7121025}" type="presOf" srcId="{C63DE488-0AC8-4356-AE3B-403635143E64}" destId="{C643DE33-F4A7-40F9-90E2-A94B0707418B}" srcOrd="0" destOrd="0" presId="urn:microsoft.com/office/officeart/2005/8/layout/cycle2"/>
    <dgm:cxn modelId="{2B30AE83-017C-4DE5-AF2A-0B34498926D3}" type="presOf" srcId="{5B7D8A23-9511-41BE-B716-7FB6398A348B}" destId="{88E161A4-0CD2-4EFF-8EA8-21B3FF05D86D}" srcOrd="0" destOrd="0" presId="urn:microsoft.com/office/officeart/2005/8/layout/cycle2"/>
    <dgm:cxn modelId="{E1D65A92-5460-41CE-A966-071BE0930743}" type="presOf" srcId="{321D2384-17AC-4001-B49F-F67BB04AB0FB}" destId="{34AB004E-F319-4863-B896-3C418726A53D}" srcOrd="1" destOrd="0" presId="urn:microsoft.com/office/officeart/2005/8/layout/cycle2"/>
    <dgm:cxn modelId="{FD0CE69F-4565-4EA2-8F1D-4EC153115004}" type="presOf" srcId="{321D2384-17AC-4001-B49F-F67BB04AB0FB}" destId="{FEEBF1C3-451B-4D2B-93CD-37B1BAF97B99}" srcOrd="0" destOrd="0" presId="urn:microsoft.com/office/officeart/2005/8/layout/cycle2"/>
    <dgm:cxn modelId="{5BC9A1A6-0689-493A-8324-1DC80327B603}" type="presOf" srcId="{95CA2146-9E13-4983-B5E5-527ABED83C73}" destId="{98EB08AC-22EE-4654-ADDB-A0997F79C1EF}" srcOrd="0" destOrd="0" presId="urn:microsoft.com/office/officeart/2005/8/layout/cycle2"/>
    <dgm:cxn modelId="{97FE9DB3-05F6-462C-ACD2-5E6392646244}" type="presOf" srcId="{F4994BF6-ED80-4886-A657-0E1EDA961148}" destId="{E58902C2-6BF8-440F-8E06-087096B3E2B8}" srcOrd="0" destOrd="0" presId="urn:microsoft.com/office/officeart/2005/8/layout/cycle2"/>
    <dgm:cxn modelId="{0FB771B9-46BF-4F01-BB0D-9C2292C53E30}" srcId="{5B7D8A23-9511-41BE-B716-7FB6398A348B}" destId="{95CA2146-9E13-4983-B5E5-527ABED83C73}" srcOrd="1" destOrd="0" parTransId="{1D009BB9-CF8B-48D4-A3C4-17F750EBD099}" sibTransId="{C63DE488-0AC8-4356-AE3B-403635143E64}"/>
    <dgm:cxn modelId="{E743CAC3-3870-493F-90B7-04C0A4A6B2B7}" type="presOf" srcId="{0E31AB42-DC4D-466D-BADF-BED445A6F6C1}" destId="{56881306-0821-4A12-898D-4D01816DE76A}" srcOrd="0" destOrd="0" presId="urn:microsoft.com/office/officeart/2005/8/layout/cycle2"/>
    <dgm:cxn modelId="{3A7711D6-61A6-4971-8CB2-30E1280E2877}" type="presOf" srcId="{9BEDB335-0C7E-446B-9CA8-A47DCC16D7F1}" destId="{EFE3AA40-84BB-4795-A956-DDB101BF5CC1}" srcOrd="0" destOrd="0" presId="urn:microsoft.com/office/officeart/2005/8/layout/cycle2"/>
    <dgm:cxn modelId="{737DF3E9-1CBF-4CEB-9E6D-9BEF617AEFAB}" type="presOf" srcId="{E326B890-9B2C-4389-9C4D-A7DA481933FF}" destId="{C316E25F-A236-497A-9404-F6B570F14A76}" srcOrd="0" destOrd="0" presId="urn:microsoft.com/office/officeart/2005/8/layout/cycle2"/>
    <dgm:cxn modelId="{D0DEE7F4-3E11-461D-824E-1D7A0B37FD74}" type="presOf" srcId="{A7F19FAA-D92A-48CC-949F-96E2259F7A2A}" destId="{EED18652-69C0-4D65-89C2-F152D1B61F92}" srcOrd="0" destOrd="0" presId="urn:microsoft.com/office/officeart/2005/8/layout/cycle2"/>
    <dgm:cxn modelId="{575B80E6-EA82-4FEE-A5AB-88C85F140463}" type="presParOf" srcId="{88E161A4-0CD2-4EFF-8EA8-21B3FF05D86D}" destId="{EFE3AA40-84BB-4795-A956-DDB101BF5CC1}" srcOrd="0" destOrd="0" presId="urn:microsoft.com/office/officeart/2005/8/layout/cycle2"/>
    <dgm:cxn modelId="{725D50A7-0495-4197-B724-8A7CBFF62C04}" type="presParOf" srcId="{88E161A4-0CD2-4EFF-8EA8-21B3FF05D86D}" destId="{56881306-0821-4A12-898D-4D01816DE76A}" srcOrd="1" destOrd="0" presId="urn:microsoft.com/office/officeart/2005/8/layout/cycle2"/>
    <dgm:cxn modelId="{2937B7B9-DEB7-462F-9C5B-D6CFA02E6A80}" type="presParOf" srcId="{56881306-0821-4A12-898D-4D01816DE76A}" destId="{8CDD9465-222C-49D3-8BAF-C22DA4E5F3AD}" srcOrd="0" destOrd="0" presId="urn:microsoft.com/office/officeart/2005/8/layout/cycle2"/>
    <dgm:cxn modelId="{3C9C4AE2-107A-46AD-94E9-479E09256DC9}" type="presParOf" srcId="{88E161A4-0CD2-4EFF-8EA8-21B3FF05D86D}" destId="{98EB08AC-22EE-4654-ADDB-A0997F79C1EF}" srcOrd="2" destOrd="0" presId="urn:microsoft.com/office/officeart/2005/8/layout/cycle2"/>
    <dgm:cxn modelId="{CD59E8AB-25A3-491D-AE66-9437FACDFD54}" type="presParOf" srcId="{88E161A4-0CD2-4EFF-8EA8-21B3FF05D86D}" destId="{C643DE33-F4A7-40F9-90E2-A94B0707418B}" srcOrd="3" destOrd="0" presId="urn:microsoft.com/office/officeart/2005/8/layout/cycle2"/>
    <dgm:cxn modelId="{57EFCABC-AEF8-4B12-9BE2-59C69B147821}" type="presParOf" srcId="{C643DE33-F4A7-40F9-90E2-A94B0707418B}" destId="{6CE50B3E-077F-4728-AFA3-A2DE29C1F0B8}" srcOrd="0" destOrd="0" presId="urn:microsoft.com/office/officeart/2005/8/layout/cycle2"/>
    <dgm:cxn modelId="{9B156F35-D76D-4095-831D-334DA4AFECFD}" type="presParOf" srcId="{88E161A4-0CD2-4EFF-8EA8-21B3FF05D86D}" destId="{EED18652-69C0-4D65-89C2-F152D1B61F92}" srcOrd="4" destOrd="0" presId="urn:microsoft.com/office/officeart/2005/8/layout/cycle2"/>
    <dgm:cxn modelId="{572175E2-9A5B-4697-A607-74D6BED244F5}" type="presParOf" srcId="{88E161A4-0CD2-4EFF-8EA8-21B3FF05D86D}" destId="{45707772-FD7A-488E-84A1-CE0F87A3E037}" srcOrd="5" destOrd="0" presId="urn:microsoft.com/office/officeart/2005/8/layout/cycle2"/>
    <dgm:cxn modelId="{E5D64ABB-F021-4F6B-9CC4-AA8DDD5AFF9E}" type="presParOf" srcId="{45707772-FD7A-488E-84A1-CE0F87A3E037}" destId="{90B0B837-823D-45A0-8693-46AFA43FA636}" srcOrd="0" destOrd="0" presId="urn:microsoft.com/office/officeart/2005/8/layout/cycle2"/>
    <dgm:cxn modelId="{1096F688-BAD0-440C-902C-45FD1C970726}" type="presParOf" srcId="{88E161A4-0CD2-4EFF-8EA8-21B3FF05D86D}" destId="{C316E25F-A236-497A-9404-F6B570F14A76}" srcOrd="6" destOrd="0" presId="urn:microsoft.com/office/officeart/2005/8/layout/cycle2"/>
    <dgm:cxn modelId="{373AFD2E-0210-4935-984F-CF877E9882EF}" type="presParOf" srcId="{88E161A4-0CD2-4EFF-8EA8-21B3FF05D86D}" destId="{C6A98FFE-6C84-439C-A82F-2E3641F7E139}" srcOrd="7" destOrd="0" presId="urn:microsoft.com/office/officeart/2005/8/layout/cycle2"/>
    <dgm:cxn modelId="{D4640E97-6113-49D6-91E1-403E7545EAEF}" type="presParOf" srcId="{C6A98FFE-6C84-439C-A82F-2E3641F7E139}" destId="{AAF1579C-AFCD-49F8-B4AF-1B0010541EBF}" srcOrd="0" destOrd="0" presId="urn:microsoft.com/office/officeart/2005/8/layout/cycle2"/>
    <dgm:cxn modelId="{F7C68F5D-580C-4F63-BA91-56477D8F8FC0}" type="presParOf" srcId="{88E161A4-0CD2-4EFF-8EA8-21B3FF05D86D}" destId="{E58902C2-6BF8-440F-8E06-087096B3E2B8}" srcOrd="8" destOrd="0" presId="urn:microsoft.com/office/officeart/2005/8/layout/cycle2"/>
    <dgm:cxn modelId="{EAD2ED42-65BF-46A1-BCF1-38BD399E7B22}" type="presParOf" srcId="{88E161A4-0CD2-4EFF-8EA8-21B3FF05D86D}" destId="{FEEBF1C3-451B-4D2B-93CD-37B1BAF97B99}" srcOrd="9" destOrd="0" presId="urn:microsoft.com/office/officeart/2005/8/layout/cycle2"/>
    <dgm:cxn modelId="{E6B8C82C-C904-47F9-9CA2-9F9770161FFE}" type="presParOf" srcId="{FEEBF1C3-451B-4D2B-93CD-37B1BAF97B99}" destId="{34AB004E-F319-4863-B896-3C418726A53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B7D8A23-9511-41BE-B716-7FB6398A348B}" type="doc">
      <dgm:prSet loTypeId="urn:microsoft.com/office/officeart/2005/8/layout/cycle2" loCatId="cycle" qsTypeId="urn:microsoft.com/office/officeart/2005/8/quickstyle/simple2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9BEDB335-0C7E-446B-9CA8-A47DCC16D7F1}">
      <dgm:prSet phldrT="[Text]"/>
      <dgm:spPr/>
      <dgm:t>
        <a:bodyPr/>
        <a:lstStyle/>
        <a:p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Define</a:t>
          </a:r>
        </a:p>
      </dgm:t>
    </dgm:pt>
    <dgm:pt modelId="{CBBCF72E-66CD-47FC-A2FA-148ECD45612F}" type="parTrans" cxnId="{BAED4468-A179-4C5F-92CA-E5D641D63E05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0E31AB42-DC4D-466D-BADF-BED445A6F6C1}" type="sibTrans" cxnId="{BAED4468-A179-4C5F-92CA-E5D641D63E05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95CA2146-9E13-4983-B5E5-527ABED83C73}">
      <dgm:prSet phldrT="[Text]"/>
      <dgm:spPr/>
      <dgm:t>
        <a:bodyPr/>
        <a:lstStyle/>
        <a:p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Teach</a:t>
          </a:r>
        </a:p>
      </dgm:t>
    </dgm:pt>
    <dgm:pt modelId="{1D009BB9-CF8B-48D4-A3C4-17F750EBD099}" type="parTrans" cxnId="{0FB771B9-46BF-4F01-BB0D-9C2292C53E30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C63DE488-0AC8-4356-AE3B-403635143E64}" type="sibTrans" cxnId="{0FB771B9-46BF-4F01-BB0D-9C2292C53E30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A7F19FAA-D92A-48CC-949F-96E2259F7A2A}">
      <dgm:prSet phldrT="[Text]"/>
      <dgm:spPr/>
      <dgm:t>
        <a:bodyPr/>
        <a:lstStyle/>
        <a:p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Prompt</a:t>
          </a:r>
        </a:p>
      </dgm:t>
    </dgm:pt>
    <dgm:pt modelId="{4D87280D-EB63-433D-81F8-F5BFA902DCDC}" type="parTrans" cxnId="{BA084427-05AF-4ED1-9726-B1C382B6C1D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02E14412-3FF1-4F1D-AD17-28BA46252E91}" type="sibTrans" cxnId="{BA084427-05AF-4ED1-9726-B1C382B6C1D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E326B890-9B2C-4389-9C4D-A7DA481933FF}">
      <dgm:prSet phldrT="[Text]"/>
      <dgm:spPr/>
      <dgm:t>
        <a:bodyPr/>
        <a:lstStyle/>
        <a:p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Monitor</a:t>
          </a:r>
        </a:p>
      </dgm:t>
    </dgm:pt>
    <dgm:pt modelId="{7137295D-EBD0-416F-A1D2-FDAAACB93457}" type="parTrans" cxnId="{5B4FB40D-22A3-4126-95DC-1998FF14A5A6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DFB31459-10E2-47C3-8481-2D0F80240145}" type="sibTrans" cxnId="{5B4FB40D-22A3-4126-95DC-1998FF14A5A6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F4994BF6-ED80-4886-A657-0E1EDA961148}">
      <dgm:prSet phldrT="[Text]"/>
      <dgm:spPr/>
      <dgm:t>
        <a:bodyPr/>
        <a:lstStyle/>
        <a:p>
          <a:r>
            <a:rPr lang="en-US">
              <a:latin typeface="Hind Vadodara" panose="020B0604020202020204" charset="0"/>
              <a:cs typeface="Hind Vadodara" panose="020B0604020202020204" charset="0"/>
            </a:rPr>
            <a:t>Evaluate</a:t>
          </a:r>
          <a:endParaRPr lang="en-US" dirty="0">
            <a:latin typeface="Hind Vadodara" panose="020B0604020202020204" charset="0"/>
            <a:cs typeface="Hind Vadodara" panose="020B0604020202020204" charset="0"/>
          </a:endParaRPr>
        </a:p>
      </dgm:t>
    </dgm:pt>
    <dgm:pt modelId="{C0BA8A35-15F6-40A8-9C6C-BFF2F64036B5}" type="parTrans" cxnId="{46F56A3B-C11A-4106-80CD-2DA73E404FF3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321D2384-17AC-4001-B49F-F67BB04AB0FB}" type="sibTrans" cxnId="{46F56A3B-C11A-4106-80CD-2DA73E404FF3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88E161A4-0CD2-4EFF-8EA8-21B3FF05D86D}" type="pres">
      <dgm:prSet presAssocID="{5B7D8A23-9511-41BE-B716-7FB6398A348B}" presName="cycle" presStyleCnt="0">
        <dgm:presLayoutVars>
          <dgm:dir/>
          <dgm:resizeHandles val="exact"/>
        </dgm:presLayoutVars>
      </dgm:prSet>
      <dgm:spPr/>
    </dgm:pt>
    <dgm:pt modelId="{EFE3AA40-84BB-4795-A956-DDB101BF5CC1}" type="pres">
      <dgm:prSet presAssocID="{9BEDB335-0C7E-446B-9CA8-A47DCC16D7F1}" presName="node" presStyleLbl="node1" presStyleIdx="0" presStyleCnt="5">
        <dgm:presLayoutVars>
          <dgm:bulletEnabled val="1"/>
        </dgm:presLayoutVars>
      </dgm:prSet>
      <dgm:spPr/>
    </dgm:pt>
    <dgm:pt modelId="{56881306-0821-4A12-898D-4D01816DE76A}" type="pres">
      <dgm:prSet presAssocID="{0E31AB42-DC4D-466D-BADF-BED445A6F6C1}" presName="sibTrans" presStyleLbl="sibTrans2D1" presStyleIdx="0" presStyleCnt="5"/>
      <dgm:spPr/>
    </dgm:pt>
    <dgm:pt modelId="{8CDD9465-222C-49D3-8BAF-C22DA4E5F3AD}" type="pres">
      <dgm:prSet presAssocID="{0E31AB42-DC4D-466D-BADF-BED445A6F6C1}" presName="connectorText" presStyleLbl="sibTrans2D1" presStyleIdx="0" presStyleCnt="5"/>
      <dgm:spPr/>
    </dgm:pt>
    <dgm:pt modelId="{98EB08AC-22EE-4654-ADDB-A0997F79C1EF}" type="pres">
      <dgm:prSet presAssocID="{95CA2146-9E13-4983-B5E5-527ABED83C73}" presName="node" presStyleLbl="node1" presStyleIdx="1" presStyleCnt="5">
        <dgm:presLayoutVars>
          <dgm:bulletEnabled val="1"/>
        </dgm:presLayoutVars>
      </dgm:prSet>
      <dgm:spPr/>
    </dgm:pt>
    <dgm:pt modelId="{C643DE33-F4A7-40F9-90E2-A94B0707418B}" type="pres">
      <dgm:prSet presAssocID="{C63DE488-0AC8-4356-AE3B-403635143E64}" presName="sibTrans" presStyleLbl="sibTrans2D1" presStyleIdx="1" presStyleCnt="5"/>
      <dgm:spPr/>
    </dgm:pt>
    <dgm:pt modelId="{6CE50B3E-077F-4728-AFA3-A2DE29C1F0B8}" type="pres">
      <dgm:prSet presAssocID="{C63DE488-0AC8-4356-AE3B-403635143E64}" presName="connectorText" presStyleLbl="sibTrans2D1" presStyleIdx="1" presStyleCnt="5"/>
      <dgm:spPr/>
    </dgm:pt>
    <dgm:pt modelId="{EED18652-69C0-4D65-89C2-F152D1B61F92}" type="pres">
      <dgm:prSet presAssocID="{A7F19FAA-D92A-48CC-949F-96E2259F7A2A}" presName="node" presStyleLbl="node1" presStyleIdx="2" presStyleCnt="5">
        <dgm:presLayoutVars>
          <dgm:bulletEnabled val="1"/>
        </dgm:presLayoutVars>
      </dgm:prSet>
      <dgm:spPr/>
    </dgm:pt>
    <dgm:pt modelId="{45707772-FD7A-488E-84A1-CE0F87A3E037}" type="pres">
      <dgm:prSet presAssocID="{02E14412-3FF1-4F1D-AD17-28BA46252E91}" presName="sibTrans" presStyleLbl="sibTrans2D1" presStyleIdx="2" presStyleCnt="5"/>
      <dgm:spPr/>
    </dgm:pt>
    <dgm:pt modelId="{90B0B837-823D-45A0-8693-46AFA43FA636}" type="pres">
      <dgm:prSet presAssocID="{02E14412-3FF1-4F1D-AD17-28BA46252E91}" presName="connectorText" presStyleLbl="sibTrans2D1" presStyleIdx="2" presStyleCnt="5"/>
      <dgm:spPr/>
    </dgm:pt>
    <dgm:pt modelId="{C316E25F-A236-497A-9404-F6B570F14A76}" type="pres">
      <dgm:prSet presAssocID="{E326B890-9B2C-4389-9C4D-A7DA481933FF}" presName="node" presStyleLbl="node1" presStyleIdx="3" presStyleCnt="5">
        <dgm:presLayoutVars>
          <dgm:bulletEnabled val="1"/>
        </dgm:presLayoutVars>
      </dgm:prSet>
      <dgm:spPr/>
    </dgm:pt>
    <dgm:pt modelId="{C6A98FFE-6C84-439C-A82F-2E3641F7E139}" type="pres">
      <dgm:prSet presAssocID="{DFB31459-10E2-47C3-8481-2D0F80240145}" presName="sibTrans" presStyleLbl="sibTrans2D1" presStyleIdx="3" presStyleCnt="5"/>
      <dgm:spPr/>
    </dgm:pt>
    <dgm:pt modelId="{AAF1579C-AFCD-49F8-B4AF-1B0010541EBF}" type="pres">
      <dgm:prSet presAssocID="{DFB31459-10E2-47C3-8481-2D0F80240145}" presName="connectorText" presStyleLbl="sibTrans2D1" presStyleIdx="3" presStyleCnt="5"/>
      <dgm:spPr/>
    </dgm:pt>
    <dgm:pt modelId="{E58902C2-6BF8-440F-8E06-087096B3E2B8}" type="pres">
      <dgm:prSet presAssocID="{F4994BF6-ED80-4886-A657-0E1EDA961148}" presName="node" presStyleLbl="node1" presStyleIdx="4" presStyleCnt="5">
        <dgm:presLayoutVars>
          <dgm:bulletEnabled val="1"/>
        </dgm:presLayoutVars>
      </dgm:prSet>
      <dgm:spPr/>
    </dgm:pt>
    <dgm:pt modelId="{FEEBF1C3-451B-4D2B-93CD-37B1BAF97B99}" type="pres">
      <dgm:prSet presAssocID="{321D2384-17AC-4001-B49F-F67BB04AB0FB}" presName="sibTrans" presStyleLbl="sibTrans2D1" presStyleIdx="4" presStyleCnt="5"/>
      <dgm:spPr/>
    </dgm:pt>
    <dgm:pt modelId="{34AB004E-F319-4863-B896-3C418726A53D}" type="pres">
      <dgm:prSet presAssocID="{321D2384-17AC-4001-B49F-F67BB04AB0FB}" presName="connectorText" presStyleLbl="sibTrans2D1" presStyleIdx="4" presStyleCnt="5"/>
      <dgm:spPr/>
    </dgm:pt>
  </dgm:ptLst>
  <dgm:cxnLst>
    <dgm:cxn modelId="{5B4FB40D-22A3-4126-95DC-1998FF14A5A6}" srcId="{5B7D8A23-9511-41BE-B716-7FB6398A348B}" destId="{E326B890-9B2C-4389-9C4D-A7DA481933FF}" srcOrd="3" destOrd="0" parTransId="{7137295D-EBD0-416F-A1D2-FDAAACB93457}" sibTransId="{DFB31459-10E2-47C3-8481-2D0F80240145}"/>
    <dgm:cxn modelId="{BA084427-05AF-4ED1-9726-B1C382B6C1D2}" srcId="{5B7D8A23-9511-41BE-B716-7FB6398A348B}" destId="{A7F19FAA-D92A-48CC-949F-96E2259F7A2A}" srcOrd="2" destOrd="0" parTransId="{4D87280D-EB63-433D-81F8-F5BFA902DCDC}" sibTransId="{02E14412-3FF1-4F1D-AD17-28BA46252E91}"/>
    <dgm:cxn modelId="{D3D48D29-5B96-4082-B4CC-F9B50BDE1B1D}" type="presOf" srcId="{C63DE488-0AC8-4356-AE3B-403635143E64}" destId="{6CE50B3E-077F-4728-AFA3-A2DE29C1F0B8}" srcOrd="1" destOrd="0" presId="urn:microsoft.com/office/officeart/2005/8/layout/cycle2"/>
    <dgm:cxn modelId="{04FA2B34-0280-4538-8CFF-EAEE6AFBA334}" type="presOf" srcId="{02E14412-3FF1-4F1D-AD17-28BA46252E91}" destId="{90B0B837-823D-45A0-8693-46AFA43FA636}" srcOrd="1" destOrd="0" presId="urn:microsoft.com/office/officeart/2005/8/layout/cycle2"/>
    <dgm:cxn modelId="{4C6A0A37-CA7F-47A3-BCF1-2C00C7FC6313}" type="presOf" srcId="{DFB31459-10E2-47C3-8481-2D0F80240145}" destId="{AAF1579C-AFCD-49F8-B4AF-1B0010541EBF}" srcOrd="1" destOrd="0" presId="urn:microsoft.com/office/officeart/2005/8/layout/cycle2"/>
    <dgm:cxn modelId="{46F56A3B-C11A-4106-80CD-2DA73E404FF3}" srcId="{5B7D8A23-9511-41BE-B716-7FB6398A348B}" destId="{F4994BF6-ED80-4886-A657-0E1EDA961148}" srcOrd="4" destOrd="0" parTransId="{C0BA8A35-15F6-40A8-9C6C-BFF2F64036B5}" sibTransId="{321D2384-17AC-4001-B49F-F67BB04AB0FB}"/>
    <dgm:cxn modelId="{EC226F4A-7A00-4513-97B6-C96FD549CD38}" type="presOf" srcId="{02E14412-3FF1-4F1D-AD17-28BA46252E91}" destId="{45707772-FD7A-488E-84A1-CE0F87A3E037}" srcOrd="0" destOrd="0" presId="urn:microsoft.com/office/officeart/2005/8/layout/cycle2"/>
    <dgm:cxn modelId="{5F2F9F57-7943-4B30-8AC7-9EF5298D0095}" type="presOf" srcId="{DFB31459-10E2-47C3-8481-2D0F80240145}" destId="{C6A98FFE-6C84-439C-A82F-2E3641F7E139}" srcOrd="0" destOrd="0" presId="urn:microsoft.com/office/officeart/2005/8/layout/cycle2"/>
    <dgm:cxn modelId="{41248560-9194-4E8C-ADC5-C01B5A0F207A}" type="presOf" srcId="{0E31AB42-DC4D-466D-BADF-BED445A6F6C1}" destId="{8CDD9465-222C-49D3-8BAF-C22DA4E5F3AD}" srcOrd="1" destOrd="0" presId="urn:microsoft.com/office/officeart/2005/8/layout/cycle2"/>
    <dgm:cxn modelId="{BAED4468-A179-4C5F-92CA-E5D641D63E05}" srcId="{5B7D8A23-9511-41BE-B716-7FB6398A348B}" destId="{9BEDB335-0C7E-446B-9CA8-A47DCC16D7F1}" srcOrd="0" destOrd="0" parTransId="{CBBCF72E-66CD-47FC-A2FA-148ECD45612F}" sibTransId="{0E31AB42-DC4D-466D-BADF-BED445A6F6C1}"/>
    <dgm:cxn modelId="{3D486280-26AD-40CD-8D82-80CDF7121025}" type="presOf" srcId="{C63DE488-0AC8-4356-AE3B-403635143E64}" destId="{C643DE33-F4A7-40F9-90E2-A94B0707418B}" srcOrd="0" destOrd="0" presId="urn:microsoft.com/office/officeart/2005/8/layout/cycle2"/>
    <dgm:cxn modelId="{2B30AE83-017C-4DE5-AF2A-0B34498926D3}" type="presOf" srcId="{5B7D8A23-9511-41BE-B716-7FB6398A348B}" destId="{88E161A4-0CD2-4EFF-8EA8-21B3FF05D86D}" srcOrd="0" destOrd="0" presId="urn:microsoft.com/office/officeart/2005/8/layout/cycle2"/>
    <dgm:cxn modelId="{E1D65A92-5460-41CE-A966-071BE0930743}" type="presOf" srcId="{321D2384-17AC-4001-B49F-F67BB04AB0FB}" destId="{34AB004E-F319-4863-B896-3C418726A53D}" srcOrd="1" destOrd="0" presId="urn:microsoft.com/office/officeart/2005/8/layout/cycle2"/>
    <dgm:cxn modelId="{FD0CE69F-4565-4EA2-8F1D-4EC153115004}" type="presOf" srcId="{321D2384-17AC-4001-B49F-F67BB04AB0FB}" destId="{FEEBF1C3-451B-4D2B-93CD-37B1BAF97B99}" srcOrd="0" destOrd="0" presId="urn:microsoft.com/office/officeart/2005/8/layout/cycle2"/>
    <dgm:cxn modelId="{5BC9A1A6-0689-493A-8324-1DC80327B603}" type="presOf" srcId="{95CA2146-9E13-4983-B5E5-527ABED83C73}" destId="{98EB08AC-22EE-4654-ADDB-A0997F79C1EF}" srcOrd="0" destOrd="0" presId="urn:microsoft.com/office/officeart/2005/8/layout/cycle2"/>
    <dgm:cxn modelId="{97FE9DB3-05F6-462C-ACD2-5E6392646244}" type="presOf" srcId="{F4994BF6-ED80-4886-A657-0E1EDA961148}" destId="{E58902C2-6BF8-440F-8E06-087096B3E2B8}" srcOrd="0" destOrd="0" presId="urn:microsoft.com/office/officeart/2005/8/layout/cycle2"/>
    <dgm:cxn modelId="{0FB771B9-46BF-4F01-BB0D-9C2292C53E30}" srcId="{5B7D8A23-9511-41BE-B716-7FB6398A348B}" destId="{95CA2146-9E13-4983-B5E5-527ABED83C73}" srcOrd="1" destOrd="0" parTransId="{1D009BB9-CF8B-48D4-A3C4-17F750EBD099}" sibTransId="{C63DE488-0AC8-4356-AE3B-403635143E64}"/>
    <dgm:cxn modelId="{E743CAC3-3870-493F-90B7-04C0A4A6B2B7}" type="presOf" srcId="{0E31AB42-DC4D-466D-BADF-BED445A6F6C1}" destId="{56881306-0821-4A12-898D-4D01816DE76A}" srcOrd="0" destOrd="0" presId="urn:microsoft.com/office/officeart/2005/8/layout/cycle2"/>
    <dgm:cxn modelId="{3A7711D6-61A6-4971-8CB2-30E1280E2877}" type="presOf" srcId="{9BEDB335-0C7E-446B-9CA8-A47DCC16D7F1}" destId="{EFE3AA40-84BB-4795-A956-DDB101BF5CC1}" srcOrd="0" destOrd="0" presId="urn:microsoft.com/office/officeart/2005/8/layout/cycle2"/>
    <dgm:cxn modelId="{737DF3E9-1CBF-4CEB-9E6D-9BEF617AEFAB}" type="presOf" srcId="{E326B890-9B2C-4389-9C4D-A7DA481933FF}" destId="{C316E25F-A236-497A-9404-F6B570F14A76}" srcOrd="0" destOrd="0" presId="urn:microsoft.com/office/officeart/2005/8/layout/cycle2"/>
    <dgm:cxn modelId="{D0DEE7F4-3E11-461D-824E-1D7A0B37FD74}" type="presOf" srcId="{A7F19FAA-D92A-48CC-949F-96E2259F7A2A}" destId="{EED18652-69C0-4D65-89C2-F152D1B61F92}" srcOrd="0" destOrd="0" presId="urn:microsoft.com/office/officeart/2005/8/layout/cycle2"/>
    <dgm:cxn modelId="{575B80E6-EA82-4FEE-A5AB-88C85F140463}" type="presParOf" srcId="{88E161A4-0CD2-4EFF-8EA8-21B3FF05D86D}" destId="{EFE3AA40-84BB-4795-A956-DDB101BF5CC1}" srcOrd="0" destOrd="0" presId="urn:microsoft.com/office/officeart/2005/8/layout/cycle2"/>
    <dgm:cxn modelId="{725D50A7-0495-4197-B724-8A7CBFF62C04}" type="presParOf" srcId="{88E161A4-0CD2-4EFF-8EA8-21B3FF05D86D}" destId="{56881306-0821-4A12-898D-4D01816DE76A}" srcOrd="1" destOrd="0" presId="urn:microsoft.com/office/officeart/2005/8/layout/cycle2"/>
    <dgm:cxn modelId="{2937B7B9-DEB7-462F-9C5B-D6CFA02E6A80}" type="presParOf" srcId="{56881306-0821-4A12-898D-4D01816DE76A}" destId="{8CDD9465-222C-49D3-8BAF-C22DA4E5F3AD}" srcOrd="0" destOrd="0" presId="urn:microsoft.com/office/officeart/2005/8/layout/cycle2"/>
    <dgm:cxn modelId="{3C9C4AE2-107A-46AD-94E9-479E09256DC9}" type="presParOf" srcId="{88E161A4-0CD2-4EFF-8EA8-21B3FF05D86D}" destId="{98EB08AC-22EE-4654-ADDB-A0997F79C1EF}" srcOrd="2" destOrd="0" presId="urn:microsoft.com/office/officeart/2005/8/layout/cycle2"/>
    <dgm:cxn modelId="{CD59E8AB-25A3-491D-AE66-9437FACDFD54}" type="presParOf" srcId="{88E161A4-0CD2-4EFF-8EA8-21B3FF05D86D}" destId="{C643DE33-F4A7-40F9-90E2-A94B0707418B}" srcOrd="3" destOrd="0" presId="urn:microsoft.com/office/officeart/2005/8/layout/cycle2"/>
    <dgm:cxn modelId="{57EFCABC-AEF8-4B12-9BE2-59C69B147821}" type="presParOf" srcId="{C643DE33-F4A7-40F9-90E2-A94B0707418B}" destId="{6CE50B3E-077F-4728-AFA3-A2DE29C1F0B8}" srcOrd="0" destOrd="0" presId="urn:microsoft.com/office/officeart/2005/8/layout/cycle2"/>
    <dgm:cxn modelId="{9B156F35-D76D-4095-831D-334DA4AFECFD}" type="presParOf" srcId="{88E161A4-0CD2-4EFF-8EA8-21B3FF05D86D}" destId="{EED18652-69C0-4D65-89C2-F152D1B61F92}" srcOrd="4" destOrd="0" presId="urn:microsoft.com/office/officeart/2005/8/layout/cycle2"/>
    <dgm:cxn modelId="{572175E2-9A5B-4697-A607-74D6BED244F5}" type="presParOf" srcId="{88E161A4-0CD2-4EFF-8EA8-21B3FF05D86D}" destId="{45707772-FD7A-488E-84A1-CE0F87A3E037}" srcOrd="5" destOrd="0" presId="urn:microsoft.com/office/officeart/2005/8/layout/cycle2"/>
    <dgm:cxn modelId="{E5D64ABB-F021-4F6B-9CC4-AA8DDD5AFF9E}" type="presParOf" srcId="{45707772-FD7A-488E-84A1-CE0F87A3E037}" destId="{90B0B837-823D-45A0-8693-46AFA43FA636}" srcOrd="0" destOrd="0" presId="urn:microsoft.com/office/officeart/2005/8/layout/cycle2"/>
    <dgm:cxn modelId="{1096F688-BAD0-440C-902C-45FD1C970726}" type="presParOf" srcId="{88E161A4-0CD2-4EFF-8EA8-21B3FF05D86D}" destId="{C316E25F-A236-497A-9404-F6B570F14A76}" srcOrd="6" destOrd="0" presId="urn:microsoft.com/office/officeart/2005/8/layout/cycle2"/>
    <dgm:cxn modelId="{373AFD2E-0210-4935-984F-CF877E9882EF}" type="presParOf" srcId="{88E161A4-0CD2-4EFF-8EA8-21B3FF05D86D}" destId="{C6A98FFE-6C84-439C-A82F-2E3641F7E139}" srcOrd="7" destOrd="0" presId="urn:microsoft.com/office/officeart/2005/8/layout/cycle2"/>
    <dgm:cxn modelId="{D4640E97-6113-49D6-91E1-403E7545EAEF}" type="presParOf" srcId="{C6A98FFE-6C84-439C-A82F-2E3641F7E139}" destId="{AAF1579C-AFCD-49F8-B4AF-1B0010541EBF}" srcOrd="0" destOrd="0" presId="urn:microsoft.com/office/officeart/2005/8/layout/cycle2"/>
    <dgm:cxn modelId="{F7C68F5D-580C-4F63-BA91-56477D8F8FC0}" type="presParOf" srcId="{88E161A4-0CD2-4EFF-8EA8-21B3FF05D86D}" destId="{E58902C2-6BF8-440F-8E06-087096B3E2B8}" srcOrd="8" destOrd="0" presId="urn:microsoft.com/office/officeart/2005/8/layout/cycle2"/>
    <dgm:cxn modelId="{EAD2ED42-65BF-46A1-BCF1-38BD399E7B22}" type="presParOf" srcId="{88E161A4-0CD2-4EFF-8EA8-21B3FF05D86D}" destId="{FEEBF1C3-451B-4D2B-93CD-37B1BAF97B99}" srcOrd="9" destOrd="0" presId="urn:microsoft.com/office/officeart/2005/8/layout/cycle2"/>
    <dgm:cxn modelId="{E6B8C82C-C904-47F9-9CA2-9F9770161FFE}" type="presParOf" srcId="{FEEBF1C3-451B-4D2B-93CD-37B1BAF97B99}" destId="{34AB004E-F319-4863-B896-3C418726A53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B7D8A23-9511-41BE-B716-7FB6398A348B}" type="doc">
      <dgm:prSet loTypeId="urn:microsoft.com/office/officeart/2005/8/layout/cycle2" loCatId="cycle" qsTypeId="urn:microsoft.com/office/officeart/2005/8/quickstyle/simple2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9BEDB335-0C7E-446B-9CA8-A47DCC16D7F1}">
      <dgm:prSet phldrT="[Text]"/>
      <dgm:spPr/>
      <dgm:t>
        <a:bodyPr/>
        <a:lstStyle/>
        <a:p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Define</a:t>
          </a:r>
        </a:p>
      </dgm:t>
    </dgm:pt>
    <dgm:pt modelId="{CBBCF72E-66CD-47FC-A2FA-148ECD45612F}" type="parTrans" cxnId="{BAED4468-A179-4C5F-92CA-E5D641D63E05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0E31AB42-DC4D-466D-BADF-BED445A6F6C1}" type="sibTrans" cxnId="{BAED4468-A179-4C5F-92CA-E5D641D63E05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95CA2146-9E13-4983-B5E5-527ABED83C73}">
      <dgm:prSet phldrT="[Text]"/>
      <dgm:spPr/>
      <dgm:t>
        <a:bodyPr/>
        <a:lstStyle/>
        <a:p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Teach</a:t>
          </a:r>
        </a:p>
      </dgm:t>
    </dgm:pt>
    <dgm:pt modelId="{1D009BB9-CF8B-48D4-A3C4-17F750EBD099}" type="parTrans" cxnId="{0FB771B9-46BF-4F01-BB0D-9C2292C53E30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C63DE488-0AC8-4356-AE3B-403635143E64}" type="sibTrans" cxnId="{0FB771B9-46BF-4F01-BB0D-9C2292C53E30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A7F19FAA-D92A-48CC-949F-96E2259F7A2A}">
      <dgm:prSet phldrT="[Text]"/>
      <dgm:spPr/>
      <dgm:t>
        <a:bodyPr/>
        <a:lstStyle/>
        <a:p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Prompt</a:t>
          </a:r>
        </a:p>
      </dgm:t>
    </dgm:pt>
    <dgm:pt modelId="{4D87280D-EB63-433D-81F8-F5BFA902DCDC}" type="parTrans" cxnId="{BA084427-05AF-4ED1-9726-B1C382B6C1D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02E14412-3FF1-4F1D-AD17-28BA46252E91}" type="sibTrans" cxnId="{BA084427-05AF-4ED1-9726-B1C382B6C1D2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E326B890-9B2C-4389-9C4D-A7DA481933FF}">
      <dgm:prSet phldrT="[Text]"/>
      <dgm:spPr/>
      <dgm:t>
        <a:bodyPr/>
        <a:lstStyle/>
        <a:p>
          <a:r>
            <a:rPr lang="en-US" dirty="0">
              <a:latin typeface="Hind Vadodara" panose="020B0604020202020204" charset="0"/>
              <a:cs typeface="Hind Vadodara" panose="020B0604020202020204" charset="0"/>
            </a:rPr>
            <a:t>Monitor</a:t>
          </a:r>
        </a:p>
      </dgm:t>
    </dgm:pt>
    <dgm:pt modelId="{7137295D-EBD0-416F-A1D2-FDAAACB93457}" type="parTrans" cxnId="{5B4FB40D-22A3-4126-95DC-1998FF14A5A6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DFB31459-10E2-47C3-8481-2D0F80240145}" type="sibTrans" cxnId="{5B4FB40D-22A3-4126-95DC-1998FF14A5A6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F4994BF6-ED80-4886-A657-0E1EDA961148}">
      <dgm:prSet phldrT="[Text]"/>
      <dgm:spPr/>
      <dgm:t>
        <a:bodyPr/>
        <a:lstStyle/>
        <a:p>
          <a:r>
            <a:rPr lang="en-US">
              <a:latin typeface="Hind Vadodara" panose="020B0604020202020204" charset="0"/>
              <a:cs typeface="Hind Vadodara" panose="020B0604020202020204" charset="0"/>
            </a:rPr>
            <a:t>Evaluate</a:t>
          </a:r>
          <a:endParaRPr lang="en-US" dirty="0">
            <a:latin typeface="Hind Vadodara" panose="020B0604020202020204" charset="0"/>
            <a:cs typeface="Hind Vadodara" panose="020B0604020202020204" charset="0"/>
          </a:endParaRPr>
        </a:p>
      </dgm:t>
    </dgm:pt>
    <dgm:pt modelId="{C0BA8A35-15F6-40A8-9C6C-BFF2F64036B5}" type="parTrans" cxnId="{46F56A3B-C11A-4106-80CD-2DA73E404FF3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321D2384-17AC-4001-B49F-F67BB04AB0FB}" type="sibTrans" cxnId="{46F56A3B-C11A-4106-80CD-2DA73E404FF3}">
      <dgm:prSet/>
      <dgm:spPr/>
      <dgm:t>
        <a:bodyPr/>
        <a:lstStyle/>
        <a:p>
          <a:endParaRPr lang="en-US">
            <a:latin typeface="Hind Vadodara" panose="020B0604020202020204" charset="0"/>
            <a:cs typeface="Hind Vadodara" panose="020B0604020202020204" charset="0"/>
          </a:endParaRPr>
        </a:p>
      </dgm:t>
    </dgm:pt>
    <dgm:pt modelId="{88E161A4-0CD2-4EFF-8EA8-21B3FF05D86D}" type="pres">
      <dgm:prSet presAssocID="{5B7D8A23-9511-41BE-B716-7FB6398A348B}" presName="cycle" presStyleCnt="0">
        <dgm:presLayoutVars>
          <dgm:dir/>
          <dgm:resizeHandles val="exact"/>
        </dgm:presLayoutVars>
      </dgm:prSet>
      <dgm:spPr/>
    </dgm:pt>
    <dgm:pt modelId="{EFE3AA40-84BB-4795-A956-DDB101BF5CC1}" type="pres">
      <dgm:prSet presAssocID="{9BEDB335-0C7E-446B-9CA8-A47DCC16D7F1}" presName="node" presStyleLbl="node1" presStyleIdx="0" presStyleCnt="5">
        <dgm:presLayoutVars>
          <dgm:bulletEnabled val="1"/>
        </dgm:presLayoutVars>
      </dgm:prSet>
      <dgm:spPr/>
    </dgm:pt>
    <dgm:pt modelId="{56881306-0821-4A12-898D-4D01816DE76A}" type="pres">
      <dgm:prSet presAssocID="{0E31AB42-DC4D-466D-BADF-BED445A6F6C1}" presName="sibTrans" presStyleLbl="sibTrans2D1" presStyleIdx="0" presStyleCnt="5"/>
      <dgm:spPr/>
    </dgm:pt>
    <dgm:pt modelId="{8CDD9465-222C-49D3-8BAF-C22DA4E5F3AD}" type="pres">
      <dgm:prSet presAssocID="{0E31AB42-DC4D-466D-BADF-BED445A6F6C1}" presName="connectorText" presStyleLbl="sibTrans2D1" presStyleIdx="0" presStyleCnt="5"/>
      <dgm:spPr/>
    </dgm:pt>
    <dgm:pt modelId="{98EB08AC-22EE-4654-ADDB-A0997F79C1EF}" type="pres">
      <dgm:prSet presAssocID="{95CA2146-9E13-4983-B5E5-527ABED83C73}" presName="node" presStyleLbl="node1" presStyleIdx="1" presStyleCnt="5">
        <dgm:presLayoutVars>
          <dgm:bulletEnabled val="1"/>
        </dgm:presLayoutVars>
      </dgm:prSet>
      <dgm:spPr/>
    </dgm:pt>
    <dgm:pt modelId="{C643DE33-F4A7-40F9-90E2-A94B0707418B}" type="pres">
      <dgm:prSet presAssocID="{C63DE488-0AC8-4356-AE3B-403635143E64}" presName="sibTrans" presStyleLbl="sibTrans2D1" presStyleIdx="1" presStyleCnt="5"/>
      <dgm:spPr/>
    </dgm:pt>
    <dgm:pt modelId="{6CE50B3E-077F-4728-AFA3-A2DE29C1F0B8}" type="pres">
      <dgm:prSet presAssocID="{C63DE488-0AC8-4356-AE3B-403635143E64}" presName="connectorText" presStyleLbl="sibTrans2D1" presStyleIdx="1" presStyleCnt="5"/>
      <dgm:spPr/>
    </dgm:pt>
    <dgm:pt modelId="{EED18652-69C0-4D65-89C2-F152D1B61F92}" type="pres">
      <dgm:prSet presAssocID="{A7F19FAA-D92A-48CC-949F-96E2259F7A2A}" presName="node" presStyleLbl="node1" presStyleIdx="2" presStyleCnt="5">
        <dgm:presLayoutVars>
          <dgm:bulletEnabled val="1"/>
        </dgm:presLayoutVars>
      </dgm:prSet>
      <dgm:spPr/>
    </dgm:pt>
    <dgm:pt modelId="{45707772-FD7A-488E-84A1-CE0F87A3E037}" type="pres">
      <dgm:prSet presAssocID="{02E14412-3FF1-4F1D-AD17-28BA46252E91}" presName="sibTrans" presStyleLbl="sibTrans2D1" presStyleIdx="2" presStyleCnt="5"/>
      <dgm:spPr/>
    </dgm:pt>
    <dgm:pt modelId="{90B0B837-823D-45A0-8693-46AFA43FA636}" type="pres">
      <dgm:prSet presAssocID="{02E14412-3FF1-4F1D-AD17-28BA46252E91}" presName="connectorText" presStyleLbl="sibTrans2D1" presStyleIdx="2" presStyleCnt="5"/>
      <dgm:spPr/>
    </dgm:pt>
    <dgm:pt modelId="{C316E25F-A236-497A-9404-F6B570F14A76}" type="pres">
      <dgm:prSet presAssocID="{E326B890-9B2C-4389-9C4D-A7DA481933FF}" presName="node" presStyleLbl="node1" presStyleIdx="3" presStyleCnt="5">
        <dgm:presLayoutVars>
          <dgm:bulletEnabled val="1"/>
        </dgm:presLayoutVars>
      </dgm:prSet>
      <dgm:spPr/>
    </dgm:pt>
    <dgm:pt modelId="{C6A98FFE-6C84-439C-A82F-2E3641F7E139}" type="pres">
      <dgm:prSet presAssocID="{DFB31459-10E2-47C3-8481-2D0F80240145}" presName="sibTrans" presStyleLbl="sibTrans2D1" presStyleIdx="3" presStyleCnt="5"/>
      <dgm:spPr/>
    </dgm:pt>
    <dgm:pt modelId="{AAF1579C-AFCD-49F8-B4AF-1B0010541EBF}" type="pres">
      <dgm:prSet presAssocID="{DFB31459-10E2-47C3-8481-2D0F80240145}" presName="connectorText" presStyleLbl="sibTrans2D1" presStyleIdx="3" presStyleCnt="5"/>
      <dgm:spPr/>
    </dgm:pt>
    <dgm:pt modelId="{E58902C2-6BF8-440F-8E06-087096B3E2B8}" type="pres">
      <dgm:prSet presAssocID="{F4994BF6-ED80-4886-A657-0E1EDA961148}" presName="node" presStyleLbl="node1" presStyleIdx="4" presStyleCnt="5">
        <dgm:presLayoutVars>
          <dgm:bulletEnabled val="1"/>
        </dgm:presLayoutVars>
      </dgm:prSet>
      <dgm:spPr/>
    </dgm:pt>
    <dgm:pt modelId="{FEEBF1C3-451B-4D2B-93CD-37B1BAF97B99}" type="pres">
      <dgm:prSet presAssocID="{321D2384-17AC-4001-B49F-F67BB04AB0FB}" presName="sibTrans" presStyleLbl="sibTrans2D1" presStyleIdx="4" presStyleCnt="5"/>
      <dgm:spPr/>
    </dgm:pt>
    <dgm:pt modelId="{34AB004E-F319-4863-B896-3C418726A53D}" type="pres">
      <dgm:prSet presAssocID="{321D2384-17AC-4001-B49F-F67BB04AB0FB}" presName="connectorText" presStyleLbl="sibTrans2D1" presStyleIdx="4" presStyleCnt="5"/>
      <dgm:spPr/>
    </dgm:pt>
  </dgm:ptLst>
  <dgm:cxnLst>
    <dgm:cxn modelId="{5B4FB40D-22A3-4126-95DC-1998FF14A5A6}" srcId="{5B7D8A23-9511-41BE-B716-7FB6398A348B}" destId="{E326B890-9B2C-4389-9C4D-A7DA481933FF}" srcOrd="3" destOrd="0" parTransId="{7137295D-EBD0-416F-A1D2-FDAAACB93457}" sibTransId="{DFB31459-10E2-47C3-8481-2D0F80240145}"/>
    <dgm:cxn modelId="{BA084427-05AF-4ED1-9726-B1C382B6C1D2}" srcId="{5B7D8A23-9511-41BE-B716-7FB6398A348B}" destId="{A7F19FAA-D92A-48CC-949F-96E2259F7A2A}" srcOrd="2" destOrd="0" parTransId="{4D87280D-EB63-433D-81F8-F5BFA902DCDC}" sibTransId="{02E14412-3FF1-4F1D-AD17-28BA46252E91}"/>
    <dgm:cxn modelId="{D3D48D29-5B96-4082-B4CC-F9B50BDE1B1D}" type="presOf" srcId="{C63DE488-0AC8-4356-AE3B-403635143E64}" destId="{6CE50B3E-077F-4728-AFA3-A2DE29C1F0B8}" srcOrd="1" destOrd="0" presId="urn:microsoft.com/office/officeart/2005/8/layout/cycle2"/>
    <dgm:cxn modelId="{04FA2B34-0280-4538-8CFF-EAEE6AFBA334}" type="presOf" srcId="{02E14412-3FF1-4F1D-AD17-28BA46252E91}" destId="{90B0B837-823D-45A0-8693-46AFA43FA636}" srcOrd="1" destOrd="0" presId="urn:microsoft.com/office/officeart/2005/8/layout/cycle2"/>
    <dgm:cxn modelId="{4C6A0A37-CA7F-47A3-BCF1-2C00C7FC6313}" type="presOf" srcId="{DFB31459-10E2-47C3-8481-2D0F80240145}" destId="{AAF1579C-AFCD-49F8-B4AF-1B0010541EBF}" srcOrd="1" destOrd="0" presId="urn:microsoft.com/office/officeart/2005/8/layout/cycle2"/>
    <dgm:cxn modelId="{46F56A3B-C11A-4106-80CD-2DA73E404FF3}" srcId="{5B7D8A23-9511-41BE-B716-7FB6398A348B}" destId="{F4994BF6-ED80-4886-A657-0E1EDA961148}" srcOrd="4" destOrd="0" parTransId="{C0BA8A35-15F6-40A8-9C6C-BFF2F64036B5}" sibTransId="{321D2384-17AC-4001-B49F-F67BB04AB0FB}"/>
    <dgm:cxn modelId="{EC226F4A-7A00-4513-97B6-C96FD549CD38}" type="presOf" srcId="{02E14412-3FF1-4F1D-AD17-28BA46252E91}" destId="{45707772-FD7A-488E-84A1-CE0F87A3E037}" srcOrd="0" destOrd="0" presId="urn:microsoft.com/office/officeart/2005/8/layout/cycle2"/>
    <dgm:cxn modelId="{5F2F9F57-7943-4B30-8AC7-9EF5298D0095}" type="presOf" srcId="{DFB31459-10E2-47C3-8481-2D0F80240145}" destId="{C6A98FFE-6C84-439C-A82F-2E3641F7E139}" srcOrd="0" destOrd="0" presId="urn:microsoft.com/office/officeart/2005/8/layout/cycle2"/>
    <dgm:cxn modelId="{41248560-9194-4E8C-ADC5-C01B5A0F207A}" type="presOf" srcId="{0E31AB42-DC4D-466D-BADF-BED445A6F6C1}" destId="{8CDD9465-222C-49D3-8BAF-C22DA4E5F3AD}" srcOrd="1" destOrd="0" presId="urn:microsoft.com/office/officeart/2005/8/layout/cycle2"/>
    <dgm:cxn modelId="{BAED4468-A179-4C5F-92CA-E5D641D63E05}" srcId="{5B7D8A23-9511-41BE-B716-7FB6398A348B}" destId="{9BEDB335-0C7E-446B-9CA8-A47DCC16D7F1}" srcOrd="0" destOrd="0" parTransId="{CBBCF72E-66CD-47FC-A2FA-148ECD45612F}" sibTransId="{0E31AB42-DC4D-466D-BADF-BED445A6F6C1}"/>
    <dgm:cxn modelId="{3D486280-26AD-40CD-8D82-80CDF7121025}" type="presOf" srcId="{C63DE488-0AC8-4356-AE3B-403635143E64}" destId="{C643DE33-F4A7-40F9-90E2-A94B0707418B}" srcOrd="0" destOrd="0" presId="urn:microsoft.com/office/officeart/2005/8/layout/cycle2"/>
    <dgm:cxn modelId="{2B30AE83-017C-4DE5-AF2A-0B34498926D3}" type="presOf" srcId="{5B7D8A23-9511-41BE-B716-7FB6398A348B}" destId="{88E161A4-0CD2-4EFF-8EA8-21B3FF05D86D}" srcOrd="0" destOrd="0" presId="urn:microsoft.com/office/officeart/2005/8/layout/cycle2"/>
    <dgm:cxn modelId="{E1D65A92-5460-41CE-A966-071BE0930743}" type="presOf" srcId="{321D2384-17AC-4001-B49F-F67BB04AB0FB}" destId="{34AB004E-F319-4863-B896-3C418726A53D}" srcOrd="1" destOrd="0" presId="urn:microsoft.com/office/officeart/2005/8/layout/cycle2"/>
    <dgm:cxn modelId="{FD0CE69F-4565-4EA2-8F1D-4EC153115004}" type="presOf" srcId="{321D2384-17AC-4001-B49F-F67BB04AB0FB}" destId="{FEEBF1C3-451B-4D2B-93CD-37B1BAF97B99}" srcOrd="0" destOrd="0" presId="urn:microsoft.com/office/officeart/2005/8/layout/cycle2"/>
    <dgm:cxn modelId="{5BC9A1A6-0689-493A-8324-1DC80327B603}" type="presOf" srcId="{95CA2146-9E13-4983-B5E5-527ABED83C73}" destId="{98EB08AC-22EE-4654-ADDB-A0997F79C1EF}" srcOrd="0" destOrd="0" presId="urn:microsoft.com/office/officeart/2005/8/layout/cycle2"/>
    <dgm:cxn modelId="{97FE9DB3-05F6-462C-ACD2-5E6392646244}" type="presOf" srcId="{F4994BF6-ED80-4886-A657-0E1EDA961148}" destId="{E58902C2-6BF8-440F-8E06-087096B3E2B8}" srcOrd="0" destOrd="0" presId="urn:microsoft.com/office/officeart/2005/8/layout/cycle2"/>
    <dgm:cxn modelId="{0FB771B9-46BF-4F01-BB0D-9C2292C53E30}" srcId="{5B7D8A23-9511-41BE-B716-7FB6398A348B}" destId="{95CA2146-9E13-4983-B5E5-527ABED83C73}" srcOrd="1" destOrd="0" parTransId="{1D009BB9-CF8B-48D4-A3C4-17F750EBD099}" sibTransId="{C63DE488-0AC8-4356-AE3B-403635143E64}"/>
    <dgm:cxn modelId="{E743CAC3-3870-493F-90B7-04C0A4A6B2B7}" type="presOf" srcId="{0E31AB42-DC4D-466D-BADF-BED445A6F6C1}" destId="{56881306-0821-4A12-898D-4D01816DE76A}" srcOrd="0" destOrd="0" presId="urn:microsoft.com/office/officeart/2005/8/layout/cycle2"/>
    <dgm:cxn modelId="{3A7711D6-61A6-4971-8CB2-30E1280E2877}" type="presOf" srcId="{9BEDB335-0C7E-446B-9CA8-A47DCC16D7F1}" destId="{EFE3AA40-84BB-4795-A956-DDB101BF5CC1}" srcOrd="0" destOrd="0" presId="urn:microsoft.com/office/officeart/2005/8/layout/cycle2"/>
    <dgm:cxn modelId="{737DF3E9-1CBF-4CEB-9E6D-9BEF617AEFAB}" type="presOf" srcId="{E326B890-9B2C-4389-9C4D-A7DA481933FF}" destId="{C316E25F-A236-497A-9404-F6B570F14A76}" srcOrd="0" destOrd="0" presId="urn:microsoft.com/office/officeart/2005/8/layout/cycle2"/>
    <dgm:cxn modelId="{D0DEE7F4-3E11-461D-824E-1D7A0B37FD74}" type="presOf" srcId="{A7F19FAA-D92A-48CC-949F-96E2259F7A2A}" destId="{EED18652-69C0-4D65-89C2-F152D1B61F92}" srcOrd="0" destOrd="0" presId="urn:microsoft.com/office/officeart/2005/8/layout/cycle2"/>
    <dgm:cxn modelId="{575B80E6-EA82-4FEE-A5AB-88C85F140463}" type="presParOf" srcId="{88E161A4-0CD2-4EFF-8EA8-21B3FF05D86D}" destId="{EFE3AA40-84BB-4795-A956-DDB101BF5CC1}" srcOrd="0" destOrd="0" presId="urn:microsoft.com/office/officeart/2005/8/layout/cycle2"/>
    <dgm:cxn modelId="{725D50A7-0495-4197-B724-8A7CBFF62C04}" type="presParOf" srcId="{88E161A4-0CD2-4EFF-8EA8-21B3FF05D86D}" destId="{56881306-0821-4A12-898D-4D01816DE76A}" srcOrd="1" destOrd="0" presId="urn:microsoft.com/office/officeart/2005/8/layout/cycle2"/>
    <dgm:cxn modelId="{2937B7B9-DEB7-462F-9C5B-D6CFA02E6A80}" type="presParOf" srcId="{56881306-0821-4A12-898D-4D01816DE76A}" destId="{8CDD9465-222C-49D3-8BAF-C22DA4E5F3AD}" srcOrd="0" destOrd="0" presId="urn:microsoft.com/office/officeart/2005/8/layout/cycle2"/>
    <dgm:cxn modelId="{3C9C4AE2-107A-46AD-94E9-479E09256DC9}" type="presParOf" srcId="{88E161A4-0CD2-4EFF-8EA8-21B3FF05D86D}" destId="{98EB08AC-22EE-4654-ADDB-A0997F79C1EF}" srcOrd="2" destOrd="0" presId="urn:microsoft.com/office/officeart/2005/8/layout/cycle2"/>
    <dgm:cxn modelId="{CD59E8AB-25A3-491D-AE66-9437FACDFD54}" type="presParOf" srcId="{88E161A4-0CD2-4EFF-8EA8-21B3FF05D86D}" destId="{C643DE33-F4A7-40F9-90E2-A94B0707418B}" srcOrd="3" destOrd="0" presId="urn:microsoft.com/office/officeart/2005/8/layout/cycle2"/>
    <dgm:cxn modelId="{57EFCABC-AEF8-4B12-9BE2-59C69B147821}" type="presParOf" srcId="{C643DE33-F4A7-40F9-90E2-A94B0707418B}" destId="{6CE50B3E-077F-4728-AFA3-A2DE29C1F0B8}" srcOrd="0" destOrd="0" presId="urn:microsoft.com/office/officeart/2005/8/layout/cycle2"/>
    <dgm:cxn modelId="{9B156F35-D76D-4095-831D-334DA4AFECFD}" type="presParOf" srcId="{88E161A4-0CD2-4EFF-8EA8-21B3FF05D86D}" destId="{EED18652-69C0-4D65-89C2-F152D1B61F92}" srcOrd="4" destOrd="0" presId="urn:microsoft.com/office/officeart/2005/8/layout/cycle2"/>
    <dgm:cxn modelId="{572175E2-9A5B-4697-A607-74D6BED244F5}" type="presParOf" srcId="{88E161A4-0CD2-4EFF-8EA8-21B3FF05D86D}" destId="{45707772-FD7A-488E-84A1-CE0F87A3E037}" srcOrd="5" destOrd="0" presId="urn:microsoft.com/office/officeart/2005/8/layout/cycle2"/>
    <dgm:cxn modelId="{E5D64ABB-F021-4F6B-9CC4-AA8DDD5AFF9E}" type="presParOf" srcId="{45707772-FD7A-488E-84A1-CE0F87A3E037}" destId="{90B0B837-823D-45A0-8693-46AFA43FA636}" srcOrd="0" destOrd="0" presId="urn:microsoft.com/office/officeart/2005/8/layout/cycle2"/>
    <dgm:cxn modelId="{1096F688-BAD0-440C-902C-45FD1C970726}" type="presParOf" srcId="{88E161A4-0CD2-4EFF-8EA8-21B3FF05D86D}" destId="{C316E25F-A236-497A-9404-F6B570F14A76}" srcOrd="6" destOrd="0" presId="urn:microsoft.com/office/officeart/2005/8/layout/cycle2"/>
    <dgm:cxn modelId="{373AFD2E-0210-4935-984F-CF877E9882EF}" type="presParOf" srcId="{88E161A4-0CD2-4EFF-8EA8-21B3FF05D86D}" destId="{C6A98FFE-6C84-439C-A82F-2E3641F7E139}" srcOrd="7" destOrd="0" presId="urn:microsoft.com/office/officeart/2005/8/layout/cycle2"/>
    <dgm:cxn modelId="{D4640E97-6113-49D6-91E1-403E7545EAEF}" type="presParOf" srcId="{C6A98FFE-6C84-439C-A82F-2E3641F7E139}" destId="{AAF1579C-AFCD-49F8-B4AF-1B0010541EBF}" srcOrd="0" destOrd="0" presId="urn:microsoft.com/office/officeart/2005/8/layout/cycle2"/>
    <dgm:cxn modelId="{F7C68F5D-580C-4F63-BA91-56477D8F8FC0}" type="presParOf" srcId="{88E161A4-0CD2-4EFF-8EA8-21B3FF05D86D}" destId="{E58902C2-6BF8-440F-8E06-087096B3E2B8}" srcOrd="8" destOrd="0" presId="urn:microsoft.com/office/officeart/2005/8/layout/cycle2"/>
    <dgm:cxn modelId="{EAD2ED42-65BF-46A1-BCF1-38BD399E7B22}" type="presParOf" srcId="{88E161A4-0CD2-4EFF-8EA8-21B3FF05D86D}" destId="{FEEBF1C3-451B-4D2B-93CD-37B1BAF97B99}" srcOrd="9" destOrd="0" presId="urn:microsoft.com/office/officeart/2005/8/layout/cycle2"/>
    <dgm:cxn modelId="{E6B8C82C-C904-47F9-9CA2-9F9770161FFE}" type="presParOf" srcId="{FEEBF1C3-451B-4D2B-93CD-37B1BAF97B99}" destId="{34AB004E-F319-4863-B896-3C418726A53D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AD9AB-76BA-4F20-9C80-4020D86AF54F}">
      <dsp:nvSpPr>
        <dsp:cNvPr id="0" name=""/>
        <dsp:cNvSpPr/>
      </dsp:nvSpPr>
      <dsp:spPr>
        <a:xfrm>
          <a:off x="0" y="391011"/>
          <a:ext cx="6439103" cy="16332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9746" tIns="354076" rIns="499746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kern="1200" dirty="0">
              <a:latin typeface="Hind Vadodara" panose="020B0604020202020204" charset="0"/>
              <a:cs typeface="Hind Vadodara" panose="020B0604020202020204" charset="0"/>
            </a:rPr>
            <a:t>Review: Coaching Team Meetings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kern="1200" dirty="0">
              <a:latin typeface="Hind Vadodara" panose="020B0604020202020204" charset="0"/>
              <a:cs typeface="Hind Vadodara" panose="020B0604020202020204" charset="0"/>
            </a:rPr>
            <a:t>Review: Team Implementation Checklist (TIC)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kern="1200" dirty="0">
              <a:latin typeface="Hind Vadodara" panose="020B0604020202020204" charset="0"/>
              <a:cs typeface="Hind Vadodara" panose="020B0604020202020204" charset="0"/>
            </a:rPr>
            <a:t>Preview: Teaching Class-Wide Expectations (Step #5)</a:t>
          </a:r>
        </a:p>
      </dsp:txBody>
      <dsp:txXfrm>
        <a:off x="79730" y="470741"/>
        <a:ext cx="6279643" cy="1473815"/>
      </dsp:txXfrm>
    </dsp:sp>
    <dsp:sp modelId="{24EE546A-203E-45A1-AB96-5A4CB77AC5EC}">
      <dsp:nvSpPr>
        <dsp:cNvPr id="0" name=""/>
        <dsp:cNvSpPr/>
      </dsp:nvSpPr>
      <dsp:spPr>
        <a:xfrm>
          <a:off x="321955" y="140091"/>
          <a:ext cx="4507372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368" tIns="0" rIns="17036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 dirty="0">
              <a:latin typeface="Hind Vadodara" panose="020B0604020202020204" charset="0"/>
              <a:cs typeface="Hind Vadodara" panose="020B0604020202020204" charset="0"/>
            </a:rPr>
            <a:t>Presentation Content:</a:t>
          </a:r>
          <a:endParaRPr lang="en-US" sz="1700" b="0" i="0" u="none" strike="noStrike" kern="1200" cap="none" baseline="0" noProof="0" dirty="0">
            <a:solidFill>
              <a:srgbClr val="010000"/>
            </a:solidFill>
            <a:latin typeface="Hind Vadodara" panose="020B0604020202020204" charset="0"/>
            <a:cs typeface="Hind Vadodara" panose="020B0604020202020204" charset="0"/>
          </a:endParaRPr>
        </a:p>
      </dsp:txBody>
      <dsp:txXfrm>
        <a:off x="346453" y="164589"/>
        <a:ext cx="4458376" cy="452844"/>
      </dsp:txXfrm>
    </dsp:sp>
    <dsp:sp modelId="{183C8042-F222-4C5B-948A-CA63CABAB28E}">
      <dsp:nvSpPr>
        <dsp:cNvPr id="0" name=""/>
        <dsp:cNvSpPr/>
      </dsp:nvSpPr>
      <dsp:spPr>
        <a:xfrm>
          <a:off x="0" y="2367007"/>
          <a:ext cx="6439103" cy="15797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045461"/>
              <a:satOff val="-52560"/>
              <a:lumOff val="-74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9746" tIns="354076" rIns="499746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Hind Vadodara" panose="020B0604020202020204" charset="0"/>
              <a:cs typeface="Hind Vadodara" panose="020B0604020202020204" charset="0"/>
            </a:rPr>
            <a:t>Review Team Implementation Checklist (TIC) &amp; Action Plan</a:t>
          </a:r>
          <a:endParaRPr lang="en-US" sz="1700" b="0" i="0" kern="1200" dirty="0">
            <a:latin typeface="Hind Vadodara" panose="020B0604020202020204" charset="0"/>
            <a:cs typeface="Hind Vadodara" panose="020B0604020202020204" charset="0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kern="1200" dirty="0">
              <a:latin typeface="Hind Vadodara" panose="020B0604020202020204" charset="0"/>
              <a:cs typeface="Hind Vadodara" panose="020B0604020202020204" charset="0"/>
            </a:rPr>
            <a:t>Consider surveying staff to identify top concerns</a:t>
          </a:r>
        </a:p>
      </dsp:txBody>
      <dsp:txXfrm>
        <a:off x="77116" y="2444123"/>
        <a:ext cx="6284871" cy="1425493"/>
      </dsp:txXfrm>
    </dsp:sp>
    <dsp:sp modelId="{3EE32B02-DB9E-4A32-B892-2B06787A9E31}">
      <dsp:nvSpPr>
        <dsp:cNvPr id="0" name=""/>
        <dsp:cNvSpPr/>
      </dsp:nvSpPr>
      <dsp:spPr>
        <a:xfrm>
          <a:off x="321955" y="2116087"/>
          <a:ext cx="4507372" cy="501840"/>
        </a:xfrm>
        <a:prstGeom prst="roundRect">
          <a:avLst/>
        </a:prstGeom>
        <a:solidFill>
          <a:schemeClr val="accent5">
            <a:hueOff val="3045461"/>
            <a:satOff val="-52560"/>
            <a:lumOff val="-74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368" tIns="0" rIns="17036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>
              <a:latin typeface="Hind Vadodara" panose="020B0604020202020204" charset="0"/>
              <a:cs typeface="Hind Vadodara" panose="020B0604020202020204" charset="0"/>
            </a:rPr>
            <a:t>Coaches’</a:t>
          </a:r>
          <a:r>
            <a:rPr lang="en-US" sz="1700" kern="1200">
              <a:latin typeface="Hind Vadodara" panose="020B0604020202020204" charset="0"/>
              <a:cs typeface="Hind Vadodara" panose="020B0604020202020204" charset="0"/>
            </a:rPr>
            <a:t> T</a:t>
          </a:r>
          <a:r>
            <a:rPr lang="en-US" sz="1700" b="0" i="0" kern="1200">
              <a:latin typeface="Hind Vadodara" panose="020B0604020202020204" charset="0"/>
              <a:cs typeface="Hind Vadodara" panose="020B0604020202020204" charset="0"/>
            </a:rPr>
            <a:t>asks:</a:t>
          </a:r>
          <a:endParaRPr lang="en-US" sz="1700" kern="1200">
            <a:latin typeface="Hind Vadodara" panose="020B0604020202020204" charset="0"/>
            <a:cs typeface="Hind Vadodara" panose="020B0604020202020204" charset="0"/>
          </a:endParaRPr>
        </a:p>
      </dsp:txBody>
      <dsp:txXfrm>
        <a:off x="346453" y="2140585"/>
        <a:ext cx="4458376" cy="4528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3AA40-84BB-4795-A956-DDB101BF5CC1}">
      <dsp:nvSpPr>
        <dsp:cNvPr id="0" name=""/>
        <dsp:cNvSpPr/>
      </dsp:nvSpPr>
      <dsp:spPr>
        <a:xfrm>
          <a:off x="2575392" y="721"/>
          <a:ext cx="1203918" cy="1203918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Hind Vadodara" panose="020B0604020202020204" charset="0"/>
              <a:cs typeface="Hind Vadodara" panose="020B0604020202020204" charset="0"/>
            </a:rPr>
            <a:t>Define</a:t>
          </a:r>
        </a:p>
      </dsp:txBody>
      <dsp:txXfrm>
        <a:off x="2751702" y="177031"/>
        <a:ext cx="851298" cy="851298"/>
      </dsp:txXfrm>
    </dsp:sp>
    <dsp:sp modelId="{56881306-0821-4A12-898D-4D01816DE76A}">
      <dsp:nvSpPr>
        <dsp:cNvPr id="0" name=""/>
        <dsp:cNvSpPr/>
      </dsp:nvSpPr>
      <dsp:spPr>
        <a:xfrm rot="2160000">
          <a:off x="3741057" y="925028"/>
          <a:ext cx="319192" cy="406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>
            <a:latin typeface="Hind Vadodara" panose="020B0604020202020204" charset="0"/>
            <a:cs typeface="Hind Vadodara" panose="020B0604020202020204" charset="0"/>
          </a:endParaRPr>
        </a:p>
      </dsp:txBody>
      <dsp:txXfrm>
        <a:off x="3750201" y="978149"/>
        <a:ext cx="223434" cy="243794"/>
      </dsp:txXfrm>
    </dsp:sp>
    <dsp:sp modelId="{98EB08AC-22EE-4654-ADDB-A0997F79C1EF}">
      <dsp:nvSpPr>
        <dsp:cNvPr id="0" name=""/>
        <dsp:cNvSpPr/>
      </dsp:nvSpPr>
      <dsp:spPr>
        <a:xfrm>
          <a:off x="4036613" y="1062360"/>
          <a:ext cx="1203918" cy="1203918"/>
        </a:xfrm>
        <a:prstGeom prst="ellipse">
          <a:avLst/>
        </a:prstGeom>
        <a:solidFill>
          <a:schemeClr val="accent2">
            <a:shade val="50000"/>
            <a:hueOff val="-12530"/>
            <a:satOff val="4065"/>
            <a:lumOff val="158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Hind Vadodara" panose="020B0604020202020204" charset="0"/>
              <a:cs typeface="Hind Vadodara" panose="020B0604020202020204" charset="0"/>
            </a:rPr>
            <a:t>Teach</a:t>
          </a:r>
        </a:p>
      </dsp:txBody>
      <dsp:txXfrm>
        <a:off x="4212923" y="1238670"/>
        <a:ext cx="851298" cy="851298"/>
      </dsp:txXfrm>
    </dsp:sp>
    <dsp:sp modelId="{C643DE33-F4A7-40F9-90E2-A94B0707418B}">
      <dsp:nvSpPr>
        <dsp:cNvPr id="0" name=""/>
        <dsp:cNvSpPr/>
      </dsp:nvSpPr>
      <dsp:spPr>
        <a:xfrm rot="6480000">
          <a:off x="4202699" y="2311450"/>
          <a:ext cx="319192" cy="406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12046"/>
            <a:satOff val="-642"/>
            <a:lumOff val="936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>
            <a:latin typeface="Hind Vadodara" panose="020B0604020202020204" charset="0"/>
            <a:cs typeface="Hind Vadodara" panose="020B0604020202020204" charset="0"/>
          </a:endParaRPr>
        </a:p>
      </dsp:txBody>
      <dsp:txXfrm rot="10800000">
        <a:off x="4265373" y="2347178"/>
        <a:ext cx="223434" cy="243794"/>
      </dsp:txXfrm>
    </dsp:sp>
    <dsp:sp modelId="{EED18652-69C0-4D65-89C2-F152D1B61F92}">
      <dsp:nvSpPr>
        <dsp:cNvPr id="0" name=""/>
        <dsp:cNvSpPr/>
      </dsp:nvSpPr>
      <dsp:spPr>
        <a:xfrm>
          <a:off x="3478476" y="2780128"/>
          <a:ext cx="1203918" cy="1203918"/>
        </a:xfrm>
        <a:prstGeom prst="ellipse">
          <a:avLst/>
        </a:prstGeom>
        <a:solidFill>
          <a:schemeClr val="accent2">
            <a:shade val="50000"/>
            <a:hueOff val="-25060"/>
            <a:satOff val="8130"/>
            <a:lumOff val="317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Hind Vadodara" panose="020B0604020202020204" charset="0"/>
              <a:cs typeface="Hind Vadodara" panose="020B0604020202020204" charset="0"/>
            </a:rPr>
            <a:t>Prompt</a:t>
          </a:r>
        </a:p>
      </dsp:txBody>
      <dsp:txXfrm>
        <a:off x="3654786" y="2956438"/>
        <a:ext cx="851298" cy="851298"/>
      </dsp:txXfrm>
    </dsp:sp>
    <dsp:sp modelId="{45707772-FD7A-488E-84A1-CE0F87A3E037}">
      <dsp:nvSpPr>
        <dsp:cNvPr id="0" name=""/>
        <dsp:cNvSpPr/>
      </dsp:nvSpPr>
      <dsp:spPr>
        <a:xfrm rot="10800000">
          <a:off x="3026789" y="3178926"/>
          <a:ext cx="319192" cy="406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24092"/>
            <a:satOff val="-1285"/>
            <a:lumOff val="1873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>
            <a:latin typeface="Hind Vadodara" panose="020B0604020202020204" charset="0"/>
            <a:cs typeface="Hind Vadodara" panose="020B0604020202020204" charset="0"/>
          </a:endParaRPr>
        </a:p>
      </dsp:txBody>
      <dsp:txXfrm rot="10800000">
        <a:off x="3122547" y="3260190"/>
        <a:ext cx="223434" cy="243794"/>
      </dsp:txXfrm>
    </dsp:sp>
    <dsp:sp modelId="{C316E25F-A236-497A-9404-F6B570F14A76}">
      <dsp:nvSpPr>
        <dsp:cNvPr id="0" name=""/>
        <dsp:cNvSpPr/>
      </dsp:nvSpPr>
      <dsp:spPr>
        <a:xfrm>
          <a:off x="1672308" y="2780128"/>
          <a:ext cx="1203918" cy="1203918"/>
        </a:xfrm>
        <a:prstGeom prst="ellipse">
          <a:avLst/>
        </a:prstGeom>
        <a:solidFill>
          <a:schemeClr val="accent2">
            <a:shade val="50000"/>
            <a:hueOff val="-25060"/>
            <a:satOff val="8130"/>
            <a:lumOff val="317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Hind Vadodara" panose="020B0604020202020204" charset="0"/>
              <a:cs typeface="Hind Vadodara" panose="020B0604020202020204" charset="0"/>
            </a:rPr>
            <a:t>Monitor</a:t>
          </a:r>
        </a:p>
      </dsp:txBody>
      <dsp:txXfrm>
        <a:off x="1848618" y="2956438"/>
        <a:ext cx="851298" cy="851298"/>
      </dsp:txXfrm>
    </dsp:sp>
    <dsp:sp modelId="{C6A98FFE-6C84-439C-A82F-2E3641F7E139}">
      <dsp:nvSpPr>
        <dsp:cNvPr id="0" name=""/>
        <dsp:cNvSpPr/>
      </dsp:nvSpPr>
      <dsp:spPr>
        <a:xfrm rot="15120000">
          <a:off x="1838394" y="2328633"/>
          <a:ext cx="319192" cy="406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24092"/>
            <a:satOff val="-1285"/>
            <a:lumOff val="1873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>
            <a:latin typeface="Hind Vadodara" panose="020B0604020202020204" charset="0"/>
            <a:cs typeface="Hind Vadodara" panose="020B0604020202020204" charset="0"/>
          </a:endParaRPr>
        </a:p>
      </dsp:txBody>
      <dsp:txXfrm rot="10800000">
        <a:off x="1901068" y="2455433"/>
        <a:ext cx="223434" cy="243794"/>
      </dsp:txXfrm>
    </dsp:sp>
    <dsp:sp modelId="{E58902C2-6BF8-440F-8E06-087096B3E2B8}">
      <dsp:nvSpPr>
        <dsp:cNvPr id="0" name=""/>
        <dsp:cNvSpPr/>
      </dsp:nvSpPr>
      <dsp:spPr>
        <a:xfrm>
          <a:off x="1114171" y="1062360"/>
          <a:ext cx="1203918" cy="1203918"/>
        </a:xfrm>
        <a:prstGeom prst="ellipse">
          <a:avLst/>
        </a:prstGeom>
        <a:solidFill>
          <a:schemeClr val="accent2">
            <a:shade val="50000"/>
            <a:hueOff val="-12530"/>
            <a:satOff val="4065"/>
            <a:lumOff val="158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Hind Vadodara" panose="020B0604020202020204" charset="0"/>
              <a:cs typeface="Hind Vadodara" panose="020B0604020202020204" charset="0"/>
            </a:rPr>
            <a:t>Evaluate</a:t>
          </a:r>
          <a:endParaRPr lang="en-US" sz="1700" kern="1200" dirty="0">
            <a:latin typeface="Hind Vadodara" panose="020B0604020202020204" charset="0"/>
            <a:cs typeface="Hind Vadodara" panose="020B0604020202020204" charset="0"/>
          </a:endParaRPr>
        </a:p>
      </dsp:txBody>
      <dsp:txXfrm>
        <a:off x="1290481" y="1238670"/>
        <a:ext cx="851298" cy="851298"/>
      </dsp:txXfrm>
    </dsp:sp>
    <dsp:sp modelId="{FEEBF1C3-451B-4D2B-93CD-37B1BAF97B99}">
      <dsp:nvSpPr>
        <dsp:cNvPr id="0" name=""/>
        <dsp:cNvSpPr/>
      </dsp:nvSpPr>
      <dsp:spPr>
        <a:xfrm rot="19440000">
          <a:off x="2279836" y="935648"/>
          <a:ext cx="319192" cy="406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12046"/>
            <a:satOff val="-642"/>
            <a:lumOff val="936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>
            <a:latin typeface="Hind Vadodara" panose="020B0604020202020204" charset="0"/>
            <a:cs typeface="Hind Vadodara" panose="020B0604020202020204" charset="0"/>
          </a:endParaRPr>
        </a:p>
      </dsp:txBody>
      <dsp:txXfrm>
        <a:off x="2288980" y="1045055"/>
        <a:ext cx="223434" cy="24379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3AA40-84BB-4795-A956-DDB101BF5CC1}">
      <dsp:nvSpPr>
        <dsp:cNvPr id="0" name=""/>
        <dsp:cNvSpPr/>
      </dsp:nvSpPr>
      <dsp:spPr>
        <a:xfrm>
          <a:off x="2575392" y="721"/>
          <a:ext cx="1203918" cy="1203918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Hind Vadodara" panose="020B0604020202020204" charset="0"/>
              <a:cs typeface="Hind Vadodara" panose="020B0604020202020204" charset="0"/>
            </a:rPr>
            <a:t>Define</a:t>
          </a:r>
        </a:p>
      </dsp:txBody>
      <dsp:txXfrm>
        <a:off x="2751702" y="177031"/>
        <a:ext cx="851298" cy="851298"/>
      </dsp:txXfrm>
    </dsp:sp>
    <dsp:sp modelId="{56881306-0821-4A12-898D-4D01816DE76A}">
      <dsp:nvSpPr>
        <dsp:cNvPr id="0" name=""/>
        <dsp:cNvSpPr/>
      </dsp:nvSpPr>
      <dsp:spPr>
        <a:xfrm rot="2160000">
          <a:off x="3741057" y="925028"/>
          <a:ext cx="319192" cy="406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>
            <a:latin typeface="Hind Vadodara" panose="020B0604020202020204" charset="0"/>
            <a:cs typeface="Hind Vadodara" panose="020B0604020202020204" charset="0"/>
          </a:endParaRPr>
        </a:p>
      </dsp:txBody>
      <dsp:txXfrm>
        <a:off x="3750201" y="978149"/>
        <a:ext cx="223434" cy="243794"/>
      </dsp:txXfrm>
    </dsp:sp>
    <dsp:sp modelId="{98EB08AC-22EE-4654-ADDB-A0997F79C1EF}">
      <dsp:nvSpPr>
        <dsp:cNvPr id="0" name=""/>
        <dsp:cNvSpPr/>
      </dsp:nvSpPr>
      <dsp:spPr>
        <a:xfrm>
          <a:off x="4036613" y="1062360"/>
          <a:ext cx="1203918" cy="1203918"/>
        </a:xfrm>
        <a:prstGeom prst="ellipse">
          <a:avLst/>
        </a:prstGeom>
        <a:solidFill>
          <a:schemeClr val="accent2">
            <a:shade val="50000"/>
            <a:hueOff val="-12530"/>
            <a:satOff val="4065"/>
            <a:lumOff val="158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Hind Vadodara" panose="020B0604020202020204" charset="0"/>
              <a:cs typeface="Hind Vadodara" panose="020B0604020202020204" charset="0"/>
            </a:rPr>
            <a:t>Teach</a:t>
          </a:r>
        </a:p>
      </dsp:txBody>
      <dsp:txXfrm>
        <a:off x="4212923" y="1238670"/>
        <a:ext cx="851298" cy="851298"/>
      </dsp:txXfrm>
    </dsp:sp>
    <dsp:sp modelId="{C643DE33-F4A7-40F9-90E2-A94B0707418B}">
      <dsp:nvSpPr>
        <dsp:cNvPr id="0" name=""/>
        <dsp:cNvSpPr/>
      </dsp:nvSpPr>
      <dsp:spPr>
        <a:xfrm rot="6480000">
          <a:off x="4202699" y="2311450"/>
          <a:ext cx="319192" cy="406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12046"/>
            <a:satOff val="-642"/>
            <a:lumOff val="936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>
            <a:latin typeface="Hind Vadodara" panose="020B0604020202020204" charset="0"/>
            <a:cs typeface="Hind Vadodara" panose="020B0604020202020204" charset="0"/>
          </a:endParaRPr>
        </a:p>
      </dsp:txBody>
      <dsp:txXfrm rot="10800000">
        <a:off x="4265373" y="2347178"/>
        <a:ext cx="223434" cy="243794"/>
      </dsp:txXfrm>
    </dsp:sp>
    <dsp:sp modelId="{EED18652-69C0-4D65-89C2-F152D1B61F92}">
      <dsp:nvSpPr>
        <dsp:cNvPr id="0" name=""/>
        <dsp:cNvSpPr/>
      </dsp:nvSpPr>
      <dsp:spPr>
        <a:xfrm>
          <a:off x="3478476" y="2780128"/>
          <a:ext cx="1203918" cy="1203918"/>
        </a:xfrm>
        <a:prstGeom prst="ellipse">
          <a:avLst/>
        </a:prstGeom>
        <a:solidFill>
          <a:schemeClr val="accent2">
            <a:shade val="50000"/>
            <a:hueOff val="-25060"/>
            <a:satOff val="8130"/>
            <a:lumOff val="317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Hind Vadodara" panose="020B0604020202020204" charset="0"/>
              <a:cs typeface="Hind Vadodara" panose="020B0604020202020204" charset="0"/>
            </a:rPr>
            <a:t>Prompt</a:t>
          </a:r>
        </a:p>
      </dsp:txBody>
      <dsp:txXfrm>
        <a:off x="3654786" y="2956438"/>
        <a:ext cx="851298" cy="851298"/>
      </dsp:txXfrm>
    </dsp:sp>
    <dsp:sp modelId="{45707772-FD7A-488E-84A1-CE0F87A3E037}">
      <dsp:nvSpPr>
        <dsp:cNvPr id="0" name=""/>
        <dsp:cNvSpPr/>
      </dsp:nvSpPr>
      <dsp:spPr>
        <a:xfrm rot="10800000">
          <a:off x="3026789" y="3178926"/>
          <a:ext cx="319192" cy="406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24092"/>
            <a:satOff val="-1285"/>
            <a:lumOff val="1873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>
            <a:latin typeface="Hind Vadodara" panose="020B0604020202020204" charset="0"/>
            <a:cs typeface="Hind Vadodara" panose="020B0604020202020204" charset="0"/>
          </a:endParaRPr>
        </a:p>
      </dsp:txBody>
      <dsp:txXfrm rot="10800000">
        <a:off x="3122547" y="3260190"/>
        <a:ext cx="223434" cy="243794"/>
      </dsp:txXfrm>
    </dsp:sp>
    <dsp:sp modelId="{C316E25F-A236-497A-9404-F6B570F14A76}">
      <dsp:nvSpPr>
        <dsp:cNvPr id="0" name=""/>
        <dsp:cNvSpPr/>
      </dsp:nvSpPr>
      <dsp:spPr>
        <a:xfrm>
          <a:off x="1672308" y="2780128"/>
          <a:ext cx="1203918" cy="1203918"/>
        </a:xfrm>
        <a:prstGeom prst="ellipse">
          <a:avLst/>
        </a:prstGeom>
        <a:solidFill>
          <a:schemeClr val="accent2">
            <a:shade val="50000"/>
            <a:hueOff val="-25060"/>
            <a:satOff val="8130"/>
            <a:lumOff val="317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Hind Vadodara" panose="020B0604020202020204" charset="0"/>
              <a:cs typeface="Hind Vadodara" panose="020B0604020202020204" charset="0"/>
            </a:rPr>
            <a:t>Monitor</a:t>
          </a:r>
        </a:p>
      </dsp:txBody>
      <dsp:txXfrm>
        <a:off x="1848618" y="2956438"/>
        <a:ext cx="851298" cy="851298"/>
      </dsp:txXfrm>
    </dsp:sp>
    <dsp:sp modelId="{C6A98FFE-6C84-439C-A82F-2E3641F7E139}">
      <dsp:nvSpPr>
        <dsp:cNvPr id="0" name=""/>
        <dsp:cNvSpPr/>
      </dsp:nvSpPr>
      <dsp:spPr>
        <a:xfrm rot="15120000">
          <a:off x="1838394" y="2328633"/>
          <a:ext cx="319192" cy="406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24092"/>
            <a:satOff val="-1285"/>
            <a:lumOff val="1873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>
            <a:latin typeface="Hind Vadodara" panose="020B0604020202020204" charset="0"/>
            <a:cs typeface="Hind Vadodara" panose="020B0604020202020204" charset="0"/>
          </a:endParaRPr>
        </a:p>
      </dsp:txBody>
      <dsp:txXfrm rot="10800000">
        <a:off x="1901068" y="2455433"/>
        <a:ext cx="223434" cy="243794"/>
      </dsp:txXfrm>
    </dsp:sp>
    <dsp:sp modelId="{E58902C2-6BF8-440F-8E06-087096B3E2B8}">
      <dsp:nvSpPr>
        <dsp:cNvPr id="0" name=""/>
        <dsp:cNvSpPr/>
      </dsp:nvSpPr>
      <dsp:spPr>
        <a:xfrm>
          <a:off x="1114171" y="1062360"/>
          <a:ext cx="1203918" cy="1203918"/>
        </a:xfrm>
        <a:prstGeom prst="ellipse">
          <a:avLst/>
        </a:prstGeom>
        <a:solidFill>
          <a:schemeClr val="accent2">
            <a:shade val="50000"/>
            <a:hueOff val="-12530"/>
            <a:satOff val="4065"/>
            <a:lumOff val="158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Hind Vadodara" panose="020B0604020202020204" charset="0"/>
              <a:cs typeface="Hind Vadodara" panose="020B0604020202020204" charset="0"/>
            </a:rPr>
            <a:t>Evaluate</a:t>
          </a:r>
          <a:endParaRPr lang="en-US" sz="1700" kern="1200" dirty="0">
            <a:latin typeface="Hind Vadodara" panose="020B0604020202020204" charset="0"/>
            <a:cs typeface="Hind Vadodara" panose="020B0604020202020204" charset="0"/>
          </a:endParaRPr>
        </a:p>
      </dsp:txBody>
      <dsp:txXfrm>
        <a:off x="1290481" y="1238670"/>
        <a:ext cx="851298" cy="851298"/>
      </dsp:txXfrm>
    </dsp:sp>
    <dsp:sp modelId="{FEEBF1C3-451B-4D2B-93CD-37B1BAF97B99}">
      <dsp:nvSpPr>
        <dsp:cNvPr id="0" name=""/>
        <dsp:cNvSpPr/>
      </dsp:nvSpPr>
      <dsp:spPr>
        <a:xfrm rot="19440000">
          <a:off x="2279836" y="935648"/>
          <a:ext cx="319192" cy="406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12046"/>
            <a:satOff val="-642"/>
            <a:lumOff val="936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>
            <a:latin typeface="Hind Vadodara" panose="020B0604020202020204" charset="0"/>
            <a:cs typeface="Hind Vadodara" panose="020B0604020202020204" charset="0"/>
          </a:endParaRPr>
        </a:p>
      </dsp:txBody>
      <dsp:txXfrm>
        <a:off x="2288980" y="1045055"/>
        <a:ext cx="223434" cy="243794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3AA40-84BB-4795-A956-DDB101BF5CC1}">
      <dsp:nvSpPr>
        <dsp:cNvPr id="0" name=""/>
        <dsp:cNvSpPr/>
      </dsp:nvSpPr>
      <dsp:spPr>
        <a:xfrm>
          <a:off x="2575392" y="721"/>
          <a:ext cx="1203918" cy="1203918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Hind Vadodara" panose="020B0604020202020204" charset="0"/>
              <a:cs typeface="Hind Vadodara" panose="020B0604020202020204" charset="0"/>
            </a:rPr>
            <a:t>Define</a:t>
          </a:r>
        </a:p>
      </dsp:txBody>
      <dsp:txXfrm>
        <a:off x="2751702" y="177031"/>
        <a:ext cx="851298" cy="851298"/>
      </dsp:txXfrm>
    </dsp:sp>
    <dsp:sp modelId="{56881306-0821-4A12-898D-4D01816DE76A}">
      <dsp:nvSpPr>
        <dsp:cNvPr id="0" name=""/>
        <dsp:cNvSpPr/>
      </dsp:nvSpPr>
      <dsp:spPr>
        <a:xfrm rot="2160000">
          <a:off x="3741057" y="925028"/>
          <a:ext cx="319192" cy="406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>
            <a:latin typeface="Hind Vadodara" panose="020B0604020202020204" charset="0"/>
            <a:cs typeface="Hind Vadodara" panose="020B0604020202020204" charset="0"/>
          </a:endParaRPr>
        </a:p>
      </dsp:txBody>
      <dsp:txXfrm>
        <a:off x="3750201" y="978149"/>
        <a:ext cx="223434" cy="243794"/>
      </dsp:txXfrm>
    </dsp:sp>
    <dsp:sp modelId="{98EB08AC-22EE-4654-ADDB-A0997F79C1EF}">
      <dsp:nvSpPr>
        <dsp:cNvPr id="0" name=""/>
        <dsp:cNvSpPr/>
      </dsp:nvSpPr>
      <dsp:spPr>
        <a:xfrm>
          <a:off x="4036613" y="1062360"/>
          <a:ext cx="1203918" cy="1203918"/>
        </a:xfrm>
        <a:prstGeom prst="ellipse">
          <a:avLst/>
        </a:prstGeom>
        <a:solidFill>
          <a:schemeClr val="accent2">
            <a:shade val="50000"/>
            <a:hueOff val="-12530"/>
            <a:satOff val="4065"/>
            <a:lumOff val="158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Hind Vadodara" panose="020B0604020202020204" charset="0"/>
              <a:cs typeface="Hind Vadodara" panose="020B0604020202020204" charset="0"/>
            </a:rPr>
            <a:t>Teach</a:t>
          </a:r>
        </a:p>
      </dsp:txBody>
      <dsp:txXfrm>
        <a:off x="4212923" y="1238670"/>
        <a:ext cx="851298" cy="851298"/>
      </dsp:txXfrm>
    </dsp:sp>
    <dsp:sp modelId="{C643DE33-F4A7-40F9-90E2-A94B0707418B}">
      <dsp:nvSpPr>
        <dsp:cNvPr id="0" name=""/>
        <dsp:cNvSpPr/>
      </dsp:nvSpPr>
      <dsp:spPr>
        <a:xfrm rot="6480000">
          <a:off x="4202699" y="2311450"/>
          <a:ext cx="319192" cy="406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12046"/>
            <a:satOff val="-642"/>
            <a:lumOff val="936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>
            <a:latin typeface="Hind Vadodara" panose="020B0604020202020204" charset="0"/>
            <a:cs typeface="Hind Vadodara" panose="020B0604020202020204" charset="0"/>
          </a:endParaRPr>
        </a:p>
      </dsp:txBody>
      <dsp:txXfrm rot="10800000">
        <a:off x="4265373" y="2347178"/>
        <a:ext cx="223434" cy="243794"/>
      </dsp:txXfrm>
    </dsp:sp>
    <dsp:sp modelId="{EED18652-69C0-4D65-89C2-F152D1B61F92}">
      <dsp:nvSpPr>
        <dsp:cNvPr id="0" name=""/>
        <dsp:cNvSpPr/>
      </dsp:nvSpPr>
      <dsp:spPr>
        <a:xfrm>
          <a:off x="3478476" y="2780128"/>
          <a:ext cx="1203918" cy="1203918"/>
        </a:xfrm>
        <a:prstGeom prst="ellipse">
          <a:avLst/>
        </a:prstGeom>
        <a:solidFill>
          <a:schemeClr val="accent2">
            <a:shade val="50000"/>
            <a:hueOff val="-25060"/>
            <a:satOff val="8130"/>
            <a:lumOff val="317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Hind Vadodara" panose="020B0604020202020204" charset="0"/>
              <a:cs typeface="Hind Vadodara" panose="020B0604020202020204" charset="0"/>
            </a:rPr>
            <a:t>Prompt</a:t>
          </a:r>
        </a:p>
      </dsp:txBody>
      <dsp:txXfrm>
        <a:off x="3654786" y="2956438"/>
        <a:ext cx="851298" cy="851298"/>
      </dsp:txXfrm>
    </dsp:sp>
    <dsp:sp modelId="{45707772-FD7A-488E-84A1-CE0F87A3E037}">
      <dsp:nvSpPr>
        <dsp:cNvPr id="0" name=""/>
        <dsp:cNvSpPr/>
      </dsp:nvSpPr>
      <dsp:spPr>
        <a:xfrm rot="10800000">
          <a:off x="3026789" y="3178926"/>
          <a:ext cx="319192" cy="406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24092"/>
            <a:satOff val="-1285"/>
            <a:lumOff val="1873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>
            <a:latin typeface="Hind Vadodara" panose="020B0604020202020204" charset="0"/>
            <a:cs typeface="Hind Vadodara" panose="020B0604020202020204" charset="0"/>
          </a:endParaRPr>
        </a:p>
      </dsp:txBody>
      <dsp:txXfrm rot="10800000">
        <a:off x="3122547" y="3260190"/>
        <a:ext cx="223434" cy="243794"/>
      </dsp:txXfrm>
    </dsp:sp>
    <dsp:sp modelId="{C316E25F-A236-497A-9404-F6B570F14A76}">
      <dsp:nvSpPr>
        <dsp:cNvPr id="0" name=""/>
        <dsp:cNvSpPr/>
      </dsp:nvSpPr>
      <dsp:spPr>
        <a:xfrm>
          <a:off x="1672308" y="2780128"/>
          <a:ext cx="1203918" cy="1203918"/>
        </a:xfrm>
        <a:prstGeom prst="ellipse">
          <a:avLst/>
        </a:prstGeom>
        <a:solidFill>
          <a:schemeClr val="accent2">
            <a:shade val="50000"/>
            <a:hueOff val="-25060"/>
            <a:satOff val="8130"/>
            <a:lumOff val="317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Hind Vadodara" panose="020B0604020202020204" charset="0"/>
              <a:cs typeface="Hind Vadodara" panose="020B0604020202020204" charset="0"/>
            </a:rPr>
            <a:t>Monitor</a:t>
          </a:r>
        </a:p>
      </dsp:txBody>
      <dsp:txXfrm>
        <a:off x="1848618" y="2956438"/>
        <a:ext cx="851298" cy="851298"/>
      </dsp:txXfrm>
    </dsp:sp>
    <dsp:sp modelId="{C6A98FFE-6C84-439C-A82F-2E3641F7E139}">
      <dsp:nvSpPr>
        <dsp:cNvPr id="0" name=""/>
        <dsp:cNvSpPr/>
      </dsp:nvSpPr>
      <dsp:spPr>
        <a:xfrm rot="15120000">
          <a:off x="1838394" y="2328633"/>
          <a:ext cx="319192" cy="406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24092"/>
            <a:satOff val="-1285"/>
            <a:lumOff val="1873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>
            <a:latin typeface="Hind Vadodara" panose="020B0604020202020204" charset="0"/>
            <a:cs typeface="Hind Vadodara" panose="020B0604020202020204" charset="0"/>
          </a:endParaRPr>
        </a:p>
      </dsp:txBody>
      <dsp:txXfrm rot="10800000">
        <a:off x="1901068" y="2455433"/>
        <a:ext cx="223434" cy="243794"/>
      </dsp:txXfrm>
    </dsp:sp>
    <dsp:sp modelId="{E58902C2-6BF8-440F-8E06-087096B3E2B8}">
      <dsp:nvSpPr>
        <dsp:cNvPr id="0" name=""/>
        <dsp:cNvSpPr/>
      </dsp:nvSpPr>
      <dsp:spPr>
        <a:xfrm>
          <a:off x="1114171" y="1062360"/>
          <a:ext cx="1203918" cy="1203918"/>
        </a:xfrm>
        <a:prstGeom prst="ellipse">
          <a:avLst/>
        </a:prstGeom>
        <a:solidFill>
          <a:schemeClr val="accent2">
            <a:shade val="50000"/>
            <a:hueOff val="-12530"/>
            <a:satOff val="4065"/>
            <a:lumOff val="158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Hind Vadodara" panose="020B0604020202020204" charset="0"/>
              <a:cs typeface="Hind Vadodara" panose="020B0604020202020204" charset="0"/>
            </a:rPr>
            <a:t>Evaluate</a:t>
          </a:r>
          <a:endParaRPr lang="en-US" sz="1700" kern="1200" dirty="0">
            <a:latin typeface="Hind Vadodara" panose="020B0604020202020204" charset="0"/>
            <a:cs typeface="Hind Vadodara" panose="020B0604020202020204" charset="0"/>
          </a:endParaRPr>
        </a:p>
      </dsp:txBody>
      <dsp:txXfrm>
        <a:off x="1290481" y="1238670"/>
        <a:ext cx="851298" cy="851298"/>
      </dsp:txXfrm>
    </dsp:sp>
    <dsp:sp modelId="{FEEBF1C3-451B-4D2B-93CD-37B1BAF97B99}">
      <dsp:nvSpPr>
        <dsp:cNvPr id="0" name=""/>
        <dsp:cNvSpPr/>
      </dsp:nvSpPr>
      <dsp:spPr>
        <a:xfrm rot="19440000">
          <a:off x="2279836" y="935648"/>
          <a:ext cx="319192" cy="406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12046"/>
            <a:satOff val="-642"/>
            <a:lumOff val="936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>
            <a:latin typeface="Hind Vadodara" panose="020B0604020202020204" charset="0"/>
            <a:cs typeface="Hind Vadodara" panose="020B0604020202020204" charset="0"/>
          </a:endParaRPr>
        </a:p>
      </dsp:txBody>
      <dsp:txXfrm>
        <a:off x="2288980" y="1045055"/>
        <a:ext cx="223434" cy="24379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AD9AB-76BA-4F20-9C80-4020D86AF54F}">
      <dsp:nvSpPr>
        <dsp:cNvPr id="0" name=""/>
        <dsp:cNvSpPr/>
      </dsp:nvSpPr>
      <dsp:spPr>
        <a:xfrm>
          <a:off x="0" y="391011"/>
          <a:ext cx="6439103" cy="163327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9746" tIns="354076" rIns="499746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kern="1200" dirty="0">
              <a:latin typeface="Hind Vadodara" panose="020B0604020202020204" charset="0"/>
              <a:cs typeface="Hind Vadodara" panose="020B0604020202020204" charset="0"/>
            </a:rPr>
            <a:t>Review: Coaching Team Meetings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kern="1200" dirty="0">
              <a:latin typeface="Hind Vadodara" panose="020B0604020202020204" charset="0"/>
              <a:cs typeface="Hind Vadodara" panose="020B0604020202020204" charset="0"/>
            </a:rPr>
            <a:t>Review: Team Implementation Checklist (TIC)</a:t>
          </a: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kern="1200" dirty="0">
              <a:latin typeface="Hind Vadodara" panose="020B0604020202020204" charset="0"/>
              <a:cs typeface="Hind Vadodara" panose="020B0604020202020204" charset="0"/>
            </a:rPr>
            <a:t>Preview: Teaching Class-Wide Expectations (Step #5)</a:t>
          </a:r>
        </a:p>
      </dsp:txBody>
      <dsp:txXfrm>
        <a:off x="79730" y="470741"/>
        <a:ext cx="6279643" cy="1473815"/>
      </dsp:txXfrm>
    </dsp:sp>
    <dsp:sp modelId="{24EE546A-203E-45A1-AB96-5A4CB77AC5EC}">
      <dsp:nvSpPr>
        <dsp:cNvPr id="0" name=""/>
        <dsp:cNvSpPr/>
      </dsp:nvSpPr>
      <dsp:spPr>
        <a:xfrm>
          <a:off x="321955" y="140091"/>
          <a:ext cx="4507372" cy="5018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368" tIns="0" rIns="17036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>
              <a:latin typeface="Hind Vadodara" panose="020B0604020202020204" charset="0"/>
              <a:cs typeface="Hind Vadodara" panose="020B0604020202020204" charset="0"/>
            </a:rPr>
            <a:t>Presentation Content:</a:t>
          </a:r>
          <a:endParaRPr lang="en-US" sz="1700" b="0" i="0" u="none" strike="noStrike" kern="1200" cap="none" baseline="0" noProof="0" dirty="0">
            <a:solidFill>
              <a:srgbClr val="010000"/>
            </a:solidFill>
            <a:latin typeface="Hind Vadodara" panose="020B0604020202020204" charset="0"/>
            <a:cs typeface="Hind Vadodara" panose="020B0604020202020204" charset="0"/>
          </a:endParaRPr>
        </a:p>
      </dsp:txBody>
      <dsp:txXfrm>
        <a:off x="346453" y="164589"/>
        <a:ext cx="4458376" cy="452844"/>
      </dsp:txXfrm>
    </dsp:sp>
    <dsp:sp modelId="{0DC9B149-DA56-4B32-81C2-1BF52BD2FA7F}">
      <dsp:nvSpPr>
        <dsp:cNvPr id="0" name=""/>
        <dsp:cNvSpPr/>
      </dsp:nvSpPr>
      <dsp:spPr>
        <a:xfrm>
          <a:off x="0" y="2367007"/>
          <a:ext cx="6439103" cy="15797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3045461"/>
              <a:satOff val="-52560"/>
              <a:lumOff val="-745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9746" tIns="354076" rIns="499746" bIns="120904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>
              <a:latin typeface="Hind Vadodara" panose="020B0604020202020204" charset="0"/>
              <a:cs typeface="Hind Vadodara" panose="020B0604020202020204" charset="0"/>
            </a:rPr>
            <a:t>Review Team Implementation Checklist (TIC) &amp; Action Plan</a:t>
          </a:r>
          <a:endParaRPr lang="en-US" sz="1700" b="0" i="0" kern="1200" dirty="0">
            <a:latin typeface="Hind Vadodara" panose="020B0604020202020204" charset="0"/>
            <a:cs typeface="Hind Vadodara" panose="020B0604020202020204" charset="0"/>
          </a:endParaRPr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b="0" i="0" kern="1200" dirty="0">
              <a:latin typeface="Hind Vadodara" panose="020B0604020202020204" charset="0"/>
              <a:cs typeface="Hind Vadodara" panose="020B0604020202020204" charset="0"/>
            </a:rPr>
            <a:t>Consider surveying staff to identify top concerns</a:t>
          </a:r>
        </a:p>
      </dsp:txBody>
      <dsp:txXfrm>
        <a:off x="77116" y="2444123"/>
        <a:ext cx="6284871" cy="1425493"/>
      </dsp:txXfrm>
    </dsp:sp>
    <dsp:sp modelId="{04B801AE-0E25-474F-A662-525C732D69B5}">
      <dsp:nvSpPr>
        <dsp:cNvPr id="0" name=""/>
        <dsp:cNvSpPr/>
      </dsp:nvSpPr>
      <dsp:spPr>
        <a:xfrm>
          <a:off x="321955" y="2116087"/>
          <a:ext cx="4507372" cy="501840"/>
        </a:xfrm>
        <a:prstGeom prst="roundRect">
          <a:avLst/>
        </a:prstGeom>
        <a:solidFill>
          <a:schemeClr val="accent5">
            <a:hueOff val="3045461"/>
            <a:satOff val="-52560"/>
            <a:lumOff val="-74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368" tIns="0" rIns="170368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i="0" kern="1200">
              <a:latin typeface="Hind Vadodara" panose="020B0604020202020204" charset="0"/>
              <a:cs typeface="Hind Vadodara" panose="020B0604020202020204" charset="0"/>
            </a:rPr>
            <a:t>Coaches’</a:t>
          </a:r>
          <a:r>
            <a:rPr lang="en-US" sz="1700" kern="1200">
              <a:latin typeface="Hind Vadodara" panose="020B0604020202020204" charset="0"/>
              <a:cs typeface="Hind Vadodara" panose="020B0604020202020204" charset="0"/>
            </a:rPr>
            <a:t> T</a:t>
          </a:r>
          <a:r>
            <a:rPr lang="en-US" sz="1700" b="0" i="0" kern="1200">
              <a:latin typeface="Hind Vadodara" panose="020B0604020202020204" charset="0"/>
              <a:cs typeface="Hind Vadodara" panose="020B0604020202020204" charset="0"/>
            </a:rPr>
            <a:t>asks:</a:t>
          </a:r>
          <a:endParaRPr lang="en-US" sz="1700" kern="1200">
            <a:latin typeface="Hind Vadodara" panose="020B0604020202020204" charset="0"/>
            <a:cs typeface="Hind Vadodara" panose="020B0604020202020204" charset="0"/>
          </a:endParaRPr>
        </a:p>
      </dsp:txBody>
      <dsp:txXfrm>
        <a:off x="346453" y="2140585"/>
        <a:ext cx="4458376" cy="45284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AAD9AB-76BA-4F20-9C80-4020D86AF54F}">
      <dsp:nvSpPr>
        <dsp:cNvPr id="0" name=""/>
        <dsp:cNvSpPr/>
      </dsp:nvSpPr>
      <dsp:spPr>
        <a:xfrm>
          <a:off x="0" y="319911"/>
          <a:ext cx="6439103" cy="14805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9746" tIns="416560" rIns="499746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>
              <a:latin typeface="Hind Vadodara" panose="020B0604020202020204" charset="0"/>
              <a:cs typeface="Hind Vadodara" panose="020B0604020202020204" charset="0"/>
            </a:rPr>
            <a:t>Review TIC &amp; update Action Plan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>
              <a:latin typeface="Hind Vadodara" panose="020B0604020202020204" charset="0"/>
              <a:cs typeface="Hind Vadodara" panose="020B0604020202020204" charset="0"/>
            </a:rPr>
            <a:t>Step #5: Teaching Class-wide Expectations</a:t>
          </a:r>
        </a:p>
      </dsp:txBody>
      <dsp:txXfrm>
        <a:off x="72272" y="392183"/>
        <a:ext cx="6294559" cy="1335956"/>
      </dsp:txXfrm>
    </dsp:sp>
    <dsp:sp modelId="{24EE546A-203E-45A1-AB96-5A4CB77AC5EC}">
      <dsp:nvSpPr>
        <dsp:cNvPr id="0" name=""/>
        <dsp:cNvSpPr/>
      </dsp:nvSpPr>
      <dsp:spPr>
        <a:xfrm>
          <a:off x="321955" y="24711"/>
          <a:ext cx="4507372" cy="590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368" tIns="0" rIns="17036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Hind Vadodara" panose="020B0604020202020204" charset="0"/>
              <a:cs typeface="Hind Vadodara" panose="020B0604020202020204" charset="0"/>
            </a:rPr>
            <a:t>Presentation Content:</a:t>
          </a:r>
          <a:endParaRPr lang="en-US" sz="2000" b="0" i="0" u="none" strike="noStrike" kern="1200" cap="none" baseline="0" noProof="0" dirty="0">
            <a:solidFill>
              <a:srgbClr val="010000"/>
            </a:solidFill>
            <a:latin typeface="Hind Vadodara" panose="020B0604020202020204" charset="0"/>
            <a:cs typeface="Hind Vadodara" panose="020B0604020202020204" charset="0"/>
          </a:endParaRPr>
        </a:p>
      </dsp:txBody>
      <dsp:txXfrm>
        <a:off x="350776" y="53532"/>
        <a:ext cx="4449730" cy="532758"/>
      </dsp:txXfrm>
    </dsp:sp>
    <dsp:sp modelId="{183C8042-F222-4C5B-948A-CA63CABAB28E}">
      <dsp:nvSpPr>
        <dsp:cNvPr id="0" name=""/>
        <dsp:cNvSpPr/>
      </dsp:nvSpPr>
      <dsp:spPr>
        <a:xfrm>
          <a:off x="0" y="2203612"/>
          <a:ext cx="6439103" cy="185850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360011"/>
              <a:satOff val="-17245"/>
              <a:lumOff val="-141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99746" tIns="416560" rIns="499746" bIns="142240" numCol="1" spcCol="1270" anchor="t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>
              <a:latin typeface="Hind Vadodara" panose="020B0604020202020204" charset="0"/>
              <a:cs typeface="Hind Vadodara" panose="020B0604020202020204" charset="0"/>
            </a:rPr>
            <a:t>Update Action Plan with priorities from TIC</a:t>
          </a: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b="0" i="0" kern="1200" dirty="0">
              <a:latin typeface="Hind Vadodara" panose="020B0604020202020204" charset="0"/>
              <a:cs typeface="Hind Vadodara" panose="020B0604020202020204" charset="0"/>
            </a:rPr>
            <a:t>Work with staff (and students) to draft Expectations &amp; Routines for the Classroom</a:t>
          </a:r>
        </a:p>
      </dsp:txBody>
      <dsp:txXfrm>
        <a:off x="90724" y="2294336"/>
        <a:ext cx="6257655" cy="1677052"/>
      </dsp:txXfrm>
    </dsp:sp>
    <dsp:sp modelId="{3EE32B02-DB9E-4A32-B892-2B06787A9E31}">
      <dsp:nvSpPr>
        <dsp:cNvPr id="0" name=""/>
        <dsp:cNvSpPr/>
      </dsp:nvSpPr>
      <dsp:spPr>
        <a:xfrm>
          <a:off x="321955" y="1908412"/>
          <a:ext cx="4507372" cy="590400"/>
        </a:xfrm>
        <a:prstGeom prst="roundRect">
          <a:avLst/>
        </a:prstGeom>
        <a:solidFill>
          <a:schemeClr val="accent5">
            <a:hueOff val="-360011"/>
            <a:satOff val="-17245"/>
            <a:lumOff val="-14117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0368" tIns="0" rIns="170368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0" i="0" kern="1200" dirty="0">
              <a:latin typeface="Hind Vadodara" panose="020B0604020202020204" charset="0"/>
              <a:cs typeface="Hind Vadodara" panose="020B0604020202020204" charset="0"/>
            </a:rPr>
            <a:t>Team</a:t>
          </a:r>
          <a:r>
            <a:rPr lang="en-US" sz="2000" kern="1200" dirty="0">
              <a:latin typeface="Hind Vadodara" panose="020B0604020202020204" charset="0"/>
              <a:cs typeface="Hind Vadodara" panose="020B0604020202020204" charset="0"/>
            </a:rPr>
            <a:t> T</a:t>
          </a:r>
          <a:r>
            <a:rPr lang="en-US" sz="2000" b="0" i="0" kern="1200" dirty="0">
              <a:latin typeface="Hind Vadodara" panose="020B0604020202020204" charset="0"/>
              <a:cs typeface="Hind Vadodara" panose="020B0604020202020204" charset="0"/>
            </a:rPr>
            <a:t>asks:</a:t>
          </a:r>
          <a:endParaRPr lang="en-US" sz="2000" kern="1200" dirty="0">
            <a:latin typeface="Hind Vadodara" panose="020B0604020202020204" charset="0"/>
            <a:cs typeface="Hind Vadodara" panose="020B0604020202020204" charset="0"/>
          </a:endParaRPr>
        </a:p>
      </dsp:txBody>
      <dsp:txXfrm>
        <a:off x="350776" y="1937233"/>
        <a:ext cx="4449730" cy="5327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1D0157-A438-46CA-8EB0-F10C3EDBB633}">
      <dsp:nvSpPr>
        <dsp:cNvPr id="0" name=""/>
        <dsp:cNvSpPr/>
      </dsp:nvSpPr>
      <dsp:spPr>
        <a:xfrm>
          <a:off x="5101" y="741847"/>
          <a:ext cx="2203198" cy="278950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i="0" u="none" kern="1200">
              <a:latin typeface="Hind Vadodara" panose="020B0604020202020204" charset="0"/>
              <a:cs typeface="Hind Vadodara" panose="020B0604020202020204" charset="0"/>
            </a:rPr>
            <a:t>Self-monitor (Are you participating? Engaged as a learner? Talking during allotted times?)​</a:t>
          </a:r>
          <a:endParaRPr lang="en-US" sz="1300" u="none" kern="1200">
            <a:latin typeface="Hind Vadodara" panose="020B0604020202020204" charset="0"/>
            <a:cs typeface="Hind Vadodara" panose="020B060402020202020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300" b="0" i="0" u="none" kern="1200">
              <a:latin typeface="Hind Vadodara" panose="020B0604020202020204" charset="0"/>
              <a:cs typeface="Hind Vadodara" panose="020B0604020202020204" charset="0"/>
            </a:rPr>
            <a:t>Stretch, break, stand as needed​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300" b="0" i="0" u="none" kern="1200">
              <a:latin typeface="Hind Vadodara" panose="020B0604020202020204" charset="0"/>
              <a:cs typeface="Hind Vadodara" panose="020B0604020202020204" charset="0"/>
            </a:rPr>
            <a:t>If you have questions or comments, unmute, use the chat box, or click the "raise hand" icon</a:t>
          </a:r>
        </a:p>
      </dsp:txBody>
      <dsp:txXfrm>
        <a:off x="56725" y="793471"/>
        <a:ext cx="2099950" cy="2737884"/>
      </dsp:txXfrm>
    </dsp:sp>
    <dsp:sp modelId="{D5C674EC-98A5-4D45-9168-E941BC46FCF6}">
      <dsp:nvSpPr>
        <dsp:cNvPr id="0" name=""/>
        <dsp:cNvSpPr/>
      </dsp:nvSpPr>
      <dsp:spPr>
        <a:xfrm>
          <a:off x="5101" y="3296509"/>
          <a:ext cx="2203198" cy="70719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none" kern="1200">
              <a:latin typeface="Hind Vadodara" panose="020B0604020202020204" charset="0"/>
              <a:cs typeface="Hind Vadodara" panose="020B0604020202020204" charset="0"/>
            </a:rPr>
            <a:t>Self</a:t>
          </a:r>
        </a:p>
      </dsp:txBody>
      <dsp:txXfrm>
        <a:off x="5101" y="3296509"/>
        <a:ext cx="1551548" cy="707195"/>
      </dsp:txXfrm>
    </dsp:sp>
    <dsp:sp modelId="{DEEF4213-91C0-4DFA-A1E8-D6E76A9D48BD}">
      <dsp:nvSpPr>
        <dsp:cNvPr id="0" name=""/>
        <dsp:cNvSpPr/>
      </dsp:nvSpPr>
      <dsp:spPr>
        <a:xfrm>
          <a:off x="1618974" y="3498878"/>
          <a:ext cx="771119" cy="77111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ADCC0-45AB-4F03-8B39-78AD7803ABF7}">
      <dsp:nvSpPr>
        <dsp:cNvPr id="0" name=""/>
        <dsp:cNvSpPr/>
      </dsp:nvSpPr>
      <dsp:spPr>
        <a:xfrm>
          <a:off x="2581133" y="741847"/>
          <a:ext cx="2203198" cy="278950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i="0" u="none" kern="1200">
              <a:latin typeface="Hind Vadodara" panose="020B0604020202020204" charset="0"/>
              <a:cs typeface="Hind Vadodara" panose="020B0604020202020204" charset="0"/>
            </a:rPr>
            <a:t>Mute when listening, unmute to talk​</a:t>
          </a:r>
          <a:endParaRPr lang="en-US" sz="1300" u="none" kern="1200">
            <a:latin typeface="Hind Vadodara" panose="020B0604020202020204" charset="0"/>
            <a:cs typeface="Hind Vadodara" panose="020B060402020202020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300" b="0" i="0" u="none" kern="1200">
              <a:latin typeface="Hind Vadodara" panose="020B0604020202020204" charset="0"/>
              <a:cs typeface="Hind Vadodara" panose="020B0604020202020204" charset="0"/>
            </a:rPr>
            <a:t>Work as a team: Room for every voice, reinforce participation</a:t>
          </a:r>
        </a:p>
      </dsp:txBody>
      <dsp:txXfrm>
        <a:off x="2632757" y="793471"/>
        <a:ext cx="2099950" cy="2737884"/>
      </dsp:txXfrm>
    </dsp:sp>
    <dsp:sp modelId="{219636A1-9D00-4675-967E-CA57FCDEAB1E}">
      <dsp:nvSpPr>
        <dsp:cNvPr id="0" name=""/>
        <dsp:cNvSpPr/>
      </dsp:nvSpPr>
      <dsp:spPr>
        <a:xfrm>
          <a:off x="2581133" y="3316367"/>
          <a:ext cx="2203198" cy="70719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none" kern="1200">
              <a:latin typeface="Hind Vadodara" panose="020B0604020202020204" charset="0"/>
              <a:cs typeface="Hind Vadodara" panose="020B0604020202020204" charset="0"/>
            </a:rPr>
            <a:t>Others</a:t>
          </a:r>
        </a:p>
      </dsp:txBody>
      <dsp:txXfrm>
        <a:off x="2581133" y="3316367"/>
        <a:ext cx="1551548" cy="707195"/>
      </dsp:txXfrm>
    </dsp:sp>
    <dsp:sp modelId="{161E2365-CB26-459A-8F0C-B10C3E646E56}">
      <dsp:nvSpPr>
        <dsp:cNvPr id="0" name=""/>
        <dsp:cNvSpPr/>
      </dsp:nvSpPr>
      <dsp:spPr>
        <a:xfrm>
          <a:off x="4195006" y="3488398"/>
          <a:ext cx="771119" cy="77111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2F90E6-CF6C-47CE-A6A2-78658417800F}">
      <dsp:nvSpPr>
        <dsp:cNvPr id="0" name=""/>
        <dsp:cNvSpPr/>
      </dsp:nvSpPr>
      <dsp:spPr>
        <a:xfrm>
          <a:off x="5157166" y="741847"/>
          <a:ext cx="2203198" cy="278950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b="0" i="0" u="none" kern="1200">
              <a:latin typeface="Hind Vadodara" panose="020B0604020202020204" charset="0"/>
              <a:cs typeface="Hind Vadodara" panose="020B0604020202020204" charset="0"/>
            </a:rPr>
            <a:t>Have your computer charged and ready to go​</a:t>
          </a:r>
          <a:endParaRPr lang="en-US" sz="1300" u="none" kern="1200">
            <a:latin typeface="Hind Vadodara" panose="020B0604020202020204" charset="0"/>
            <a:cs typeface="Hind Vadodara" panose="020B060402020202020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n-US" sz="1300" b="0" i="0" u="none" kern="1200">
              <a:latin typeface="Hind Vadodara" panose="020B0604020202020204" charset="0"/>
              <a:cs typeface="Hind Vadodara" panose="020B0604020202020204" charset="0"/>
            </a:rPr>
            <a:t>Keep necessary materials at hand (e.g., action plan &amp; other docs, water, snacks, etc.)​</a:t>
          </a:r>
        </a:p>
      </dsp:txBody>
      <dsp:txXfrm>
        <a:off x="5208790" y="793471"/>
        <a:ext cx="2099950" cy="2737884"/>
      </dsp:txXfrm>
    </dsp:sp>
    <dsp:sp modelId="{B634D077-9CEB-4360-83EE-5D4C6FFB98DD}">
      <dsp:nvSpPr>
        <dsp:cNvPr id="0" name=""/>
        <dsp:cNvSpPr/>
      </dsp:nvSpPr>
      <dsp:spPr>
        <a:xfrm>
          <a:off x="5157166" y="3306438"/>
          <a:ext cx="2203198" cy="70719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0" rIns="22860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u="none" kern="1200">
              <a:latin typeface="Hind Vadodara" panose="020B0604020202020204" charset="0"/>
              <a:cs typeface="Hind Vadodara" panose="020B0604020202020204" charset="0"/>
            </a:rPr>
            <a:t>Environment</a:t>
          </a:r>
        </a:p>
      </dsp:txBody>
      <dsp:txXfrm>
        <a:off x="5157166" y="3306438"/>
        <a:ext cx="1551548" cy="707195"/>
      </dsp:txXfrm>
    </dsp:sp>
    <dsp:sp modelId="{EE5FFD93-52F3-418C-BBBA-24CAF019EF16}">
      <dsp:nvSpPr>
        <dsp:cNvPr id="0" name=""/>
        <dsp:cNvSpPr/>
      </dsp:nvSpPr>
      <dsp:spPr>
        <a:xfrm>
          <a:off x="6771039" y="3488398"/>
          <a:ext cx="771119" cy="77111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99E952-0D3C-4838-9863-F2640709E4D7}">
      <dsp:nvSpPr>
        <dsp:cNvPr id="0" name=""/>
        <dsp:cNvSpPr/>
      </dsp:nvSpPr>
      <dsp:spPr>
        <a:xfrm rot="2392635">
          <a:off x="2168959" y="3162274"/>
          <a:ext cx="871586" cy="57304"/>
        </a:xfrm>
        <a:custGeom>
          <a:avLst/>
          <a:gdLst/>
          <a:ahLst/>
          <a:cxnLst/>
          <a:rect l="0" t="0" r="0" b="0"/>
          <a:pathLst>
            <a:path>
              <a:moveTo>
                <a:pt x="0" y="28652"/>
              </a:moveTo>
              <a:lnTo>
                <a:pt x="871586" y="286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01B09D-4C91-4E7D-8820-B387780AB532}">
      <dsp:nvSpPr>
        <dsp:cNvPr id="0" name=""/>
        <dsp:cNvSpPr/>
      </dsp:nvSpPr>
      <dsp:spPr>
        <a:xfrm>
          <a:off x="2270316" y="2244447"/>
          <a:ext cx="767217" cy="57304"/>
        </a:xfrm>
        <a:custGeom>
          <a:avLst/>
          <a:gdLst/>
          <a:ahLst/>
          <a:cxnLst/>
          <a:rect l="0" t="0" r="0" b="0"/>
          <a:pathLst>
            <a:path>
              <a:moveTo>
                <a:pt x="0" y="28652"/>
              </a:moveTo>
              <a:lnTo>
                <a:pt x="767217" y="286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E0D6EA-B803-47E1-9409-97501737A379}">
      <dsp:nvSpPr>
        <dsp:cNvPr id="0" name=""/>
        <dsp:cNvSpPr/>
      </dsp:nvSpPr>
      <dsp:spPr>
        <a:xfrm rot="19038516">
          <a:off x="2178843" y="1305450"/>
          <a:ext cx="690404" cy="57304"/>
        </a:xfrm>
        <a:custGeom>
          <a:avLst/>
          <a:gdLst/>
          <a:ahLst/>
          <a:cxnLst/>
          <a:rect l="0" t="0" r="0" b="0"/>
          <a:pathLst>
            <a:path>
              <a:moveTo>
                <a:pt x="0" y="28652"/>
              </a:moveTo>
              <a:lnTo>
                <a:pt x="690404" y="286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C7923D-D252-4CF3-8563-239C49F057AF}">
      <dsp:nvSpPr>
        <dsp:cNvPr id="0" name=""/>
        <dsp:cNvSpPr/>
      </dsp:nvSpPr>
      <dsp:spPr>
        <a:xfrm>
          <a:off x="414504" y="1181445"/>
          <a:ext cx="2183308" cy="2183308"/>
        </a:xfrm>
        <a:prstGeom prst="ellipse">
          <a:avLst/>
        </a:prstGeom>
        <a:blipFill rotWithShape="1">
          <a:blip xmlns:r="http://schemas.openxmlformats.org/officeDocument/2006/relationships" r:embed="rId1">
            <a:extLst>
              <a:ext uri="{837473B0-CC2E-450A-ABE3-18F120FF3D39}">
                <a1611:picAttrSrcUrl xmlns:a1611="http://schemas.microsoft.com/office/drawing/2016/11/main" r:i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0E9247-BDA2-4C20-86B4-3BCA1B5F2A8E}">
      <dsp:nvSpPr>
        <dsp:cNvPr id="0" name=""/>
        <dsp:cNvSpPr/>
      </dsp:nvSpPr>
      <dsp:spPr>
        <a:xfrm>
          <a:off x="2604212" y="929"/>
          <a:ext cx="1309985" cy="13099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 eaLnBrk="0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Hind Vadodara" panose="020B0604020202020204" charset="0"/>
              <a:cs typeface="Hind Vadodara" panose="020B0604020202020204" charset="0"/>
            </a:rPr>
            <a:t>Facilitate</a:t>
          </a:r>
        </a:p>
      </dsp:txBody>
      <dsp:txXfrm>
        <a:off x="2796055" y="192772"/>
        <a:ext cx="926299" cy="926299"/>
      </dsp:txXfrm>
    </dsp:sp>
    <dsp:sp modelId="{0B64D583-894E-4777-B25B-BB5B4C2076B7}">
      <dsp:nvSpPr>
        <dsp:cNvPr id="0" name=""/>
        <dsp:cNvSpPr/>
      </dsp:nvSpPr>
      <dsp:spPr>
        <a:xfrm>
          <a:off x="4045196" y="929"/>
          <a:ext cx="1964977" cy="130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 rtl="0" eaLnBrk="0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bg1"/>
              </a:solidFill>
              <a:latin typeface="Hind Vadodara" panose="020B0604020202020204" charset="0"/>
              <a:cs typeface="Hind Vadodara" panose="020B0604020202020204" charset="0"/>
            </a:rPr>
            <a:t>Team Meetings</a:t>
          </a:r>
        </a:p>
        <a:p>
          <a:pPr marL="114300" lvl="1" indent="-114300" algn="l" defTabSz="622300" rtl="0" eaLnBrk="0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bg1"/>
              </a:solidFill>
              <a:latin typeface="Hind Vadodara" panose="020B0604020202020204" charset="0"/>
              <a:cs typeface="Hind Vadodara" panose="020B0604020202020204" charset="0"/>
            </a:rPr>
            <a:t>Activities at Training Events</a:t>
          </a:r>
        </a:p>
        <a:p>
          <a:pPr marL="114300" lvl="1" indent="-114300" algn="l" defTabSz="622300" rtl="0" eaLnBrk="0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bg1"/>
              </a:solidFill>
              <a:latin typeface="Hind Vadodara" panose="020B0604020202020204" charset="0"/>
              <a:cs typeface="Hind Vadodara" panose="020B0604020202020204" charset="0"/>
            </a:rPr>
            <a:t>Implementation</a:t>
          </a:r>
        </a:p>
      </dsp:txBody>
      <dsp:txXfrm>
        <a:off x="4045196" y="929"/>
        <a:ext cx="1964977" cy="1309985"/>
      </dsp:txXfrm>
    </dsp:sp>
    <dsp:sp modelId="{6D3066C1-E750-47BC-B3C7-E5CBFBAE4BF6}">
      <dsp:nvSpPr>
        <dsp:cNvPr id="0" name=""/>
        <dsp:cNvSpPr/>
      </dsp:nvSpPr>
      <dsp:spPr>
        <a:xfrm>
          <a:off x="3037534" y="1618107"/>
          <a:ext cx="1309985" cy="13099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 eaLnBrk="0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Hind Vadodara" panose="020B0604020202020204" charset="0"/>
              <a:cs typeface="Hind Vadodara" panose="020B0604020202020204" charset="0"/>
            </a:rPr>
            <a:t>Content Knowledge</a:t>
          </a:r>
        </a:p>
      </dsp:txBody>
      <dsp:txXfrm>
        <a:off x="3229377" y="1809950"/>
        <a:ext cx="926299" cy="926299"/>
      </dsp:txXfrm>
    </dsp:sp>
    <dsp:sp modelId="{CDEEF43F-ED22-4C08-84E4-C94800F91D2C}">
      <dsp:nvSpPr>
        <dsp:cNvPr id="0" name=""/>
        <dsp:cNvSpPr/>
      </dsp:nvSpPr>
      <dsp:spPr>
        <a:xfrm>
          <a:off x="4478518" y="1618107"/>
          <a:ext cx="1964977" cy="130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 rtl="0" eaLnBrk="0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bg1"/>
              </a:solidFill>
              <a:latin typeface="Hind Vadodara" panose="020B0604020202020204" charset="0"/>
              <a:cs typeface="Hind Vadodara" panose="020B0604020202020204" charset="0"/>
            </a:rPr>
            <a:t>Local PBIS Expert</a:t>
          </a:r>
        </a:p>
        <a:p>
          <a:pPr marL="114300" lvl="1" indent="-114300" algn="l" defTabSz="622300" rtl="0" eaLnBrk="0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bg1"/>
              </a:solidFill>
              <a:latin typeface="Hind Vadodara" panose="020B0604020202020204" charset="0"/>
              <a:cs typeface="Hind Vadodara" panose="020B0604020202020204" charset="0"/>
            </a:rPr>
            <a:t>Positive “Nag”</a:t>
          </a:r>
        </a:p>
        <a:p>
          <a:pPr marL="114300" lvl="1" indent="-114300" algn="l" defTabSz="622300" rtl="0" eaLnBrk="0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bg1"/>
              </a:solidFill>
              <a:latin typeface="Hind Vadodara" panose="020B0604020202020204" charset="0"/>
              <a:cs typeface="Hind Vadodara" panose="020B0604020202020204" charset="0"/>
            </a:rPr>
            <a:t>Link to Resources</a:t>
          </a:r>
        </a:p>
      </dsp:txBody>
      <dsp:txXfrm>
        <a:off x="4478518" y="1618107"/>
        <a:ext cx="1964977" cy="1309985"/>
      </dsp:txXfrm>
    </dsp:sp>
    <dsp:sp modelId="{A57940F2-DDA4-404D-AFA7-849350DDD2F8}">
      <dsp:nvSpPr>
        <dsp:cNvPr id="0" name=""/>
        <dsp:cNvSpPr/>
      </dsp:nvSpPr>
      <dsp:spPr>
        <a:xfrm>
          <a:off x="2786850" y="3235285"/>
          <a:ext cx="1309985" cy="130998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 rtl="0" eaLnBrk="0" latinLnBrk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Hind Vadodara" panose="020B0604020202020204" charset="0"/>
              <a:cs typeface="Hind Vadodara" panose="020B0604020202020204" charset="0"/>
            </a:rPr>
            <a:t>Communicate</a:t>
          </a:r>
        </a:p>
      </dsp:txBody>
      <dsp:txXfrm>
        <a:off x="2978693" y="3427128"/>
        <a:ext cx="926299" cy="926299"/>
      </dsp:txXfrm>
    </dsp:sp>
    <dsp:sp modelId="{F03EF891-C96A-4848-92AA-1B79750CB6E3}">
      <dsp:nvSpPr>
        <dsp:cNvPr id="0" name=""/>
        <dsp:cNvSpPr/>
      </dsp:nvSpPr>
      <dsp:spPr>
        <a:xfrm>
          <a:off x="4227834" y="3235285"/>
          <a:ext cx="1964977" cy="1309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 rtl="0" eaLnBrk="0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bg1"/>
              </a:solidFill>
              <a:latin typeface="Hind Vadodara" panose="020B0604020202020204" charset="0"/>
              <a:cs typeface="Hind Vadodara" panose="020B0604020202020204" charset="0"/>
            </a:rPr>
            <a:t>Share Advanced Content with Team</a:t>
          </a:r>
        </a:p>
        <a:p>
          <a:pPr marL="114300" lvl="1" indent="-114300" algn="l" defTabSz="622300" rtl="0" eaLnBrk="0" latinLnBrk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solidFill>
                <a:schemeClr val="bg1"/>
              </a:solidFill>
              <a:latin typeface="Hind Vadodara" panose="020B0604020202020204" charset="0"/>
              <a:cs typeface="Hind Vadodara" panose="020B0604020202020204" charset="0"/>
            </a:rPr>
            <a:t>Share Information at Faculty Meetings</a:t>
          </a:r>
        </a:p>
      </dsp:txBody>
      <dsp:txXfrm>
        <a:off x="4227834" y="3235285"/>
        <a:ext cx="1964977" cy="13099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1E46B4-CC12-412B-9C9B-C4450BDD50E6}">
      <dsp:nvSpPr>
        <dsp:cNvPr id="0" name=""/>
        <dsp:cNvSpPr/>
      </dsp:nvSpPr>
      <dsp:spPr>
        <a:xfrm>
          <a:off x="0" y="127000"/>
          <a:ext cx="1904999" cy="114300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Be prepared &amp; expect others to be as well</a:t>
          </a:r>
        </a:p>
      </dsp:txBody>
      <dsp:txXfrm>
        <a:off x="0" y="127000"/>
        <a:ext cx="1904999" cy="1143000"/>
      </dsp:txXfrm>
    </dsp:sp>
    <dsp:sp modelId="{4C9D6540-A980-4ADB-AB6F-F833214E4206}">
      <dsp:nvSpPr>
        <dsp:cNvPr id="0" name=""/>
        <dsp:cNvSpPr/>
      </dsp:nvSpPr>
      <dsp:spPr>
        <a:xfrm>
          <a:off x="2095500" y="127000"/>
          <a:ext cx="1904999" cy="1143000"/>
        </a:xfrm>
        <a:prstGeom prst="rect">
          <a:avLst/>
        </a:prstGeom>
        <a:solidFill>
          <a:schemeClr val="accent5">
            <a:hueOff val="507577"/>
            <a:satOff val="-8760"/>
            <a:lumOff val="-124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Begin on time by reviewing agenda &amp; outcomes for the meeting</a:t>
          </a:r>
        </a:p>
      </dsp:txBody>
      <dsp:txXfrm>
        <a:off x="2095500" y="127000"/>
        <a:ext cx="1904999" cy="1143000"/>
      </dsp:txXfrm>
    </dsp:sp>
    <dsp:sp modelId="{4AFBF118-CE8A-4A7A-8025-7C730027E44D}">
      <dsp:nvSpPr>
        <dsp:cNvPr id="0" name=""/>
        <dsp:cNvSpPr/>
      </dsp:nvSpPr>
      <dsp:spPr>
        <a:xfrm>
          <a:off x="4191000" y="127000"/>
          <a:ext cx="1904999" cy="1143000"/>
        </a:xfrm>
        <a:prstGeom prst="rect">
          <a:avLst/>
        </a:prstGeom>
        <a:solidFill>
          <a:schemeClr val="accent5">
            <a:hueOff val="1015154"/>
            <a:satOff val="-17520"/>
            <a:lumOff val="-248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Involve everyone</a:t>
          </a:r>
        </a:p>
      </dsp:txBody>
      <dsp:txXfrm>
        <a:off x="4191000" y="127000"/>
        <a:ext cx="1904999" cy="1143000"/>
      </dsp:txXfrm>
    </dsp:sp>
    <dsp:sp modelId="{7DB2A099-034D-4ACC-9247-17980D5060C4}">
      <dsp:nvSpPr>
        <dsp:cNvPr id="0" name=""/>
        <dsp:cNvSpPr/>
      </dsp:nvSpPr>
      <dsp:spPr>
        <a:xfrm>
          <a:off x="0" y="1460500"/>
          <a:ext cx="1904999" cy="1143000"/>
        </a:xfrm>
        <a:prstGeom prst="rect">
          <a:avLst/>
        </a:prstGeom>
        <a:solidFill>
          <a:schemeClr val="accent5">
            <a:hueOff val="1522731"/>
            <a:satOff val="-26280"/>
            <a:lumOff val="-372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Use data to clearly and quickly define a problem before beginning problem solving</a:t>
          </a:r>
        </a:p>
      </dsp:txBody>
      <dsp:txXfrm>
        <a:off x="0" y="1460500"/>
        <a:ext cx="1904999" cy="1143000"/>
      </dsp:txXfrm>
    </dsp:sp>
    <dsp:sp modelId="{1453CC05-75F2-4DBA-9079-5701B4925D0B}">
      <dsp:nvSpPr>
        <dsp:cNvPr id="0" name=""/>
        <dsp:cNvSpPr/>
      </dsp:nvSpPr>
      <dsp:spPr>
        <a:xfrm>
          <a:off x="2095500" y="1460500"/>
          <a:ext cx="1904999" cy="1143000"/>
        </a:xfrm>
        <a:prstGeom prst="rect">
          <a:avLst/>
        </a:prstGeom>
        <a:solidFill>
          <a:schemeClr val="accent5">
            <a:hueOff val="2030308"/>
            <a:satOff val="-35040"/>
            <a:lumOff val="-496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/>
            <a:t>Create an action plan</a:t>
          </a:r>
          <a:endParaRPr lang="en-US" sz="1500" kern="1200" dirty="0"/>
        </a:p>
      </dsp:txBody>
      <dsp:txXfrm>
        <a:off x="2095500" y="1460500"/>
        <a:ext cx="1904999" cy="1143000"/>
      </dsp:txXfrm>
    </dsp:sp>
    <dsp:sp modelId="{E6051211-286A-4804-9BBE-DD9EA6C47C35}">
      <dsp:nvSpPr>
        <dsp:cNvPr id="0" name=""/>
        <dsp:cNvSpPr/>
      </dsp:nvSpPr>
      <dsp:spPr>
        <a:xfrm>
          <a:off x="4191000" y="1460500"/>
          <a:ext cx="1904999" cy="1143000"/>
        </a:xfrm>
        <a:prstGeom prst="rect">
          <a:avLst/>
        </a:prstGeom>
        <a:solidFill>
          <a:schemeClr val="accent5">
            <a:hueOff val="2537884"/>
            <a:satOff val="-43800"/>
            <a:lumOff val="-62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Debrief at the end of the meeting</a:t>
          </a:r>
        </a:p>
      </dsp:txBody>
      <dsp:txXfrm>
        <a:off x="4191000" y="1460500"/>
        <a:ext cx="1904999" cy="1143000"/>
      </dsp:txXfrm>
    </dsp:sp>
    <dsp:sp modelId="{8DBA9474-F613-4254-A989-66D3DBB20BF1}">
      <dsp:nvSpPr>
        <dsp:cNvPr id="0" name=""/>
        <dsp:cNvSpPr/>
      </dsp:nvSpPr>
      <dsp:spPr>
        <a:xfrm>
          <a:off x="2095500" y="2793999"/>
          <a:ext cx="1904999" cy="1143000"/>
        </a:xfrm>
        <a:prstGeom prst="rect">
          <a:avLst/>
        </a:prstGeom>
        <a:solidFill>
          <a:schemeClr val="accent5">
            <a:hueOff val="3045461"/>
            <a:satOff val="-52560"/>
            <a:lumOff val="-74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After the meeting, electronically publish meeting minutes</a:t>
          </a:r>
        </a:p>
      </dsp:txBody>
      <dsp:txXfrm>
        <a:off x="2095500" y="2793999"/>
        <a:ext cx="1904999" cy="1143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6F1905-C2BF-4A88-BF5C-474CAF97BB80}">
      <dsp:nvSpPr>
        <dsp:cNvPr id="0" name=""/>
        <dsp:cNvSpPr/>
      </dsp:nvSpPr>
      <dsp:spPr>
        <a:xfrm rot="10800000">
          <a:off x="1442521" y="760"/>
          <a:ext cx="5168646" cy="562578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08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Poppins" panose="020B0604020202020204" charset="0"/>
              <a:cs typeface="Poppins" panose="020B0604020202020204" charset="0"/>
            </a:rPr>
            <a:t>Keep a positive attitude, even in tense situations</a:t>
          </a:r>
          <a:endParaRPr lang="en-US" sz="1600" kern="1200" dirty="0">
            <a:latin typeface="Poppins" panose="020B0604020202020204" charset="0"/>
            <a:cs typeface="Poppins" panose="020B0604020202020204" charset="0"/>
          </a:endParaRPr>
        </a:p>
      </dsp:txBody>
      <dsp:txXfrm rot="10800000">
        <a:off x="1583165" y="760"/>
        <a:ext cx="5028002" cy="562578"/>
      </dsp:txXfrm>
    </dsp:sp>
    <dsp:sp modelId="{5C2BBF2E-81D4-4EF3-BE8D-2C766461DDA3}">
      <dsp:nvSpPr>
        <dsp:cNvPr id="0" name=""/>
        <dsp:cNvSpPr/>
      </dsp:nvSpPr>
      <dsp:spPr>
        <a:xfrm>
          <a:off x="1161232" y="760"/>
          <a:ext cx="562578" cy="562578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906C858-8358-4B35-8F07-7744ECF438D6}">
      <dsp:nvSpPr>
        <dsp:cNvPr id="0" name=""/>
        <dsp:cNvSpPr/>
      </dsp:nvSpPr>
      <dsp:spPr>
        <a:xfrm rot="10800000">
          <a:off x="1442521" y="731273"/>
          <a:ext cx="5168646" cy="562578"/>
        </a:xfrm>
        <a:prstGeom prst="homePlate">
          <a:avLst/>
        </a:prstGeom>
        <a:solidFill>
          <a:schemeClr val="accent4">
            <a:hueOff val="220626"/>
            <a:satOff val="0"/>
            <a:lumOff val="132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082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Poppins" panose="020B0604020202020204" charset="0"/>
              <a:cs typeface="Poppins" panose="020B0604020202020204" charset="0"/>
            </a:rPr>
            <a:t>Don't rush the process; allow your school to find it's path to implementation while guiding toward fidelity</a:t>
          </a:r>
          <a:endParaRPr lang="en-US" sz="1400" kern="1200" dirty="0">
            <a:latin typeface="Poppins" panose="020B0604020202020204" charset="0"/>
            <a:cs typeface="Poppins" panose="020B0604020202020204" charset="0"/>
          </a:endParaRPr>
        </a:p>
      </dsp:txBody>
      <dsp:txXfrm rot="10800000">
        <a:off x="1583165" y="731273"/>
        <a:ext cx="5028002" cy="562578"/>
      </dsp:txXfrm>
    </dsp:sp>
    <dsp:sp modelId="{CE715D22-5FB1-47FA-858E-73B525A4A21E}">
      <dsp:nvSpPr>
        <dsp:cNvPr id="0" name=""/>
        <dsp:cNvSpPr/>
      </dsp:nvSpPr>
      <dsp:spPr>
        <a:xfrm>
          <a:off x="1161232" y="731273"/>
          <a:ext cx="562578" cy="562578"/>
        </a:xfrm>
        <a:prstGeom prst="ellipse">
          <a:avLst/>
        </a:prstGeom>
        <a:solidFill>
          <a:schemeClr val="accent4">
            <a:tint val="50000"/>
            <a:hueOff val="417141"/>
            <a:satOff val="3454"/>
            <a:lumOff val="5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03D1A1-FE95-47D0-BB7B-2B284B9290DE}">
      <dsp:nvSpPr>
        <dsp:cNvPr id="0" name=""/>
        <dsp:cNvSpPr/>
      </dsp:nvSpPr>
      <dsp:spPr>
        <a:xfrm rot="10800000">
          <a:off x="1442521" y="1461785"/>
          <a:ext cx="5168646" cy="562578"/>
        </a:xfrm>
        <a:prstGeom prst="homePlate">
          <a:avLst/>
        </a:prstGeom>
        <a:solidFill>
          <a:schemeClr val="accent4">
            <a:hueOff val="441253"/>
            <a:satOff val="0"/>
            <a:lumOff val="26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082" tIns="53340" rIns="99568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Poppins" panose="020B0604020202020204" charset="0"/>
              <a:cs typeface="Poppins" panose="020B0604020202020204" charset="0"/>
            </a:rPr>
            <a:t>Build trusting relationships - be transparent about what you can &amp; can't do</a:t>
          </a:r>
          <a:endParaRPr lang="en-US" sz="1400" kern="1200" dirty="0">
            <a:latin typeface="Poppins" panose="020B0604020202020204" charset="0"/>
            <a:cs typeface="Poppins" panose="020B0604020202020204" charset="0"/>
          </a:endParaRPr>
        </a:p>
      </dsp:txBody>
      <dsp:txXfrm rot="10800000">
        <a:off x="1583165" y="1461785"/>
        <a:ext cx="5028002" cy="562578"/>
      </dsp:txXfrm>
    </dsp:sp>
    <dsp:sp modelId="{44E27623-3827-43B1-B9CC-9B02026F65D6}">
      <dsp:nvSpPr>
        <dsp:cNvPr id="0" name=""/>
        <dsp:cNvSpPr/>
      </dsp:nvSpPr>
      <dsp:spPr>
        <a:xfrm>
          <a:off x="1161232" y="1461785"/>
          <a:ext cx="562578" cy="562578"/>
        </a:xfrm>
        <a:prstGeom prst="ellipse">
          <a:avLst/>
        </a:prstGeom>
        <a:solidFill>
          <a:schemeClr val="accent4">
            <a:tint val="50000"/>
            <a:hueOff val="834283"/>
            <a:satOff val="6909"/>
            <a:lumOff val="101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2859E3-A9EA-4515-BF80-BAAEB8748705}">
      <dsp:nvSpPr>
        <dsp:cNvPr id="0" name=""/>
        <dsp:cNvSpPr/>
      </dsp:nvSpPr>
      <dsp:spPr>
        <a:xfrm rot="10800000">
          <a:off x="1442521" y="2192298"/>
          <a:ext cx="5168646" cy="562578"/>
        </a:xfrm>
        <a:prstGeom prst="homePlate">
          <a:avLst/>
        </a:prstGeom>
        <a:solidFill>
          <a:schemeClr val="accent4">
            <a:hueOff val="661879"/>
            <a:satOff val="0"/>
            <a:lumOff val="397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08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Poppins" panose="020B0604020202020204" charset="0"/>
              <a:cs typeface="Poppins" panose="020B0604020202020204" charset="0"/>
            </a:rPr>
            <a:t>Model moving past mistakes</a:t>
          </a:r>
          <a:endParaRPr lang="en-US" sz="1600" kern="1200" dirty="0">
            <a:latin typeface="Poppins" panose="020B0604020202020204" charset="0"/>
            <a:cs typeface="Poppins" panose="020B0604020202020204" charset="0"/>
          </a:endParaRPr>
        </a:p>
      </dsp:txBody>
      <dsp:txXfrm rot="10800000">
        <a:off x="1583165" y="2192298"/>
        <a:ext cx="5028002" cy="562578"/>
      </dsp:txXfrm>
    </dsp:sp>
    <dsp:sp modelId="{79CEEEA8-CE8B-4607-B0AB-55D14993C615}">
      <dsp:nvSpPr>
        <dsp:cNvPr id="0" name=""/>
        <dsp:cNvSpPr/>
      </dsp:nvSpPr>
      <dsp:spPr>
        <a:xfrm>
          <a:off x="1161232" y="2192298"/>
          <a:ext cx="562578" cy="562578"/>
        </a:xfrm>
        <a:prstGeom prst="ellipse">
          <a:avLst/>
        </a:prstGeom>
        <a:solidFill>
          <a:schemeClr val="accent4">
            <a:tint val="50000"/>
            <a:hueOff val="1251424"/>
            <a:satOff val="10363"/>
            <a:lumOff val="15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F693C0-2FF1-44EB-AB45-94BD1FB784F5}">
      <dsp:nvSpPr>
        <dsp:cNvPr id="0" name=""/>
        <dsp:cNvSpPr/>
      </dsp:nvSpPr>
      <dsp:spPr>
        <a:xfrm rot="10800000">
          <a:off x="1442521" y="2922810"/>
          <a:ext cx="5168646" cy="562578"/>
        </a:xfrm>
        <a:prstGeom prst="homePlate">
          <a:avLst/>
        </a:prstGeom>
        <a:solidFill>
          <a:schemeClr val="accent4">
            <a:hueOff val="882505"/>
            <a:satOff val="0"/>
            <a:lumOff val="52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082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>
              <a:latin typeface="Poppins" panose="020B0604020202020204" charset="0"/>
              <a:cs typeface="Poppins" panose="020B0604020202020204" charset="0"/>
            </a:rPr>
            <a:t>Build on what's in place and working</a:t>
          </a:r>
          <a:endParaRPr lang="en-US" sz="1600" kern="1200" dirty="0">
            <a:latin typeface="Poppins" panose="020B0604020202020204" charset="0"/>
            <a:cs typeface="Poppins" panose="020B0604020202020204" charset="0"/>
          </a:endParaRPr>
        </a:p>
      </dsp:txBody>
      <dsp:txXfrm rot="10800000">
        <a:off x="1583165" y="2922810"/>
        <a:ext cx="5028002" cy="562578"/>
      </dsp:txXfrm>
    </dsp:sp>
    <dsp:sp modelId="{E0973762-E7C5-4B4F-9C05-48290602648E}">
      <dsp:nvSpPr>
        <dsp:cNvPr id="0" name=""/>
        <dsp:cNvSpPr/>
      </dsp:nvSpPr>
      <dsp:spPr>
        <a:xfrm>
          <a:off x="1161232" y="2922810"/>
          <a:ext cx="562578" cy="562578"/>
        </a:xfrm>
        <a:prstGeom prst="ellipse">
          <a:avLst/>
        </a:prstGeom>
        <a:solidFill>
          <a:schemeClr val="accent4">
            <a:tint val="50000"/>
            <a:hueOff val="1668565"/>
            <a:satOff val="13817"/>
            <a:lumOff val="20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C43CAB-F847-5649-BA73-4A6EDB0E4D81}">
      <dsp:nvSpPr>
        <dsp:cNvPr id="0" name=""/>
        <dsp:cNvSpPr/>
      </dsp:nvSpPr>
      <dsp:spPr>
        <a:xfrm>
          <a:off x="1331277" y="43100"/>
          <a:ext cx="2241232" cy="224123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Clear, consistent classroom expectations</a:t>
          </a:r>
        </a:p>
      </dsp:txBody>
      <dsp:txXfrm>
        <a:off x="1589881" y="344805"/>
        <a:ext cx="1724025" cy="711160"/>
      </dsp:txXfrm>
    </dsp:sp>
    <dsp:sp modelId="{8B810644-FCD2-5F44-9A85-1C8B33DEC242}">
      <dsp:nvSpPr>
        <dsp:cNvPr id="0" name=""/>
        <dsp:cNvSpPr/>
      </dsp:nvSpPr>
      <dsp:spPr>
        <a:xfrm>
          <a:off x="2322592" y="1034415"/>
          <a:ext cx="2241232" cy="224123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Pre-correction and prompts provided</a:t>
          </a:r>
        </a:p>
      </dsp:txBody>
      <dsp:txXfrm>
        <a:off x="3529409" y="1293018"/>
        <a:ext cx="862012" cy="1724025"/>
      </dsp:txXfrm>
    </dsp:sp>
    <dsp:sp modelId="{34A3DFB0-BAF4-2741-904C-3CAD7BD89DEB}">
      <dsp:nvSpPr>
        <dsp:cNvPr id="0" name=""/>
        <dsp:cNvSpPr/>
      </dsp:nvSpPr>
      <dsp:spPr>
        <a:xfrm>
          <a:off x="1331277" y="2025729"/>
          <a:ext cx="2241232" cy="224123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Established routines for classroom activities</a:t>
          </a:r>
        </a:p>
      </dsp:txBody>
      <dsp:txXfrm>
        <a:off x="1589881" y="3254097"/>
        <a:ext cx="1724025" cy="711160"/>
      </dsp:txXfrm>
    </dsp:sp>
    <dsp:sp modelId="{5166E28E-CE29-AE4E-A096-68E22C699DF8}">
      <dsp:nvSpPr>
        <dsp:cNvPr id="0" name=""/>
        <dsp:cNvSpPr/>
      </dsp:nvSpPr>
      <dsp:spPr>
        <a:xfrm>
          <a:off x="339963" y="1034415"/>
          <a:ext cx="2241232" cy="224123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solidFill>
                <a:schemeClr val="bg1"/>
              </a:solidFill>
            </a:rPr>
            <a:t>Ratio of 4:1 positive to corrective feedback</a:t>
          </a:r>
        </a:p>
      </dsp:txBody>
      <dsp:txXfrm>
        <a:off x="512365" y="1293018"/>
        <a:ext cx="862012" cy="17240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3AA40-84BB-4795-A956-DDB101BF5CC1}">
      <dsp:nvSpPr>
        <dsp:cNvPr id="0" name=""/>
        <dsp:cNvSpPr/>
      </dsp:nvSpPr>
      <dsp:spPr>
        <a:xfrm>
          <a:off x="2575392" y="721"/>
          <a:ext cx="1203918" cy="1203918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Hind Vadodara" panose="020B0604020202020204" charset="0"/>
              <a:cs typeface="Hind Vadodara" panose="020B0604020202020204" charset="0"/>
            </a:rPr>
            <a:t>Define</a:t>
          </a:r>
        </a:p>
      </dsp:txBody>
      <dsp:txXfrm>
        <a:off x="2751702" y="177031"/>
        <a:ext cx="851298" cy="851298"/>
      </dsp:txXfrm>
    </dsp:sp>
    <dsp:sp modelId="{56881306-0821-4A12-898D-4D01816DE76A}">
      <dsp:nvSpPr>
        <dsp:cNvPr id="0" name=""/>
        <dsp:cNvSpPr/>
      </dsp:nvSpPr>
      <dsp:spPr>
        <a:xfrm rot="2160000">
          <a:off x="3741057" y="925028"/>
          <a:ext cx="319192" cy="406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>
            <a:latin typeface="Hind Vadodara" panose="020B0604020202020204" charset="0"/>
            <a:cs typeface="Hind Vadodara" panose="020B0604020202020204" charset="0"/>
          </a:endParaRPr>
        </a:p>
      </dsp:txBody>
      <dsp:txXfrm>
        <a:off x="3750201" y="978149"/>
        <a:ext cx="223434" cy="243794"/>
      </dsp:txXfrm>
    </dsp:sp>
    <dsp:sp modelId="{98EB08AC-22EE-4654-ADDB-A0997F79C1EF}">
      <dsp:nvSpPr>
        <dsp:cNvPr id="0" name=""/>
        <dsp:cNvSpPr/>
      </dsp:nvSpPr>
      <dsp:spPr>
        <a:xfrm>
          <a:off x="4036613" y="1062360"/>
          <a:ext cx="1203918" cy="1203918"/>
        </a:xfrm>
        <a:prstGeom prst="ellipse">
          <a:avLst/>
        </a:prstGeom>
        <a:solidFill>
          <a:schemeClr val="accent2">
            <a:shade val="50000"/>
            <a:hueOff val="-12530"/>
            <a:satOff val="4065"/>
            <a:lumOff val="158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Hind Vadodara" panose="020B0604020202020204" charset="0"/>
              <a:cs typeface="Hind Vadodara" panose="020B0604020202020204" charset="0"/>
            </a:rPr>
            <a:t>Teach</a:t>
          </a:r>
        </a:p>
      </dsp:txBody>
      <dsp:txXfrm>
        <a:off x="4212923" y="1238670"/>
        <a:ext cx="851298" cy="851298"/>
      </dsp:txXfrm>
    </dsp:sp>
    <dsp:sp modelId="{C643DE33-F4A7-40F9-90E2-A94B0707418B}">
      <dsp:nvSpPr>
        <dsp:cNvPr id="0" name=""/>
        <dsp:cNvSpPr/>
      </dsp:nvSpPr>
      <dsp:spPr>
        <a:xfrm rot="6480000">
          <a:off x="4202699" y="2311450"/>
          <a:ext cx="319192" cy="406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12046"/>
            <a:satOff val="-642"/>
            <a:lumOff val="936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>
            <a:latin typeface="Hind Vadodara" panose="020B0604020202020204" charset="0"/>
            <a:cs typeface="Hind Vadodara" panose="020B0604020202020204" charset="0"/>
          </a:endParaRPr>
        </a:p>
      </dsp:txBody>
      <dsp:txXfrm rot="10800000">
        <a:off x="4265373" y="2347178"/>
        <a:ext cx="223434" cy="243794"/>
      </dsp:txXfrm>
    </dsp:sp>
    <dsp:sp modelId="{EED18652-69C0-4D65-89C2-F152D1B61F92}">
      <dsp:nvSpPr>
        <dsp:cNvPr id="0" name=""/>
        <dsp:cNvSpPr/>
      </dsp:nvSpPr>
      <dsp:spPr>
        <a:xfrm>
          <a:off x="3478476" y="2780128"/>
          <a:ext cx="1203918" cy="1203918"/>
        </a:xfrm>
        <a:prstGeom prst="ellipse">
          <a:avLst/>
        </a:prstGeom>
        <a:solidFill>
          <a:schemeClr val="accent2">
            <a:shade val="50000"/>
            <a:hueOff val="-25060"/>
            <a:satOff val="8130"/>
            <a:lumOff val="317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Hind Vadodara" panose="020B0604020202020204" charset="0"/>
              <a:cs typeface="Hind Vadodara" panose="020B0604020202020204" charset="0"/>
            </a:rPr>
            <a:t>Prompt</a:t>
          </a:r>
        </a:p>
      </dsp:txBody>
      <dsp:txXfrm>
        <a:off x="3654786" y="2956438"/>
        <a:ext cx="851298" cy="851298"/>
      </dsp:txXfrm>
    </dsp:sp>
    <dsp:sp modelId="{45707772-FD7A-488E-84A1-CE0F87A3E037}">
      <dsp:nvSpPr>
        <dsp:cNvPr id="0" name=""/>
        <dsp:cNvSpPr/>
      </dsp:nvSpPr>
      <dsp:spPr>
        <a:xfrm rot="10800000">
          <a:off x="3026789" y="3178926"/>
          <a:ext cx="319192" cy="406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24092"/>
            <a:satOff val="-1285"/>
            <a:lumOff val="1873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>
            <a:latin typeface="Hind Vadodara" panose="020B0604020202020204" charset="0"/>
            <a:cs typeface="Hind Vadodara" panose="020B0604020202020204" charset="0"/>
          </a:endParaRPr>
        </a:p>
      </dsp:txBody>
      <dsp:txXfrm rot="10800000">
        <a:off x="3122547" y="3260190"/>
        <a:ext cx="223434" cy="243794"/>
      </dsp:txXfrm>
    </dsp:sp>
    <dsp:sp modelId="{C316E25F-A236-497A-9404-F6B570F14A76}">
      <dsp:nvSpPr>
        <dsp:cNvPr id="0" name=""/>
        <dsp:cNvSpPr/>
      </dsp:nvSpPr>
      <dsp:spPr>
        <a:xfrm>
          <a:off x="1672308" y="2780128"/>
          <a:ext cx="1203918" cy="1203918"/>
        </a:xfrm>
        <a:prstGeom prst="ellipse">
          <a:avLst/>
        </a:prstGeom>
        <a:solidFill>
          <a:schemeClr val="accent2">
            <a:shade val="50000"/>
            <a:hueOff val="-25060"/>
            <a:satOff val="8130"/>
            <a:lumOff val="317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Hind Vadodara" panose="020B0604020202020204" charset="0"/>
              <a:cs typeface="Hind Vadodara" panose="020B0604020202020204" charset="0"/>
            </a:rPr>
            <a:t>Monitor</a:t>
          </a:r>
        </a:p>
      </dsp:txBody>
      <dsp:txXfrm>
        <a:off x="1848618" y="2956438"/>
        <a:ext cx="851298" cy="851298"/>
      </dsp:txXfrm>
    </dsp:sp>
    <dsp:sp modelId="{C6A98FFE-6C84-439C-A82F-2E3641F7E139}">
      <dsp:nvSpPr>
        <dsp:cNvPr id="0" name=""/>
        <dsp:cNvSpPr/>
      </dsp:nvSpPr>
      <dsp:spPr>
        <a:xfrm rot="15120000">
          <a:off x="1838394" y="2328633"/>
          <a:ext cx="319192" cy="406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24092"/>
            <a:satOff val="-1285"/>
            <a:lumOff val="1873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>
            <a:latin typeface="Hind Vadodara" panose="020B0604020202020204" charset="0"/>
            <a:cs typeface="Hind Vadodara" panose="020B0604020202020204" charset="0"/>
          </a:endParaRPr>
        </a:p>
      </dsp:txBody>
      <dsp:txXfrm rot="10800000">
        <a:off x="1901068" y="2455433"/>
        <a:ext cx="223434" cy="243794"/>
      </dsp:txXfrm>
    </dsp:sp>
    <dsp:sp modelId="{E58902C2-6BF8-440F-8E06-087096B3E2B8}">
      <dsp:nvSpPr>
        <dsp:cNvPr id="0" name=""/>
        <dsp:cNvSpPr/>
      </dsp:nvSpPr>
      <dsp:spPr>
        <a:xfrm>
          <a:off x="1114171" y="1062360"/>
          <a:ext cx="1203918" cy="1203918"/>
        </a:xfrm>
        <a:prstGeom prst="ellipse">
          <a:avLst/>
        </a:prstGeom>
        <a:solidFill>
          <a:schemeClr val="accent2">
            <a:shade val="50000"/>
            <a:hueOff val="-12530"/>
            <a:satOff val="4065"/>
            <a:lumOff val="158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Hind Vadodara" panose="020B0604020202020204" charset="0"/>
              <a:cs typeface="Hind Vadodara" panose="020B0604020202020204" charset="0"/>
            </a:rPr>
            <a:t>Evaluate</a:t>
          </a:r>
        </a:p>
      </dsp:txBody>
      <dsp:txXfrm>
        <a:off x="1290481" y="1238670"/>
        <a:ext cx="851298" cy="851298"/>
      </dsp:txXfrm>
    </dsp:sp>
    <dsp:sp modelId="{FEEBF1C3-451B-4D2B-93CD-37B1BAF97B99}">
      <dsp:nvSpPr>
        <dsp:cNvPr id="0" name=""/>
        <dsp:cNvSpPr/>
      </dsp:nvSpPr>
      <dsp:spPr>
        <a:xfrm rot="19440000">
          <a:off x="2279836" y="935648"/>
          <a:ext cx="319192" cy="406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12046"/>
            <a:satOff val="-642"/>
            <a:lumOff val="936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>
            <a:latin typeface="Hind Vadodara" panose="020B0604020202020204" charset="0"/>
            <a:cs typeface="Hind Vadodara" panose="020B0604020202020204" charset="0"/>
          </a:endParaRPr>
        </a:p>
      </dsp:txBody>
      <dsp:txXfrm>
        <a:off x="2288980" y="1045055"/>
        <a:ext cx="223434" cy="24379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3AA40-84BB-4795-A956-DDB101BF5CC1}">
      <dsp:nvSpPr>
        <dsp:cNvPr id="0" name=""/>
        <dsp:cNvSpPr/>
      </dsp:nvSpPr>
      <dsp:spPr>
        <a:xfrm>
          <a:off x="2575392" y="721"/>
          <a:ext cx="1203918" cy="1203918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Hind Vadodara" panose="020B0604020202020204" charset="0"/>
              <a:cs typeface="Hind Vadodara" panose="020B0604020202020204" charset="0"/>
            </a:rPr>
            <a:t>Define</a:t>
          </a:r>
        </a:p>
      </dsp:txBody>
      <dsp:txXfrm>
        <a:off x="2751702" y="177031"/>
        <a:ext cx="851298" cy="851298"/>
      </dsp:txXfrm>
    </dsp:sp>
    <dsp:sp modelId="{56881306-0821-4A12-898D-4D01816DE76A}">
      <dsp:nvSpPr>
        <dsp:cNvPr id="0" name=""/>
        <dsp:cNvSpPr/>
      </dsp:nvSpPr>
      <dsp:spPr>
        <a:xfrm rot="2160000">
          <a:off x="3741057" y="925028"/>
          <a:ext cx="319192" cy="406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>
            <a:latin typeface="Hind Vadodara" panose="020B0604020202020204" charset="0"/>
            <a:cs typeface="Hind Vadodara" panose="020B0604020202020204" charset="0"/>
          </a:endParaRPr>
        </a:p>
      </dsp:txBody>
      <dsp:txXfrm>
        <a:off x="3750201" y="978149"/>
        <a:ext cx="223434" cy="243794"/>
      </dsp:txXfrm>
    </dsp:sp>
    <dsp:sp modelId="{98EB08AC-22EE-4654-ADDB-A0997F79C1EF}">
      <dsp:nvSpPr>
        <dsp:cNvPr id="0" name=""/>
        <dsp:cNvSpPr/>
      </dsp:nvSpPr>
      <dsp:spPr>
        <a:xfrm>
          <a:off x="4036613" y="1062360"/>
          <a:ext cx="1203918" cy="1203918"/>
        </a:xfrm>
        <a:prstGeom prst="ellipse">
          <a:avLst/>
        </a:prstGeom>
        <a:solidFill>
          <a:schemeClr val="accent2">
            <a:shade val="50000"/>
            <a:hueOff val="-12530"/>
            <a:satOff val="4065"/>
            <a:lumOff val="158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Hind Vadodara" panose="020B0604020202020204" charset="0"/>
              <a:cs typeface="Hind Vadodara" panose="020B0604020202020204" charset="0"/>
            </a:rPr>
            <a:t>Teach</a:t>
          </a:r>
        </a:p>
      </dsp:txBody>
      <dsp:txXfrm>
        <a:off x="4212923" y="1238670"/>
        <a:ext cx="851298" cy="851298"/>
      </dsp:txXfrm>
    </dsp:sp>
    <dsp:sp modelId="{C643DE33-F4A7-40F9-90E2-A94B0707418B}">
      <dsp:nvSpPr>
        <dsp:cNvPr id="0" name=""/>
        <dsp:cNvSpPr/>
      </dsp:nvSpPr>
      <dsp:spPr>
        <a:xfrm rot="6480000">
          <a:off x="4202699" y="2311450"/>
          <a:ext cx="319192" cy="406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12046"/>
            <a:satOff val="-642"/>
            <a:lumOff val="936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>
            <a:latin typeface="Hind Vadodara" panose="020B0604020202020204" charset="0"/>
            <a:cs typeface="Hind Vadodara" panose="020B0604020202020204" charset="0"/>
          </a:endParaRPr>
        </a:p>
      </dsp:txBody>
      <dsp:txXfrm rot="10800000">
        <a:off x="4265373" y="2347178"/>
        <a:ext cx="223434" cy="243794"/>
      </dsp:txXfrm>
    </dsp:sp>
    <dsp:sp modelId="{EED18652-69C0-4D65-89C2-F152D1B61F92}">
      <dsp:nvSpPr>
        <dsp:cNvPr id="0" name=""/>
        <dsp:cNvSpPr/>
      </dsp:nvSpPr>
      <dsp:spPr>
        <a:xfrm>
          <a:off x="3478476" y="2780128"/>
          <a:ext cx="1203918" cy="1203918"/>
        </a:xfrm>
        <a:prstGeom prst="ellipse">
          <a:avLst/>
        </a:prstGeom>
        <a:solidFill>
          <a:schemeClr val="accent2">
            <a:shade val="50000"/>
            <a:hueOff val="-25060"/>
            <a:satOff val="8130"/>
            <a:lumOff val="317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Hind Vadodara" panose="020B0604020202020204" charset="0"/>
              <a:cs typeface="Hind Vadodara" panose="020B0604020202020204" charset="0"/>
            </a:rPr>
            <a:t>Prompt</a:t>
          </a:r>
        </a:p>
      </dsp:txBody>
      <dsp:txXfrm>
        <a:off x="3654786" y="2956438"/>
        <a:ext cx="851298" cy="851298"/>
      </dsp:txXfrm>
    </dsp:sp>
    <dsp:sp modelId="{45707772-FD7A-488E-84A1-CE0F87A3E037}">
      <dsp:nvSpPr>
        <dsp:cNvPr id="0" name=""/>
        <dsp:cNvSpPr/>
      </dsp:nvSpPr>
      <dsp:spPr>
        <a:xfrm rot="10800000">
          <a:off x="3026789" y="3178926"/>
          <a:ext cx="319192" cy="406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24092"/>
            <a:satOff val="-1285"/>
            <a:lumOff val="1873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>
            <a:latin typeface="Hind Vadodara" panose="020B0604020202020204" charset="0"/>
            <a:cs typeface="Hind Vadodara" panose="020B0604020202020204" charset="0"/>
          </a:endParaRPr>
        </a:p>
      </dsp:txBody>
      <dsp:txXfrm rot="10800000">
        <a:off x="3122547" y="3260190"/>
        <a:ext cx="223434" cy="243794"/>
      </dsp:txXfrm>
    </dsp:sp>
    <dsp:sp modelId="{C316E25F-A236-497A-9404-F6B570F14A76}">
      <dsp:nvSpPr>
        <dsp:cNvPr id="0" name=""/>
        <dsp:cNvSpPr/>
      </dsp:nvSpPr>
      <dsp:spPr>
        <a:xfrm>
          <a:off x="1672308" y="2780128"/>
          <a:ext cx="1203918" cy="1203918"/>
        </a:xfrm>
        <a:prstGeom prst="ellipse">
          <a:avLst/>
        </a:prstGeom>
        <a:solidFill>
          <a:schemeClr val="accent2">
            <a:shade val="50000"/>
            <a:hueOff val="-25060"/>
            <a:satOff val="8130"/>
            <a:lumOff val="317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Hind Vadodara" panose="020B0604020202020204" charset="0"/>
              <a:cs typeface="Hind Vadodara" panose="020B0604020202020204" charset="0"/>
            </a:rPr>
            <a:t>Monitor</a:t>
          </a:r>
        </a:p>
      </dsp:txBody>
      <dsp:txXfrm>
        <a:off x="1848618" y="2956438"/>
        <a:ext cx="851298" cy="851298"/>
      </dsp:txXfrm>
    </dsp:sp>
    <dsp:sp modelId="{C6A98FFE-6C84-439C-A82F-2E3641F7E139}">
      <dsp:nvSpPr>
        <dsp:cNvPr id="0" name=""/>
        <dsp:cNvSpPr/>
      </dsp:nvSpPr>
      <dsp:spPr>
        <a:xfrm rot="15120000">
          <a:off x="1838394" y="2328633"/>
          <a:ext cx="319192" cy="406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24092"/>
            <a:satOff val="-1285"/>
            <a:lumOff val="1873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>
            <a:latin typeface="Hind Vadodara" panose="020B0604020202020204" charset="0"/>
            <a:cs typeface="Hind Vadodara" panose="020B0604020202020204" charset="0"/>
          </a:endParaRPr>
        </a:p>
      </dsp:txBody>
      <dsp:txXfrm rot="10800000">
        <a:off x="1901068" y="2455433"/>
        <a:ext cx="223434" cy="243794"/>
      </dsp:txXfrm>
    </dsp:sp>
    <dsp:sp modelId="{E58902C2-6BF8-440F-8E06-087096B3E2B8}">
      <dsp:nvSpPr>
        <dsp:cNvPr id="0" name=""/>
        <dsp:cNvSpPr/>
      </dsp:nvSpPr>
      <dsp:spPr>
        <a:xfrm>
          <a:off x="1114171" y="1062360"/>
          <a:ext cx="1203918" cy="1203918"/>
        </a:xfrm>
        <a:prstGeom prst="ellipse">
          <a:avLst/>
        </a:prstGeom>
        <a:solidFill>
          <a:schemeClr val="accent2">
            <a:shade val="50000"/>
            <a:hueOff val="-12530"/>
            <a:satOff val="4065"/>
            <a:lumOff val="158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Hind Vadodara" panose="020B0604020202020204" charset="0"/>
              <a:cs typeface="Hind Vadodara" panose="020B0604020202020204" charset="0"/>
            </a:rPr>
            <a:t>Evaluate</a:t>
          </a:r>
          <a:endParaRPr lang="en-US" sz="1700" kern="1200" dirty="0">
            <a:latin typeface="Hind Vadodara" panose="020B0604020202020204" charset="0"/>
            <a:cs typeface="Hind Vadodara" panose="020B0604020202020204" charset="0"/>
          </a:endParaRPr>
        </a:p>
      </dsp:txBody>
      <dsp:txXfrm>
        <a:off x="1290481" y="1238670"/>
        <a:ext cx="851298" cy="851298"/>
      </dsp:txXfrm>
    </dsp:sp>
    <dsp:sp modelId="{FEEBF1C3-451B-4D2B-93CD-37B1BAF97B99}">
      <dsp:nvSpPr>
        <dsp:cNvPr id="0" name=""/>
        <dsp:cNvSpPr/>
      </dsp:nvSpPr>
      <dsp:spPr>
        <a:xfrm rot="19440000">
          <a:off x="2279836" y="935648"/>
          <a:ext cx="319192" cy="406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12046"/>
            <a:satOff val="-642"/>
            <a:lumOff val="936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>
            <a:latin typeface="Hind Vadodara" panose="020B0604020202020204" charset="0"/>
            <a:cs typeface="Hind Vadodara" panose="020B0604020202020204" charset="0"/>
          </a:endParaRPr>
        </a:p>
      </dsp:txBody>
      <dsp:txXfrm>
        <a:off x="2288980" y="1045055"/>
        <a:ext cx="223434" cy="24379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3AA40-84BB-4795-A956-DDB101BF5CC1}">
      <dsp:nvSpPr>
        <dsp:cNvPr id="0" name=""/>
        <dsp:cNvSpPr/>
      </dsp:nvSpPr>
      <dsp:spPr>
        <a:xfrm>
          <a:off x="2575392" y="721"/>
          <a:ext cx="1203918" cy="1203918"/>
        </a:xfrm>
        <a:prstGeom prst="ellips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Hind Vadodara" panose="020B0604020202020204" charset="0"/>
              <a:cs typeface="Hind Vadodara" panose="020B0604020202020204" charset="0"/>
            </a:rPr>
            <a:t>Define</a:t>
          </a:r>
        </a:p>
      </dsp:txBody>
      <dsp:txXfrm>
        <a:off x="2751702" y="177031"/>
        <a:ext cx="851298" cy="851298"/>
      </dsp:txXfrm>
    </dsp:sp>
    <dsp:sp modelId="{56881306-0821-4A12-898D-4D01816DE76A}">
      <dsp:nvSpPr>
        <dsp:cNvPr id="0" name=""/>
        <dsp:cNvSpPr/>
      </dsp:nvSpPr>
      <dsp:spPr>
        <a:xfrm rot="2160000">
          <a:off x="3741057" y="925028"/>
          <a:ext cx="319192" cy="406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>
            <a:latin typeface="Hind Vadodara" panose="020B0604020202020204" charset="0"/>
            <a:cs typeface="Hind Vadodara" panose="020B0604020202020204" charset="0"/>
          </a:endParaRPr>
        </a:p>
      </dsp:txBody>
      <dsp:txXfrm>
        <a:off x="3750201" y="978149"/>
        <a:ext cx="223434" cy="243794"/>
      </dsp:txXfrm>
    </dsp:sp>
    <dsp:sp modelId="{98EB08AC-22EE-4654-ADDB-A0997F79C1EF}">
      <dsp:nvSpPr>
        <dsp:cNvPr id="0" name=""/>
        <dsp:cNvSpPr/>
      </dsp:nvSpPr>
      <dsp:spPr>
        <a:xfrm>
          <a:off x="4036613" y="1062360"/>
          <a:ext cx="1203918" cy="1203918"/>
        </a:xfrm>
        <a:prstGeom prst="ellipse">
          <a:avLst/>
        </a:prstGeom>
        <a:solidFill>
          <a:schemeClr val="accent2">
            <a:shade val="50000"/>
            <a:hueOff val="-12530"/>
            <a:satOff val="4065"/>
            <a:lumOff val="158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Hind Vadodara" panose="020B0604020202020204" charset="0"/>
              <a:cs typeface="Hind Vadodara" panose="020B0604020202020204" charset="0"/>
            </a:rPr>
            <a:t>Teach</a:t>
          </a:r>
        </a:p>
      </dsp:txBody>
      <dsp:txXfrm>
        <a:off x="4212923" y="1238670"/>
        <a:ext cx="851298" cy="851298"/>
      </dsp:txXfrm>
    </dsp:sp>
    <dsp:sp modelId="{C643DE33-F4A7-40F9-90E2-A94B0707418B}">
      <dsp:nvSpPr>
        <dsp:cNvPr id="0" name=""/>
        <dsp:cNvSpPr/>
      </dsp:nvSpPr>
      <dsp:spPr>
        <a:xfrm rot="6480000">
          <a:off x="4202699" y="2311450"/>
          <a:ext cx="319192" cy="406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12046"/>
            <a:satOff val="-642"/>
            <a:lumOff val="936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>
            <a:latin typeface="Hind Vadodara" panose="020B0604020202020204" charset="0"/>
            <a:cs typeface="Hind Vadodara" panose="020B0604020202020204" charset="0"/>
          </a:endParaRPr>
        </a:p>
      </dsp:txBody>
      <dsp:txXfrm rot="10800000">
        <a:off x="4265373" y="2347178"/>
        <a:ext cx="223434" cy="243794"/>
      </dsp:txXfrm>
    </dsp:sp>
    <dsp:sp modelId="{EED18652-69C0-4D65-89C2-F152D1B61F92}">
      <dsp:nvSpPr>
        <dsp:cNvPr id="0" name=""/>
        <dsp:cNvSpPr/>
      </dsp:nvSpPr>
      <dsp:spPr>
        <a:xfrm>
          <a:off x="3478476" y="2780128"/>
          <a:ext cx="1203918" cy="1203918"/>
        </a:xfrm>
        <a:prstGeom prst="ellipse">
          <a:avLst/>
        </a:prstGeom>
        <a:solidFill>
          <a:schemeClr val="accent2">
            <a:shade val="50000"/>
            <a:hueOff val="-25060"/>
            <a:satOff val="8130"/>
            <a:lumOff val="317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Hind Vadodara" panose="020B0604020202020204" charset="0"/>
              <a:cs typeface="Hind Vadodara" panose="020B0604020202020204" charset="0"/>
            </a:rPr>
            <a:t>Prompt</a:t>
          </a:r>
        </a:p>
      </dsp:txBody>
      <dsp:txXfrm>
        <a:off x="3654786" y="2956438"/>
        <a:ext cx="851298" cy="851298"/>
      </dsp:txXfrm>
    </dsp:sp>
    <dsp:sp modelId="{45707772-FD7A-488E-84A1-CE0F87A3E037}">
      <dsp:nvSpPr>
        <dsp:cNvPr id="0" name=""/>
        <dsp:cNvSpPr/>
      </dsp:nvSpPr>
      <dsp:spPr>
        <a:xfrm rot="10800000">
          <a:off x="3026789" y="3178926"/>
          <a:ext cx="319192" cy="406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24092"/>
            <a:satOff val="-1285"/>
            <a:lumOff val="1873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>
            <a:latin typeface="Hind Vadodara" panose="020B0604020202020204" charset="0"/>
            <a:cs typeface="Hind Vadodara" panose="020B0604020202020204" charset="0"/>
          </a:endParaRPr>
        </a:p>
      </dsp:txBody>
      <dsp:txXfrm rot="10800000">
        <a:off x="3122547" y="3260190"/>
        <a:ext cx="223434" cy="243794"/>
      </dsp:txXfrm>
    </dsp:sp>
    <dsp:sp modelId="{C316E25F-A236-497A-9404-F6B570F14A76}">
      <dsp:nvSpPr>
        <dsp:cNvPr id="0" name=""/>
        <dsp:cNvSpPr/>
      </dsp:nvSpPr>
      <dsp:spPr>
        <a:xfrm>
          <a:off x="1672308" y="2780128"/>
          <a:ext cx="1203918" cy="1203918"/>
        </a:xfrm>
        <a:prstGeom prst="ellipse">
          <a:avLst/>
        </a:prstGeom>
        <a:solidFill>
          <a:schemeClr val="accent2">
            <a:shade val="50000"/>
            <a:hueOff val="-25060"/>
            <a:satOff val="8130"/>
            <a:lumOff val="317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Hind Vadodara" panose="020B0604020202020204" charset="0"/>
              <a:cs typeface="Hind Vadodara" panose="020B0604020202020204" charset="0"/>
            </a:rPr>
            <a:t>Monitor</a:t>
          </a:r>
        </a:p>
      </dsp:txBody>
      <dsp:txXfrm>
        <a:off x="1848618" y="2956438"/>
        <a:ext cx="851298" cy="851298"/>
      </dsp:txXfrm>
    </dsp:sp>
    <dsp:sp modelId="{C6A98FFE-6C84-439C-A82F-2E3641F7E139}">
      <dsp:nvSpPr>
        <dsp:cNvPr id="0" name=""/>
        <dsp:cNvSpPr/>
      </dsp:nvSpPr>
      <dsp:spPr>
        <a:xfrm rot="15120000">
          <a:off x="1838394" y="2328633"/>
          <a:ext cx="319192" cy="406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24092"/>
            <a:satOff val="-1285"/>
            <a:lumOff val="18731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>
            <a:latin typeface="Hind Vadodara" panose="020B0604020202020204" charset="0"/>
            <a:cs typeface="Hind Vadodara" panose="020B0604020202020204" charset="0"/>
          </a:endParaRPr>
        </a:p>
      </dsp:txBody>
      <dsp:txXfrm rot="10800000">
        <a:off x="1901068" y="2455433"/>
        <a:ext cx="223434" cy="243794"/>
      </dsp:txXfrm>
    </dsp:sp>
    <dsp:sp modelId="{E58902C2-6BF8-440F-8E06-087096B3E2B8}">
      <dsp:nvSpPr>
        <dsp:cNvPr id="0" name=""/>
        <dsp:cNvSpPr/>
      </dsp:nvSpPr>
      <dsp:spPr>
        <a:xfrm>
          <a:off x="1114171" y="1062360"/>
          <a:ext cx="1203918" cy="1203918"/>
        </a:xfrm>
        <a:prstGeom prst="ellipse">
          <a:avLst/>
        </a:prstGeom>
        <a:solidFill>
          <a:schemeClr val="accent2">
            <a:shade val="50000"/>
            <a:hueOff val="-12530"/>
            <a:satOff val="4065"/>
            <a:lumOff val="15876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>
              <a:latin typeface="Hind Vadodara" panose="020B0604020202020204" charset="0"/>
              <a:cs typeface="Hind Vadodara" panose="020B0604020202020204" charset="0"/>
            </a:rPr>
            <a:t>Evaluate</a:t>
          </a:r>
          <a:endParaRPr lang="en-US" sz="1700" kern="1200" dirty="0">
            <a:latin typeface="Hind Vadodara" panose="020B0604020202020204" charset="0"/>
            <a:cs typeface="Hind Vadodara" panose="020B0604020202020204" charset="0"/>
          </a:endParaRPr>
        </a:p>
      </dsp:txBody>
      <dsp:txXfrm>
        <a:off x="1290481" y="1238670"/>
        <a:ext cx="851298" cy="851298"/>
      </dsp:txXfrm>
    </dsp:sp>
    <dsp:sp modelId="{FEEBF1C3-451B-4D2B-93CD-37B1BAF97B99}">
      <dsp:nvSpPr>
        <dsp:cNvPr id="0" name=""/>
        <dsp:cNvSpPr/>
      </dsp:nvSpPr>
      <dsp:spPr>
        <a:xfrm rot="19440000">
          <a:off x="2279836" y="935648"/>
          <a:ext cx="319192" cy="40632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12046"/>
            <a:satOff val="-642"/>
            <a:lumOff val="9366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>
            <a:latin typeface="Hind Vadodara" panose="020B0604020202020204" charset="0"/>
            <a:cs typeface="Hind Vadodara" panose="020B0604020202020204" charset="0"/>
          </a:endParaRPr>
        </a:p>
      </dsp:txBody>
      <dsp:txXfrm>
        <a:off x="2288980" y="1045055"/>
        <a:ext cx="223434" cy="243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bis.org/resource/supporting-and-responding-to-behavior-evidence-based-classroom-strategies-for-teachers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www.pbis.org/resource/pbis-team-implementation-checklist-tic-3-1" TargetMode="External"/><Relationship Id="rId4" Type="http://schemas.openxmlformats.org/officeDocument/2006/relationships/hyperlink" Target="https://www.pbis.org/resource/high-school-acknowledgement-systems" TargetMode="Externa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6e28e587a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6e28e587a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>
                <a:cs typeface="Calibri"/>
              </a:rPr>
              <a:t>TRAINERS – Discussion prompts are below; allow 10 minutes as a whole group.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How are your team meetings going?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- Have you assigned and maintained roles for all team members?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- Which features are going well?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- What challenges are you encountering?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11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74475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>
                <a:cs typeface="Calibri"/>
              </a:rPr>
              <a:t>TRAINERS – Discussion prompts are below; allow 10 minutes as a whole group.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How are your team meetings going?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- Have you assigned and maintained roles for all team members?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- Which features are going well?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0000"/>
                </a:solidFill>
              </a:rPr>
              <a:t>- What challenges are you encountering?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03362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65817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TRAINER NOTE: Model pulling up these reports in PBIS Apps.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2C9308-CF24-F044-9EA2-DA2C236CB24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439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>
                <a:cs typeface="Calibri"/>
              </a:rPr>
              <a:t>TRAINERS – Provide 10-15 min for coaches to review TIC and 5 min or so for coaches to share out with whole group.</a:t>
            </a: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15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07611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 algn="l">
              <a:buNone/>
            </a:pPr>
            <a:r>
              <a:rPr lang="en-US" dirty="0">
                <a:latin typeface="Poppins" panose="020B0604020202020204" charset="0"/>
                <a:cs typeface="Poppins" panose="020B0604020202020204" charset="0"/>
              </a:rPr>
              <a:t>Poll:  Have you had a chance to obtain staff &amp; student input on your teaching matrix?</a:t>
            </a:r>
          </a:p>
          <a:p>
            <a:pPr marL="342900" indent="-342900" algn="l">
              <a:buClr>
                <a:schemeClr val="bg1"/>
              </a:buClr>
              <a:buFont typeface="+mj-lt"/>
              <a:buAutoNum type="alphaLcParenR"/>
            </a:pPr>
            <a:r>
              <a:rPr lang="en-US" dirty="0">
                <a:latin typeface="Poppins" panose="020B0604020202020204" charset="0"/>
                <a:cs typeface="Poppins" panose="020B0604020202020204" charset="0"/>
              </a:rPr>
              <a:t>Not yet</a:t>
            </a:r>
          </a:p>
          <a:p>
            <a:pPr marL="342900" indent="-342900" algn="l">
              <a:buClr>
                <a:schemeClr val="bg1"/>
              </a:buClr>
              <a:buFont typeface="+mj-lt"/>
              <a:buAutoNum type="alphaLcParenR"/>
            </a:pPr>
            <a:r>
              <a:rPr lang="en-US" dirty="0">
                <a:latin typeface="Poppins" panose="020B0604020202020204" charset="0"/>
                <a:cs typeface="Poppins" panose="020B0604020202020204" charset="0"/>
              </a:rPr>
              <a:t>Not yet but we have plans to</a:t>
            </a:r>
          </a:p>
          <a:p>
            <a:pPr marL="342900" indent="-342900" algn="l">
              <a:buClr>
                <a:schemeClr val="bg1"/>
              </a:buClr>
              <a:buFont typeface="+mj-lt"/>
              <a:buAutoNum type="alphaLcParenR"/>
            </a:pPr>
            <a:r>
              <a:rPr lang="en-US" dirty="0">
                <a:latin typeface="Poppins" panose="020B0604020202020204" charset="0"/>
                <a:cs typeface="Poppins" panose="020B0604020202020204" charset="0"/>
              </a:rPr>
              <a:t>Yes, from staff</a:t>
            </a:r>
          </a:p>
          <a:p>
            <a:pPr marL="342900" indent="-342900" algn="l">
              <a:buClr>
                <a:schemeClr val="bg1"/>
              </a:buClr>
              <a:buFont typeface="+mj-lt"/>
              <a:buAutoNum type="alphaLcParenR"/>
            </a:pPr>
            <a:r>
              <a:rPr lang="en-US" dirty="0">
                <a:latin typeface="Poppins" panose="020B0604020202020204" charset="0"/>
                <a:cs typeface="Poppins" panose="020B0604020202020204" charset="0"/>
              </a:rPr>
              <a:t>Yes, from students</a:t>
            </a:r>
          </a:p>
          <a:p>
            <a:pPr marL="342900" indent="-342900" algn="l">
              <a:buClr>
                <a:schemeClr val="bg1"/>
              </a:buClr>
              <a:buFont typeface="+mj-lt"/>
              <a:buAutoNum type="alphaLcParenR"/>
            </a:pPr>
            <a:r>
              <a:rPr lang="en-US" dirty="0">
                <a:latin typeface="Poppins" panose="020B0604020202020204" charset="0"/>
                <a:cs typeface="Poppins" panose="020B0604020202020204" charset="0"/>
              </a:rPr>
              <a:t>Yes, from both!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C3F021-1FB2-3342-92A3-26FA49840AA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4210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158750" indent="0" algn="l">
              <a:buNone/>
            </a:pPr>
            <a:r>
              <a:rPr lang="en-US" dirty="0">
                <a:latin typeface="Arial"/>
                <a:ea typeface="ＭＳ Ｐゴシック"/>
                <a:cs typeface="Arial"/>
              </a:rPr>
              <a:t>TRAINER NOTE: Lesson plan template available on website and link in resources section at the end of presentation</a:t>
            </a:r>
          </a:p>
          <a:p>
            <a:pPr marL="158750" indent="0">
              <a:buNone/>
            </a:pPr>
            <a:r>
              <a:rPr lang="en-US" dirty="0">
                <a:solidFill>
                  <a:srgbClr val="FFFFFF"/>
                </a:solidFill>
                <a:latin typeface="Times New Roman"/>
                <a:ea typeface="ＭＳ Ｐゴシック"/>
              </a:rPr>
              <a:t>Poll 1: </a:t>
            </a:r>
            <a:r>
              <a:rPr lang="en-US" dirty="0">
                <a:solidFill>
                  <a:srgbClr val="FFFFFF"/>
                </a:solidFill>
                <a:latin typeface="Times New Roman"/>
                <a:ea typeface="ＭＳ Ｐゴシック"/>
                <a:cs typeface="Times New Roman"/>
              </a:rPr>
              <a:t>How many settings have completed lesson plans?</a:t>
            </a:r>
          </a:p>
          <a:p>
            <a:r>
              <a:rPr lang="en-US" dirty="0">
                <a:solidFill>
                  <a:srgbClr val="FFFFFF"/>
                </a:solidFill>
                <a:latin typeface="Times New Roman"/>
                <a:ea typeface="ＭＳ Ｐゴシック"/>
                <a:cs typeface="Times New Roman"/>
              </a:rPr>
              <a:t>0</a:t>
            </a:r>
          </a:p>
          <a:p>
            <a:r>
              <a:rPr lang="en-US" dirty="0">
                <a:solidFill>
                  <a:srgbClr val="FFFFFF"/>
                </a:solidFill>
                <a:latin typeface="Times New Roman"/>
                <a:ea typeface="ＭＳ Ｐゴシック"/>
                <a:cs typeface="Times New Roman"/>
              </a:rPr>
              <a:t>1</a:t>
            </a:r>
          </a:p>
          <a:p>
            <a:r>
              <a:rPr lang="en-US" dirty="0">
                <a:solidFill>
                  <a:srgbClr val="FFFFFF"/>
                </a:solidFill>
                <a:latin typeface="Times New Roman"/>
                <a:ea typeface="ＭＳ Ｐゴシック"/>
                <a:cs typeface="Times New Roman"/>
              </a:rPr>
              <a:t>2</a:t>
            </a:r>
          </a:p>
          <a:p>
            <a:r>
              <a:rPr lang="en-US" dirty="0">
                <a:solidFill>
                  <a:srgbClr val="FFFFFF"/>
                </a:solidFill>
                <a:latin typeface="Times New Roman"/>
                <a:ea typeface="ＭＳ Ｐゴシック"/>
                <a:cs typeface="Times New Roman"/>
              </a:rPr>
              <a:t>3</a:t>
            </a:r>
          </a:p>
          <a:p>
            <a:r>
              <a:rPr lang="en-US" dirty="0">
                <a:solidFill>
                  <a:srgbClr val="FFFFFF"/>
                </a:solidFill>
                <a:latin typeface="Times New Roman"/>
                <a:ea typeface="ＭＳ Ｐゴシック"/>
                <a:cs typeface="Times New Roman"/>
              </a:rPr>
              <a:t>4</a:t>
            </a:r>
          </a:p>
          <a:p>
            <a:r>
              <a:rPr lang="en-US" dirty="0">
                <a:solidFill>
                  <a:srgbClr val="FFFFFF"/>
                </a:solidFill>
                <a:latin typeface="Times New Roman"/>
                <a:ea typeface="ＭＳ Ｐゴシック"/>
                <a:cs typeface="Times New Roman"/>
              </a:rPr>
              <a:t>5+</a:t>
            </a:r>
          </a:p>
          <a:p>
            <a:pPr marL="158750" indent="0">
              <a:buNone/>
            </a:pPr>
            <a:r>
              <a:rPr lang="en-US" dirty="0">
                <a:latin typeface="Arial" pitchFamily="-1" charset="0"/>
                <a:ea typeface="ＭＳ Ｐゴシック" pitchFamily="-108" charset="-128"/>
                <a:cs typeface="Arial"/>
              </a:rPr>
              <a:t>Poll 2: Have you received input or feedback from any of the following groups on your lesson plans?</a:t>
            </a:r>
          </a:p>
          <a:p>
            <a:r>
              <a:rPr lang="en-US" dirty="0">
                <a:latin typeface="Arial" pitchFamily="-1" charset="0"/>
                <a:ea typeface="ＭＳ Ｐゴシック" pitchFamily="-108" charset="-128"/>
                <a:cs typeface="Arial"/>
              </a:rPr>
              <a:t>Staff</a:t>
            </a:r>
          </a:p>
          <a:p>
            <a:r>
              <a:rPr lang="en-US" dirty="0">
                <a:latin typeface="Arial" pitchFamily="-1" charset="0"/>
                <a:ea typeface="ＭＳ Ｐゴシック" pitchFamily="-108" charset="-128"/>
                <a:cs typeface="Arial"/>
              </a:rPr>
              <a:t>Students</a:t>
            </a:r>
          </a:p>
          <a:p>
            <a:r>
              <a:rPr lang="en-US" dirty="0">
                <a:latin typeface="Arial" pitchFamily="-1" charset="0"/>
                <a:ea typeface="ＭＳ Ｐゴシック" pitchFamily="-108" charset="-128"/>
                <a:cs typeface="Arial"/>
              </a:rPr>
              <a:t>Families</a:t>
            </a:r>
          </a:p>
          <a:p>
            <a:r>
              <a:rPr lang="en-US" dirty="0">
                <a:latin typeface="Arial" pitchFamily="-1" charset="0"/>
                <a:ea typeface="ＭＳ Ｐゴシック" pitchFamily="-108" charset="-128"/>
                <a:cs typeface="Arial"/>
              </a:rPr>
              <a:t>None yet</a:t>
            </a:r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9B244E5-04EB-2D45-ACE5-B3B77211BDD6}" type="slidenum">
              <a:rPr lang="en-US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851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/>
              <a:t>Trainer Note: The purpose of this section is to expose coaches to the supporting and responding document. Have a brief discussion about how coaches could bring this back to their teams and maybe integrate a feature or two into their action plans.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858077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dirty="0"/>
              <a:t>MAIN IDEA: </a:t>
            </a:r>
            <a:r>
              <a:rPr lang="en-US" sz="1100" dirty="0"/>
              <a:t>These PBIS Classroom Systems are also cornerstones of good classroom management &amp; strong teaching. They provide structure and stability for students. Establishing a high level of buy in and commitment to consistency with these practices is a process that requires time and communication. Focus on building this consistency and consensus among 9</a:t>
            </a:r>
            <a:r>
              <a:rPr lang="en-US" sz="1100" baseline="30000" dirty="0"/>
              <a:t>th</a:t>
            </a:r>
            <a:r>
              <a:rPr lang="en-US" sz="1100" dirty="0"/>
              <a:t> grade faculty (or whichever is the incoming grade in the HS). Not all teachers will agree, but begin with those who buy in and build momentum over time.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9724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>
                <a:cs typeface="Calibri"/>
              </a:rPr>
              <a:t>TRAINERS – Discussion prompts are below; allow 10 minutes in teams. Provide time to share out ideas/questions.</a:t>
            </a:r>
          </a:p>
          <a:p>
            <a:r>
              <a:rPr lang="en-US" sz="1600" dirty="0"/>
              <a:t>Would it be beneficial to have consistent expectations/ routines across grade levels or departments?</a:t>
            </a:r>
          </a:p>
          <a:p>
            <a:r>
              <a:rPr lang="en-US" sz="1600" dirty="0"/>
              <a:t>Where might be a good place to begin? Is there consensus or low hanging fruit on certain issues? Where is there buy in?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1482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3139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50B6D77-3AE2-A849-9508-127AA66024A5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23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>
                <a:latin typeface="Times New Roman" pitchFamily="-1" charset="0"/>
                <a:ea typeface="ＭＳ Ｐゴシック" pitchFamily="-108" charset="-128"/>
                <a:cs typeface="ＭＳ Ｐゴシック" pitchFamily="-108" charset="-128"/>
              </a:rPr>
              <a:t>Briefly describe each step</a:t>
            </a:r>
          </a:p>
        </p:txBody>
      </p:sp>
    </p:spTree>
    <p:extLst>
      <p:ext uri="{BB962C8B-B14F-4D97-AF65-F5344CB8AC3E}">
        <p14:creationId xmlns:p14="http://schemas.microsoft.com/office/powerpoint/2010/main" val="40671569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50B6D77-3AE2-A849-9508-127AA66024A5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24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 New Roman" pitchFamily="-1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7265685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sz="1100" dirty="0">
                <a:ea typeface="ＭＳ Ｐゴシック" pitchFamily="-108" charset="-128"/>
                <a:cs typeface="ＭＳ Ｐゴシック" pitchFamily="-108" charset="-128"/>
              </a:rPr>
              <a:t>Workbook p. 71</a:t>
            </a:r>
          </a:p>
        </p:txBody>
      </p:sp>
    </p:spTree>
    <p:extLst>
      <p:ext uri="{BB962C8B-B14F-4D97-AF65-F5344CB8AC3E}">
        <p14:creationId xmlns:p14="http://schemas.microsoft.com/office/powerpoint/2010/main" val="38665718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50B6D77-3AE2-A849-9508-127AA66024A5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28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 New Roman" pitchFamily="-1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30850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50B6D77-3AE2-A849-9508-127AA66024A5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30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 New Roman" pitchFamily="-1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273845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50B6D77-3AE2-A849-9508-127AA66024A5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32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 New Roman" pitchFamily="-1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508205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950B6D77-3AE2-A849-9508-127AA66024A5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34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Times New Roman" pitchFamily="-1" charset="0"/>
              <a:ea typeface="ＭＳ Ｐゴシック" pitchFamily="-108" charset="-128"/>
              <a:cs typeface="ＭＳ Ｐゴシック" pitchFamily="-10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7385447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>
                <a:cs typeface="Calibri"/>
              </a:rPr>
              <a:t>TRAINERS – Discussion prompts are below; allow 10 min for discussion in randomized/mixed breakout groups, then share out/debrief as a whole group</a:t>
            </a:r>
          </a:p>
          <a:p>
            <a:pPr marL="457200" indent="-298450"/>
            <a:r>
              <a:rPr lang="en-US" sz="4400" dirty="0"/>
              <a:t>What is currently in place to orient 9</a:t>
            </a:r>
            <a:r>
              <a:rPr lang="en-US" sz="4400" baseline="30000" dirty="0"/>
              <a:t>th</a:t>
            </a:r>
            <a:r>
              <a:rPr lang="en-US" sz="4400" dirty="0"/>
              <a:t> graders to the school and how high school is “done”? (e.g. orientation, peer mentors, etc.)</a:t>
            </a:r>
          </a:p>
          <a:p>
            <a:r>
              <a:rPr lang="en-US" sz="4400" dirty="0"/>
              <a:t>What types of problems/mistakes do 9</a:t>
            </a:r>
            <a:r>
              <a:rPr lang="en-US" sz="4400" baseline="30000" dirty="0"/>
              <a:t>th</a:t>
            </a:r>
            <a:r>
              <a:rPr lang="en-US" sz="4400" dirty="0"/>
              <a:t> graders typically have/make? How could we prevent the most common areas of difficulty?</a:t>
            </a:r>
          </a:p>
          <a:p>
            <a:r>
              <a:rPr lang="en-US" sz="4400" dirty="0"/>
              <a:t>How can we involve staff and upperclassmen?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642C9308-CF24-F044-9EA2-DA2C236CB241}" type="slidenum">
              <a:rPr kumimoji="0" lang="en-U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36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58630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69830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6320de4b7d_0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6320de4b7d_0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63159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70bb5c559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70bb5c559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" name="Google Shape;1002;g6ae1091f2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3" name="Google Shape;1003;g6ae1091f2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Links: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https://www.pbis.org/resource/supporting-and-responding-to-behavior-evidence-based-classroom-strategies-for-teachers</a:t>
            </a:r>
            <a:endParaRPr lang="en-US" dirty="0"/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https://www.pbis.org/resource/high-school-acknowledgement-systems</a:t>
            </a:r>
            <a:endParaRPr lang="en-US" dirty="0">
              <a:hlinkClick r:id="rId5"/>
            </a:endParaRP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https://www.pbis.org/resource/pbis-team-implementation-checklist-tic-3-1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629938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TRAINERS -</a:t>
            </a:r>
          </a:p>
          <a:p>
            <a:pPr marL="158750" indent="0">
              <a:buNone/>
            </a:pPr>
            <a:r>
              <a:rPr lang="en-US" dirty="0"/>
              <a:t>Put link to evaluation (below) in the chat for those who do not use the QR code:</a:t>
            </a:r>
          </a:p>
          <a:p>
            <a:pPr marL="158750" indent="0">
              <a:buNone/>
            </a:pPr>
            <a:endParaRPr lang="en-US"/>
          </a:p>
          <a:p>
            <a:pPr marL="158750" indent="0">
              <a:buNone/>
            </a:pPr>
            <a:r>
              <a:rPr lang="en-US"/>
              <a:t>https://uconn.co1.qualtrics.com/jfe/form/SV_5BXYIXLvg0qmSzP</a:t>
            </a:r>
          </a:p>
        </p:txBody>
      </p:sp>
    </p:spTree>
    <p:extLst>
      <p:ext uri="{BB962C8B-B14F-4D97-AF65-F5344CB8AC3E}">
        <p14:creationId xmlns:p14="http://schemas.microsoft.com/office/powerpoint/2010/main" val="29325225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709c4a21f7_0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2" name="Google Shape;652;g709c4a21f7_0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94630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/>
              <a:t>TRAINERS –</a:t>
            </a:r>
          </a:p>
          <a:p>
            <a:pPr marL="158750" indent="0">
              <a:buNone/>
            </a:pPr>
            <a:r>
              <a:rPr lang="en-US" dirty="0"/>
              <a:t>Post a link to the attendance survey (below) in the chat for those who do not use the QR code on the slide:</a:t>
            </a:r>
          </a:p>
          <a:p>
            <a:pPr marL="158750" indent="0">
              <a:buNone/>
            </a:pPr>
            <a:endParaRPr lang="en-US" dirty="0"/>
          </a:p>
          <a:p>
            <a:pPr marL="158750" indent="0">
              <a:buNone/>
            </a:pPr>
            <a:r>
              <a:rPr lang="en-US"/>
              <a:t>https://uconn.co1.qualtrics.com/jfe/form/SV_0iZuJ0aKCo5IkG9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3912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5108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6acfdc03ff_0_2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6acfdc03ff_0_2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157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TRAINER NOTE: This content is review for coaches. The purpose of the content review is to prompt a discussion and check in on the facilitation of team meetings.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CD4DE-04C8-4C1F-B6ED-B41C76CBAB9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331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Chapter 4 in Flannery, K. B.,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Hershfeldt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P., &amp; Freeman J. (2018).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Lessons Learned on Implementation of PBIS in High Schools: Current Trends and Future Directions.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Center for Positive Behavioral Interventions and Supports (funded by the Office of Special Education Programs, U.S. Department of Education). Eugene, Oregon: University of Oregon Press. 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9CD4DE-04C8-4C1F-B6ED-B41C76CBAB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23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5.xml"/><Relationship Id="rId4" Type="http://schemas.openxmlformats.org/officeDocument/2006/relationships/hyperlink" Target="http://bit.ly/2TtBDfr" TargetMode="Externa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2.xml"/><Relationship Id="rId4" Type="http://schemas.openxmlformats.org/officeDocument/2006/relationships/hyperlink" Target="http://bit.ly/2TtBDfr" TargetMode="Externa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4.xml"/><Relationship Id="rId4" Type="http://schemas.openxmlformats.org/officeDocument/2006/relationships/hyperlink" Target="http://bit.ly/2TtBDfr" TargetMode="Externa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699376" y="1312033"/>
            <a:ext cx="3444593" cy="3831547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0" y="0"/>
            <a:ext cx="4407491" cy="5143580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4407556" cy="5143580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2353558" cy="5143580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3081456" cy="5143580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5784689" y="1406963"/>
            <a:ext cx="3359280" cy="3736617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690000" y="2371110"/>
            <a:ext cx="2453976" cy="2772470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043225" y="1635525"/>
            <a:ext cx="6563700" cy="13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4095075" y="3162450"/>
            <a:ext cx="246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5563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5140823" y="3027164"/>
            <a:ext cx="1055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5155012" y="3452503"/>
            <a:ext cx="15192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044663" y="2315075"/>
            <a:ext cx="17409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5155089" y="1991545"/>
            <a:ext cx="2698500" cy="9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6760516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143003" y="-52"/>
            <a:ext cx="7941328" cy="577755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76" name="Google Shape;76;p8"/>
          <p:cNvGrpSpPr/>
          <p:nvPr/>
        </p:nvGrpSpPr>
        <p:grpSpPr>
          <a:xfrm>
            <a:off x="905854" y="-23214"/>
            <a:ext cx="8238164" cy="5166726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152300" y="1309807"/>
            <a:ext cx="6839400" cy="25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498371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069825" y="1042004"/>
            <a:ext cx="2749800" cy="112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101000" y="2001550"/>
            <a:ext cx="29604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708814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614161" y="4065075"/>
            <a:ext cx="36648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614161" y="2657625"/>
            <a:ext cx="3359100" cy="133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217115" y="2"/>
            <a:ext cx="3874242" cy="4521207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8292159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7" y="2834275"/>
            <a:ext cx="2075119" cy="2309267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8002656" y="9"/>
            <a:ext cx="1141342" cy="1269445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5140823" y="3027164"/>
            <a:ext cx="1055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5155012" y="3452503"/>
            <a:ext cx="15192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044663" y="2315075"/>
            <a:ext cx="17409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5155089" y="1991545"/>
            <a:ext cx="2698500" cy="9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934837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1" y="3874051"/>
            <a:ext cx="1141342" cy="1269445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6939001" y="9"/>
            <a:ext cx="2204996" cy="223257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868867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7" y="2834275"/>
            <a:ext cx="2075119" cy="2309267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8002656" y="9"/>
            <a:ext cx="1141342" cy="1269445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2277538" y="3012975"/>
            <a:ext cx="1055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2277563" y="3500475"/>
            <a:ext cx="1434000" cy="5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2277538" y="1582161"/>
            <a:ext cx="1055400" cy="4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2277538" y="2032125"/>
            <a:ext cx="14694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6090997" y="3012975"/>
            <a:ext cx="1055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6090997" y="3500481"/>
            <a:ext cx="15192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6090985" y="1513950"/>
            <a:ext cx="1740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6090997" y="2003581"/>
            <a:ext cx="12705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461446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4958059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1649550" y="1342651"/>
            <a:ext cx="3284400" cy="6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1649550" y="3132482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745498" y="1258183"/>
            <a:ext cx="700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1649550" y="2238601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1649697" y="949712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1649700" y="2739933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1649500" y="1844350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783450" y="2238900"/>
            <a:ext cx="624300" cy="29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783450" y="3093500"/>
            <a:ext cx="624300" cy="35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1649550" y="4016863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1649700" y="3785261"/>
            <a:ext cx="2706300" cy="4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783450" y="4010500"/>
            <a:ext cx="624300" cy="29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5353050" y="0"/>
            <a:ext cx="4407556" cy="5143580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9380377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3791700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3567900" y="3314225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6489311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6302561" y="3314218"/>
            <a:ext cx="19341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096200" y="1547275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872400" y="3314218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8002656" y="9"/>
            <a:ext cx="1141342" cy="1269445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1" y="2910926"/>
            <a:ext cx="2204996" cy="223257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8323117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5284503" y="1982615"/>
            <a:ext cx="2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5589303" y="1257888"/>
            <a:ext cx="22296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5284628" y="3819678"/>
            <a:ext cx="2323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5589303" y="3094925"/>
            <a:ext cx="22821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1798369" y="1982615"/>
            <a:ext cx="2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026969" y="1257888"/>
            <a:ext cx="22821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1798374" y="3819678"/>
            <a:ext cx="2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026969" y="3094925"/>
            <a:ext cx="22821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7" y="2834275"/>
            <a:ext cx="2075119" cy="2309267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8002656" y="9"/>
            <a:ext cx="1141342" cy="1269445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62402176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1854051" y="1173302"/>
            <a:ext cx="1902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3791200" y="1346075"/>
            <a:ext cx="1739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1854051" y="2295091"/>
            <a:ext cx="1902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3791200" y="2461200"/>
            <a:ext cx="1739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1854051" y="3503269"/>
            <a:ext cx="1902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3791200" y="3675600"/>
            <a:ext cx="1739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4958059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5353050" y="0"/>
            <a:ext cx="4407556" cy="5143580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443465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1" y="3874050"/>
            <a:ext cx="1141342" cy="1269445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6939001" y="8"/>
            <a:ext cx="2204996" cy="223257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724266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3791700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3567900" y="3314225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6489311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6302561" y="3314218"/>
            <a:ext cx="19341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695550" y="1490875"/>
            <a:ext cx="2361900" cy="6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872400" y="3314218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8002656" y="9"/>
            <a:ext cx="1141342" cy="1269445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1" y="2910926"/>
            <a:ext cx="2204996" cy="223257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663550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473975" y="2436375"/>
            <a:ext cx="23583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438466" y="2790959"/>
            <a:ext cx="27264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5676925" y="2436373"/>
            <a:ext cx="18978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5655639" y="2790959"/>
            <a:ext cx="2434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473950" y="1400725"/>
            <a:ext cx="18978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438466" y="1752225"/>
            <a:ext cx="27264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473950" y="3531875"/>
            <a:ext cx="1560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438500" y="3885250"/>
            <a:ext cx="2815500" cy="7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5641500" y="3531875"/>
            <a:ext cx="29349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5641450" y="3885250"/>
            <a:ext cx="26358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5676925" y="1400725"/>
            <a:ext cx="18240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5641450" y="1752225"/>
            <a:ext cx="2635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8002656" y="9"/>
            <a:ext cx="1141342" cy="1269445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1" y="2910926"/>
            <a:ext cx="2204996" cy="223257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266825894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520375" y="1385550"/>
            <a:ext cx="3394500" cy="23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3019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1800"/>
            </a:lvl1pPr>
            <a:lvl2pPr marL="914378" lvl="1" indent="-330192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566" lvl="2" indent="-323842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754" lvl="3" indent="-323842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5943" lvl="4" indent="-317492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132" lvl="5" indent="-317492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320" lvl="6" indent="-311142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509" lvl="7" indent="-311142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697" lvl="8" indent="-317492" rtl="0"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7" y="2834275"/>
            <a:ext cx="2075119" cy="2309267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37019760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5174375" y="2615188"/>
            <a:ext cx="1921800" cy="8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3" y="3553518"/>
            <a:ext cx="1428719" cy="1589930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6023966" y="-17"/>
            <a:ext cx="3120087" cy="3470283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18075413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243174" y="1356825"/>
            <a:ext cx="3488700" cy="3416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457189" lvl="0" indent="-29844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000"/>
            </a:lvl1pPr>
            <a:lvl2pPr marL="914378" lvl="1" indent="-304793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566" lvl="2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1828754" lvl="3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2285943" lvl="4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2743132" lvl="5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3200320" lvl="6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3657509" lvl="7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4114697" lvl="8" indent="-317492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4935299" y="1356825"/>
            <a:ext cx="3488700" cy="341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189" lvl="0" indent="-29844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000"/>
            </a:lvl1pPr>
            <a:lvl2pPr marL="914378" lvl="1" indent="-304793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566" lvl="2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1828754" lvl="3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2285943" lvl="4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2743132" lvl="5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3200320" lvl="6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3657509" lvl="7" indent="-317492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4114697" lvl="8" indent="-317492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7" y="2834275"/>
            <a:ext cx="2075119" cy="2309267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8002656" y="9"/>
            <a:ext cx="1141342" cy="1269445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271413708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205775" y="-1156181"/>
            <a:ext cx="7347642" cy="8912282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04991" y="-1657952"/>
            <a:ext cx="6040556" cy="7049276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4273250" y="814975"/>
            <a:ext cx="4218900" cy="84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7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4429325" y="1597425"/>
            <a:ext cx="39066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4814875" y="3594700"/>
            <a:ext cx="31356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000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000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000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198120347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6572250" y="2238387"/>
            <a:ext cx="1968300" cy="25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672142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664236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3006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2277538" y="3012975"/>
            <a:ext cx="1055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2277563" y="3500475"/>
            <a:ext cx="1434000" cy="5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2277538" y="1582161"/>
            <a:ext cx="1055400" cy="4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2277538" y="2032125"/>
            <a:ext cx="14694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6090997" y="3012975"/>
            <a:ext cx="1055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6090997" y="3500481"/>
            <a:ext cx="15192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6090985" y="1513950"/>
            <a:ext cx="1740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6090997" y="2003581"/>
            <a:ext cx="12705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61863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4958058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1649550" y="1342651"/>
            <a:ext cx="3284400" cy="6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1649550" y="3132482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745498" y="1258183"/>
            <a:ext cx="700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1649550" y="2238601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1649697" y="949712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1649700" y="2739933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1649500" y="1844350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783450" y="2238900"/>
            <a:ext cx="624300" cy="29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783450" y="3093500"/>
            <a:ext cx="624300" cy="35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1649550" y="4016863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1649700" y="3785261"/>
            <a:ext cx="2706300" cy="4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783450" y="4010500"/>
            <a:ext cx="624300" cy="29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5353050" y="0"/>
            <a:ext cx="4407556" cy="5143580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4017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3791700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3567900" y="3314225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6489311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6302561" y="3314218"/>
            <a:ext cx="19341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096200" y="1547275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872400" y="3314218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1" y="2910925"/>
            <a:ext cx="2204996" cy="223257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75983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5284503" y="1982615"/>
            <a:ext cx="2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5589303" y="1257888"/>
            <a:ext cx="22296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5284628" y="3819678"/>
            <a:ext cx="2323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5589303" y="3094925"/>
            <a:ext cx="22821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1798369" y="1982615"/>
            <a:ext cx="2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026969" y="1257888"/>
            <a:ext cx="22821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1798374" y="3819678"/>
            <a:ext cx="2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026969" y="3094925"/>
            <a:ext cx="22821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67623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1854051" y="1173302"/>
            <a:ext cx="1902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3791200" y="1346075"/>
            <a:ext cx="1739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1854051" y="2295091"/>
            <a:ext cx="1902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3791200" y="2461200"/>
            <a:ext cx="1739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1854051" y="3503269"/>
            <a:ext cx="1902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3791200" y="3675600"/>
            <a:ext cx="1739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4958058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5353050" y="0"/>
            <a:ext cx="4407556" cy="5143580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274729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3791700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3567900" y="3314225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6489311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6302561" y="3314218"/>
            <a:ext cx="19341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695550" y="1490875"/>
            <a:ext cx="2361900" cy="6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872400" y="3314218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1" y="2910925"/>
            <a:ext cx="2204996" cy="223257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06816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473975" y="2436375"/>
            <a:ext cx="23583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438466" y="2790959"/>
            <a:ext cx="27264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5676925" y="2436373"/>
            <a:ext cx="18978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5655639" y="2790959"/>
            <a:ext cx="2434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473950" y="1400725"/>
            <a:ext cx="18978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438466" y="1752225"/>
            <a:ext cx="27264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473950" y="3531875"/>
            <a:ext cx="1560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438500" y="3885250"/>
            <a:ext cx="2815500" cy="7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5641500" y="3531875"/>
            <a:ext cx="29349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5641450" y="3885250"/>
            <a:ext cx="26358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5676925" y="1400725"/>
            <a:ext cx="18240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5641450" y="1752225"/>
            <a:ext cx="2635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1" y="2910925"/>
            <a:ext cx="2204996" cy="223257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2888294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520375" y="1385550"/>
            <a:ext cx="3394500" cy="23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18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03147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086034" y="-27738"/>
            <a:ext cx="3022261" cy="3526953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401850" y="2842059"/>
            <a:ext cx="350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1631950" y="3477550"/>
            <a:ext cx="3042300" cy="10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213200" y="1173162"/>
            <a:ext cx="18798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1672509" y="-911003"/>
            <a:ext cx="8644100" cy="6054508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891596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5174375" y="2615188"/>
            <a:ext cx="1921800" cy="8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2" y="3553517"/>
            <a:ext cx="1428719" cy="1589930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6023966" y="-18"/>
            <a:ext cx="3120087" cy="3470283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369188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243174" y="1356825"/>
            <a:ext cx="3488700" cy="3416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0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4935299" y="1356825"/>
            <a:ext cx="3488700" cy="341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0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555198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205775" y="-1156181"/>
            <a:ext cx="7347642" cy="8912282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04991" y="-1657952"/>
            <a:ext cx="6040556" cy="7049276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4273250" y="814975"/>
            <a:ext cx="4218900" cy="84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7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4429325" y="1597425"/>
            <a:ext cx="39066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4814875" y="3594700"/>
            <a:ext cx="31356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000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000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000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30253379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6572250" y="2238387"/>
            <a:ext cx="1968300" cy="25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64267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02576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79570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699376" y="1312033"/>
            <a:ext cx="3444593" cy="3831547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0" y="0"/>
            <a:ext cx="4407491" cy="5143580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4407556" cy="5143580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2353558" cy="5143580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3081456" cy="5143580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5784689" y="1406963"/>
            <a:ext cx="3359280" cy="3736617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690000" y="2371110"/>
            <a:ext cx="2453976" cy="2772470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043225" y="1635525"/>
            <a:ext cx="6563700" cy="13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4095075" y="3162450"/>
            <a:ext cx="246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15072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086034" y="-27738"/>
            <a:ext cx="3022261" cy="3526953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401850" y="2842059"/>
            <a:ext cx="350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1631950" y="3477550"/>
            <a:ext cx="3042300" cy="10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213200" y="1173162"/>
            <a:ext cx="18798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1672509" y="-911003"/>
            <a:ext cx="8644100" cy="6054508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3433842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720000" y="1183800"/>
            <a:ext cx="7704000" cy="3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7068879" y="8"/>
            <a:ext cx="2075119" cy="2309267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6" y="3874096"/>
            <a:ext cx="1141342" cy="1269445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974881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450" y="-3145515"/>
            <a:ext cx="10877849" cy="9834525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5939950" y="1886036"/>
            <a:ext cx="19293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5430075" y="2534775"/>
            <a:ext cx="2526000" cy="11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101008" y="1886036"/>
            <a:ext cx="21378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187925" y="2534775"/>
            <a:ext cx="2526000" cy="11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9505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720000" y="1183800"/>
            <a:ext cx="7704000" cy="3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7068879" y="8"/>
            <a:ext cx="2075119" cy="2309267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6" y="3874096"/>
            <a:ext cx="1141342" cy="1269445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159676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0417384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7054140" y="-13"/>
            <a:ext cx="2089875" cy="2325763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5181750" y="2014225"/>
            <a:ext cx="3223200" cy="18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4445248" y="3947210"/>
            <a:ext cx="3959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38944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143003" y="-52"/>
            <a:ext cx="7941328" cy="577755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" name="Google Shape;76;p8"/>
          <p:cNvGrpSpPr/>
          <p:nvPr/>
        </p:nvGrpSpPr>
        <p:grpSpPr>
          <a:xfrm>
            <a:off x="905853" y="-23214"/>
            <a:ext cx="8238164" cy="5166726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152300" y="1309807"/>
            <a:ext cx="6839400" cy="25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202089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069825" y="1042004"/>
            <a:ext cx="2749800" cy="112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101000" y="2001550"/>
            <a:ext cx="29604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90938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614161" y="4065075"/>
            <a:ext cx="36648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614161" y="2657625"/>
            <a:ext cx="3359100" cy="133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217115" y="1"/>
            <a:ext cx="3874242" cy="4521207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288197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5140823" y="3027164"/>
            <a:ext cx="1055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5155012" y="3452503"/>
            <a:ext cx="15192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044663" y="2315075"/>
            <a:ext cx="17409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5155089" y="1991545"/>
            <a:ext cx="2698500" cy="9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041270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1" y="3874050"/>
            <a:ext cx="1141342" cy="1269445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6939001" y="8"/>
            <a:ext cx="2204996" cy="223257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26733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2277538" y="3012975"/>
            <a:ext cx="1055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2277563" y="3500475"/>
            <a:ext cx="1434000" cy="5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2277538" y="1582161"/>
            <a:ext cx="1055400" cy="4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2277538" y="2032125"/>
            <a:ext cx="14694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6090997" y="3012975"/>
            <a:ext cx="1055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6090997" y="3500481"/>
            <a:ext cx="15192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6090985" y="1513950"/>
            <a:ext cx="1740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6090997" y="2003581"/>
            <a:ext cx="12705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9428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4958058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1649550" y="1342651"/>
            <a:ext cx="3284400" cy="6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1649550" y="3132482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745498" y="1258183"/>
            <a:ext cx="700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1649550" y="2238601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1649697" y="949712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1649700" y="2739933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1649500" y="1844350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783450" y="2238900"/>
            <a:ext cx="624300" cy="29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783450" y="3093500"/>
            <a:ext cx="624300" cy="35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1649550" y="4016863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1649700" y="3785261"/>
            <a:ext cx="2706300" cy="4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783450" y="4010500"/>
            <a:ext cx="624300" cy="29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5353050" y="0"/>
            <a:ext cx="4407556" cy="5143580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346447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3791700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3567900" y="3314225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6489311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6302561" y="3314218"/>
            <a:ext cx="19341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096200" y="1547275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872400" y="3314218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1" y="2910925"/>
            <a:ext cx="2204996" cy="223257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90035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450" y="-3145515"/>
            <a:ext cx="10877849" cy="9834525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5939950" y="1886036"/>
            <a:ext cx="19293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5430075" y="2534775"/>
            <a:ext cx="2526000" cy="11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101008" y="1886036"/>
            <a:ext cx="21378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187925" y="2534775"/>
            <a:ext cx="2526000" cy="11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6492148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5284503" y="1982615"/>
            <a:ext cx="2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5589303" y="1257888"/>
            <a:ext cx="22296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5284628" y="3819678"/>
            <a:ext cx="2323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5589303" y="3094925"/>
            <a:ext cx="22821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1798369" y="1982615"/>
            <a:ext cx="2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026969" y="1257888"/>
            <a:ext cx="22821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1798374" y="3819678"/>
            <a:ext cx="2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026969" y="3094925"/>
            <a:ext cx="22821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83252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1854051" y="1173302"/>
            <a:ext cx="1902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3791200" y="1346075"/>
            <a:ext cx="1739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1854051" y="2295091"/>
            <a:ext cx="1902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3791200" y="2461200"/>
            <a:ext cx="1739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1854051" y="3503269"/>
            <a:ext cx="1902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3791200" y="3675600"/>
            <a:ext cx="1739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4958058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5353050" y="0"/>
            <a:ext cx="4407556" cy="5143580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1954124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3791700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3567900" y="3314225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6489311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6302561" y="3314218"/>
            <a:ext cx="19341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695550" y="1490875"/>
            <a:ext cx="2361900" cy="6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872400" y="3314218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1" y="2910925"/>
            <a:ext cx="2204996" cy="223257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3438988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473975" y="2436375"/>
            <a:ext cx="23583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438466" y="2790959"/>
            <a:ext cx="27264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5676925" y="2436373"/>
            <a:ext cx="18978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5655639" y="2790959"/>
            <a:ext cx="2434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473950" y="1400725"/>
            <a:ext cx="18978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438466" y="1752225"/>
            <a:ext cx="27264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473950" y="3531875"/>
            <a:ext cx="1560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438500" y="3885250"/>
            <a:ext cx="2815500" cy="7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5641500" y="3531875"/>
            <a:ext cx="29349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5641450" y="3885250"/>
            <a:ext cx="26358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5676925" y="1400725"/>
            <a:ext cx="18240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5641450" y="1752225"/>
            <a:ext cx="2635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1" y="2910925"/>
            <a:ext cx="2204996" cy="223257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202729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520375" y="1385550"/>
            <a:ext cx="3394500" cy="23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18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5817923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5174375" y="2615188"/>
            <a:ext cx="1921800" cy="8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2" y="3553517"/>
            <a:ext cx="1428719" cy="1589930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6023966" y="-18"/>
            <a:ext cx="3120087" cy="3470283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6739827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243174" y="1356825"/>
            <a:ext cx="3488700" cy="3416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0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4935299" y="1356825"/>
            <a:ext cx="3488700" cy="341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0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82694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205775" y="-1156181"/>
            <a:ext cx="7347642" cy="8912282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04991" y="-1657952"/>
            <a:ext cx="6040556" cy="7049276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4273250" y="814975"/>
            <a:ext cx="4218900" cy="84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7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4429325" y="1597425"/>
            <a:ext cx="39066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4814875" y="3594700"/>
            <a:ext cx="31356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000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000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000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81168838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6572250" y="2238387"/>
            <a:ext cx="1968300" cy="25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87694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1292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0058746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29387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699376" y="1312033"/>
            <a:ext cx="3444593" cy="3831547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0" y="0"/>
            <a:ext cx="4407491" cy="5143580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4407556" cy="5143580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2353558" cy="5143580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3081456" cy="5143580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5784689" y="1406963"/>
            <a:ext cx="3359280" cy="3736617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690000" y="2371110"/>
            <a:ext cx="2453976" cy="2772470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043225" y="1635525"/>
            <a:ext cx="6563700" cy="13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4095075" y="3162450"/>
            <a:ext cx="246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086034" y="-27738"/>
            <a:ext cx="3022261" cy="3526953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401850" y="2842059"/>
            <a:ext cx="350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1631950" y="3477550"/>
            <a:ext cx="3042300" cy="10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213200" y="1173162"/>
            <a:ext cx="18798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1672509" y="-911003"/>
            <a:ext cx="8644100" cy="6054508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450" y="-3145515"/>
            <a:ext cx="10877849" cy="9834525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5939950" y="1886036"/>
            <a:ext cx="19293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5430075" y="2534775"/>
            <a:ext cx="2526000" cy="11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101008" y="1886036"/>
            <a:ext cx="21378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187925" y="2534775"/>
            <a:ext cx="2526000" cy="11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7054140" y="-13"/>
            <a:ext cx="2089875" cy="2325763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5181750" y="2014225"/>
            <a:ext cx="3223200" cy="18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4445248" y="3947210"/>
            <a:ext cx="3959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1" y="3874050"/>
            <a:ext cx="1141342" cy="1269445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6939001" y="8"/>
            <a:ext cx="2204996" cy="223257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9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4958058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1649550" y="1342651"/>
            <a:ext cx="3284400" cy="6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1649550" y="3132482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745498" y="1258183"/>
            <a:ext cx="700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1649550" y="2238601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1649697" y="949712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1649700" y="2739933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1649500" y="1844350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783450" y="2238900"/>
            <a:ext cx="624300" cy="29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783450" y="3093500"/>
            <a:ext cx="624300" cy="35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1649550" y="4016863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1649700" y="3785261"/>
            <a:ext cx="2706300" cy="4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783450" y="4010500"/>
            <a:ext cx="624300" cy="29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5353050" y="0"/>
            <a:ext cx="4407556" cy="5143580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>
  <p:cSld name="CUSTOM_5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520374" y="1385550"/>
            <a:ext cx="7123137" cy="351140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18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>
  <p:cSld name="CUSTOM_15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5174375" y="2615188"/>
            <a:ext cx="1921800" cy="8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2" y="3553517"/>
            <a:ext cx="1428719" cy="1589930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6023966" y="-18"/>
            <a:ext cx="3120087" cy="3470283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7054140" y="-13"/>
            <a:ext cx="2089875" cy="2325763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5181750" y="2014225"/>
            <a:ext cx="3223200" cy="18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4445248" y="3947210"/>
            <a:ext cx="3959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97124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6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86ED7-CF97-B548-871F-2729E14D2B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04249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85C783-5E3A-544F-B084-B44361D3C5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133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D514A2-C9D6-0848-900D-9A371420AF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57125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206228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058664"/>
            <a:ext cx="8382000" cy="1658147"/>
          </a:xfrm>
        </p:spPr>
        <p:txBody>
          <a:bodyPr/>
          <a:lstStyle>
            <a:lvl1pPr>
              <a:lnSpc>
                <a:spcPct val="90000"/>
              </a:lnSpc>
              <a:defRPr>
                <a:solidFill>
                  <a:srgbClr val="206228"/>
                </a:solidFill>
              </a:defRPr>
            </a:lvl1pPr>
            <a:lvl2pPr>
              <a:lnSpc>
                <a:spcPct val="90000"/>
              </a:lnSpc>
              <a:defRPr>
                <a:solidFill>
                  <a:srgbClr val="206228"/>
                </a:solidFill>
              </a:defRPr>
            </a:lvl2pPr>
            <a:lvl3pPr>
              <a:lnSpc>
                <a:spcPct val="90000"/>
              </a:lnSpc>
              <a:defRPr>
                <a:solidFill>
                  <a:srgbClr val="206228"/>
                </a:solidFill>
              </a:defRPr>
            </a:lvl3pPr>
            <a:lvl4pPr>
              <a:lnSpc>
                <a:spcPct val="90000"/>
              </a:lnSpc>
              <a:defRPr>
                <a:solidFill>
                  <a:srgbClr val="206228"/>
                </a:solidFill>
              </a:defRPr>
            </a:lvl4pPr>
            <a:lvl5pPr>
              <a:lnSpc>
                <a:spcPct val="90000"/>
              </a:lnSpc>
              <a:defRPr>
                <a:solidFill>
                  <a:srgbClr val="206228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25946407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85850"/>
            <a:ext cx="3810000" cy="3486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85850"/>
            <a:ext cx="3810000" cy="34861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9614784-5CC1-7D4F-9592-3E81CD3F86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8271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720000" y="1183800"/>
            <a:ext cx="7704000" cy="3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7068879" y="8"/>
            <a:ext cx="2075119" cy="2309267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6" y="3874096"/>
            <a:ext cx="1141342" cy="1269445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264414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ACDD33-6CDF-5140-9B2C-565D20EE50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6185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EF8E4-E62A-4741-A50B-028C56614E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254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699376" y="1312033"/>
            <a:ext cx="3444593" cy="3831547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0" y="0"/>
            <a:ext cx="4407491" cy="5143580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4407556" cy="5143580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2353558" cy="5143580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3081456" cy="5143580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5784689" y="1406963"/>
            <a:ext cx="3359280" cy="3736617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690000" y="2371110"/>
            <a:ext cx="2453976" cy="2772470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043225" y="1635525"/>
            <a:ext cx="6563700" cy="13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4095075" y="3162450"/>
            <a:ext cx="246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48037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143003" y="-52"/>
            <a:ext cx="7941328" cy="577755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" name="Google Shape;76;p8"/>
          <p:cNvGrpSpPr/>
          <p:nvPr/>
        </p:nvGrpSpPr>
        <p:grpSpPr>
          <a:xfrm>
            <a:off x="905853" y="-23214"/>
            <a:ext cx="8238164" cy="5166726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152300" y="1309807"/>
            <a:ext cx="6839400" cy="25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369648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086034" y="-27738"/>
            <a:ext cx="3022261" cy="3526953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401850" y="2842059"/>
            <a:ext cx="350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1631950" y="3477550"/>
            <a:ext cx="3042300" cy="10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213200" y="1173162"/>
            <a:ext cx="18798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1672509" y="-911003"/>
            <a:ext cx="8644100" cy="6054508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69120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720000" y="1183800"/>
            <a:ext cx="7704000" cy="3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7068879" y="8"/>
            <a:ext cx="2075119" cy="2309267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6" y="3874096"/>
            <a:ext cx="1141342" cy="1269445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808673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450" y="-3145515"/>
            <a:ext cx="10877849" cy="9834525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5939950" y="1886036"/>
            <a:ext cx="19293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5430075" y="2534775"/>
            <a:ext cx="2526000" cy="11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101008" y="1886036"/>
            <a:ext cx="21378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187925" y="2534775"/>
            <a:ext cx="2526000" cy="11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617894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9799259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7054140" y="-13"/>
            <a:ext cx="2089875" cy="2325763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5181750" y="2014225"/>
            <a:ext cx="3223200" cy="18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4445248" y="3947210"/>
            <a:ext cx="3959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040383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 preserve="1">
  <p:cSld name="Main poin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8"/>
          <p:cNvSpPr/>
          <p:nvPr/>
        </p:nvSpPr>
        <p:spPr>
          <a:xfrm rot="10800000">
            <a:off x="-1143003" y="-52"/>
            <a:ext cx="7941328" cy="5777551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6" name="Google Shape;76;p8"/>
          <p:cNvGrpSpPr/>
          <p:nvPr/>
        </p:nvGrpSpPr>
        <p:grpSpPr>
          <a:xfrm>
            <a:off x="905853" y="-23214"/>
            <a:ext cx="8238164" cy="5166726"/>
            <a:chOff x="5353050" y="0"/>
            <a:chExt cx="4407556" cy="5143580"/>
          </a:xfrm>
        </p:grpSpPr>
        <p:sp>
          <p:nvSpPr>
            <p:cNvPr id="77" name="Google Shape;77;p8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8"/>
          <p:cNvSpPr txBox="1">
            <a:spLocks noGrp="1"/>
          </p:cNvSpPr>
          <p:nvPr>
            <p:ph type="title"/>
          </p:nvPr>
        </p:nvSpPr>
        <p:spPr>
          <a:xfrm rot="-151">
            <a:off x="1152300" y="1309807"/>
            <a:ext cx="6839400" cy="252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6600"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None/>
              <a:defRPr sz="4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4381808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069825" y="1042004"/>
            <a:ext cx="2749800" cy="112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101000" y="2001550"/>
            <a:ext cx="29604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564863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614161" y="4065075"/>
            <a:ext cx="36648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614161" y="2657625"/>
            <a:ext cx="3359100" cy="133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217115" y="1"/>
            <a:ext cx="3874242" cy="4521207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323132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 preserve="1">
  <p:cSld name="Big number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p11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97" name="Google Shape;97;p1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0" name="Google Shape;100;p11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101" name="Google Shape;101;p1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1"/>
          <p:cNvSpPr txBox="1">
            <a:spLocks noGrp="1"/>
          </p:cNvSpPr>
          <p:nvPr>
            <p:ph type="title" hasCustomPrompt="1"/>
          </p:nvPr>
        </p:nvSpPr>
        <p:spPr>
          <a:xfrm>
            <a:off x="5140823" y="3027164"/>
            <a:ext cx="1055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4" name="Google Shape;104;p11"/>
          <p:cNvSpPr txBox="1">
            <a:spLocks noGrp="1"/>
          </p:cNvSpPr>
          <p:nvPr>
            <p:ph type="subTitle" idx="1"/>
          </p:nvPr>
        </p:nvSpPr>
        <p:spPr>
          <a:xfrm flipH="1">
            <a:off x="5155012" y="3452503"/>
            <a:ext cx="15192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5" name="Google Shape;105;p11"/>
          <p:cNvSpPr txBox="1">
            <a:spLocks noGrp="1"/>
          </p:cNvSpPr>
          <p:nvPr>
            <p:ph type="title" idx="2" hasCustomPrompt="1"/>
          </p:nvPr>
        </p:nvSpPr>
        <p:spPr>
          <a:xfrm>
            <a:off x="2044663" y="2315075"/>
            <a:ext cx="1740900" cy="43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4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6" name="Google Shape;106;p11"/>
          <p:cNvSpPr txBox="1">
            <a:spLocks noGrp="1"/>
          </p:cNvSpPr>
          <p:nvPr>
            <p:ph type="subTitle" idx="3"/>
          </p:nvPr>
        </p:nvSpPr>
        <p:spPr>
          <a:xfrm flipH="1">
            <a:off x="5155089" y="1991545"/>
            <a:ext cx="2698500" cy="991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07" name="Google Shape;107;p11"/>
          <p:cNvSpPr txBox="1">
            <a:spLocks noGrp="1"/>
          </p:cNvSpPr>
          <p:nvPr>
            <p:ph type="title" idx="4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141476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preserve="1">
  <p:cSld name="Title only 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2"/>
          <p:cNvGrpSpPr/>
          <p:nvPr/>
        </p:nvGrpSpPr>
        <p:grpSpPr>
          <a:xfrm rot="10800000">
            <a:off x="-21" y="3874050"/>
            <a:ext cx="1141342" cy="1269445"/>
            <a:chOff x="8002655" y="8"/>
            <a:chExt cx="1141342" cy="1269445"/>
          </a:xfrm>
        </p:grpSpPr>
        <p:sp>
          <p:nvSpPr>
            <p:cNvPr id="110" name="Google Shape;110;p1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" name="Google Shape;112;p12"/>
          <p:cNvGrpSpPr/>
          <p:nvPr/>
        </p:nvGrpSpPr>
        <p:grpSpPr>
          <a:xfrm rot="10800000">
            <a:off x="6939001" y="8"/>
            <a:ext cx="2204996" cy="2232571"/>
            <a:chOff x="-21" y="2910925"/>
            <a:chExt cx="2204996" cy="2232571"/>
          </a:xfrm>
        </p:grpSpPr>
        <p:sp>
          <p:nvSpPr>
            <p:cNvPr id="113" name="Google Shape;113;p12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2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2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6" name="Google Shape;116;p12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37738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 preserve="1">
  <p:cSld name="Section title and descriptio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9"/>
          <p:cNvSpPr txBox="1">
            <a:spLocks noGrp="1"/>
          </p:cNvSpPr>
          <p:nvPr>
            <p:ph type="title"/>
          </p:nvPr>
        </p:nvSpPr>
        <p:spPr>
          <a:xfrm>
            <a:off x="1069825" y="1042004"/>
            <a:ext cx="2749800" cy="1121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5" name="Google Shape;85;p9"/>
          <p:cNvSpPr txBox="1">
            <a:spLocks noGrp="1"/>
          </p:cNvSpPr>
          <p:nvPr>
            <p:ph type="subTitle" idx="1"/>
          </p:nvPr>
        </p:nvSpPr>
        <p:spPr>
          <a:xfrm>
            <a:off x="1101000" y="2001550"/>
            <a:ext cx="29604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547312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mall numbers" preserve="1">
  <p:cSld name="Small numbers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" name="Google Shape;118;p13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119" name="Google Shape;119;p13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3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3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123" name="Google Shape;123;p13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3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3"/>
          <p:cNvSpPr txBox="1">
            <a:spLocks noGrp="1"/>
          </p:cNvSpPr>
          <p:nvPr>
            <p:ph type="title" hasCustomPrompt="1"/>
          </p:nvPr>
        </p:nvSpPr>
        <p:spPr>
          <a:xfrm>
            <a:off x="2277538" y="3012975"/>
            <a:ext cx="1055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" name="Google Shape;126;p13"/>
          <p:cNvSpPr txBox="1">
            <a:spLocks noGrp="1"/>
          </p:cNvSpPr>
          <p:nvPr>
            <p:ph type="subTitle" idx="1"/>
          </p:nvPr>
        </p:nvSpPr>
        <p:spPr>
          <a:xfrm flipH="1">
            <a:off x="2277563" y="3500475"/>
            <a:ext cx="1434000" cy="5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7" name="Google Shape;127;p13"/>
          <p:cNvSpPr txBox="1">
            <a:spLocks noGrp="1"/>
          </p:cNvSpPr>
          <p:nvPr>
            <p:ph type="title" idx="2" hasCustomPrompt="1"/>
          </p:nvPr>
        </p:nvSpPr>
        <p:spPr>
          <a:xfrm>
            <a:off x="2277538" y="1582161"/>
            <a:ext cx="1055400" cy="45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3"/>
          <p:cNvSpPr txBox="1">
            <a:spLocks noGrp="1"/>
          </p:cNvSpPr>
          <p:nvPr>
            <p:ph type="subTitle" idx="3"/>
          </p:nvPr>
        </p:nvSpPr>
        <p:spPr>
          <a:xfrm flipH="1">
            <a:off x="2277538" y="2032125"/>
            <a:ext cx="1469400" cy="48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29" name="Google Shape;129;p13"/>
          <p:cNvSpPr txBox="1">
            <a:spLocks noGrp="1"/>
          </p:cNvSpPr>
          <p:nvPr>
            <p:ph type="title" idx="4" hasCustomPrompt="1"/>
          </p:nvPr>
        </p:nvSpPr>
        <p:spPr>
          <a:xfrm>
            <a:off x="6090997" y="3012975"/>
            <a:ext cx="10554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0" name="Google Shape;130;p13"/>
          <p:cNvSpPr txBox="1">
            <a:spLocks noGrp="1"/>
          </p:cNvSpPr>
          <p:nvPr>
            <p:ph type="subTitle" idx="5"/>
          </p:nvPr>
        </p:nvSpPr>
        <p:spPr>
          <a:xfrm flipH="1">
            <a:off x="6090997" y="3500481"/>
            <a:ext cx="15192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1" name="Google Shape;131;p13"/>
          <p:cNvSpPr txBox="1">
            <a:spLocks noGrp="1"/>
          </p:cNvSpPr>
          <p:nvPr>
            <p:ph type="title" idx="6" hasCustomPrompt="1"/>
          </p:nvPr>
        </p:nvSpPr>
        <p:spPr>
          <a:xfrm>
            <a:off x="6090985" y="1513950"/>
            <a:ext cx="1740900" cy="48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2" name="Google Shape;132;p13"/>
          <p:cNvSpPr txBox="1">
            <a:spLocks noGrp="1"/>
          </p:cNvSpPr>
          <p:nvPr>
            <p:ph type="subTitle" idx="7"/>
          </p:nvPr>
        </p:nvSpPr>
        <p:spPr>
          <a:xfrm flipH="1">
            <a:off x="6090997" y="2003581"/>
            <a:ext cx="1270500" cy="7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33" name="Google Shape;133;p13"/>
          <p:cNvSpPr txBox="1">
            <a:spLocks noGrp="1"/>
          </p:cNvSpPr>
          <p:nvPr>
            <p:ph type="title" idx="8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648302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preserve="1">
  <p:cSld name="Table of contents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4"/>
          <p:cNvSpPr/>
          <p:nvPr/>
        </p:nvSpPr>
        <p:spPr>
          <a:xfrm rot="10800000">
            <a:off x="4958058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4"/>
          <p:cNvSpPr txBox="1">
            <a:spLocks noGrp="1"/>
          </p:cNvSpPr>
          <p:nvPr>
            <p:ph type="subTitle" idx="1"/>
          </p:nvPr>
        </p:nvSpPr>
        <p:spPr>
          <a:xfrm flipH="1">
            <a:off x="1649550" y="1342651"/>
            <a:ext cx="3284400" cy="62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14"/>
          <p:cNvSpPr txBox="1">
            <a:spLocks noGrp="1"/>
          </p:cNvSpPr>
          <p:nvPr>
            <p:ph type="subTitle" idx="2"/>
          </p:nvPr>
        </p:nvSpPr>
        <p:spPr>
          <a:xfrm flipH="1">
            <a:off x="1649550" y="3132482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4"/>
          <p:cNvSpPr txBox="1">
            <a:spLocks noGrp="1"/>
          </p:cNvSpPr>
          <p:nvPr>
            <p:ph type="title" hasCustomPrompt="1"/>
          </p:nvPr>
        </p:nvSpPr>
        <p:spPr>
          <a:xfrm>
            <a:off x="745498" y="1258183"/>
            <a:ext cx="700200" cy="5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Font typeface="Fira Sans Extra Condensed Medium"/>
              <a:buNone/>
              <a:defRPr sz="24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39" name="Google Shape;139;p14"/>
          <p:cNvSpPr txBox="1">
            <a:spLocks noGrp="1"/>
          </p:cNvSpPr>
          <p:nvPr>
            <p:ph type="subTitle" idx="3"/>
          </p:nvPr>
        </p:nvSpPr>
        <p:spPr>
          <a:xfrm flipH="1">
            <a:off x="1649550" y="2238601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4"/>
          <p:cNvSpPr txBox="1">
            <a:spLocks noGrp="1"/>
          </p:cNvSpPr>
          <p:nvPr>
            <p:ph type="subTitle" idx="4"/>
          </p:nvPr>
        </p:nvSpPr>
        <p:spPr>
          <a:xfrm flipH="1">
            <a:off x="1649697" y="949712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1" name="Google Shape;141;p14"/>
          <p:cNvSpPr txBox="1">
            <a:spLocks noGrp="1"/>
          </p:cNvSpPr>
          <p:nvPr>
            <p:ph type="subTitle" idx="5"/>
          </p:nvPr>
        </p:nvSpPr>
        <p:spPr>
          <a:xfrm flipH="1">
            <a:off x="1649700" y="2739933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2" name="Google Shape;142;p14"/>
          <p:cNvSpPr txBox="1">
            <a:spLocks noGrp="1"/>
          </p:cNvSpPr>
          <p:nvPr>
            <p:ph type="subTitle" idx="6"/>
          </p:nvPr>
        </p:nvSpPr>
        <p:spPr>
          <a:xfrm flipH="1">
            <a:off x="1649500" y="1844350"/>
            <a:ext cx="2706300" cy="56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3" name="Google Shape;143;p14"/>
          <p:cNvSpPr txBox="1">
            <a:spLocks noGrp="1"/>
          </p:cNvSpPr>
          <p:nvPr>
            <p:ph type="title" idx="7" hasCustomPrompt="1"/>
          </p:nvPr>
        </p:nvSpPr>
        <p:spPr>
          <a:xfrm>
            <a:off x="783450" y="2238900"/>
            <a:ext cx="624300" cy="29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title" idx="8" hasCustomPrompt="1"/>
          </p:nvPr>
        </p:nvSpPr>
        <p:spPr>
          <a:xfrm>
            <a:off x="783450" y="3093500"/>
            <a:ext cx="624300" cy="353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45" name="Google Shape;145;p14"/>
          <p:cNvSpPr txBox="1">
            <a:spLocks noGrp="1"/>
          </p:cNvSpPr>
          <p:nvPr>
            <p:ph type="subTitle" idx="9"/>
          </p:nvPr>
        </p:nvSpPr>
        <p:spPr>
          <a:xfrm flipH="1">
            <a:off x="1649550" y="4016863"/>
            <a:ext cx="3284400" cy="64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subTitle" idx="13"/>
          </p:nvPr>
        </p:nvSpPr>
        <p:spPr>
          <a:xfrm flipH="1">
            <a:off x="1649700" y="3785261"/>
            <a:ext cx="2706300" cy="40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 sz="200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Oswald"/>
              <a:buNone/>
              <a:defRPr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title" idx="14" hasCustomPrompt="1"/>
          </p:nvPr>
        </p:nvSpPr>
        <p:spPr>
          <a:xfrm>
            <a:off x="783450" y="4010500"/>
            <a:ext cx="624300" cy="291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2400" b="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5500"/>
              <a:buFont typeface="Fira Sans Extra Condensed Medium"/>
              <a:buNone/>
              <a:defRPr sz="5500">
                <a:solidFill>
                  <a:srgbClr val="434343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grpSp>
        <p:nvGrpSpPr>
          <p:cNvPr id="148" name="Google Shape;148;p14"/>
          <p:cNvGrpSpPr/>
          <p:nvPr/>
        </p:nvGrpSpPr>
        <p:grpSpPr>
          <a:xfrm>
            <a:off x="5353050" y="0"/>
            <a:ext cx="4407556" cy="5143580"/>
            <a:chOff x="5353050" y="0"/>
            <a:chExt cx="4407556" cy="5143580"/>
          </a:xfrm>
        </p:grpSpPr>
        <p:sp>
          <p:nvSpPr>
            <p:cNvPr id="149" name="Google Shape;149;p14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4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4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4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4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4" name="Google Shape;154;p14"/>
          <p:cNvSpPr txBox="1">
            <a:spLocks noGrp="1"/>
          </p:cNvSpPr>
          <p:nvPr>
            <p:ph type="title" idx="15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58043298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>
  <p:cSld name="Title and three column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5"/>
          <p:cNvSpPr txBox="1">
            <a:spLocks noGrp="1"/>
          </p:cNvSpPr>
          <p:nvPr>
            <p:ph type="ctrTitle"/>
          </p:nvPr>
        </p:nvSpPr>
        <p:spPr>
          <a:xfrm flipH="1">
            <a:off x="3791700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15"/>
          <p:cNvSpPr txBox="1">
            <a:spLocks noGrp="1"/>
          </p:cNvSpPr>
          <p:nvPr>
            <p:ph type="subTitle" idx="1"/>
          </p:nvPr>
        </p:nvSpPr>
        <p:spPr>
          <a:xfrm flipH="1">
            <a:off x="3567900" y="3314225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58" name="Google Shape;158;p15"/>
          <p:cNvSpPr txBox="1">
            <a:spLocks noGrp="1"/>
          </p:cNvSpPr>
          <p:nvPr>
            <p:ph type="ctrTitle" idx="2"/>
          </p:nvPr>
        </p:nvSpPr>
        <p:spPr>
          <a:xfrm flipH="1">
            <a:off x="6489311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15"/>
          <p:cNvSpPr txBox="1">
            <a:spLocks noGrp="1"/>
          </p:cNvSpPr>
          <p:nvPr>
            <p:ph type="subTitle" idx="3"/>
          </p:nvPr>
        </p:nvSpPr>
        <p:spPr>
          <a:xfrm flipH="1">
            <a:off x="6302561" y="3314218"/>
            <a:ext cx="19341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60" name="Google Shape;160;p15"/>
          <p:cNvSpPr txBox="1">
            <a:spLocks noGrp="1"/>
          </p:cNvSpPr>
          <p:nvPr>
            <p:ph type="ctrTitle" idx="4"/>
          </p:nvPr>
        </p:nvSpPr>
        <p:spPr>
          <a:xfrm flipH="1">
            <a:off x="1096200" y="1547275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subTitle" idx="5"/>
          </p:nvPr>
        </p:nvSpPr>
        <p:spPr>
          <a:xfrm flipH="1">
            <a:off x="872400" y="3314218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162" name="Google Shape;162;p15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163" name="Google Shape;163;p15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-21" y="2910925"/>
            <a:ext cx="2204996" cy="2232571"/>
            <a:chOff x="-21" y="2910925"/>
            <a:chExt cx="2204996" cy="2232571"/>
          </a:xfrm>
        </p:grpSpPr>
        <p:sp>
          <p:nvSpPr>
            <p:cNvPr id="166" name="Google Shape;166;p15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5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Google Shape;169;p15"/>
          <p:cNvSpPr txBox="1">
            <a:spLocks noGrp="1"/>
          </p:cNvSpPr>
          <p:nvPr>
            <p:ph type="title" idx="6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382870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 preserve="1">
  <p:cSld name="Title and four columns 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ctrTitle"/>
          </p:nvPr>
        </p:nvSpPr>
        <p:spPr>
          <a:xfrm flipH="1">
            <a:off x="5284503" y="1982615"/>
            <a:ext cx="2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2" name="Google Shape;172;p16"/>
          <p:cNvSpPr txBox="1">
            <a:spLocks noGrp="1"/>
          </p:cNvSpPr>
          <p:nvPr>
            <p:ph type="subTitle" idx="1"/>
          </p:nvPr>
        </p:nvSpPr>
        <p:spPr>
          <a:xfrm flipH="1">
            <a:off x="5589303" y="1257888"/>
            <a:ext cx="22296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3" name="Google Shape;173;p16"/>
          <p:cNvSpPr txBox="1">
            <a:spLocks noGrp="1"/>
          </p:cNvSpPr>
          <p:nvPr>
            <p:ph type="ctrTitle" idx="2"/>
          </p:nvPr>
        </p:nvSpPr>
        <p:spPr>
          <a:xfrm flipH="1">
            <a:off x="5284628" y="3819678"/>
            <a:ext cx="23235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4" name="Google Shape;174;p16"/>
          <p:cNvSpPr txBox="1">
            <a:spLocks noGrp="1"/>
          </p:cNvSpPr>
          <p:nvPr>
            <p:ph type="subTitle" idx="3"/>
          </p:nvPr>
        </p:nvSpPr>
        <p:spPr>
          <a:xfrm flipH="1">
            <a:off x="5589303" y="3094925"/>
            <a:ext cx="22821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5" name="Google Shape;175;p16"/>
          <p:cNvSpPr txBox="1">
            <a:spLocks noGrp="1"/>
          </p:cNvSpPr>
          <p:nvPr>
            <p:ph type="ctrTitle" idx="4"/>
          </p:nvPr>
        </p:nvSpPr>
        <p:spPr>
          <a:xfrm flipH="1">
            <a:off x="1798369" y="1982615"/>
            <a:ext cx="2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6" name="Google Shape;176;p16"/>
          <p:cNvSpPr txBox="1">
            <a:spLocks noGrp="1"/>
          </p:cNvSpPr>
          <p:nvPr>
            <p:ph type="subTitle" idx="5"/>
          </p:nvPr>
        </p:nvSpPr>
        <p:spPr>
          <a:xfrm flipH="1">
            <a:off x="2026969" y="1257888"/>
            <a:ext cx="22821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7" name="Google Shape;177;p16"/>
          <p:cNvSpPr txBox="1">
            <a:spLocks noGrp="1"/>
          </p:cNvSpPr>
          <p:nvPr>
            <p:ph type="ctrTitle" idx="6"/>
          </p:nvPr>
        </p:nvSpPr>
        <p:spPr>
          <a:xfrm flipH="1">
            <a:off x="1798374" y="3819678"/>
            <a:ext cx="22821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subTitle" idx="7"/>
          </p:nvPr>
        </p:nvSpPr>
        <p:spPr>
          <a:xfrm flipH="1">
            <a:off x="2026969" y="3094925"/>
            <a:ext cx="2282100" cy="875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title" idx="8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180" name="Google Shape;180;p16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181" name="Google Shape;181;p1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4" name="Google Shape;184;p16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185" name="Google Shape;185;p1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9900901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 preserve="1">
  <p:cSld name="Title and three columns 2"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7"/>
          <p:cNvSpPr txBox="1">
            <a:spLocks noGrp="1"/>
          </p:cNvSpPr>
          <p:nvPr>
            <p:ph type="ctrTitle"/>
          </p:nvPr>
        </p:nvSpPr>
        <p:spPr>
          <a:xfrm>
            <a:off x="1854051" y="1173302"/>
            <a:ext cx="1902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subTitle" idx="1"/>
          </p:nvPr>
        </p:nvSpPr>
        <p:spPr>
          <a:xfrm>
            <a:off x="3791200" y="1346075"/>
            <a:ext cx="1739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ctrTitle" idx="2"/>
          </p:nvPr>
        </p:nvSpPr>
        <p:spPr>
          <a:xfrm>
            <a:off x="1854051" y="2295091"/>
            <a:ext cx="1902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1" name="Google Shape;191;p17"/>
          <p:cNvSpPr txBox="1">
            <a:spLocks noGrp="1"/>
          </p:cNvSpPr>
          <p:nvPr>
            <p:ph type="subTitle" idx="3"/>
          </p:nvPr>
        </p:nvSpPr>
        <p:spPr>
          <a:xfrm>
            <a:off x="3791200" y="2461200"/>
            <a:ext cx="1739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2" name="Google Shape;192;p17"/>
          <p:cNvSpPr txBox="1">
            <a:spLocks noGrp="1"/>
          </p:cNvSpPr>
          <p:nvPr>
            <p:ph type="ctrTitle" idx="4"/>
          </p:nvPr>
        </p:nvSpPr>
        <p:spPr>
          <a:xfrm>
            <a:off x="1854051" y="3503269"/>
            <a:ext cx="1902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Montserrat SemiBold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Montserrat SemiBold"/>
              <a:buNone/>
              <a:defRPr sz="1800" b="0">
                <a:solidFill>
                  <a:schemeClr val="accent3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>
            <a:endParaRPr/>
          </a:p>
        </p:txBody>
      </p:sp>
      <p:sp>
        <p:nvSpPr>
          <p:cNvPr id="193" name="Google Shape;193;p17"/>
          <p:cNvSpPr txBox="1">
            <a:spLocks noGrp="1"/>
          </p:cNvSpPr>
          <p:nvPr>
            <p:ph type="subTitle" idx="5"/>
          </p:nvPr>
        </p:nvSpPr>
        <p:spPr>
          <a:xfrm>
            <a:off x="3791200" y="3675600"/>
            <a:ext cx="17397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94" name="Google Shape;194;p17"/>
          <p:cNvSpPr txBox="1">
            <a:spLocks noGrp="1"/>
          </p:cNvSpPr>
          <p:nvPr>
            <p:ph type="title" idx="6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sp>
        <p:nvSpPr>
          <p:cNvPr id="195" name="Google Shape;195;p17"/>
          <p:cNvSpPr/>
          <p:nvPr/>
        </p:nvSpPr>
        <p:spPr>
          <a:xfrm rot="10800000">
            <a:off x="4958058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" name="Google Shape;196;p17"/>
          <p:cNvGrpSpPr/>
          <p:nvPr/>
        </p:nvGrpSpPr>
        <p:grpSpPr>
          <a:xfrm>
            <a:off x="5353050" y="0"/>
            <a:ext cx="4407556" cy="5143580"/>
            <a:chOff x="5353050" y="0"/>
            <a:chExt cx="4407556" cy="5143580"/>
          </a:xfrm>
        </p:grpSpPr>
        <p:sp>
          <p:nvSpPr>
            <p:cNvPr id="197" name="Google Shape;197;p17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7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7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7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7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17480660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 preserve="1">
  <p:cSld name="Title and three columns 3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8"/>
          <p:cNvSpPr txBox="1">
            <a:spLocks noGrp="1"/>
          </p:cNvSpPr>
          <p:nvPr>
            <p:ph type="ctrTitle"/>
          </p:nvPr>
        </p:nvSpPr>
        <p:spPr>
          <a:xfrm flipH="1">
            <a:off x="3791700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8"/>
          <p:cNvSpPr txBox="1">
            <a:spLocks noGrp="1"/>
          </p:cNvSpPr>
          <p:nvPr>
            <p:ph type="subTitle" idx="1"/>
          </p:nvPr>
        </p:nvSpPr>
        <p:spPr>
          <a:xfrm flipH="1">
            <a:off x="3567900" y="3314225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5" name="Google Shape;205;p18"/>
          <p:cNvSpPr txBox="1">
            <a:spLocks noGrp="1"/>
          </p:cNvSpPr>
          <p:nvPr>
            <p:ph type="ctrTitle" idx="2"/>
          </p:nvPr>
        </p:nvSpPr>
        <p:spPr>
          <a:xfrm flipH="1">
            <a:off x="6489311" y="1547269"/>
            <a:ext cx="1560600" cy="5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6" name="Google Shape;206;p18"/>
          <p:cNvSpPr txBox="1">
            <a:spLocks noGrp="1"/>
          </p:cNvSpPr>
          <p:nvPr>
            <p:ph type="subTitle" idx="3"/>
          </p:nvPr>
        </p:nvSpPr>
        <p:spPr>
          <a:xfrm flipH="1">
            <a:off x="6302561" y="3314218"/>
            <a:ext cx="19341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07" name="Google Shape;207;p18"/>
          <p:cNvSpPr txBox="1">
            <a:spLocks noGrp="1"/>
          </p:cNvSpPr>
          <p:nvPr>
            <p:ph type="ctrTitle" idx="4"/>
          </p:nvPr>
        </p:nvSpPr>
        <p:spPr>
          <a:xfrm flipH="1">
            <a:off x="695550" y="1490875"/>
            <a:ext cx="2361900" cy="63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None/>
              <a:defRPr sz="18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8" name="Google Shape;208;p18"/>
          <p:cNvSpPr txBox="1">
            <a:spLocks noGrp="1"/>
          </p:cNvSpPr>
          <p:nvPr>
            <p:ph type="subTitle" idx="5"/>
          </p:nvPr>
        </p:nvSpPr>
        <p:spPr>
          <a:xfrm flipH="1">
            <a:off x="872400" y="3314218"/>
            <a:ext cx="2008200" cy="8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grpSp>
        <p:nvGrpSpPr>
          <p:cNvPr id="209" name="Google Shape;209;p18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210" name="Google Shape;210;p18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8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" name="Google Shape;212;p18"/>
          <p:cNvGrpSpPr/>
          <p:nvPr/>
        </p:nvGrpSpPr>
        <p:grpSpPr>
          <a:xfrm>
            <a:off x="-21" y="2910925"/>
            <a:ext cx="2204996" cy="2232571"/>
            <a:chOff x="-21" y="2910925"/>
            <a:chExt cx="2204996" cy="2232571"/>
          </a:xfrm>
        </p:grpSpPr>
        <p:sp>
          <p:nvSpPr>
            <p:cNvPr id="213" name="Google Shape;213;p18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8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8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6" name="Google Shape;216;p18"/>
          <p:cNvSpPr txBox="1">
            <a:spLocks noGrp="1"/>
          </p:cNvSpPr>
          <p:nvPr>
            <p:ph type="title" idx="6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82769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 preserve="1">
  <p:cSld name="Title and six columns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9"/>
          <p:cNvSpPr txBox="1">
            <a:spLocks noGrp="1"/>
          </p:cNvSpPr>
          <p:nvPr>
            <p:ph type="ctrTitle"/>
          </p:nvPr>
        </p:nvSpPr>
        <p:spPr>
          <a:xfrm flipH="1">
            <a:off x="1473975" y="2436375"/>
            <a:ext cx="23583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19" name="Google Shape;219;p19"/>
          <p:cNvSpPr txBox="1">
            <a:spLocks noGrp="1"/>
          </p:cNvSpPr>
          <p:nvPr>
            <p:ph type="subTitle" idx="1"/>
          </p:nvPr>
        </p:nvSpPr>
        <p:spPr>
          <a:xfrm flipH="1">
            <a:off x="1438466" y="2790959"/>
            <a:ext cx="27264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0" name="Google Shape;220;p19"/>
          <p:cNvSpPr txBox="1">
            <a:spLocks noGrp="1"/>
          </p:cNvSpPr>
          <p:nvPr>
            <p:ph type="ctrTitle" idx="2"/>
          </p:nvPr>
        </p:nvSpPr>
        <p:spPr>
          <a:xfrm flipH="1">
            <a:off x="5676925" y="2436373"/>
            <a:ext cx="18978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1" name="Google Shape;221;p19"/>
          <p:cNvSpPr txBox="1">
            <a:spLocks noGrp="1"/>
          </p:cNvSpPr>
          <p:nvPr>
            <p:ph type="subTitle" idx="3"/>
          </p:nvPr>
        </p:nvSpPr>
        <p:spPr>
          <a:xfrm flipH="1">
            <a:off x="5655639" y="2790959"/>
            <a:ext cx="2434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2" name="Google Shape;222;p19"/>
          <p:cNvSpPr txBox="1">
            <a:spLocks noGrp="1"/>
          </p:cNvSpPr>
          <p:nvPr>
            <p:ph type="ctrTitle" idx="4"/>
          </p:nvPr>
        </p:nvSpPr>
        <p:spPr>
          <a:xfrm flipH="1">
            <a:off x="1473950" y="1400725"/>
            <a:ext cx="18978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3" name="Google Shape;223;p19"/>
          <p:cNvSpPr txBox="1">
            <a:spLocks noGrp="1"/>
          </p:cNvSpPr>
          <p:nvPr>
            <p:ph type="subTitle" idx="5"/>
          </p:nvPr>
        </p:nvSpPr>
        <p:spPr>
          <a:xfrm flipH="1">
            <a:off x="1438466" y="1752225"/>
            <a:ext cx="27264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4" name="Google Shape;224;p19"/>
          <p:cNvSpPr txBox="1">
            <a:spLocks noGrp="1"/>
          </p:cNvSpPr>
          <p:nvPr>
            <p:ph type="ctrTitle" idx="6"/>
          </p:nvPr>
        </p:nvSpPr>
        <p:spPr>
          <a:xfrm flipH="1">
            <a:off x="1473950" y="3531875"/>
            <a:ext cx="15606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5" name="Google Shape;225;p19"/>
          <p:cNvSpPr txBox="1">
            <a:spLocks noGrp="1"/>
          </p:cNvSpPr>
          <p:nvPr>
            <p:ph type="subTitle" idx="7"/>
          </p:nvPr>
        </p:nvSpPr>
        <p:spPr>
          <a:xfrm flipH="1">
            <a:off x="1438500" y="3885250"/>
            <a:ext cx="2815500" cy="7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6" name="Google Shape;226;p19"/>
          <p:cNvSpPr txBox="1">
            <a:spLocks noGrp="1"/>
          </p:cNvSpPr>
          <p:nvPr>
            <p:ph type="ctrTitle" idx="8"/>
          </p:nvPr>
        </p:nvSpPr>
        <p:spPr>
          <a:xfrm flipH="1">
            <a:off x="5641500" y="3531875"/>
            <a:ext cx="29349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7" name="Google Shape;227;p19"/>
          <p:cNvSpPr txBox="1">
            <a:spLocks noGrp="1"/>
          </p:cNvSpPr>
          <p:nvPr>
            <p:ph type="subTitle" idx="9"/>
          </p:nvPr>
        </p:nvSpPr>
        <p:spPr>
          <a:xfrm flipH="1">
            <a:off x="5641450" y="3885250"/>
            <a:ext cx="2635800" cy="50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28" name="Google Shape;228;p19"/>
          <p:cNvSpPr txBox="1">
            <a:spLocks noGrp="1"/>
          </p:cNvSpPr>
          <p:nvPr>
            <p:ph type="ctrTitle" idx="13"/>
          </p:nvPr>
        </p:nvSpPr>
        <p:spPr>
          <a:xfrm flipH="1">
            <a:off x="5676925" y="1400725"/>
            <a:ext cx="1824000" cy="50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>
                <a:latin typeface="Poppins Medium"/>
                <a:ea typeface="Poppins Medium"/>
                <a:cs typeface="Poppins Medium"/>
                <a:sym typeface="Poppins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29" name="Google Shape;229;p19"/>
          <p:cNvSpPr txBox="1">
            <a:spLocks noGrp="1"/>
          </p:cNvSpPr>
          <p:nvPr>
            <p:ph type="subTitle" idx="14"/>
          </p:nvPr>
        </p:nvSpPr>
        <p:spPr>
          <a:xfrm flipH="1">
            <a:off x="5641450" y="1752225"/>
            <a:ext cx="2635800" cy="57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30" name="Google Shape;230;p19"/>
          <p:cNvSpPr txBox="1">
            <a:spLocks noGrp="1"/>
          </p:cNvSpPr>
          <p:nvPr>
            <p:ph type="title" idx="15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31" name="Google Shape;231;p19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232" name="Google Shape;232;p19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9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" name="Google Shape;234;p19"/>
          <p:cNvGrpSpPr/>
          <p:nvPr/>
        </p:nvGrpSpPr>
        <p:grpSpPr>
          <a:xfrm>
            <a:off x="-21" y="2910925"/>
            <a:ext cx="2204996" cy="2232571"/>
            <a:chOff x="-21" y="2910925"/>
            <a:chExt cx="2204996" cy="2232571"/>
          </a:xfrm>
        </p:grpSpPr>
        <p:sp>
          <p:nvSpPr>
            <p:cNvPr id="235" name="Google Shape;235;p19"/>
            <p:cNvSpPr/>
            <p:nvPr/>
          </p:nvSpPr>
          <p:spPr>
            <a:xfrm flipH="1">
              <a:off x="-14" y="2910925"/>
              <a:ext cx="2204988" cy="2232571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9"/>
            <p:cNvSpPr/>
            <p:nvPr/>
          </p:nvSpPr>
          <p:spPr>
            <a:xfrm flipH="1">
              <a:off x="-21" y="3611574"/>
              <a:ext cx="1377370" cy="1531890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9"/>
            <p:cNvSpPr/>
            <p:nvPr/>
          </p:nvSpPr>
          <p:spPr>
            <a:xfrm flipH="1">
              <a:off x="14" y="3907145"/>
              <a:ext cx="1094322" cy="1236350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5012712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list" preserve="1">
  <p:cSld name="Title and list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0"/>
          <p:cNvSpPr txBox="1">
            <a:spLocks noGrp="1"/>
          </p:cNvSpPr>
          <p:nvPr>
            <p:ph type="body" idx="1"/>
          </p:nvPr>
        </p:nvSpPr>
        <p:spPr>
          <a:xfrm>
            <a:off x="520375" y="1385550"/>
            <a:ext cx="3394500" cy="23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Raleway Thin"/>
              <a:buChar char="●"/>
              <a:defRPr sz="1800"/>
            </a:lvl1pPr>
            <a:lvl2pPr marL="914400" lvl="1" indent="-330200" rtl="0">
              <a:spcBef>
                <a:spcPts val="1600"/>
              </a:spcBef>
              <a:spcAft>
                <a:spcPts val="0"/>
              </a:spcAft>
              <a:buSzPts val="1600"/>
              <a:buFont typeface="Nunito Light"/>
              <a:buChar char="○"/>
              <a:defRPr/>
            </a:lvl2pPr>
            <a:lvl3pPr marL="1371600" lvl="2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■"/>
              <a:defRPr/>
            </a:lvl3pPr>
            <a:lvl4pPr marL="1828800" lvl="3" indent="-323850" rtl="0">
              <a:spcBef>
                <a:spcPts val="1600"/>
              </a:spcBef>
              <a:spcAft>
                <a:spcPts val="0"/>
              </a:spcAft>
              <a:buSzPts val="1500"/>
              <a:buFont typeface="Nunito Light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●"/>
              <a:defRPr/>
            </a:lvl7pPr>
            <a:lvl8pPr marL="3657600" lvl="7" indent="-311150" rtl="0">
              <a:spcBef>
                <a:spcPts val="1600"/>
              </a:spcBef>
              <a:spcAft>
                <a:spcPts val="0"/>
              </a:spcAft>
              <a:buSzPts val="1300"/>
              <a:buFont typeface="Nunito Light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240" name="Google Shape;240;p20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41" name="Google Shape;241;p20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242" name="Google Shape;242;p20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0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0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53008330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chnology design" preserve="1">
  <p:cSld name="Technology design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1"/>
          <p:cNvSpPr txBox="1">
            <a:spLocks noGrp="1"/>
          </p:cNvSpPr>
          <p:nvPr>
            <p:ph type="subTitle" idx="1"/>
          </p:nvPr>
        </p:nvSpPr>
        <p:spPr>
          <a:xfrm flipH="1">
            <a:off x="5174375" y="2615188"/>
            <a:ext cx="1921800" cy="8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47" name="Google Shape;247;p21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48" name="Google Shape;248;p21"/>
          <p:cNvGrpSpPr/>
          <p:nvPr/>
        </p:nvGrpSpPr>
        <p:grpSpPr>
          <a:xfrm>
            <a:off x="2" y="3553517"/>
            <a:ext cx="1428719" cy="1589930"/>
            <a:chOff x="6" y="2834274"/>
            <a:chExt cx="2075119" cy="2309267"/>
          </a:xfrm>
        </p:grpSpPr>
        <p:sp>
          <p:nvSpPr>
            <p:cNvPr id="249" name="Google Shape;249;p21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1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1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" name="Google Shape;252;p21"/>
          <p:cNvGrpSpPr/>
          <p:nvPr/>
        </p:nvGrpSpPr>
        <p:grpSpPr>
          <a:xfrm>
            <a:off x="6023966" y="-18"/>
            <a:ext cx="3120087" cy="3470283"/>
            <a:chOff x="8002655" y="8"/>
            <a:chExt cx="1141342" cy="1269445"/>
          </a:xfrm>
        </p:grpSpPr>
        <p:sp>
          <p:nvSpPr>
            <p:cNvPr id="253" name="Google Shape;253;p21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1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3589648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esources" preserve="1">
  <p:cSld name="Resources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22"/>
          <p:cNvSpPr txBox="1">
            <a:spLocks noGrp="1"/>
          </p:cNvSpPr>
          <p:nvPr>
            <p:ph type="body" idx="1"/>
          </p:nvPr>
        </p:nvSpPr>
        <p:spPr>
          <a:xfrm>
            <a:off x="1243174" y="1356825"/>
            <a:ext cx="3488700" cy="3416400"/>
          </a:xfrm>
          <a:prstGeom prst="rect">
            <a:avLst/>
          </a:prstGeom>
        </p:spPr>
        <p:txBody>
          <a:bodyPr spcFirstLastPara="1" wrap="square" lIns="0" tIns="91425" rIns="91425" bIns="91425" anchor="b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0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7" name="Google Shape;257;p22"/>
          <p:cNvSpPr txBox="1">
            <a:spLocks noGrp="1"/>
          </p:cNvSpPr>
          <p:nvPr>
            <p:ph type="body" idx="2"/>
          </p:nvPr>
        </p:nvSpPr>
        <p:spPr>
          <a:xfrm>
            <a:off x="4935299" y="1356825"/>
            <a:ext cx="3488700" cy="341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2984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Font typeface="Raleway Thin"/>
              <a:buChar char="■"/>
              <a:defRPr sz="10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22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259" name="Google Shape;259;p22"/>
          <p:cNvGrpSpPr/>
          <p:nvPr/>
        </p:nvGrpSpPr>
        <p:grpSpPr>
          <a:xfrm>
            <a:off x="6" y="2834274"/>
            <a:ext cx="2075119" cy="2309267"/>
            <a:chOff x="6" y="2834274"/>
            <a:chExt cx="2075119" cy="2309267"/>
          </a:xfrm>
        </p:grpSpPr>
        <p:sp>
          <p:nvSpPr>
            <p:cNvPr id="260" name="Google Shape;260;p22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2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2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3" name="Google Shape;263;p22"/>
          <p:cNvGrpSpPr/>
          <p:nvPr/>
        </p:nvGrpSpPr>
        <p:grpSpPr>
          <a:xfrm>
            <a:off x="8002655" y="8"/>
            <a:ext cx="1141342" cy="1269445"/>
            <a:chOff x="8002655" y="8"/>
            <a:chExt cx="1141342" cy="1269445"/>
          </a:xfrm>
        </p:grpSpPr>
        <p:sp>
          <p:nvSpPr>
            <p:cNvPr id="264" name="Google Shape;264;p22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2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35075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 preserve="1">
  <p:cSld name="Caption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0"/>
          <p:cNvSpPr txBox="1">
            <a:spLocks noGrp="1"/>
          </p:cNvSpPr>
          <p:nvPr>
            <p:ph type="ctrTitle"/>
          </p:nvPr>
        </p:nvSpPr>
        <p:spPr>
          <a:xfrm flipH="1">
            <a:off x="614161" y="4065075"/>
            <a:ext cx="3664800" cy="4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/>
          </a:p>
        </p:txBody>
      </p:sp>
      <p:sp>
        <p:nvSpPr>
          <p:cNvPr id="88" name="Google Shape;88;p10"/>
          <p:cNvSpPr txBox="1">
            <a:spLocks noGrp="1"/>
          </p:cNvSpPr>
          <p:nvPr>
            <p:ph type="subTitle" idx="1"/>
          </p:nvPr>
        </p:nvSpPr>
        <p:spPr>
          <a:xfrm rot="-307" flipH="1">
            <a:off x="614161" y="2657625"/>
            <a:ext cx="3359100" cy="1331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89" name="Google Shape;89;p10"/>
          <p:cNvGrpSpPr/>
          <p:nvPr/>
        </p:nvGrpSpPr>
        <p:grpSpPr>
          <a:xfrm rot="10800000">
            <a:off x="-1217115" y="1"/>
            <a:ext cx="3874242" cy="4521207"/>
            <a:chOff x="5353050" y="0"/>
            <a:chExt cx="4407556" cy="5143580"/>
          </a:xfrm>
        </p:grpSpPr>
        <p:sp>
          <p:nvSpPr>
            <p:cNvPr id="90" name="Google Shape;90;p10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0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0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0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0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929748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 preserve="1">
  <p:cSld name="Thanks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23"/>
          <p:cNvSpPr/>
          <p:nvPr/>
        </p:nvSpPr>
        <p:spPr>
          <a:xfrm rot="10800000" flipH="1">
            <a:off x="1205775" y="-1156181"/>
            <a:ext cx="7347642" cy="8912282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8" name="Google Shape;268;p23"/>
          <p:cNvGrpSpPr/>
          <p:nvPr/>
        </p:nvGrpSpPr>
        <p:grpSpPr>
          <a:xfrm flipH="1">
            <a:off x="-104991" y="-1657952"/>
            <a:ext cx="6040556" cy="7049276"/>
            <a:chOff x="5353050" y="0"/>
            <a:chExt cx="4407556" cy="5143580"/>
          </a:xfrm>
        </p:grpSpPr>
        <p:sp>
          <p:nvSpPr>
            <p:cNvPr id="269" name="Google Shape;269;p2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4" name="Google Shape;274;p23"/>
          <p:cNvSpPr txBox="1">
            <a:spLocks noGrp="1"/>
          </p:cNvSpPr>
          <p:nvPr>
            <p:ph type="title"/>
          </p:nvPr>
        </p:nvSpPr>
        <p:spPr>
          <a:xfrm>
            <a:off x="4273250" y="814975"/>
            <a:ext cx="4218900" cy="846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72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75" name="Google Shape;275;p23"/>
          <p:cNvSpPr txBox="1">
            <a:spLocks noGrp="1"/>
          </p:cNvSpPr>
          <p:nvPr>
            <p:ph type="subTitle" idx="1"/>
          </p:nvPr>
        </p:nvSpPr>
        <p:spPr>
          <a:xfrm>
            <a:off x="4429325" y="1597425"/>
            <a:ext cx="3906600" cy="135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76" name="Google Shape;276;p23"/>
          <p:cNvSpPr txBox="1"/>
          <p:nvPr/>
        </p:nvSpPr>
        <p:spPr>
          <a:xfrm>
            <a:off x="4814875" y="3594700"/>
            <a:ext cx="3135600" cy="9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CREDITS: This presentation template was created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2"/>
              </a:rPr>
              <a:t>Slidesgo</a:t>
            </a:r>
            <a:r>
              <a:rPr lang="en" sz="1000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including icons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3"/>
              </a:rPr>
              <a:t>Flaticon</a:t>
            </a:r>
            <a:r>
              <a:rPr lang="en" sz="1000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rPr>
              <a:t>, and infographics &amp; images by </a:t>
            </a:r>
            <a:r>
              <a:rPr lang="en" sz="1000" b="1">
                <a:solidFill>
                  <a:schemeClr val="lt1"/>
                </a:solidFill>
                <a:uFill>
                  <a:noFill/>
                </a:uFill>
                <a:latin typeface="Hind Vadodara"/>
                <a:ea typeface="Hind Vadodara"/>
                <a:cs typeface="Hind Vadodara"/>
                <a:sym typeface="Hind Vadodara"/>
                <a:hlinkClick r:id="rId4"/>
              </a:rPr>
              <a:t>Freepik</a:t>
            </a:r>
            <a:endParaRPr sz="1000" b="1">
              <a:solidFill>
                <a:schemeClr val="lt1"/>
              </a:solidFill>
              <a:latin typeface="Hind Vadodara"/>
              <a:ea typeface="Hind Vadodara"/>
              <a:cs typeface="Hind Vadodara"/>
              <a:sym typeface="Hind Vadodara"/>
            </a:endParaRPr>
          </a:p>
        </p:txBody>
      </p:sp>
    </p:spTree>
    <p:extLst>
      <p:ext uri="{BB962C8B-B14F-4D97-AF65-F5344CB8AC3E}">
        <p14:creationId xmlns:p14="http://schemas.microsoft.com/office/powerpoint/2010/main" val="56179579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preserve="1">
  <p:cSld name="Big text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4"/>
          <p:cNvSpPr txBox="1">
            <a:spLocks noGrp="1"/>
          </p:cNvSpPr>
          <p:nvPr>
            <p:ph type="title"/>
          </p:nvPr>
        </p:nvSpPr>
        <p:spPr>
          <a:xfrm rot="-524">
            <a:off x="6572250" y="2238387"/>
            <a:ext cx="1968300" cy="2523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2400" b="1">
                <a:latin typeface="Poppins"/>
                <a:ea typeface="Poppins"/>
                <a:cs typeface="Poppins"/>
                <a:sym typeface="Poppi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18828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 preserve="1">
  <p:cSld name="Background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3393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noFill/>
        <a:effectLst/>
      </p:bgPr>
    </p:bg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3858910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699377" y="1312034"/>
            <a:ext cx="3444593" cy="3831547"/>
          </a:xfrm>
          <a:custGeom>
            <a:avLst/>
            <a:gdLst/>
            <a:ahLst/>
            <a:cxnLst/>
            <a:rect l="l" t="t" r="r" b="b"/>
            <a:pathLst>
              <a:path w="36177" h="40241" extrusionOk="0">
                <a:moveTo>
                  <a:pt x="36176" y="0"/>
                </a:moveTo>
                <a:cubicBezTo>
                  <a:pt x="24474" y="38948"/>
                  <a:pt x="1" y="40238"/>
                  <a:pt x="1" y="40238"/>
                </a:cubicBezTo>
                <a:lnTo>
                  <a:pt x="36176" y="40241"/>
                </a:lnTo>
                <a:lnTo>
                  <a:pt x="36176" y="0"/>
                </a:ln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0" name="Google Shape;10;p2"/>
          <p:cNvSpPr/>
          <p:nvPr/>
        </p:nvSpPr>
        <p:spPr>
          <a:xfrm>
            <a:off x="1" y="0"/>
            <a:ext cx="4407491" cy="5143580"/>
          </a:xfrm>
          <a:custGeom>
            <a:avLst/>
            <a:gdLst/>
            <a:ahLst/>
            <a:cxnLst/>
            <a:rect l="l" t="t" r="r" b="b"/>
            <a:pathLst>
              <a:path w="67254" h="78486" extrusionOk="0">
                <a:moveTo>
                  <a:pt x="0" y="0"/>
                </a:moveTo>
                <a:lnTo>
                  <a:pt x="0" y="78486"/>
                </a:lnTo>
                <a:lnTo>
                  <a:pt x="67254" y="78486"/>
                </a:lnTo>
                <a:cubicBezTo>
                  <a:pt x="25231" y="63217"/>
                  <a:pt x="16815" y="0"/>
                  <a:pt x="16815" y="0"/>
                </a:cubicBezTo>
                <a:close/>
              </a:path>
            </a:pathLst>
          </a:custGeom>
          <a:solidFill>
            <a:srgbClr val="12102F">
              <a:alpha val="5418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4407556" cy="5143580"/>
          </a:xfrm>
          <a:custGeom>
            <a:avLst/>
            <a:gdLst/>
            <a:ahLst/>
            <a:cxnLst/>
            <a:rect l="l" t="t" r="r" b="b"/>
            <a:pathLst>
              <a:path w="67255" h="78486" extrusionOk="0">
                <a:moveTo>
                  <a:pt x="67254" y="78486"/>
                </a:moveTo>
                <a:lnTo>
                  <a:pt x="1" y="78486"/>
                </a:lnTo>
                <a:lnTo>
                  <a:pt x="1" y="0"/>
                </a:lnTo>
                <a:lnTo>
                  <a:pt x="19446" y="0"/>
                </a:lnTo>
                <a:cubicBezTo>
                  <a:pt x="19446" y="0"/>
                  <a:pt x="21983" y="27742"/>
                  <a:pt x="35916" y="50908"/>
                </a:cubicBezTo>
                <a:cubicBezTo>
                  <a:pt x="43014" y="62714"/>
                  <a:pt x="53070" y="73331"/>
                  <a:pt x="67254" y="78486"/>
                </a:cubicBez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>
            <a:off x="0" y="0"/>
            <a:ext cx="2353558" cy="5143580"/>
          </a:xfrm>
          <a:custGeom>
            <a:avLst/>
            <a:gdLst/>
            <a:ahLst/>
            <a:cxnLst/>
            <a:rect l="l" t="t" r="r" b="b"/>
            <a:pathLst>
              <a:path w="35913" h="78486" extrusionOk="0">
                <a:moveTo>
                  <a:pt x="35913" y="50908"/>
                </a:moveTo>
                <a:cubicBezTo>
                  <a:pt x="26008" y="76791"/>
                  <a:pt x="0" y="78486"/>
                  <a:pt x="0" y="78486"/>
                </a:cubicBezTo>
                <a:lnTo>
                  <a:pt x="0" y="0"/>
                </a:lnTo>
                <a:lnTo>
                  <a:pt x="19443" y="0"/>
                </a:lnTo>
                <a:cubicBezTo>
                  <a:pt x="19443" y="0"/>
                  <a:pt x="21980" y="27742"/>
                  <a:pt x="35913" y="50908"/>
                </a:cubicBez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>
            <a:off x="0" y="0"/>
            <a:ext cx="3081456" cy="5143580"/>
          </a:xfrm>
          <a:custGeom>
            <a:avLst/>
            <a:gdLst/>
            <a:ahLst/>
            <a:cxnLst/>
            <a:rect l="l" t="t" r="r" b="b"/>
            <a:pathLst>
              <a:path w="47020" h="78486" extrusionOk="0">
                <a:moveTo>
                  <a:pt x="14986" y="0"/>
                </a:moveTo>
                <a:cubicBezTo>
                  <a:pt x="14986" y="0"/>
                  <a:pt x="11464" y="73192"/>
                  <a:pt x="47019" y="78486"/>
                </a:cubicBezTo>
                <a:lnTo>
                  <a:pt x="1" y="78486"/>
                </a:lnTo>
                <a:lnTo>
                  <a:pt x="1" y="0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17647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>
            <a:off x="1" y="0"/>
            <a:ext cx="4240573" cy="5143580"/>
          </a:xfrm>
          <a:custGeom>
            <a:avLst/>
            <a:gdLst/>
            <a:ahLst/>
            <a:cxnLst/>
            <a:rect l="l" t="t" r="r" b="b"/>
            <a:pathLst>
              <a:path w="64707" h="78486" extrusionOk="0">
                <a:moveTo>
                  <a:pt x="2631" y="0"/>
                </a:moveTo>
                <a:cubicBezTo>
                  <a:pt x="2631" y="0"/>
                  <a:pt x="10424" y="78486"/>
                  <a:pt x="64707" y="78486"/>
                </a:cubicBezTo>
                <a:lnTo>
                  <a:pt x="0" y="7848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8AAFDC">
                  <a:alpha val="18039"/>
                </a:srgbClr>
              </a:gs>
              <a:gs pos="100000">
                <a:srgbClr val="114CA0">
                  <a:alpha val="29019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>
            <a:off x="5784689" y="1406963"/>
            <a:ext cx="3359280" cy="3736617"/>
          </a:xfrm>
          <a:custGeom>
            <a:avLst/>
            <a:gdLst/>
            <a:ahLst/>
            <a:cxnLst/>
            <a:rect l="l" t="t" r="r" b="b"/>
            <a:pathLst>
              <a:path w="35281" h="39244" extrusionOk="0">
                <a:moveTo>
                  <a:pt x="1" y="39243"/>
                </a:moveTo>
                <a:cubicBezTo>
                  <a:pt x="1" y="39243"/>
                  <a:pt x="23866" y="37982"/>
                  <a:pt x="35280" y="0"/>
                </a:cubicBezTo>
                <a:lnTo>
                  <a:pt x="35280" y="39243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>
            <a:off x="6690000" y="2371111"/>
            <a:ext cx="2453976" cy="2772470"/>
          </a:xfrm>
          <a:custGeom>
            <a:avLst/>
            <a:gdLst/>
            <a:ahLst/>
            <a:cxnLst/>
            <a:rect l="l" t="t" r="r" b="b"/>
            <a:pathLst>
              <a:path w="25773" h="29118" extrusionOk="0">
                <a:moveTo>
                  <a:pt x="25772" y="0"/>
                </a:moveTo>
                <a:cubicBezTo>
                  <a:pt x="25772" y="0"/>
                  <a:pt x="14842" y="27310"/>
                  <a:pt x="1" y="29117"/>
                </a:cubicBezTo>
                <a:lnTo>
                  <a:pt x="25772" y="29117"/>
                </a:lnTo>
                <a:close/>
              </a:path>
            </a:pathLst>
          </a:custGeom>
          <a:gradFill>
            <a:gsLst>
              <a:gs pos="0">
                <a:srgbClr val="FFFFFF">
                  <a:alpha val="0"/>
                </a:srgbClr>
              </a:gs>
              <a:gs pos="100000">
                <a:srgbClr val="FFFFFF">
                  <a:alpha val="36078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043225" y="1635525"/>
            <a:ext cx="6563700" cy="13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200"/>
              <a:buNone/>
              <a:defRPr sz="5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4095075" y="3162450"/>
            <a:ext cx="246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 sz="28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734804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 preserve="1">
  <p:cSld name="Section 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 rot="10800000">
            <a:off x="-1086034" y="-27737"/>
            <a:ext cx="3022261" cy="3526953"/>
            <a:chOff x="5353050" y="0"/>
            <a:chExt cx="4407556" cy="5143580"/>
          </a:xfrm>
        </p:grpSpPr>
        <p:sp>
          <p:nvSpPr>
            <p:cNvPr id="21" name="Google Shape;21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3" name="Google Shape;23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5" name="Google Shape;25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 rot="-294">
            <a:off x="1401850" y="2842059"/>
            <a:ext cx="35025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ubTitle" idx="1"/>
          </p:nvPr>
        </p:nvSpPr>
        <p:spPr>
          <a:xfrm flipH="1">
            <a:off x="1631950" y="3477550"/>
            <a:ext cx="3042300" cy="107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title" idx="2" hasCustomPrompt="1"/>
          </p:nvPr>
        </p:nvSpPr>
        <p:spPr>
          <a:xfrm>
            <a:off x="2213200" y="1173162"/>
            <a:ext cx="18798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grpSp>
        <p:nvGrpSpPr>
          <p:cNvPr id="29" name="Google Shape;29;p3"/>
          <p:cNvGrpSpPr/>
          <p:nvPr/>
        </p:nvGrpSpPr>
        <p:grpSpPr>
          <a:xfrm rot="10800000" flipH="1">
            <a:off x="1672510" y="-911003"/>
            <a:ext cx="8644100" cy="6054508"/>
            <a:chOff x="5353050" y="0"/>
            <a:chExt cx="4407556" cy="5143580"/>
          </a:xfrm>
        </p:grpSpPr>
        <p:sp>
          <p:nvSpPr>
            <p:cNvPr id="30" name="Google Shape;30;p3"/>
            <p:cNvSpPr/>
            <p:nvPr/>
          </p:nvSpPr>
          <p:spPr>
            <a:xfrm flipH="1">
              <a:off x="5353116" y="0"/>
              <a:ext cx="4407491" cy="5143580"/>
            </a:xfrm>
            <a:custGeom>
              <a:avLst/>
              <a:gdLst/>
              <a:ahLst/>
              <a:cxnLst/>
              <a:rect l="l" t="t" r="r" b="b"/>
              <a:pathLst>
                <a:path w="67254" h="78486" extrusionOk="0">
                  <a:moveTo>
                    <a:pt x="0" y="0"/>
                  </a:moveTo>
                  <a:lnTo>
                    <a:pt x="0" y="78486"/>
                  </a:lnTo>
                  <a:lnTo>
                    <a:pt x="67254" y="78486"/>
                  </a:lnTo>
                  <a:cubicBezTo>
                    <a:pt x="25231" y="63217"/>
                    <a:pt x="16815" y="0"/>
                    <a:pt x="16815" y="0"/>
                  </a:cubicBez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5353050" y="0"/>
              <a:ext cx="4407556" cy="5143580"/>
            </a:xfrm>
            <a:custGeom>
              <a:avLst/>
              <a:gdLst/>
              <a:ahLst/>
              <a:cxnLst/>
              <a:rect l="l" t="t" r="r" b="b"/>
              <a:pathLst>
                <a:path w="67255" h="78486" extrusionOk="0">
                  <a:moveTo>
                    <a:pt x="67254" y="78486"/>
                  </a:moveTo>
                  <a:lnTo>
                    <a:pt x="1" y="78486"/>
                  </a:lnTo>
                  <a:lnTo>
                    <a:pt x="1" y="0"/>
                  </a:lnTo>
                  <a:lnTo>
                    <a:pt x="19446" y="0"/>
                  </a:lnTo>
                  <a:cubicBezTo>
                    <a:pt x="19446" y="0"/>
                    <a:pt x="21983" y="27742"/>
                    <a:pt x="35916" y="50908"/>
                  </a:cubicBezTo>
                  <a:cubicBezTo>
                    <a:pt x="43014" y="62714"/>
                    <a:pt x="53070" y="73331"/>
                    <a:pt x="67254" y="78486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" name="Google Shape;32;p3"/>
            <p:cNvSpPr/>
            <p:nvPr/>
          </p:nvSpPr>
          <p:spPr>
            <a:xfrm flipH="1">
              <a:off x="7407048" y="0"/>
              <a:ext cx="2353558" cy="5143580"/>
            </a:xfrm>
            <a:custGeom>
              <a:avLst/>
              <a:gdLst/>
              <a:ahLst/>
              <a:cxnLst/>
              <a:rect l="l" t="t" r="r" b="b"/>
              <a:pathLst>
                <a:path w="35913" h="78486" extrusionOk="0">
                  <a:moveTo>
                    <a:pt x="35913" y="50908"/>
                  </a:moveTo>
                  <a:cubicBezTo>
                    <a:pt x="26008" y="76791"/>
                    <a:pt x="0" y="78486"/>
                    <a:pt x="0" y="78486"/>
                  </a:cubicBezTo>
                  <a:lnTo>
                    <a:pt x="0" y="0"/>
                  </a:lnTo>
                  <a:lnTo>
                    <a:pt x="19443" y="0"/>
                  </a:lnTo>
                  <a:cubicBezTo>
                    <a:pt x="19443" y="0"/>
                    <a:pt x="21980" y="27742"/>
                    <a:pt x="35913" y="5090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6679151" y="0"/>
              <a:ext cx="3081456" cy="5143580"/>
            </a:xfrm>
            <a:custGeom>
              <a:avLst/>
              <a:gdLst/>
              <a:ahLst/>
              <a:cxnLst/>
              <a:rect l="l" t="t" r="r" b="b"/>
              <a:pathLst>
                <a:path w="47020" h="78486" extrusionOk="0">
                  <a:moveTo>
                    <a:pt x="14986" y="0"/>
                  </a:moveTo>
                  <a:cubicBezTo>
                    <a:pt x="14986" y="0"/>
                    <a:pt x="11464" y="73192"/>
                    <a:pt x="47019" y="78486"/>
                  </a:cubicBezTo>
                  <a:lnTo>
                    <a:pt x="1" y="78486"/>
                  </a:lnTo>
                  <a:lnTo>
                    <a:pt x="1" y="0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17647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" name="Google Shape;34;p3"/>
            <p:cNvSpPr/>
            <p:nvPr/>
          </p:nvSpPr>
          <p:spPr>
            <a:xfrm flipH="1">
              <a:off x="5520033" y="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151134873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 preserve="1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720000" y="1183800"/>
            <a:ext cx="7704000" cy="34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0479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371566" lvl="2" indent="-31749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3pPr>
            <a:lvl4pPr marL="1828754" lvl="3" indent="-31749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4pPr>
            <a:lvl5pPr marL="2285943" lvl="4" indent="-31749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5pPr>
            <a:lvl6pPr marL="2743132" lvl="5" indent="-31749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6pPr>
            <a:lvl7pPr marL="3200320" lvl="6" indent="-31749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/>
            </a:lvl7pPr>
            <a:lvl8pPr marL="3657509" lvl="7" indent="-317492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/>
            </a:lvl8pPr>
            <a:lvl9pPr marL="4114697" lvl="8" indent="-317492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37" name="Google Shape;37;p4"/>
          <p:cNvGrpSpPr/>
          <p:nvPr/>
        </p:nvGrpSpPr>
        <p:grpSpPr>
          <a:xfrm rot="10800000">
            <a:off x="7068880" y="9"/>
            <a:ext cx="2075119" cy="2309267"/>
            <a:chOff x="6" y="2834274"/>
            <a:chExt cx="2075119" cy="2309267"/>
          </a:xfrm>
        </p:grpSpPr>
        <p:sp>
          <p:nvSpPr>
            <p:cNvPr id="38" name="Google Shape;38;p4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" name="Google Shape;39;p4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" name="Google Shape;40;p4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41" name="Google Shape;41;p4"/>
          <p:cNvGrpSpPr/>
          <p:nvPr/>
        </p:nvGrpSpPr>
        <p:grpSpPr>
          <a:xfrm rot="10800000">
            <a:off x="6" y="3874097"/>
            <a:ext cx="1141342" cy="1269445"/>
            <a:chOff x="8002655" y="8"/>
            <a:chExt cx="1141342" cy="1269445"/>
          </a:xfrm>
        </p:grpSpPr>
        <p:sp>
          <p:nvSpPr>
            <p:cNvPr id="42" name="Google Shape;42;p4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" name="Google Shape;43;p4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80845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 preserve="1">
  <p:cSld name="Title and two columns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oogle Shape;46;p5"/>
          <p:cNvGrpSpPr/>
          <p:nvPr/>
        </p:nvGrpSpPr>
        <p:grpSpPr>
          <a:xfrm>
            <a:off x="-450" y="-3145514"/>
            <a:ext cx="10877849" cy="9834525"/>
            <a:chOff x="-450" y="-3145515"/>
            <a:chExt cx="10877849" cy="9834525"/>
          </a:xfrm>
        </p:grpSpPr>
        <p:sp>
          <p:nvSpPr>
            <p:cNvPr id="47" name="Google Shape;47;p5"/>
            <p:cNvSpPr/>
            <p:nvPr/>
          </p:nvSpPr>
          <p:spPr>
            <a:xfrm>
              <a:off x="2843508" y="-50"/>
              <a:ext cx="4240573" cy="5143580"/>
            </a:xfrm>
            <a:custGeom>
              <a:avLst/>
              <a:gdLst/>
              <a:ahLst/>
              <a:cxnLst/>
              <a:rect l="l" t="t" r="r" b="b"/>
              <a:pathLst>
                <a:path w="64707" h="78486" extrusionOk="0">
                  <a:moveTo>
                    <a:pt x="2631" y="0"/>
                  </a:moveTo>
                  <a:cubicBezTo>
                    <a:pt x="2631" y="0"/>
                    <a:pt x="10424" y="78486"/>
                    <a:pt x="64707" y="78486"/>
                  </a:cubicBezTo>
                  <a:lnTo>
                    <a:pt x="0" y="78486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8AAFDC">
                    <a:alpha val="18039"/>
                  </a:srgbClr>
                </a:gs>
                <a:gs pos="100000">
                  <a:srgbClr val="114CA0">
                    <a:alpha val="29019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48" name="Google Shape;48;p5"/>
            <p:cNvGrpSpPr/>
            <p:nvPr/>
          </p:nvGrpSpPr>
          <p:grpSpPr>
            <a:xfrm rot="10800000">
              <a:off x="-450" y="-3145515"/>
              <a:ext cx="10877849" cy="9834525"/>
              <a:chOff x="5353050" y="0"/>
              <a:chExt cx="4407556" cy="5143580"/>
            </a:xfrm>
          </p:grpSpPr>
          <p:sp>
            <p:nvSpPr>
              <p:cNvPr id="49" name="Google Shape;49;p5"/>
              <p:cNvSpPr/>
              <p:nvPr/>
            </p:nvSpPr>
            <p:spPr>
              <a:xfrm flipH="1">
                <a:off x="5353116" y="0"/>
                <a:ext cx="4407491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4" h="78486" extrusionOk="0">
                    <a:moveTo>
                      <a:pt x="0" y="0"/>
                    </a:moveTo>
                    <a:lnTo>
                      <a:pt x="0" y="78486"/>
                    </a:lnTo>
                    <a:lnTo>
                      <a:pt x="67254" y="78486"/>
                    </a:lnTo>
                    <a:cubicBezTo>
                      <a:pt x="25231" y="63217"/>
                      <a:pt x="16815" y="0"/>
                      <a:pt x="16815" y="0"/>
                    </a:cubicBezTo>
                    <a:close/>
                  </a:path>
                </a:pathLst>
              </a:custGeom>
              <a:solidFill>
                <a:srgbClr val="12102F">
                  <a:alpha val="54189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 flipH="1">
                <a:off x="5353050" y="0"/>
                <a:ext cx="44075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7255" h="78486" extrusionOk="0">
                    <a:moveTo>
                      <a:pt x="67254" y="78486"/>
                    </a:moveTo>
                    <a:lnTo>
                      <a:pt x="1" y="78486"/>
                    </a:lnTo>
                    <a:lnTo>
                      <a:pt x="1" y="0"/>
                    </a:lnTo>
                    <a:lnTo>
                      <a:pt x="19446" y="0"/>
                    </a:lnTo>
                    <a:cubicBezTo>
                      <a:pt x="19446" y="0"/>
                      <a:pt x="21983" y="27742"/>
                      <a:pt x="35916" y="50908"/>
                    </a:cubicBezTo>
                    <a:cubicBezTo>
                      <a:pt x="43014" y="62714"/>
                      <a:pt x="53070" y="73331"/>
                      <a:pt x="67254" y="78486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2"/>
                  </a:gs>
                  <a:gs pos="100000">
                    <a:schemeClr val="accent1"/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 flipH="1">
                <a:off x="7407048" y="0"/>
                <a:ext cx="2353558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35913" h="78486" extrusionOk="0">
                    <a:moveTo>
                      <a:pt x="35913" y="50908"/>
                    </a:moveTo>
                    <a:cubicBezTo>
                      <a:pt x="26008" y="76791"/>
                      <a:pt x="0" y="78486"/>
                      <a:pt x="0" y="78486"/>
                    </a:cubicBezTo>
                    <a:lnTo>
                      <a:pt x="0" y="0"/>
                    </a:lnTo>
                    <a:lnTo>
                      <a:pt x="19443" y="0"/>
                    </a:lnTo>
                    <a:cubicBezTo>
                      <a:pt x="19443" y="0"/>
                      <a:pt x="21980" y="27742"/>
                      <a:pt x="35913" y="50908"/>
                    </a:cubicBez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36078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 flipH="1">
                <a:off x="6679151" y="0"/>
                <a:ext cx="3081456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47020" h="78486" extrusionOk="0">
                    <a:moveTo>
                      <a:pt x="14986" y="0"/>
                    </a:moveTo>
                    <a:cubicBezTo>
                      <a:pt x="14986" y="0"/>
                      <a:pt x="11464" y="73192"/>
                      <a:pt x="47019" y="78486"/>
                    </a:cubicBezTo>
                    <a:lnTo>
                      <a:pt x="1" y="78486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rgbClr val="FFFFFF">
                      <a:alpha val="0"/>
                    </a:srgbClr>
                  </a:gs>
                  <a:gs pos="100000">
                    <a:srgbClr val="FFFFFF">
                      <a:alpha val="17647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 flipH="1">
                <a:off x="5520033" y="0"/>
                <a:ext cx="4240573" cy="5143580"/>
              </a:xfrm>
              <a:custGeom>
                <a:avLst/>
                <a:gdLst/>
                <a:ahLst/>
                <a:cxnLst/>
                <a:rect l="l" t="t" r="r" b="b"/>
                <a:pathLst>
                  <a:path w="64707" h="78486" extrusionOk="0">
                    <a:moveTo>
                      <a:pt x="2631" y="0"/>
                    </a:moveTo>
                    <a:cubicBezTo>
                      <a:pt x="2631" y="0"/>
                      <a:pt x="10424" y="78486"/>
                      <a:pt x="64707" y="78486"/>
                    </a:cubicBezTo>
                    <a:lnTo>
                      <a:pt x="0" y="7848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8AAFDC">
                      <a:alpha val="18039"/>
                    </a:srgbClr>
                  </a:gs>
                  <a:gs pos="100000">
                    <a:srgbClr val="114CA0">
                      <a:alpha val="29019"/>
                    </a:srgbClr>
                  </a:gs>
                </a:gsLst>
                <a:lin ang="0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54" name="Google Shape;54;p5"/>
          <p:cNvSpPr txBox="1">
            <a:spLocks noGrp="1"/>
          </p:cNvSpPr>
          <p:nvPr>
            <p:ph type="ctrTitle"/>
          </p:nvPr>
        </p:nvSpPr>
        <p:spPr>
          <a:xfrm flipH="1">
            <a:off x="5939950" y="1886036"/>
            <a:ext cx="19293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ubTitle" idx="1"/>
          </p:nvPr>
        </p:nvSpPr>
        <p:spPr>
          <a:xfrm flipH="1">
            <a:off x="5430075" y="2534775"/>
            <a:ext cx="2526000" cy="11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ctrTitle" idx="2"/>
          </p:nvPr>
        </p:nvSpPr>
        <p:spPr>
          <a:xfrm flipH="1">
            <a:off x="1101008" y="1886036"/>
            <a:ext cx="2137800" cy="4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None/>
              <a:defRPr sz="3000" b="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sz="18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subTitle" idx="3"/>
          </p:nvPr>
        </p:nvSpPr>
        <p:spPr>
          <a:xfrm flipH="1">
            <a:off x="1187925" y="2534775"/>
            <a:ext cx="2526000" cy="116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281784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 preserve="1">
  <p:cSld name="Title 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7" y="2834275"/>
            <a:ext cx="2075119" cy="2309267"/>
            <a:chOff x="6" y="2834274"/>
            <a:chExt cx="2075119" cy="2309267"/>
          </a:xfrm>
        </p:grpSpPr>
        <p:sp>
          <p:nvSpPr>
            <p:cNvPr id="61" name="Google Shape;61;p6"/>
            <p:cNvSpPr/>
            <p:nvPr/>
          </p:nvSpPr>
          <p:spPr>
            <a:xfrm flipH="1">
              <a:off x="12" y="2834274"/>
              <a:ext cx="2075113" cy="2308224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" name="Google Shape;62;p6"/>
            <p:cNvSpPr/>
            <p:nvPr/>
          </p:nvSpPr>
          <p:spPr>
            <a:xfrm flipH="1">
              <a:off x="11" y="2892496"/>
              <a:ext cx="2023718" cy="22510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" name="Google Shape;63;p6"/>
            <p:cNvSpPr/>
            <p:nvPr/>
          </p:nvSpPr>
          <p:spPr>
            <a:xfrm flipH="1">
              <a:off x="6" y="3473332"/>
              <a:ext cx="1478339" cy="1670208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64" name="Google Shape;64;p6"/>
          <p:cNvGrpSpPr/>
          <p:nvPr/>
        </p:nvGrpSpPr>
        <p:grpSpPr>
          <a:xfrm>
            <a:off x="8002656" y="9"/>
            <a:ext cx="1141342" cy="1269445"/>
            <a:chOff x="8002655" y="8"/>
            <a:chExt cx="1141342" cy="1269445"/>
          </a:xfrm>
        </p:grpSpPr>
        <p:sp>
          <p:nvSpPr>
            <p:cNvPr id="65" name="Google Shape;65;p6"/>
            <p:cNvSpPr/>
            <p:nvPr/>
          </p:nvSpPr>
          <p:spPr>
            <a:xfrm rot="10800000" flipH="1">
              <a:off x="8002655" y="8"/>
              <a:ext cx="1141340" cy="1269445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" name="Google Shape;66;p6"/>
            <p:cNvSpPr/>
            <p:nvPr/>
          </p:nvSpPr>
          <p:spPr>
            <a:xfrm rot="10800000" flipH="1">
              <a:off x="8237174" y="9"/>
              <a:ext cx="906823" cy="10245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75215392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preserve="1">
  <p:cSld name="One column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" name="Google Shape;68;p7"/>
          <p:cNvGrpSpPr/>
          <p:nvPr/>
        </p:nvGrpSpPr>
        <p:grpSpPr>
          <a:xfrm>
            <a:off x="7054141" y="-13"/>
            <a:ext cx="2089875" cy="2325763"/>
            <a:chOff x="7054140" y="-13"/>
            <a:chExt cx="2089875" cy="2325763"/>
          </a:xfrm>
        </p:grpSpPr>
        <p:sp>
          <p:nvSpPr>
            <p:cNvPr id="69" name="Google Shape;69;p7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" name="Google Shape;70;p7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" name="Google Shape;71;p7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2" name="Google Shape;72;p7"/>
          <p:cNvSpPr txBox="1">
            <a:spLocks noGrp="1"/>
          </p:cNvSpPr>
          <p:nvPr>
            <p:ph type="subTitle" idx="1"/>
          </p:nvPr>
        </p:nvSpPr>
        <p:spPr>
          <a:xfrm flipH="1">
            <a:off x="5181750" y="2014225"/>
            <a:ext cx="3223200" cy="188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●"/>
              <a:defRPr sz="1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3" name="Google Shape;73;p7"/>
          <p:cNvSpPr txBox="1">
            <a:spLocks noGrp="1"/>
          </p:cNvSpPr>
          <p:nvPr>
            <p:ph type="title"/>
          </p:nvPr>
        </p:nvSpPr>
        <p:spPr>
          <a:xfrm>
            <a:off x="4445248" y="3947210"/>
            <a:ext cx="3959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3000" b="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47546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63.xml"/><Relationship Id="rId1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1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52.xml"/><Relationship Id="rId16" Type="http://schemas.openxmlformats.org/officeDocument/2006/relationships/slideLayout" Target="../slideLayouts/slideLayout66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60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5" Type="http://schemas.openxmlformats.org/officeDocument/2006/relationships/slideLayout" Target="../slideLayouts/slideLayout93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2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1.xml"/><Relationship Id="rId13" Type="http://schemas.openxmlformats.org/officeDocument/2006/relationships/slideLayout" Target="../slideLayouts/slideLayout106.xml"/><Relationship Id="rId18" Type="http://schemas.openxmlformats.org/officeDocument/2006/relationships/slideLayout" Target="../slideLayouts/slideLayout111.xml"/><Relationship Id="rId26" Type="http://schemas.openxmlformats.org/officeDocument/2006/relationships/theme" Target="../theme/theme5.xml"/><Relationship Id="rId3" Type="http://schemas.openxmlformats.org/officeDocument/2006/relationships/slideLayout" Target="../slideLayouts/slideLayout96.xml"/><Relationship Id="rId21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00.xml"/><Relationship Id="rId12" Type="http://schemas.openxmlformats.org/officeDocument/2006/relationships/slideLayout" Target="../slideLayouts/slideLayout105.xml"/><Relationship Id="rId17" Type="http://schemas.openxmlformats.org/officeDocument/2006/relationships/slideLayout" Target="../slideLayouts/slideLayout110.xml"/><Relationship Id="rId25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109.xml"/><Relationship Id="rId20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94.xml"/><Relationship Id="rId6" Type="http://schemas.openxmlformats.org/officeDocument/2006/relationships/slideLayout" Target="../slideLayouts/slideLayout99.xml"/><Relationship Id="rId11" Type="http://schemas.openxmlformats.org/officeDocument/2006/relationships/slideLayout" Target="../slideLayouts/slideLayout104.xml"/><Relationship Id="rId24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98.xml"/><Relationship Id="rId15" Type="http://schemas.openxmlformats.org/officeDocument/2006/relationships/slideLayout" Target="../slideLayouts/slideLayout108.xml"/><Relationship Id="rId23" Type="http://schemas.openxmlformats.org/officeDocument/2006/relationships/slideLayout" Target="../slideLayouts/slideLayout116.xml"/><Relationship Id="rId10" Type="http://schemas.openxmlformats.org/officeDocument/2006/relationships/slideLayout" Target="../slideLayouts/slideLayout103.xml"/><Relationship Id="rId19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97.xml"/><Relationship Id="rId9" Type="http://schemas.openxmlformats.org/officeDocument/2006/relationships/slideLayout" Target="../slideLayouts/slideLayout102.xml"/><Relationship Id="rId14" Type="http://schemas.openxmlformats.org/officeDocument/2006/relationships/slideLayout" Target="../slideLayouts/slideLayout107.xml"/><Relationship Id="rId22" Type="http://schemas.openxmlformats.org/officeDocument/2006/relationships/slideLayout" Target="../slideLayouts/slideLayout1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33959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  <p:sldLayoutId id="2147483749" r:id="rId21"/>
    <p:sldLayoutId id="2147483750" r:id="rId22"/>
    <p:sldLayoutId id="2147483751" r:id="rId23"/>
    <p:sldLayoutId id="2147483752" r:id="rId24"/>
    <p:sldLayoutId id="2147483753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66974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  <p:sldLayoutId id="2147483772" r:id="rId18"/>
    <p:sldLayoutId id="2147483773" r:id="rId19"/>
    <p:sldLayoutId id="2147483774" r:id="rId20"/>
    <p:sldLayoutId id="2147483775" r:id="rId21"/>
    <p:sldLayoutId id="2147483776" r:id="rId22"/>
    <p:sldLayoutId id="2147483777" r:id="rId23"/>
    <p:sldLayoutId id="2147483778" r:id="rId24"/>
    <p:sldLayoutId id="2147483779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8" r:id="rId6"/>
    <p:sldLayoutId id="2147483660" r:id="rId7"/>
    <p:sldLayoutId id="2147483666" r:id="rId8"/>
    <p:sldLayoutId id="2147483667" r:id="rId9"/>
    <p:sldLayoutId id="2147483671" r:id="rId10"/>
    <p:sldLayoutId id="2147483782" r:id="rId11"/>
    <p:sldLayoutId id="2147483783" r:id="rId12"/>
    <p:sldLayoutId id="2147483784" r:id="rId13"/>
    <p:sldLayoutId id="2147483908" r:id="rId14"/>
    <p:sldLayoutId id="2147483909" r:id="rId15"/>
    <p:sldLayoutId id="2147483911" r:id="rId16"/>
    <p:sldLayoutId id="2147483913" r:id="rId17"/>
    <p:sldLayoutId id="2147483914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51003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  <p:sldLayoutId id="2147483693" r:id="rId17"/>
    <p:sldLayoutId id="2147483694" r:id="rId18"/>
    <p:sldLayoutId id="2147483695" r:id="rId19"/>
    <p:sldLayoutId id="2147483696" r:id="rId20"/>
    <p:sldLayoutId id="2147483697" r:id="rId21"/>
    <p:sldLayoutId id="2147483698" r:id="rId22"/>
    <p:sldLayoutId id="2147483699" r:id="rId23"/>
    <p:sldLayoutId id="2147483700" r:id="rId24"/>
    <p:sldLayoutId id="2147483701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Poppins SemiBold"/>
              <a:buNone/>
              <a:defRPr sz="30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607459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  <p:sldLayoutId id="2147483930" r:id="rId13"/>
    <p:sldLayoutId id="2147483931" r:id="rId14"/>
    <p:sldLayoutId id="2147483932" r:id="rId15"/>
    <p:sldLayoutId id="2147483933" r:id="rId16"/>
    <p:sldLayoutId id="2147483934" r:id="rId17"/>
    <p:sldLayoutId id="2147483935" r:id="rId18"/>
    <p:sldLayoutId id="2147483936" r:id="rId19"/>
    <p:sldLayoutId id="2147483937" r:id="rId20"/>
    <p:sldLayoutId id="2147483938" r:id="rId21"/>
    <p:sldLayoutId id="2147483939" r:id="rId22"/>
    <p:sldLayoutId id="2147483940" r:id="rId23"/>
    <p:sldLayoutId id="2147483941" r:id="rId24"/>
    <p:sldLayoutId id="2147483942" r:id="rId2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epbis.org/coaching-training-materials/" TargetMode="External"/><Relationship Id="rId2" Type="http://schemas.openxmlformats.org/officeDocument/2006/relationships/hyperlink" Target="https://teaching.nmc.edu/knowledgebase/changing-your-name-in-a-zoom-meeting/" TargetMode="Externa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bisapps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svg"/><Relationship Id="rId7" Type="http://schemas.openxmlformats.org/officeDocument/2006/relationships/image" Target="../media/image21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20.png"/><Relationship Id="rId11" Type="http://schemas.openxmlformats.org/officeDocument/2006/relationships/image" Target="../media/image25.svg"/><Relationship Id="rId5" Type="http://schemas.openxmlformats.org/officeDocument/2006/relationships/image" Target="../media/image19.sv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louisville.edu/education/abri/primarylevel/expectations/group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louisville.edu/education/abri/primarylevel/expectations/group" TargetMode="External"/><Relationship Id="rId1" Type="http://schemas.openxmlformats.org/officeDocument/2006/relationships/slideLayout" Target="../slideLayouts/slideLayout4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8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bis.org/resource/supporting-and-responding-to-behavior-evidence-based-classroom-strategies-for-teachers" TargetMode="Externa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9.xml"/><Relationship Id="rId5" Type="http://schemas.openxmlformats.org/officeDocument/2006/relationships/image" Target="../media/image30.png"/><Relationship Id="rId4" Type="http://schemas.openxmlformats.org/officeDocument/2006/relationships/hyperlink" Target="https://www.pbis.org/resource/pbis-team-implementation-checklist-tic-3-1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hyperlink" Target="https://commons.wikimedia.org/wiki/File:Hand_Gesture_-_Holding_a_Magnifying_Glass_Vector.svg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1B700CC-8AED-E94F-8E79-7F411ABEB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414773"/>
            <a:ext cx="7772400" cy="1021556"/>
          </a:xfrm>
        </p:spPr>
        <p:txBody>
          <a:bodyPr/>
          <a:lstStyle/>
          <a:p>
            <a:pPr algn="ctr"/>
            <a:r>
              <a:rPr lang="en-US" sz="2800" b="0" dirty="0">
                <a:ea typeface="ＭＳ Ｐゴシック"/>
              </a:rPr>
              <a:t>Welcome to Year 1 of PBIS </a:t>
            </a:r>
            <a:r>
              <a:rPr lang="en-US" sz="2800" b="0" dirty="0">
                <a:ea typeface="ＭＳ Ｐゴシック"/>
                <a:cs typeface="ＭＳ Ｐゴシック" pitchFamily="-108" charset="-128"/>
              </a:rPr>
              <a:t>School-Wide COACHES Training for High Schools!</a:t>
            </a:r>
            <a:endParaRPr lang="en-US" sz="2800" b="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39216D-2495-7C49-B1DF-6F6D0A98C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0466" y="1647716"/>
            <a:ext cx="4137532" cy="3081011"/>
          </a:xfrm>
        </p:spPr>
        <p:txBody>
          <a:bodyPr/>
          <a:lstStyle/>
          <a:p>
            <a:r>
              <a:rPr lang="en-US" sz="1800" dirty="0"/>
              <a:t>As you wait for the training to begin, please:</a:t>
            </a:r>
          </a:p>
          <a:p>
            <a:endParaRPr lang="en-US" sz="180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285750" indent="-285750">
              <a:buClr>
                <a:srgbClr val="047E95"/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Update your display name in Zoom</a:t>
            </a:r>
            <a:r>
              <a:rPr lang="en-US" sz="18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800" dirty="0"/>
              <a:t>to read: [Your School], [Your Name] (e.g., Eastside HS, Joe Clark)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</a:pPr>
            <a:r>
              <a:rPr lang="en-US" sz="1500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This will help us create breakout rooms!</a:t>
            </a:r>
          </a:p>
          <a:p>
            <a:pPr marL="285750" indent="-285750">
              <a:buClr>
                <a:srgbClr val="047E95"/>
              </a:buClr>
              <a:buFont typeface="Wingdings" panose="05000000000000000000" pitchFamily="2" charset="2"/>
              <a:buChar char="ü"/>
            </a:pPr>
            <a:r>
              <a:rPr lang="en-US" sz="1800" dirty="0"/>
              <a:t>Pull up your current action plan</a:t>
            </a:r>
          </a:p>
          <a:p>
            <a:pPr marL="285750" indent="-285750">
              <a:buClr>
                <a:srgbClr val="047E95"/>
              </a:buClr>
              <a:buFont typeface="Wingdings" panose="05000000000000000000" pitchFamily="2" charset="2"/>
              <a:buChar char="ü"/>
            </a:pPr>
            <a:r>
              <a:rPr lang="en-US" sz="1800" dirty="0"/>
              <a:t>Enter your attendance by following the </a:t>
            </a:r>
            <a:r>
              <a:rPr lang="en-US" sz="1800" dirty="0">
                <a:hlinkClick r:id="rId3"/>
              </a:rPr>
              <a:t>hyperlink</a:t>
            </a:r>
            <a:r>
              <a:rPr lang="en-US" sz="1800" dirty="0"/>
              <a:t> or through nepbis.org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E9D066-1F58-1D4C-A9AC-FB5CF52E50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7998" y="1647716"/>
            <a:ext cx="4582643" cy="3081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Left Arrow 8">
            <a:extLst>
              <a:ext uri="{FF2B5EF4-FFF2-40B4-BE49-F238E27FC236}">
                <a16:creationId xmlns:a16="http://schemas.microsoft.com/office/drawing/2014/main" id="{2CAEAB1B-5A49-A34E-8B93-DBEC5B63FD77}"/>
              </a:ext>
            </a:extLst>
          </p:cNvPr>
          <p:cNvSpPr/>
          <p:nvPr/>
        </p:nvSpPr>
        <p:spPr>
          <a:xfrm rot="19578596">
            <a:off x="7138825" y="1457661"/>
            <a:ext cx="402688" cy="323227"/>
          </a:xfrm>
          <a:prstGeom prst="lef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  <a:latin typeface="Franklin Gothic Book"/>
            </a:endParaRPr>
          </a:p>
        </p:txBody>
      </p:sp>
      <p:sp>
        <p:nvSpPr>
          <p:cNvPr id="10" name="Left Arrow 9">
            <a:extLst>
              <a:ext uri="{FF2B5EF4-FFF2-40B4-BE49-F238E27FC236}">
                <a16:creationId xmlns:a16="http://schemas.microsoft.com/office/drawing/2014/main" id="{51F4CA59-2426-7244-B927-3E1E94907571}"/>
              </a:ext>
            </a:extLst>
          </p:cNvPr>
          <p:cNvSpPr/>
          <p:nvPr/>
        </p:nvSpPr>
        <p:spPr>
          <a:xfrm rot="19578596">
            <a:off x="6101124" y="3552930"/>
            <a:ext cx="402688" cy="323227"/>
          </a:xfrm>
          <a:prstGeom prst="leftArrow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800">
              <a:solidFill>
                <a:srgbClr val="FFFFFF"/>
              </a:solidFill>
              <a:latin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2745029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5CEAC-B01C-074E-8CF3-982AA7943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HS COACHING TIPS FROM THE FIELD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E882B8C-8C90-1A41-8B50-C62DA1B06A44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28185775"/>
              </p:ext>
            </p:extLst>
          </p:nvPr>
        </p:nvGraphicFramePr>
        <p:xfrm>
          <a:off x="685800" y="1085850"/>
          <a:ext cx="7772400" cy="3486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79084953-569B-AF40-A659-EB9EACA159ED}"/>
              </a:ext>
            </a:extLst>
          </p:cNvPr>
          <p:cNvSpPr txBox="1"/>
          <p:nvPr/>
        </p:nvSpPr>
        <p:spPr>
          <a:xfrm>
            <a:off x="5457825" y="4673053"/>
            <a:ext cx="33539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>
                <a:solidFill>
                  <a:schemeClr val="bg1"/>
                </a:solidFill>
                <a:latin typeface="Hind Vadodara" panose="020B0604020202020204" charset="0"/>
                <a:cs typeface="Hind Vadodara" panose="020B0604020202020204" charset="0"/>
              </a:rPr>
              <a:t>Hershfeldt</a:t>
            </a:r>
            <a:r>
              <a:rPr lang="en-US" dirty="0">
                <a:solidFill>
                  <a:schemeClr val="bg1"/>
                </a:solidFill>
                <a:latin typeface="Hind Vadodara" panose="020B0604020202020204" charset="0"/>
                <a:cs typeface="Hind Vadodara" panose="020B0604020202020204" charset="0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Hind Vadodara" panose="020B0604020202020204" charset="0"/>
                <a:cs typeface="Hind Vadodara" panose="020B0604020202020204" charset="0"/>
              </a:rPr>
              <a:t>Flammini</a:t>
            </a:r>
            <a:r>
              <a:rPr lang="en-US" dirty="0">
                <a:solidFill>
                  <a:schemeClr val="bg1"/>
                </a:solidFill>
                <a:latin typeface="Hind Vadodara" panose="020B0604020202020204" charset="0"/>
                <a:cs typeface="Hind Vadodara" panose="020B0604020202020204" charset="0"/>
              </a:rPr>
              <a:t> &amp; Matheson, 2018</a:t>
            </a:r>
          </a:p>
        </p:txBody>
      </p:sp>
    </p:spTree>
    <p:extLst>
      <p:ext uri="{BB962C8B-B14F-4D97-AF65-F5344CB8AC3E}">
        <p14:creationId xmlns:p14="http://schemas.microsoft.com/office/powerpoint/2010/main" val="899052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3E907-7F3B-407B-9675-B2EF94C7C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Calibri Light"/>
              </a:rPr>
              <a:t>DISCUSSION: TEAM MEETINGS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00E1-52DF-4869-AC2D-AC9A9D6C8B2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21365" y="1214515"/>
            <a:ext cx="4141788" cy="3500437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68580" tIns="34290" rIns="68580" bIns="34290" rtlCol="0" anchor="ctr" anchorCtr="0">
            <a:noAutofit/>
          </a:bodyPr>
          <a:lstStyle/>
          <a:p>
            <a:pPr marL="438150" indent="-28575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  <a:cs typeface="Calibri"/>
              </a:rPr>
              <a:t>How are your team meetings going?</a:t>
            </a:r>
          </a:p>
          <a:p>
            <a:pPr marL="438150" indent="-28575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  <a:cs typeface="Calibri"/>
              </a:rPr>
              <a:t>Have you assigned and maintained roles for all team members?</a:t>
            </a:r>
          </a:p>
          <a:p>
            <a:pPr marL="438150" indent="-28575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  <a:cs typeface="Calibri"/>
              </a:rPr>
              <a:t>Which features are going well?</a:t>
            </a:r>
          </a:p>
          <a:p>
            <a:pPr marL="438150" indent="-28575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  <a:cs typeface="Calibri"/>
              </a:rPr>
              <a:t>What challenges are you encountering?</a:t>
            </a:r>
          </a:p>
        </p:txBody>
      </p:sp>
      <p:grpSp>
        <p:nvGrpSpPr>
          <p:cNvPr id="82" name="Google Shape;16036;p73">
            <a:extLst>
              <a:ext uri="{FF2B5EF4-FFF2-40B4-BE49-F238E27FC236}">
                <a16:creationId xmlns:a16="http://schemas.microsoft.com/office/drawing/2014/main" id="{CD718688-6DFD-4A92-BEFA-9D2926C20B17}"/>
              </a:ext>
            </a:extLst>
          </p:cNvPr>
          <p:cNvGrpSpPr/>
          <p:nvPr/>
        </p:nvGrpSpPr>
        <p:grpSpPr>
          <a:xfrm>
            <a:off x="5433888" y="2578457"/>
            <a:ext cx="1725126" cy="1286091"/>
            <a:chOff x="1798763" y="3395401"/>
            <a:chExt cx="376185" cy="280448"/>
          </a:xfrm>
        </p:grpSpPr>
        <p:sp>
          <p:nvSpPr>
            <p:cNvPr id="83" name="Google Shape;16037;p73">
              <a:extLst>
                <a:ext uri="{FF2B5EF4-FFF2-40B4-BE49-F238E27FC236}">
                  <a16:creationId xmlns:a16="http://schemas.microsoft.com/office/drawing/2014/main" id="{1F512D5B-411D-4442-97CF-3BA7BC887833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6038;p73">
              <a:extLst>
                <a:ext uri="{FF2B5EF4-FFF2-40B4-BE49-F238E27FC236}">
                  <a16:creationId xmlns:a16="http://schemas.microsoft.com/office/drawing/2014/main" id="{1A76D813-18CC-423A-929E-A27BFB00D04F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6039;p73">
              <a:extLst>
                <a:ext uri="{FF2B5EF4-FFF2-40B4-BE49-F238E27FC236}">
                  <a16:creationId xmlns:a16="http://schemas.microsoft.com/office/drawing/2014/main" id="{6F4A14BA-71BB-41E1-9DA1-82DC41B529AF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6040;p73">
              <a:extLst>
                <a:ext uri="{FF2B5EF4-FFF2-40B4-BE49-F238E27FC236}">
                  <a16:creationId xmlns:a16="http://schemas.microsoft.com/office/drawing/2014/main" id="{1B4F88CA-C05B-4773-8D79-2964B31C0D0D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6041;p73">
              <a:extLst>
                <a:ext uri="{FF2B5EF4-FFF2-40B4-BE49-F238E27FC236}">
                  <a16:creationId xmlns:a16="http://schemas.microsoft.com/office/drawing/2014/main" id="{3672D5C6-D37D-4628-97F5-7321464B05A0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6042;p73">
              <a:extLst>
                <a:ext uri="{FF2B5EF4-FFF2-40B4-BE49-F238E27FC236}">
                  <a16:creationId xmlns:a16="http://schemas.microsoft.com/office/drawing/2014/main" id="{B5D496CA-8BCD-4C29-BB88-560CE002C077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6043;p73">
              <a:extLst>
                <a:ext uri="{FF2B5EF4-FFF2-40B4-BE49-F238E27FC236}">
                  <a16:creationId xmlns:a16="http://schemas.microsoft.com/office/drawing/2014/main" id="{A649B921-0A18-4B1F-8766-4B7D4C72982D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6044;p73">
              <a:extLst>
                <a:ext uri="{FF2B5EF4-FFF2-40B4-BE49-F238E27FC236}">
                  <a16:creationId xmlns:a16="http://schemas.microsoft.com/office/drawing/2014/main" id="{84AF3D5E-0101-40D4-AA9E-C298DA6A558A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6045;p73">
              <a:extLst>
                <a:ext uri="{FF2B5EF4-FFF2-40B4-BE49-F238E27FC236}">
                  <a16:creationId xmlns:a16="http://schemas.microsoft.com/office/drawing/2014/main" id="{8A7D3078-04B5-41FA-A75B-AFCDBCDC52B6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6046;p73">
              <a:extLst>
                <a:ext uri="{FF2B5EF4-FFF2-40B4-BE49-F238E27FC236}">
                  <a16:creationId xmlns:a16="http://schemas.microsoft.com/office/drawing/2014/main" id="{FE927DF6-04A9-4556-8AFA-A883E31FD645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6047;p73">
              <a:extLst>
                <a:ext uri="{FF2B5EF4-FFF2-40B4-BE49-F238E27FC236}">
                  <a16:creationId xmlns:a16="http://schemas.microsoft.com/office/drawing/2014/main" id="{8968929A-8FAA-4F5C-A24D-0EA8E3B781FE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6048;p73">
              <a:extLst>
                <a:ext uri="{FF2B5EF4-FFF2-40B4-BE49-F238E27FC236}">
                  <a16:creationId xmlns:a16="http://schemas.microsoft.com/office/drawing/2014/main" id="{F3A6CFB4-C982-4CEE-8736-9631E1379DFD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6049;p73">
              <a:extLst>
                <a:ext uri="{FF2B5EF4-FFF2-40B4-BE49-F238E27FC236}">
                  <a16:creationId xmlns:a16="http://schemas.microsoft.com/office/drawing/2014/main" id="{D7010C81-EE62-46E8-96FC-F048B08AC74E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6050;p73">
              <a:extLst>
                <a:ext uri="{FF2B5EF4-FFF2-40B4-BE49-F238E27FC236}">
                  <a16:creationId xmlns:a16="http://schemas.microsoft.com/office/drawing/2014/main" id="{29D1EAC8-FE22-4EB8-8029-771F416CF554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6051;p73">
              <a:extLst>
                <a:ext uri="{FF2B5EF4-FFF2-40B4-BE49-F238E27FC236}">
                  <a16:creationId xmlns:a16="http://schemas.microsoft.com/office/drawing/2014/main" id="{88B0C7E6-36BB-406F-B768-94F8D0A1B5C2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6052;p73">
              <a:extLst>
                <a:ext uri="{FF2B5EF4-FFF2-40B4-BE49-F238E27FC236}">
                  <a16:creationId xmlns:a16="http://schemas.microsoft.com/office/drawing/2014/main" id="{537DAD99-BBE5-4B41-AC4C-484F07E3F5D7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6053;p73">
              <a:extLst>
                <a:ext uri="{FF2B5EF4-FFF2-40B4-BE49-F238E27FC236}">
                  <a16:creationId xmlns:a16="http://schemas.microsoft.com/office/drawing/2014/main" id="{ECAB1227-5616-40E3-A003-AB2826A69583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6054;p73">
              <a:extLst>
                <a:ext uri="{FF2B5EF4-FFF2-40B4-BE49-F238E27FC236}">
                  <a16:creationId xmlns:a16="http://schemas.microsoft.com/office/drawing/2014/main" id="{F9E7516E-D33E-46CA-85F2-70B2D9FAE0DD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6055;p73">
              <a:extLst>
                <a:ext uri="{FF2B5EF4-FFF2-40B4-BE49-F238E27FC236}">
                  <a16:creationId xmlns:a16="http://schemas.microsoft.com/office/drawing/2014/main" id="{54BA7F3A-7A27-4484-8D92-2F1AD0A4C543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6056;p73">
              <a:extLst>
                <a:ext uri="{FF2B5EF4-FFF2-40B4-BE49-F238E27FC236}">
                  <a16:creationId xmlns:a16="http://schemas.microsoft.com/office/drawing/2014/main" id="{89EB1491-B2E6-4DF1-81F4-D95B952799CE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6057;p73">
              <a:extLst>
                <a:ext uri="{FF2B5EF4-FFF2-40B4-BE49-F238E27FC236}">
                  <a16:creationId xmlns:a16="http://schemas.microsoft.com/office/drawing/2014/main" id="{CBE983F6-15CF-4AF5-9B31-89128BAAFD6D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6058;p73">
              <a:extLst>
                <a:ext uri="{FF2B5EF4-FFF2-40B4-BE49-F238E27FC236}">
                  <a16:creationId xmlns:a16="http://schemas.microsoft.com/office/drawing/2014/main" id="{4B896ECC-F230-4E05-ADAD-3AAF62D62314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6059;p73">
              <a:extLst>
                <a:ext uri="{FF2B5EF4-FFF2-40B4-BE49-F238E27FC236}">
                  <a16:creationId xmlns:a16="http://schemas.microsoft.com/office/drawing/2014/main" id="{6430A9A8-2EBD-43B9-B16D-851A2D54E73B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6060;p73">
              <a:extLst>
                <a:ext uri="{FF2B5EF4-FFF2-40B4-BE49-F238E27FC236}">
                  <a16:creationId xmlns:a16="http://schemas.microsoft.com/office/drawing/2014/main" id="{A1A83D41-52B3-43D7-AE0F-E91A4908B967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6061;p73">
              <a:extLst>
                <a:ext uri="{FF2B5EF4-FFF2-40B4-BE49-F238E27FC236}">
                  <a16:creationId xmlns:a16="http://schemas.microsoft.com/office/drawing/2014/main" id="{EA265D70-C699-4DC5-912A-1FA3F0D0AC1D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6062;p73">
              <a:extLst>
                <a:ext uri="{FF2B5EF4-FFF2-40B4-BE49-F238E27FC236}">
                  <a16:creationId xmlns:a16="http://schemas.microsoft.com/office/drawing/2014/main" id="{F5D44425-D065-43B0-9691-50AA17E9E83B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6063;p73">
              <a:extLst>
                <a:ext uri="{FF2B5EF4-FFF2-40B4-BE49-F238E27FC236}">
                  <a16:creationId xmlns:a16="http://schemas.microsoft.com/office/drawing/2014/main" id="{C9C48439-5B33-4E28-89D6-609979ACDD9C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6064;p73">
              <a:extLst>
                <a:ext uri="{FF2B5EF4-FFF2-40B4-BE49-F238E27FC236}">
                  <a16:creationId xmlns:a16="http://schemas.microsoft.com/office/drawing/2014/main" id="{0F865036-04B4-4D3B-B373-D119CB56FCD0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6065;p73">
              <a:extLst>
                <a:ext uri="{FF2B5EF4-FFF2-40B4-BE49-F238E27FC236}">
                  <a16:creationId xmlns:a16="http://schemas.microsoft.com/office/drawing/2014/main" id="{0FC78BBA-E27C-4410-A9D4-AD08E3C17FAE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6066;p73">
              <a:extLst>
                <a:ext uri="{FF2B5EF4-FFF2-40B4-BE49-F238E27FC236}">
                  <a16:creationId xmlns:a16="http://schemas.microsoft.com/office/drawing/2014/main" id="{C590FD08-C17D-40F7-99DD-DE2A3C4DBF43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6067;p73">
              <a:extLst>
                <a:ext uri="{FF2B5EF4-FFF2-40B4-BE49-F238E27FC236}">
                  <a16:creationId xmlns:a16="http://schemas.microsoft.com/office/drawing/2014/main" id="{1E7B5342-60C3-456D-978C-EB90E2822D74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9682;p69">
            <a:extLst>
              <a:ext uri="{FF2B5EF4-FFF2-40B4-BE49-F238E27FC236}">
                <a16:creationId xmlns:a16="http://schemas.microsoft.com/office/drawing/2014/main" id="{A4A9399B-077A-4D6C-ACD0-37D1456A4DDA}"/>
              </a:ext>
            </a:extLst>
          </p:cNvPr>
          <p:cNvGrpSpPr/>
          <p:nvPr/>
        </p:nvGrpSpPr>
        <p:grpSpPr>
          <a:xfrm>
            <a:off x="6167616" y="1815681"/>
            <a:ext cx="1717897" cy="2051026"/>
            <a:chOff x="7159964" y="1971904"/>
            <a:chExt cx="291564" cy="348103"/>
          </a:xfrm>
        </p:grpSpPr>
        <p:sp>
          <p:nvSpPr>
            <p:cNvPr id="18" name="Google Shape;9683;p69">
              <a:extLst>
                <a:ext uri="{FF2B5EF4-FFF2-40B4-BE49-F238E27FC236}">
                  <a16:creationId xmlns:a16="http://schemas.microsoft.com/office/drawing/2014/main" id="{A3C55E67-049C-48F6-8759-3B6D5030785F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9684;p69">
              <a:extLst>
                <a:ext uri="{FF2B5EF4-FFF2-40B4-BE49-F238E27FC236}">
                  <a16:creationId xmlns:a16="http://schemas.microsoft.com/office/drawing/2014/main" id="{95C7360F-A7F4-41F1-A4D9-5D4E23165E1A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9694;p69">
              <a:extLst>
                <a:ext uri="{FF2B5EF4-FFF2-40B4-BE49-F238E27FC236}">
                  <a16:creationId xmlns:a16="http://schemas.microsoft.com/office/drawing/2014/main" id="{5D0B62D9-2C06-4AB7-A518-7191DCD3BE46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9695;p69">
              <a:extLst>
                <a:ext uri="{FF2B5EF4-FFF2-40B4-BE49-F238E27FC236}">
                  <a16:creationId xmlns:a16="http://schemas.microsoft.com/office/drawing/2014/main" id="{4407E2A8-112C-4645-95C1-F351B27A5933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696;p69">
              <a:extLst>
                <a:ext uri="{FF2B5EF4-FFF2-40B4-BE49-F238E27FC236}">
                  <a16:creationId xmlns:a16="http://schemas.microsoft.com/office/drawing/2014/main" id="{339C105F-8EE8-4926-8C7D-56753BF1A556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697;p69">
              <a:extLst>
                <a:ext uri="{FF2B5EF4-FFF2-40B4-BE49-F238E27FC236}">
                  <a16:creationId xmlns:a16="http://schemas.microsoft.com/office/drawing/2014/main" id="{525207EF-3E4C-489D-A2F0-B18C1463D6CA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9698;p69">
              <a:extLst>
                <a:ext uri="{FF2B5EF4-FFF2-40B4-BE49-F238E27FC236}">
                  <a16:creationId xmlns:a16="http://schemas.microsoft.com/office/drawing/2014/main" id="{C89472BC-8221-4E71-9769-C09BD7B055AD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9699;p69">
              <a:extLst>
                <a:ext uri="{FF2B5EF4-FFF2-40B4-BE49-F238E27FC236}">
                  <a16:creationId xmlns:a16="http://schemas.microsoft.com/office/drawing/2014/main" id="{B99A042A-014F-446E-83E2-AFE06AB50C68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00;p69">
              <a:extLst>
                <a:ext uri="{FF2B5EF4-FFF2-40B4-BE49-F238E27FC236}">
                  <a16:creationId xmlns:a16="http://schemas.microsoft.com/office/drawing/2014/main" id="{28BEF6F6-8813-4A60-883A-2D5C2708AFF2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701;p69">
              <a:extLst>
                <a:ext uri="{FF2B5EF4-FFF2-40B4-BE49-F238E27FC236}">
                  <a16:creationId xmlns:a16="http://schemas.microsoft.com/office/drawing/2014/main" id="{90C52496-61D3-4C99-94AE-C70237A35B62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9702;p69">
              <a:extLst>
                <a:ext uri="{FF2B5EF4-FFF2-40B4-BE49-F238E27FC236}">
                  <a16:creationId xmlns:a16="http://schemas.microsoft.com/office/drawing/2014/main" id="{75C20D3D-C04D-462E-9F1D-362885741722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9703;p69">
              <a:extLst>
                <a:ext uri="{FF2B5EF4-FFF2-40B4-BE49-F238E27FC236}">
                  <a16:creationId xmlns:a16="http://schemas.microsoft.com/office/drawing/2014/main" id="{E616DD9F-4CB7-42B2-B42D-EE157E8E11AF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9704;p69">
              <a:extLst>
                <a:ext uri="{FF2B5EF4-FFF2-40B4-BE49-F238E27FC236}">
                  <a16:creationId xmlns:a16="http://schemas.microsoft.com/office/drawing/2014/main" id="{A354D697-1D95-4518-BAB5-4C280FD9919B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9705;p69">
              <a:extLst>
                <a:ext uri="{FF2B5EF4-FFF2-40B4-BE49-F238E27FC236}">
                  <a16:creationId xmlns:a16="http://schemas.microsoft.com/office/drawing/2014/main" id="{1C9B22CC-8105-435F-8502-1B8205A70266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9706;p69">
              <a:extLst>
                <a:ext uri="{FF2B5EF4-FFF2-40B4-BE49-F238E27FC236}">
                  <a16:creationId xmlns:a16="http://schemas.microsoft.com/office/drawing/2014/main" id="{61CE34C8-177C-45DB-A4A8-9950BB2ED81B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9707;p69">
              <a:extLst>
                <a:ext uri="{FF2B5EF4-FFF2-40B4-BE49-F238E27FC236}">
                  <a16:creationId xmlns:a16="http://schemas.microsoft.com/office/drawing/2014/main" id="{C329F901-AC87-4564-BC77-0BECABA7C168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9708;p69">
              <a:extLst>
                <a:ext uri="{FF2B5EF4-FFF2-40B4-BE49-F238E27FC236}">
                  <a16:creationId xmlns:a16="http://schemas.microsoft.com/office/drawing/2014/main" id="{7E94097D-C2A6-4DA2-B29C-B646F1F03FA3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9709;p69">
              <a:extLst>
                <a:ext uri="{FF2B5EF4-FFF2-40B4-BE49-F238E27FC236}">
                  <a16:creationId xmlns:a16="http://schemas.microsoft.com/office/drawing/2014/main" id="{EEB37D43-CA72-4318-877F-6E8E13470B91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9710;p69">
              <a:extLst>
                <a:ext uri="{FF2B5EF4-FFF2-40B4-BE49-F238E27FC236}">
                  <a16:creationId xmlns:a16="http://schemas.microsoft.com/office/drawing/2014/main" id="{06F8E62C-58A3-4FB9-A23C-928890CE616B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9711;p69">
              <a:extLst>
                <a:ext uri="{FF2B5EF4-FFF2-40B4-BE49-F238E27FC236}">
                  <a16:creationId xmlns:a16="http://schemas.microsoft.com/office/drawing/2014/main" id="{F480DFAD-42BD-4408-8275-74A731CFDFDD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9712;p69">
              <a:extLst>
                <a:ext uri="{FF2B5EF4-FFF2-40B4-BE49-F238E27FC236}">
                  <a16:creationId xmlns:a16="http://schemas.microsoft.com/office/drawing/2014/main" id="{BDBCFAAC-F36F-49B2-BAC9-0911C6A1C389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259655-21F4-49B4-9FE9-4A859B12C1EB}"/>
              </a:ext>
            </a:extLst>
          </p:cNvPr>
          <p:cNvCxnSpPr>
            <a:cxnSpLocks/>
          </p:cNvCxnSpPr>
          <p:nvPr/>
        </p:nvCxnSpPr>
        <p:spPr>
          <a:xfrm flipV="1">
            <a:off x="4468874" y="2202274"/>
            <a:ext cx="1699575" cy="7399"/>
          </a:xfrm>
          <a:prstGeom prst="straightConnector1">
            <a:avLst/>
          </a:prstGeom>
          <a:ln w="38100" cap="flat" cmpd="sng" algn="ctr">
            <a:solidFill>
              <a:srgbClr val="5C728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27CD0EF0-F84A-4D59-8DFC-AB5392B4F920}"/>
              </a:ext>
            </a:extLst>
          </p:cNvPr>
          <p:cNvSpPr txBox="1">
            <a:spLocks/>
          </p:cNvSpPr>
          <p:nvPr/>
        </p:nvSpPr>
        <p:spPr>
          <a:xfrm>
            <a:off x="7432008" y="4453984"/>
            <a:ext cx="1426332" cy="399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1524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 10 minutes</a:t>
            </a:r>
          </a:p>
        </p:txBody>
      </p:sp>
      <p:grpSp>
        <p:nvGrpSpPr>
          <p:cNvPr id="140" name="Google Shape;6077;p67">
            <a:extLst>
              <a:ext uri="{FF2B5EF4-FFF2-40B4-BE49-F238E27FC236}">
                <a16:creationId xmlns:a16="http://schemas.microsoft.com/office/drawing/2014/main" id="{69A1A7F0-B117-420F-A366-B9EB81FDAB15}"/>
              </a:ext>
            </a:extLst>
          </p:cNvPr>
          <p:cNvGrpSpPr/>
          <p:nvPr/>
        </p:nvGrpSpPr>
        <p:grpSpPr>
          <a:xfrm>
            <a:off x="7193055" y="4455500"/>
            <a:ext cx="403487" cy="403487"/>
            <a:chOff x="5873617" y="2309901"/>
            <a:chExt cx="345720" cy="345720"/>
          </a:xfrm>
        </p:grpSpPr>
        <p:sp>
          <p:nvSpPr>
            <p:cNvPr id="141" name="Google Shape;6078;p67">
              <a:extLst>
                <a:ext uri="{FF2B5EF4-FFF2-40B4-BE49-F238E27FC236}">
                  <a16:creationId xmlns:a16="http://schemas.microsoft.com/office/drawing/2014/main" id="{05BA03D2-B480-4481-A3D3-0B300AC008AA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6079;p67">
              <a:extLst>
                <a:ext uri="{FF2B5EF4-FFF2-40B4-BE49-F238E27FC236}">
                  <a16:creationId xmlns:a16="http://schemas.microsoft.com/office/drawing/2014/main" id="{6F0D97DD-4823-41D6-976B-5233426B560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6080;p67">
              <a:extLst>
                <a:ext uri="{FF2B5EF4-FFF2-40B4-BE49-F238E27FC236}">
                  <a16:creationId xmlns:a16="http://schemas.microsoft.com/office/drawing/2014/main" id="{A39D49AF-CD55-4A79-B978-88926CCB56D7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6081;p67">
              <a:extLst>
                <a:ext uri="{FF2B5EF4-FFF2-40B4-BE49-F238E27FC236}">
                  <a16:creationId xmlns:a16="http://schemas.microsoft.com/office/drawing/2014/main" id="{43890253-3ED1-4FF6-8B56-BB627E81FE80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6082;p67">
              <a:extLst>
                <a:ext uri="{FF2B5EF4-FFF2-40B4-BE49-F238E27FC236}">
                  <a16:creationId xmlns:a16="http://schemas.microsoft.com/office/drawing/2014/main" id="{32326706-E8F4-45CA-9A56-20D6BA4B1598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6083;p67">
              <a:extLst>
                <a:ext uri="{FF2B5EF4-FFF2-40B4-BE49-F238E27FC236}">
                  <a16:creationId xmlns:a16="http://schemas.microsoft.com/office/drawing/2014/main" id="{2A45AA7D-C49D-465B-84F8-A11B1FED79E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6084;p67">
              <a:extLst>
                <a:ext uri="{FF2B5EF4-FFF2-40B4-BE49-F238E27FC236}">
                  <a16:creationId xmlns:a16="http://schemas.microsoft.com/office/drawing/2014/main" id="{CC2FA77A-7005-4D07-80E4-A9E54613333B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6085;p67">
              <a:extLst>
                <a:ext uri="{FF2B5EF4-FFF2-40B4-BE49-F238E27FC236}">
                  <a16:creationId xmlns:a16="http://schemas.microsoft.com/office/drawing/2014/main" id="{4D21261D-4102-401C-9DA0-A8D35BC5D74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6086;p67">
              <a:extLst>
                <a:ext uri="{FF2B5EF4-FFF2-40B4-BE49-F238E27FC236}">
                  <a16:creationId xmlns:a16="http://schemas.microsoft.com/office/drawing/2014/main" id="{3C141D2C-66B6-4955-92BB-0633A5DFA9D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6087;p67">
              <a:extLst>
                <a:ext uri="{FF2B5EF4-FFF2-40B4-BE49-F238E27FC236}">
                  <a16:creationId xmlns:a16="http://schemas.microsoft.com/office/drawing/2014/main" id="{1949726C-4CB9-482B-9FDB-72F89F8BA0CB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6088;p67">
              <a:extLst>
                <a:ext uri="{FF2B5EF4-FFF2-40B4-BE49-F238E27FC236}">
                  <a16:creationId xmlns:a16="http://schemas.microsoft.com/office/drawing/2014/main" id="{8EECED90-BF97-4E7D-A2A2-0B2D0D152F6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6089;p67">
              <a:extLst>
                <a:ext uri="{FF2B5EF4-FFF2-40B4-BE49-F238E27FC236}">
                  <a16:creationId xmlns:a16="http://schemas.microsoft.com/office/drawing/2014/main" id="{19E59D90-BF82-4DA6-8EB8-6F9EBF700ED4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6090;p67">
              <a:extLst>
                <a:ext uri="{FF2B5EF4-FFF2-40B4-BE49-F238E27FC236}">
                  <a16:creationId xmlns:a16="http://schemas.microsoft.com/office/drawing/2014/main" id="{56AF77CE-0D92-44D8-83C4-C655BC755024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6091;p67">
              <a:extLst>
                <a:ext uri="{FF2B5EF4-FFF2-40B4-BE49-F238E27FC236}">
                  <a16:creationId xmlns:a16="http://schemas.microsoft.com/office/drawing/2014/main" id="{9EA9FADF-5F62-4F35-BAF0-C1CF3F051B08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6092;p67">
              <a:extLst>
                <a:ext uri="{FF2B5EF4-FFF2-40B4-BE49-F238E27FC236}">
                  <a16:creationId xmlns:a16="http://schemas.microsoft.com/office/drawing/2014/main" id="{0F65EB76-5C42-48FF-9FE8-9B6253AC01EC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6093;p67">
              <a:extLst>
                <a:ext uri="{FF2B5EF4-FFF2-40B4-BE49-F238E27FC236}">
                  <a16:creationId xmlns:a16="http://schemas.microsoft.com/office/drawing/2014/main" id="{C6C58187-5A64-4F16-8510-90B38BD7C1E6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6094;p67">
              <a:extLst>
                <a:ext uri="{FF2B5EF4-FFF2-40B4-BE49-F238E27FC236}">
                  <a16:creationId xmlns:a16="http://schemas.microsoft.com/office/drawing/2014/main" id="{945A2D23-9D84-4EA0-AD52-D00DA2402B6E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6095;p67">
              <a:extLst>
                <a:ext uri="{FF2B5EF4-FFF2-40B4-BE49-F238E27FC236}">
                  <a16:creationId xmlns:a16="http://schemas.microsoft.com/office/drawing/2014/main" id="{94695391-3121-4EC4-9380-22012955D5B4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6096;p67">
              <a:extLst>
                <a:ext uri="{FF2B5EF4-FFF2-40B4-BE49-F238E27FC236}">
                  <a16:creationId xmlns:a16="http://schemas.microsoft.com/office/drawing/2014/main" id="{3C3E3DA7-638E-4884-A1E2-F854F0BE1C74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6" name="Google Shape;6464;p67">
            <a:extLst>
              <a:ext uri="{FF2B5EF4-FFF2-40B4-BE49-F238E27FC236}">
                <a16:creationId xmlns:a16="http://schemas.microsoft.com/office/drawing/2014/main" id="{F226C1DB-B5E3-4D16-AC39-3D31BFAAA0C5}"/>
              </a:ext>
            </a:extLst>
          </p:cNvPr>
          <p:cNvGrpSpPr/>
          <p:nvPr/>
        </p:nvGrpSpPr>
        <p:grpSpPr>
          <a:xfrm>
            <a:off x="5186714" y="4457934"/>
            <a:ext cx="371966" cy="371966"/>
            <a:chOff x="4674908" y="3682271"/>
            <a:chExt cx="371966" cy="371966"/>
          </a:xfrm>
        </p:grpSpPr>
        <p:sp>
          <p:nvSpPr>
            <p:cNvPr id="237" name="Google Shape;6465;p67">
              <a:extLst>
                <a:ext uri="{FF2B5EF4-FFF2-40B4-BE49-F238E27FC236}">
                  <a16:creationId xmlns:a16="http://schemas.microsoft.com/office/drawing/2014/main" id="{E8A77770-CDE8-42C4-81FE-21C819C46E7B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6466;p67">
              <a:extLst>
                <a:ext uri="{FF2B5EF4-FFF2-40B4-BE49-F238E27FC236}">
                  <a16:creationId xmlns:a16="http://schemas.microsoft.com/office/drawing/2014/main" id="{67DB5854-B202-41F0-A84A-C2CD5BD7E22A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6467;p67">
              <a:extLst>
                <a:ext uri="{FF2B5EF4-FFF2-40B4-BE49-F238E27FC236}">
                  <a16:creationId xmlns:a16="http://schemas.microsoft.com/office/drawing/2014/main" id="{4CF869E8-6F67-4AAD-A031-CF1D5514EF18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6468;p67">
              <a:extLst>
                <a:ext uri="{FF2B5EF4-FFF2-40B4-BE49-F238E27FC236}">
                  <a16:creationId xmlns:a16="http://schemas.microsoft.com/office/drawing/2014/main" id="{66B21DF6-6777-45D2-9834-2D065A3F1B3B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1" name="Text Placeholder 4">
            <a:extLst>
              <a:ext uri="{FF2B5EF4-FFF2-40B4-BE49-F238E27FC236}">
                <a16:creationId xmlns:a16="http://schemas.microsoft.com/office/drawing/2014/main" id="{3C1DC97C-E581-4F24-9244-C03FBF9E0D27}"/>
              </a:ext>
            </a:extLst>
          </p:cNvPr>
          <p:cNvSpPr txBox="1">
            <a:spLocks/>
          </p:cNvSpPr>
          <p:nvPr/>
        </p:nvSpPr>
        <p:spPr>
          <a:xfrm>
            <a:off x="5374226" y="4468898"/>
            <a:ext cx="1814798" cy="44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152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lang="en-US" sz="1600" dirty="0">
                <a:solidFill>
                  <a:prstClr val="white"/>
                </a:solidFill>
              </a:rPr>
              <a:t>Whole G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roup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</p:txBody>
      </p:sp>
      <p:sp>
        <p:nvSpPr>
          <p:cNvPr id="163" name="Google Shape;662;p43">
            <a:extLst>
              <a:ext uri="{FF2B5EF4-FFF2-40B4-BE49-F238E27FC236}">
                <a16:creationId xmlns:a16="http://schemas.microsoft.com/office/drawing/2014/main" id="{D6A72235-AE78-47C2-B0A0-92101730CB31}"/>
              </a:ext>
            </a:extLst>
          </p:cNvPr>
          <p:cNvSpPr/>
          <p:nvPr/>
        </p:nvSpPr>
        <p:spPr>
          <a:xfrm>
            <a:off x="8032832" y="350597"/>
            <a:ext cx="868680" cy="868680"/>
          </a:xfrm>
          <a:prstGeom prst="ellipse">
            <a:avLst/>
          </a:prstGeom>
          <a:gradFill>
            <a:gsLst>
              <a:gs pos="0">
                <a:srgbClr val="63A537"/>
              </a:gs>
              <a:gs pos="100000">
                <a:srgbClr val="99CB38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C62F00B-97A2-4F7F-83B5-1073905E4159}"/>
              </a:ext>
            </a:extLst>
          </p:cNvPr>
          <p:cNvGrpSpPr/>
          <p:nvPr/>
        </p:nvGrpSpPr>
        <p:grpSpPr>
          <a:xfrm>
            <a:off x="8152260" y="523640"/>
            <a:ext cx="604678" cy="505873"/>
            <a:chOff x="5927593" y="419031"/>
            <a:chExt cx="2451625" cy="2051026"/>
          </a:xfrm>
        </p:grpSpPr>
        <p:grpSp>
          <p:nvGrpSpPr>
            <p:cNvPr id="165" name="Google Shape;16036;p73">
              <a:extLst>
                <a:ext uri="{FF2B5EF4-FFF2-40B4-BE49-F238E27FC236}">
                  <a16:creationId xmlns:a16="http://schemas.microsoft.com/office/drawing/2014/main" id="{0252F135-6FD8-4434-835E-E8743467AA3D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88" name="Google Shape;16037;p73">
                <a:extLst>
                  <a:ext uri="{FF2B5EF4-FFF2-40B4-BE49-F238E27FC236}">
                    <a16:creationId xmlns:a16="http://schemas.microsoft.com/office/drawing/2014/main" id="{CDDA60AD-1837-48AA-B2F1-7BA60CF9053F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6038;p73">
                <a:extLst>
                  <a:ext uri="{FF2B5EF4-FFF2-40B4-BE49-F238E27FC236}">
                    <a16:creationId xmlns:a16="http://schemas.microsoft.com/office/drawing/2014/main" id="{D04E1C8D-D836-4DF9-B965-93B7CC321655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6039;p73">
                <a:extLst>
                  <a:ext uri="{FF2B5EF4-FFF2-40B4-BE49-F238E27FC236}">
                    <a16:creationId xmlns:a16="http://schemas.microsoft.com/office/drawing/2014/main" id="{3F035DC2-0EC7-4602-9CF7-E3ACD6751D07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6040;p73">
                <a:extLst>
                  <a:ext uri="{FF2B5EF4-FFF2-40B4-BE49-F238E27FC236}">
                    <a16:creationId xmlns:a16="http://schemas.microsoft.com/office/drawing/2014/main" id="{35C1A7B4-3C8C-47B1-9F50-764281743DEA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6041;p73">
                <a:extLst>
                  <a:ext uri="{FF2B5EF4-FFF2-40B4-BE49-F238E27FC236}">
                    <a16:creationId xmlns:a16="http://schemas.microsoft.com/office/drawing/2014/main" id="{D2EE2643-CEB5-4CFD-A16D-383887D901B2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6042;p73">
                <a:extLst>
                  <a:ext uri="{FF2B5EF4-FFF2-40B4-BE49-F238E27FC236}">
                    <a16:creationId xmlns:a16="http://schemas.microsoft.com/office/drawing/2014/main" id="{F813BCBF-D845-414A-B3D6-C35D0E412591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6043;p73">
                <a:extLst>
                  <a:ext uri="{FF2B5EF4-FFF2-40B4-BE49-F238E27FC236}">
                    <a16:creationId xmlns:a16="http://schemas.microsoft.com/office/drawing/2014/main" id="{84BBF8B7-5423-4B9C-9BE2-4167460AB947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6044;p73">
                <a:extLst>
                  <a:ext uri="{FF2B5EF4-FFF2-40B4-BE49-F238E27FC236}">
                    <a16:creationId xmlns:a16="http://schemas.microsoft.com/office/drawing/2014/main" id="{680A64C8-9A15-4E9A-8142-9CD921D5AB28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6045;p73">
                <a:extLst>
                  <a:ext uri="{FF2B5EF4-FFF2-40B4-BE49-F238E27FC236}">
                    <a16:creationId xmlns:a16="http://schemas.microsoft.com/office/drawing/2014/main" id="{6F5CE203-6278-4C49-A3B1-99B0907CD86C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6046;p73">
                <a:extLst>
                  <a:ext uri="{FF2B5EF4-FFF2-40B4-BE49-F238E27FC236}">
                    <a16:creationId xmlns:a16="http://schemas.microsoft.com/office/drawing/2014/main" id="{BF57A928-997F-44F6-A60A-2ECEA76370A6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6047;p73">
                <a:extLst>
                  <a:ext uri="{FF2B5EF4-FFF2-40B4-BE49-F238E27FC236}">
                    <a16:creationId xmlns:a16="http://schemas.microsoft.com/office/drawing/2014/main" id="{D580831F-D69B-429A-B825-03A8AA678F10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6048;p73">
                <a:extLst>
                  <a:ext uri="{FF2B5EF4-FFF2-40B4-BE49-F238E27FC236}">
                    <a16:creationId xmlns:a16="http://schemas.microsoft.com/office/drawing/2014/main" id="{1EFD721C-6421-47BA-A0E7-47A07C8843BE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16049;p73">
                <a:extLst>
                  <a:ext uri="{FF2B5EF4-FFF2-40B4-BE49-F238E27FC236}">
                    <a16:creationId xmlns:a16="http://schemas.microsoft.com/office/drawing/2014/main" id="{23055E72-A13F-4924-8158-DDBEC4874557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16050;p73">
                <a:extLst>
                  <a:ext uri="{FF2B5EF4-FFF2-40B4-BE49-F238E27FC236}">
                    <a16:creationId xmlns:a16="http://schemas.microsoft.com/office/drawing/2014/main" id="{EB444240-B280-4C12-AC06-123B02ED1ABD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16051;p73">
                <a:extLst>
                  <a:ext uri="{FF2B5EF4-FFF2-40B4-BE49-F238E27FC236}">
                    <a16:creationId xmlns:a16="http://schemas.microsoft.com/office/drawing/2014/main" id="{64635754-CA24-4B0A-8B64-6B3747752D5D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16052;p73">
                <a:extLst>
                  <a:ext uri="{FF2B5EF4-FFF2-40B4-BE49-F238E27FC236}">
                    <a16:creationId xmlns:a16="http://schemas.microsoft.com/office/drawing/2014/main" id="{B0F6E564-5A5C-4127-955C-C559D6D4C611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16053;p73">
                <a:extLst>
                  <a:ext uri="{FF2B5EF4-FFF2-40B4-BE49-F238E27FC236}">
                    <a16:creationId xmlns:a16="http://schemas.microsoft.com/office/drawing/2014/main" id="{594B1F87-BB6F-408B-AAC9-0CEF7B878DB2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16054;p73">
                <a:extLst>
                  <a:ext uri="{FF2B5EF4-FFF2-40B4-BE49-F238E27FC236}">
                    <a16:creationId xmlns:a16="http://schemas.microsoft.com/office/drawing/2014/main" id="{B869D487-C0FC-4DE8-A030-C836F1580945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16055;p73">
                <a:extLst>
                  <a:ext uri="{FF2B5EF4-FFF2-40B4-BE49-F238E27FC236}">
                    <a16:creationId xmlns:a16="http://schemas.microsoft.com/office/drawing/2014/main" id="{8A5B79CB-689B-499A-A0A6-5C41055F291E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16056;p73">
                <a:extLst>
                  <a:ext uri="{FF2B5EF4-FFF2-40B4-BE49-F238E27FC236}">
                    <a16:creationId xmlns:a16="http://schemas.microsoft.com/office/drawing/2014/main" id="{36F82D27-B39C-400B-98F0-EE0CB158586C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16057;p73">
                <a:extLst>
                  <a:ext uri="{FF2B5EF4-FFF2-40B4-BE49-F238E27FC236}">
                    <a16:creationId xmlns:a16="http://schemas.microsoft.com/office/drawing/2014/main" id="{728609DE-6CA9-4B5F-AD65-ADFAAA4A2700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16058;p73">
                <a:extLst>
                  <a:ext uri="{FF2B5EF4-FFF2-40B4-BE49-F238E27FC236}">
                    <a16:creationId xmlns:a16="http://schemas.microsoft.com/office/drawing/2014/main" id="{85A04BF0-7D23-4003-B51C-9474A7254FE1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16059;p73">
                <a:extLst>
                  <a:ext uri="{FF2B5EF4-FFF2-40B4-BE49-F238E27FC236}">
                    <a16:creationId xmlns:a16="http://schemas.microsoft.com/office/drawing/2014/main" id="{8F4662D6-C875-43C0-A6F2-7BB151B050CC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16060;p73">
                <a:extLst>
                  <a:ext uri="{FF2B5EF4-FFF2-40B4-BE49-F238E27FC236}">
                    <a16:creationId xmlns:a16="http://schemas.microsoft.com/office/drawing/2014/main" id="{3C7F8523-2C4D-4859-B8E5-557E0FC8694F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16061;p73">
                <a:extLst>
                  <a:ext uri="{FF2B5EF4-FFF2-40B4-BE49-F238E27FC236}">
                    <a16:creationId xmlns:a16="http://schemas.microsoft.com/office/drawing/2014/main" id="{35CD06AC-21D9-4D2D-95EF-CB4F3E12F20E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16062;p73">
                <a:extLst>
                  <a:ext uri="{FF2B5EF4-FFF2-40B4-BE49-F238E27FC236}">
                    <a16:creationId xmlns:a16="http://schemas.microsoft.com/office/drawing/2014/main" id="{2C393050-EA06-4C86-BF18-C57AEBDED640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16063;p73">
                <a:extLst>
                  <a:ext uri="{FF2B5EF4-FFF2-40B4-BE49-F238E27FC236}">
                    <a16:creationId xmlns:a16="http://schemas.microsoft.com/office/drawing/2014/main" id="{CDEE17DC-80C0-4756-B892-8577AB8F9E40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16064;p73">
                <a:extLst>
                  <a:ext uri="{FF2B5EF4-FFF2-40B4-BE49-F238E27FC236}">
                    <a16:creationId xmlns:a16="http://schemas.microsoft.com/office/drawing/2014/main" id="{85429E91-42A6-4032-85BB-F71574B01CB5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16065;p73">
                <a:extLst>
                  <a:ext uri="{FF2B5EF4-FFF2-40B4-BE49-F238E27FC236}">
                    <a16:creationId xmlns:a16="http://schemas.microsoft.com/office/drawing/2014/main" id="{A2747919-97AB-4266-9060-13423F10ED97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16066;p73">
                <a:extLst>
                  <a:ext uri="{FF2B5EF4-FFF2-40B4-BE49-F238E27FC236}">
                    <a16:creationId xmlns:a16="http://schemas.microsoft.com/office/drawing/2014/main" id="{385E2AD8-2490-46A5-BAD7-064B522AA99E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16067;p73">
                <a:extLst>
                  <a:ext uri="{FF2B5EF4-FFF2-40B4-BE49-F238E27FC236}">
                    <a16:creationId xmlns:a16="http://schemas.microsoft.com/office/drawing/2014/main" id="{4F864B22-382D-4FB4-9710-98CE415C9DAC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9682;p69">
              <a:extLst>
                <a:ext uri="{FF2B5EF4-FFF2-40B4-BE49-F238E27FC236}">
                  <a16:creationId xmlns:a16="http://schemas.microsoft.com/office/drawing/2014/main" id="{84F4A6CB-CE7A-4254-A33B-A32B63CADE82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167" name="Google Shape;9683;p69">
                <a:extLst>
                  <a:ext uri="{FF2B5EF4-FFF2-40B4-BE49-F238E27FC236}">
                    <a16:creationId xmlns:a16="http://schemas.microsoft.com/office/drawing/2014/main" id="{19C78E83-5A24-4155-934A-7E1244B9F686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9684;p69">
                <a:extLst>
                  <a:ext uri="{FF2B5EF4-FFF2-40B4-BE49-F238E27FC236}">
                    <a16:creationId xmlns:a16="http://schemas.microsoft.com/office/drawing/2014/main" id="{C06E2220-AF4F-4228-AFA7-19192FDADDD7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9694;p69">
                <a:extLst>
                  <a:ext uri="{FF2B5EF4-FFF2-40B4-BE49-F238E27FC236}">
                    <a16:creationId xmlns:a16="http://schemas.microsoft.com/office/drawing/2014/main" id="{FF5AADD0-EE37-4E9A-ACF1-E361277445E4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9695;p69">
                <a:extLst>
                  <a:ext uri="{FF2B5EF4-FFF2-40B4-BE49-F238E27FC236}">
                    <a16:creationId xmlns:a16="http://schemas.microsoft.com/office/drawing/2014/main" id="{2B1C8523-5864-452A-A151-273B1DE38E43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9696;p69">
                <a:extLst>
                  <a:ext uri="{FF2B5EF4-FFF2-40B4-BE49-F238E27FC236}">
                    <a16:creationId xmlns:a16="http://schemas.microsoft.com/office/drawing/2014/main" id="{D22AFB3A-4672-4A85-B4A3-0DEBE8FA811C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9697;p69">
                <a:extLst>
                  <a:ext uri="{FF2B5EF4-FFF2-40B4-BE49-F238E27FC236}">
                    <a16:creationId xmlns:a16="http://schemas.microsoft.com/office/drawing/2014/main" id="{D2B86695-3473-44AC-8A8D-E33EE525BC96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9698;p69">
                <a:extLst>
                  <a:ext uri="{FF2B5EF4-FFF2-40B4-BE49-F238E27FC236}">
                    <a16:creationId xmlns:a16="http://schemas.microsoft.com/office/drawing/2014/main" id="{403C34BF-6858-4B5A-9436-878620CD6B5D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9699;p69">
                <a:extLst>
                  <a:ext uri="{FF2B5EF4-FFF2-40B4-BE49-F238E27FC236}">
                    <a16:creationId xmlns:a16="http://schemas.microsoft.com/office/drawing/2014/main" id="{4799154A-3631-4E08-A30C-5CE57528D8CB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9700;p69">
                <a:extLst>
                  <a:ext uri="{FF2B5EF4-FFF2-40B4-BE49-F238E27FC236}">
                    <a16:creationId xmlns:a16="http://schemas.microsoft.com/office/drawing/2014/main" id="{34D283B0-372B-491A-B964-E21D35992845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9701;p69">
                <a:extLst>
                  <a:ext uri="{FF2B5EF4-FFF2-40B4-BE49-F238E27FC236}">
                    <a16:creationId xmlns:a16="http://schemas.microsoft.com/office/drawing/2014/main" id="{A89AAB7B-DADD-4A25-95F1-5603688230F1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9702;p69">
                <a:extLst>
                  <a:ext uri="{FF2B5EF4-FFF2-40B4-BE49-F238E27FC236}">
                    <a16:creationId xmlns:a16="http://schemas.microsoft.com/office/drawing/2014/main" id="{83417B86-4EC9-4677-839E-46F27C39BB20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9703;p69">
                <a:extLst>
                  <a:ext uri="{FF2B5EF4-FFF2-40B4-BE49-F238E27FC236}">
                    <a16:creationId xmlns:a16="http://schemas.microsoft.com/office/drawing/2014/main" id="{D47CB38A-E30A-415B-8AF1-6C889E518045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9704;p69">
                <a:extLst>
                  <a:ext uri="{FF2B5EF4-FFF2-40B4-BE49-F238E27FC236}">
                    <a16:creationId xmlns:a16="http://schemas.microsoft.com/office/drawing/2014/main" id="{FAF49E3B-9277-45BF-9810-46B34FC47F90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9705;p69">
                <a:extLst>
                  <a:ext uri="{FF2B5EF4-FFF2-40B4-BE49-F238E27FC236}">
                    <a16:creationId xmlns:a16="http://schemas.microsoft.com/office/drawing/2014/main" id="{6EA2B194-1482-46AA-A286-F319953CF28D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9706;p69">
                <a:extLst>
                  <a:ext uri="{FF2B5EF4-FFF2-40B4-BE49-F238E27FC236}">
                    <a16:creationId xmlns:a16="http://schemas.microsoft.com/office/drawing/2014/main" id="{136C6650-9612-46FC-AE7A-221C95053DED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9707;p69">
                <a:extLst>
                  <a:ext uri="{FF2B5EF4-FFF2-40B4-BE49-F238E27FC236}">
                    <a16:creationId xmlns:a16="http://schemas.microsoft.com/office/drawing/2014/main" id="{2D83C3C2-2C8B-4306-B864-DA26E0CBBD54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9708;p69">
                <a:extLst>
                  <a:ext uri="{FF2B5EF4-FFF2-40B4-BE49-F238E27FC236}">
                    <a16:creationId xmlns:a16="http://schemas.microsoft.com/office/drawing/2014/main" id="{5A08CDE2-9325-4775-9986-F9CB8382E210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9709;p69">
                <a:extLst>
                  <a:ext uri="{FF2B5EF4-FFF2-40B4-BE49-F238E27FC236}">
                    <a16:creationId xmlns:a16="http://schemas.microsoft.com/office/drawing/2014/main" id="{25CBD067-46D2-424E-ADF5-999638968438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9710;p69">
                <a:extLst>
                  <a:ext uri="{FF2B5EF4-FFF2-40B4-BE49-F238E27FC236}">
                    <a16:creationId xmlns:a16="http://schemas.microsoft.com/office/drawing/2014/main" id="{358A144E-A06C-447A-97F9-F8B3E5D20F85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9711;p69">
                <a:extLst>
                  <a:ext uri="{FF2B5EF4-FFF2-40B4-BE49-F238E27FC236}">
                    <a16:creationId xmlns:a16="http://schemas.microsoft.com/office/drawing/2014/main" id="{F53231B4-DAA1-4294-8828-CCCB95A81872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9712;p69">
                <a:extLst>
                  <a:ext uri="{FF2B5EF4-FFF2-40B4-BE49-F238E27FC236}">
                    <a16:creationId xmlns:a16="http://schemas.microsoft.com/office/drawing/2014/main" id="{72E6EEC9-2F6A-424E-B2C9-176D5C0B61A0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33948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uiExpand="1" build="p"/>
      <p:bldP spid="139" grpId="1" build="p"/>
      <p:bldP spid="241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3E907-7F3B-407B-9675-B2EF94C7C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Calibri Light"/>
              </a:rPr>
              <a:t>DISCUSSION: WHAT IS YOUR PBIS ENTRY POINT WITH STAFF?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00E1-52DF-4869-AC2D-AC9A9D6C8B2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38031" y="1330447"/>
            <a:ext cx="4141788" cy="3500437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68580" tIns="34290" rIns="68580" bIns="34290" rtlCol="0" anchor="ctr" anchorCtr="0">
            <a:noAutofit/>
          </a:bodyPr>
          <a:lstStyle/>
          <a:p>
            <a:r>
              <a:rPr lang="en-US" sz="1800" dirty="0"/>
              <a:t>What are the top concerns of faculty, staff, and administration in your building (e.g., graduation rates, attendance, tardiness)?</a:t>
            </a:r>
          </a:p>
          <a:p>
            <a:r>
              <a:rPr lang="en-US" sz="1800" dirty="0"/>
              <a:t>What issues are meaningful for staff?</a:t>
            </a:r>
          </a:p>
          <a:p>
            <a:r>
              <a:rPr lang="en-US" sz="1800" dirty="0"/>
              <a:t>Do you have data that relate to these concerns?</a:t>
            </a:r>
          </a:p>
          <a:p>
            <a:r>
              <a:rPr lang="en-US" sz="1800" dirty="0"/>
              <a:t>Consider surveying your staff to identify their concerns.</a:t>
            </a:r>
          </a:p>
        </p:txBody>
      </p:sp>
      <p:grpSp>
        <p:nvGrpSpPr>
          <p:cNvPr id="82" name="Google Shape;16036;p73">
            <a:extLst>
              <a:ext uri="{FF2B5EF4-FFF2-40B4-BE49-F238E27FC236}">
                <a16:creationId xmlns:a16="http://schemas.microsoft.com/office/drawing/2014/main" id="{CD718688-6DFD-4A92-BEFA-9D2926C20B17}"/>
              </a:ext>
            </a:extLst>
          </p:cNvPr>
          <p:cNvGrpSpPr/>
          <p:nvPr/>
        </p:nvGrpSpPr>
        <p:grpSpPr>
          <a:xfrm>
            <a:off x="5433888" y="2578457"/>
            <a:ext cx="1725126" cy="1286091"/>
            <a:chOff x="1798763" y="3395401"/>
            <a:chExt cx="376185" cy="280448"/>
          </a:xfrm>
        </p:grpSpPr>
        <p:sp>
          <p:nvSpPr>
            <p:cNvPr id="83" name="Google Shape;16037;p73">
              <a:extLst>
                <a:ext uri="{FF2B5EF4-FFF2-40B4-BE49-F238E27FC236}">
                  <a16:creationId xmlns:a16="http://schemas.microsoft.com/office/drawing/2014/main" id="{1F512D5B-411D-4442-97CF-3BA7BC887833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6038;p73">
              <a:extLst>
                <a:ext uri="{FF2B5EF4-FFF2-40B4-BE49-F238E27FC236}">
                  <a16:creationId xmlns:a16="http://schemas.microsoft.com/office/drawing/2014/main" id="{1A76D813-18CC-423A-929E-A27BFB00D04F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6039;p73">
              <a:extLst>
                <a:ext uri="{FF2B5EF4-FFF2-40B4-BE49-F238E27FC236}">
                  <a16:creationId xmlns:a16="http://schemas.microsoft.com/office/drawing/2014/main" id="{6F4A14BA-71BB-41E1-9DA1-82DC41B529AF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6040;p73">
              <a:extLst>
                <a:ext uri="{FF2B5EF4-FFF2-40B4-BE49-F238E27FC236}">
                  <a16:creationId xmlns:a16="http://schemas.microsoft.com/office/drawing/2014/main" id="{1B4F88CA-C05B-4773-8D79-2964B31C0D0D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6041;p73">
              <a:extLst>
                <a:ext uri="{FF2B5EF4-FFF2-40B4-BE49-F238E27FC236}">
                  <a16:creationId xmlns:a16="http://schemas.microsoft.com/office/drawing/2014/main" id="{3672D5C6-D37D-4628-97F5-7321464B05A0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6042;p73">
              <a:extLst>
                <a:ext uri="{FF2B5EF4-FFF2-40B4-BE49-F238E27FC236}">
                  <a16:creationId xmlns:a16="http://schemas.microsoft.com/office/drawing/2014/main" id="{B5D496CA-8BCD-4C29-BB88-560CE002C077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6043;p73">
              <a:extLst>
                <a:ext uri="{FF2B5EF4-FFF2-40B4-BE49-F238E27FC236}">
                  <a16:creationId xmlns:a16="http://schemas.microsoft.com/office/drawing/2014/main" id="{A649B921-0A18-4B1F-8766-4B7D4C72982D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6044;p73">
              <a:extLst>
                <a:ext uri="{FF2B5EF4-FFF2-40B4-BE49-F238E27FC236}">
                  <a16:creationId xmlns:a16="http://schemas.microsoft.com/office/drawing/2014/main" id="{84AF3D5E-0101-40D4-AA9E-C298DA6A558A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6045;p73">
              <a:extLst>
                <a:ext uri="{FF2B5EF4-FFF2-40B4-BE49-F238E27FC236}">
                  <a16:creationId xmlns:a16="http://schemas.microsoft.com/office/drawing/2014/main" id="{8A7D3078-04B5-41FA-A75B-AFCDBCDC52B6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6046;p73">
              <a:extLst>
                <a:ext uri="{FF2B5EF4-FFF2-40B4-BE49-F238E27FC236}">
                  <a16:creationId xmlns:a16="http://schemas.microsoft.com/office/drawing/2014/main" id="{FE927DF6-04A9-4556-8AFA-A883E31FD645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6047;p73">
              <a:extLst>
                <a:ext uri="{FF2B5EF4-FFF2-40B4-BE49-F238E27FC236}">
                  <a16:creationId xmlns:a16="http://schemas.microsoft.com/office/drawing/2014/main" id="{8968929A-8FAA-4F5C-A24D-0EA8E3B781FE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6048;p73">
              <a:extLst>
                <a:ext uri="{FF2B5EF4-FFF2-40B4-BE49-F238E27FC236}">
                  <a16:creationId xmlns:a16="http://schemas.microsoft.com/office/drawing/2014/main" id="{F3A6CFB4-C982-4CEE-8736-9631E1379DFD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6049;p73">
              <a:extLst>
                <a:ext uri="{FF2B5EF4-FFF2-40B4-BE49-F238E27FC236}">
                  <a16:creationId xmlns:a16="http://schemas.microsoft.com/office/drawing/2014/main" id="{D7010C81-EE62-46E8-96FC-F048B08AC74E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6050;p73">
              <a:extLst>
                <a:ext uri="{FF2B5EF4-FFF2-40B4-BE49-F238E27FC236}">
                  <a16:creationId xmlns:a16="http://schemas.microsoft.com/office/drawing/2014/main" id="{29D1EAC8-FE22-4EB8-8029-771F416CF554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6051;p73">
              <a:extLst>
                <a:ext uri="{FF2B5EF4-FFF2-40B4-BE49-F238E27FC236}">
                  <a16:creationId xmlns:a16="http://schemas.microsoft.com/office/drawing/2014/main" id="{88B0C7E6-36BB-406F-B768-94F8D0A1B5C2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6052;p73">
              <a:extLst>
                <a:ext uri="{FF2B5EF4-FFF2-40B4-BE49-F238E27FC236}">
                  <a16:creationId xmlns:a16="http://schemas.microsoft.com/office/drawing/2014/main" id="{537DAD99-BBE5-4B41-AC4C-484F07E3F5D7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6053;p73">
              <a:extLst>
                <a:ext uri="{FF2B5EF4-FFF2-40B4-BE49-F238E27FC236}">
                  <a16:creationId xmlns:a16="http://schemas.microsoft.com/office/drawing/2014/main" id="{ECAB1227-5616-40E3-A003-AB2826A69583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6054;p73">
              <a:extLst>
                <a:ext uri="{FF2B5EF4-FFF2-40B4-BE49-F238E27FC236}">
                  <a16:creationId xmlns:a16="http://schemas.microsoft.com/office/drawing/2014/main" id="{F9E7516E-D33E-46CA-85F2-70B2D9FAE0DD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6055;p73">
              <a:extLst>
                <a:ext uri="{FF2B5EF4-FFF2-40B4-BE49-F238E27FC236}">
                  <a16:creationId xmlns:a16="http://schemas.microsoft.com/office/drawing/2014/main" id="{54BA7F3A-7A27-4484-8D92-2F1AD0A4C543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6056;p73">
              <a:extLst>
                <a:ext uri="{FF2B5EF4-FFF2-40B4-BE49-F238E27FC236}">
                  <a16:creationId xmlns:a16="http://schemas.microsoft.com/office/drawing/2014/main" id="{89EB1491-B2E6-4DF1-81F4-D95B952799CE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6057;p73">
              <a:extLst>
                <a:ext uri="{FF2B5EF4-FFF2-40B4-BE49-F238E27FC236}">
                  <a16:creationId xmlns:a16="http://schemas.microsoft.com/office/drawing/2014/main" id="{CBE983F6-15CF-4AF5-9B31-89128BAAFD6D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6058;p73">
              <a:extLst>
                <a:ext uri="{FF2B5EF4-FFF2-40B4-BE49-F238E27FC236}">
                  <a16:creationId xmlns:a16="http://schemas.microsoft.com/office/drawing/2014/main" id="{4B896ECC-F230-4E05-ADAD-3AAF62D62314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6059;p73">
              <a:extLst>
                <a:ext uri="{FF2B5EF4-FFF2-40B4-BE49-F238E27FC236}">
                  <a16:creationId xmlns:a16="http://schemas.microsoft.com/office/drawing/2014/main" id="{6430A9A8-2EBD-43B9-B16D-851A2D54E73B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6060;p73">
              <a:extLst>
                <a:ext uri="{FF2B5EF4-FFF2-40B4-BE49-F238E27FC236}">
                  <a16:creationId xmlns:a16="http://schemas.microsoft.com/office/drawing/2014/main" id="{A1A83D41-52B3-43D7-AE0F-E91A4908B967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6061;p73">
              <a:extLst>
                <a:ext uri="{FF2B5EF4-FFF2-40B4-BE49-F238E27FC236}">
                  <a16:creationId xmlns:a16="http://schemas.microsoft.com/office/drawing/2014/main" id="{EA265D70-C699-4DC5-912A-1FA3F0D0AC1D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6062;p73">
              <a:extLst>
                <a:ext uri="{FF2B5EF4-FFF2-40B4-BE49-F238E27FC236}">
                  <a16:creationId xmlns:a16="http://schemas.microsoft.com/office/drawing/2014/main" id="{F5D44425-D065-43B0-9691-50AA17E9E83B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6063;p73">
              <a:extLst>
                <a:ext uri="{FF2B5EF4-FFF2-40B4-BE49-F238E27FC236}">
                  <a16:creationId xmlns:a16="http://schemas.microsoft.com/office/drawing/2014/main" id="{C9C48439-5B33-4E28-89D6-609979ACDD9C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6064;p73">
              <a:extLst>
                <a:ext uri="{FF2B5EF4-FFF2-40B4-BE49-F238E27FC236}">
                  <a16:creationId xmlns:a16="http://schemas.microsoft.com/office/drawing/2014/main" id="{0F865036-04B4-4D3B-B373-D119CB56FCD0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6065;p73">
              <a:extLst>
                <a:ext uri="{FF2B5EF4-FFF2-40B4-BE49-F238E27FC236}">
                  <a16:creationId xmlns:a16="http://schemas.microsoft.com/office/drawing/2014/main" id="{0FC78BBA-E27C-4410-A9D4-AD08E3C17FAE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6066;p73">
              <a:extLst>
                <a:ext uri="{FF2B5EF4-FFF2-40B4-BE49-F238E27FC236}">
                  <a16:creationId xmlns:a16="http://schemas.microsoft.com/office/drawing/2014/main" id="{C590FD08-C17D-40F7-99DD-DE2A3C4DBF43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6067;p73">
              <a:extLst>
                <a:ext uri="{FF2B5EF4-FFF2-40B4-BE49-F238E27FC236}">
                  <a16:creationId xmlns:a16="http://schemas.microsoft.com/office/drawing/2014/main" id="{1E7B5342-60C3-456D-978C-EB90E2822D74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9682;p69">
            <a:extLst>
              <a:ext uri="{FF2B5EF4-FFF2-40B4-BE49-F238E27FC236}">
                <a16:creationId xmlns:a16="http://schemas.microsoft.com/office/drawing/2014/main" id="{A4A9399B-077A-4D6C-ACD0-37D1456A4DDA}"/>
              </a:ext>
            </a:extLst>
          </p:cNvPr>
          <p:cNvGrpSpPr/>
          <p:nvPr/>
        </p:nvGrpSpPr>
        <p:grpSpPr>
          <a:xfrm>
            <a:off x="6167616" y="1815681"/>
            <a:ext cx="1717897" cy="2051026"/>
            <a:chOff x="7159964" y="1971904"/>
            <a:chExt cx="291564" cy="348103"/>
          </a:xfrm>
        </p:grpSpPr>
        <p:sp>
          <p:nvSpPr>
            <p:cNvPr id="18" name="Google Shape;9683;p69">
              <a:extLst>
                <a:ext uri="{FF2B5EF4-FFF2-40B4-BE49-F238E27FC236}">
                  <a16:creationId xmlns:a16="http://schemas.microsoft.com/office/drawing/2014/main" id="{A3C55E67-049C-48F6-8759-3B6D5030785F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9684;p69">
              <a:extLst>
                <a:ext uri="{FF2B5EF4-FFF2-40B4-BE49-F238E27FC236}">
                  <a16:creationId xmlns:a16="http://schemas.microsoft.com/office/drawing/2014/main" id="{95C7360F-A7F4-41F1-A4D9-5D4E23165E1A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9694;p69">
              <a:extLst>
                <a:ext uri="{FF2B5EF4-FFF2-40B4-BE49-F238E27FC236}">
                  <a16:creationId xmlns:a16="http://schemas.microsoft.com/office/drawing/2014/main" id="{5D0B62D9-2C06-4AB7-A518-7191DCD3BE46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9695;p69">
              <a:extLst>
                <a:ext uri="{FF2B5EF4-FFF2-40B4-BE49-F238E27FC236}">
                  <a16:creationId xmlns:a16="http://schemas.microsoft.com/office/drawing/2014/main" id="{4407E2A8-112C-4645-95C1-F351B27A5933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696;p69">
              <a:extLst>
                <a:ext uri="{FF2B5EF4-FFF2-40B4-BE49-F238E27FC236}">
                  <a16:creationId xmlns:a16="http://schemas.microsoft.com/office/drawing/2014/main" id="{339C105F-8EE8-4926-8C7D-56753BF1A556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697;p69">
              <a:extLst>
                <a:ext uri="{FF2B5EF4-FFF2-40B4-BE49-F238E27FC236}">
                  <a16:creationId xmlns:a16="http://schemas.microsoft.com/office/drawing/2014/main" id="{525207EF-3E4C-489D-A2F0-B18C1463D6CA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9698;p69">
              <a:extLst>
                <a:ext uri="{FF2B5EF4-FFF2-40B4-BE49-F238E27FC236}">
                  <a16:creationId xmlns:a16="http://schemas.microsoft.com/office/drawing/2014/main" id="{C89472BC-8221-4E71-9769-C09BD7B055AD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9699;p69">
              <a:extLst>
                <a:ext uri="{FF2B5EF4-FFF2-40B4-BE49-F238E27FC236}">
                  <a16:creationId xmlns:a16="http://schemas.microsoft.com/office/drawing/2014/main" id="{B99A042A-014F-446E-83E2-AFE06AB50C68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00;p69">
              <a:extLst>
                <a:ext uri="{FF2B5EF4-FFF2-40B4-BE49-F238E27FC236}">
                  <a16:creationId xmlns:a16="http://schemas.microsoft.com/office/drawing/2014/main" id="{28BEF6F6-8813-4A60-883A-2D5C2708AFF2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701;p69">
              <a:extLst>
                <a:ext uri="{FF2B5EF4-FFF2-40B4-BE49-F238E27FC236}">
                  <a16:creationId xmlns:a16="http://schemas.microsoft.com/office/drawing/2014/main" id="{90C52496-61D3-4C99-94AE-C70237A35B62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9702;p69">
              <a:extLst>
                <a:ext uri="{FF2B5EF4-FFF2-40B4-BE49-F238E27FC236}">
                  <a16:creationId xmlns:a16="http://schemas.microsoft.com/office/drawing/2014/main" id="{75C20D3D-C04D-462E-9F1D-362885741722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9703;p69">
              <a:extLst>
                <a:ext uri="{FF2B5EF4-FFF2-40B4-BE49-F238E27FC236}">
                  <a16:creationId xmlns:a16="http://schemas.microsoft.com/office/drawing/2014/main" id="{E616DD9F-4CB7-42B2-B42D-EE157E8E11AF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9704;p69">
              <a:extLst>
                <a:ext uri="{FF2B5EF4-FFF2-40B4-BE49-F238E27FC236}">
                  <a16:creationId xmlns:a16="http://schemas.microsoft.com/office/drawing/2014/main" id="{A354D697-1D95-4518-BAB5-4C280FD9919B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9705;p69">
              <a:extLst>
                <a:ext uri="{FF2B5EF4-FFF2-40B4-BE49-F238E27FC236}">
                  <a16:creationId xmlns:a16="http://schemas.microsoft.com/office/drawing/2014/main" id="{1C9B22CC-8105-435F-8502-1B8205A70266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9706;p69">
              <a:extLst>
                <a:ext uri="{FF2B5EF4-FFF2-40B4-BE49-F238E27FC236}">
                  <a16:creationId xmlns:a16="http://schemas.microsoft.com/office/drawing/2014/main" id="{61CE34C8-177C-45DB-A4A8-9950BB2ED81B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9707;p69">
              <a:extLst>
                <a:ext uri="{FF2B5EF4-FFF2-40B4-BE49-F238E27FC236}">
                  <a16:creationId xmlns:a16="http://schemas.microsoft.com/office/drawing/2014/main" id="{C329F901-AC87-4564-BC77-0BECABA7C168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9708;p69">
              <a:extLst>
                <a:ext uri="{FF2B5EF4-FFF2-40B4-BE49-F238E27FC236}">
                  <a16:creationId xmlns:a16="http://schemas.microsoft.com/office/drawing/2014/main" id="{7E94097D-C2A6-4DA2-B29C-B646F1F03FA3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9709;p69">
              <a:extLst>
                <a:ext uri="{FF2B5EF4-FFF2-40B4-BE49-F238E27FC236}">
                  <a16:creationId xmlns:a16="http://schemas.microsoft.com/office/drawing/2014/main" id="{EEB37D43-CA72-4318-877F-6E8E13470B91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9710;p69">
              <a:extLst>
                <a:ext uri="{FF2B5EF4-FFF2-40B4-BE49-F238E27FC236}">
                  <a16:creationId xmlns:a16="http://schemas.microsoft.com/office/drawing/2014/main" id="{06F8E62C-58A3-4FB9-A23C-928890CE616B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9711;p69">
              <a:extLst>
                <a:ext uri="{FF2B5EF4-FFF2-40B4-BE49-F238E27FC236}">
                  <a16:creationId xmlns:a16="http://schemas.microsoft.com/office/drawing/2014/main" id="{F480DFAD-42BD-4408-8275-74A731CFDFDD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9712;p69">
              <a:extLst>
                <a:ext uri="{FF2B5EF4-FFF2-40B4-BE49-F238E27FC236}">
                  <a16:creationId xmlns:a16="http://schemas.microsoft.com/office/drawing/2014/main" id="{BDBCFAAC-F36F-49B2-BAC9-0911C6A1C389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259655-21F4-49B4-9FE9-4A859B12C1EB}"/>
              </a:ext>
            </a:extLst>
          </p:cNvPr>
          <p:cNvCxnSpPr>
            <a:cxnSpLocks/>
          </p:cNvCxnSpPr>
          <p:nvPr/>
        </p:nvCxnSpPr>
        <p:spPr>
          <a:xfrm flipV="1">
            <a:off x="4468874" y="2202274"/>
            <a:ext cx="1699575" cy="7399"/>
          </a:xfrm>
          <a:prstGeom prst="straightConnector1">
            <a:avLst/>
          </a:prstGeom>
          <a:ln w="38100" cap="flat" cmpd="sng" algn="ctr">
            <a:solidFill>
              <a:srgbClr val="5C728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27CD0EF0-F84A-4D59-8DFC-AB5392B4F920}"/>
              </a:ext>
            </a:extLst>
          </p:cNvPr>
          <p:cNvSpPr txBox="1">
            <a:spLocks/>
          </p:cNvSpPr>
          <p:nvPr/>
        </p:nvSpPr>
        <p:spPr>
          <a:xfrm>
            <a:off x="7432008" y="4453984"/>
            <a:ext cx="1426332" cy="399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1524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 10 minutes</a:t>
            </a:r>
          </a:p>
        </p:txBody>
      </p:sp>
      <p:grpSp>
        <p:nvGrpSpPr>
          <p:cNvPr id="140" name="Google Shape;6077;p67">
            <a:extLst>
              <a:ext uri="{FF2B5EF4-FFF2-40B4-BE49-F238E27FC236}">
                <a16:creationId xmlns:a16="http://schemas.microsoft.com/office/drawing/2014/main" id="{69A1A7F0-B117-420F-A366-B9EB81FDAB15}"/>
              </a:ext>
            </a:extLst>
          </p:cNvPr>
          <p:cNvGrpSpPr/>
          <p:nvPr/>
        </p:nvGrpSpPr>
        <p:grpSpPr>
          <a:xfrm>
            <a:off x="7193055" y="4455500"/>
            <a:ext cx="403487" cy="403487"/>
            <a:chOff x="5873617" y="2309901"/>
            <a:chExt cx="345720" cy="345720"/>
          </a:xfrm>
        </p:grpSpPr>
        <p:sp>
          <p:nvSpPr>
            <p:cNvPr id="141" name="Google Shape;6078;p67">
              <a:extLst>
                <a:ext uri="{FF2B5EF4-FFF2-40B4-BE49-F238E27FC236}">
                  <a16:creationId xmlns:a16="http://schemas.microsoft.com/office/drawing/2014/main" id="{05BA03D2-B480-4481-A3D3-0B300AC008AA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6079;p67">
              <a:extLst>
                <a:ext uri="{FF2B5EF4-FFF2-40B4-BE49-F238E27FC236}">
                  <a16:creationId xmlns:a16="http://schemas.microsoft.com/office/drawing/2014/main" id="{6F0D97DD-4823-41D6-976B-5233426B560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6080;p67">
              <a:extLst>
                <a:ext uri="{FF2B5EF4-FFF2-40B4-BE49-F238E27FC236}">
                  <a16:creationId xmlns:a16="http://schemas.microsoft.com/office/drawing/2014/main" id="{A39D49AF-CD55-4A79-B978-88926CCB56D7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6081;p67">
              <a:extLst>
                <a:ext uri="{FF2B5EF4-FFF2-40B4-BE49-F238E27FC236}">
                  <a16:creationId xmlns:a16="http://schemas.microsoft.com/office/drawing/2014/main" id="{43890253-3ED1-4FF6-8B56-BB627E81FE80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6082;p67">
              <a:extLst>
                <a:ext uri="{FF2B5EF4-FFF2-40B4-BE49-F238E27FC236}">
                  <a16:creationId xmlns:a16="http://schemas.microsoft.com/office/drawing/2014/main" id="{32326706-E8F4-45CA-9A56-20D6BA4B1598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6083;p67">
              <a:extLst>
                <a:ext uri="{FF2B5EF4-FFF2-40B4-BE49-F238E27FC236}">
                  <a16:creationId xmlns:a16="http://schemas.microsoft.com/office/drawing/2014/main" id="{2A45AA7D-C49D-465B-84F8-A11B1FED79E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6084;p67">
              <a:extLst>
                <a:ext uri="{FF2B5EF4-FFF2-40B4-BE49-F238E27FC236}">
                  <a16:creationId xmlns:a16="http://schemas.microsoft.com/office/drawing/2014/main" id="{CC2FA77A-7005-4D07-80E4-A9E54613333B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6085;p67">
              <a:extLst>
                <a:ext uri="{FF2B5EF4-FFF2-40B4-BE49-F238E27FC236}">
                  <a16:creationId xmlns:a16="http://schemas.microsoft.com/office/drawing/2014/main" id="{4D21261D-4102-401C-9DA0-A8D35BC5D74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6086;p67">
              <a:extLst>
                <a:ext uri="{FF2B5EF4-FFF2-40B4-BE49-F238E27FC236}">
                  <a16:creationId xmlns:a16="http://schemas.microsoft.com/office/drawing/2014/main" id="{3C141D2C-66B6-4955-92BB-0633A5DFA9D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6087;p67">
              <a:extLst>
                <a:ext uri="{FF2B5EF4-FFF2-40B4-BE49-F238E27FC236}">
                  <a16:creationId xmlns:a16="http://schemas.microsoft.com/office/drawing/2014/main" id="{1949726C-4CB9-482B-9FDB-72F89F8BA0CB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6088;p67">
              <a:extLst>
                <a:ext uri="{FF2B5EF4-FFF2-40B4-BE49-F238E27FC236}">
                  <a16:creationId xmlns:a16="http://schemas.microsoft.com/office/drawing/2014/main" id="{8EECED90-BF97-4E7D-A2A2-0B2D0D152F6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6089;p67">
              <a:extLst>
                <a:ext uri="{FF2B5EF4-FFF2-40B4-BE49-F238E27FC236}">
                  <a16:creationId xmlns:a16="http://schemas.microsoft.com/office/drawing/2014/main" id="{19E59D90-BF82-4DA6-8EB8-6F9EBF700ED4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6090;p67">
              <a:extLst>
                <a:ext uri="{FF2B5EF4-FFF2-40B4-BE49-F238E27FC236}">
                  <a16:creationId xmlns:a16="http://schemas.microsoft.com/office/drawing/2014/main" id="{56AF77CE-0D92-44D8-83C4-C655BC755024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6091;p67">
              <a:extLst>
                <a:ext uri="{FF2B5EF4-FFF2-40B4-BE49-F238E27FC236}">
                  <a16:creationId xmlns:a16="http://schemas.microsoft.com/office/drawing/2014/main" id="{9EA9FADF-5F62-4F35-BAF0-C1CF3F051B08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6092;p67">
              <a:extLst>
                <a:ext uri="{FF2B5EF4-FFF2-40B4-BE49-F238E27FC236}">
                  <a16:creationId xmlns:a16="http://schemas.microsoft.com/office/drawing/2014/main" id="{0F65EB76-5C42-48FF-9FE8-9B6253AC01EC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6093;p67">
              <a:extLst>
                <a:ext uri="{FF2B5EF4-FFF2-40B4-BE49-F238E27FC236}">
                  <a16:creationId xmlns:a16="http://schemas.microsoft.com/office/drawing/2014/main" id="{C6C58187-5A64-4F16-8510-90B38BD7C1E6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6094;p67">
              <a:extLst>
                <a:ext uri="{FF2B5EF4-FFF2-40B4-BE49-F238E27FC236}">
                  <a16:creationId xmlns:a16="http://schemas.microsoft.com/office/drawing/2014/main" id="{945A2D23-9D84-4EA0-AD52-D00DA2402B6E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6095;p67">
              <a:extLst>
                <a:ext uri="{FF2B5EF4-FFF2-40B4-BE49-F238E27FC236}">
                  <a16:creationId xmlns:a16="http://schemas.microsoft.com/office/drawing/2014/main" id="{94695391-3121-4EC4-9380-22012955D5B4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6096;p67">
              <a:extLst>
                <a:ext uri="{FF2B5EF4-FFF2-40B4-BE49-F238E27FC236}">
                  <a16:creationId xmlns:a16="http://schemas.microsoft.com/office/drawing/2014/main" id="{3C3E3DA7-638E-4884-A1E2-F854F0BE1C74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6" name="Google Shape;6464;p67">
            <a:extLst>
              <a:ext uri="{FF2B5EF4-FFF2-40B4-BE49-F238E27FC236}">
                <a16:creationId xmlns:a16="http://schemas.microsoft.com/office/drawing/2014/main" id="{F226C1DB-B5E3-4D16-AC39-3D31BFAAA0C5}"/>
              </a:ext>
            </a:extLst>
          </p:cNvPr>
          <p:cNvGrpSpPr/>
          <p:nvPr/>
        </p:nvGrpSpPr>
        <p:grpSpPr>
          <a:xfrm>
            <a:off x="5186714" y="4457934"/>
            <a:ext cx="371966" cy="371966"/>
            <a:chOff x="4674908" y="3682271"/>
            <a:chExt cx="371966" cy="371966"/>
          </a:xfrm>
        </p:grpSpPr>
        <p:sp>
          <p:nvSpPr>
            <p:cNvPr id="237" name="Google Shape;6465;p67">
              <a:extLst>
                <a:ext uri="{FF2B5EF4-FFF2-40B4-BE49-F238E27FC236}">
                  <a16:creationId xmlns:a16="http://schemas.microsoft.com/office/drawing/2014/main" id="{E8A77770-CDE8-42C4-81FE-21C819C46E7B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6466;p67">
              <a:extLst>
                <a:ext uri="{FF2B5EF4-FFF2-40B4-BE49-F238E27FC236}">
                  <a16:creationId xmlns:a16="http://schemas.microsoft.com/office/drawing/2014/main" id="{67DB5854-B202-41F0-A84A-C2CD5BD7E22A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6467;p67">
              <a:extLst>
                <a:ext uri="{FF2B5EF4-FFF2-40B4-BE49-F238E27FC236}">
                  <a16:creationId xmlns:a16="http://schemas.microsoft.com/office/drawing/2014/main" id="{4CF869E8-6F67-4AAD-A031-CF1D5514EF18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6468;p67">
              <a:extLst>
                <a:ext uri="{FF2B5EF4-FFF2-40B4-BE49-F238E27FC236}">
                  <a16:creationId xmlns:a16="http://schemas.microsoft.com/office/drawing/2014/main" id="{66B21DF6-6777-45D2-9834-2D065A3F1B3B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1" name="Text Placeholder 4">
            <a:extLst>
              <a:ext uri="{FF2B5EF4-FFF2-40B4-BE49-F238E27FC236}">
                <a16:creationId xmlns:a16="http://schemas.microsoft.com/office/drawing/2014/main" id="{3C1DC97C-E581-4F24-9244-C03FBF9E0D27}"/>
              </a:ext>
            </a:extLst>
          </p:cNvPr>
          <p:cNvSpPr txBox="1">
            <a:spLocks/>
          </p:cNvSpPr>
          <p:nvPr/>
        </p:nvSpPr>
        <p:spPr>
          <a:xfrm>
            <a:off x="5374226" y="4468898"/>
            <a:ext cx="1814798" cy="44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152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Whole G</a:t>
            </a:r>
            <a:r>
              <a:rPr kumimoji="0" lang="en-US" sz="16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roup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</p:txBody>
      </p:sp>
      <p:sp>
        <p:nvSpPr>
          <p:cNvPr id="163" name="Google Shape;662;p43">
            <a:extLst>
              <a:ext uri="{FF2B5EF4-FFF2-40B4-BE49-F238E27FC236}">
                <a16:creationId xmlns:a16="http://schemas.microsoft.com/office/drawing/2014/main" id="{D6A72235-AE78-47C2-B0A0-92101730CB31}"/>
              </a:ext>
            </a:extLst>
          </p:cNvPr>
          <p:cNvSpPr/>
          <p:nvPr/>
        </p:nvSpPr>
        <p:spPr>
          <a:xfrm>
            <a:off x="8032832" y="350597"/>
            <a:ext cx="868680" cy="868680"/>
          </a:xfrm>
          <a:prstGeom prst="ellipse">
            <a:avLst/>
          </a:prstGeom>
          <a:gradFill>
            <a:gsLst>
              <a:gs pos="0">
                <a:srgbClr val="63A537"/>
              </a:gs>
              <a:gs pos="100000">
                <a:srgbClr val="99CB38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C62F00B-97A2-4F7F-83B5-1073905E4159}"/>
              </a:ext>
            </a:extLst>
          </p:cNvPr>
          <p:cNvGrpSpPr/>
          <p:nvPr/>
        </p:nvGrpSpPr>
        <p:grpSpPr>
          <a:xfrm>
            <a:off x="8152260" y="523640"/>
            <a:ext cx="604678" cy="505873"/>
            <a:chOff x="5927593" y="419031"/>
            <a:chExt cx="2451625" cy="2051026"/>
          </a:xfrm>
        </p:grpSpPr>
        <p:grpSp>
          <p:nvGrpSpPr>
            <p:cNvPr id="165" name="Google Shape;16036;p73">
              <a:extLst>
                <a:ext uri="{FF2B5EF4-FFF2-40B4-BE49-F238E27FC236}">
                  <a16:creationId xmlns:a16="http://schemas.microsoft.com/office/drawing/2014/main" id="{0252F135-6FD8-4434-835E-E8743467AA3D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88" name="Google Shape;16037;p73">
                <a:extLst>
                  <a:ext uri="{FF2B5EF4-FFF2-40B4-BE49-F238E27FC236}">
                    <a16:creationId xmlns:a16="http://schemas.microsoft.com/office/drawing/2014/main" id="{CDDA60AD-1837-48AA-B2F1-7BA60CF9053F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6038;p73">
                <a:extLst>
                  <a:ext uri="{FF2B5EF4-FFF2-40B4-BE49-F238E27FC236}">
                    <a16:creationId xmlns:a16="http://schemas.microsoft.com/office/drawing/2014/main" id="{D04E1C8D-D836-4DF9-B965-93B7CC321655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6039;p73">
                <a:extLst>
                  <a:ext uri="{FF2B5EF4-FFF2-40B4-BE49-F238E27FC236}">
                    <a16:creationId xmlns:a16="http://schemas.microsoft.com/office/drawing/2014/main" id="{3F035DC2-0EC7-4602-9CF7-E3ACD6751D07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6040;p73">
                <a:extLst>
                  <a:ext uri="{FF2B5EF4-FFF2-40B4-BE49-F238E27FC236}">
                    <a16:creationId xmlns:a16="http://schemas.microsoft.com/office/drawing/2014/main" id="{35C1A7B4-3C8C-47B1-9F50-764281743DEA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6041;p73">
                <a:extLst>
                  <a:ext uri="{FF2B5EF4-FFF2-40B4-BE49-F238E27FC236}">
                    <a16:creationId xmlns:a16="http://schemas.microsoft.com/office/drawing/2014/main" id="{D2EE2643-CEB5-4CFD-A16D-383887D901B2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6042;p73">
                <a:extLst>
                  <a:ext uri="{FF2B5EF4-FFF2-40B4-BE49-F238E27FC236}">
                    <a16:creationId xmlns:a16="http://schemas.microsoft.com/office/drawing/2014/main" id="{F813BCBF-D845-414A-B3D6-C35D0E412591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6043;p73">
                <a:extLst>
                  <a:ext uri="{FF2B5EF4-FFF2-40B4-BE49-F238E27FC236}">
                    <a16:creationId xmlns:a16="http://schemas.microsoft.com/office/drawing/2014/main" id="{84BBF8B7-5423-4B9C-9BE2-4167460AB947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6044;p73">
                <a:extLst>
                  <a:ext uri="{FF2B5EF4-FFF2-40B4-BE49-F238E27FC236}">
                    <a16:creationId xmlns:a16="http://schemas.microsoft.com/office/drawing/2014/main" id="{680A64C8-9A15-4E9A-8142-9CD921D5AB28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6045;p73">
                <a:extLst>
                  <a:ext uri="{FF2B5EF4-FFF2-40B4-BE49-F238E27FC236}">
                    <a16:creationId xmlns:a16="http://schemas.microsoft.com/office/drawing/2014/main" id="{6F5CE203-6278-4C49-A3B1-99B0907CD86C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6046;p73">
                <a:extLst>
                  <a:ext uri="{FF2B5EF4-FFF2-40B4-BE49-F238E27FC236}">
                    <a16:creationId xmlns:a16="http://schemas.microsoft.com/office/drawing/2014/main" id="{BF57A928-997F-44F6-A60A-2ECEA76370A6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6047;p73">
                <a:extLst>
                  <a:ext uri="{FF2B5EF4-FFF2-40B4-BE49-F238E27FC236}">
                    <a16:creationId xmlns:a16="http://schemas.microsoft.com/office/drawing/2014/main" id="{D580831F-D69B-429A-B825-03A8AA678F10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6048;p73">
                <a:extLst>
                  <a:ext uri="{FF2B5EF4-FFF2-40B4-BE49-F238E27FC236}">
                    <a16:creationId xmlns:a16="http://schemas.microsoft.com/office/drawing/2014/main" id="{1EFD721C-6421-47BA-A0E7-47A07C8843BE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16049;p73">
                <a:extLst>
                  <a:ext uri="{FF2B5EF4-FFF2-40B4-BE49-F238E27FC236}">
                    <a16:creationId xmlns:a16="http://schemas.microsoft.com/office/drawing/2014/main" id="{23055E72-A13F-4924-8158-DDBEC4874557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16050;p73">
                <a:extLst>
                  <a:ext uri="{FF2B5EF4-FFF2-40B4-BE49-F238E27FC236}">
                    <a16:creationId xmlns:a16="http://schemas.microsoft.com/office/drawing/2014/main" id="{EB444240-B280-4C12-AC06-123B02ED1ABD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16051;p73">
                <a:extLst>
                  <a:ext uri="{FF2B5EF4-FFF2-40B4-BE49-F238E27FC236}">
                    <a16:creationId xmlns:a16="http://schemas.microsoft.com/office/drawing/2014/main" id="{64635754-CA24-4B0A-8B64-6B3747752D5D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16052;p73">
                <a:extLst>
                  <a:ext uri="{FF2B5EF4-FFF2-40B4-BE49-F238E27FC236}">
                    <a16:creationId xmlns:a16="http://schemas.microsoft.com/office/drawing/2014/main" id="{B0F6E564-5A5C-4127-955C-C559D6D4C611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16053;p73">
                <a:extLst>
                  <a:ext uri="{FF2B5EF4-FFF2-40B4-BE49-F238E27FC236}">
                    <a16:creationId xmlns:a16="http://schemas.microsoft.com/office/drawing/2014/main" id="{594B1F87-BB6F-408B-AAC9-0CEF7B878DB2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16054;p73">
                <a:extLst>
                  <a:ext uri="{FF2B5EF4-FFF2-40B4-BE49-F238E27FC236}">
                    <a16:creationId xmlns:a16="http://schemas.microsoft.com/office/drawing/2014/main" id="{B869D487-C0FC-4DE8-A030-C836F1580945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16055;p73">
                <a:extLst>
                  <a:ext uri="{FF2B5EF4-FFF2-40B4-BE49-F238E27FC236}">
                    <a16:creationId xmlns:a16="http://schemas.microsoft.com/office/drawing/2014/main" id="{8A5B79CB-689B-499A-A0A6-5C41055F291E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16056;p73">
                <a:extLst>
                  <a:ext uri="{FF2B5EF4-FFF2-40B4-BE49-F238E27FC236}">
                    <a16:creationId xmlns:a16="http://schemas.microsoft.com/office/drawing/2014/main" id="{36F82D27-B39C-400B-98F0-EE0CB158586C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16057;p73">
                <a:extLst>
                  <a:ext uri="{FF2B5EF4-FFF2-40B4-BE49-F238E27FC236}">
                    <a16:creationId xmlns:a16="http://schemas.microsoft.com/office/drawing/2014/main" id="{728609DE-6CA9-4B5F-AD65-ADFAAA4A2700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16058;p73">
                <a:extLst>
                  <a:ext uri="{FF2B5EF4-FFF2-40B4-BE49-F238E27FC236}">
                    <a16:creationId xmlns:a16="http://schemas.microsoft.com/office/drawing/2014/main" id="{85A04BF0-7D23-4003-B51C-9474A7254FE1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16059;p73">
                <a:extLst>
                  <a:ext uri="{FF2B5EF4-FFF2-40B4-BE49-F238E27FC236}">
                    <a16:creationId xmlns:a16="http://schemas.microsoft.com/office/drawing/2014/main" id="{8F4662D6-C875-43C0-A6F2-7BB151B050CC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16060;p73">
                <a:extLst>
                  <a:ext uri="{FF2B5EF4-FFF2-40B4-BE49-F238E27FC236}">
                    <a16:creationId xmlns:a16="http://schemas.microsoft.com/office/drawing/2014/main" id="{3C7F8523-2C4D-4859-B8E5-557E0FC8694F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16061;p73">
                <a:extLst>
                  <a:ext uri="{FF2B5EF4-FFF2-40B4-BE49-F238E27FC236}">
                    <a16:creationId xmlns:a16="http://schemas.microsoft.com/office/drawing/2014/main" id="{35CD06AC-21D9-4D2D-95EF-CB4F3E12F20E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16062;p73">
                <a:extLst>
                  <a:ext uri="{FF2B5EF4-FFF2-40B4-BE49-F238E27FC236}">
                    <a16:creationId xmlns:a16="http://schemas.microsoft.com/office/drawing/2014/main" id="{2C393050-EA06-4C86-BF18-C57AEBDED640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16063;p73">
                <a:extLst>
                  <a:ext uri="{FF2B5EF4-FFF2-40B4-BE49-F238E27FC236}">
                    <a16:creationId xmlns:a16="http://schemas.microsoft.com/office/drawing/2014/main" id="{CDEE17DC-80C0-4756-B892-8577AB8F9E40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16064;p73">
                <a:extLst>
                  <a:ext uri="{FF2B5EF4-FFF2-40B4-BE49-F238E27FC236}">
                    <a16:creationId xmlns:a16="http://schemas.microsoft.com/office/drawing/2014/main" id="{85429E91-42A6-4032-85BB-F71574B01CB5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16065;p73">
                <a:extLst>
                  <a:ext uri="{FF2B5EF4-FFF2-40B4-BE49-F238E27FC236}">
                    <a16:creationId xmlns:a16="http://schemas.microsoft.com/office/drawing/2014/main" id="{A2747919-97AB-4266-9060-13423F10ED97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16066;p73">
                <a:extLst>
                  <a:ext uri="{FF2B5EF4-FFF2-40B4-BE49-F238E27FC236}">
                    <a16:creationId xmlns:a16="http://schemas.microsoft.com/office/drawing/2014/main" id="{385E2AD8-2490-46A5-BAD7-064B522AA99E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16067;p73">
                <a:extLst>
                  <a:ext uri="{FF2B5EF4-FFF2-40B4-BE49-F238E27FC236}">
                    <a16:creationId xmlns:a16="http://schemas.microsoft.com/office/drawing/2014/main" id="{4F864B22-382D-4FB4-9710-98CE415C9DAC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9682;p69">
              <a:extLst>
                <a:ext uri="{FF2B5EF4-FFF2-40B4-BE49-F238E27FC236}">
                  <a16:creationId xmlns:a16="http://schemas.microsoft.com/office/drawing/2014/main" id="{84F4A6CB-CE7A-4254-A33B-A32B63CADE82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167" name="Google Shape;9683;p69">
                <a:extLst>
                  <a:ext uri="{FF2B5EF4-FFF2-40B4-BE49-F238E27FC236}">
                    <a16:creationId xmlns:a16="http://schemas.microsoft.com/office/drawing/2014/main" id="{19C78E83-5A24-4155-934A-7E1244B9F686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9684;p69">
                <a:extLst>
                  <a:ext uri="{FF2B5EF4-FFF2-40B4-BE49-F238E27FC236}">
                    <a16:creationId xmlns:a16="http://schemas.microsoft.com/office/drawing/2014/main" id="{C06E2220-AF4F-4228-AFA7-19192FDADDD7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9694;p69">
                <a:extLst>
                  <a:ext uri="{FF2B5EF4-FFF2-40B4-BE49-F238E27FC236}">
                    <a16:creationId xmlns:a16="http://schemas.microsoft.com/office/drawing/2014/main" id="{FF5AADD0-EE37-4E9A-ACF1-E361277445E4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9695;p69">
                <a:extLst>
                  <a:ext uri="{FF2B5EF4-FFF2-40B4-BE49-F238E27FC236}">
                    <a16:creationId xmlns:a16="http://schemas.microsoft.com/office/drawing/2014/main" id="{2B1C8523-5864-452A-A151-273B1DE38E43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9696;p69">
                <a:extLst>
                  <a:ext uri="{FF2B5EF4-FFF2-40B4-BE49-F238E27FC236}">
                    <a16:creationId xmlns:a16="http://schemas.microsoft.com/office/drawing/2014/main" id="{D22AFB3A-4672-4A85-B4A3-0DEBE8FA811C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9697;p69">
                <a:extLst>
                  <a:ext uri="{FF2B5EF4-FFF2-40B4-BE49-F238E27FC236}">
                    <a16:creationId xmlns:a16="http://schemas.microsoft.com/office/drawing/2014/main" id="{D2B86695-3473-44AC-8A8D-E33EE525BC96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9698;p69">
                <a:extLst>
                  <a:ext uri="{FF2B5EF4-FFF2-40B4-BE49-F238E27FC236}">
                    <a16:creationId xmlns:a16="http://schemas.microsoft.com/office/drawing/2014/main" id="{403C34BF-6858-4B5A-9436-878620CD6B5D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9699;p69">
                <a:extLst>
                  <a:ext uri="{FF2B5EF4-FFF2-40B4-BE49-F238E27FC236}">
                    <a16:creationId xmlns:a16="http://schemas.microsoft.com/office/drawing/2014/main" id="{4799154A-3631-4E08-A30C-5CE57528D8CB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9700;p69">
                <a:extLst>
                  <a:ext uri="{FF2B5EF4-FFF2-40B4-BE49-F238E27FC236}">
                    <a16:creationId xmlns:a16="http://schemas.microsoft.com/office/drawing/2014/main" id="{34D283B0-372B-491A-B964-E21D35992845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9701;p69">
                <a:extLst>
                  <a:ext uri="{FF2B5EF4-FFF2-40B4-BE49-F238E27FC236}">
                    <a16:creationId xmlns:a16="http://schemas.microsoft.com/office/drawing/2014/main" id="{A89AAB7B-DADD-4A25-95F1-5603688230F1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9702;p69">
                <a:extLst>
                  <a:ext uri="{FF2B5EF4-FFF2-40B4-BE49-F238E27FC236}">
                    <a16:creationId xmlns:a16="http://schemas.microsoft.com/office/drawing/2014/main" id="{83417B86-4EC9-4677-839E-46F27C39BB20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9703;p69">
                <a:extLst>
                  <a:ext uri="{FF2B5EF4-FFF2-40B4-BE49-F238E27FC236}">
                    <a16:creationId xmlns:a16="http://schemas.microsoft.com/office/drawing/2014/main" id="{D47CB38A-E30A-415B-8AF1-6C889E518045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9704;p69">
                <a:extLst>
                  <a:ext uri="{FF2B5EF4-FFF2-40B4-BE49-F238E27FC236}">
                    <a16:creationId xmlns:a16="http://schemas.microsoft.com/office/drawing/2014/main" id="{FAF49E3B-9277-45BF-9810-46B34FC47F90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9705;p69">
                <a:extLst>
                  <a:ext uri="{FF2B5EF4-FFF2-40B4-BE49-F238E27FC236}">
                    <a16:creationId xmlns:a16="http://schemas.microsoft.com/office/drawing/2014/main" id="{6EA2B194-1482-46AA-A286-F319953CF28D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9706;p69">
                <a:extLst>
                  <a:ext uri="{FF2B5EF4-FFF2-40B4-BE49-F238E27FC236}">
                    <a16:creationId xmlns:a16="http://schemas.microsoft.com/office/drawing/2014/main" id="{136C6650-9612-46FC-AE7A-221C95053DED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9707;p69">
                <a:extLst>
                  <a:ext uri="{FF2B5EF4-FFF2-40B4-BE49-F238E27FC236}">
                    <a16:creationId xmlns:a16="http://schemas.microsoft.com/office/drawing/2014/main" id="{2D83C3C2-2C8B-4306-B864-DA26E0CBBD54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9708;p69">
                <a:extLst>
                  <a:ext uri="{FF2B5EF4-FFF2-40B4-BE49-F238E27FC236}">
                    <a16:creationId xmlns:a16="http://schemas.microsoft.com/office/drawing/2014/main" id="{5A08CDE2-9325-4775-9986-F9CB8382E210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9709;p69">
                <a:extLst>
                  <a:ext uri="{FF2B5EF4-FFF2-40B4-BE49-F238E27FC236}">
                    <a16:creationId xmlns:a16="http://schemas.microsoft.com/office/drawing/2014/main" id="{25CBD067-46D2-424E-ADF5-999638968438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9710;p69">
                <a:extLst>
                  <a:ext uri="{FF2B5EF4-FFF2-40B4-BE49-F238E27FC236}">
                    <a16:creationId xmlns:a16="http://schemas.microsoft.com/office/drawing/2014/main" id="{358A144E-A06C-447A-97F9-F8B3E5D20F85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9711;p69">
                <a:extLst>
                  <a:ext uri="{FF2B5EF4-FFF2-40B4-BE49-F238E27FC236}">
                    <a16:creationId xmlns:a16="http://schemas.microsoft.com/office/drawing/2014/main" id="{F53231B4-DAA1-4294-8828-CCCB95A81872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9712;p69">
                <a:extLst>
                  <a:ext uri="{FF2B5EF4-FFF2-40B4-BE49-F238E27FC236}">
                    <a16:creationId xmlns:a16="http://schemas.microsoft.com/office/drawing/2014/main" id="{72E6EEC9-2F6A-424E-B2C9-176D5C0B61A0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43478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uiExpand="1" build="p"/>
      <p:bldP spid="139" grpId="1" build="p"/>
      <p:bldP spid="24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8"/>
          <p:cNvSpPr/>
          <p:nvPr/>
        </p:nvSpPr>
        <p:spPr>
          <a:xfrm>
            <a:off x="2255250" y="891738"/>
            <a:ext cx="1795800" cy="1795800"/>
          </a:xfrm>
          <a:prstGeom prst="donut">
            <a:avLst>
              <a:gd name="adj" fmla="val 4516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0" name="Google Shape;480;p38"/>
          <p:cNvSpPr txBox="1">
            <a:spLocks noGrp="1"/>
          </p:cNvSpPr>
          <p:nvPr>
            <p:ph type="title"/>
          </p:nvPr>
        </p:nvSpPr>
        <p:spPr>
          <a:xfrm rot="-294">
            <a:off x="513554" y="3018684"/>
            <a:ext cx="5271897" cy="16160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REVIEW: </a:t>
            </a:r>
            <a:br>
              <a:rPr lang="en" dirty="0"/>
            </a:br>
            <a:r>
              <a:rPr lang="en" sz="3600" dirty="0"/>
              <a:t>TEAM IMPLEMENTATION CHECKLIST (TIC)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86785" y="4549750"/>
            <a:ext cx="2125265" cy="5274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524630-6598-432B-B3E9-0700A333F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1498" y="1217938"/>
            <a:ext cx="1115978" cy="114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84551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3B574-57E7-408C-A52C-C7AC2DC5E7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>
            <a:off x="6113929" y="346112"/>
            <a:ext cx="2535250" cy="1857942"/>
          </a:xfrm>
        </p:spPr>
        <p:txBody>
          <a:bodyPr spcFirstLastPara="1" vert="horz" wrap="square" lIns="68580" tIns="34290" rIns="68580" bIns="34290" rtlCol="0" anchor="ctr" anchorCtr="0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REVIEW TIC &amp; IDENTIFY PRIORITIES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518F7-CD20-4EFF-833D-B4640FF4DC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4444728" y="2245238"/>
            <a:ext cx="4204451" cy="2590380"/>
          </a:xfrm>
        </p:spPr>
        <p:txBody>
          <a:bodyPr spcFirstLastPara="1" vert="horz" wrap="square" lIns="68580" tIns="34290" rIns="68580" bIns="34290" rtlCol="0" anchor="t" anchorCtr="0">
            <a:noAutofit/>
          </a:bodyPr>
          <a:lstStyle/>
          <a:p>
            <a:pPr marL="482600" indent="-342900" algn="l">
              <a:buFont typeface="+mj-lt"/>
              <a:buAutoNum type="arabicPeriod"/>
            </a:pPr>
            <a:r>
              <a:rPr lang="en-US" dirty="0">
                <a:solidFill>
                  <a:srgbClr val="FEFFFF"/>
                </a:solidFill>
              </a:rPr>
              <a:t>Log in to </a:t>
            </a:r>
            <a:r>
              <a:rPr lang="en-US" dirty="0">
                <a:solidFill>
                  <a:srgbClr val="FEFFFF"/>
                </a:solidFill>
                <a:hlinkClick r:id="rId3"/>
              </a:rPr>
              <a:t>www.pbisapps.org</a:t>
            </a:r>
            <a:r>
              <a:rPr lang="en-US" dirty="0">
                <a:solidFill>
                  <a:srgbClr val="FEFFFF"/>
                </a:solidFill>
              </a:rPr>
              <a:t> to access the results of the TIC</a:t>
            </a:r>
            <a:endParaRPr lang="en-US" dirty="0">
              <a:solidFill>
                <a:srgbClr val="FEFFFF"/>
              </a:solidFill>
              <a:cs typeface="Calibri"/>
            </a:endParaRPr>
          </a:p>
          <a:p>
            <a:pPr marL="482600" indent="-342900" algn="l">
              <a:buFont typeface="+mj-lt"/>
              <a:buAutoNum type="arabicPeriod"/>
            </a:pPr>
            <a:r>
              <a:rPr lang="en-US" dirty="0">
                <a:solidFill>
                  <a:srgbClr val="FEFFFF"/>
                </a:solidFill>
              </a:rPr>
              <a:t>Enter your username (school email) and password to login</a:t>
            </a:r>
            <a:endParaRPr lang="en-US" dirty="0">
              <a:solidFill>
                <a:srgbClr val="FEFFFF"/>
              </a:solidFill>
              <a:cs typeface="Calibri"/>
            </a:endParaRPr>
          </a:p>
          <a:p>
            <a:pPr marL="482600" indent="-342900" algn="l">
              <a:buFont typeface="+mj-lt"/>
              <a:buAutoNum type="arabicPeriod"/>
            </a:pPr>
            <a:r>
              <a:rPr lang="en-US" dirty="0">
                <a:solidFill>
                  <a:srgbClr val="FEFFFF"/>
                </a:solidFill>
              </a:rPr>
              <a:t>Go to "PBIS Assessment" in the black bar</a:t>
            </a:r>
            <a:endParaRPr lang="en-US" dirty="0">
              <a:solidFill>
                <a:srgbClr val="FEFFFF"/>
              </a:solidFill>
              <a:cs typeface="Calibri"/>
            </a:endParaRPr>
          </a:p>
          <a:p>
            <a:pPr marL="482600" indent="-342900" algn="l">
              <a:buFont typeface="+mj-lt"/>
              <a:buAutoNum type="arabicPeriod"/>
            </a:pPr>
            <a:r>
              <a:rPr lang="en-US" dirty="0">
                <a:solidFill>
                  <a:srgbClr val="FEFFFF"/>
                </a:solidFill>
              </a:rPr>
              <a:t>Select "Reports" -&gt; "Survey Reports"</a:t>
            </a:r>
            <a:endParaRPr lang="en-US" dirty="0">
              <a:solidFill>
                <a:srgbClr val="FEFFFF"/>
              </a:solidFill>
              <a:cs typeface="Calibri"/>
            </a:endParaRPr>
          </a:p>
          <a:p>
            <a:pPr marL="482600" indent="-342900" algn="l">
              <a:buFont typeface="+mj-lt"/>
              <a:buAutoNum type="arabicPeriod"/>
            </a:pPr>
            <a:r>
              <a:rPr lang="en-US" dirty="0">
                <a:solidFill>
                  <a:srgbClr val="FEFFFF"/>
                </a:solidFill>
              </a:rPr>
              <a:t>Using the dropdown menus, generate the Subscale and Item reports for the TIC3</a:t>
            </a:r>
            <a:endParaRPr lang="en-US" dirty="0">
              <a:solidFill>
                <a:srgbClr val="FEFFFF"/>
              </a:solidFill>
              <a:cs typeface="Calibri"/>
            </a:endParaRPr>
          </a:p>
        </p:txBody>
      </p:sp>
      <p:pic>
        <p:nvPicPr>
          <p:cNvPr id="8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3877DAAC-F7E6-47D4-94EB-927DE431F612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4"/>
          <a:stretch>
            <a:fillRect/>
          </a:stretch>
        </p:blipFill>
        <p:spPr>
          <a:xfrm>
            <a:off x="869576" y="346112"/>
            <a:ext cx="2862263" cy="16462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87E26A08-6281-46E2-812D-32043034C4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2668" y="2165819"/>
            <a:ext cx="1996077" cy="2022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ACDC0CBE-58C9-45CB-934A-AC8EDB93B6A7}"/>
              </a:ext>
            </a:extLst>
          </p:cNvPr>
          <p:cNvSpPr/>
          <p:nvPr/>
        </p:nvSpPr>
        <p:spPr>
          <a:xfrm flipH="1">
            <a:off x="5969020" y="3247541"/>
            <a:ext cx="2783734" cy="1337012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>
                <a:latin typeface="Poppins" panose="020B0604020202020204" charset="0"/>
                <a:cs typeface="Poppins" panose="020B0604020202020204" charset="0"/>
              </a:rPr>
              <a:t>You'll be completing this activity with your teams this month. Practice logging in and accessing your reports by subscale, and by items. </a:t>
            </a:r>
          </a:p>
        </p:txBody>
      </p:sp>
      <p:sp>
        <p:nvSpPr>
          <p:cNvPr id="13" name="Speech Bubble: Rectangle with Corners Rounded 12">
            <a:extLst>
              <a:ext uri="{FF2B5EF4-FFF2-40B4-BE49-F238E27FC236}">
                <a16:creationId xmlns:a16="http://schemas.microsoft.com/office/drawing/2014/main" id="{E5A6D7DF-01BE-404B-BB2F-F4EAF37C7782}"/>
              </a:ext>
            </a:extLst>
          </p:cNvPr>
          <p:cNvSpPr/>
          <p:nvPr/>
        </p:nvSpPr>
        <p:spPr>
          <a:xfrm>
            <a:off x="391246" y="3419187"/>
            <a:ext cx="2645487" cy="1337012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>
                <a:latin typeface="Poppins" panose="020B0604020202020204" charset="0"/>
                <a:cs typeface="Poppins" panose="020B0604020202020204" charset="0"/>
              </a:rPr>
              <a:t>What items are important to discuss with your team? </a:t>
            </a:r>
            <a:r>
              <a:rPr lang="en-US" dirty="0">
                <a:latin typeface="Poppins" panose="020B0604020202020204" charset="0"/>
                <a:ea typeface="+mn-lt"/>
                <a:cs typeface="Poppins" panose="020B0604020202020204" charset="0"/>
              </a:rPr>
              <a:t>How will you summarize results to facilitate action planning?</a:t>
            </a:r>
            <a:endParaRPr lang="en-US" dirty="0">
              <a:latin typeface="Poppins" panose="020B0604020202020204" charset="0"/>
              <a:cs typeface="Poppi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457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3E907-7F3B-407B-9675-B2EF94C7C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011" y="350597"/>
            <a:ext cx="7275501" cy="6342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Calibri Light"/>
              </a:rPr>
              <a:t>ACTIVITY: REVIEW TIC &amp; IDENTIFY PRIORITIES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00E1-52DF-4869-AC2D-AC9A9D6C8B2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18195" y="1364521"/>
            <a:ext cx="4141788" cy="3500437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68580" tIns="34290" rIns="68580" bIns="34290" rtlCol="0" anchor="ctr" anchorCtr="0">
            <a:noAutofit/>
          </a:bodyPr>
          <a:lstStyle/>
          <a:p>
            <a:pPr marL="438150" indent="-28575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  <a:cs typeface="Calibri"/>
              </a:rPr>
              <a:t>Review Subscale and Item reports of the TIC. As an initial assessment, focus on items you’ve started putting in place.</a:t>
            </a:r>
          </a:p>
          <a:p>
            <a:pPr marL="438150" indent="-28575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  <a:cs typeface="Calibri"/>
              </a:rPr>
              <a:t>Identify 2-3 items/ accomplishments to celebrate.</a:t>
            </a:r>
          </a:p>
          <a:p>
            <a:pPr marL="438150" indent="-28575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  <a:cs typeface="Calibri"/>
              </a:rPr>
              <a:t>Identify 2-3 items/elements to prioritize. </a:t>
            </a:r>
          </a:p>
          <a:p>
            <a:pPr marL="438150" indent="-28575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  <a:cs typeface="Calibri"/>
              </a:rPr>
              <a:t>Note accomplishments and priorities on your action plan and prepare to share with the group.</a:t>
            </a:r>
          </a:p>
        </p:txBody>
      </p:sp>
      <p:grpSp>
        <p:nvGrpSpPr>
          <p:cNvPr id="82" name="Google Shape;16036;p73">
            <a:extLst>
              <a:ext uri="{FF2B5EF4-FFF2-40B4-BE49-F238E27FC236}">
                <a16:creationId xmlns:a16="http://schemas.microsoft.com/office/drawing/2014/main" id="{CD718688-6DFD-4A92-BEFA-9D2926C20B17}"/>
              </a:ext>
            </a:extLst>
          </p:cNvPr>
          <p:cNvGrpSpPr/>
          <p:nvPr/>
        </p:nvGrpSpPr>
        <p:grpSpPr>
          <a:xfrm>
            <a:off x="5789489" y="2578457"/>
            <a:ext cx="1725126" cy="1286091"/>
            <a:chOff x="1798763" y="3395401"/>
            <a:chExt cx="376185" cy="280448"/>
          </a:xfrm>
        </p:grpSpPr>
        <p:sp>
          <p:nvSpPr>
            <p:cNvPr id="83" name="Google Shape;16037;p73">
              <a:extLst>
                <a:ext uri="{FF2B5EF4-FFF2-40B4-BE49-F238E27FC236}">
                  <a16:creationId xmlns:a16="http://schemas.microsoft.com/office/drawing/2014/main" id="{1F512D5B-411D-4442-97CF-3BA7BC887833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6038;p73">
              <a:extLst>
                <a:ext uri="{FF2B5EF4-FFF2-40B4-BE49-F238E27FC236}">
                  <a16:creationId xmlns:a16="http://schemas.microsoft.com/office/drawing/2014/main" id="{1A76D813-18CC-423A-929E-A27BFB00D04F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6039;p73">
              <a:extLst>
                <a:ext uri="{FF2B5EF4-FFF2-40B4-BE49-F238E27FC236}">
                  <a16:creationId xmlns:a16="http://schemas.microsoft.com/office/drawing/2014/main" id="{6F4A14BA-71BB-41E1-9DA1-82DC41B529AF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6040;p73">
              <a:extLst>
                <a:ext uri="{FF2B5EF4-FFF2-40B4-BE49-F238E27FC236}">
                  <a16:creationId xmlns:a16="http://schemas.microsoft.com/office/drawing/2014/main" id="{1B4F88CA-C05B-4773-8D79-2964B31C0D0D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6041;p73">
              <a:extLst>
                <a:ext uri="{FF2B5EF4-FFF2-40B4-BE49-F238E27FC236}">
                  <a16:creationId xmlns:a16="http://schemas.microsoft.com/office/drawing/2014/main" id="{3672D5C6-D37D-4628-97F5-7321464B05A0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6042;p73">
              <a:extLst>
                <a:ext uri="{FF2B5EF4-FFF2-40B4-BE49-F238E27FC236}">
                  <a16:creationId xmlns:a16="http://schemas.microsoft.com/office/drawing/2014/main" id="{B5D496CA-8BCD-4C29-BB88-560CE002C077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6043;p73">
              <a:extLst>
                <a:ext uri="{FF2B5EF4-FFF2-40B4-BE49-F238E27FC236}">
                  <a16:creationId xmlns:a16="http://schemas.microsoft.com/office/drawing/2014/main" id="{A649B921-0A18-4B1F-8766-4B7D4C72982D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6044;p73">
              <a:extLst>
                <a:ext uri="{FF2B5EF4-FFF2-40B4-BE49-F238E27FC236}">
                  <a16:creationId xmlns:a16="http://schemas.microsoft.com/office/drawing/2014/main" id="{84AF3D5E-0101-40D4-AA9E-C298DA6A558A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6045;p73">
              <a:extLst>
                <a:ext uri="{FF2B5EF4-FFF2-40B4-BE49-F238E27FC236}">
                  <a16:creationId xmlns:a16="http://schemas.microsoft.com/office/drawing/2014/main" id="{8A7D3078-04B5-41FA-A75B-AFCDBCDC52B6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6046;p73">
              <a:extLst>
                <a:ext uri="{FF2B5EF4-FFF2-40B4-BE49-F238E27FC236}">
                  <a16:creationId xmlns:a16="http://schemas.microsoft.com/office/drawing/2014/main" id="{FE927DF6-04A9-4556-8AFA-A883E31FD645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6047;p73">
              <a:extLst>
                <a:ext uri="{FF2B5EF4-FFF2-40B4-BE49-F238E27FC236}">
                  <a16:creationId xmlns:a16="http://schemas.microsoft.com/office/drawing/2014/main" id="{8968929A-8FAA-4F5C-A24D-0EA8E3B781FE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6048;p73">
              <a:extLst>
                <a:ext uri="{FF2B5EF4-FFF2-40B4-BE49-F238E27FC236}">
                  <a16:creationId xmlns:a16="http://schemas.microsoft.com/office/drawing/2014/main" id="{F3A6CFB4-C982-4CEE-8736-9631E1379DFD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6049;p73">
              <a:extLst>
                <a:ext uri="{FF2B5EF4-FFF2-40B4-BE49-F238E27FC236}">
                  <a16:creationId xmlns:a16="http://schemas.microsoft.com/office/drawing/2014/main" id="{D7010C81-EE62-46E8-96FC-F048B08AC74E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6050;p73">
              <a:extLst>
                <a:ext uri="{FF2B5EF4-FFF2-40B4-BE49-F238E27FC236}">
                  <a16:creationId xmlns:a16="http://schemas.microsoft.com/office/drawing/2014/main" id="{29D1EAC8-FE22-4EB8-8029-771F416CF554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6051;p73">
              <a:extLst>
                <a:ext uri="{FF2B5EF4-FFF2-40B4-BE49-F238E27FC236}">
                  <a16:creationId xmlns:a16="http://schemas.microsoft.com/office/drawing/2014/main" id="{88B0C7E6-36BB-406F-B768-94F8D0A1B5C2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6052;p73">
              <a:extLst>
                <a:ext uri="{FF2B5EF4-FFF2-40B4-BE49-F238E27FC236}">
                  <a16:creationId xmlns:a16="http://schemas.microsoft.com/office/drawing/2014/main" id="{537DAD99-BBE5-4B41-AC4C-484F07E3F5D7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6053;p73">
              <a:extLst>
                <a:ext uri="{FF2B5EF4-FFF2-40B4-BE49-F238E27FC236}">
                  <a16:creationId xmlns:a16="http://schemas.microsoft.com/office/drawing/2014/main" id="{ECAB1227-5616-40E3-A003-AB2826A69583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6054;p73">
              <a:extLst>
                <a:ext uri="{FF2B5EF4-FFF2-40B4-BE49-F238E27FC236}">
                  <a16:creationId xmlns:a16="http://schemas.microsoft.com/office/drawing/2014/main" id="{F9E7516E-D33E-46CA-85F2-70B2D9FAE0DD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6055;p73">
              <a:extLst>
                <a:ext uri="{FF2B5EF4-FFF2-40B4-BE49-F238E27FC236}">
                  <a16:creationId xmlns:a16="http://schemas.microsoft.com/office/drawing/2014/main" id="{54BA7F3A-7A27-4484-8D92-2F1AD0A4C543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6056;p73">
              <a:extLst>
                <a:ext uri="{FF2B5EF4-FFF2-40B4-BE49-F238E27FC236}">
                  <a16:creationId xmlns:a16="http://schemas.microsoft.com/office/drawing/2014/main" id="{89EB1491-B2E6-4DF1-81F4-D95B952799CE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6057;p73">
              <a:extLst>
                <a:ext uri="{FF2B5EF4-FFF2-40B4-BE49-F238E27FC236}">
                  <a16:creationId xmlns:a16="http://schemas.microsoft.com/office/drawing/2014/main" id="{CBE983F6-15CF-4AF5-9B31-89128BAAFD6D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6058;p73">
              <a:extLst>
                <a:ext uri="{FF2B5EF4-FFF2-40B4-BE49-F238E27FC236}">
                  <a16:creationId xmlns:a16="http://schemas.microsoft.com/office/drawing/2014/main" id="{4B896ECC-F230-4E05-ADAD-3AAF62D62314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6059;p73">
              <a:extLst>
                <a:ext uri="{FF2B5EF4-FFF2-40B4-BE49-F238E27FC236}">
                  <a16:creationId xmlns:a16="http://schemas.microsoft.com/office/drawing/2014/main" id="{6430A9A8-2EBD-43B9-B16D-851A2D54E73B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6060;p73">
              <a:extLst>
                <a:ext uri="{FF2B5EF4-FFF2-40B4-BE49-F238E27FC236}">
                  <a16:creationId xmlns:a16="http://schemas.microsoft.com/office/drawing/2014/main" id="{A1A83D41-52B3-43D7-AE0F-E91A4908B967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6061;p73">
              <a:extLst>
                <a:ext uri="{FF2B5EF4-FFF2-40B4-BE49-F238E27FC236}">
                  <a16:creationId xmlns:a16="http://schemas.microsoft.com/office/drawing/2014/main" id="{EA265D70-C699-4DC5-912A-1FA3F0D0AC1D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6062;p73">
              <a:extLst>
                <a:ext uri="{FF2B5EF4-FFF2-40B4-BE49-F238E27FC236}">
                  <a16:creationId xmlns:a16="http://schemas.microsoft.com/office/drawing/2014/main" id="{F5D44425-D065-43B0-9691-50AA17E9E83B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6063;p73">
              <a:extLst>
                <a:ext uri="{FF2B5EF4-FFF2-40B4-BE49-F238E27FC236}">
                  <a16:creationId xmlns:a16="http://schemas.microsoft.com/office/drawing/2014/main" id="{C9C48439-5B33-4E28-89D6-609979ACDD9C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6064;p73">
              <a:extLst>
                <a:ext uri="{FF2B5EF4-FFF2-40B4-BE49-F238E27FC236}">
                  <a16:creationId xmlns:a16="http://schemas.microsoft.com/office/drawing/2014/main" id="{0F865036-04B4-4D3B-B373-D119CB56FCD0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6065;p73">
              <a:extLst>
                <a:ext uri="{FF2B5EF4-FFF2-40B4-BE49-F238E27FC236}">
                  <a16:creationId xmlns:a16="http://schemas.microsoft.com/office/drawing/2014/main" id="{0FC78BBA-E27C-4410-A9D4-AD08E3C17FAE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6066;p73">
              <a:extLst>
                <a:ext uri="{FF2B5EF4-FFF2-40B4-BE49-F238E27FC236}">
                  <a16:creationId xmlns:a16="http://schemas.microsoft.com/office/drawing/2014/main" id="{C590FD08-C17D-40F7-99DD-DE2A3C4DBF43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6067;p73">
              <a:extLst>
                <a:ext uri="{FF2B5EF4-FFF2-40B4-BE49-F238E27FC236}">
                  <a16:creationId xmlns:a16="http://schemas.microsoft.com/office/drawing/2014/main" id="{1E7B5342-60C3-456D-978C-EB90E2822D74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9682;p69">
            <a:extLst>
              <a:ext uri="{FF2B5EF4-FFF2-40B4-BE49-F238E27FC236}">
                <a16:creationId xmlns:a16="http://schemas.microsoft.com/office/drawing/2014/main" id="{A4A9399B-077A-4D6C-ACD0-37D1456A4DDA}"/>
              </a:ext>
            </a:extLst>
          </p:cNvPr>
          <p:cNvGrpSpPr/>
          <p:nvPr/>
        </p:nvGrpSpPr>
        <p:grpSpPr>
          <a:xfrm>
            <a:off x="6523217" y="1815681"/>
            <a:ext cx="1717897" cy="2051026"/>
            <a:chOff x="7159964" y="1971904"/>
            <a:chExt cx="291564" cy="348103"/>
          </a:xfrm>
        </p:grpSpPr>
        <p:sp>
          <p:nvSpPr>
            <p:cNvPr id="18" name="Google Shape;9683;p69">
              <a:extLst>
                <a:ext uri="{FF2B5EF4-FFF2-40B4-BE49-F238E27FC236}">
                  <a16:creationId xmlns:a16="http://schemas.microsoft.com/office/drawing/2014/main" id="{A3C55E67-049C-48F6-8759-3B6D5030785F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9684;p69">
              <a:extLst>
                <a:ext uri="{FF2B5EF4-FFF2-40B4-BE49-F238E27FC236}">
                  <a16:creationId xmlns:a16="http://schemas.microsoft.com/office/drawing/2014/main" id="{95C7360F-A7F4-41F1-A4D9-5D4E23165E1A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9694;p69">
              <a:extLst>
                <a:ext uri="{FF2B5EF4-FFF2-40B4-BE49-F238E27FC236}">
                  <a16:creationId xmlns:a16="http://schemas.microsoft.com/office/drawing/2014/main" id="{5D0B62D9-2C06-4AB7-A518-7191DCD3BE46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9695;p69">
              <a:extLst>
                <a:ext uri="{FF2B5EF4-FFF2-40B4-BE49-F238E27FC236}">
                  <a16:creationId xmlns:a16="http://schemas.microsoft.com/office/drawing/2014/main" id="{4407E2A8-112C-4645-95C1-F351B27A5933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696;p69">
              <a:extLst>
                <a:ext uri="{FF2B5EF4-FFF2-40B4-BE49-F238E27FC236}">
                  <a16:creationId xmlns:a16="http://schemas.microsoft.com/office/drawing/2014/main" id="{339C105F-8EE8-4926-8C7D-56753BF1A556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697;p69">
              <a:extLst>
                <a:ext uri="{FF2B5EF4-FFF2-40B4-BE49-F238E27FC236}">
                  <a16:creationId xmlns:a16="http://schemas.microsoft.com/office/drawing/2014/main" id="{525207EF-3E4C-489D-A2F0-B18C1463D6CA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9698;p69">
              <a:extLst>
                <a:ext uri="{FF2B5EF4-FFF2-40B4-BE49-F238E27FC236}">
                  <a16:creationId xmlns:a16="http://schemas.microsoft.com/office/drawing/2014/main" id="{C89472BC-8221-4E71-9769-C09BD7B055AD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9699;p69">
              <a:extLst>
                <a:ext uri="{FF2B5EF4-FFF2-40B4-BE49-F238E27FC236}">
                  <a16:creationId xmlns:a16="http://schemas.microsoft.com/office/drawing/2014/main" id="{B99A042A-014F-446E-83E2-AFE06AB50C68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00;p69">
              <a:extLst>
                <a:ext uri="{FF2B5EF4-FFF2-40B4-BE49-F238E27FC236}">
                  <a16:creationId xmlns:a16="http://schemas.microsoft.com/office/drawing/2014/main" id="{28BEF6F6-8813-4A60-883A-2D5C2708AFF2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701;p69">
              <a:extLst>
                <a:ext uri="{FF2B5EF4-FFF2-40B4-BE49-F238E27FC236}">
                  <a16:creationId xmlns:a16="http://schemas.microsoft.com/office/drawing/2014/main" id="{90C52496-61D3-4C99-94AE-C70237A35B62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9702;p69">
              <a:extLst>
                <a:ext uri="{FF2B5EF4-FFF2-40B4-BE49-F238E27FC236}">
                  <a16:creationId xmlns:a16="http://schemas.microsoft.com/office/drawing/2014/main" id="{75C20D3D-C04D-462E-9F1D-362885741722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9703;p69">
              <a:extLst>
                <a:ext uri="{FF2B5EF4-FFF2-40B4-BE49-F238E27FC236}">
                  <a16:creationId xmlns:a16="http://schemas.microsoft.com/office/drawing/2014/main" id="{E616DD9F-4CB7-42B2-B42D-EE157E8E11AF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9704;p69">
              <a:extLst>
                <a:ext uri="{FF2B5EF4-FFF2-40B4-BE49-F238E27FC236}">
                  <a16:creationId xmlns:a16="http://schemas.microsoft.com/office/drawing/2014/main" id="{A354D697-1D95-4518-BAB5-4C280FD9919B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9705;p69">
              <a:extLst>
                <a:ext uri="{FF2B5EF4-FFF2-40B4-BE49-F238E27FC236}">
                  <a16:creationId xmlns:a16="http://schemas.microsoft.com/office/drawing/2014/main" id="{1C9B22CC-8105-435F-8502-1B8205A70266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9706;p69">
              <a:extLst>
                <a:ext uri="{FF2B5EF4-FFF2-40B4-BE49-F238E27FC236}">
                  <a16:creationId xmlns:a16="http://schemas.microsoft.com/office/drawing/2014/main" id="{61CE34C8-177C-45DB-A4A8-9950BB2ED81B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9707;p69">
              <a:extLst>
                <a:ext uri="{FF2B5EF4-FFF2-40B4-BE49-F238E27FC236}">
                  <a16:creationId xmlns:a16="http://schemas.microsoft.com/office/drawing/2014/main" id="{C329F901-AC87-4564-BC77-0BECABA7C168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9708;p69">
              <a:extLst>
                <a:ext uri="{FF2B5EF4-FFF2-40B4-BE49-F238E27FC236}">
                  <a16:creationId xmlns:a16="http://schemas.microsoft.com/office/drawing/2014/main" id="{7E94097D-C2A6-4DA2-B29C-B646F1F03FA3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9709;p69">
              <a:extLst>
                <a:ext uri="{FF2B5EF4-FFF2-40B4-BE49-F238E27FC236}">
                  <a16:creationId xmlns:a16="http://schemas.microsoft.com/office/drawing/2014/main" id="{EEB37D43-CA72-4318-877F-6E8E13470B91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9710;p69">
              <a:extLst>
                <a:ext uri="{FF2B5EF4-FFF2-40B4-BE49-F238E27FC236}">
                  <a16:creationId xmlns:a16="http://schemas.microsoft.com/office/drawing/2014/main" id="{06F8E62C-58A3-4FB9-A23C-928890CE616B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9711;p69">
              <a:extLst>
                <a:ext uri="{FF2B5EF4-FFF2-40B4-BE49-F238E27FC236}">
                  <a16:creationId xmlns:a16="http://schemas.microsoft.com/office/drawing/2014/main" id="{F480DFAD-42BD-4408-8275-74A731CFDFDD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9712;p69">
              <a:extLst>
                <a:ext uri="{FF2B5EF4-FFF2-40B4-BE49-F238E27FC236}">
                  <a16:creationId xmlns:a16="http://schemas.microsoft.com/office/drawing/2014/main" id="{BDBCFAAC-F36F-49B2-BAC9-0911C6A1C389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259655-21F4-49B4-9FE9-4A859B12C1EB}"/>
              </a:ext>
            </a:extLst>
          </p:cNvPr>
          <p:cNvCxnSpPr>
            <a:cxnSpLocks/>
          </p:cNvCxnSpPr>
          <p:nvPr/>
        </p:nvCxnSpPr>
        <p:spPr>
          <a:xfrm flipV="1">
            <a:off x="4757116" y="2175659"/>
            <a:ext cx="1699575" cy="7399"/>
          </a:xfrm>
          <a:prstGeom prst="straightConnector1">
            <a:avLst/>
          </a:prstGeom>
          <a:ln w="38100" cap="flat" cmpd="sng" algn="ctr">
            <a:solidFill>
              <a:srgbClr val="5C728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27CD0EF0-F84A-4D59-8DFC-AB5392B4F920}"/>
              </a:ext>
            </a:extLst>
          </p:cNvPr>
          <p:cNvSpPr txBox="1">
            <a:spLocks/>
          </p:cNvSpPr>
          <p:nvPr/>
        </p:nvSpPr>
        <p:spPr>
          <a:xfrm>
            <a:off x="7432008" y="4453984"/>
            <a:ext cx="1426332" cy="399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1524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 10 minutes</a:t>
            </a:r>
          </a:p>
        </p:txBody>
      </p:sp>
      <p:grpSp>
        <p:nvGrpSpPr>
          <p:cNvPr id="140" name="Google Shape;6077;p67">
            <a:extLst>
              <a:ext uri="{FF2B5EF4-FFF2-40B4-BE49-F238E27FC236}">
                <a16:creationId xmlns:a16="http://schemas.microsoft.com/office/drawing/2014/main" id="{69A1A7F0-B117-420F-A366-B9EB81FDAB15}"/>
              </a:ext>
            </a:extLst>
          </p:cNvPr>
          <p:cNvGrpSpPr/>
          <p:nvPr/>
        </p:nvGrpSpPr>
        <p:grpSpPr>
          <a:xfrm>
            <a:off x="7193055" y="4455500"/>
            <a:ext cx="403487" cy="403487"/>
            <a:chOff x="5873617" y="2309901"/>
            <a:chExt cx="345720" cy="345720"/>
          </a:xfrm>
        </p:grpSpPr>
        <p:sp>
          <p:nvSpPr>
            <p:cNvPr id="141" name="Google Shape;6078;p67">
              <a:extLst>
                <a:ext uri="{FF2B5EF4-FFF2-40B4-BE49-F238E27FC236}">
                  <a16:creationId xmlns:a16="http://schemas.microsoft.com/office/drawing/2014/main" id="{05BA03D2-B480-4481-A3D3-0B300AC008AA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6079;p67">
              <a:extLst>
                <a:ext uri="{FF2B5EF4-FFF2-40B4-BE49-F238E27FC236}">
                  <a16:creationId xmlns:a16="http://schemas.microsoft.com/office/drawing/2014/main" id="{6F0D97DD-4823-41D6-976B-5233426B560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6080;p67">
              <a:extLst>
                <a:ext uri="{FF2B5EF4-FFF2-40B4-BE49-F238E27FC236}">
                  <a16:creationId xmlns:a16="http://schemas.microsoft.com/office/drawing/2014/main" id="{A39D49AF-CD55-4A79-B978-88926CCB56D7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6081;p67">
              <a:extLst>
                <a:ext uri="{FF2B5EF4-FFF2-40B4-BE49-F238E27FC236}">
                  <a16:creationId xmlns:a16="http://schemas.microsoft.com/office/drawing/2014/main" id="{43890253-3ED1-4FF6-8B56-BB627E81FE80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6082;p67">
              <a:extLst>
                <a:ext uri="{FF2B5EF4-FFF2-40B4-BE49-F238E27FC236}">
                  <a16:creationId xmlns:a16="http://schemas.microsoft.com/office/drawing/2014/main" id="{32326706-E8F4-45CA-9A56-20D6BA4B1598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6083;p67">
              <a:extLst>
                <a:ext uri="{FF2B5EF4-FFF2-40B4-BE49-F238E27FC236}">
                  <a16:creationId xmlns:a16="http://schemas.microsoft.com/office/drawing/2014/main" id="{2A45AA7D-C49D-465B-84F8-A11B1FED79E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6084;p67">
              <a:extLst>
                <a:ext uri="{FF2B5EF4-FFF2-40B4-BE49-F238E27FC236}">
                  <a16:creationId xmlns:a16="http://schemas.microsoft.com/office/drawing/2014/main" id="{CC2FA77A-7005-4D07-80E4-A9E54613333B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6085;p67">
              <a:extLst>
                <a:ext uri="{FF2B5EF4-FFF2-40B4-BE49-F238E27FC236}">
                  <a16:creationId xmlns:a16="http://schemas.microsoft.com/office/drawing/2014/main" id="{4D21261D-4102-401C-9DA0-A8D35BC5D74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6086;p67">
              <a:extLst>
                <a:ext uri="{FF2B5EF4-FFF2-40B4-BE49-F238E27FC236}">
                  <a16:creationId xmlns:a16="http://schemas.microsoft.com/office/drawing/2014/main" id="{3C141D2C-66B6-4955-92BB-0633A5DFA9D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6087;p67">
              <a:extLst>
                <a:ext uri="{FF2B5EF4-FFF2-40B4-BE49-F238E27FC236}">
                  <a16:creationId xmlns:a16="http://schemas.microsoft.com/office/drawing/2014/main" id="{1949726C-4CB9-482B-9FDB-72F89F8BA0CB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6088;p67">
              <a:extLst>
                <a:ext uri="{FF2B5EF4-FFF2-40B4-BE49-F238E27FC236}">
                  <a16:creationId xmlns:a16="http://schemas.microsoft.com/office/drawing/2014/main" id="{8EECED90-BF97-4E7D-A2A2-0B2D0D152F6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6089;p67">
              <a:extLst>
                <a:ext uri="{FF2B5EF4-FFF2-40B4-BE49-F238E27FC236}">
                  <a16:creationId xmlns:a16="http://schemas.microsoft.com/office/drawing/2014/main" id="{19E59D90-BF82-4DA6-8EB8-6F9EBF700ED4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6090;p67">
              <a:extLst>
                <a:ext uri="{FF2B5EF4-FFF2-40B4-BE49-F238E27FC236}">
                  <a16:creationId xmlns:a16="http://schemas.microsoft.com/office/drawing/2014/main" id="{56AF77CE-0D92-44D8-83C4-C655BC755024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6091;p67">
              <a:extLst>
                <a:ext uri="{FF2B5EF4-FFF2-40B4-BE49-F238E27FC236}">
                  <a16:creationId xmlns:a16="http://schemas.microsoft.com/office/drawing/2014/main" id="{9EA9FADF-5F62-4F35-BAF0-C1CF3F051B08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6092;p67">
              <a:extLst>
                <a:ext uri="{FF2B5EF4-FFF2-40B4-BE49-F238E27FC236}">
                  <a16:creationId xmlns:a16="http://schemas.microsoft.com/office/drawing/2014/main" id="{0F65EB76-5C42-48FF-9FE8-9B6253AC01EC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6093;p67">
              <a:extLst>
                <a:ext uri="{FF2B5EF4-FFF2-40B4-BE49-F238E27FC236}">
                  <a16:creationId xmlns:a16="http://schemas.microsoft.com/office/drawing/2014/main" id="{C6C58187-5A64-4F16-8510-90B38BD7C1E6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6094;p67">
              <a:extLst>
                <a:ext uri="{FF2B5EF4-FFF2-40B4-BE49-F238E27FC236}">
                  <a16:creationId xmlns:a16="http://schemas.microsoft.com/office/drawing/2014/main" id="{945A2D23-9D84-4EA0-AD52-D00DA2402B6E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6095;p67">
              <a:extLst>
                <a:ext uri="{FF2B5EF4-FFF2-40B4-BE49-F238E27FC236}">
                  <a16:creationId xmlns:a16="http://schemas.microsoft.com/office/drawing/2014/main" id="{94695391-3121-4EC4-9380-22012955D5B4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6096;p67">
              <a:extLst>
                <a:ext uri="{FF2B5EF4-FFF2-40B4-BE49-F238E27FC236}">
                  <a16:creationId xmlns:a16="http://schemas.microsoft.com/office/drawing/2014/main" id="{3C3E3DA7-638E-4884-A1E2-F854F0BE1C74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6" name="Google Shape;6464;p67">
            <a:extLst>
              <a:ext uri="{FF2B5EF4-FFF2-40B4-BE49-F238E27FC236}">
                <a16:creationId xmlns:a16="http://schemas.microsoft.com/office/drawing/2014/main" id="{F226C1DB-B5E3-4D16-AC39-3D31BFAAA0C5}"/>
              </a:ext>
            </a:extLst>
          </p:cNvPr>
          <p:cNvGrpSpPr/>
          <p:nvPr/>
        </p:nvGrpSpPr>
        <p:grpSpPr>
          <a:xfrm>
            <a:off x="5186714" y="4457934"/>
            <a:ext cx="371966" cy="371966"/>
            <a:chOff x="4674908" y="3682271"/>
            <a:chExt cx="371966" cy="371966"/>
          </a:xfrm>
        </p:grpSpPr>
        <p:sp>
          <p:nvSpPr>
            <p:cNvPr id="237" name="Google Shape;6465;p67">
              <a:extLst>
                <a:ext uri="{FF2B5EF4-FFF2-40B4-BE49-F238E27FC236}">
                  <a16:creationId xmlns:a16="http://schemas.microsoft.com/office/drawing/2014/main" id="{E8A77770-CDE8-42C4-81FE-21C819C46E7B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6466;p67">
              <a:extLst>
                <a:ext uri="{FF2B5EF4-FFF2-40B4-BE49-F238E27FC236}">
                  <a16:creationId xmlns:a16="http://schemas.microsoft.com/office/drawing/2014/main" id="{67DB5854-B202-41F0-A84A-C2CD5BD7E22A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6467;p67">
              <a:extLst>
                <a:ext uri="{FF2B5EF4-FFF2-40B4-BE49-F238E27FC236}">
                  <a16:creationId xmlns:a16="http://schemas.microsoft.com/office/drawing/2014/main" id="{4CF869E8-6F67-4AAD-A031-CF1D5514EF18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6468;p67">
              <a:extLst>
                <a:ext uri="{FF2B5EF4-FFF2-40B4-BE49-F238E27FC236}">
                  <a16:creationId xmlns:a16="http://schemas.microsoft.com/office/drawing/2014/main" id="{66B21DF6-6777-45D2-9834-2D065A3F1B3B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1" name="Text Placeholder 4">
            <a:extLst>
              <a:ext uri="{FF2B5EF4-FFF2-40B4-BE49-F238E27FC236}">
                <a16:creationId xmlns:a16="http://schemas.microsoft.com/office/drawing/2014/main" id="{3C1DC97C-E581-4F24-9244-C03FBF9E0D27}"/>
              </a:ext>
            </a:extLst>
          </p:cNvPr>
          <p:cNvSpPr txBox="1">
            <a:spLocks/>
          </p:cNvSpPr>
          <p:nvPr/>
        </p:nvSpPr>
        <p:spPr>
          <a:xfrm>
            <a:off x="5374226" y="4468898"/>
            <a:ext cx="1814798" cy="44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152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lang="en-US" sz="1600" dirty="0">
                <a:solidFill>
                  <a:prstClr val="white"/>
                </a:solidFill>
              </a:rPr>
              <a:t>With co-coach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</p:txBody>
      </p:sp>
      <p:sp>
        <p:nvSpPr>
          <p:cNvPr id="163" name="Google Shape;662;p43">
            <a:extLst>
              <a:ext uri="{FF2B5EF4-FFF2-40B4-BE49-F238E27FC236}">
                <a16:creationId xmlns:a16="http://schemas.microsoft.com/office/drawing/2014/main" id="{D6A72235-AE78-47C2-B0A0-92101730CB31}"/>
              </a:ext>
            </a:extLst>
          </p:cNvPr>
          <p:cNvSpPr/>
          <p:nvPr/>
        </p:nvSpPr>
        <p:spPr>
          <a:xfrm>
            <a:off x="8032832" y="350597"/>
            <a:ext cx="868680" cy="8686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C62F00B-97A2-4F7F-83B5-1073905E4159}"/>
              </a:ext>
            </a:extLst>
          </p:cNvPr>
          <p:cNvGrpSpPr/>
          <p:nvPr/>
        </p:nvGrpSpPr>
        <p:grpSpPr>
          <a:xfrm>
            <a:off x="8152260" y="523640"/>
            <a:ext cx="604678" cy="505873"/>
            <a:chOff x="5927593" y="419031"/>
            <a:chExt cx="2451625" cy="2051026"/>
          </a:xfrm>
        </p:grpSpPr>
        <p:grpSp>
          <p:nvGrpSpPr>
            <p:cNvPr id="165" name="Google Shape;16036;p73">
              <a:extLst>
                <a:ext uri="{FF2B5EF4-FFF2-40B4-BE49-F238E27FC236}">
                  <a16:creationId xmlns:a16="http://schemas.microsoft.com/office/drawing/2014/main" id="{0252F135-6FD8-4434-835E-E8743467AA3D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88" name="Google Shape;16037;p73">
                <a:extLst>
                  <a:ext uri="{FF2B5EF4-FFF2-40B4-BE49-F238E27FC236}">
                    <a16:creationId xmlns:a16="http://schemas.microsoft.com/office/drawing/2014/main" id="{CDDA60AD-1837-48AA-B2F1-7BA60CF9053F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6038;p73">
                <a:extLst>
                  <a:ext uri="{FF2B5EF4-FFF2-40B4-BE49-F238E27FC236}">
                    <a16:creationId xmlns:a16="http://schemas.microsoft.com/office/drawing/2014/main" id="{D04E1C8D-D836-4DF9-B965-93B7CC321655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6039;p73">
                <a:extLst>
                  <a:ext uri="{FF2B5EF4-FFF2-40B4-BE49-F238E27FC236}">
                    <a16:creationId xmlns:a16="http://schemas.microsoft.com/office/drawing/2014/main" id="{3F035DC2-0EC7-4602-9CF7-E3ACD6751D07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6040;p73">
                <a:extLst>
                  <a:ext uri="{FF2B5EF4-FFF2-40B4-BE49-F238E27FC236}">
                    <a16:creationId xmlns:a16="http://schemas.microsoft.com/office/drawing/2014/main" id="{35C1A7B4-3C8C-47B1-9F50-764281743DEA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6041;p73">
                <a:extLst>
                  <a:ext uri="{FF2B5EF4-FFF2-40B4-BE49-F238E27FC236}">
                    <a16:creationId xmlns:a16="http://schemas.microsoft.com/office/drawing/2014/main" id="{D2EE2643-CEB5-4CFD-A16D-383887D901B2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6042;p73">
                <a:extLst>
                  <a:ext uri="{FF2B5EF4-FFF2-40B4-BE49-F238E27FC236}">
                    <a16:creationId xmlns:a16="http://schemas.microsoft.com/office/drawing/2014/main" id="{F813BCBF-D845-414A-B3D6-C35D0E412591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6043;p73">
                <a:extLst>
                  <a:ext uri="{FF2B5EF4-FFF2-40B4-BE49-F238E27FC236}">
                    <a16:creationId xmlns:a16="http://schemas.microsoft.com/office/drawing/2014/main" id="{84BBF8B7-5423-4B9C-9BE2-4167460AB947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6044;p73">
                <a:extLst>
                  <a:ext uri="{FF2B5EF4-FFF2-40B4-BE49-F238E27FC236}">
                    <a16:creationId xmlns:a16="http://schemas.microsoft.com/office/drawing/2014/main" id="{680A64C8-9A15-4E9A-8142-9CD921D5AB28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6045;p73">
                <a:extLst>
                  <a:ext uri="{FF2B5EF4-FFF2-40B4-BE49-F238E27FC236}">
                    <a16:creationId xmlns:a16="http://schemas.microsoft.com/office/drawing/2014/main" id="{6F5CE203-6278-4C49-A3B1-99B0907CD86C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6046;p73">
                <a:extLst>
                  <a:ext uri="{FF2B5EF4-FFF2-40B4-BE49-F238E27FC236}">
                    <a16:creationId xmlns:a16="http://schemas.microsoft.com/office/drawing/2014/main" id="{BF57A928-997F-44F6-A60A-2ECEA76370A6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6047;p73">
                <a:extLst>
                  <a:ext uri="{FF2B5EF4-FFF2-40B4-BE49-F238E27FC236}">
                    <a16:creationId xmlns:a16="http://schemas.microsoft.com/office/drawing/2014/main" id="{D580831F-D69B-429A-B825-03A8AA678F10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6048;p73">
                <a:extLst>
                  <a:ext uri="{FF2B5EF4-FFF2-40B4-BE49-F238E27FC236}">
                    <a16:creationId xmlns:a16="http://schemas.microsoft.com/office/drawing/2014/main" id="{1EFD721C-6421-47BA-A0E7-47A07C8843BE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16049;p73">
                <a:extLst>
                  <a:ext uri="{FF2B5EF4-FFF2-40B4-BE49-F238E27FC236}">
                    <a16:creationId xmlns:a16="http://schemas.microsoft.com/office/drawing/2014/main" id="{23055E72-A13F-4924-8158-DDBEC4874557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16050;p73">
                <a:extLst>
                  <a:ext uri="{FF2B5EF4-FFF2-40B4-BE49-F238E27FC236}">
                    <a16:creationId xmlns:a16="http://schemas.microsoft.com/office/drawing/2014/main" id="{EB444240-B280-4C12-AC06-123B02ED1ABD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16051;p73">
                <a:extLst>
                  <a:ext uri="{FF2B5EF4-FFF2-40B4-BE49-F238E27FC236}">
                    <a16:creationId xmlns:a16="http://schemas.microsoft.com/office/drawing/2014/main" id="{64635754-CA24-4B0A-8B64-6B3747752D5D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16052;p73">
                <a:extLst>
                  <a:ext uri="{FF2B5EF4-FFF2-40B4-BE49-F238E27FC236}">
                    <a16:creationId xmlns:a16="http://schemas.microsoft.com/office/drawing/2014/main" id="{B0F6E564-5A5C-4127-955C-C559D6D4C611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16053;p73">
                <a:extLst>
                  <a:ext uri="{FF2B5EF4-FFF2-40B4-BE49-F238E27FC236}">
                    <a16:creationId xmlns:a16="http://schemas.microsoft.com/office/drawing/2014/main" id="{594B1F87-BB6F-408B-AAC9-0CEF7B878DB2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16054;p73">
                <a:extLst>
                  <a:ext uri="{FF2B5EF4-FFF2-40B4-BE49-F238E27FC236}">
                    <a16:creationId xmlns:a16="http://schemas.microsoft.com/office/drawing/2014/main" id="{B869D487-C0FC-4DE8-A030-C836F1580945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16055;p73">
                <a:extLst>
                  <a:ext uri="{FF2B5EF4-FFF2-40B4-BE49-F238E27FC236}">
                    <a16:creationId xmlns:a16="http://schemas.microsoft.com/office/drawing/2014/main" id="{8A5B79CB-689B-499A-A0A6-5C41055F291E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16056;p73">
                <a:extLst>
                  <a:ext uri="{FF2B5EF4-FFF2-40B4-BE49-F238E27FC236}">
                    <a16:creationId xmlns:a16="http://schemas.microsoft.com/office/drawing/2014/main" id="{36F82D27-B39C-400B-98F0-EE0CB158586C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16057;p73">
                <a:extLst>
                  <a:ext uri="{FF2B5EF4-FFF2-40B4-BE49-F238E27FC236}">
                    <a16:creationId xmlns:a16="http://schemas.microsoft.com/office/drawing/2014/main" id="{728609DE-6CA9-4B5F-AD65-ADFAAA4A2700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16058;p73">
                <a:extLst>
                  <a:ext uri="{FF2B5EF4-FFF2-40B4-BE49-F238E27FC236}">
                    <a16:creationId xmlns:a16="http://schemas.microsoft.com/office/drawing/2014/main" id="{85A04BF0-7D23-4003-B51C-9474A7254FE1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16059;p73">
                <a:extLst>
                  <a:ext uri="{FF2B5EF4-FFF2-40B4-BE49-F238E27FC236}">
                    <a16:creationId xmlns:a16="http://schemas.microsoft.com/office/drawing/2014/main" id="{8F4662D6-C875-43C0-A6F2-7BB151B050CC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16060;p73">
                <a:extLst>
                  <a:ext uri="{FF2B5EF4-FFF2-40B4-BE49-F238E27FC236}">
                    <a16:creationId xmlns:a16="http://schemas.microsoft.com/office/drawing/2014/main" id="{3C7F8523-2C4D-4859-B8E5-557E0FC8694F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16061;p73">
                <a:extLst>
                  <a:ext uri="{FF2B5EF4-FFF2-40B4-BE49-F238E27FC236}">
                    <a16:creationId xmlns:a16="http://schemas.microsoft.com/office/drawing/2014/main" id="{35CD06AC-21D9-4D2D-95EF-CB4F3E12F20E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16062;p73">
                <a:extLst>
                  <a:ext uri="{FF2B5EF4-FFF2-40B4-BE49-F238E27FC236}">
                    <a16:creationId xmlns:a16="http://schemas.microsoft.com/office/drawing/2014/main" id="{2C393050-EA06-4C86-BF18-C57AEBDED640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16063;p73">
                <a:extLst>
                  <a:ext uri="{FF2B5EF4-FFF2-40B4-BE49-F238E27FC236}">
                    <a16:creationId xmlns:a16="http://schemas.microsoft.com/office/drawing/2014/main" id="{CDEE17DC-80C0-4756-B892-8577AB8F9E40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16064;p73">
                <a:extLst>
                  <a:ext uri="{FF2B5EF4-FFF2-40B4-BE49-F238E27FC236}">
                    <a16:creationId xmlns:a16="http://schemas.microsoft.com/office/drawing/2014/main" id="{85429E91-42A6-4032-85BB-F71574B01CB5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16065;p73">
                <a:extLst>
                  <a:ext uri="{FF2B5EF4-FFF2-40B4-BE49-F238E27FC236}">
                    <a16:creationId xmlns:a16="http://schemas.microsoft.com/office/drawing/2014/main" id="{A2747919-97AB-4266-9060-13423F10ED97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16066;p73">
                <a:extLst>
                  <a:ext uri="{FF2B5EF4-FFF2-40B4-BE49-F238E27FC236}">
                    <a16:creationId xmlns:a16="http://schemas.microsoft.com/office/drawing/2014/main" id="{385E2AD8-2490-46A5-BAD7-064B522AA99E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16067;p73">
                <a:extLst>
                  <a:ext uri="{FF2B5EF4-FFF2-40B4-BE49-F238E27FC236}">
                    <a16:creationId xmlns:a16="http://schemas.microsoft.com/office/drawing/2014/main" id="{4F864B22-382D-4FB4-9710-98CE415C9DAC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9682;p69">
              <a:extLst>
                <a:ext uri="{FF2B5EF4-FFF2-40B4-BE49-F238E27FC236}">
                  <a16:creationId xmlns:a16="http://schemas.microsoft.com/office/drawing/2014/main" id="{84F4A6CB-CE7A-4254-A33B-A32B63CADE82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167" name="Google Shape;9683;p69">
                <a:extLst>
                  <a:ext uri="{FF2B5EF4-FFF2-40B4-BE49-F238E27FC236}">
                    <a16:creationId xmlns:a16="http://schemas.microsoft.com/office/drawing/2014/main" id="{19C78E83-5A24-4155-934A-7E1244B9F686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9684;p69">
                <a:extLst>
                  <a:ext uri="{FF2B5EF4-FFF2-40B4-BE49-F238E27FC236}">
                    <a16:creationId xmlns:a16="http://schemas.microsoft.com/office/drawing/2014/main" id="{C06E2220-AF4F-4228-AFA7-19192FDADDD7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9694;p69">
                <a:extLst>
                  <a:ext uri="{FF2B5EF4-FFF2-40B4-BE49-F238E27FC236}">
                    <a16:creationId xmlns:a16="http://schemas.microsoft.com/office/drawing/2014/main" id="{FF5AADD0-EE37-4E9A-ACF1-E361277445E4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9695;p69">
                <a:extLst>
                  <a:ext uri="{FF2B5EF4-FFF2-40B4-BE49-F238E27FC236}">
                    <a16:creationId xmlns:a16="http://schemas.microsoft.com/office/drawing/2014/main" id="{2B1C8523-5864-452A-A151-273B1DE38E43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9696;p69">
                <a:extLst>
                  <a:ext uri="{FF2B5EF4-FFF2-40B4-BE49-F238E27FC236}">
                    <a16:creationId xmlns:a16="http://schemas.microsoft.com/office/drawing/2014/main" id="{D22AFB3A-4672-4A85-B4A3-0DEBE8FA811C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9697;p69">
                <a:extLst>
                  <a:ext uri="{FF2B5EF4-FFF2-40B4-BE49-F238E27FC236}">
                    <a16:creationId xmlns:a16="http://schemas.microsoft.com/office/drawing/2014/main" id="{D2B86695-3473-44AC-8A8D-E33EE525BC96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9698;p69">
                <a:extLst>
                  <a:ext uri="{FF2B5EF4-FFF2-40B4-BE49-F238E27FC236}">
                    <a16:creationId xmlns:a16="http://schemas.microsoft.com/office/drawing/2014/main" id="{403C34BF-6858-4B5A-9436-878620CD6B5D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9699;p69">
                <a:extLst>
                  <a:ext uri="{FF2B5EF4-FFF2-40B4-BE49-F238E27FC236}">
                    <a16:creationId xmlns:a16="http://schemas.microsoft.com/office/drawing/2014/main" id="{4799154A-3631-4E08-A30C-5CE57528D8CB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9700;p69">
                <a:extLst>
                  <a:ext uri="{FF2B5EF4-FFF2-40B4-BE49-F238E27FC236}">
                    <a16:creationId xmlns:a16="http://schemas.microsoft.com/office/drawing/2014/main" id="{34D283B0-372B-491A-B964-E21D35992845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9701;p69">
                <a:extLst>
                  <a:ext uri="{FF2B5EF4-FFF2-40B4-BE49-F238E27FC236}">
                    <a16:creationId xmlns:a16="http://schemas.microsoft.com/office/drawing/2014/main" id="{A89AAB7B-DADD-4A25-95F1-5603688230F1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9702;p69">
                <a:extLst>
                  <a:ext uri="{FF2B5EF4-FFF2-40B4-BE49-F238E27FC236}">
                    <a16:creationId xmlns:a16="http://schemas.microsoft.com/office/drawing/2014/main" id="{83417B86-4EC9-4677-839E-46F27C39BB20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9703;p69">
                <a:extLst>
                  <a:ext uri="{FF2B5EF4-FFF2-40B4-BE49-F238E27FC236}">
                    <a16:creationId xmlns:a16="http://schemas.microsoft.com/office/drawing/2014/main" id="{D47CB38A-E30A-415B-8AF1-6C889E518045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9704;p69">
                <a:extLst>
                  <a:ext uri="{FF2B5EF4-FFF2-40B4-BE49-F238E27FC236}">
                    <a16:creationId xmlns:a16="http://schemas.microsoft.com/office/drawing/2014/main" id="{FAF49E3B-9277-45BF-9810-46B34FC47F90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9705;p69">
                <a:extLst>
                  <a:ext uri="{FF2B5EF4-FFF2-40B4-BE49-F238E27FC236}">
                    <a16:creationId xmlns:a16="http://schemas.microsoft.com/office/drawing/2014/main" id="{6EA2B194-1482-46AA-A286-F319953CF28D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9706;p69">
                <a:extLst>
                  <a:ext uri="{FF2B5EF4-FFF2-40B4-BE49-F238E27FC236}">
                    <a16:creationId xmlns:a16="http://schemas.microsoft.com/office/drawing/2014/main" id="{136C6650-9612-46FC-AE7A-221C95053DED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9707;p69">
                <a:extLst>
                  <a:ext uri="{FF2B5EF4-FFF2-40B4-BE49-F238E27FC236}">
                    <a16:creationId xmlns:a16="http://schemas.microsoft.com/office/drawing/2014/main" id="{2D83C3C2-2C8B-4306-B864-DA26E0CBBD54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9708;p69">
                <a:extLst>
                  <a:ext uri="{FF2B5EF4-FFF2-40B4-BE49-F238E27FC236}">
                    <a16:creationId xmlns:a16="http://schemas.microsoft.com/office/drawing/2014/main" id="{5A08CDE2-9325-4775-9986-F9CB8382E210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9709;p69">
                <a:extLst>
                  <a:ext uri="{FF2B5EF4-FFF2-40B4-BE49-F238E27FC236}">
                    <a16:creationId xmlns:a16="http://schemas.microsoft.com/office/drawing/2014/main" id="{25CBD067-46D2-424E-ADF5-999638968438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9710;p69">
                <a:extLst>
                  <a:ext uri="{FF2B5EF4-FFF2-40B4-BE49-F238E27FC236}">
                    <a16:creationId xmlns:a16="http://schemas.microsoft.com/office/drawing/2014/main" id="{358A144E-A06C-447A-97F9-F8B3E5D20F85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9711;p69">
                <a:extLst>
                  <a:ext uri="{FF2B5EF4-FFF2-40B4-BE49-F238E27FC236}">
                    <a16:creationId xmlns:a16="http://schemas.microsoft.com/office/drawing/2014/main" id="{F53231B4-DAA1-4294-8828-CCCB95A81872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9712;p69">
                <a:extLst>
                  <a:ext uri="{FF2B5EF4-FFF2-40B4-BE49-F238E27FC236}">
                    <a16:creationId xmlns:a16="http://schemas.microsoft.com/office/drawing/2014/main" id="{72E6EEC9-2F6A-424E-B2C9-176D5C0B61A0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8922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uiExpand="1" build="p"/>
      <p:bldP spid="139" grpId="1" build="p"/>
      <p:bldP spid="24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5682E9-BBF3-7343-97AB-392FC3880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012" y="350597"/>
            <a:ext cx="7175138" cy="634200"/>
          </a:xfrm>
        </p:spPr>
        <p:txBody>
          <a:bodyPr/>
          <a:lstStyle/>
          <a:p>
            <a:r>
              <a:rPr lang="en-US" dirty="0"/>
              <a:t>SCHOOL-WIDE EXPECTATIONS MATRIX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id="{BF69ECCE-F2FF-4E49-9F8E-F57D1FD33E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07" y="1017725"/>
            <a:ext cx="6921062" cy="37978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6B167C22-4503-5349-8956-1653CCCA7EA1}"/>
              </a:ext>
            </a:extLst>
          </p:cNvPr>
          <p:cNvSpPr/>
          <p:nvPr/>
        </p:nvSpPr>
        <p:spPr>
          <a:xfrm>
            <a:off x="5956323" y="1586326"/>
            <a:ext cx="2849092" cy="2988180"/>
          </a:xfrm>
          <a:prstGeom prst="wedgeRoundRectCallou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Poppins" panose="020B0604020202020204" charset="0"/>
                <a:cs typeface="Poppins" panose="020B0604020202020204" charset="0"/>
              </a:rPr>
              <a:t>Poll: </a:t>
            </a:r>
          </a:p>
          <a:p>
            <a:pPr algn="ctr"/>
            <a:r>
              <a:rPr lang="en-US" dirty="0">
                <a:latin typeface="Poppins" panose="020B0604020202020204" charset="0"/>
                <a:cs typeface="Poppins" panose="020B0604020202020204" charset="0"/>
              </a:rPr>
              <a:t>Have you had a chance to obtain staff &amp; student input on your teaching matrix?</a:t>
            </a:r>
          </a:p>
          <a:p>
            <a:pPr algn="ctr"/>
            <a:endParaRPr lang="en-US" dirty="0">
              <a:latin typeface="Poppins" panose="020B0604020202020204" charset="0"/>
              <a:cs typeface="Poppins" panose="020B0604020202020204" charset="0"/>
            </a:endParaRPr>
          </a:p>
          <a:p>
            <a:pPr marL="342900" indent="-342900" algn="ctr">
              <a:buClr>
                <a:schemeClr val="bg1"/>
              </a:buClr>
              <a:buFont typeface="+mj-lt"/>
              <a:buAutoNum type="alphaLcParenR"/>
            </a:pPr>
            <a:r>
              <a:rPr lang="en-US" dirty="0">
                <a:latin typeface="Poppins" panose="020B0604020202020204" charset="0"/>
                <a:cs typeface="Poppins" panose="020B0604020202020204" charset="0"/>
              </a:rPr>
              <a:t>Not yet</a:t>
            </a:r>
          </a:p>
          <a:p>
            <a:pPr marL="342900" indent="-342900" algn="ctr">
              <a:buClr>
                <a:schemeClr val="bg1"/>
              </a:buClr>
              <a:buFont typeface="+mj-lt"/>
              <a:buAutoNum type="alphaLcParenR"/>
            </a:pPr>
            <a:r>
              <a:rPr lang="en-US" dirty="0">
                <a:latin typeface="Poppins" panose="020B0604020202020204" charset="0"/>
                <a:cs typeface="Poppins" panose="020B0604020202020204" charset="0"/>
              </a:rPr>
              <a:t>Not yet but we have plans to</a:t>
            </a:r>
          </a:p>
          <a:p>
            <a:pPr marL="342900" indent="-342900" algn="ctr">
              <a:buClr>
                <a:schemeClr val="bg1"/>
              </a:buClr>
              <a:buFont typeface="+mj-lt"/>
              <a:buAutoNum type="alphaLcParenR"/>
            </a:pPr>
            <a:r>
              <a:rPr lang="en-US" dirty="0">
                <a:latin typeface="Poppins" panose="020B0604020202020204" charset="0"/>
                <a:cs typeface="Poppins" panose="020B0604020202020204" charset="0"/>
              </a:rPr>
              <a:t>Yes, from staff</a:t>
            </a:r>
          </a:p>
          <a:p>
            <a:pPr marL="342900" indent="-342900" algn="ctr">
              <a:buClr>
                <a:schemeClr val="bg1"/>
              </a:buClr>
              <a:buFont typeface="+mj-lt"/>
              <a:buAutoNum type="alphaLcParenR"/>
            </a:pPr>
            <a:r>
              <a:rPr lang="en-US" dirty="0">
                <a:latin typeface="Poppins" panose="020B0604020202020204" charset="0"/>
                <a:cs typeface="Poppins" panose="020B0604020202020204" charset="0"/>
              </a:rPr>
              <a:t>Yes, from students</a:t>
            </a:r>
          </a:p>
          <a:p>
            <a:pPr marL="342900" indent="-342900" algn="ctr">
              <a:buClr>
                <a:schemeClr val="bg1"/>
              </a:buClr>
              <a:buFont typeface="+mj-lt"/>
              <a:buAutoNum type="alphaLcParenR"/>
            </a:pPr>
            <a:r>
              <a:rPr lang="en-US" dirty="0">
                <a:latin typeface="Poppins" panose="020B0604020202020204" charset="0"/>
                <a:cs typeface="Poppins" panose="020B0604020202020204" charset="0"/>
              </a:rPr>
              <a:t>Yes, from both!</a:t>
            </a:r>
          </a:p>
          <a:p>
            <a:pPr algn="ctr"/>
            <a:endParaRPr lang="en-US" dirty="0">
              <a:latin typeface="Poppins" panose="020B0604020202020204" charset="0"/>
              <a:cs typeface="Poppins" panose="020B0604020202020204" charset="0"/>
            </a:endParaRPr>
          </a:p>
        </p:txBody>
      </p:sp>
      <p:sp>
        <p:nvSpPr>
          <p:cNvPr id="83" name="Google Shape;662;p43">
            <a:extLst>
              <a:ext uri="{FF2B5EF4-FFF2-40B4-BE49-F238E27FC236}">
                <a16:creationId xmlns:a16="http://schemas.microsoft.com/office/drawing/2014/main" id="{23731FB3-FABE-48A7-BA8C-7D5AD6D59187}"/>
              </a:ext>
            </a:extLst>
          </p:cNvPr>
          <p:cNvSpPr/>
          <p:nvPr/>
        </p:nvSpPr>
        <p:spPr>
          <a:xfrm>
            <a:off x="8099648" y="149045"/>
            <a:ext cx="868680" cy="868680"/>
          </a:xfrm>
          <a:prstGeom prst="ellipse">
            <a:avLst/>
          </a:prstGeom>
          <a:gradFill>
            <a:gsLst>
              <a:gs pos="0">
                <a:srgbClr val="63A537"/>
              </a:gs>
              <a:gs pos="100000">
                <a:srgbClr val="99CB38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1" name="Google Shape;662;p43">
            <a:extLst>
              <a:ext uri="{FF2B5EF4-FFF2-40B4-BE49-F238E27FC236}">
                <a16:creationId xmlns:a16="http://schemas.microsoft.com/office/drawing/2014/main" id="{97E76C06-8FD1-4E7A-B529-38384C02500A}"/>
              </a:ext>
            </a:extLst>
          </p:cNvPr>
          <p:cNvSpPr/>
          <p:nvPr/>
        </p:nvSpPr>
        <p:spPr>
          <a:xfrm>
            <a:off x="8097973" y="149045"/>
            <a:ext cx="868680" cy="868680"/>
          </a:xfrm>
          <a:prstGeom prst="ellipse">
            <a:avLst/>
          </a:prstGeom>
          <a:gradFill>
            <a:gsLst>
              <a:gs pos="0">
                <a:srgbClr val="63A537"/>
              </a:gs>
              <a:gs pos="100000">
                <a:srgbClr val="99CB38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2" name="Google Shape;8607;p69">
            <a:extLst>
              <a:ext uri="{FF2B5EF4-FFF2-40B4-BE49-F238E27FC236}">
                <a16:creationId xmlns:a16="http://schemas.microsoft.com/office/drawing/2014/main" id="{FE1860B6-CB9D-4E8C-B2FC-6F3ED3BA35BD}"/>
              </a:ext>
            </a:extLst>
          </p:cNvPr>
          <p:cNvGrpSpPr/>
          <p:nvPr/>
        </p:nvGrpSpPr>
        <p:grpSpPr>
          <a:xfrm>
            <a:off x="8228464" y="420676"/>
            <a:ext cx="550930" cy="427787"/>
            <a:chOff x="2617693" y="3817325"/>
            <a:chExt cx="420475" cy="326491"/>
          </a:xfrm>
        </p:grpSpPr>
        <p:sp>
          <p:nvSpPr>
            <p:cNvPr id="63" name="Google Shape;8608;p69">
              <a:extLst>
                <a:ext uri="{FF2B5EF4-FFF2-40B4-BE49-F238E27FC236}">
                  <a16:creationId xmlns:a16="http://schemas.microsoft.com/office/drawing/2014/main" id="{62531868-D883-48A2-924A-4E49626C7B43}"/>
                </a:ext>
              </a:extLst>
            </p:cNvPr>
            <p:cNvSpPr/>
            <p:nvPr/>
          </p:nvSpPr>
          <p:spPr>
            <a:xfrm>
              <a:off x="2688542" y="3845712"/>
              <a:ext cx="337047" cy="217170"/>
            </a:xfrm>
            <a:custGeom>
              <a:avLst/>
              <a:gdLst/>
              <a:ahLst/>
              <a:cxnLst/>
              <a:rect l="l" t="t" r="r" b="b"/>
              <a:pathLst>
                <a:path w="12835" h="8270" extrusionOk="0">
                  <a:moveTo>
                    <a:pt x="12835" y="1"/>
                  </a:moveTo>
                  <a:lnTo>
                    <a:pt x="1" y="10"/>
                  </a:lnTo>
                  <a:lnTo>
                    <a:pt x="1" y="5284"/>
                  </a:lnTo>
                  <a:lnTo>
                    <a:pt x="900" y="5284"/>
                  </a:lnTo>
                  <a:lnTo>
                    <a:pt x="900" y="5867"/>
                  </a:lnTo>
                  <a:lnTo>
                    <a:pt x="1140" y="5944"/>
                  </a:lnTo>
                  <a:cubicBezTo>
                    <a:pt x="1274" y="5982"/>
                    <a:pt x="1417" y="6040"/>
                    <a:pt x="1542" y="6116"/>
                  </a:cubicBezTo>
                  <a:lnTo>
                    <a:pt x="1771" y="6231"/>
                  </a:lnTo>
                  <a:lnTo>
                    <a:pt x="2183" y="5819"/>
                  </a:lnTo>
                  <a:lnTo>
                    <a:pt x="2843" y="6480"/>
                  </a:lnTo>
                  <a:lnTo>
                    <a:pt x="2432" y="6891"/>
                  </a:lnTo>
                  <a:lnTo>
                    <a:pt x="2547" y="7121"/>
                  </a:lnTo>
                  <a:cubicBezTo>
                    <a:pt x="2623" y="7245"/>
                    <a:pt x="2681" y="7379"/>
                    <a:pt x="2719" y="7523"/>
                  </a:cubicBezTo>
                  <a:lnTo>
                    <a:pt x="2795" y="7762"/>
                  </a:lnTo>
                  <a:lnTo>
                    <a:pt x="3379" y="7762"/>
                  </a:lnTo>
                  <a:lnTo>
                    <a:pt x="3379" y="8269"/>
                  </a:lnTo>
                  <a:lnTo>
                    <a:pt x="12835" y="8269"/>
                  </a:lnTo>
                  <a:lnTo>
                    <a:pt x="12835" y="1"/>
                  </a:lnTo>
                  <a:close/>
                </a:path>
              </a:pathLst>
            </a:custGeom>
            <a:solidFill>
              <a:srgbClr val="DEE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8609;p69">
              <a:extLst>
                <a:ext uri="{FF2B5EF4-FFF2-40B4-BE49-F238E27FC236}">
                  <a16:creationId xmlns:a16="http://schemas.microsoft.com/office/drawing/2014/main" id="{3710D3D0-7F19-49B2-95F6-9BFF7F2CCD0E}"/>
                </a:ext>
              </a:extLst>
            </p:cNvPr>
            <p:cNvSpPr/>
            <p:nvPr/>
          </p:nvSpPr>
          <p:spPr>
            <a:xfrm>
              <a:off x="2734786" y="4063119"/>
              <a:ext cx="57089" cy="27153"/>
            </a:xfrm>
            <a:custGeom>
              <a:avLst/>
              <a:gdLst/>
              <a:ahLst/>
              <a:cxnLst/>
              <a:rect l="l" t="t" r="r" b="b"/>
              <a:pathLst>
                <a:path w="2174" h="1034" extrusionOk="0">
                  <a:moveTo>
                    <a:pt x="1235" y="0"/>
                  </a:moveTo>
                  <a:lnTo>
                    <a:pt x="1235" y="38"/>
                  </a:lnTo>
                  <a:lnTo>
                    <a:pt x="479" y="38"/>
                  </a:lnTo>
                  <a:lnTo>
                    <a:pt x="479" y="48"/>
                  </a:lnTo>
                  <a:cubicBezTo>
                    <a:pt x="460" y="431"/>
                    <a:pt x="288" y="775"/>
                    <a:pt x="1" y="1034"/>
                  </a:cubicBezTo>
                  <a:lnTo>
                    <a:pt x="1379" y="1034"/>
                  </a:lnTo>
                  <a:cubicBezTo>
                    <a:pt x="1446" y="890"/>
                    <a:pt x="1494" y="747"/>
                    <a:pt x="1532" y="593"/>
                  </a:cubicBezTo>
                  <a:lnTo>
                    <a:pt x="2173" y="593"/>
                  </a:lnTo>
                  <a:lnTo>
                    <a:pt x="2173" y="0"/>
                  </a:lnTo>
                  <a:close/>
                </a:path>
              </a:pathLst>
            </a:custGeom>
            <a:solidFill>
              <a:srgbClr val="AA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8610;p69">
              <a:extLst>
                <a:ext uri="{FF2B5EF4-FFF2-40B4-BE49-F238E27FC236}">
                  <a16:creationId xmlns:a16="http://schemas.microsoft.com/office/drawing/2014/main" id="{12257A64-50D0-4A8A-808F-34820D77735E}"/>
                </a:ext>
              </a:extLst>
            </p:cNvPr>
            <p:cNvSpPr/>
            <p:nvPr/>
          </p:nvSpPr>
          <p:spPr>
            <a:xfrm>
              <a:off x="2747864" y="3991981"/>
              <a:ext cx="44012" cy="70902"/>
            </a:xfrm>
            <a:custGeom>
              <a:avLst/>
              <a:gdLst/>
              <a:ahLst/>
              <a:cxnLst/>
              <a:rect l="l" t="t" r="r" b="b"/>
              <a:pathLst>
                <a:path w="1676" h="2700" extrusionOk="0">
                  <a:moveTo>
                    <a:pt x="307" y="1"/>
                  </a:moveTo>
                  <a:lnTo>
                    <a:pt x="0" y="307"/>
                  </a:lnTo>
                  <a:lnTo>
                    <a:pt x="594" y="910"/>
                  </a:lnTo>
                  <a:lnTo>
                    <a:pt x="182" y="1321"/>
                  </a:lnTo>
                  <a:lnTo>
                    <a:pt x="297" y="1551"/>
                  </a:lnTo>
                  <a:cubicBezTo>
                    <a:pt x="364" y="1675"/>
                    <a:pt x="422" y="1819"/>
                    <a:pt x="469" y="1963"/>
                  </a:cubicBezTo>
                  <a:lnTo>
                    <a:pt x="546" y="2202"/>
                  </a:lnTo>
                  <a:lnTo>
                    <a:pt x="1130" y="2202"/>
                  </a:lnTo>
                  <a:lnTo>
                    <a:pt x="1130" y="2699"/>
                  </a:lnTo>
                  <a:lnTo>
                    <a:pt x="1675" y="2699"/>
                  </a:lnTo>
                  <a:lnTo>
                    <a:pt x="1675" y="2030"/>
                  </a:lnTo>
                  <a:lnTo>
                    <a:pt x="1034" y="2030"/>
                  </a:lnTo>
                  <a:cubicBezTo>
                    <a:pt x="977" y="1790"/>
                    <a:pt x="881" y="1561"/>
                    <a:pt x="757" y="1360"/>
                  </a:cubicBezTo>
                  <a:lnTo>
                    <a:pt x="1206" y="910"/>
                  </a:lnTo>
                  <a:lnTo>
                    <a:pt x="307" y="1"/>
                  </a:lnTo>
                  <a:close/>
                </a:path>
              </a:pathLst>
            </a:custGeom>
            <a:solidFill>
              <a:srgbClr val="D6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611;p69">
              <a:extLst>
                <a:ext uri="{FF2B5EF4-FFF2-40B4-BE49-F238E27FC236}">
                  <a16:creationId xmlns:a16="http://schemas.microsoft.com/office/drawing/2014/main" id="{A00F4181-22BF-4CB1-8919-1C5DD0684FDE}"/>
                </a:ext>
              </a:extLst>
            </p:cNvPr>
            <p:cNvSpPr/>
            <p:nvPr/>
          </p:nvSpPr>
          <p:spPr>
            <a:xfrm>
              <a:off x="2692823" y="3979927"/>
              <a:ext cx="49027" cy="29411"/>
            </a:xfrm>
            <a:custGeom>
              <a:avLst/>
              <a:gdLst/>
              <a:ahLst/>
              <a:cxnLst/>
              <a:rect l="l" t="t" r="r" b="b"/>
              <a:pathLst>
                <a:path w="1867" h="1120" extrusionOk="0">
                  <a:moveTo>
                    <a:pt x="1" y="0"/>
                  </a:moveTo>
                  <a:lnTo>
                    <a:pt x="1" y="163"/>
                  </a:lnTo>
                  <a:lnTo>
                    <a:pt x="737" y="163"/>
                  </a:lnTo>
                  <a:lnTo>
                    <a:pt x="737" y="756"/>
                  </a:lnTo>
                  <a:lnTo>
                    <a:pt x="977" y="833"/>
                  </a:lnTo>
                  <a:cubicBezTo>
                    <a:pt x="1111" y="871"/>
                    <a:pt x="1254" y="929"/>
                    <a:pt x="1379" y="996"/>
                  </a:cubicBezTo>
                  <a:lnTo>
                    <a:pt x="1608" y="1120"/>
                  </a:lnTo>
                  <a:lnTo>
                    <a:pt x="1867" y="862"/>
                  </a:lnTo>
                  <a:cubicBezTo>
                    <a:pt x="1675" y="766"/>
                    <a:pt x="1484" y="689"/>
                    <a:pt x="1283" y="632"/>
                  </a:cubicBezTo>
                  <a:lnTo>
                    <a:pt x="1283" y="0"/>
                  </a:lnTo>
                  <a:close/>
                </a:path>
              </a:pathLst>
            </a:custGeom>
            <a:solidFill>
              <a:srgbClr val="D6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612;p69">
              <a:extLst>
                <a:ext uri="{FF2B5EF4-FFF2-40B4-BE49-F238E27FC236}">
                  <a16:creationId xmlns:a16="http://schemas.microsoft.com/office/drawing/2014/main" id="{BC9F37E4-9DDC-4B95-8344-68CEEB10F1E5}"/>
                </a:ext>
              </a:extLst>
            </p:cNvPr>
            <p:cNvSpPr/>
            <p:nvPr/>
          </p:nvSpPr>
          <p:spPr>
            <a:xfrm>
              <a:off x="2688542" y="3845975"/>
              <a:ext cx="11344" cy="133979"/>
            </a:xfrm>
            <a:custGeom>
              <a:avLst/>
              <a:gdLst/>
              <a:ahLst/>
              <a:cxnLst/>
              <a:rect l="l" t="t" r="r" b="b"/>
              <a:pathLst>
                <a:path w="432" h="5102" extrusionOk="0">
                  <a:moveTo>
                    <a:pt x="1" y="0"/>
                  </a:moveTo>
                  <a:lnTo>
                    <a:pt x="1" y="5101"/>
                  </a:lnTo>
                  <a:lnTo>
                    <a:pt x="432" y="5101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D6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613;p69">
              <a:extLst>
                <a:ext uri="{FF2B5EF4-FFF2-40B4-BE49-F238E27FC236}">
                  <a16:creationId xmlns:a16="http://schemas.microsoft.com/office/drawing/2014/main" id="{39BBB609-38EB-4FD8-BC2A-D5DB1CC6D734}"/>
                </a:ext>
              </a:extLst>
            </p:cNvPr>
            <p:cNvSpPr/>
            <p:nvPr/>
          </p:nvSpPr>
          <p:spPr>
            <a:xfrm>
              <a:off x="2688542" y="3844977"/>
              <a:ext cx="337047" cy="11082"/>
            </a:xfrm>
            <a:custGeom>
              <a:avLst/>
              <a:gdLst/>
              <a:ahLst/>
              <a:cxnLst/>
              <a:rect l="l" t="t" r="r" b="b"/>
              <a:pathLst>
                <a:path w="12835" h="422" extrusionOk="0">
                  <a:moveTo>
                    <a:pt x="1" y="0"/>
                  </a:moveTo>
                  <a:lnTo>
                    <a:pt x="1" y="421"/>
                  </a:lnTo>
                  <a:lnTo>
                    <a:pt x="12835" y="421"/>
                  </a:lnTo>
                  <a:lnTo>
                    <a:pt x="12835" y="0"/>
                  </a:lnTo>
                  <a:close/>
                </a:path>
              </a:pathLst>
            </a:custGeom>
            <a:solidFill>
              <a:srgbClr val="D6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614;p69">
              <a:extLst>
                <a:ext uri="{FF2B5EF4-FFF2-40B4-BE49-F238E27FC236}">
                  <a16:creationId xmlns:a16="http://schemas.microsoft.com/office/drawing/2014/main" id="{3618EDC2-ED75-4D8A-9D62-D0686281A630}"/>
                </a:ext>
              </a:extLst>
            </p:cNvPr>
            <p:cNvSpPr/>
            <p:nvPr/>
          </p:nvSpPr>
          <p:spPr>
            <a:xfrm>
              <a:off x="2723232" y="4061596"/>
              <a:ext cx="314936" cy="29936"/>
            </a:xfrm>
            <a:custGeom>
              <a:avLst/>
              <a:gdLst/>
              <a:ahLst/>
              <a:cxnLst/>
              <a:rect l="l" t="t" r="r" b="b"/>
              <a:pathLst>
                <a:path w="11993" h="1140" extrusionOk="0">
                  <a:moveTo>
                    <a:pt x="1675" y="1"/>
                  </a:moveTo>
                  <a:cubicBezTo>
                    <a:pt x="1647" y="1"/>
                    <a:pt x="1628" y="20"/>
                    <a:pt x="1628" y="39"/>
                  </a:cubicBezTo>
                  <a:lnTo>
                    <a:pt x="546" y="39"/>
                  </a:lnTo>
                  <a:cubicBezTo>
                    <a:pt x="517" y="39"/>
                    <a:pt x="498" y="68"/>
                    <a:pt x="498" y="96"/>
                  </a:cubicBezTo>
                  <a:lnTo>
                    <a:pt x="498" y="163"/>
                  </a:lnTo>
                  <a:lnTo>
                    <a:pt x="498" y="202"/>
                  </a:lnTo>
                  <a:lnTo>
                    <a:pt x="498" y="221"/>
                  </a:lnTo>
                  <a:lnTo>
                    <a:pt x="498" y="240"/>
                  </a:lnTo>
                  <a:cubicBezTo>
                    <a:pt x="460" y="565"/>
                    <a:pt x="297" y="852"/>
                    <a:pt x="39" y="1044"/>
                  </a:cubicBezTo>
                  <a:cubicBezTo>
                    <a:pt x="1" y="1072"/>
                    <a:pt x="20" y="1139"/>
                    <a:pt x="68" y="1139"/>
                  </a:cubicBezTo>
                  <a:lnTo>
                    <a:pt x="11935" y="1139"/>
                  </a:lnTo>
                  <a:cubicBezTo>
                    <a:pt x="11963" y="1139"/>
                    <a:pt x="11992" y="1111"/>
                    <a:pt x="11992" y="1082"/>
                  </a:cubicBezTo>
                  <a:lnTo>
                    <a:pt x="11992" y="48"/>
                  </a:lnTo>
                  <a:cubicBezTo>
                    <a:pt x="11983" y="20"/>
                    <a:pt x="11963" y="1"/>
                    <a:pt x="11935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615;p69">
              <a:extLst>
                <a:ext uri="{FF2B5EF4-FFF2-40B4-BE49-F238E27FC236}">
                  <a16:creationId xmlns:a16="http://schemas.microsoft.com/office/drawing/2014/main" id="{D48F4442-6E8B-4D57-9BBE-61A77C5FFF99}"/>
                </a:ext>
              </a:extLst>
            </p:cNvPr>
            <p:cNvSpPr/>
            <p:nvPr/>
          </p:nvSpPr>
          <p:spPr>
            <a:xfrm>
              <a:off x="2676226" y="3817325"/>
              <a:ext cx="361679" cy="29936"/>
            </a:xfrm>
            <a:custGeom>
              <a:avLst/>
              <a:gdLst/>
              <a:ahLst/>
              <a:cxnLst/>
              <a:rect l="l" t="t" r="r" b="b"/>
              <a:pathLst>
                <a:path w="13773" h="1140" extrusionOk="0">
                  <a:moveTo>
                    <a:pt x="49" y="0"/>
                  </a:moveTo>
                  <a:cubicBezTo>
                    <a:pt x="20" y="0"/>
                    <a:pt x="1" y="19"/>
                    <a:pt x="1" y="48"/>
                  </a:cubicBezTo>
                  <a:lnTo>
                    <a:pt x="1" y="1082"/>
                  </a:lnTo>
                  <a:cubicBezTo>
                    <a:pt x="1" y="1110"/>
                    <a:pt x="20" y="1139"/>
                    <a:pt x="49" y="1139"/>
                  </a:cubicBezTo>
                  <a:lnTo>
                    <a:pt x="13725" y="1139"/>
                  </a:lnTo>
                  <a:cubicBezTo>
                    <a:pt x="13753" y="1139"/>
                    <a:pt x="13773" y="1110"/>
                    <a:pt x="13773" y="1082"/>
                  </a:cubicBezTo>
                  <a:lnTo>
                    <a:pt x="13773" y="48"/>
                  </a:lnTo>
                  <a:cubicBezTo>
                    <a:pt x="13773" y="19"/>
                    <a:pt x="13753" y="0"/>
                    <a:pt x="13725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616;p69">
              <a:extLst>
                <a:ext uri="{FF2B5EF4-FFF2-40B4-BE49-F238E27FC236}">
                  <a16:creationId xmlns:a16="http://schemas.microsoft.com/office/drawing/2014/main" id="{5D06D74C-9C1B-4B63-8C43-416B504D66A1}"/>
                </a:ext>
              </a:extLst>
            </p:cNvPr>
            <p:cNvSpPr/>
            <p:nvPr/>
          </p:nvSpPr>
          <p:spPr>
            <a:xfrm>
              <a:off x="2812463" y="3959051"/>
              <a:ext cx="28413" cy="66123"/>
            </a:xfrm>
            <a:custGeom>
              <a:avLst/>
              <a:gdLst/>
              <a:ahLst/>
              <a:cxnLst/>
              <a:rect l="l" t="t" r="r" b="b"/>
              <a:pathLst>
                <a:path w="1082" h="2518" extrusionOk="0">
                  <a:moveTo>
                    <a:pt x="0" y="1"/>
                  </a:moveTo>
                  <a:lnTo>
                    <a:pt x="0" y="2518"/>
                  </a:lnTo>
                  <a:lnTo>
                    <a:pt x="1081" y="2518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617;p69">
              <a:extLst>
                <a:ext uri="{FF2B5EF4-FFF2-40B4-BE49-F238E27FC236}">
                  <a16:creationId xmlns:a16="http://schemas.microsoft.com/office/drawing/2014/main" id="{6DEE8F1B-63CD-43C5-8A70-38C446B24B0B}"/>
                </a:ext>
              </a:extLst>
            </p:cNvPr>
            <p:cNvSpPr/>
            <p:nvPr/>
          </p:nvSpPr>
          <p:spPr>
            <a:xfrm>
              <a:off x="2860966" y="3930664"/>
              <a:ext cx="28413" cy="94510"/>
            </a:xfrm>
            <a:custGeom>
              <a:avLst/>
              <a:gdLst/>
              <a:ahLst/>
              <a:cxnLst/>
              <a:rect l="l" t="t" r="r" b="b"/>
              <a:pathLst>
                <a:path w="1082" h="3599" extrusionOk="0">
                  <a:moveTo>
                    <a:pt x="0" y="0"/>
                  </a:moveTo>
                  <a:lnTo>
                    <a:pt x="0" y="3599"/>
                  </a:lnTo>
                  <a:lnTo>
                    <a:pt x="1082" y="3599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618;p69">
              <a:extLst>
                <a:ext uri="{FF2B5EF4-FFF2-40B4-BE49-F238E27FC236}">
                  <a16:creationId xmlns:a16="http://schemas.microsoft.com/office/drawing/2014/main" id="{A8999598-1793-486A-91CE-9287FC6E7D85}"/>
                </a:ext>
              </a:extLst>
            </p:cNvPr>
            <p:cNvSpPr/>
            <p:nvPr/>
          </p:nvSpPr>
          <p:spPr>
            <a:xfrm>
              <a:off x="2908207" y="3947759"/>
              <a:ext cx="28413" cy="77414"/>
            </a:xfrm>
            <a:custGeom>
              <a:avLst/>
              <a:gdLst/>
              <a:ahLst/>
              <a:cxnLst/>
              <a:rect l="l" t="t" r="r" b="b"/>
              <a:pathLst>
                <a:path w="1082" h="2948" extrusionOk="0">
                  <a:moveTo>
                    <a:pt x="0" y="0"/>
                  </a:moveTo>
                  <a:lnTo>
                    <a:pt x="0" y="2948"/>
                  </a:lnTo>
                  <a:lnTo>
                    <a:pt x="1082" y="2948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619;p69">
              <a:extLst>
                <a:ext uri="{FF2B5EF4-FFF2-40B4-BE49-F238E27FC236}">
                  <a16:creationId xmlns:a16="http://schemas.microsoft.com/office/drawing/2014/main" id="{F9C9704A-B383-4A4E-B012-A7A0A29F81D7}"/>
                </a:ext>
              </a:extLst>
            </p:cNvPr>
            <p:cNvSpPr/>
            <p:nvPr/>
          </p:nvSpPr>
          <p:spPr>
            <a:xfrm>
              <a:off x="2716693" y="3882161"/>
              <a:ext cx="54069" cy="13603"/>
            </a:xfrm>
            <a:custGeom>
              <a:avLst/>
              <a:gdLst/>
              <a:ahLst/>
              <a:cxnLst/>
              <a:rect l="l" t="t" r="r" b="b"/>
              <a:pathLst>
                <a:path w="2059" h="518" extrusionOk="0">
                  <a:moveTo>
                    <a:pt x="345" y="0"/>
                  </a:moveTo>
                  <a:cubicBezTo>
                    <a:pt x="1" y="0"/>
                    <a:pt x="1" y="517"/>
                    <a:pt x="345" y="517"/>
                  </a:cubicBezTo>
                  <a:lnTo>
                    <a:pt x="1714" y="517"/>
                  </a:lnTo>
                  <a:cubicBezTo>
                    <a:pt x="2058" y="517"/>
                    <a:pt x="2058" y="0"/>
                    <a:pt x="1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620;p69">
              <a:extLst>
                <a:ext uri="{FF2B5EF4-FFF2-40B4-BE49-F238E27FC236}">
                  <a16:creationId xmlns:a16="http://schemas.microsoft.com/office/drawing/2014/main" id="{FEB08591-D0D1-4707-A639-4CAD4C948355}"/>
                </a:ext>
              </a:extLst>
            </p:cNvPr>
            <p:cNvSpPr/>
            <p:nvPr/>
          </p:nvSpPr>
          <p:spPr>
            <a:xfrm>
              <a:off x="2716693" y="3904771"/>
              <a:ext cx="73659" cy="13340"/>
            </a:xfrm>
            <a:custGeom>
              <a:avLst/>
              <a:gdLst/>
              <a:ahLst/>
              <a:cxnLst/>
              <a:rect l="l" t="t" r="r" b="b"/>
              <a:pathLst>
                <a:path w="2805" h="508" extrusionOk="0">
                  <a:moveTo>
                    <a:pt x="345" y="1"/>
                  </a:moveTo>
                  <a:cubicBezTo>
                    <a:pt x="1" y="1"/>
                    <a:pt x="1" y="508"/>
                    <a:pt x="345" y="508"/>
                  </a:cubicBezTo>
                  <a:lnTo>
                    <a:pt x="2470" y="508"/>
                  </a:lnTo>
                  <a:cubicBezTo>
                    <a:pt x="2805" y="508"/>
                    <a:pt x="2805" y="1"/>
                    <a:pt x="24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621;p69">
              <a:extLst>
                <a:ext uri="{FF2B5EF4-FFF2-40B4-BE49-F238E27FC236}">
                  <a16:creationId xmlns:a16="http://schemas.microsoft.com/office/drawing/2014/main" id="{6EF43C22-842A-4410-AB07-BD804F0C8CFA}"/>
                </a:ext>
              </a:extLst>
            </p:cNvPr>
            <p:cNvSpPr/>
            <p:nvPr/>
          </p:nvSpPr>
          <p:spPr>
            <a:xfrm>
              <a:off x="2716693" y="3927145"/>
              <a:ext cx="73659" cy="13603"/>
            </a:xfrm>
            <a:custGeom>
              <a:avLst/>
              <a:gdLst/>
              <a:ahLst/>
              <a:cxnLst/>
              <a:rect l="l" t="t" r="r" b="b"/>
              <a:pathLst>
                <a:path w="2805" h="518" extrusionOk="0">
                  <a:moveTo>
                    <a:pt x="345" y="1"/>
                  </a:moveTo>
                  <a:cubicBezTo>
                    <a:pt x="1" y="1"/>
                    <a:pt x="1" y="517"/>
                    <a:pt x="345" y="517"/>
                  </a:cubicBezTo>
                  <a:lnTo>
                    <a:pt x="2470" y="517"/>
                  </a:lnTo>
                  <a:cubicBezTo>
                    <a:pt x="2805" y="517"/>
                    <a:pt x="2805" y="1"/>
                    <a:pt x="24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622;p69">
              <a:extLst>
                <a:ext uri="{FF2B5EF4-FFF2-40B4-BE49-F238E27FC236}">
                  <a16:creationId xmlns:a16="http://schemas.microsoft.com/office/drawing/2014/main" id="{397EA089-B4DD-4D28-B7E5-A45E2A3940DA}"/>
                </a:ext>
              </a:extLst>
            </p:cNvPr>
            <p:cNvSpPr/>
            <p:nvPr/>
          </p:nvSpPr>
          <p:spPr>
            <a:xfrm>
              <a:off x="2716693" y="3949755"/>
              <a:ext cx="73659" cy="13603"/>
            </a:xfrm>
            <a:custGeom>
              <a:avLst/>
              <a:gdLst/>
              <a:ahLst/>
              <a:cxnLst/>
              <a:rect l="l" t="t" r="r" b="b"/>
              <a:pathLst>
                <a:path w="2805" h="518" extrusionOk="0">
                  <a:moveTo>
                    <a:pt x="345" y="1"/>
                  </a:moveTo>
                  <a:cubicBezTo>
                    <a:pt x="1" y="1"/>
                    <a:pt x="1" y="518"/>
                    <a:pt x="345" y="518"/>
                  </a:cubicBezTo>
                  <a:lnTo>
                    <a:pt x="2470" y="518"/>
                  </a:lnTo>
                  <a:cubicBezTo>
                    <a:pt x="2805" y="518"/>
                    <a:pt x="2805" y="1"/>
                    <a:pt x="24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623;p69">
              <a:extLst>
                <a:ext uri="{FF2B5EF4-FFF2-40B4-BE49-F238E27FC236}">
                  <a16:creationId xmlns:a16="http://schemas.microsoft.com/office/drawing/2014/main" id="{BF17D709-F1ED-4947-9DA9-A01FA77E8323}"/>
                </a:ext>
              </a:extLst>
            </p:cNvPr>
            <p:cNvSpPr/>
            <p:nvPr/>
          </p:nvSpPr>
          <p:spPr>
            <a:xfrm>
              <a:off x="2617693" y="3979428"/>
              <a:ext cx="164125" cy="164388"/>
            </a:xfrm>
            <a:custGeom>
              <a:avLst/>
              <a:gdLst/>
              <a:ahLst/>
              <a:cxnLst/>
              <a:rect l="l" t="t" r="r" b="b"/>
              <a:pathLst>
                <a:path w="6250" h="6260" extrusionOk="0">
                  <a:moveTo>
                    <a:pt x="3302" y="1866"/>
                  </a:moveTo>
                  <a:lnTo>
                    <a:pt x="3331" y="1876"/>
                  </a:lnTo>
                  <a:lnTo>
                    <a:pt x="3359" y="1876"/>
                  </a:lnTo>
                  <a:lnTo>
                    <a:pt x="3388" y="1885"/>
                  </a:lnTo>
                  <a:lnTo>
                    <a:pt x="3417" y="1895"/>
                  </a:lnTo>
                  <a:lnTo>
                    <a:pt x="3445" y="1905"/>
                  </a:lnTo>
                  <a:lnTo>
                    <a:pt x="3474" y="1905"/>
                  </a:lnTo>
                  <a:lnTo>
                    <a:pt x="3503" y="1924"/>
                  </a:lnTo>
                  <a:lnTo>
                    <a:pt x="3532" y="1933"/>
                  </a:lnTo>
                  <a:lnTo>
                    <a:pt x="3560" y="1943"/>
                  </a:lnTo>
                  <a:lnTo>
                    <a:pt x="3589" y="1952"/>
                  </a:lnTo>
                  <a:lnTo>
                    <a:pt x="3618" y="1972"/>
                  </a:lnTo>
                  <a:lnTo>
                    <a:pt x="3646" y="1981"/>
                  </a:lnTo>
                  <a:lnTo>
                    <a:pt x="3675" y="1991"/>
                  </a:lnTo>
                  <a:lnTo>
                    <a:pt x="3704" y="2010"/>
                  </a:lnTo>
                  <a:lnTo>
                    <a:pt x="3732" y="2019"/>
                  </a:lnTo>
                  <a:lnTo>
                    <a:pt x="3752" y="2039"/>
                  </a:lnTo>
                  <a:lnTo>
                    <a:pt x="3780" y="2058"/>
                  </a:lnTo>
                  <a:lnTo>
                    <a:pt x="3799" y="2067"/>
                  </a:lnTo>
                  <a:lnTo>
                    <a:pt x="3819" y="2086"/>
                  </a:lnTo>
                  <a:lnTo>
                    <a:pt x="3828" y="2086"/>
                  </a:lnTo>
                  <a:lnTo>
                    <a:pt x="3847" y="2096"/>
                  </a:lnTo>
                  <a:lnTo>
                    <a:pt x="3866" y="2115"/>
                  </a:lnTo>
                  <a:lnTo>
                    <a:pt x="3876" y="2115"/>
                  </a:lnTo>
                  <a:lnTo>
                    <a:pt x="3895" y="2125"/>
                  </a:lnTo>
                  <a:lnTo>
                    <a:pt x="3924" y="2153"/>
                  </a:lnTo>
                  <a:lnTo>
                    <a:pt x="3953" y="2182"/>
                  </a:lnTo>
                  <a:lnTo>
                    <a:pt x="3981" y="2211"/>
                  </a:lnTo>
                  <a:lnTo>
                    <a:pt x="3991" y="2220"/>
                  </a:lnTo>
                  <a:lnTo>
                    <a:pt x="4000" y="2230"/>
                  </a:lnTo>
                  <a:lnTo>
                    <a:pt x="4020" y="2249"/>
                  </a:lnTo>
                  <a:lnTo>
                    <a:pt x="4039" y="2268"/>
                  </a:lnTo>
                  <a:lnTo>
                    <a:pt x="4039" y="2278"/>
                  </a:lnTo>
                  <a:lnTo>
                    <a:pt x="4058" y="2297"/>
                  </a:lnTo>
                  <a:lnTo>
                    <a:pt x="4077" y="2316"/>
                  </a:lnTo>
                  <a:lnTo>
                    <a:pt x="4077" y="2326"/>
                  </a:lnTo>
                  <a:lnTo>
                    <a:pt x="4096" y="2345"/>
                  </a:lnTo>
                  <a:lnTo>
                    <a:pt x="4115" y="2364"/>
                  </a:lnTo>
                  <a:lnTo>
                    <a:pt x="4134" y="2393"/>
                  </a:lnTo>
                  <a:lnTo>
                    <a:pt x="4144" y="2421"/>
                  </a:lnTo>
                  <a:lnTo>
                    <a:pt x="4163" y="2441"/>
                  </a:lnTo>
                  <a:lnTo>
                    <a:pt x="4182" y="2469"/>
                  </a:lnTo>
                  <a:lnTo>
                    <a:pt x="4201" y="2498"/>
                  </a:lnTo>
                  <a:lnTo>
                    <a:pt x="4211" y="2527"/>
                  </a:lnTo>
                  <a:lnTo>
                    <a:pt x="4230" y="2555"/>
                  </a:lnTo>
                  <a:lnTo>
                    <a:pt x="4240" y="2575"/>
                  </a:lnTo>
                  <a:lnTo>
                    <a:pt x="4249" y="2603"/>
                  </a:lnTo>
                  <a:lnTo>
                    <a:pt x="4268" y="2632"/>
                  </a:lnTo>
                  <a:lnTo>
                    <a:pt x="4278" y="2661"/>
                  </a:lnTo>
                  <a:lnTo>
                    <a:pt x="4288" y="2689"/>
                  </a:lnTo>
                  <a:lnTo>
                    <a:pt x="4297" y="2728"/>
                  </a:lnTo>
                  <a:lnTo>
                    <a:pt x="4307" y="2747"/>
                  </a:lnTo>
                  <a:lnTo>
                    <a:pt x="4316" y="2775"/>
                  </a:lnTo>
                  <a:lnTo>
                    <a:pt x="4316" y="2785"/>
                  </a:lnTo>
                  <a:lnTo>
                    <a:pt x="4316" y="2814"/>
                  </a:lnTo>
                  <a:lnTo>
                    <a:pt x="4326" y="2842"/>
                  </a:lnTo>
                  <a:lnTo>
                    <a:pt x="4326" y="2852"/>
                  </a:lnTo>
                  <a:lnTo>
                    <a:pt x="4326" y="2871"/>
                  </a:lnTo>
                  <a:cubicBezTo>
                    <a:pt x="4326" y="2881"/>
                    <a:pt x="4326" y="2890"/>
                    <a:pt x="4326" y="2900"/>
                  </a:cubicBezTo>
                  <a:lnTo>
                    <a:pt x="4326" y="2909"/>
                  </a:lnTo>
                  <a:lnTo>
                    <a:pt x="4326" y="2929"/>
                  </a:lnTo>
                  <a:cubicBezTo>
                    <a:pt x="4326" y="2948"/>
                    <a:pt x="4326" y="2967"/>
                    <a:pt x="4335" y="2986"/>
                  </a:cubicBezTo>
                  <a:lnTo>
                    <a:pt x="4335" y="2996"/>
                  </a:lnTo>
                  <a:lnTo>
                    <a:pt x="4335" y="3024"/>
                  </a:lnTo>
                  <a:lnTo>
                    <a:pt x="4335" y="3034"/>
                  </a:lnTo>
                  <a:cubicBezTo>
                    <a:pt x="4422" y="3072"/>
                    <a:pt x="4431" y="3101"/>
                    <a:pt x="4431" y="3130"/>
                  </a:cubicBezTo>
                  <a:lnTo>
                    <a:pt x="4422" y="3130"/>
                  </a:lnTo>
                  <a:lnTo>
                    <a:pt x="4422" y="3206"/>
                  </a:lnTo>
                  <a:lnTo>
                    <a:pt x="4422" y="3225"/>
                  </a:lnTo>
                  <a:lnTo>
                    <a:pt x="4422" y="3283"/>
                  </a:lnTo>
                  <a:lnTo>
                    <a:pt x="4422" y="3302"/>
                  </a:lnTo>
                  <a:cubicBezTo>
                    <a:pt x="4422" y="3321"/>
                    <a:pt x="4422" y="3350"/>
                    <a:pt x="4412" y="3369"/>
                  </a:cubicBezTo>
                  <a:lnTo>
                    <a:pt x="4412" y="3378"/>
                  </a:lnTo>
                  <a:cubicBezTo>
                    <a:pt x="4412" y="3407"/>
                    <a:pt x="4402" y="3426"/>
                    <a:pt x="4402" y="3455"/>
                  </a:cubicBezTo>
                  <a:lnTo>
                    <a:pt x="4402" y="3465"/>
                  </a:lnTo>
                  <a:cubicBezTo>
                    <a:pt x="4402" y="3484"/>
                    <a:pt x="4383" y="3503"/>
                    <a:pt x="4383" y="3532"/>
                  </a:cubicBezTo>
                  <a:lnTo>
                    <a:pt x="4374" y="3551"/>
                  </a:lnTo>
                  <a:cubicBezTo>
                    <a:pt x="4364" y="3570"/>
                    <a:pt x="4364" y="3589"/>
                    <a:pt x="4355" y="3608"/>
                  </a:cubicBezTo>
                  <a:lnTo>
                    <a:pt x="4355" y="3618"/>
                  </a:lnTo>
                  <a:cubicBezTo>
                    <a:pt x="4335" y="3666"/>
                    <a:pt x="4307" y="3713"/>
                    <a:pt x="4288" y="3761"/>
                  </a:cubicBezTo>
                  <a:lnTo>
                    <a:pt x="4288" y="3771"/>
                  </a:lnTo>
                  <a:lnTo>
                    <a:pt x="4249" y="3828"/>
                  </a:lnTo>
                  <a:lnTo>
                    <a:pt x="4240" y="3838"/>
                  </a:lnTo>
                  <a:cubicBezTo>
                    <a:pt x="4201" y="3905"/>
                    <a:pt x="4154" y="3962"/>
                    <a:pt x="4096" y="4020"/>
                  </a:cubicBezTo>
                  <a:cubicBezTo>
                    <a:pt x="4048" y="4077"/>
                    <a:pt x="3981" y="4125"/>
                    <a:pt x="3924" y="4173"/>
                  </a:cubicBezTo>
                  <a:lnTo>
                    <a:pt x="3895" y="4192"/>
                  </a:lnTo>
                  <a:lnTo>
                    <a:pt x="3857" y="4221"/>
                  </a:lnTo>
                  <a:lnTo>
                    <a:pt x="3838" y="4230"/>
                  </a:lnTo>
                  <a:lnTo>
                    <a:pt x="3809" y="4240"/>
                  </a:lnTo>
                  <a:lnTo>
                    <a:pt x="3799" y="4249"/>
                  </a:lnTo>
                  <a:lnTo>
                    <a:pt x="3771" y="4268"/>
                  </a:lnTo>
                  <a:lnTo>
                    <a:pt x="3761" y="4268"/>
                  </a:lnTo>
                  <a:lnTo>
                    <a:pt x="3704" y="4297"/>
                  </a:lnTo>
                  <a:lnTo>
                    <a:pt x="3665" y="4307"/>
                  </a:lnTo>
                  <a:lnTo>
                    <a:pt x="3637" y="4326"/>
                  </a:lnTo>
                  <a:lnTo>
                    <a:pt x="3627" y="4326"/>
                  </a:lnTo>
                  <a:lnTo>
                    <a:pt x="3579" y="4335"/>
                  </a:lnTo>
                  <a:lnTo>
                    <a:pt x="3541" y="4335"/>
                  </a:lnTo>
                  <a:lnTo>
                    <a:pt x="3503" y="4355"/>
                  </a:lnTo>
                  <a:lnTo>
                    <a:pt x="3455" y="4355"/>
                  </a:lnTo>
                  <a:lnTo>
                    <a:pt x="3378" y="4374"/>
                  </a:lnTo>
                  <a:lnTo>
                    <a:pt x="3359" y="4374"/>
                  </a:lnTo>
                  <a:lnTo>
                    <a:pt x="3292" y="4383"/>
                  </a:lnTo>
                  <a:lnTo>
                    <a:pt x="2929" y="4383"/>
                  </a:lnTo>
                  <a:lnTo>
                    <a:pt x="2842" y="4364"/>
                  </a:lnTo>
                  <a:lnTo>
                    <a:pt x="2814" y="4364"/>
                  </a:lnTo>
                  <a:lnTo>
                    <a:pt x="2766" y="4345"/>
                  </a:lnTo>
                  <a:lnTo>
                    <a:pt x="2728" y="4335"/>
                  </a:lnTo>
                  <a:lnTo>
                    <a:pt x="2680" y="4316"/>
                  </a:lnTo>
                  <a:lnTo>
                    <a:pt x="2670" y="4316"/>
                  </a:lnTo>
                  <a:lnTo>
                    <a:pt x="2632" y="4307"/>
                  </a:lnTo>
                  <a:lnTo>
                    <a:pt x="2594" y="4288"/>
                  </a:lnTo>
                  <a:lnTo>
                    <a:pt x="2527" y="4259"/>
                  </a:lnTo>
                  <a:lnTo>
                    <a:pt x="2517" y="4259"/>
                  </a:lnTo>
                  <a:lnTo>
                    <a:pt x="2498" y="4249"/>
                  </a:lnTo>
                  <a:lnTo>
                    <a:pt x="2460" y="4221"/>
                  </a:lnTo>
                  <a:lnTo>
                    <a:pt x="2440" y="4211"/>
                  </a:lnTo>
                  <a:lnTo>
                    <a:pt x="2431" y="4211"/>
                  </a:lnTo>
                  <a:cubicBezTo>
                    <a:pt x="2106" y="4010"/>
                    <a:pt x="1895" y="3675"/>
                    <a:pt x="1838" y="3292"/>
                  </a:cubicBezTo>
                  <a:lnTo>
                    <a:pt x="1838" y="3283"/>
                  </a:lnTo>
                  <a:cubicBezTo>
                    <a:pt x="1838" y="3264"/>
                    <a:pt x="1838" y="3235"/>
                    <a:pt x="1838" y="3216"/>
                  </a:cubicBezTo>
                  <a:lnTo>
                    <a:pt x="1838" y="3197"/>
                  </a:lnTo>
                  <a:lnTo>
                    <a:pt x="1838" y="3120"/>
                  </a:lnTo>
                  <a:lnTo>
                    <a:pt x="1838" y="3024"/>
                  </a:lnTo>
                  <a:lnTo>
                    <a:pt x="1838" y="3015"/>
                  </a:lnTo>
                  <a:lnTo>
                    <a:pt x="1838" y="2986"/>
                  </a:lnTo>
                  <a:lnTo>
                    <a:pt x="1838" y="2976"/>
                  </a:lnTo>
                  <a:cubicBezTo>
                    <a:pt x="1838" y="2957"/>
                    <a:pt x="1838" y="2938"/>
                    <a:pt x="1838" y="2919"/>
                  </a:cubicBezTo>
                  <a:lnTo>
                    <a:pt x="1838" y="2909"/>
                  </a:lnTo>
                  <a:cubicBezTo>
                    <a:pt x="1838" y="2890"/>
                    <a:pt x="1838" y="2881"/>
                    <a:pt x="1847" y="2871"/>
                  </a:cubicBezTo>
                  <a:lnTo>
                    <a:pt x="1847" y="2842"/>
                  </a:lnTo>
                  <a:lnTo>
                    <a:pt x="1847" y="2833"/>
                  </a:lnTo>
                  <a:lnTo>
                    <a:pt x="1857" y="2804"/>
                  </a:lnTo>
                  <a:lnTo>
                    <a:pt x="1857" y="2785"/>
                  </a:lnTo>
                  <a:lnTo>
                    <a:pt x="1857" y="2775"/>
                  </a:lnTo>
                  <a:lnTo>
                    <a:pt x="1866" y="2747"/>
                  </a:lnTo>
                  <a:lnTo>
                    <a:pt x="1866" y="2718"/>
                  </a:lnTo>
                  <a:lnTo>
                    <a:pt x="1885" y="2689"/>
                  </a:lnTo>
                  <a:lnTo>
                    <a:pt x="1895" y="2661"/>
                  </a:lnTo>
                  <a:lnTo>
                    <a:pt x="1905" y="2632"/>
                  </a:lnTo>
                  <a:lnTo>
                    <a:pt x="1914" y="2603"/>
                  </a:lnTo>
                  <a:lnTo>
                    <a:pt x="1933" y="2575"/>
                  </a:lnTo>
                  <a:lnTo>
                    <a:pt x="1943" y="2546"/>
                  </a:lnTo>
                  <a:lnTo>
                    <a:pt x="1962" y="2517"/>
                  </a:lnTo>
                  <a:lnTo>
                    <a:pt x="1972" y="2498"/>
                  </a:lnTo>
                  <a:lnTo>
                    <a:pt x="1991" y="2469"/>
                  </a:lnTo>
                  <a:lnTo>
                    <a:pt x="2000" y="2441"/>
                  </a:lnTo>
                  <a:lnTo>
                    <a:pt x="2019" y="2412"/>
                  </a:lnTo>
                  <a:lnTo>
                    <a:pt x="2039" y="2393"/>
                  </a:lnTo>
                  <a:lnTo>
                    <a:pt x="2058" y="2364"/>
                  </a:lnTo>
                  <a:lnTo>
                    <a:pt x="2067" y="2335"/>
                  </a:lnTo>
                  <a:lnTo>
                    <a:pt x="2096" y="2316"/>
                  </a:lnTo>
                  <a:lnTo>
                    <a:pt x="2106" y="2297"/>
                  </a:lnTo>
                  <a:lnTo>
                    <a:pt x="2125" y="2268"/>
                  </a:lnTo>
                  <a:lnTo>
                    <a:pt x="2144" y="2259"/>
                  </a:lnTo>
                  <a:lnTo>
                    <a:pt x="2163" y="2230"/>
                  </a:lnTo>
                  <a:lnTo>
                    <a:pt x="2173" y="2220"/>
                  </a:lnTo>
                  <a:lnTo>
                    <a:pt x="2182" y="2211"/>
                  </a:lnTo>
                  <a:lnTo>
                    <a:pt x="2220" y="2173"/>
                  </a:lnTo>
                  <a:lnTo>
                    <a:pt x="2230" y="2173"/>
                  </a:lnTo>
                  <a:lnTo>
                    <a:pt x="2268" y="2134"/>
                  </a:lnTo>
                  <a:lnTo>
                    <a:pt x="2287" y="2125"/>
                  </a:lnTo>
                  <a:lnTo>
                    <a:pt x="2316" y="2096"/>
                  </a:lnTo>
                  <a:lnTo>
                    <a:pt x="2335" y="2086"/>
                  </a:lnTo>
                  <a:lnTo>
                    <a:pt x="2364" y="2067"/>
                  </a:lnTo>
                  <a:lnTo>
                    <a:pt x="2383" y="2048"/>
                  </a:lnTo>
                  <a:lnTo>
                    <a:pt x="2412" y="2029"/>
                  </a:lnTo>
                  <a:lnTo>
                    <a:pt x="2431" y="2019"/>
                  </a:lnTo>
                  <a:lnTo>
                    <a:pt x="2460" y="2010"/>
                  </a:lnTo>
                  <a:lnTo>
                    <a:pt x="2479" y="1991"/>
                  </a:lnTo>
                  <a:lnTo>
                    <a:pt x="2507" y="1981"/>
                  </a:lnTo>
                  <a:lnTo>
                    <a:pt x="2536" y="1972"/>
                  </a:lnTo>
                  <a:lnTo>
                    <a:pt x="2565" y="1952"/>
                  </a:lnTo>
                  <a:lnTo>
                    <a:pt x="2594" y="1943"/>
                  </a:lnTo>
                  <a:lnTo>
                    <a:pt x="2622" y="1933"/>
                  </a:lnTo>
                  <a:lnTo>
                    <a:pt x="2651" y="1924"/>
                  </a:lnTo>
                  <a:lnTo>
                    <a:pt x="2680" y="1905"/>
                  </a:lnTo>
                  <a:lnTo>
                    <a:pt x="2708" y="1905"/>
                  </a:lnTo>
                  <a:lnTo>
                    <a:pt x="2737" y="1895"/>
                  </a:lnTo>
                  <a:lnTo>
                    <a:pt x="2766" y="1885"/>
                  </a:lnTo>
                  <a:lnTo>
                    <a:pt x="2804" y="1876"/>
                  </a:lnTo>
                  <a:lnTo>
                    <a:pt x="2833" y="1876"/>
                  </a:lnTo>
                  <a:lnTo>
                    <a:pt x="2862" y="1866"/>
                  </a:lnTo>
                  <a:close/>
                  <a:moveTo>
                    <a:pt x="2507" y="0"/>
                  </a:moveTo>
                  <a:cubicBezTo>
                    <a:pt x="2460" y="0"/>
                    <a:pt x="2421" y="48"/>
                    <a:pt x="2421" y="96"/>
                  </a:cubicBezTo>
                  <a:lnTo>
                    <a:pt x="2421" y="641"/>
                  </a:lnTo>
                  <a:cubicBezTo>
                    <a:pt x="2230" y="699"/>
                    <a:pt x="2039" y="775"/>
                    <a:pt x="1866" y="871"/>
                  </a:cubicBezTo>
                  <a:lnTo>
                    <a:pt x="1483" y="488"/>
                  </a:lnTo>
                  <a:cubicBezTo>
                    <a:pt x="1464" y="469"/>
                    <a:pt x="1440" y="459"/>
                    <a:pt x="1416" y="459"/>
                  </a:cubicBezTo>
                  <a:cubicBezTo>
                    <a:pt x="1393" y="459"/>
                    <a:pt x="1369" y="469"/>
                    <a:pt x="1349" y="488"/>
                  </a:cubicBezTo>
                  <a:lnTo>
                    <a:pt x="479" y="1350"/>
                  </a:lnTo>
                  <a:cubicBezTo>
                    <a:pt x="440" y="1388"/>
                    <a:pt x="440" y="1445"/>
                    <a:pt x="479" y="1484"/>
                  </a:cubicBezTo>
                  <a:lnTo>
                    <a:pt x="871" y="1876"/>
                  </a:lnTo>
                  <a:cubicBezTo>
                    <a:pt x="775" y="2048"/>
                    <a:pt x="699" y="2230"/>
                    <a:pt x="641" y="2421"/>
                  </a:cubicBezTo>
                  <a:lnTo>
                    <a:pt x="96" y="2421"/>
                  </a:lnTo>
                  <a:cubicBezTo>
                    <a:pt x="38" y="2421"/>
                    <a:pt x="0" y="2460"/>
                    <a:pt x="0" y="2517"/>
                  </a:cubicBezTo>
                  <a:lnTo>
                    <a:pt x="0" y="3742"/>
                  </a:lnTo>
                  <a:cubicBezTo>
                    <a:pt x="0" y="3800"/>
                    <a:pt x="38" y="3838"/>
                    <a:pt x="96" y="3838"/>
                  </a:cubicBezTo>
                  <a:lnTo>
                    <a:pt x="641" y="3838"/>
                  </a:lnTo>
                  <a:cubicBezTo>
                    <a:pt x="699" y="4029"/>
                    <a:pt x="775" y="4211"/>
                    <a:pt x="871" y="4383"/>
                  </a:cubicBezTo>
                  <a:lnTo>
                    <a:pt x="479" y="4776"/>
                  </a:lnTo>
                  <a:cubicBezTo>
                    <a:pt x="440" y="4804"/>
                    <a:pt x="440" y="4871"/>
                    <a:pt x="479" y="4900"/>
                  </a:cubicBezTo>
                  <a:lnTo>
                    <a:pt x="1349" y="5771"/>
                  </a:lnTo>
                  <a:cubicBezTo>
                    <a:pt x="1369" y="5790"/>
                    <a:pt x="1393" y="5800"/>
                    <a:pt x="1416" y="5800"/>
                  </a:cubicBezTo>
                  <a:cubicBezTo>
                    <a:pt x="1440" y="5800"/>
                    <a:pt x="1464" y="5790"/>
                    <a:pt x="1483" y="5771"/>
                  </a:cubicBezTo>
                  <a:lnTo>
                    <a:pt x="1866" y="5388"/>
                  </a:lnTo>
                  <a:cubicBezTo>
                    <a:pt x="2039" y="5484"/>
                    <a:pt x="2230" y="5560"/>
                    <a:pt x="2421" y="5618"/>
                  </a:cubicBezTo>
                  <a:lnTo>
                    <a:pt x="2421" y="6163"/>
                  </a:lnTo>
                  <a:cubicBezTo>
                    <a:pt x="2421" y="6211"/>
                    <a:pt x="2460" y="6259"/>
                    <a:pt x="2507" y="6259"/>
                  </a:cubicBezTo>
                  <a:lnTo>
                    <a:pt x="3742" y="6259"/>
                  </a:lnTo>
                  <a:cubicBezTo>
                    <a:pt x="3790" y="6259"/>
                    <a:pt x="3838" y="6211"/>
                    <a:pt x="3838" y="6163"/>
                  </a:cubicBezTo>
                  <a:lnTo>
                    <a:pt x="3838" y="5618"/>
                  </a:lnTo>
                  <a:cubicBezTo>
                    <a:pt x="4029" y="5560"/>
                    <a:pt x="4211" y="5484"/>
                    <a:pt x="4383" y="5388"/>
                  </a:cubicBezTo>
                  <a:lnTo>
                    <a:pt x="4766" y="5771"/>
                  </a:lnTo>
                  <a:cubicBezTo>
                    <a:pt x="4785" y="5790"/>
                    <a:pt x="4809" y="5800"/>
                    <a:pt x="4833" y="5800"/>
                  </a:cubicBezTo>
                  <a:cubicBezTo>
                    <a:pt x="4857" y="5800"/>
                    <a:pt x="4881" y="5790"/>
                    <a:pt x="4900" y="5771"/>
                  </a:cubicBezTo>
                  <a:lnTo>
                    <a:pt x="5771" y="4900"/>
                  </a:lnTo>
                  <a:cubicBezTo>
                    <a:pt x="5809" y="4871"/>
                    <a:pt x="5809" y="4804"/>
                    <a:pt x="5771" y="4776"/>
                  </a:cubicBezTo>
                  <a:lnTo>
                    <a:pt x="5388" y="4383"/>
                  </a:lnTo>
                  <a:cubicBezTo>
                    <a:pt x="5484" y="4211"/>
                    <a:pt x="5560" y="4029"/>
                    <a:pt x="5608" y="3838"/>
                  </a:cubicBezTo>
                  <a:lnTo>
                    <a:pt x="6163" y="3838"/>
                  </a:lnTo>
                  <a:cubicBezTo>
                    <a:pt x="6211" y="3838"/>
                    <a:pt x="6249" y="3800"/>
                    <a:pt x="6249" y="3742"/>
                  </a:cubicBezTo>
                  <a:lnTo>
                    <a:pt x="6249" y="2517"/>
                  </a:lnTo>
                  <a:cubicBezTo>
                    <a:pt x="6249" y="2460"/>
                    <a:pt x="6211" y="2421"/>
                    <a:pt x="6163" y="2421"/>
                  </a:cubicBezTo>
                  <a:lnTo>
                    <a:pt x="5608" y="2421"/>
                  </a:lnTo>
                  <a:cubicBezTo>
                    <a:pt x="5560" y="2230"/>
                    <a:pt x="5484" y="2048"/>
                    <a:pt x="5388" y="1876"/>
                  </a:cubicBezTo>
                  <a:lnTo>
                    <a:pt x="5771" y="1484"/>
                  </a:lnTo>
                  <a:cubicBezTo>
                    <a:pt x="5809" y="1445"/>
                    <a:pt x="5809" y="1388"/>
                    <a:pt x="5771" y="1350"/>
                  </a:cubicBezTo>
                  <a:lnTo>
                    <a:pt x="4900" y="488"/>
                  </a:lnTo>
                  <a:cubicBezTo>
                    <a:pt x="4881" y="469"/>
                    <a:pt x="4857" y="459"/>
                    <a:pt x="4833" y="459"/>
                  </a:cubicBezTo>
                  <a:cubicBezTo>
                    <a:pt x="4809" y="459"/>
                    <a:pt x="4785" y="469"/>
                    <a:pt x="4766" y="488"/>
                  </a:cubicBezTo>
                  <a:lnTo>
                    <a:pt x="4383" y="871"/>
                  </a:lnTo>
                  <a:cubicBezTo>
                    <a:pt x="4211" y="775"/>
                    <a:pt x="4029" y="699"/>
                    <a:pt x="3838" y="641"/>
                  </a:cubicBezTo>
                  <a:lnTo>
                    <a:pt x="3838" y="96"/>
                  </a:lnTo>
                  <a:cubicBezTo>
                    <a:pt x="3838" y="48"/>
                    <a:pt x="3790" y="0"/>
                    <a:pt x="3742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624;p69">
              <a:extLst>
                <a:ext uri="{FF2B5EF4-FFF2-40B4-BE49-F238E27FC236}">
                  <a16:creationId xmlns:a16="http://schemas.microsoft.com/office/drawing/2014/main" id="{4552B635-3EC3-4195-9A48-04ABFD0059C1}"/>
                </a:ext>
              </a:extLst>
            </p:cNvPr>
            <p:cNvSpPr/>
            <p:nvPr/>
          </p:nvSpPr>
          <p:spPr>
            <a:xfrm>
              <a:off x="2658895" y="4028167"/>
              <a:ext cx="36711" cy="66622"/>
            </a:xfrm>
            <a:custGeom>
              <a:avLst/>
              <a:gdLst/>
              <a:ahLst/>
              <a:cxnLst/>
              <a:rect l="l" t="t" r="r" b="b"/>
              <a:pathLst>
                <a:path w="1398" h="2537" extrusionOk="0">
                  <a:moveTo>
                    <a:pt x="1015" y="1"/>
                  </a:moveTo>
                  <a:lnTo>
                    <a:pt x="977" y="10"/>
                  </a:lnTo>
                  <a:lnTo>
                    <a:pt x="948" y="20"/>
                  </a:lnTo>
                  <a:lnTo>
                    <a:pt x="919" y="29"/>
                  </a:lnTo>
                  <a:lnTo>
                    <a:pt x="891" y="39"/>
                  </a:lnTo>
                  <a:lnTo>
                    <a:pt x="852" y="49"/>
                  </a:lnTo>
                  <a:lnTo>
                    <a:pt x="833" y="58"/>
                  </a:lnTo>
                  <a:lnTo>
                    <a:pt x="795" y="68"/>
                  </a:lnTo>
                  <a:lnTo>
                    <a:pt x="776" y="77"/>
                  </a:lnTo>
                  <a:lnTo>
                    <a:pt x="738" y="96"/>
                  </a:lnTo>
                  <a:lnTo>
                    <a:pt x="718" y="106"/>
                  </a:lnTo>
                  <a:lnTo>
                    <a:pt x="690" y="125"/>
                  </a:lnTo>
                  <a:lnTo>
                    <a:pt x="661" y="135"/>
                  </a:lnTo>
                  <a:lnTo>
                    <a:pt x="632" y="154"/>
                  </a:lnTo>
                  <a:lnTo>
                    <a:pt x="613" y="163"/>
                  </a:lnTo>
                  <a:lnTo>
                    <a:pt x="584" y="183"/>
                  </a:lnTo>
                  <a:lnTo>
                    <a:pt x="565" y="192"/>
                  </a:lnTo>
                  <a:lnTo>
                    <a:pt x="537" y="211"/>
                  </a:lnTo>
                  <a:lnTo>
                    <a:pt x="517" y="230"/>
                  </a:lnTo>
                  <a:lnTo>
                    <a:pt x="489" y="250"/>
                  </a:lnTo>
                  <a:lnTo>
                    <a:pt x="479" y="259"/>
                  </a:lnTo>
                  <a:lnTo>
                    <a:pt x="431" y="297"/>
                  </a:lnTo>
                  <a:lnTo>
                    <a:pt x="383" y="336"/>
                  </a:lnTo>
                  <a:lnTo>
                    <a:pt x="374" y="355"/>
                  </a:lnTo>
                  <a:lnTo>
                    <a:pt x="364" y="364"/>
                  </a:lnTo>
                  <a:lnTo>
                    <a:pt x="345" y="384"/>
                  </a:lnTo>
                  <a:lnTo>
                    <a:pt x="336" y="403"/>
                  </a:lnTo>
                  <a:lnTo>
                    <a:pt x="307" y="422"/>
                  </a:lnTo>
                  <a:lnTo>
                    <a:pt x="269" y="451"/>
                  </a:lnTo>
                  <a:lnTo>
                    <a:pt x="249" y="479"/>
                  </a:lnTo>
                  <a:lnTo>
                    <a:pt x="230" y="498"/>
                  </a:lnTo>
                  <a:lnTo>
                    <a:pt x="211" y="527"/>
                  </a:lnTo>
                  <a:lnTo>
                    <a:pt x="192" y="556"/>
                  </a:lnTo>
                  <a:lnTo>
                    <a:pt x="173" y="585"/>
                  </a:lnTo>
                  <a:lnTo>
                    <a:pt x="163" y="604"/>
                  </a:lnTo>
                  <a:lnTo>
                    <a:pt x="144" y="632"/>
                  </a:lnTo>
                  <a:lnTo>
                    <a:pt x="135" y="661"/>
                  </a:lnTo>
                  <a:lnTo>
                    <a:pt x="115" y="690"/>
                  </a:lnTo>
                  <a:lnTo>
                    <a:pt x="106" y="719"/>
                  </a:lnTo>
                  <a:lnTo>
                    <a:pt x="96" y="747"/>
                  </a:lnTo>
                  <a:lnTo>
                    <a:pt x="77" y="776"/>
                  </a:lnTo>
                  <a:lnTo>
                    <a:pt x="68" y="805"/>
                  </a:lnTo>
                  <a:lnTo>
                    <a:pt x="58" y="833"/>
                  </a:lnTo>
                  <a:lnTo>
                    <a:pt x="48" y="862"/>
                  </a:lnTo>
                  <a:lnTo>
                    <a:pt x="39" y="891"/>
                  </a:lnTo>
                  <a:lnTo>
                    <a:pt x="29" y="919"/>
                  </a:lnTo>
                  <a:lnTo>
                    <a:pt x="29" y="929"/>
                  </a:lnTo>
                  <a:lnTo>
                    <a:pt x="29" y="948"/>
                  </a:lnTo>
                  <a:lnTo>
                    <a:pt x="10" y="986"/>
                  </a:lnTo>
                  <a:lnTo>
                    <a:pt x="10" y="1015"/>
                  </a:lnTo>
                  <a:cubicBezTo>
                    <a:pt x="10" y="1025"/>
                    <a:pt x="10" y="1034"/>
                    <a:pt x="1" y="1053"/>
                  </a:cubicBezTo>
                  <a:lnTo>
                    <a:pt x="1" y="1073"/>
                  </a:lnTo>
                  <a:cubicBezTo>
                    <a:pt x="1" y="1092"/>
                    <a:pt x="1" y="1111"/>
                    <a:pt x="1" y="1130"/>
                  </a:cubicBezTo>
                  <a:lnTo>
                    <a:pt x="1" y="1168"/>
                  </a:lnTo>
                  <a:lnTo>
                    <a:pt x="1" y="1264"/>
                  </a:lnTo>
                  <a:lnTo>
                    <a:pt x="1" y="1341"/>
                  </a:lnTo>
                  <a:lnTo>
                    <a:pt x="1" y="1360"/>
                  </a:lnTo>
                  <a:cubicBezTo>
                    <a:pt x="1" y="1379"/>
                    <a:pt x="1" y="1408"/>
                    <a:pt x="1" y="1427"/>
                  </a:cubicBezTo>
                  <a:lnTo>
                    <a:pt x="1" y="1436"/>
                  </a:lnTo>
                  <a:cubicBezTo>
                    <a:pt x="58" y="1819"/>
                    <a:pt x="278" y="2164"/>
                    <a:pt x="604" y="2365"/>
                  </a:cubicBezTo>
                  <a:lnTo>
                    <a:pt x="613" y="2374"/>
                  </a:lnTo>
                  <a:lnTo>
                    <a:pt x="623" y="2374"/>
                  </a:lnTo>
                  <a:lnTo>
                    <a:pt x="632" y="2384"/>
                  </a:lnTo>
                  <a:lnTo>
                    <a:pt x="680" y="2403"/>
                  </a:lnTo>
                  <a:lnTo>
                    <a:pt x="699" y="2412"/>
                  </a:lnTo>
                  <a:lnTo>
                    <a:pt x="709" y="2412"/>
                  </a:lnTo>
                  <a:lnTo>
                    <a:pt x="776" y="2451"/>
                  </a:lnTo>
                  <a:lnTo>
                    <a:pt x="804" y="2460"/>
                  </a:lnTo>
                  <a:lnTo>
                    <a:pt x="852" y="2479"/>
                  </a:lnTo>
                  <a:lnTo>
                    <a:pt x="862" y="2479"/>
                  </a:lnTo>
                  <a:lnTo>
                    <a:pt x="910" y="2499"/>
                  </a:lnTo>
                  <a:lnTo>
                    <a:pt x="948" y="2508"/>
                  </a:lnTo>
                  <a:lnTo>
                    <a:pt x="996" y="2518"/>
                  </a:lnTo>
                  <a:lnTo>
                    <a:pt x="1025" y="2527"/>
                  </a:lnTo>
                  <a:lnTo>
                    <a:pt x="1111" y="2537"/>
                  </a:lnTo>
                  <a:lnTo>
                    <a:pt x="1398" y="2537"/>
                  </a:lnTo>
                  <a:lnTo>
                    <a:pt x="1321" y="2527"/>
                  </a:lnTo>
                  <a:lnTo>
                    <a:pt x="1283" y="2518"/>
                  </a:lnTo>
                  <a:lnTo>
                    <a:pt x="1245" y="2508"/>
                  </a:lnTo>
                  <a:lnTo>
                    <a:pt x="1235" y="2508"/>
                  </a:lnTo>
                  <a:lnTo>
                    <a:pt x="1197" y="2499"/>
                  </a:lnTo>
                  <a:lnTo>
                    <a:pt x="1149" y="2479"/>
                  </a:lnTo>
                  <a:lnTo>
                    <a:pt x="1139" y="2479"/>
                  </a:lnTo>
                  <a:lnTo>
                    <a:pt x="1101" y="2460"/>
                  </a:lnTo>
                  <a:lnTo>
                    <a:pt x="1063" y="2451"/>
                  </a:lnTo>
                  <a:lnTo>
                    <a:pt x="996" y="2412"/>
                  </a:lnTo>
                  <a:lnTo>
                    <a:pt x="986" y="2412"/>
                  </a:lnTo>
                  <a:lnTo>
                    <a:pt x="967" y="2403"/>
                  </a:lnTo>
                  <a:lnTo>
                    <a:pt x="919" y="2384"/>
                  </a:lnTo>
                  <a:lnTo>
                    <a:pt x="910" y="2374"/>
                  </a:lnTo>
                  <a:lnTo>
                    <a:pt x="900" y="2374"/>
                  </a:lnTo>
                  <a:lnTo>
                    <a:pt x="891" y="2365"/>
                  </a:lnTo>
                  <a:cubicBezTo>
                    <a:pt x="565" y="2164"/>
                    <a:pt x="345" y="1819"/>
                    <a:pt x="288" y="1436"/>
                  </a:cubicBezTo>
                  <a:lnTo>
                    <a:pt x="288" y="1427"/>
                  </a:lnTo>
                  <a:cubicBezTo>
                    <a:pt x="288" y="1398"/>
                    <a:pt x="288" y="1379"/>
                    <a:pt x="288" y="1360"/>
                  </a:cubicBezTo>
                  <a:lnTo>
                    <a:pt x="288" y="1341"/>
                  </a:lnTo>
                  <a:lnTo>
                    <a:pt x="288" y="1264"/>
                  </a:lnTo>
                  <a:lnTo>
                    <a:pt x="288" y="1168"/>
                  </a:lnTo>
                  <a:lnTo>
                    <a:pt x="288" y="1130"/>
                  </a:lnTo>
                  <a:cubicBezTo>
                    <a:pt x="288" y="1111"/>
                    <a:pt x="288" y="1092"/>
                    <a:pt x="288" y="1073"/>
                  </a:cubicBezTo>
                  <a:lnTo>
                    <a:pt x="288" y="1053"/>
                  </a:lnTo>
                  <a:cubicBezTo>
                    <a:pt x="288" y="1034"/>
                    <a:pt x="288" y="1025"/>
                    <a:pt x="297" y="1015"/>
                  </a:cubicBezTo>
                  <a:lnTo>
                    <a:pt x="297" y="986"/>
                  </a:lnTo>
                  <a:lnTo>
                    <a:pt x="307" y="948"/>
                  </a:lnTo>
                  <a:lnTo>
                    <a:pt x="307" y="929"/>
                  </a:lnTo>
                  <a:lnTo>
                    <a:pt x="307" y="919"/>
                  </a:lnTo>
                  <a:lnTo>
                    <a:pt x="316" y="891"/>
                  </a:lnTo>
                  <a:lnTo>
                    <a:pt x="326" y="862"/>
                  </a:lnTo>
                  <a:lnTo>
                    <a:pt x="336" y="833"/>
                  </a:lnTo>
                  <a:lnTo>
                    <a:pt x="345" y="805"/>
                  </a:lnTo>
                  <a:lnTo>
                    <a:pt x="355" y="776"/>
                  </a:lnTo>
                  <a:lnTo>
                    <a:pt x="374" y="747"/>
                  </a:lnTo>
                  <a:lnTo>
                    <a:pt x="383" y="719"/>
                  </a:lnTo>
                  <a:lnTo>
                    <a:pt x="393" y="690"/>
                  </a:lnTo>
                  <a:lnTo>
                    <a:pt x="412" y="661"/>
                  </a:lnTo>
                  <a:lnTo>
                    <a:pt x="422" y="632"/>
                  </a:lnTo>
                  <a:lnTo>
                    <a:pt x="441" y="604"/>
                  </a:lnTo>
                  <a:lnTo>
                    <a:pt x="450" y="585"/>
                  </a:lnTo>
                  <a:lnTo>
                    <a:pt x="470" y="556"/>
                  </a:lnTo>
                  <a:lnTo>
                    <a:pt x="489" y="527"/>
                  </a:lnTo>
                  <a:lnTo>
                    <a:pt x="508" y="498"/>
                  </a:lnTo>
                  <a:lnTo>
                    <a:pt x="527" y="479"/>
                  </a:lnTo>
                  <a:lnTo>
                    <a:pt x="546" y="451"/>
                  </a:lnTo>
                  <a:lnTo>
                    <a:pt x="556" y="431"/>
                  </a:lnTo>
                  <a:lnTo>
                    <a:pt x="584" y="412"/>
                  </a:lnTo>
                  <a:lnTo>
                    <a:pt x="613" y="384"/>
                  </a:lnTo>
                  <a:lnTo>
                    <a:pt x="632" y="364"/>
                  </a:lnTo>
                  <a:lnTo>
                    <a:pt x="642" y="355"/>
                  </a:lnTo>
                  <a:lnTo>
                    <a:pt x="651" y="336"/>
                  </a:lnTo>
                  <a:lnTo>
                    <a:pt x="690" y="297"/>
                  </a:lnTo>
                  <a:lnTo>
                    <a:pt x="699" y="297"/>
                  </a:lnTo>
                  <a:lnTo>
                    <a:pt x="738" y="259"/>
                  </a:lnTo>
                  <a:lnTo>
                    <a:pt x="757" y="250"/>
                  </a:lnTo>
                  <a:lnTo>
                    <a:pt x="785" y="230"/>
                  </a:lnTo>
                  <a:lnTo>
                    <a:pt x="804" y="211"/>
                  </a:lnTo>
                  <a:lnTo>
                    <a:pt x="833" y="192"/>
                  </a:lnTo>
                  <a:lnTo>
                    <a:pt x="852" y="183"/>
                  </a:lnTo>
                  <a:lnTo>
                    <a:pt x="881" y="163"/>
                  </a:lnTo>
                  <a:lnTo>
                    <a:pt x="900" y="154"/>
                  </a:lnTo>
                  <a:lnTo>
                    <a:pt x="929" y="135"/>
                  </a:lnTo>
                  <a:lnTo>
                    <a:pt x="948" y="125"/>
                  </a:lnTo>
                  <a:lnTo>
                    <a:pt x="977" y="106"/>
                  </a:lnTo>
                  <a:lnTo>
                    <a:pt x="1005" y="96"/>
                  </a:lnTo>
                  <a:lnTo>
                    <a:pt x="1034" y="77"/>
                  </a:lnTo>
                  <a:lnTo>
                    <a:pt x="1063" y="68"/>
                  </a:lnTo>
                  <a:lnTo>
                    <a:pt x="1092" y="58"/>
                  </a:lnTo>
                  <a:lnTo>
                    <a:pt x="1120" y="49"/>
                  </a:lnTo>
                  <a:lnTo>
                    <a:pt x="1149" y="39"/>
                  </a:lnTo>
                  <a:lnTo>
                    <a:pt x="1178" y="29"/>
                  </a:lnTo>
                  <a:lnTo>
                    <a:pt x="1216" y="20"/>
                  </a:lnTo>
                  <a:lnTo>
                    <a:pt x="1245" y="10"/>
                  </a:lnTo>
                  <a:lnTo>
                    <a:pt x="1273" y="1"/>
                  </a:lnTo>
                  <a:close/>
                </a:path>
              </a:pathLst>
            </a:custGeom>
            <a:solidFill>
              <a:srgbClr val="AA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85953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979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6345406"/>
              </p:ext>
            </p:extLst>
          </p:nvPr>
        </p:nvGraphicFramePr>
        <p:xfrm>
          <a:off x="1107476" y="818940"/>
          <a:ext cx="7669101" cy="4110288"/>
        </p:xfrm>
        <a:graphic>
          <a:graphicData uri="http://schemas.openxmlformats.org/drawingml/2006/table">
            <a:tbl>
              <a:tblPr/>
              <a:tblGrid>
                <a:gridCol w="7669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95600" algn="ctr"/>
                        </a:tabLst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Skill Name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68580" marR="68580" marT="34285" marB="3428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61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95600" algn="ctr"/>
                        </a:tabLst>
                      </a:pP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Getting Help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95600" algn="ctr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(How to ask for assistance for difficulty tasks)</a:t>
                      </a:r>
                    </a:p>
                  </a:txBody>
                  <a:tcPr marL="68580" marR="68580" marT="34285" marB="3428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95600" algn="ctr"/>
                        </a:tabLst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Teaching Examples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68580" marR="68580" marT="34285" marB="3428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8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1.   When you’re working on a math problem that you can’t figure out, </a:t>
                      </a:r>
                      <a:r>
                        <a:rPr kumimoji="0" lang="en-US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raise your hand and wait until the teacher can help you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2.   You and a friend are working together on a science experiment but you are missing a piece of lab equipment, </a:t>
                      </a:r>
                      <a:r>
                        <a:rPr kumimoji="0" lang="en-US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ask the teacher for the missing equipment.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3.   You are reading a story but you don’t know the meaning of most of the words, </a:t>
                      </a:r>
                      <a:r>
                        <a:rPr kumimoji="0" lang="en-US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ask the teacher to read and explain the word.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68580" marR="68580" marT="34285" marB="3428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95600" algn="ctr"/>
                        </a:tabLst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Kid Activity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68580" marR="68580" marT="34285" marB="3428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0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1.    Ask 2-3 students to give an </a:t>
                      </a:r>
                      <a:r>
                        <a:rPr kumimoji="0" lang="en-US" sz="11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example of a situation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in which they needed help to complete a task, activity, or direction.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2.    Ask students to </a:t>
                      </a:r>
                      <a:r>
                        <a:rPr kumimoji="0" lang="en-US" sz="11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indicate or show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how they could </a:t>
                      </a:r>
                      <a:r>
                        <a:rPr kumimoji="0" lang="en-US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get help.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3.    </a:t>
                      </a:r>
                      <a:r>
                        <a:rPr kumimoji="0" lang="en-US" sz="11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Encourage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and support appropriate discussion/responses. Minimize attention for inappropriate responses.</a:t>
                      </a:r>
                    </a:p>
                  </a:txBody>
                  <a:tcPr marL="68580" marR="68580" marT="34285" marB="3428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7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95600" algn="ctr"/>
                        </a:tabLst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After the Lesson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95600" algn="ctr"/>
                        </a:tabLst>
                      </a:pPr>
                      <a:r>
                        <a:rPr kumimoji="0" 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(During the Day)</a:t>
                      </a:r>
                    </a:p>
                  </a:txBody>
                  <a:tcPr marL="68580" marR="68580" marT="34285" marB="3428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370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1.    Just before giving students difficult or new task, direction, or activity, ask them to tell you how they could </a:t>
                      </a:r>
                      <a:r>
                        <a:rPr kumimoji="0" lang="en-US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get help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if they have difficulty (</a:t>
                      </a:r>
                      <a:r>
                        <a:rPr kumimoji="0" lang="en-US" sz="11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precorrection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2.    When you see students having difficulty with a task (e.g., off task, complaining), ask them to indicate that they </a:t>
                      </a:r>
                      <a:r>
                        <a:rPr kumimoji="0" lang="en-US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need help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(</a:t>
                      </a:r>
                      <a:r>
                        <a:rPr kumimoji="0" lang="en-US" sz="11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reminder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).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-914400" algn="l"/>
                        </a:tabLst>
                      </a:pP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3.    Whenever a student </a:t>
                      </a:r>
                      <a:r>
                        <a:rPr kumimoji="0" lang="en-US" sz="11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gets help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the correct way, provide </a:t>
                      </a:r>
                      <a:r>
                        <a:rPr kumimoji="0" lang="en-US" sz="1100" b="0" i="0" u="sng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specific praise</a:t>
                      </a:r>
                      <a:r>
                        <a:rPr kumimoji="0" 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to the student.</a:t>
                      </a:r>
                    </a:p>
                  </a:txBody>
                  <a:tcPr marL="68580" marR="68580" marT="34285" marB="34285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7B767865-98BC-4894-82E4-42525AD4DFE3}"/>
              </a:ext>
            </a:extLst>
          </p:cNvPr>
          <p:cNvSpPr/>
          <p:nvPr/>
        </p:nvSpPr>
        <p:spPr bwMode="auto">
          <a:xfrm>
            <a:off x="6109958" y="400932"/>
            <a:ext cx="2781049" cy="2170818"/>
          </a:xfrm>
          <a:prstGeom prst="wedgeRoundRectCallou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Poppins" panose="020B0604020202020204" charset="0"/>
                <a:ea typeface="ＭＳ Ｐゴシック"/>
                <a:cs typeface="Poppins" panose="020B0604020202020204" charset="0"/>
              </a:rPr>
              <a:t>Poll 1:</a:t>
            </a:r>
            <a:endParaRPr lang="en-US" dirty="0">
              <a:solidFill>
                <a:srgbClr val="FFFFFF"/>
              </a:solidFill>
              <a:latin typeface="Poppins" panose="020B0604020202020204" charset="0"/>
              <a:cs typeface="Poppins" panose="020B0604020202020204" charset="0"/>
            </a:endParaRPr>
          </a:p>
          <a:p>
            <a:pPr algn="ctr"/>
            <a:r>
              <a:rPr lang="en-US" dirty="0">
                <a:solidFill>
                  <a:srgbClr val="FFFFFF"/>
                </a:solidFill>
                <a:latin typeface="Poppins" panose="020B0604020202020204" charset="0"/>
                <a:ea typeface="ＭＳ Ｐゴシック"/>
                <a:cs typeface="Poppins" panose="020B0604020202020204" charset="0"/>
              </a:rPr>
              <a:t>How many settings have completed lesson plans? 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Poppins" panose="020B0604020202020204" charset="0"/>
                <a:ea typeface="ＭＳ Ｐゴシック"/>
                <a:cs typeface="Poppins" panose="020B0604020202020204" charset="0"/>
              </a:rPr>
              <a:t>0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Poppins" panose="020B0604020202020204" charset="0"/>
                <a:ea typeface="ＭＳ Ｐゴシック"/>
                <a:cs typeface="Poppins" panose="020B0604020202020204" charset="0"/>
              </a:rPr>
              <a:t>1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Poppins" panose="020B0604020202020204" charset="0"/>
                <a:ea typeface="ＭＳ Ｐゴシック"/>
                <a:cs typeface="Poppins" panose="020B0604020202020204" charset="0"/>
              </a:rPr>
              <a:t>2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Poppins" panose="020B0604020202020204" charset="0"/>
                <a:ea typeface="ＭＳ Ｐゴシック"/>
                <a:cs typeface="Poppins" panose="020B0604020202020204" charset="0"/>
              </a:rPr>
              <a:t>3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Poppins" panose="020B0604020202020204" charset="0"/>
                <a:ea typeface="ＭＳ Ｐゴシック"/>
                <a:cs typeface="Poppins" panose="020B0604020202020204" charset="0"/>
              </a:rPr>
              <a:t>4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Poppins" panose="020B0604020202020204" charset="0"/>
                <a:ea typeface="ＭＳ Ｐゴシック"/>
                <a:cs typeface="Poppins" panose="020B0604020202020204" charset="0"/>
              </a:rPr>
              <a:t>5+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61C278-F748-491A-8F6F-392479A30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295" y="133858"/>
            <a:ext cx="7033500" cy="634200"/>
          </a:xfrm>
        </p:spPr>
        <p:txBody>
          <a:bodyPr/>
          <a:lstStyle/>
          <a:p>
            <a:r>
              <a:rPr lang="en-US" dirty="0"/>
              <a:t>LESSON PLAN TEMPLATE</a:t>
            </a:r>
          </a:p>
        </p:txBody>
      </p:sp>
      <p:sp>
        <p:nvSpPr>
          <p:cNvPr id="63" name="Google Shape;662;p43">
            <a:extLst>
              <a:ext uri="{FF2B5EF4-FFF2-40B4-BE49-F238E27FC236}">
                <a16:creationId xmlns:a16="http://schemas.microsoft.com/office/drawing/2014/main" id="{629C597F-3FF0-47FD-AC37-EB907D1FF939}"/>
              </a:ext>
            </a:extLst>
          </p:cNvPr>
          <p:cNvSpPr/>
          <p:nvPr/>
        </p:nvSpPr>
        <p:spPr>
          <a:xfrm>
            <a:off x="132339" y="4060548"/>
            <a:ext cx="868680" cy="868680"/>
          </a:xfrm>
          <a:prstGeom prst="ellipse">
            <a:avLst/>
          </a:prstGeom>
          <a:gradFill>
            <a:gsLst>
              <a:gs pos="0">
                <a:srgbClr val="63A537"/>
              </a:gs>
              <a:gs pos="100000">
                <a:srgbClr val="99CB38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4" name="Google Shape;8607;p69">
            <a:extLst>
              <a:ext uri="{FF2B5EF4-FFF2-40B4-BE49-F238E27FC236}">
                <a16:creationId xmlns:a16="http://schemas.microsoft.com/office/drawing/2014/main" id="{F0F49B69-0008-4FEE-997C-42A6BB3524BF}"/>
              </a:ext>
            </a:extLst>
          </p:cNvPr>
          <p:cNvGrpSpPr/>
          <p:nvPr/>
        </p:nvGrpSpPr>
        <p:grpSpPr>
          <a:xfrm>
            <a:off x="262830" y="4332179"/>
            <a:ext cx="550930" cy="427787"/>
            <a:chOff x="2617693" y="3817325"/>
            <a:chExt cx="420475" cy="326491"/>
          </a:xfrm>
        </p:grpSpPr>
        <p:sp>
          <p:nvSpPr>
            <p:cNvPr id="65" name="Google Shape;8608;p69">
              <a:extLst>
                <a:ext uri="{FF2B5EF4-FFF2-40B4-BE49-F238E27FC236}">
                  <a16:creationId xmlns:a16="http://schemas.microsoft.com/office/drawing/2014/main" id="{0738082A-CEDD-4B28-A190-33D457383C1A}"/>
                </a:ext>
              </a:extLst>
            </p:cNvPr>
            <p:cNvSpPr/>
            <p:nvPr/>
          </p:nvSpPr>
          <p:spPr>
            <a:xfrm>
              <a:off x="2688542" y="3845712"/>
              <a:ext cx="337047" cy="217170"/>
            </a:xfrm>
            <a:custGeom>
              <a:avLst/>
              <a:gdLst/>
              <a:ahLst/>
              <a:cxnLst/>
              <a:rect l="l" t="t" r="r" b="b"/>
              <a:pathLst>
                <a:path w="12835" h="8270" extrusionOk="0">
                  <a:moveTo>
                    <a:pt x="12835" y="1"/>
                  </a:moveTo>
                  <a:lnTo>
                    <a:pt x="1" y="10"/>
                  </a:lnTo>
                  <a:lnTo>
                    <a:pt x="1" y="5284"/>
                  </a:lnTo>
                  <a:lnTo>
                    <a:pt x="900" y="5284"/>
                  </a:lnTo>
                  <a:lnTo>
                    <a:pt x="900" y="5867"/>
                  </a:lnTo>
                  <a:lnTo>
                    <a:pt x="1140" y="5944"/>
                  </a:lnTo>
                  <a:cubicBezTo>
                    <a:pt x="1274" y="5982"/>
                    <a:pt x="1417" y="6040"/>
                    <a:pt x="1542" y="6116"/>
                  </a:cubicBezTo>
                  <a:lnTo>
                    <a:pt x="1771" y="6231"/>
                  </a:lnTo>
                  <a:lnTo>
                    <a:pt x="2183" y="5819"/>
                  </a:lnTo>
                  <a:lnTo>
                    <a:pt x="2843" y="6480"/>
                  </a:lnTo>
                  <a:lnTo>
                    <a:pt x="2432" y="6891"/>
                  </a:lnTo>
                  <a:lnTo>
                    <a:pt x="2547" y="7121"/>
                  </a:lnTo>
                  <a:cubicBezTo>
                    <a:pt x="2623" y="7245"/>
                    <a:pt x="2681" y="7379"/>
                    <a:pt x="2719" y="7523"/>
                  </a:cubicBezTo>
                  <a:lnTo>
                    <a:pt x="2795" y="7762"/>
                  </a:lnTo>
                  <a:lnTo>
                    <a:pt x="3379" y="7762"/>
                  </a:lnTo>
                  <a:lnTo>
                    <a:pt x="3379" y="8269"/>
                  </a:lnTo>
                  <a:lnTo>
                    <a:pt x="12835" y="8269"/>
                  </a:lnTo>
                  <a:lnTo>
                    <a:pt x="12835" y="1"/>
                  </a:lnTo>
                  <a:close/>
                </a:path>
              </a:pathLst>
            </a:custGeom>
            <a:solidFill>
              <a:srgbClr val="DEE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8609;p69">
              <a:extLst>
                <a:ext uri="{FF2B5EF4-FFF2-40B4-BE49-F238E27FC236}">
                  <a16:creationId xmlns:a16="http://schemas.microsoft.com/office/drawing/2014/main" id="{22E9475F-3CCC-448F-A235-190807C92150}"/>
                </a:ext>
              </a:extLst>
            </p:cNvPr>
            <p:cNvSpPr/>
            <p:nvPr/>
          </p:nvSpPr>
          <p:spPr>
            <a:xfrm>
              <a:off x="2734786" y="4063119"/>
              <a:ext cx="57089" cy="27153"/>
            </a:xfrm>
            <a:custGeom>
              <a:avLst/>
              <a:gdLst/>
              <a:ahLst/>
              <a:cxnLst/>
              <a:rect l="l" t="t" r="r" b="b"/>
              <a:pathLst>
                <a:path w="2174" h="1034" extrusionOk="0">
                  <a:moveTo>
                    <a:pt x="1235" y="0"/>
                  </a:moveTo>
                  <a:lnTo>
                    <a:pt x="1235" y="38"/>
                  </a:lnTo>
                  <a:lnTo>
                    <a:pt x="479" y="38"/>
                  </a:lnTo>
                  <a:lnTo>
                    <a:pt x="479" y="48"/>
                  </a:lnTo>
                  <a:cubicBezTo>
                    <a:pt x="460" y="431"/>
                    <a:pt x="288" y="775"/>
                    <a:pt x="1" y="1034"/>
                  </a:cubicBezTo>
                  <a:lnTo>
                    <a:pt x="1379" y="1034"/>
                  </a:lnTo>
                  <a:cubicBezTo>
                    <a:pt x="1446" y="890"/>
                    <a:pt x="1494" y="747"/>
                    <a:pt x="1532" y="593"/>
                  </a:cubicBezTo>
                  <a:lnTo>
                    <a:pt x="2173" y="593"/>
                  </a:lnTo>
                  <a:lnTo>
                    <a:pt x="2173" y="0"/>
                  </a:lnTo>
                  <a:close/>
                </a:path>
              </a:pathLst>
            </a:custGeom>
            <a:solidFill>
              <a:srgbClr val="AA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8610;p69">
              <a:extLst>
                <a:ext uri="{FF2B5EF4-FFF2-40B4-BE49-F238E27FC236}">
                  <a16:creationId xmlns:a16="http://schemas.microsoft.com/office/drawing/2014/main" id="{76242D60-CCBA-4DF2-9177-4E7A5B4072B4}"/>
                </a:ext>
              </a:extLst>
            </p:cNvPr>
            <p:cNvSpPr/>
            <p:nvPr/>
          </p:nvSpPr>
          <p:spPr>
            <a:xfrm>
              <a:off x="2747864" y="3991981"/>
              <a:ext cx="44012" cy="70902"/>
            </a:xfrm>
            <a:custGeom>
              <a:avLst/>
              <a:gdLst/>
              <a:ahLst/>
              <a:cxnLst/>
              <a:rect l="l" t="t" r="r" b="b"/>
              <a:pathLst>
                <a:path w="1676" h="2700" extrusionOk="0">
                  <a:moveTo>
                    <a:pt x="307" y="1"/>
                  </a:moveTo>
                  <a:lnTo>
                    <a:pt x="0" y="307"/>
                  </a:lnTo>
                  <a:lnTo>
                    <a:pt x="594" y="910"/>
                  </a:lnTo>
                  <a:lnTo>
                    <a:pt x="182" y="1321"/>
                  </a:lnTo>
                  <a:lnTo>
                    <a:pt x="297" y="1551"/>
                  </a:lnTo>
                  <a:cubicBezTo>
                    <a:pt x="364" y="1675"/>
                    <a:pt x="422" y="1819"/>
                    <a:pt x="469" y="1963"/>
                  </a:cubicBezTo>
                  <a:lnTo>
                    <a:pt x="546" y="2202"/>
                  </a:lnTo>
                  <a:lnTo>
                    <a:pt x="1130" y="2202"/>
                  </a:lnTo>
                  <a:lnTo>
                    <a:pt x="1130" y="2699"/>
                  </a:lnTo>
                  <a:lnTo>
                    <a:pt x="1675" y="2699"/>
                  </a:lnTo>
                  <a:lnTo>
                    <a:pt x="1675" y="2030"/>
                  </a:lnTo>
                  <a:lnTo>
                    <a:pt x="1034" y="2030"/>
                  </a:lnTo>
                  <a:cubicBezTo>
                    <a:pt x="977" y="1790"/>
                    <a:pt x="881" y="1561"/>
                    <a:pt x="757" y="1360"/>
                  </a:cubicBezTo>
                  <a:lnTo>
                    <a:pt x="1206" y="910"/>
                  </a:lnTo>
                  <a:lnTo>
                    <a:pt x="307" y="1"/>
                  </a:lnTo>
                  <a:close/>
                </a:path>
              </a:pathLst>
            </a:custGeom>
            <a:solidFill>
              <a:srgbClr val="D6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8611;p69">
              <a:extLst>
                <a:ext uri="{FF2B5EF4-FFF2-40B4-BE49-F238E27FC236}">
                  <a16:creationId xmlns:a16="http://schemas.microsoft.com/office/drawing/2014/main" id="{8F48851D-A8BE-4471-827B-28C6E5C5B29D}"/>
                </a:ext>
              </a:extLst>
            </p:cNvPr>
            <p:cNvSpPr/>
            <p:nvPr/>
          </p:nvSpPr>
          <p:spPr>
            <a:xfrm>
              <a:off x="2692823" y="3979927"/>
              <a:ext cx="49027" cy="29411"/>
            </a:xfrm>
            <a:custGeom>
              <a:avLst/>
              <a:gdLst/>
              <a:ahLst/>
              <a:cxnLst/>
              <a:rect l="l" t="t" r="r" b="b"/>
              <a:pathLst>
                <a:path w="1867" h="1120" extrusionOk="0">
                  <a:moveTo>
                    <a:pt x="1" y="0"/>
                  </a:moveTo>
                  <a:lnTo>
                    <a:pt x="1" y="163"/>
                  </a:lnTo>
                  <a:lnTo>
                    <a:pt x="737" y="163"/>
                  </a:lnTo>
                  <a:lnTo>
                    <a:pt x="737" y="756"/>
                  </a:lnTo>
                  <a:lnTo>
                    <a:pt x="977" y="833"/>
                  </a:lnTo>
                  <a:cubicBezTo>
                    <a:pt x="1111" y="871"/>
                    <a:pt x="1254" y="929"/>
                    <a:pt x="1379" y="996"/>
                  </a:cubicBezTo>
                  <a:lnTo>
                    <a:pt x="1608" y="1120"/>
                  </a:lnTo>
                  <a:lnTo>
                    <a:pt x="1867" y="862"/>
                  </a:lnTo>
                  <a:cubicBezTo>
                    <a:pt x="1675" y="766"/>
                    <a:pt x="1484" y="689"/>
                    <a:pt x="1283" y="632"/>
                  </a:cubicBezTo>
                  <a:lnTo>
                    <a:pt x="1283" y="0"/>
                  </a:lnTo>
                  <a:close/>
                </a:path>
              </a:pathLst>
            </a:custGeom>
            <a:solidFill>
              <a:srgbClr val="D6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8612;p69">
              <a:extLst>
                <a:ext uri="{FF2B5EF4-FFF2-40B4-BE49-F238E27FC236}">
                  <a16:creationId xmlns:a16="http://schemas.microsoft.com/office/drawing/2014/main" id="{4B84BD03-1CEA-4EEA-B65F-9399D15A8589}"/>
                </a:ext>
              </a:extLst>
            </p:cNvPr>
            <p:cNvSpPr/>
            <p:nvPr/>
          </p:nvSpPr>
          <p:spPr>
            <a:xfrm>
              <a:off x="2688542" y="3845975"/>
              <a:ext cx="11344" cy="133979"/>
            </a:xfrm>
            <a:custGeom>
              <a:avLst/>
              <a:gdLst/>
              <a:ahLst/>
              <a:cxnLst/>
              <a:rect l="l" t="t" r="r" b="b"/>
              <a:pathLst>
                <a:path w="432" h="5102" extrusionOk="0">
                  <a:moveTo>
                    <a:pt x="1" y="0"/>
                  </a:moveTo>
                  <a:lnTo>
                    <a:pt x="1" y="5101"/>
                  </a:lnTo>
                  <a:lnTo>
                    <a:pt x="432" y="5101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D6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8613;p69">
              <a:extLst>
                <a:ext uri="{FF2B5EF4-FFF2-40B4-BE49-F238E27FC236}">
                  <a16:creationId xmlns:a16="http://schemas.microsoft.com/office/drawing/2014/main" id="{C4C396B1-9E43-4A47-A24C-B0E3DF08C731}"/>
                </a:ext>
              </a:extLst>
            </p:cNvPr>
            <p:cNvSpPr/>
            <p:nvPr/>
          </p:nvSpPr>
          <p:spPr>
            <a:xfrm>
              <a:off x="2688542" y="3844977"/>
              <a:ext cx="337047" cy="11082"/>
            </a:xfrm>
            <a:custGeom>
              <a:avLst/>
              <a:gdLst/>
              <a:ahLst/>
              <a:cxnLst/>
              <a:rect l="l" t="t" r="r" b="b"/>
              <a:pathLst>
                <a:path w="12835" h="422" extrusionOk="0">
                  <a:moveTo>
                    <a:pt x="1" y="0"/>
                  </a:moveTo>
                  <a:lnTo>
                    <a:pt x="1" y="421"/>
                  </a:lnTo>
                  <a:lnTo>
                    <a:pt x="12835" y="421"/>
                  </a:lnTo>
                  <a:lnTo>
                    <a:pt x="12835" y="0"/>
                  </a:lnTo>
                  <a:close/>
                </a:path>
              </a:pathLst>
            </a:custGeom>
            <a:solidFill>
              <a:srgbClr val="D6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8614;p69">
              <a:extLst>
                <a:ext uri="{FF2B5EF4-FFF2-40B4-BE49-F238E27FC236}">
                  <a16:creationId xmlns:a16="http://schemas.microsoft.com/office/drawing/2014/main" id="{D145CC1D-33E4-4B56-9A92-A5684378FDD0}"/>
                </a:ext>
              </a:extLst>
            </p:cNvPr>
            <p:cNvSpPr/>
            <p:nvPr/>
          </p:nvSpPr>
          <p:spPr>
            <a:xfrm>
              <a:off x="2723232" y="4061596"/>
              <a:ext cx="314936" cy="29936"/>
            </a:xfrm>
            <a:custGeom>
              <a:avLst/>
              <a:gdLst/>
              <a:ahLst/>
              <a:cxnLst/>
              <a:rect l="l" t="t" r="r" b="b"/>
              <a:pathLst>
                <a:path w="11993" h="1140" extrusionOk="0">
                  <a:moveTo>
                    <a:pt x="1675" y="1"/>
                  </a:moveTo>
                  <a:cubicBezTo>
                    <a:pt x="1647" y="1"/>
                    <a:pt x="1628" y="20"/>
                    <a:pt x="1628" y="39"/>
                  </a:cubicBezTo>
                  <a:lnTo>
                    <a:pt x="546" y="39"/>
                  </a:lnTo>
                  <a:cubicBezTo>
                    <a:pt x="517" y="39"/>
                    <a:pt x="498" y="68"/>
                    <a:pt x="498" y="96"/>
                  </a:cubicBezTo>
                  <a:lnTo>
                    <a:pt x="498" y="163"/>
                  </a:lnTo>
                  <a:lnTo>
                    <a:pt x="498" y="202"/>
                  </a:lnTo>
                  <a:lnTo>
                    <a:pt x="498" y="221"/>
                  </a:lnTo>
                  <a:lnTo>
                    <a:pt x="498" y="240"/>
                  </a:lnTo>
                  <a:cubicBezTo>
                    <a:pt x="460" y="565"/>
                    <a:pt x="297" y="852"/>
                    <a:pt x="39" y="1044"/>
                  </a:cubicBezTo>
                  <a:cubicBezTo>
                    <a:pt x="1" y="1072"/>
                    <a:pt x="20" y="1139"/>
                    <a:pt x="68" y="1139"/>
                  </a:cubicBezTo>
                  <a:lnTo>
                    <a:pt x="11935" y="1139"/>
                  </a:lnTo>
                  <a:cubicBezTo>
                    <a:pt x="11963" y="1139"/>
                    <a:pt x="11992" y="1111"/>
                    <a:pt x="11992" y="1082"/>
                  </a:cubicBezTo>
                  <a:lnTo>
                    <a:pt x="11992" y="48"/>
                  </a:lnTo>
                  <a:cubicBezTo>
                    <a:pt x="11983" y="20"/>
                    <a:pt x="11963" y="1"/>
                    <a:pt x="11935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8615;p69">
              <a:extLst>
                <a:ext uri="{FF2B5EF4-FFF2-40B4-BE49-F238E27FC236}">
                  <a16:creationId xmlns:a16="http://schemas.microsoft.com/office/drawing/2014/main" id="{712E6A26-37FC-4E2A-99EC-DF0D3D118567}"/>
                </a:ext>
              </a:extLst>
            </p:cNvPr>
            <p:cNvSpPr/>
            <p:nvPr/>
          </p:nvSpPr>
          <p:spPr>
            <a:xfrm>
              <a:off x="2676226" y="3817325"/>
              <a:ext cx="361679" cy="29936"/>
            </a:xfrm>
            <a:custGeom>
              <a:avLst/>
              <a:gdLst/>
              <a:ahLst/>
              <a:cxnLst/>
              <a:rect l="l" t="t" r="r" b="b"/>
              <a:pathLst>
                <a:path w="13773" h="1140" extrusionOk="0">
                  <a:moveTo>
                    <a:pt x="49" y="0"/>
                  </a:moveTo>
                  <a:cubicBezTo>
                    <a:pt x="20" y="0"/>
                    <a:pt x="1" y="19"/>
                    <a:pt x="1" y="48"/>
                  </a:cubicBezTo>
                  <a:lnTo>
                    <a:pt x="1" y="1082"/>
                  </a:lnTo>
                  <a:cubicBezTo>
                    <a:pt x="1" y="1110"/>
                    <a:pt x="20" y="1139"/>
                    <a:pt x="49" y="1139"/>
                  </a:cubicBezTo>
                  <a:lnTo>
                    <a:pt x="13725" y="1139"/>
                  </a:lnTo>
                  <a:cubicBezTo>
                    <a:pt x="13753" y="1139"/>
                    <a:pt x="13773" y="1110"/>
                    <a:pt x="13773" y="1082"/>
                  </a:cubicBezTo>
                  <a:lnTo>
                    <a:pt x="13773" y="48"/>
                  </a:lnTo>
                  <a:cubicBezTo>
                    <a:pt x="13773" y="19"/>
                    <a:pt x="13753" y="0"/>
                    <a:pt x="13725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8616;p69">
              <a:extLst>
                <a:ext uri="{FF2B5EF4-FFF2-40B4-BE49-F238E27FC236}">
                  <a16:creationId xmlns:a16="http://schemas.microsoft.com/office/drawing/2014/main" id="{FA839BE7-E00B-48AB-A91B-A3510698AFB6}"/>
                </a:ext>
              </a:extLst>
            </p:cNvPr>
            <p:cNvSpPr/>
            <p:nvPr/>
          </p:nvSpPr>
          <p:spPr>
            <a:xfrm>
              <a:off x="2812463" y="3959051"/>
              <a:ext cx="28413" cy="66123"/>
            </a:xfrm>
            <a:custGeom>
              <a:avLst/>
              <a:gdLst/>
              <a:ahLst/>
              <a:cxnLst/>
              <a:rect l="l" t="t" r="r" b="b"/>
              <a:pathLst>
                <a:path w="1082" h="2518" extrusionOk="0">
                  <a:moveTo>
                    <a:pt x="0" y="1"/>
                  </a:moveTo>
                  <a:lnTo>
                    <a:pt x="0" y="2518"/>
                  </a:lnTo>
                  <a:lnTo>
                    <a:pt x="1081" y="2518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8617;p69">
              <a:extLst>
                <a:ext uri="{FF2B5EF4-FFF2-40B4-BE49-F238E27FC236}">
                  <a16:creationId xmlns:a16="http://schemas.microsoft.com/office/drawing/2014/main" id="{E141C51E-00C9-4F97-8C3A-B4D4F02E7829}"/>
                </a:ext>
              </a:extLst>
            </p:cNvPr>
            <p:cNvSpPr/>
            <p:nvPr/>
          </p:nvSpPr>
          <p:spPr>
            <a:xfrm>
              <a:off x="2860966" y="3930664"/>
              <a:ext cx="28413" cy="94510"/>
            </a:xfrm>
            <a:custGeom>
              <a:avLst/>
              <a:gdLst/>
              <a:ahLst/>
              <a:cxnLst/>
              <a:rect l="l" t="t" r="r" b="b"/>
              <a:pathLst>
                <a:path w="1082" h="3599" extrusionOk="0">
                  <a:moveTo>
                    <a:pt x="0" y="0"/>
                  </a:moveTo>
                  <a:lnTo>
                    <a:pt x="0" y="3599"/>
                  </a:lnTo>
                  <a:lnTo>
                    <a:pt x="1082" y="3599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8618;p69">
              <a:extLst>
                <a:ext uri="{FF2B5EF4-FFF2-40B4-BE49-F238E27FC236}">
                  <a16:creationId xmlns:a16="http://schemas.microsoft.com/office/drawing/2014/main" id="{8C309663-F2EC-4583-A430-75D1339238F7}"/>
                </a:ext>
              </a:extLst>
            </p:cNvPr>
            <p:cNvSpPr/>
            <p:nvPr/>
          </p:nvSpPr>
          <p:spPr>
            <a:xfrm>
              <a:off x="2908207" y="3947759"/>
              <a:ext cx="28413" cy="77414"/>
            </a:xfrm>
            <a:custGeom>
              <a:avLst/>
              <a:gdLst/>
              <a:ahLst/>
              <a:cxnLst/>
              <a:rect l="l" t="t" r="r" b="b"/>
              <a:pathLst>
                <a:path w="1082" h="2948" extrusionOk="0">
                  <a:moveTo>
                    <a:pt x="0" y="0"/>
                  </a:moveTo>
                  <a:lnTo>
                    <a:pt x="0" y="2948"/>
                  </a:lnTo>
                  <a:lnTo>
                    <a:pt x="1082" y="2948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8619;p69">
              <a:extLst>
                <a:ext uri="{FF2B5EF4-FFF2-40B4-BE49-F238E27FC236}">
                  <a16:creationId xmlns:a16="http://schemas.microsoft.com/office/drawing/2014/main" id="{7124F619-56C5-4BCD-B363-16980154BB53}"/>
                </a:ext>
              </a:extLst>
            </p:cNvPr>
            <p:cNvSpPr/>
            <p:nvPr/>
          </p:nvSpPr>
          <p:spPr>
            <a:xfrm>
              <a:off x="2716693" y="3882161"/>
              <a:ext cx="54069" cy="13603"/>
            </a:xfrm>
            <a:custGeom>
              <a:avLst/>
              <a:gdLst/>
              <a:ahLst/>
              <a:cxnLst/>
              <a:rect l="l" t="t" r="r" b="b"/>
              <a:pathLst>
                <a:path w="2059" h="518" extrusionOk="0">
                  <a:moveTo>
                    <a:pt x="345" y="0"/>
                  </a:moveTo>
                  <a:cubicBezTo>
                    <a:pt x="1" y="0"/>
                    <a:pt x="1" y="517"/>
                    <a:pt x="345" y="517"/>
                  </a:cubicBezTo>
                  <a:lnTo>
                    <a:pt x="1714" y="517"/>
                  </a:lnTo>
                  <a:cubicBezTo>
                    <a:pt x="2058" y="517"/>
                    <a:pt x="2058" y="0"/>
                    <a:pt x="1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8620;p69">
              <a:extLst>
                <a:ext uri="{FF2B5EF4-FFF2-40B4-BE49-F238E27FC236}">
                  <a16:creationId xmlns:a16="http://schemas.microsoft.com/office/drawing/2014/main" id="{DBEB7B6A-CC0D-4709-89B0-053564DACD93}"/>
                </a:ext>
              </a:extLst>
            </p:cNvPr>
            <p:cNvSpPr/>
            <p:nvPr/>
          </p:nvSpPr>
          <p:spPr>
            <a:xfrm>
              <a:off x="2716693" y="3904771"/>
              <a:ext cx="73659" cy="13340"/>
            </a:xfrm>
            <a:custGeom>
              <a:avLst/>
              <a:gdLst/>
              <a:ahLst/>
              <a:cxnLst/>
              <a:rect l="l" t="t" r="r" b="b"/>
              <a:pathLst>
                <a:path w="2805" h="508" extrusionOk="0">
                  <a:moveTo>
                    <a:pt x="345" y="1"/>
                  </a:moveTo>
                  <a:cubicBezTo>
                    <a:pt x="1" y="1"/>
                    <a:pt x="1" y="508"/>
                    <a:pt x="345" y="508"/>
                  </a:cubicBezTo>
                  <a:lnTo>
                    <a:pt x="2470" y="508"/>
                  </a:lnTo>
                  <a:cubicBezTo>
                    <a:pt x="2805" y="508"/>
                    <a:pt x="2805" y="1"/>
                    <a:pt x="24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8621;p69">
              <a:extLst>
                <a:ext uri="{FF2B5EF4-FFF2-40B4-BE49-F238E27FC236}">
                  <a16:creationId xmlns:a16="http://schemas.microsoft.com/office/drawing/2014/main" id="{C3B85ACB-1B4E-47F9-87F9-E161E6835B93}"/>
                </a:ext>
              </a:extLst>
            </p:cNvPr>
            <p:cNvSpPr/>
            <p:nvPr/>
          </p:nvSpPr>
          <p:spPr>
            <a:xfrm>
              <a:off x="2716693" y="3927145"/>
              <a:ext cx="73659" cy="13603"/>
            </a:xfrm>
            <a:custGeom>
              <a:avLst/>
              <a:gdLst/>
              <a:ahLst/>
              <a:cxnLst/>
              <a:rect l="l" t="t" r="r" b="b"/>
              <a:pathLst>
                <a:path w="2805" h="518" extrusionOk="0">
                  <a:moveTo>
                    <a:pt x="345" y="1"/>
                  </a:moveTo>
                  <a:cubicBezTo>
                    <a:pt x="1" y="1"/>
                    <a:pt x="1" y="517"/>
                    <a:pt x="345" y="517"/>
                  </a:cubicBezTo>
                  <a:lnTo>
                    <a:pt x="2470" y="517"/>
                  </a:lnTo>
                  <a:cubicBezTo>
                    <a:pt x="2805" y="517"/>
                    <a:pt x="2805" y="1"/>
                    <a:pt x="24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8622;p69">
              <a:extLst>
                <a:ext uri="{FF2B5EF4-FFF2-40B4-BE49-F238E27FC236}">
                  <a16:creationId xmlns:a16="http://schemas.microsoft.com/office/drawing/2014/main" id="{E2CF127C-7AF9-471A-AA80-02FCA8765EF5}"/>
                </a:ext>
              </a:extLst>
            </p:cNvPr>
            <p:cNvSpPr/>
            <p:nvPr/>
          </p:nvSpPr>
          <p:spPr>
            <a:xfrm>
              <a:off x="2716693" y="3949755"/>
              <a:ext cx="73659" cy="13603"/>
            </a:xfrm>
            <a:custGeom>
              <a:avLst/>
              <a:gdLst/>
              <a:ahLst/>
              <a:cxnLst/>
              <a:rect l="l" t="t" r="r" b="b"/>
              <a:pathLst>
                <a:path w="2805" h="518" extrusionOk="0">
                  <a:moveTo>
                    <a:pt x="345" y="1"/>
                  </a:moveTo>
                  <a:cubicBezTo>
                    <a:pt x="1" y="1"/>
                    <a:pt x="1" y="518"/>
                    <a:pt x="345" y="518"/>
                  </a:cubicBezTo>
                  <a:lnTo>
                    <a:pt x="2470" y="518"/>
                  </a:lnTo>
                  <a:cubicBezTo>
                    <a:pt x="2805" y="518"/>
                    <a:pt x="2805" y="1"/>
                    <a:pt x="24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623;p69">
              <a:extLst>
                <a:ext uri="{FF2B5EF4-FFF2-40B4-BE49-F238E27FC236}">
                  <a16:creationId xmlns:a16="http://schemas.microsoft.com/office/drawing/2014/main" id="{F93D7F59-5146-4216-95C2-BD3D33FC4A4A}"/>
                </a:ext>
              </a:extLst>
            </p:cNvPr>
            <p:cNvSpPr/>
            <p:nvPr/>
          </p:nvSpPr>
          <p:spPr>
            <a:xfrm>
              <a:off x="2617693" y="3979428"/>
              <a:ext cx="164125" cy="164388"/>
            </a:xfrm>
            <a:custGeom>
              <a:avLst/>
              <a:gdLst/>
              <a:ahLst/>
              <a:cxnLst/>
              <a:rect l="l" t="t" r="r" b="b"/>
              <a:pathLst>
                <a:path w="6250" h="6260" extrusionOk="0">
                  <a:moveTo>
                    <a:pt x="3302" y="1866"/>
                  </a:moveTo>
                  <a:lnTo>
                    <a:pt x="3331" y="1876"/>
                  </a:lnTo>
                  <a:lnTo>
                    <a:pt x="3359" y="1876"/>
                  </a:lnTo>
                  <a:lnTo>
                    <a:pt x="3388" y="1885"/>
                  </a:lnTo>
                  <a:lnTo>
                    <a:pt x="3417" y="1895"/>
                  </a:lnTo>
                  <a:lnTo>
                    <a:pt x="3445" y="1905"/>
                  </a:lnTo>
                  <a:lnTo>
                    <a:pt x="3474" y="1905"/>
                  </a:lnTo>
                  <a:lnTo>
                    <a:pt x="3503" y="1924"/>
                  </a:lnTo>
                  <a:lnTo>
                    <a:pt x="3532" y="1933"/>
                  </a:lnTo>
                  <a:lnTo>
                    <a:pt x="3560" y="1943"/>
                  </a:lnTo>
                  <a:lnTo>
                    <a:pt x="3589" y="1952"/>
                  </a:lnTo>
                  <a:lnTo>
                    <a:pt x="3618" y="1972"/>
                  </a:lnTo>
                  <a:lnTo>
                    <a:pt x="3646" y="1981"/>
                  </a:lnTo>
                  <a:lnTo>
                    <a:pt x="3675" y="1991"/>
                  </a:lnTo>
                  <a:lnTo>
                    <a:pt x="3704" y="2010"/>
                  </a:lnTo>
                  <a:lnTo>
                    <a:pt x="3732" y="2019"/>
                  </a:lnTo>
                  <a:lnTo>
                    <a:pt x="3752" y="2039"/>
                  </a:lnTo>
                  <a:lnTo>
                    <a:pt x="3780" y="2058"/>
                  </a:lnTo>
                  <a:lnTo>
                    <a:pt x="3799" y="2067"/>
                  </a:lnTo>
                  <a:lnTo>
                    <a:pt x="3819" y="2086"/>
                  </a:lnTo>
                  <a:lnTo>
                    <a:pt x="3828" y="2086"/>
                  </a:lnTo>
                  <a:lnTo>
                    <a:pt x="3847" y="2096"/>
                  </a:lnTo>
                  <a:lnTo>
                    <a:pt x="3866" y="2115"/>
                  </a:lnTo>
                  <a:lnTo>
                    <a:pt x="3876" y="2115"/>
                  </a:lnTo>
                  <a:lnTo>
                    <a:pt x="3895" y="2125"/>
                  </a:lnTo>
                  <a:lnTo>
                    <a:pt x="3924" y="2153"/>
                  </a:lnTo>
                  <a:lnTo>
                    <a:pt x="3953" y="2182"/>
                  </a:lnTo>
                  <a:lnTo>
                    <a:pt x="3981" y="2211"/>
                  </a:lnTo>
                  <a:lnTo>
                    <a:pt x="3991" y="2220"/>
                  </a:lnTo>
                  <a:lnTo>
                    <a:pt x="4000" y="2230"/>
                  </a:lnTo>
                  <a:lnTo>
                    <a:pt x="4020" y="2249"/>
                  </a:lnTo>
                  <a:lnTo>
                    <a:pt x="4039" y="2268"/>
                  </a:lnTo>
                  <a:lnTo>
                    <a:pt x="4039" y="2278"/>
                  </a:lnTo>
                  <a:lnTo>
                    <a:pt x="4058" y="2297"/>
                  </a:lnTo>
                  <a:lnTo>
                    <a:pt x="4077" y="2316"/>
                  </a:lnTo>
                  <a:lnTo>
                    <a:pt x="4077" y="2326"/>
                  </a:lnTo>
                  <a:lnTo>
                    <a:pt x="4096" y="2345"/>
                  </a:lnTo>
                  <a:lnTo>
                    <a:pt x="4115" y="2364"/>
                  </a:lnTo>
                  <a:lnTo>
                    <a:pt x="4134" y="2393"/>
                  </a:lnTo>
                  <a:lnTo>
                    <a:pt x="4144" y="2421"/>
                  </a:lnTo>
                  <a:lnTo>
                    <a:pt x="4163" y="2441"/>
                  </a:lnTo>
                  <a:lnTo>
                    <a:pt x="4182" y="2469"/>
                  </a:lnTo>
                  <a:lnTo>
                    <a:pt x="4201" y="2498"/>
                  </a:lnTo>
                  <a:lnTo>
                    <a:pt x="4211" y="2527"/>
                  </a:lnTo>
                  <a:lnTo>
                    <a:pt x="4230" y="2555"/>
                  </a:lnTo>
                  <a:lnTo>
                    <a:pt x="4240" y="2575"/>
                  </a:lnTo>
                  <a:lnTo>
                    <a:pt x="4249" y="2603"/>
                  </a:lnTo>
                  <a:lnTo>
                    <a:pt x="4268" y="2632"/>
                  </a:lnTo>
                  <a:lnTo>
                    <a:pt x="4278" y="2661"/>
                  </a:lnTo>
                  <a:lnTo>
                    <a:pt x="4288" y="2689"/>
                  </a:lnTo>
                  <a:lnTo>
                    <a:pt x="4297" y="2728"/>
                  </a:lnTo>
                  <a:lnTo>
                    <a:pt x="4307" y="2747"/>
                  </a:lnTo>
                  <a:lnTo>
                    <a:pt x="4316" y="2775"/>
                  </a:lnTo>
                  <a:lnTo>
                    <a:pt x="4316" y="2785"/>
                  </a:lnTo>
                  <a:lnTo>
                    <a:pt x="4316" y="2814"/>
                  </a:lnTo>
                  <a:lnTo>
                    <a:pt x="4326" y="2842"/>
                  </a:lnTo>
                  <a:lnTo>
                    <a:pt x="4326" y="2852"/>
                  </a:lnTo>
                  <a:lnTo>
                    <a:pt x="4326" y="2871"/>
                  </a:lnTo>
                  <a:cubicBezTo>
                    <a:pt x="4326" y="2881"/>
                    <a:pt x="4326" y="2890"/>
                    <a:pt x="4326" y="2900"/>
                  </a:cubicBezTo>
                  <a:lnTo>
                    <a:pt x="4326" y="2909"/>
                  </a:lnTo>
                  <a:lnTo>
                    <a:pt x="4326" y="2929"/>
                  </a:lnTo>
                  <a:cubicBezTo>
                    <a:pt x="4326" y="2948"/>
                    <a:pt x="4326" y="2967"/>
                    <a:pt x="4335" y="2986"/>
                  </a:cubicBezTo>
                  <a:lnTo>
                    <a:pt x="4335" y="2996"/>
                  </a:lnTo>
                  <a:lnTo>
                    <a:pt x="4335" y="3024"/>
                  </a:lnTo>
                  <a:lnTo>
                    <a:pt x="4335" y="3034"/>
                  </a:lnTo>
                  <a:cubicBezTo>
                    <a:pt x="4422" y="3072"/>
                    <a:pt x="4431" y="3101"/>
                    <a:pt x="4431" y="3130"/>
                  </a:cubicBezTo>
                  <a:lnTo>
                    <a:pt x="4422" y="3130"/>
                  </a:lnTo>
                  <a:lnTo>
                    <a:pt x="4422" y="3206"/>
                  </a:lnTo>
                  <a:lnTo>
                    <a:pt x="4422" y="3225"/>
                  </a:lnTo>
                  <a:lnTo>
                    <a:pt x="4422" y="3283"/>
                  </a:lnTo>
                  <a:lnTo>
                    <a:pt x="4422" y="3302"/>
                  </a:lnTo>
                  <a:cubicBezTo>
                    <a:pt x="4422" y="3321"/>
                    <a:pt x="4422" y="3350"/>
                    <a:pt x="4412" y="3369"/>
                  </a:cubicBezTo>
                  <a:lnTo>
                    <a:pt x="4412" y="3378"/>
                  </a:lnTo>
                  <a:cubicBezTo>
                    <a:pt x="4412" y="3407"/>
                    <a:pt x="4402" y="3426"/>
                    <a:pt x="4402" y="3455"/>
                  </a:cubicBezTo>
                  <a:lnTo>
                    <a:pt x="4402" y="3465"/>
                  </a:lnTo>
                  <a:cubicBezTo>
                    <a:pt x="4402" y="3484"/>
                    <a:pt x="4383" y="3503"/>
                    <a:pt x="4383" y="3532"/>
                  </a:cubicBezTo>
                  <a:lnTo>
                    <a:pt x="4374" y="3551"/>
                  </a:lnTo>
                  <a:cubicBezTo>
                    <a:pt x="4364" y="3570"/>
                    <a:pt x="4364" y="3589"/>
                    <a:pt x="4355" y="3608"/>
                  </a:cubicBezTo>
                  <a:lnTo>
                    <a:pt x="4355" y="3618"/>
                  </a:lnTo>
                  <a:cubicBezTo>
                    <a:pt x="4335" y="3666"/>
                    <a:pt x="4307" y="3713"/>
                    <a:pt x="4288" y="3761"/>
                  </a:cubicBezTo>
                  <a:lnTo>
                    <a:pt x="4288" y="3771"/>
                  </a:lnTo>
                  <a:lnTo>
                    <a:pt x="4249" y="3828"/>
                  </a:lnTo>
                  <a:lnTo>
                    <a:pt x="4240" y="3838"/>
                  </a:lnTo>
                  <a:cubicBezTo>
                    <a:pt x="4201" y="3905"/>
                    <a:pt x="4154" y="3962"/>
                    <a:pt x="4096" y="4020"/>
                  </a:cubicBezTo>
                  <a:cubicBezTo>
                    <a:pt x="4048" y="4077"/>
                    <a:pt x="3981" y="4125"/>
                    <a:pt x="3924" y="4173"/>
                  </a:cubicBezTo>
                  <a:lnTo>
                    <a:pt x="3895" y="4192"/>
                  </a:lnTo>
                  <a:lnTo>
                    <a:pt x="3857" y="4221"/>
                  </a:lnTo>
                  <a:lnTo>
                    <a:pt x="3838" y="4230"/>
                  </a:lnTo>
                  <a:lnTo>
                    <a:pt x="3809" y="4240"/>
                  </a:lnTo>
                  <a:lnTo>
                    <a:pt x="3799" y="4249"/>
                  </a:lnTo>
                  <a:lnTo>
                    <a:pt x="3771" y="4268"/>
                  </a:lnTo>
                  <a:lnTo>
                    <a:pt x="3761" y="4268"/>
                  </a:lnTo>
                  <a:lnTo>
                    <a:pt x="3704" y="4297"/>
                  </a:lnTo>
                  <a:lnTo>
                    <a:pt x="3665" y="4307"/>
                  </a:lnTo>
                  <a:lnTo>
                    <a:pt x="3637" y="4326"/>
                  </a:lnTo>
                  <a:lnTo>
                    <a:pt x="3627" y="4326"/>
                  </a:lnTo>
                  <a:lnTo>
                    <a:pt x="3579" y="4335"/>
                  </a:lnTo>
                  <a:lnTo>
                    <a:pt x="3541" y="4335"/>
                  </a:lnTo>
                  <a:lnTo>
                    <a:pt x="3503" y="4355"/>
                  </a:lnTo>
                  <a:lnTo>
                    <a:pt x="3455" y="4355"/>
                  </a:lnTo>
                  <a:lnTo>
                    <a:pt x="3378" y="4374"/>
                  </a:lnTo>
                  <a:lnTo>
                    <a:pt x="3359" y="4374"/>
                  </a:lnTo>
                  <a:lnTo>
                    <a:pt x="3292" y="4383"/>
                  </a:lnTo>
                  <a:lnTo>
                    <a:pt x="2929" y="4383"/>
                  </a:lnTo>
                  <a:lnTo>
                    <a:pt x="2842" y="4364"/>
                  </a:lnTo>
                  <a:lnTo>
                    <a:pt x="2814" y="4364"/>
                  </a:lnTo>
                  <a:lnTo>
                    <a:pt x="2766" y="4345"/>
                  </a:lnTo>
                  <a:lnTo>
                    <a:pt x="2728" y="4335"/>
                  </a:lnTo>
                  <a:lnTo>
                    <a:pt x="2680" y="4316"/>
                  </a:lnTo>
                  <a:lnTo>
                    <a:pt x="2670" y="4316"/>
                  </a:lnTo>
                  <a:lnTo>
                    <a:pt x="2632" y="4307"/>
                  </a:lnTo>
                  <a:lnTo>
                    <a:pt x="2594" y="4288"/>
                  </a:lnTo>
                  <a:lnTo>
                    <a:pt x="2527" y="4259"/>
                  </a:lnTo>
                  <a:lnTo>
                    <a:pt x="2517" y="4259"/>
                  </a:lnTo>
                  <a:lnTo>
                    <a:pt x="2498" y="4249"/>
                  </a:lnTo>
                  <a:lnTo>
                    <a:pt x="2460" y="4221"/>
                  </a:lnTo>
                  <a:lnTo>
                    <a:pt x="2440" y="4211"/>
                  </a:lnTo>
                  <a:lnTo>
                    <a:pt x="2431" y="4211"/>
                  </a:lnTo>
                  <a:cubicBezTo>
                    <a:pt x="2106" y="4010"/>
                    <a:pt x="1895" y="3675"/>
                    <a:pt x="1838" y="3292"/>
                  </a:cubicBezTo>
                  <a:lnTo>
                    <a:pt x="1838" y="3283"/>
                  </a:lnTo>
                  <a:cubicBezTo>
                    <a:pt x="1838" y="3264"/>
                    <a:pt x="1838" y="3235"/>
                    <a:pt x="1838" y="3216"/>
                  </a:cubicBezTo>
                  <a:lnTo>
                    <a:pt x="1838" y="3197"/>
                  </a:lnTo>
                  <a:lnTo>
                    <a:pt x="1838" y="3120"/>
                  </a:lnTo>
                  <a:lnTo>
                    <a:pt x="1838" y="3024"/>
                  </a:lnTo>
                  <a:lnTo>
                    <a:pt x="1838" y="3015"/>
                  </a:lnTo>
                  <a:lnTo>
                    <a:pt x="1838" y="2986"/>
                  </a:lnTo>
                  <a:lnTo>
                    <a:pt x="1838" y="2976"/>
                  </a:lnTo>
                  <a:cubicBezTo>
                    <a:pt x="1838" y="2957"/>
                    <a:pt x="1838" y="2938"/>
                    <a:pt x="1838" y="2919"/>
                  </a:cubicBezTo>
                  <a:lnTo>
                    <a:pt x="1838" y="2909"/>
                  </a:lnTo>
                  <a:cubicBezTo>
                    <a:pt x="1838" y="2890"/>
                    <a:pt x="1838" y="2881"/>
                    <a:pt x="1847" y="2871"/>
                  </a:cubicBezTo>
                  <a:lnTo>
                    <a:pt x="1847" y="2842"/>
                  </a:lnTo>
                  <a:lnTo>
                    <a:pt x="1847" y="2833"/>
                  </a:lnTo>
                  <a:lnTo>
                    <a:pt x="1857" y="2804"/>
                  </a:lnTo>
                  <a:lnTo>
                    <a:pt x="1857" y="2785"/>
                  </a:lnTo>
                  <a:lnTo>
                    <a:pt x="1857" y="2775"/>
                  </a:lnTo>
                  <a:lnTo>
                    <a:pt x="1866" y="2747"/>
                  </a:lnTo>
                  <a:lnTo>
                    <a:pt x="1866" y="2718"/>
                  </a:lnTo>
                  <a:lnTo>
                    <a:pt x="1885" y="2689"/>
                  </a:lnTo>
                  <a:lnTo>
                    <a:pt x="1895" y="2661"/>
                  </a:lnTo>
                  <a:lnTo>
                    <a:pt x="1905" y="2632"/>
                  </a:lnTo>
                  <a:lnTo>
                    <a:pt x="1914" y="2603"/>
                  </a:lnTo>
                  <a:lnTo>
                    <a:pt x="1933" y="2575"/>
                  </a:lnTo>
                  <a:lnTo>
                    <a:pt x="1943" y="2546"/>
                  </a:lnTo>
                  <a:lnTo>
                    <a:pt x="1962" y="2517"/>
                  </a:lnTo>
                  <a:lnTo>
                    <a:pt x="1972" y="2498"/>
                  </a:lnTo>
                  <a:lnTo>
                    <a:pt x="1991" y="2469"/>
                  </a:lnTo>
                  <a:lnTo>
                    <a:pt x="2000" y="2441"/>
                  </a:lnTo>
                  <a:lnTo>
                    <a:pt x="2019" y="2412"/>
                  </a:lnTo>
                  <a:lnTo>
                    <a:pt x="2039" y="2393"/>
                  </a:lnTo>
                  <a:lnTo>
                    <a:pt x="2058" y="2364"/>
                  </a:lnTo>
                  <a:lnTo>
                    <a:pt x="2067" y="2335"/>
                  </a:lnTo>
                  <a:lnTo>
                    <a:pt x="2096" y="2316"/>
                  </a:lnTo>
                  <a:lnTo>
                    <a:pt x="2106" y="2297"/>
                  </a:lnTo>
                  <a:lnTo>
                    <a:pt x="2125" y="2268"/>
                  </a:lnTo>
                  <a:lnTo>
                    <a:pt x="2144" y="2259"/>
                  </a:lnTo>
                  <a:lnTo>
                    <a:pt x="2163" y="2230"/>
                  </a:lnTo>
                  <a:lnTo>
                    <a:pt x="2173" y="2220"/>
                  </a:lnTo>
                  <a:lnTo>
                    <a:pt x="2182" y="2211"/>
                  </a:lnTo>
                  <a:lnTo>
                    <a:pt x="2220" y="2173"/>
                  </a:lnTo>
                  <a:lnTo>
                    <a:pt x="2230" y="2173"/>
                  </a:lnTo>
                  <a:lnTo>
                    <a:pt x="2268" y="2134"/>
                  </a:lnTo>
                  <a:lnTo>
                    <a:pt x="2287" y="2125"/>
                  </a:lnTo>
                  <a:lnTo>
                    <a:pt x="2316" y="2096"/>
                  </a:lnTo>
                  <a:lnTo>
                    <a:pt x="2335" y="2086"/>
                  </a:lnTo>
                  <a:lnTo>
                    <a:pt x="2364" y="2067"/>
                  </a:lnTo>
                  <a:lnTo>
                    <a:pt x="2383" y="2048"/>
                  </a:lnTo>
                  <a:lnTo>
                    <a:pt x="2412" y="2029"/>
                  </a:lnTo>
                  <a:lnTo>
                    <a:pt x="2431" y="2019"/>
                  </a:lnTo>
                  <a:lnTo>
                    <a:pt x="2460" y="2010"/>
                  </a:lnTo>
                  <a:lnTo>
                    <a:pt x="2479" y="1991"/>
                  </a:lnTo>
                  <a:lnTo>
                    <a:pt x="2507" y="1981"/>
                  </a:lnTo>
                  <a:lnTo>
                    <a:pt x="2536" y="1972"/>
                  </a:lnTo>
                  <a:lnTo>
                    <a:pt x="2565" y="1952"/>
                  </a:lnTo>
                  <a:lnTo>
                    <a:pt x="2594" y="1943"/>
                  </a:lnTo>
                  <a:lnTo>
                    <a:pt x="2622" y="1933"/>
                  </a:lnTo>
                  <a:lnTo>
                    <a:pt x="2651" y="1924"/>
                  </a:lnTo>
                  <a:lnTo>
                    <a:pt x="2680" y="1905"/>
                  </a:lnTo>
                  <a:lnTo>
                    <a:pt x="2708" y="1905"/>
                  </a:lnTo>
                  <a:lnTo>
                    <a:pt x="2737" y="1895"/>
                  </a:lnTo>
                  <a:lnTo>
                    <a:pt x="2766" y="1885"/>
                  </a:lnTo>
                  <a:lnTo>
                    <a:pt x="2804" y="1876"/>
                  </a:lnTo>
                  <a:lnTo>
                    <a:pt x="2833" y="1876"/>
                  </a:lnTo>
                  <a:lnTo>
                    <a:pt x="2862" y="1866"/>
                  </a:lnTo>
                  <a:close/>
                  <a:moveTo>
                    <a:pt x="2507" y="0"/>
                  </a:moveTo>
                  <a:cubicBezTo>
                    <a:pt x="2460" y="0"/>
                    <a:pt x="2421" y="48"/>
                    <a:pt x="2421" y="96"/>
                  </a:cubicBezTo>
                  <a:lnTo>
                    <a:pt x="2421" y="641"/>
                  </a:lnTo>
                  <a:cubicBezTo>
                    <a:pt x="2230" y="699"/>
                    <a:pt x="2039" y="775"/>
                    <a:pt x="1866" y="871"/>
                  </a:cubicBezTo>
                  <a:lnTo>
                    <a:pt x="1483" y="488"/>
                  </a:lnTo>
                  <a:cubicBezTo>
                    <a:pt x="1464" y="469"/>
                    <a:pt x="1440" y="459"/>
                    <a:pt x="1416" y="459"/>
                  </a:cubicBezTo>
                  <a:cubicBezTo>
                    <a:pt x="1393" y="459"/>
                    <a:pt x="1369" y="469"/>
                    <a:pt x="1349" y="488"/>
                  </a:cubicBezTo>
                  <a:lnTo>
                    <a:pt x="479" y="1350"/>
                  </a:lnTo>
                  <a:cubicBezTo>
                    <a:pt x="440" y="1388"/>
                    <a:pt x="440" y="1445"/>
                    <a:pt x="479" y="1484"/>
                  </a:cubicBezTo>
                  <a:lnTo>
                    <a:pt x="871" y="1876"/>
                  </a:lnTo>
                  <a:cubicBezTo>
                    <a:pt x="775" y="2048"/>
                    <a:pt x="699" y="2230"/>
                    <a:pt x="641" y="2421"/>
                  </a:cubicBezTo>
                  <a:lnTo>
                    <a:pt x="96" y="2421"/>
                  </a:lnTo>
                  <a:cubicBezTo>
                    <a:pt x="38" y="2421"/>
                    <a:pt x="0" y="2460"/>
                    <a:pt x="0" y="2517"/>
                  </a:cubicBezTo>
                  <a:lnTo>
                    <a:pt x="0" y="3742"/>
                  </a:lnTo>
                  <a:cubicBezTo>
                    <a:pt x="0" y="3800"/>
                    <a:pt x="38" y="3838"/>
                    <a:pt x="96" y="3838"/>
                  </a:cubicBezTo>
                  <a:lnTo>
                    <a:pt x="641" y="3838"/>
                  </a:lnTo>
                  <a:cubicBezTo>
                    <a:pt x="699" y="4029"/>
                    <a:pt x="775" y="4211"/>
                    <a:pt x="871" y="4383"/>
                  </a:cubicBezTo>
                  <a:lnTo>
                    <a:pt x="479" y="4776"/>
                  </a:lnTo>
                  <a:cubicBezTo>
                    <a:pt x="440" y="4804"/>
                    <a:pt x="440" y="4871"/>
                    <a:pt x="479" y="4900"/>
                  </a:cubicBezTo>
                  <a:lnTo>
                    <a:pt x="1349" y="5771"/>
                  </a:lnTo>
                  <a:cubicBezTo>
                    <a:pt x="1369" y="5790"/>
                    <a:pt x="1393" y="5800"/>
                    <a:pt x="1416" y="5800"/>
                  </a:cubicBezTo>
                  <a:cubicBezTo>
                    <a:pt x="1440" y="5800"/>
                    <a:pt x="1464" y="5790"/>
                    <a:pt x="1483" y="5771"/>
                  </a:cubicBezTo>
                  <a:lnTo>
                    <a:pt x="1866" y="5388"/>
                  </a:lnTo>
                  <a:cubicBezTo>
                    <a:pt x="2039" y="5484"/>
                    <a:pt x="2230" y="5560"/>
                    <a:pt x="2421" y="5618"/>
                  </a:cubicBezTo>
                  <a:lnTo>
                    <a:pt x="2421" y="6163"/>
                  </a:lnTo>
                  <a:cubicBezTo>
                    <a:pt x="2421" y="6211"/>
                    <a:pt x="2460" y="6259"/>
                    <a:pt x="2507" y="6259"/>
                  </a:cubicBezTo>
                  <a:lnTo>
                    <a:pt x="3742" y="6259"/>
                  </a:lnTo>
                  <a:cubicBezTo>
                    <a:pt x="3790" y="6259"/>
                    <a:pt x="3838" y="6211"/>
                    <a:pt x="3838" y="6163"/>
                  </a:cubicBezTo>
                  <a:lnTo>
                    <a:pt x="3838" y="5618"/>
                  </a:lnTo>
                  <a:cubicBezTo>
                    <a:pt x="4029" y="5560"/>
                    <a:pt x="4211" y="5484"/>
                    <a:pt x="4383" y="5388"/>
                  </a:cubicBezTo>
                  <a:lnTo>
                    <a:pt x="4766" y="5771"/>
                  </a:lnTo>
                  <a:cubicBezTo>
                    <a:pt x="4785" y="5790"/>
                    <a:pt x="4809" y="5800"/>
                    <a:pt x="4833" y="5800"/>
                  </a:cubicBezTo>
                  <a:cubicBezTo>
                    <a:pt x="4857" y="5800"/>
                    <a:pt x="4881" y="5790"/>
                    <a:pt x="4900" y="5771"/>
                  </a:cubicBezTo>
                  <a:lnTo>
                    <a:pt x="5771" y="4900"/>
                  </a:lnTo>
                  <a:cubicBezTo>
                    <a:pt x="5809" y="4871"/>
                    <a:pt x="5809" y="4804"/>
                    <a:pt x="5771" y="4776"/>
                  </a:cubicBezTo>
                  <a:lnTo>
                    <a:pt x="5388" y="4383"/>
                  </a:lnTo>
                  <a:cubicBezTo>
                    <a:pt x="5484" y="4211"/>
                    <a:pt x="5560" y="4029"/>
                    <a:pt x="5608" y="3838"/>
                  </a:cubicBezTo>
                  <a:lnTo>
                    <a:pt x="6163" y="3838"/>
                  </a:lnTo>
                  <a:cubicBezTo>
                    <a:pt x="6211" y="3838"/>
                    <a:pt x="6249" y="3800"/>
                    <a:pt x="6249" y="3742"/>
                  </a:cubicBezTo>
                  <a:lnTo>
                    <a:pt x="6249" y="2517"/>
                  </a:lnTo>
                  <a:cubicBezTo>
                    <a:pt x="6249" y="2460"/>
                    <a:pt x="6211" y="2421"/>
                    <a:pt x="6163" y="2421"/>
                  </a:cubicBezTo>
                  <a:lnTo>
                    <a:pt x="5608" y="2421"/>
                  </a:lnTo>
                  <a:cubicBezTo>
                    <a:pt x="5560" y="2230"/>
                    <a:pt x="5484" y="2048"/>
                    <a:pt x="5388" y="1876"/>
                  </a:cubicBezTo>
                  <a:lnTo>
                    <a:pt x="5771" y="1484"/>
                  </a:lnTo>
                  <a:cubicBezTo>
                    <a:pt x="5809" y="1445"/>
                    <a:pt x="5809" y="1388"/>
                    <a:pt x="5771" y="1350"/>
                  </a:cubicBezTo>
                  <a:lnTo>
                    <a:pt x="4900" y="488"/>
                  </a:lnTo>
                  <a:cubicBezTo>
                    <a:pt x="4881" y="469"/>
                    <a:pt x="4857" y="459"/>
                    <a:pt x="4833" y="459"/>
                  </a:cubicBezTo>
                  <a:cubicBezTo>
                    <a:pt x="4809" y="459"/>
                    <a:pt x="4785" y="469"/>
                    <a:pt x="4766" y="488"/>
                  </a:cubicBezTo>
                  <a:lnTo>
                    <a:pt x="4383" y="871"/>
                  </a:lnTo>
                  <a:cubicBezTo>
                    <a:pt x="4211" y="775"/>
                    <a:pt x="4029" y="699"/>
                    <a:pt x="3838" y="641"/>
                  </a:cubicBezTo>
                  <a:lnTo>
                    <a:pt x="3838" y="96"/>
                  </a:lnTo>
                  <a:cubicBezTo>
                    <a:pt x="3838" y="48"/>
                    <a:pt x="3790" y="0"/>
                    <a:pt x="3742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624;p69">
              <a:extLst>
                <a:ext uri="{FF2B5EF4-FFF2-40B4-BE49-F238E27FC236}">
                  <a16:creationId xmlns:a16="http://schemas.microsoft.com/office/drawing/2014/main" id="{A6859295-2ABA-4EE3-981A-A9190C3546B6}"/>
                </a:ext>
              </a:extLst>
            </p:cNvPr>
            <p:cNvSpPr/>
            <p:nvPr/>
          </p:nvSpPr>
          <p:spPr>
            <a:xfrm>
              <a:off x="2658895" y="4028167"/>
              <a:ext cx="36711" cy="66622"/>
            </a:xfrm>
            <a:custGeom>
              <a:avLst/>
              <a:gdLst/>
              <a:ahLst/>
              <a:cxnLst/>
              <a:rect l="l" t="t" r="r" b="b"/>
              <a:pathLst>
                <a:path w="1398" h="2537" extrusionOk="0">
                  <a:moveTo>
                    <a:pt x="1015" y="1"/>
                  </a:moveTo>
                  <a:lnTo>
                    <a:pt x="977" y="10"/>
                  </a:lnTo>
                  <a:lnTo>
                    <a:pt x="948" y="20"/>
                  </a:lnTo>
                  <a:lnTo>
                    <a:pt x="919" y="29"/>
                  </a:lnTo>
                  <a:lnTo>
                    <a:pt x="891" y="39"/>
                  </a:lnTo>
                  <a:lnTo>
                    <a:pt x="852" y="49"/>
                  </a:lnTo>
                  <a:lnTo>
                    <a:pt x="833" y="58"/>
                  </a:lnTo>
                  <a:lnTo>
                    <a:pt x="795" y="68"/>
                  </a:lnTo>
                  <a:lnTo>
                    <a:pt x="776" y="77"/>
                  </a:lnTo>
                  <a:lnTo>
                    <a:pt x="738" y="96"/>
                  </a:lnTo>
                  <a:lnTo>
                    <a:pt x="718" y="106"/>
                  </a:lnTo>
                  <a:lnTo>
                    <a:pt x="690" y="125"/>
                  </a:lnTo>
                  <a:lnTo>
                    <a:pt x="661" y="135"/>
                  </a:lnTo>
                  <a:lnTo>
                    <a:pt x="632" y="154"/>
                  </a:lnTo>
                  <a:lnTo>
                    <a:pt x="613" y="163"/>
                  </a:lnTo>
                  <a:lnTo>
                    <a:pt x="584" y="183"/>
                  </a:lnTo>
                  <a:lnTo>
                    <a:pt x="565" y="192"/>
                  </a:lnTo>
                  <a:lnTo>
                    <a:pt x="537" y="211"/>
                  </a:lnTo>
                  <a:lnTo>
                    <a:pt x="517" y="230"/>
                  </a:lnTo>
                  <a:lnTo>
                    <a:pt x="489" y="250"/>
                  </a:lnTo>
                  <a:lnTo>
                    <a:pt x="479" y="259"/>
                  </a:lnTo>
                  <a:lnTo>
                    <a:pt x="431" y="297"/>
                  </a:lnTo>
                  <a:lnTo>
                    <a:pt x="383" y="336"/>
                  </a:lnTo>
                  <a:lnTo>
                    <a:pt x="374" y="355"/>
                  </a:lnTo>
                  <a:lnTo>
                    <a:pt x="364" y="364"/>
                  </a:lnTo>
                  <a:lnTo>
                    <a:pt x="345" y="384"/>
                  </a:lnTo>
                  <a:lnTo>
                    <a:pt x="336" y="403"/>
                  </a:lnTo>
                  <a:lnTo>
                    <a:pt x="307" y="422"/>
                  </a:lnTo>
                  <a:lnTo>
                    <a:pt x="269" y="451"/>
                  </a:lnTo>
                  <a:lnTo>
                    <a:pt x="249" y="479"/>
                  </a:lnTo>
                  <a:lnTo>
                    <a:pt x="230" y="498"/>
                  </a:lnTo>
                  <a:lnTo>
                    <a:pt x="211" y="527"/>
                  </a:lnTo>
                  <a:lnTo>
                    <a:pt x="192" y="556"/>
                  </a:lnTo>
                  <a:lnTo>
                    <a:pt x="173" y="585"/>
                  </a:lnTo>
                  <a:lnTo>
                    <a:pt x="163" y="604"/>
                  </a:lnTo>
                  <a:lnTo>
                    <a:pt x="144" y="632"/>
                  </a:lnTo>
                  <a:lnTo>
                    <a:pt x="135" y="661"/>
                  </a:lnTo>
                  <a:lnTo>
                    <a:pt x="115" y="690"/>
                  </a:lnTo>
                  <a:lnTo>
                    <a:pt x="106" y="719"/>
                  </a:lnTo>
                  <a:lnTo>
                    <a:pt x="96" y="747"/>
                  </a:lnTo>
                  <a:lnTo>
                    <a:pt x="77" y="776"/>
                  </a:lnTo>
                  <a:lnTo>
                    <a:pt x="68" y="805"/>
                  </a:lnTo>
                  <a:lnTo>
                    <a:pt x="58" y="833"/>
                  </a:lnTo>
                  <a:lnTo>
                    <a:pt x="48" y="862"/>
                  </a:lnTo>
                  <a:lnTo>
                    <a:pt x="39" y="891"/>
                  </a:lnTo>
                  <a:lnTo>
                    <a:pt x="29" y="919"/>
                  </a:lnTo>
                  <a:lnTo>
                    <a:pt x="29" y="929"/>
                  </a:lnTo>
                  <a:lnTo>
                    <a:pt x="29" y="948"/>
                  </a:lnTo>
                  <a:lnTo>
                    <a:pt x="10" y="986"/>
                  </a:lnTo>
                  <a:lnTo>
                    <a:pt x="10" y="1015"/>
                  </a:lnTo>
                  <a:cubicBezTo>
                    <a:pt x="10" y="1025"/>
                    <a:pt x="10" y="1034"/>
                    <a:pt x="1" y="1053"/>
                  </a:cubicBezTo>
                  <a:lnTo>
                    <a:pt x="1" y="1073"/>
                  </a:lnTo>
                  <a:cubicBezTo>
                    <a:pt x="1" y="1092"/>
                    <a:pt x="1" y="1111"/>
                    <a:pt x="1" y="1130"/>
                  </a:cubicBezTo>
                  <a:lnTo>
                    <a:pt x="1" y="1168"/>
                  </a:lnTo>
                  <a:lnTo>
                    <a:pt x="1" y="1264"/>
                  </a:lnTo>
                  <a:lnTo>
                    <a:pt x="1" y="1341"/>
                  </a:lnTo>
                  <a:lnTo>
                    <a:pt x="1" y="1360"/>
                  </a:lnTo>
                  <a:cubicBezTo>
                    <a:pt x="1" y="1379"/>
                    <a:pt x="1" y="1408"/>
                    <a:pt x="1" y="1427"/>
                  </a:cubicBezTo>
                  <a:lnTo>
                    <a:pt x="1" y="1436"/>
                  </a:lnTo>
                  <a:cubicBezTo>
                    <a:pt x="58" y="1819"/>
                    <a:pt x="278" y="2164"/>
                    <a:pt x="604" y="2365"/>
                  </a:cubicBezTo>
                  <a:lnTo>
                    <a:pt x="613" y="2374"/>
                  </a:lnTo>
                  <a:lnTo>
                    <a:pt x="623" y="2374"/>
                  </a:lnTo>
                  <a:lnTo>
                    <a:pt x="632" y="2384"/>
                  </a:lnTo>
                  <a:lnTo>
                    <a:pt x="680" y="2403"/>
                  </a:lnTo>
                  <a:lnTo>
                    <a:pt x="699" y="2412"/>
                  </a:lnTo>
                  <a:lnTo>
                    <a:pt x="709" y="2412"/>
                  </a:lnTo>
                  <a:lnTo>
                    <a:pt x="776" y="2451"/>
                  </a:lnTo>
                  <a:lnTo>
                    <a:pt x="804" y="2460"/>
                  </a:lnTo>
                  <a:lnTo>
                    <a:pt x="852" y="2479"/>
                  </a:lnTo>
                  <a:lnTo>
                    <a:pt x="862" y="2479"/>
                  </a:lnTo>
                  <a:lnTo>
                    <a:pt x="910" y="2499"/>
                  </a:lnTo>
                  <a:lnTo>
                    <a:pt x="948" y="2508"/>
                  </a:lnTo>
                  <a:lnTo>
                    <a:pt x="996" y="2518"/>
                  </a:lnTo>
                  <a:lnTo>
                    <a:pt x="1025" y="2527"/>
                  </a:lnTo>
                  <a:lnTo>
                    <a:pt x="1111" y="2537"/>
                  </a:lnTo>
                  <a:lnTo>
                    <a:pt x="1398" y="2537"/>
                  </a:lnTo>
                  <a:lnTo>
                    <a:pt x="1321" y="2527"/>
                  </a:lnTo>
                  <a:lnTo>
                    <a:pt x="1283" y="2518"/>
                  </a:lnTo>
                  <a:lnTo>
                    <a:pt x="1245" y="2508"/>
                  </a:lnTo>
                  <a:lnTo>
                    <a:pt x="1235" y="2508"/>
                  </a:lnTo>
                  <a:lnTo>
                    <a:pt x="1197" y="2499"/>
                  </a:lnTo>
                  <a:lnTo>
                    <a:pt x="1149" y="2479"/>
                  </a:lnTo>
                  <a:lnTo>
                    <a:pt x="1139" y="2479"/>
                  </a:lnTo>
                  <a:lnTo>
                    <a:pt x="1101" y="2460"/>
                  </a:lnTo>
                  <a:lnTo>
                    <a:pt x="1063" y="2451"/>
                  </a:lnTo>
                  <a:lnTo>
                    <a:pt x="996" y="2412"/>
                  </a:lnTo>
                  <a:lnTo>
                    <a:pt x="986" y="2412"/>
                  </a:lnTo>
                  <a:lnTo>
                    <a:pt x="967" y="2403"/>
                  </a:lnTo>
                  <a:lnTo>
                    <a:pt x="919" y="2384"/>
                  </a:lnTo>
                  <a:lnTo>
                    <a:pt x="910" y="2374"/>
                  </a:lnTo>
                  <a:lnTo>
                    <a:pt x="900" y="2374"/>
                  </a:lnTo>
                  <a:lnTo>
                    <a:pt x="891" y="2365"/>
                  </a:lnTo>
                  <a:cubicBezTo>
                    <a:pt x="565" y="2164"/>
                    <a:pt x="345" y="1819"/>
                    <a:pt x="288" y="1436"/>
                  </a:cubicBezTo>
                  <a:lnTo>
                    <a:pt x="288" y="1427"/>
                  </a:lnTo>
                  <a:cubicBezTo>
                    <a:pt x="288" y="1398"/>
                    <a:pt x="288" y="1379"/>
                    <a:pt x="288" y="1360"/>
                  </a:cubicBezTo>
                  <a:lnTo>
                    <a:pt x="288" y="1341"/>
                  </a:lnTo>
                  <a:lnTo>
                    <a:pt x="288" y="1264"/>
                  </a:lnTo>
                  <a:lnTo>
                    <a:pt x="288" y="1168"/>
                  </a:lnTo>
                  <a:lnTo>
                    <a:pt x="288" y="1130"/>
                  </a:lnTo>
                  <a:cubicBezTo>
                    <a:pt x="288" y="1111"/>
                    <a:pt x="288" y="1092"/>
                    <a:pt x="288" y="1073"/>
                  </a:cubicBezTo>
                  <a:lnTo>
                    <a:pt x="288" y="1053"/>
                  </a:lnTo>
                  <a:cubicBezTo>
                    <a:pt x="288" y="1034"/>
                    <a:pt x="288" y="1025"/>
                    <a:pt x="297" y="1015"/>
                  </a:cubicBezTo>
                  <a:lnTo>
                    <a:pt x="297" y="986"/>
                  </a:lnTo>
                  <a:lnTo>
                    <a:pt x="307" y="948"/>
                  </a:lnTo>
                  <a:lnTo>
                    <a:pt x="307" y="929"/>
                  </a:lnTo>
                  <a:lnTo>
                    <a:pt x="307" y="919"/>
                  </a:lnTo>
                  <a:lnTo>
                    <a:pt x="316" y="891"/>
                  </a:lnTo>
                  <a:lnTo>
                    <a:pt x="326" y="862"/>
                  </a:lnTo>
                  <a:lnTo>
                    <a:pt x="336" y="833"/>
                  </a:lnTo>
                  <a:lnTo>
                    <a:pt x="345" y="805"/>
                  </a:lnTo>
                  <a:lnTo>
                    <a:pt x="355" y="776"/>
                  </a:lnTo>
                  <a:lnTo>
                    <a:pt x="374" y="747"/>
                  </a:lnTo>
                  <a:lnTo>
                    <a:pt x="383" y="719"/>
                  </a:lnTo>
                  <a:lnTo>
                    <a:pt x="393" y="690"/>
                  </a:lnTo>
                  <a:lnTo>
                    <a:pt x="412" y="661"/>
                  </a:lnTo>
                  <a:lnTo>
                    <a:pt x="422" y="632"/>
                  </a:lnTo>
                  <a:lnTo>
                    <a:pt x="441" y="604"/>
                  </a:lnTo>
                  <a:lnTo>
                    <a:pt x="450" y="585"/>
                  </a:lnTo>
                  <a:lnTo>
                    <a:pt x="470" y="556"/>
                  </a:lnTo>
                  <a:lnTo>
                    <a:pt x="489" y="527"/>
                  </a:lnTo>
                  <a:lnTo>
                    <a:pt x="508" y="498"/>
                  </a:lnTo>
                  <a:lnTo>
                    <a:pt x="527" y="479"/>
                  </a:lnTo>
                  <a:lnTo>
                    <a:pt x="546" y="451"/>
                  </a:lnTo>
                  <a:lnTo>
                    <a:pt x="556" y="431"/>
                  </a:lnTo>
                  <a:lnTo>
                    <a:pt x="584" y="412"/>
                  </a:lnTo>
                  <a:lnTo>
                    <a:pt x="613" y="384"/>
                  </a:lnTo>
                  <a:lnTo>
                    <a:pt x="632" y="364"/>
                  </a:lnTo>
                  <a:lnTo>
                    <a:pt x="642" y="355"/>
                  </a:lnTo>
                  <a:lnTo>
                    <a:pt x="651" y="336"/>
                  </a:lnTo>
                  <a:lnTo>
                    <a:pt x="690" y="297"/>
                  </a:lnTo>
                  <a:lnTo>
                    <a:pt x="699" y="297"/>
                  </a:lnTo>
                  <a:lnTo>
                    <a:pt x="738" y="259"/>
                  </a:lnTo>
                  <a:lnTo>
                    <a:pt x="757" y="250"/>
                  </a:lnTo>
                  <a:lnTo>
                    <a:pt x="785" y="230"/>
                  </a:lnTo>
                  <a:lnTo>
                    <a:pt x="804" y="211"/>
                  </a:lnTo>
                  <a:lnTo>
                    <a:pt x="833" y="192"/>
                  </a:lnTo>
                  <a:lnTo>
                    <a:pt x="852" y="183"/>
                  </a:lnTo>
                  <a:lnTo>
                    <a:pt x="881" y="163"/>
                  </a:lnTo>
                  <a:lnTo>
                    <a:pt x="900" y="154"/>
                  </a:lnTo>
                  <a:lnTo>
                    <a:pt x="929" y="135"/>
                  </a:lnTo>
                  <a:lnTo>
                    <a:pt x="948" y="125"/>
                  </a:lnTo>
                  <a:lnTo>
                    <a:pt x="977" y="106"/>
                  </a:lnTo>
                  <a:lnTo>
                    <a:pt x="1005" y="96"/>
                  </a:lnTo>
                  <a:lnTo>
                    <a:pt x="1034" y="77"/>
                  </a:lnTo>
                  <a:lnTo>
                    <a:pt x="1063" y="68"/>
                  </a:lnTo>
                  <a:lnTo>
                    <a:pt x="1092" y="58"/>
                  </a:lnTo>
                  <a:lnTo>
                    <a:pt x="1120" y="49"/>
                  </a:lnTo>
                  <a:lnTo>
                    <a:pt x="1149" y="39"/>
                  </a:lnTo>
                  <a:lnTo>
                    <a:pt x="1178" y="29"/>
                  </a:lnTo>
                  <a:lnTo>
                    <a:pt x="1216" y="20"/>
                  </a:lnTo>
                  <a:lnTo>
                    <a:pt x="1245" y="10"/>
                  </a:lnTo>
                  <a:lnTo>
                    <a:pt x="1273" y="1"/>
                  </a:lnTo>
                  <a:close/>
                </a:path>
              </a:pathLst>
            </a:custGeom>
            <a:solidFill>
              <a:srgbClr val="AA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Speech Bubble: Rectangle with Corners Rounded 81">
            <a:extLst>
              <a:ext uri="{FF2B5EF4-FFF2-40B4-BE49-F238E27FC236}">
                <a16:creationId xmlns:a16="http://schemas.microsoft.com/office/drawing/2014/main" id="{A051ED85-127B-4A29-BBC5-D4A7DB05E139}"/>
              </a:ext>
            </a:extLst>
          </p:cNvPr>
          <p:cNvSpPr/>
          <p:nvPr/>
        </p:nvSpPr>
        <p:spPr bwMode="auto">
          <a:xfrm>
            <a:off x="6109958" y="400931"/>
            <a:ext cx="2781049" cy="2170817"/>
          </a:xfrm>
          <a:prstGeom prst="wedgeRoundRectCallou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Poppins" panose="020B0604020202020204" charset="0"/>
                <a:ea typeface="ＭＳ Ｐゴシック"/>
                <a:cs typeface="Poppins" panose="020B0604020202020204" charset="0"/>
              </a:rPr>
              <a:t>Poll 2: 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Poppins" panose="020B0604020202020204" charset="0"/>
                <a:ea typeface="ＭＳ Ｐゴシック"/>
                <a:cs typeface="Poppins" panose="020B0604020202020204" charset="0"/>
              </a:rPr>
              <a:t>Have you received feedback from any of the following groups on your lesson plans? 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Poppins" panose="020B0604020202020204" charset="0"/>
                <a:ea typeface="ＭＳ Ｐゴシック"/>
                <a:cs typeface="Poppins" panose="020B0604020202020204" charset="0"/>
              </a:rPr>
              <a:t>Staff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Poppins" panose="020B0604020202020204" charset="0"/>
                <a:ea typeface="ＭＳ Ｐゴシック"/>
                <a:cs typeface="Poppins" panose="020B0604020202020204" charset="0"/>
              </a:rPr>
              <a:t>Students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Poppins" panose="020B0604020202020204" charset="0"/>
                <a:ea typeface="ＭＳ Ｐゴシック"/>
                <a:cs typeface="Poppins" panose="020B0604020202020204" charset="0"/>
              </a:rPr>
              <a:t>Families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Poppins" panose="020B0604020202020204" charset="0"/>
                <a:ea typeface="ＭＳ Ｐゴシック"/>
                <a:cs typeface="Poppins" panose="020B0604020202020204" charset="0"/>
              </a:rPr>
              <a:t>None Yet</a:t>
            </a:r>
          </a:p>
        </p:txBody>
      </p:sp>
    </p:spTree>
    <p:extLst>
      <p:ext uri="{BB962C8B-B14F-4D97-AF65-F5344CB8AC3E}">
        <p14:creationId xmlns:p14="http://schemas.microsoft.com/office/powerpoint/2010/main" val="40057672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E8327-2AC3-4090-A033-8249691AB1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42641" y="365950"/>
            <a:ext cx="6563700" cy="1316700"/>
          </a:xfrm>
        </p:spPr>
        <p:txBody>
          <a:bodyPr/>
          <a:lstStyle/>
          <a:p>
            <a:r>
              <a:rPr lang="en-US" dirty="0"/>
              <a:t>CONGRATULATIONS!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6BA2B-48A6-4F92-94C2-32990FC4BE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3927" y="2217420"/>
            <a:ext cx="4312023" cy="1860804"/>
          </a:xfrm>
        </p:spPr>
        <p:txBody>
          <a:bodyPr/>
          <a:lstStyle/>
          <a:p>
            <a:r>
              <a:rPr lang="en-US" dirty="0"/>
              <a:t>We have reviewed the first 5 getting started steps!</a:t>
            </a:r>
          </a:p>
          <a:p>
            <a:endParaRPr lang="en-US" dirty="0"/>
          </a:p>
          <a:p>
            <a:r>
              <a:rPr lang="en-US" dirty="0"/>
              <a:t>When these components are in place we will have proactively set our students and staff up for success! 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2ABBBA3-6EEC-D545-97E1-3EDB68EBC470}"/>
              </a:ext>
            </a:extLst>
          </p:cNvPr>
          <p:cNvGrpSpPr/>
          <p:nvPr/>
        </p:nvGrpSpPr>
        <p:grpSpPr>
          <a:xfrm>
            <a:off x="163544" y="1572921"/>
            <a:ext cx="3060383" cy="3269233"/>
            <a:chOff x="921619" y="915429"/>
            <a:chExt cx="3268589" cy="3688266"/>
          </a:xfrm>
        </p:grpSpPr>
        <p:sp>
          <p:nvSpPr>
            <p:cNvPr id="5" name="Rectangle: Rounded Corners 120" descr="Badge 1">
              <a:extLst>
                <a:ext uri="{FF2B5EF4-FFF2-40B4-BE49-F238E27FC236}">
                  <a16:creationId xmlns:a16="http://schemas.microsoft.com/office/drawing/2014/main" id="{474B510C-A7DC-1B42-AB5B-71BB635AE58E}"/>
                </a:ext>
              </a:extLst>
            </p:cNvPr>
            <p:cNvSpPr/>
            <p:nvPr/>
          </p:nvSpPr>
          <p:spPr>
            <a:xfrm>
              <a:off x="921619" y="915429"/>
              <a:ext cx="673041" cy="673041"/>
            </a:xfrm>
            <a:prstGeom prst="roundRect">
              <a:avLst>
                <a:gd name="adj" fmla="val 16670"/>
              </a:avLst>
            </a:prstGeom>
            <a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Freeform: Shape 121">
              <a:extLst>
                <a:ext uri="{FF2B5EF4-FFF2-40B4-BE49-F238E27FC236}">
                  <a16:creationId xmlns:a16="http://schemas.microsoft.com/office/drawing/2014/main" id="{D852F2B6-A692-AE49-A0EE-3D5DCBB44971}"/>
                </a:ext>
              </a:extLst>
            </p:cNvPr>
            <p:cNvSpPr/>
            <p:nvPr/>
          </p:nvSpPr>
          <p:spPr>
            <a:xfrm>
              <a:off x="1635043" y="915429"/>
              <a:ext cx="2555165" cy="673041"/>
            </a:xfrm>
            <a:custGeom>
              <a:avLst/>
              <a:gdLst>
                <a:gd name="connsiteX0" fmla="*/ 0 w 2555165"/>
                <a:gd name="connsiteY0" fmla="*/ 112196 h 673041"/>
                <a:gd name="connsiteX1" fmla="*/ 112196 w 2555165"/>
                <a:gd name="connsiteY1" fmla="*/ 0 h 673041"/>
                <a:gd name="connsiteX2" fmla="*/ 2442969 w 2555165"/>
                <a:gd name="connsiteY2" fmla="*/ 0 h 673041"/>
                <a:gd name="connsiteX3" fmla="*/ 2555165 w 2555165"/>
                <a:gd name="connsiteY3" fmla="*/ 112196 h 673041"/>
                <a:gd name="connsiteX4" fmla="*/ 2555165 w 2555165"/>
                <a:gd name="connsiteY4" fmla="*/ 560845 h 673041"/>
                <a:gd name="connsiteX5" fmla="*/ 2442969 w 2555165"/>
                <a:gd name="connsiteY5" fmla="*/ 673041 h 673041"/>
                <a:gd name="connsiteX6" fmla="*/ 112196 w 2555165"/>
                <a:gd name="connsiteY6" fmla="*/ 673041 h 673041"/>
                <a:gd name="connsiteX7" fmla="*/ 0 w 2555165"/>
                <a:gd name="connsiteY7" fmla="*/ 560845 h 673041"/>
                <a:gd name="connsiteX8" fmla="*/ 0 w 2555165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165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442969" y="0"/>
                  </a:lnTo>
                  <a:cubicBezTo>
                    <a:pt x="2504933" y="0"/>
                    <a:pt x="2555165" y="50232"/>
                    <a:pt x="2555165" y="112196"/>
                  </a:cubicBezTo>
                  <a:lnTo>
                    <a:pt x="2555165" y="560845"/>
                  </a:lnTo>
                  <a:cubicBezTo>
                    <a:pt x="2555165" y="622809"/>
                    <a:pt x="2504933" y="673041"/>
                    <a:pt x="2442969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429" tIns="132429" rIns="132429" bIns="132429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ind Vadodara" panose="020B0604020202020204" charset="0"/>
                  <a:cs typeface="Hind Vadodara" panose="020B0604020202020204" charset="0"/>
                  <a:sym typeface="Arial"/>
                </a:rPr>
                <a:t>Establish an effective leadership team</a:t>
              </a:r>
            </a:p>
          </p:txBody>
        </p:sp>
        <p:sp>
          <p:nvSpPr>
            <p:cNvPr id="7" name="Rectangle: Rounded Corners 122" descr="Badge">
              <a:extLst>
                <a:ext uri="{FF2B5EF4-FFF2-40B4-BE49-F238E27FC236}">
                  <a16:creationId xmlns:a16="http://schemas.microsoft.com/office/drawing/2014/main" id="{A1840D5F-7FE4-8F4F-98B9-2B6DE67C25A3}"/>
                </a:ext>
              </a:extLst>
            </p:cNvPr>
            <p:cNvSpPr/>
            <p:nvPr/>
          </p:nvSpPr>
          <p:spPr>
            <a:xfrm>
              <a:off x="921619" y="1669235"/>
              <a:ext cx="673041" cy="673041"/>
            </a:xfrm>
            <a:prstGeom prst="roundRect">
              <a:avLst>
                <a:gd name="adj" fmla="val 16670"/>
              </a:avLst>
            </a:prstGeom>
            <a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Freeform: Shape 123">
              <a:extLst>
                <a:ext uri="{FF2B5EF4-FFF2-40B4-BE49-F238E27FC236}">
                  <a16:creationId xmlns:a16="http://schemas.microsoft.com/office/drawing/2014/main" id="{BACD9687-9DDA-B84A-AF47-15CF72B99C7F}"/>
                </a:ext>
              </a:extLst>
            </p:cNvPr>
            <p:cNvSpPr/>
            <p:nvPr/>
          </p:nvSpPr>
          <p:spPr>
            <a:xfrm>
              <a:off x="1635043" y="1669235"/>
              <a:ext cx="2555165" cy="673041"/>
            </a:xfrm>
            <a:custGeom>
              <a:avLst/>
              <a:gdLst>
                <a:gd name="connsiteX0" fmla="*/ 0 w 2555165"/>
                <a:gd name="connsiteY0" fmla="*/ 112196 h 673041"/>
                <a:gd name="connsiteX1" fmla="*/ 112196 w 2555165"/>
                <a:gd name="connsiteY1" fmla="*/ 0 h 673041"/>
                <a:gd name="connsiteX2" fmla="*/ 2442969 w 2555165"/>
                <a:gd name="connsiteY2" fmla="*/ 0 h 673041"/>
                <a:gd name="connsiteX3" fmla="*/ 2555165 w 2555165"/>
                <a:gd name="connsiteY3" fmla="*/ 112196 h 673041"/>
                <a:gd name="connsiteX4" fmla="*/ 2555165 w 2555165"/>
                <a:gd name="connsiteY4" fmla="*/ 560845 h 673041"/>
                <a:gd name="connsiteX5" fmla="*/ 2442969 w 2555165"/>
                <a:gd name="connsiteY5" fmla="*/ 673041 h 673041"/>
                <a:gd name="connsiteX6" fmla="*/ 112196 w 2555165"/>
                <a:gd name="connsiteY6" fmla="*/ 673041 h 673041"/>
                <a:gd name="connsiteX7" fmla="*/ 0 w 2555165"/>
                <a:gd name="connsiteY7" fmla="*/ 560845 h 673041"/>
                <a:gd name="connsiteX8" fmla="*/ 0 w 2555165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165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442969" y="0"/>
                  </a:lnTo>
                  <a:cubicBezTo>
                    <a:pt x="2504933" y="0"/>
                    <a:pt x="2555165" y="50232"/>
                    <a:pt x="2555165" y="112196"/>
                  </a:cubicBezTo>
                  <a:lnTo>
                    <a:pt x="2555165" y="560845"/>
                  </a:lnTo>
                  <a:cubicBezTo>
                    <a:pt x="2555165" y="622809"/>
                    <a:pt x="2504933" y="673041"/>
                    <a:pt x="2442969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429" tIns="132429" rIns="132429" bIns="132429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ind Vadodara" panose="020B0604020202020204" charset="0"/>
                  <a:cs typeface="Hind Vadodara" panose="020B0604020202020204" charset="0"/>
                  <a:sym typeface="Arial"/>
                </a:rPr>
                <a:t>Develop a brief statement of purpose</a:t>
              </a:r>
            </a:p>
          </p:txBody>
        </p:sp>
        <p:sp>
          <p:nvSpPr>
            <p:cNvPr id="9" name="Rectangle: Rounded Corners 124" descr="Badge 3">
              <a:extLst>
                <a:ext uri="{FF2B5EF4-FFF2-40B4-BE49-F238E27FC236}">
                  <a16:creationId xmlns:a16="http://schemas.microsoft.com/office/drawing/2014/main" id="{38A537B1-2129-924F-A773-63901B64FBE1}"/>
                </a:ext>
              </a:extLst>
            </p:cNvPr>
            <p:cNvSpPr/>
            <p:nvPr/>
          </p:nvSpPr>
          <p:spPr>
            <a:xfrm>
              <a:off x="921619" y="2423041"/>
              <a:ext cx="673041" cy="673041"/>
            </a:xfrm>
            <a:prstGeom prst="roundRect">
              <a:avLst>
                <a:gd name="adj" fmla="val 16670"/>
              </a:avLst>
            </a:prstGeom>
            <a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reeform: Shape 125">
              <a:extLst>
                <a:ext uri="{FF2B5EF4-FFF2-40B4-BE49-F238E27FC236}">
                  <a16:creationId xmlns:a16="http://schemas.microsoft.com/office/drawing/2014/main" id="{9A0AD4DD-2EA5-D744-A4FC-05BB7DEEC0BE}"/>
                </a:ext>
              </a:extLst>
            </p:cNvPr>
            <p:cNvSpPr/>
            <p:nvPr/>
          </p:nvSpPr>
          <p:spPr>
            <a:xfrm>
              <a:off x="1635043" y="2423041"/>
              <a:ext cx="2555165" cy="673041"/>
            </a:xfrm>
            <a:custGeom>
              <a:avLst/>
              <a:gdLst>
                <a:gd name="connsiteX0" fmla="*/ 0 w 2555165"/>
                <a:gd name="connsiteY0" fmla="*/ 112196 h 673041"/>
                <a:gd name="connsiteX1" fmla="*/ 112196 w 2555165"/>
                <a:gd name="connsiteY1" fmla="*/ 0 h 673041"/>
                <a:gd name="connsiteX2" fmla="*/ 2442969 w 2555165"/>
                <a:gd name="connsiteY2" fmla="*/ 0 h 673041"/>
                <a:gd name="connsiteX3" fmla="*/ 2555165 w 2555165"/>
                <a:gd name="connsiteY3" fmla="*/ 112196 h 673041"/>
                <a:gd name="connsiteX4" fmla="*/ 2555165 w 2555165"/>
                <a:gd name="connsiteY4" fmla="*/ 560845 h 673041"/>
                <a:gd name="connsiteX5" fmla="*/ 2442969 w 2555165"/>
                <a:gd name="connsiteY5" fmla="*/ 673041 h 673041"/>
                <a:gd name="connsiteX6" fmla="*/ 112196 w 2555165"/>
                <a:gd name="connsiteY6" fmla="*/ 673041 h 673041"/>
                <a:gd name="connsiteX7" fmla="*/ 0 w 2555165"/>
                <a:gd name="connsiteY7" fmla="*/ 560845 h 673041"/>
                <a:gd name="connsiteX8" fmla="*/ 0 w 2555165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165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442969" y="0"/>
                  </a:lnTo>
                  <a:cubicBezTo>
                    <a:pt x="2504933" y="0"/>
                    <a:pt x="2555165" y="50232"/>
                    <a:pt x="2555165" y="112196"/>
                  </a:cubicBezTo>
                  <a:lnTo>
                    <a:pt x="2555165" y="560845"/>
                  </a:lnTo>
                  <a:cubicBezTo>
                    <a:pt x="2555165" y="622809"/>
                    <a:pt x="2504933" y="673041"/>
                    <a:pt x="2442969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429" tIns="132429" rIns="132429" bIns="132429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ind Vadodara" panose="020B0604020202020204" charset="0"/>
                  <a:cs typeface="Hind Vadodara" panose="020B0604020202020204" charset="0"/>
                  <a:sym typeface="Arial"/>
                </a:rPr>
                <a:t>Identify positive school-wide behavior expectations</a:t>
              </a:r>
            </a:p>
          </p:txBody>
        </p:sp>
        <p:sp>
          <p:nvSpPr>
            <p:cNvPr id="11" name="Rectangle: Rounded Corners 126" descr="Badge 4">
              <a:extLst>
                <a:ext uri="{FF2B5EF4-FFF2-40B4-BE49-F238E27FC236}">
                  <a16:creationId xmlns:a16="http://schemas.microsoft.com/office/drawing/2014/main" id="{5051D6E2-B447-E943-AAAA-FD098ED98EE8}"/>
                </a:ext>
              </a:extLst>
            </p:cNvPr>
            <p:cNvSpPr/>
            <p:nvPr/>
          </p:nvSpPr>
          <p:spPr>
            <a:xfrm>
              <a:off x="921619" y="3176847"/>
              <a:ext cx="673041" cy="673041"/>
            </a:xfrm>
            <a:prstGeom prst="roundRect">
              <a:avLst>
                <a:gd name="adj" fmla="val 16670"/>
              </a:avLst>
            </a:prstGeom>
            <a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Freeform: Shape 127">
              <a:extLst>
                <a:ext uri="{FF2B5EF4-FFF2-40B4-BE49-F238E27FC236}">
                  <a16:creationId xmlns:a16="http://schemas.microsoft.com/office/drawing/2014/main" id="{B3112804-B99F-FD4D-ADEB-A64AD37E3666}"/>
                </a:ext>
              </a:extLst>
            </p:cNvPr>
            <p:cNvSpPr/>
            <p:nvPr/>
          </p:nvSpPr>
          <p:spPr>
            <a:xfrm>
              <a:off x="1635043" y="3176847"/>
              <a:ext cx="2555165" cy="673041"/>
            </a:xfrm>
            <a:custGeom>
              <a:avLst/>
              <a:gdLst>
                <a:gd name="connsiteX0" fmla="*/ 0 w 2555165"/>
                <a:gd name="connsiteY0" fmla="*/ 112196 h 673041"/>
                <a:gd name="connsiteX1" fmla="*/ 112196 w 2555165"/>
                <a:gd name="connsiteY1" fmla="*/ 0 h 673041"/>
                <a:gd name="connsiteX2" fmla="*/ 2442969 w 2555165"/>
                <a:gd name="connsiteY2" fmla="*/ 0 h 673041"/>
                <a:gd name="connsiteX3" fmla="*/ 2555165 w 2555165"/>
                <a:gd name="connsiteY3" fmla="*/ 112196 h 673041"/>
                <a:gd name="connsiteX4" fmla="*/ 2555165 w 2555165"/>
                <a:gd name="connsiteY4" fmla="*/ 560845 h 673041"/>
                <a:gd name="connsiteX5" fmla="*/ 2442969 w 2555165"/>
                <a:gd name="connsiteY5" fmla="*/ 673041 h 673041"/>
                <a:gd name="connsiteX6" fmla="*/ 112196 w 2555165"/>
                <a:gd name="connsiteY6" fmla="*/ 673041 h 673041"/>
                <a:gd name="connsiteX7" fmla="*/ 0 w 2555165"/>
                <a:gd name="connsiteY7" fmla="*/ 560845 h 673041"/>
                <a:gd name="connsiteX8" fmla="*/ 0 w 2555165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165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442969" y="0"/>
                  </a:lnTo>
                  <a:cubicBezTo>
                    <a:pt x="2504933" y="0"/>
                    <a:pt x="2555165" y="50232"/>
                    <a:pt x="2555165" y="112196"/>
                  </a:cubicBezTo>
                  <a:lnTo>
                    <a:pt x="2555165" y="560845"/>
                  </a:lnTo>
                  <a:cubicBezTo>
                    <a:pt x="2555165" y="622809"/>
                    <a:pt x="2504933" y="673041"/>
                    <a:pt x="2442969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429" tIns="132429" rIns="132429" bIns="132429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ind Vadodara" panose="020B0604020202020204" charset="0"/>
                  <a:cs typeface="Hind Vadodara" panose="020B0604020202020204" charset="0"/>
                  <a:sym typeface="Arial"/>
                </a:rPr>
                <a:t>Develop procedures to teach school-wide expectations</a:t>
              </a:r>
            </a:p>
          </p:txBody>
        </p:sp>
        <p:sp>
          <p:nvSpPr>
            <p:cNvPr id="13" name="Rectangle: Rounded Corners 128" descr="Badge 5">
              <a:extLst>
                <a:ext uri="{FF2B5EF4-FFF2-40B4-BE49-F238E27FC236}">
                  <a16:creationId xmlns:a16="http://schemas.microsoft.com/office/drawing/2014/main" id="{23D44475-8158-B749-AB0C-03184DB81FA0}"/>
                </a:ext>
              </a:extLst>
            </p:cNvPr>
            <p:cNvSpPr/>
            <p:nvPr/>
          </p:nvSpPr>
          <p:spPr>
            <a:xfrm>
              <a:off x="921619" y="3930654"/>
              <a:ext cx="673041" cy="673041"/>
            </a:xfrm>
            <a:prstGeom prst="roundRect">
              <a:avLst>
                <a:gd name="adj" fmla="val 16670"/>
              </a:avLst>
            </a:prstGeom>
            <a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rcRect/>
              <a:stretch>
                <a:fillRect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reeform: Shape 129">
              <a:extLst>
                <a:ext uri="{FF2B5EF4-FFF2-40B4-BE49-F238E27FC236}">
                  <a16:creationId xmlns:a16="http://schemas.microsoft.com/office/drawing/2014/main" id="{88102B48-BE00-654E-B3FF-E61CB4162A4F}"/>
                </a:ext>
              </a:extLst>
            </p:cNvPr>
            <p:cNvSpPr/>
            <p:nvPr/>
          </p:nvSpPr>
          <p:spPr>
            <a:xfrm>
              <a:off x="1635043" y="3930654"/>
              <a:ext cx="2555165" cy="673041"/>
            </a:xfrm>
            <a:custGeom>
              <a:avLst/>
              <a:gdLst>
                <a:gd name="connsiteX0" fmla="*/ 0 w 2555165"/>
                <a:gd name="connsiteY0" fmla="*/ 112196 h 673041"/>
                <a:gd name="connsiteX1" fmla="*/ 112196 w 2555165"/>
                <a:gd name="connsiteY1" fmla="*/ 0 h 673041"/>
                <a:gd name="connsiteX2" fmla="*/ 2442969 w 2555165"/>
                <a:gd name="connsiteY2" fmla="*/ 0 h 673041"/>
                <a:gd name="connsiteX3" fmla="*/ 2555165 w 2555165"/>
                <a:gd name="connsiteY3" fmla="*/ 112196 h 673041"/>
                <a:gd name="connsiteX4" fmla="*/ 2555165 w 2555165"/>
                <a:gd name="connsiteY4" fmla="*/ 560845 h 673041"/>
                <a:gd name="connsiteX5" fmla="*/ 2442969 w 2555165"/>
                <a:gd name="connsiteY5" fmla="*/ 673041 h 673041"/>
                <a:gd name="connsiteX6" fmla="*/ 112196 w 2555165"/>
                <a:gd name="connsiteY6" fmla="*/ 673041 h 673041"/>
                <a:gd name="connsiteX7" fmla="*/ 0 w 2555165"/>
                <a:gd name="connsiteY7" fmla="*/ 560845 h 673041"/>
                <a:gd name="connsiteX8" fmla="*/ 0 w 2555165"/>
                <a:gd name="connsiteY8" fmla="*/ 112196 h 67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55165" h="673041">
                  <a:moveTo>
                    <a:pt x="0" y="112196"/>
                  </a:moveTo>
                  <a:cubicBezTo>
                    <a:pt x="0" y="50232"/>
                    <a:pt x="50232" y="0"/>
                    <a:pt x="112196" y="0"/>
                  </a:cubicBezTo>
                  <a:lnTo>
                    <a:pt x="2442969" y="0"/>
                  </a:lnTo>
                  <a:cubicBezTo>
                    <a:pt x="2504933" y="0"/>
                    <a:pt x="2555165" y="50232"/>
                    <a:pt x="2555165" y="112196"/>
                  </a:cubicBezTo>
                  <a:lnTo>
                    <a:pt x="2555165" y="560845"/>
                  </a:lnTo>
                  <a:cubicBezTo>
                    <a:pt x="2555165" y="622809"/>
                    <a:pt x="2504933" y="673041"/>
                    <a:pt x="2442969" y="673041"/>
                  </a:cubicBezTo>
                  <a:lnTo>
                    <a:pt x="112196" y="673041"/>
                  </a:lnTo>
                  <a:cubicBezTo>
                    <a:pt x="50232" y="673041"/>
                    <a:pt x="0" y="622809"/>
                    <a:pt x="0" y="560845"/>
                  </a:cubicBezTo>
                  <a:lnTo>
                    <a:pt x="0" y="112196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32429" tIns="132429" rIns="132429" bIns="132429" numCol="1" spcCol="1270" anchor="ctr" anchorCtr="0">
              <a:noAutofit/>
            </a:bodyPr>
            <a:lstStyle/>
            <a:p>
              <a:pPr marL="0" marR="0" lvl="0" indent="0" algn="ctr" defTabSz="6223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Hind Vadodara" panose="020B0604020202020204" charset="0"/>
                  <a:cs typeface="Hind Vadodara" panose="020B0604020202020204" charset="0"/>
                  <a:sym typeface="Arial"/>
                </a:rPr>
                <a:t>Develop procedures to teach class-wide expectations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31454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8"/>
          <p:cNvSpPr/>
          <p:nvPr/>
        </p:nvSpPr>
        <p:spPr>
          <a:xfrm>
            <a:off x="2255250" y="891738"/>
            <a:ext cx="1795800" cy="1795800"/>
          </a:xfrm>
          <a:prstGeom prst="donut">
            <a:avLst>
              <a:gd name="adj" fmla="val 4516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0" name="Google Shape;480;p38"/>
          <p:cNvSpPr txBox="1">
            <a:spLocks noGrp="1"/>
          </p:cNvSpPr>
          <p:nvPr>
            <p:ph type="title"/>
          </p:nvPr>
        </p:nvSpPr>
        <p:spPr>
          <a:xfrm rot="-294">
            <a:off x="513538" y="3018684"/>
            <a:ext cx="5271897" cy="123285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PREVIEW: </a:t>
            </a:r>
            <a:br>
              <a:rPr lang="en" dirty="0"/>
            </a:br>
            <a:r>
              <a:rPr lang="en" sz="3600" dirty="0"/>
              <a:t>TEACHING CLASS-WIDE EXPECTATIONS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86785" y="4549750"/>
            <a:ext cx="2125265" cy="5274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524630-6598-432B-B3E9-0700A333F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1498" y="1217938"/>
            <a:ext cx="1115978" cy="114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1746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9"/>
          <p:cNvSpPr txBox="1">
            <a:spLocks noGrp="1"/>
          </p:cNvSpPr>
          <p:nvPr>
            <p:ph type="ctrTitle"/>
          </p:nvPr>
        </p:nvSpPr>
        <p:spPr>
          <a:xfrm>
            <a:off x="1839872" y="1515205"/>
            <a:ext cx="6944139" cy="13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800" dirty="0"/>
              <a:t>NEPBIS School-Wide Coaches Training </a:t>
            </a:r>
            <a:br>
              <a:rPr lang="en-US" sz="3200" dirty="0"/>
            </a:br>
            <a:r>
              <a:rPr lang="en-US" sz="2800" dirty="0">
                <a:solidFill>
                  <a:schemeClr val="accent4"/>
                </a:solidFill>
              </a:rPr>
              <a:t>Year 1: January</a:t>
            </a:r>
            <a:endParaRPr lang="en-US" sz="3200" dirty="0">
              <a:solidFill>
                <a:schemeClr val="accent4"/>
              </a:solidFill>
            </a:endParaRPr>
          </a:p>
        </p:txBody>
      </p:sp>
      <p:sp>
        <p:nvSpPr>
          <p:cNvPr id="290" name="Google Shape;290;p29"/>
          <p:cNvSpPr txBox="1">
            <a:spLocks noGrp="1"/>
          </p:cNvSpPr>
          <p:nvPr>
            <p:ph type="subTitle" idx="1"/>
          </p:nvPr>
        </p:nvSpPr>
        <p:spPr>
          <a:xfrm>
            <a:off x="2827421" y="2831905"/>
            <a:ext cx="4969042" cy="14183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[Insert Trainer Names]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sz="1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with support from Brandi Simonsen, Jen Freeman, Susannah Everett,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i="1"/>
              <a:t>Adam Feinberg &amp; Katie Meyer</a:t>
            </a:r>
            <a:endParaRPr i="1"/>
          </a:p>
        </p:txBody>
      </p:sp>
      <p:sp>
        <p:nvSpPr>
          <p:cNvPr id="291" name="Google Shape;291;p29"/>
          <p:cNvSpPr/>
          <p:nvPr/>
        </p:nvSpPr>
        <p:spPr>
          <a:xfrm>
            <a:off x="5061275" y="551855"/>
            <a:ext cx="638100" cy="638100"/>
          </a:xfrm>
          <a:prstGeom prst="donut">
            <a:avLst>
              <a:gd name="adj" fmla="val 17089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704FE52-F119-4241-8F05-B0D641E4D1A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94882" y="24417"/>
            <a:ext cx="2125265" cy="5274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6CFFD5-8E74-41F7-97A5-25CBBD944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43167" y="523650"/>
            <a:ext cx="674316" cy="69451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2D2064-248E-5549-92CB-38BAA87FF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279" y="169469"/>
            <a:ext cx="7033500" cy="634200"/>
          </a:xfrm>
        </p:spPr>
        <p:txBody>
          <a:bodyPr/>
          <a:lstStyle/>
          <a:p>
            <a:r>
              <a:rPr lang="en-US" dirty="0"/>
              <a:t>PBIS IN THE CLASSROOM</a:t>
            </a:r>
          </a:p>
        </p:txBody>
      </p:sp>
      <p:graphicFrame>
        <p:nvGraphicFramePr>
          <p:cNvPr id="7" name="Online Image Placeholder 6">
            <a:extLst>
              <a:ext uri="{FF2B5EF4-FFF2-40B4-BE49-F238E27FC236}">
                <a16:creationId xmlns:a16="http://schemas.microsoft.com/office/drawing/2014/main" id="{B66C7179-7A0E-1E4D-A80B-96CB8D067EF6}"/>
              </a:ext>
            </a:extLst>
          </p:cNvPr>
          <p:cNvGraphicFramePr>
            <a:graphicFrameLocks noGrp="1"/>
          </p:cNvGraphicFramePr>
          <p:nvPr>
            <p:ph type="clipArt" sz="half" idx="4294967295"/>
            <p:extLst>
              <p:ext uri="{D42A27DB-BD31-4B8C-83A1-F6EECF244321}">
                <p14:modId xmlns:p14="http://schemas.microsoft.com/office/powerpoint/2010/main" val="2241698130"/>
              </p:ext>
            </p:extLst>
          </p:nvPr>
        </p:nvGraphicFramePr>
        <p:xfrm>
          <a:off x="0" y="793750"/>
          <a:ext cx="4903788" cy="4310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02CEF0-F3AA-2D42-BB8B-024941E8E567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4648200" y="1240631"/>
            <a:ext cx="4385733" cy="34163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000" dirty="0"/>
              <a:t>The same components of </a:t>
            </a:r>
            <a:r>
              <a:rPr lang="en-US" sz="2000" i="1" dirty="0"/>
              <a:t>SWPBIS</a:t>
            </a:r>
            <a:r>
              <a:rPr lang="en-US" sz="2000" dirty="0"/>
              <a:t> are important to replicate consistently in </a:t>
            </a:r>
            <a:r>
              <a:rPr lang="en-US" sz="2000" i="1" dirty="0"/>
              <a:t>classrooms</a:t>
            </a:r>
            <a:r>
              <a:rPr lang="en-US" sz="2000" dirty="0"/>
              <a:t>.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An important element of providing universal, preventive support is working with classroom faculty &amp; staff to </a:t>
            </a:r>
            <a:r>
              <a:rPr lang="en-US" sz="2000" dirty="0">
                <a:solidFill>
                  <a:schemeClr val="accent3">
                    <a:lumMod val="10000"/>
                    <a:lumOff val="90000"/>
                  </a:schemeClr>
                </a:solidFill>
              </a:rPr>
              <a:t>establish buy in and a commitment to consistently implement these practices</a:t>
            </a:r>
            <a:r>
              <a:rPr lang="en-US" sz="2000" dirty="0"/>
              <a:t>. </a:t>
            </a:r>
          </a:p>
          <a:p>
            <a:pPr>
              <a:spcAft>
                <a:spcPts val="600"/>
              </a:spcAft>
            </a:pPr>
            <a:r>
              <a:rPr lang="en-US" sz="2000" dirty="0"/>
              <a:t>This requires </a:t>
            </a:r>
            <a:r>
              <a:rPr lang="en-US" sz="2000" b="1" i="1" dirty="0"/>
              <a:t>time</a:t>
            </a:r>
            <a:r>
              <a:rPr lang="en-US" sz="2000" dirty="0"/>
              <a:t> and </a:t>
            </a:r>
            <a:r>
              <a:rPr lang="en-US" sz="2000" b="1" i="1" dirty="0"/>
              <a:t>communication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34257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37E3FC3-B55E-9544-8C8A-3ADFD3BFC8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944" y="1246758"/>
            <a:ext cx="3488700" cy="3416400"/>
          </a:xfrm>
        </p:spPr>
        <p:txBody>
          <a:bodyPr/>
          <a:lstStyle/>
          <a:p>
            <a:r>
              <a:rPr lang="en-US" sz="1800" dirty="0"/>
              <a:t>It may be beneficial to have some expectations or routines consistent across a grade level or a department.</a:t>
            </a:r>
          </a:p>
          <a:p>
            <a:r>
              <a:rPr lang="en-US" sz="1800" b="1" dirty="0"/>
              <a:t>Example</a:t>
            </a:r>
            <a:r>
              <a:rPr lang="en-US" sz="1800" dirty="0"/>
              <a:t>: All 9</a:t>
            </a:r>
            <a:r>
              <a:rPr lang="en-US" sz="1800" baseline="30000" dirty="0"/>
              <a:t>th</a:t>
            </a:r>
            <a:r>
              <a:rPr lang="en-US" sz="1800" dirty="0"/>
              <a:t> grade teachers will accept late assignments, up to 1 week, for partial credit.</a:t>
            </a:r>
          </a:p>
          <a:p>
            <a:r>
              <a:rPr lang="en-US" sz="1800" b="1" dirty="0"/>
              <a:t>Example</a:t>
            </a:r>
            <a:r>
              <a:rPr lang="en-US" sz="1800" dirty="0"/>
              <a:t>: Expectations and routines for accessing and using lab equipment is the same across all science labs.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442BEEC-8254-7F49-8AA0-7103BDDA0A2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92AE71-46CD-2D41-B6D1-4C03EF841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PBIS IN THE CLASSROOM</a:t>
            </a:r>
          </a:p>
        </p:txBody>
      </p:sp>
      <p:pic>
        <p:nvPicPr>
          <p:cNvPr id="1026" name="Picture 2" descr="Lab safety contract | Lab safety, Safety contract, Science lab safety">
            <a:extLst>
              <a:ext uri="{FF2B5EF4-FFF2-40B4-BE49-F238E27FC236}">
                <a16:creationId xmlns:a16="http://schemas.microsoft.com/office/drawing/2014/main" id="{8A4C69F8-F627-2641-8256-9E5C87EB8D5A}"/>
              </a:ext>
            </a:extLst>
          </p:cNvPr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312" y="665403"/>
            <a:ext cx="3186112" cy="412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0349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3E907-7F3B-407B-9675-B2EF94C7C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0011" y="350597"/>
            <a:ext cx="7275501" cy="63420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Calibri Light"/>
              </a:rPr>
              <a:t>DISCUSSION: CLASSROOM EXPECTATIONS &amp; ROUTINES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00E1-52DF-4869-AC2D-AC9A9D6C8B2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582220" y="1313436"/>
            <a:ext cx="4141788" cy="3500438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68580" tIns="34290" rIns="68580" bIns="34290" rtlCol="0" anchor="ctr" anchorCtr="0">
            <a:noAutofit/>
          </a:bodyPr>
          <a:lstStyle/>
          <a:p>
            <a:r>
              <a:rPr lang="en-US" sz="1800" dirty="0"/>
              <a:t>Discuss as a team:</a:t>
            </a:r>
          </a:p>
          <a:p>
            <a:r>
              <a:rPr lang="en-US" sz="1800" dirty="0"/>
              <a:t>Would it be beneficial to have consistent expectations/ routines across grade levels or departments?</a:t>
            </a:r>
          </a:p>
          <a:p>
            <a:r>
              <a:rPr lang="en-US" sz="1800" dirty="0"/>
              <a:t>Where might be a good place to begin? Is there consensus or low hanging fruit on certain issues? Where is there buy in?</a:t>
            </a:r>
          </a:p>
        </p:txBody>
      </p:sp>
      <p:grpSp>
        <p:nvGrpSpPr>
          <p:cNvPr id="82" name="Google Shape;16036;p73">
            <a:extLst>
              <a:ext uri="{FF2B5EF4-FFF2-40B4-BE49-F238E27FC236}">
                <a16:creationId xmlns:a16="http://schemas.microsoft.com/office/drawing/2014/main" id="{CD718688-6DFD-4A92-BEFA-9D2926C20B17}"/>
              </a:ext>
            </a:extLst>
          </p:cNvPr>
          <p:cNvGrpSpPr/>
          <p:nvPr/>
        </p:nvGrpSpPr>
        <p:grpSpPr>
          <a:xfrm>
            <a:off x="5433888" y="2578457"/>
            <a:ext cx="1725126" cy="1286091"/>
            <a:chOff x="1798763" y="3395401"/>
            <a:chExt cx="376185" cy="280448"/>
          </a:xfrm>
        </p:grpSpPr>
        <p:sp>
          <p:nvSpPr>
            <p:cNvPr id="83" name="Google Shape;16037;p73">
              <a:extLst>
                <a:ext uri="{FF2B5EF4-FFF2-40B4-BE49-F238E27FC236}">
                  <a16:creationId xmlns:a16="http://schemas.microsoft.com/office/drawing/2014/main" id="{1F512D5B-411D-4442-97CF-3BA7BC887833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6038;p73">
              <a:extLst>
                <a:ext uri="{FF2B5EF4-FFF2-40B4-BE49-F238E27FC236}">
                  <a16:creationId xmlns:a16="http://schemas.microsoft.com/office/drawing/2014/main" id="{1A76D813-18CC-423A-929E-A27BFB00D04F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6039;p73">
              <a:extLst>
                <a:ext uri="{FF2B5EF4-FFF2-40B4-BE49-F238E27FC236}">
                  <a16:creationId xmlns:a16="http://schemas.microsoft.com/office/drawing/2014/main" id="{6F4A14BA-71BB-41E1-9DA1-82DC41B529AF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6040;p73">
              <a:extLst>
                <a:ext uri="{FF2B5EF4-FFF2-40B4-BE49-F238E27FC236}">
                  <a16:creationId xmlns:a16="http://schemas.microsoft.com/office/drawing/2014/main" id="{1B4F88CA-C05B-4773-8D79-2964B31C0D0D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6041;p73">
              <a:extLst>
                <a:ext uri="{FF2B5EF4-FFF2-40B4-BE49-F238E27FC236}">
                  <a16:creationId xmlns:a16="http://schemas.microsoft.com/office/drawing/2014/main" id="{3672D5C6-D37D-4628-97F5-7321464B05A0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6042;p73">
              <a:extLst>
                <a:ext uri="{FF2B5EF4-FFF2-40B4-BE49-F238E27FC236}">
                  <a16:creationId xmlns:a16="http://schemas.microsoft.com/office/drawing/2014/main" id="{B5D496CA-8BCD-4C29-BB88-560CE002C077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6043;p73">
              <a:extLst>
                <a:ext uri="{FF2B5EF4-FFF2-40B4-BE49-F238E27FC236}">
                  <a16:creationId xmlns:a16="http://schemas.microsoft.com/office/drawing/2014/main" id="{A649B921-0A18-4B1F-8766-4B7D4C72982D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6044;p73">
              <a:extLst>
                <a:ext uri="{FF2B5EF4-FFF2-40B4-BE49-F238E27FC236}">
                  <a16:creationId xmlns:a16="http://schemas.microsoft.com/office/drawing/2014/main" id="{84AF3D5E-0101-40D4-AA9E-C298DA6A558A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6045;p73">
              <a:extLst>
                <a:ext uri="{FF2B5EF4-FFF2-40B4-BE49-F238E27FC236}">
                  <a16:creationId xmlns:a16="http://schemas.microsoft.com/office/drawing/2014/main" id="{8A7D3078-04B5-41FA-A75B-AFCDBCDC52B6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6046;p73">
              <a:extLst>
                <a:ext uri="{FF2B5EF4-FFF2-40B4-BE49-F238E27FC236}">
                  <a16:creationId xmlns:a16="http://schemas.microsoft.com/office/drawing/2014/main" id="{FE927DF6-04A9-4556-8AFA-A883E31FD645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6047;p73">
              <a:extLst>
                <a:ext uri="{FF2B5EF4-FFF2-40B4-BE49-F238E27FC236}">
                  <a16:creationId xmlns:a16="http://schemas.microsoft.com/office/drawing/2014/main" id="{8968929A-8FAA-4F5C-A24D-0EA8E3B781FE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6048;p73">
              <a:extLst>
                <a:ext uri="{FF2B5EF4-FFF2-40B4-BE49-F238E27FC236}">
                  <a16:creationId xmlns:a16="http://schemas.microsoft.com/office/drawing/2014/main" id="{F3A6CFB4-C982-4CEE-8736-9631E1379DFD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6049;p73">
              <a:extLst>
                <a:ext uri="{FF2B5EF4-FFF2-40B4-BE49-F238E27FC236}">
                  <a16:creationId xmlns:a16="http://schemas.microsoft.com/office/drawing/2014/main" id="{D7010C81-EE62-46E8-96FC-F048B08AC74E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6050;p73">
              <a:extLst>
                <a:ext uri="{FF2B5EF4-FFF2-40B4-BE49-F238E27FC236}">
                  <a16:creationId xmlns:a16="http://schemas.microsoft.com/office/drawing/2014/main" id="{29D1EAC8-FE22-4EB8-8029-771F416CF554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6051;p73">
              <a:extLst>
                <a:ext uri="{FF2B5EF4-FFF2-40B4-BE49-F238E27FC236}">
                  <a16:creationId xmlns:a16="http://schemas.microsoft.com/office/drawing/2014/main" id="{88B0C7E6-36BB-406F-B768-94F8D0A1B5C2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6052;p73">
              <a:extLst>
                <a:ext uri="{FF2B5EF4-FFF2-40B4-BE49-F238E27FC236}">
                  <a16:creationId xmlns:a16="http://schemas.microsoft.com/office/drawing/2014/main" id="{537DAD99-BBE5-4B41-AC4C-484F07E3F5D7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6053;p73">
              <a:extLst>
                <a:ext uri="{FF2B5EF4-FFF2-40B4-BE49-F238E27FC236}">
                  <a16:creationId xmlns:a16="http://schemas.microsoft.com/office/drawing/2014/main" id="{ECAB1227-5616-40E3-A003-AB2826A69583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6054;p73">
              <a:extLst>
                <a:ext uri="{FF2B5EF4-FFF2-40B4-BE49-F238E27FC236}">
                  <a16:creationId xmlns:a16="http://schemas.microsoft.com/office/drawing/2014/main" id="{F9E7516E-D33E-46CA-85F2-70B2D9FAE0DD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6055;p73">
              <a:extLst>
                <a:ext uri="{FF2B5EF4-FFF2-40B4-BE49-F238E27FC236}">
                  <a16:creationId xmlns:a16="http://schemas.microsoft.com/office/drawing/2014/main" id="{54BA7F3A-7A27-4484-8D92-2F1AD0A4C543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6056;p73">
              <a:extLst>
                <a:ext uri="{FF2B5EF4-FFF2-40B4-BE49-F238E27FC236}">
                  <a16:creationId xmlns:a16="http://schemas.microsoft.com/office/drawing/2014/main" id="{89EB1491-B2E6-4DF1-81F4-D95B952799CE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6057;p73">
              <a:extLst>
                <a:ext uri="{FF2B5EF4-FFF2-40B4-BE49-F238E27FC236}">
                  <a16:creationId xmlns:a16="http://schemas.microsoft.com/office/drawing/2014/main" id="{CBE983F6-15CF-4AF5-9B31-89128BAAFD6D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6058;p73">
              <a:extLst>
                <a:ext uri="{FF2B5EF4-FFF2-40B4-BE49-F238E27FC236}">
                  <a16:creationId xmlns:a16="http://schemas.microsoft.com/office/drawing/2014/main" id="{4B896ECC-F230-4E05-ADAD-3AAF62D62314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6059;p73">
              <a:extLst>
                <a:ext uri="{FF2B5EF4-FFF2-40B4-BE49-F238E27FC236}">
                  <a16:creationId xmlns:a16="http://schemas.microsoft.com/office/drawing/2014/main" id="{6430A9A8-2EBD-43B9-B16D-851A2D54E73B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6060;p73">
              <a:extLst>
                <a:ext uri="{FF2B5EF4-FFF2-40B4-BE49-F238E27FC236}">
                  <a16:creationId xmlns:a16="http://schemas.microsoft.com/office/drawing/2014/main" id="{A1A83D41-52B3-43D7-AE0F-E91A4908B967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6061;p73">
              <a:extLst>
                <a:ext uri="{FF2B5EF4-FFF2-40B4-BE49-F238E27FC236}">
                  <a16:creationId xmlns:a16="http://schemas.microsoft.com/office/drawing/2014/main" id="{EA265D70-C699-4DC5-912A-1FA3F0D0AC1D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6062;p73">
              <a:extLst>
                <a:ext uri="{FF2B5EF4-FFF2-40B4-BE49-F238E27FC236}">
                  <a16:creationId xmlns:a16="http://schemas.microsoft.com/office/drawing/2014/main" id="{F5D44425-D065-43B0-9691-50AA17E9E83B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6063;p73">
              <a:extLst>
                <a:ext uri="{FF2B5EF4-FFF2-40B4-BE49-F238E27FC236}">
                  <a16:creationId xmlns:a16="http://schemas.microsoft.com/office/drawing/2014/main" id="{C9C48439-5B33-4E28-89D6-609979ACDD9C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6064;p73">
              <a:extLst>
                <a:ext uri="{FF2B5EF4-FFF2-40B4-BE49-F238E27FC236}">
                  <a16:creationId xmlns:a16="http://schemas.microsoft.com/office/drawing/2014/main" id="{0F865036-04B4-4D3B-B373-D119CB56FCD0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6065;p73">
              <a:extLst>
                <a:ext uri="{FF2B5EF4-FFF2-40B4-BE49-F238E27FC236}">
                  <a16:creationId xmlns:a16="http://schemas.microsoft.com/office/drawing/2014/main" id="{0FC78BBA-E27C-4410-A9D4-AD08E3C17FAE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6066;p73">
              <a:extLst>
                <a:ext uri="{FF2B5EF4-FFF2-40B4-BE49-F238E27FC236}">
                  <a16:creationId xmlns:a16="http://schemas.microsoft.com/office/drawing/2014/main" id="{C590FD08-C17D-40F7-99DD-DE2A3C4DBF43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6067;p73">
              <a:extLst>
                <a:ext uri="{FF2B5EF4-FFF2-40B4-BE49-F238E27FC236}">
                  <a16:creationId xmlns:a16="http://schemas.microsoft.com/office/drawing/2014/main" id="{1E7B5342-60C3-456D-978C-EB90E2822D74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9682;p69">
            <a:extLst>
              <a:ext uri="{FF2B5EF4-FFF2-40B4-BE49-F238E27FC236}">
                <a16:creationId xmlns:a16="http://schemas.microsoft.com/office/drawing/2014/main" id="{A4A9399B-077A-4D6C-ACD0-37D1456A4DDA}"/>
              </a:ext>
            </a:extLst>
          </p:cNvPr>
          <p:cNvGrpSpPr/>
          <p:nvPr/>
        </p:nvGrpSpPr>
        <p:grpSpPr>
          <a:xfrm>
            <a:off x="6167616" y="1815681"/>
            <a:ext cx="1717897" cy="2051026"/>
            <a:chOff x="7159964" y="1971904"/>
            <a:chExt cx="291564" cy="348103"/>
          </a:xfrm>
        </p:grpSpPr>
        <p:sp>
          <p:nvSpPr>
            <p:cNvPr id="18" name="Google Shape;9683;p69">
              <a:extLst>
                <a:ext uri="{FF2B5EF4-FFF2-40B4-BE49-F238E27FC236}">
                  <a16:creationId xmlns:a16="http://schemas.microsoft.com/office/drawing/2014/main" id="{A3C55E67-049C-48F6-8759-3B6D5030785F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9684;p69">
              <a:extLst>
                <a:ext uri="{FF2B5EF4-FFF2-40B4-BE49-F238E27FC236}">
                  <a16:creationId xmlns:a16="http://schemas.microsoft.com/office/drawing/2014/main" id="{95C7360F-A7F4-41F1-A4D9-5D4E23165E1A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9694;p69">
              <a:extLst>
                <a:ext uri="{FF2B5EF4-FFF2-40B4-BE49-F238E27FC236}">
                  <a16:creationId xmlns:a16="http://schemas.microsoft.com/office/drawing/2014/main" id="{5D0B62D9-2C06-4AB7-A518-7191DCD3BE46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9695;p69">
              <a:extLst>
                <a:ext uri="{FF2B5EF4-FFF2-40B4-BE49-F238E27FC236}">
                  <a16:creationId xmlns:a16="http://schemas.microsoft.com/office/drawing/2014/main" id="{4407E2A8-112C-4645-95C1-F351B27A5933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696;p69">
              <a:extLst>
                <a:ext uri="{FF2B5EF4-FFF2-40B4-BE49-F238E27FC236}">
                  <a16:creationId xmlns:a16="http://schemas.microsoft.com/office/drawing/2014/main" id="{339C105F-8EE8-4926-8C7D-56753BF1A556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697;p69">
              <a:extLst>
                <a:ext uri="{FF2B5EF4-FFF2-40B4-BE49-F238E27FC236}">
                  <a16:creationId xmlns:a16="http://schemas.microsoft.com/office/drawing/2014/main" id="{525207EF-3E4C-489D-A2F0-B18C1463D6CA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9698;p69">
              <a:extLst>
                <a:ext uri="{FF2B5EF4-FFF2-40B4-BE49-F238E27FC236}">
                  <a16:creationId xmlns:a16="http://schemas.microsoft.com/office/drawing/2014/main" id="{C89472BC-8221-4E71-9769-C09BD7B055AD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9699;p69">
              <a:extLst>
                <a:ext uri="{FF2B5EF4-FFF2-40B4-BE49-F238E27FC236}">
                  <a16:creationId xmlns:a16="http://schemas.microsoft.com/office/drawing/2014/main" id="{B99A042A-014F-446E-83E2-AFE06AB50C68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00;p69">
              <a:extLst>
                <a:ext uri="{FF2B5EF4-FFF2-40B4-BE49-F238E27FC236}">
                  <a16:creationId xmlns:a16="http://schemas.microsoft.com/office/drawing/2014/main" id="{28BEF6F6-8813-4A60-883A-2D5C2708AFF2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701;p69">
              <a:extLst>
                <a:ext uri="{FF2B5EF4-FFF2-40B4-BE49-F238E27FC236}">
                  <a16:creationId xmlns:a16="http://schemas.microsoft.com/office/drawing/2014/main" id="{90C52496-61D3-4C99-94AE-C70237A35B62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9702;p69">
              <a:extLst>
                <a:ext uri="{FF2B5EF4-FFF2-40B4-BE49-F238E27FC236}">
                  <a16:creationId xmlns:a16="http://schemas.microsoft.com/office/drawing/2014/main" id="{75C20D3D-C04D-462E-9F1D-362885741722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9703;p69">
              <a:extLst>
                <a:ext uri="{FF2B5EF4-FFF2-40B4-BE49-F238E27FC236}">
                  <a16:creationId xmlns:a16="http://schemas.microsoft.com/office/drawing/2014/main" id="{E616DD9F-4CB7-42B2-B42D-EE157E8E11AF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9704;p69">
              <a:extLst>
                <a:ext uri="{FF2B5EF4-FFF2-40B4-BE49-F238E27FC236}">
                  <a16:creationId xmlns:a16="http://schemas.microsoft.com/office/drawing/2014/main" id="{A354D697-1D95-4518-BAB5-4C280FD9919B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9705;p69">
              <a:extLst>
                <a:ext uri="{FF2B5EF4-FFF2-40B4-BE49-F238E27FC236}">
                  <a16:creationId xmlns:a16="http://schemas.microsoft.com/office/drawing/2014/main" id="{1C9B22CC-8105-435F-8502-1B8205A70266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9706;p69">
              <a:extLst>
                <a:ext uri="{FF2B5EF4-FFF2-40B4-BE49-F238E27FC236}">
                  <a16:creationId xmlns:a16="http://schemas.microsoft.com/office/drawing/2014/main" id="{61CE34C8-177C-45DB-A4A8-9950BB2ED81B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9707;p69">
              <a:extLst>
                <a:ext uri="{FF2B5EF4-FFF2-40B4-BE49-F238E27FC236}">
                  <a16:creationId xmlns:a16="http://schemas.microsoft.com/office/drawing/2014/main" id="{C329F901-AC87-4564-BC77-0BECABA7C168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9708;p69">
              <a:extLst>
                <a:ext uri="{FF2B5EF4-FFF2-40B4-BE49-F238E27FC236}">
                  <a16:creationId xmlns:a16="http://schemas.microsoft.com/office/drawing/2014/main" id="{7E94097D-C2A6-4DA2-B29C-B646F1F03FA3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9709;p69">
              <a:extLst>
                <a:ext uri="{FF2B5EF4-FFF2-40B4-BE49-F238E27FC236}">
                  <a16:creationId xmlns:a16="http://schemas.microsoft.com/office/drawing/2014/main" id="{EEB37D43-CA72-4318-877F-6E8E13470B91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9710;p69">
              <a:extLst>
                <a:ext uri="{FF2B5EF4-FFF2-40B4-BE49-F238E27FC236}">
                  <a16:creationId xmlns:a16="http://schemas.microsoft.com/office/drawing/2014/main" id="{06F8E62C-58A3-4FB9-A23C-928890CE616B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9711;p69">
              <a:extLst>
                <a:ext uri="{FF2B5EF4-FFF2-40B4-BE49-F238E27FC236}">
                  <a16:creationId xmlns:a16="http://schemas.microsoft.com/office/drawing/2014/main" id="{F480DFAD-42BD-4408-8275-74A731CFDFDD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9712;p69">
              <a:extLst>
                <a:ext uri="{FF2B5EF4-FFF2-40B4-BE49-F238E27FC236}">
                  <a16:creationId xmlns:a16="http://schemas.microsoft.com/office/drawing/2014/main" id="{BDBCFAAC-F36F-49B2-BAC9-0911C6A1C389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259655-21F4-49B4-9FE9-4A859B12C1EB}"/>
              </a:ext>
            </a:extLst>
          </p:cNvPr>
          <p:cNvCxnSpPr>
            <a:cxnSpLocks/>
          </p:cNvCxnSpPr>
          <p:nvPr/>
        </p:nvCxnSpPr>
        <p:spPr>
          <a:xfrm flipV="1">
            <a:off x="4468874" y="2202274"/>
            <a:ext cx="1699575" cy="7399"/>
          </a:xfrm>
          <a:prstGeom prst="straightConnector1">
            <a:avLst/>
          </a:prstGeom>
          <a:ln w="38100" cap="flat" cmpd="sng" algn="ctr">
            <a:solidFill>
              <a:srgbClr val="5C7285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27CD0EF0-F84A-4D59-8DFC-AB5392B4F920}"/>
              </a:ext>
            </a:extLst>
          </p:cNvPr>
          <p:cNvSpPr txBox="1">
            <a:spLocks/>
          </p:cNvSpPr>
          <p:nvPr/>
        </p:nvSpPr>
        <p:spPr>
          <a:xfrm>
            <a:off x="7432008" y="4453984"/>
            <a:ext cx="1426332" cy="399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1524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 10 minutes</a:t>
            </a:r>
          </a:p>
        </p:txBody>
      </p:sp>
      <p:grpSp>
        <p:nvGrpSpPr>
          <p:cNvPr id="140" name="Google Shape;6077;p67">
            <a:extLst>
              <a:ext uri="{FF2B5EF4-FFF2-40B4-BE49-F238E27FC236}">
                <a16:creationId xmlns:a16="http://schemas.microsoft.com/office/drawing/2014/main" id="{69A1A7F0-B117-420F-A366-B9EB81FDAB15}"/>
              </a:ext>
            </a:extLst>
          </p:cNvPr>
          <p:cNvGrpSpPr/>
          <p:nvPr/>
        </p:nvGrpSpPr>
        <p:grpSpPr>
          <a:xfrm>
            <a:off x="7193055" y="4455500"/>
            <a:ext cx="403487" cy="403487"/>
            <a:chOff x="5873617" y="2309901"/>
            <a:chExt cx="345720" cy="345720"/>
          </a:xfrm>
        </p:grpSpPr>
        <p:sp>
          <p:nvSpPr>
            <p:cNvPr id="141" name="Google Shape;6078;p67">
              <a:extLst>
                <a:ext uri="{FF2B5EF4-FFF2-40B4-BE49-F238E27FC236}">
                  <a16:creationId xmlns:a16="http://schemas.microsoft.com/office/drawing/2014/main" id="{05BA03D2-B480-4481-A3D3-0B300AC008AA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6079;p67">
              <a:extLst>
                <a:ext uri="{FF2B5EF4-FFF2-40B4-BE49-F238E27FC236}">
                  <a16:creationId xmlns:a16="http://schemas.microsoft.com/office/drawing/2014/main" id="{6F0D97DD-4823-41D6-976B-5233426B560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6080;p67">
              <a:extLst>
                <a:ext uri="{FF2B5EF4-FFF2-40B4-BE49-F238E27FC236}">
                  <a16:creationId xmlns:a16="http://schemas.microsoft.com/office/drawing/2014/main" id="{A39D49AF-CD55-4A79-B978-88926CCB56D7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6081;p67">
              <a:extLst>
                <a:ext uri="{FF2B5EF4-FFF2-40B4-BE49-F238E27FC236}">
                  <a16:creationId xmlns:a16="http://schemas.microsoft.com/office/drawing/2014/main" id="{43890253-3ED1-4FF6-8B56-BB627E81FE80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6082;p67">
              <a:extLst>
                <a:ext uri="{FF2B5EF4-FFF2-40B4-BE49-F238E27FC236}">
                  <a16:creationId xmlns:a16="http://schemas.microsoft.com/office/drawing/2014/main" id="{32326706-E8F4-45CA-9A56-20D6BA4B1598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6083;p67">
              <a:extLst>
                <a:ext uri="{FF2B5EF4-FFF2-40B4-BE49-F238E27FC236}">
                  <a16:creationId xmlns:a16="http://schemas.microsoft.com/office/drawing/2014/main" id="{2A45AA7D-C49D-465B-84F8-A11B1FED79E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6084;p67">
              <a:extLst>
                <a:ext uri="{FF2B5EF4-FFF2-40B4-BE49-F238E27FC236}">
                  <a16:creationId xmlns:a16="http://schemas.microsoft.com/office/drawing/2014/main" id="{CC2FA77A-7005-4D07-80E4-A9E54613333B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6085;p67">
              <a:extLst>
                <a:ext uri="{FF2B5EF4-FFF2-40B4-BE49-F238E27FC236}">
                  <a16:creationId xmlns:a16="http://schemas.microsoft.com/office/drawing/2014/main" id="{4D21261D-4102-401C-9DA0-A8D35BC5D74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6086;p67">
              <a:extLst>
                <a:ext uri="{FF2B5EF4-FFF2-40B4-BE49-F238E27FC236}">
                  <a16:creationId xmlns:a16="http://schemas.microsoft.com/office/drawing/2014/main" id="{3C141D2C-66B6-4955-92BB-0633A5DFA9D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6087;p67">
              <a:extLst>
                <a:ext uri="{FF2B5EF4-FFF2-40B4-BE49-F238E27FC236}">
                  <a16:creationId xmlns:a16="http://schemas.microsoft.com/office/drawing/2014/main" id="{1949726C-4CB9-482B-9FDB-72F89F8BA0CB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6088;p67">
              <a:extLst>
                <a:ext uri="{FF2B5EF4-FFF2-40B4-BE49-F238E27FC236}">
                  <a16:creationId xmlns:a16="http://schemas.microsoft.com/office/drawing/2014/main" id="{8EECED90-BF97-4E7D-A2A2-0B2D0D152F6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6089;p67">
              <a:extLst>
                <a:ext uri="{FF2B5EF4-FFF2-40B4-BE49-F238E27FC236}">
                  <a16:creationId xmlns:a16="http://schemas.microsoft.com/office/drawing/2014/main" id="{19E59D90-BF82-4DA6-8EB8-6F9EBF700ED4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6090;p67">
              <a:extLst>
                <a:ext uri="{FF2B5EF4-FFF2-40B4-BE49-F238E27FC236}">
                  <a16:creationId xmlns:a16="http://schemas.microsoft.com/office/drawing/2014/main" id="{56AF77CE-0D92-44D8-83C4-C655BC755024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6091;p67">
              <a:extLst>
                <a:ext uri="{FF2B5EF4-FFF2-40B4-BE49-F238E27FC236}">
                  <a16:creationId xmlns:a16="http://schemas.microsoft.com/office/drawing/2014/main" id="{9EA9FADF-5F62-4F35-BAF0-C1CF3F051B08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6092;p67">
              <a:extLst>
                <a:ext uri="{FF2B5EF4-FFF2-40B4-BE49-F238E27FC236}">
                  <a16:creationId xmlns:a16="http://schemas.microsoft.com/office/drawing/2014/main" id="{0F65EB76-5C42-48FF-9FE8-9B6253AC01EC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6093;p67">
              <a:extLst>
                <a:ext uri="{FF2B5EF4-FFF2-40B4-BE49-F238E27FC236}">
                  <a16:creationId xmlns:a16="http://schemas.microsoft.com/office/drawing/2014/main" id="{C6C58187-5A64-4F16-8510-90B38BD7C1E6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6094;p67">
              <a:extLst>
                <a:ext uri="{FF2B5EF4-FFF2-40B4-BE49-F238E27FC236}">
                  <a16:creationId xmlns:a16="http://schemas.microsoft.com/office/drawing/2014/main" id="{945A2D23-9D84-4EA0-AD52-D00DA2402B6E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6095;p67">
              <a:extLst>
                <a:ext uri="{FF2B5EF4-FFF2-40B4-BE49-F238E27FC236}">
                  <a16:creationId xmlns:a16="http://schemas.microsoft.com/office/drawing/2014/main" id="{94695391-3121-4EC4-9380-22012955D5B4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6096;p67">
              <a:extLst>
                <a:ext uri="{FF2B5EF4-FFF2-40B4-BE49-F238E27FC236}">
                  <a16:creationId xmlns:a16="http://schemas.microsoft.com/office/drawing/2014/main" id="{3C3E3DA7-638E-4884-A1E2-F854F0BE1C74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6" name="Google Shape;6464;p67">
            <a:extLst>
              <a:ext uri="{FF2B5EF4-FFF2-40B4-BE49-F238E27FC236}">
                <a16:creationId xmlns:a16="http://schemas.microsoft.com/office/drawing/2014/main" id="{F226C1DB-B5E3-4D16-AC39-3D31BFAAA0C5}"/>
              </a:ext>
            </a:extLst>
          </p:cNvPr>
          <p:cNvGrpSpPr/>
          <p:nvPr/>
        </p:nvGrpSpPr>
        <p:grpSpPr>
          <a:xfrm>
            <a:off x="5186714" y="4457934"/>
            <a:ext cx="371966" cy="371966"/>
            <a:chOff x="4674908" y="3682271"/>
            <a:chExt cx="371966" cy="371966"/>
          </a:xfrm>
        </p:grpSpPr>
        <p:sp>
          <p:nvSpPr>
            <p:cNvPr id="237" name="Google Shape;6465;p67">
              <a:extLst>
                <a:ext uri="{FF2B5EF4-FFF2-40B4-BE49-F238E27FC236}">
                  <a16:creationId xmlns:a16="http://schemas.microsoft.com/office/drawing/2014/main" id="{E8A77770-CDE8-42C4-81FE-21C819C46E7B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6466;p67">
              <a:extLst>
                <a:ext uri="{FF2B5EF4-FFF2-40B4-BE49-F238E27FC236}">
                  <a16:creationId xmlns:a16="http://schemas.microsoft.com/office/drawing/2014/main" id="{67DB5854-B202-41F0-A84A-C2CD5BD7E22A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6467;p67">
              <a:extLst>
                <a:ext uri="{FF2B5EF4-FFF2-40B4-BE49-F238E27FC236}">
                  <a16:creationId xmlns:a16="http://schemas.microsoft.com/office/drawing/2014/main" id="{4CF869E8-6F67-4AAD-A031-CF1D5514EF18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6468;p67">
              <a:extLst>
                <a:ext uri="{FF2B5EF4-FFF2-40B4-BE49-F238E27FC236}">
                  <a16:creationId xmlns:a16="http://schemas.microsoft.com/office/drawing/2014/main" id="{66B21DF6-6777-45D2-9834-2D065A3F1B3B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1" name="Text Placeholder 4">
            <a:extLst>
              <a:ext uri="{FF2B5EF4-FFF2-40B4-BE49-F238E27FC236}">
                <a16:creationId xmlns:a16="http://schemas.microsoft.com/office/drawing/2014/main" id="{3C1DC97C-E581-4F24-9244-C03FBF9E0D27}"/>
              </a:ext>
            </a:extLst>
          </p:cNvPr>
          <p:cNvSpPr txBox="1">
            <a:spLocks/>
          </p:cNvSpPr>
          <p:nvPr/>
        </p:nvSpPr>
        <p:spPr>
          <a:xfrm>
            <a:off x="5374226" y="4468898"/>
            <a:ext cx="1814798" cy="44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152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Teams</a:t>
            </a:r>
          </a:p>
        </p:txBody>
      </p:sp>
      <p:sp>
        <p:nvSpPr>
          <p:cNvPr id="163" name="Google Shape;662;p43">
            <a:extLst>
              <a:ext uri="{FF2B5EF4-FFF2-40B4-BE49-F238E27FC236}">
                <a16:creationId xmlns:a16="http://schemas.microsoft.com/office/drawing/2014/main" id="{D6A72235-AE78-47C2-B0A0-92101730CB31}"/>
              </a:ext>
            </a:extLst>
          </p:cNvPr>
          <p:cNvSpPr/>
          <p:nvPr/>
        </p:nvSpPr>
        <p:spPr>
          <a:xfrm>
            <a:off x="8032832" y="350597"/>
            <a:ext cx="868680" cy="8686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4C62F00B-97A2-4F7F-83B5-1073905E4159}"/>
              </a:ext>
            </a:extLst>
          </p:cNvPr>
          <p:cNvGrpSpPr/>
          <p:nvPr/>
        </p:nvGrpSpPr>
        <p:grpSpPr>
          <a:xfrm>
            <a:off x="8152260" y="523640"/>
            <a:ext cx="604678" cy="505873"/>
            <a:chOff x="5927593" y="419031"/>
            <a:chExt cx="2451625" cy="2051026"/>
          </a:xfrm>
        </p:grpSpPr>
        <p:grpSp>
          <p:nvGrpSpPr>
            <p:cNvPr id="165" name="Google Shape;16036;p73">
              <a:extLst>
                <a:ext uri="{FF2B5EF4-FFF2-40B4-BE49-F238E27FC236}">
                  <a16:creationId xmlns:a16="http://schemas.microsoft.com/office/drawing/2014/main" id="{0252F135-6FD8-4434-835E-E8743467AA3D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188" name="Google Shape;16037;p73">
                <a:extLst>
                  <a:ext uri="{FF2B5EF4-FFF2-40B4-BE49-F238E27FC236}">
                    <a16:creationId xmlns:a16="http://schemas.microsoft.com/office/drawing/2014/main" id="{CDDA60AD-1837-48AA-B2F1-7BA60CF9053F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9" name="Google Shape;16038;p73">
                <a:extLst>
                  <a:ext uri="{FF2B5EF4-FFF2-40B4-BE49-F238E27FC236}">
                    <a16:creationId xmlns:a16="http://schemas.microsoft.com/office/drawing/2014/main" id="{D04E1C8D-D836-4DF9-B965-93B7CC321655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0" name="Google Shape;16039;p73">
                <a:extLst>
                  <a:ext uri="{FF2B5EF4-FFF2-40B4-BE49-F238E27FC236}">
                    <a16:creationId xmlns:a16="http://schemas.microsoft.com/office/drawing/2014/main" id="{3F035DC2-0EC7-4602-9CF7-E3ACD6751D07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1" name="Google Shape;16040;p73">
                <a:extLst>
                  <a:ext uri="{FF2B5EF4-FFF2-40B4-BE49-F238E27FC236}">
                    <a16:creationId xmlns:a16="http://schemas.microsoft.com/office/drawing/2014/main" id="{35C1A7B4-3C8C-47B1-9F50-764281743DEA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2" name="Google Shape;16041;p73">
                <a:extLst>
                  <a:ext uri="{FF2B5EF4-FFF2-40B4-BE49-F238E27FC236}">
                    <a16:creationId xmlns:a16="http://schemas.microsoft.com/office/drawing/2014/main" id="{D2EE2643-CEB5-4CFD-A16D-383887D901B2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3" name="Google Shape;16042;p73">
                <a:extLst>
                  <a:ext uri="{FF2B5EF4-FFF2-40B4-BE49-F238E27FC236}">
                    <a16:creationId xmlns:a16="http://schemas.microsoft.com/office/drawing/2014/main" id="{F813BCBF-D845-414A-B3D6-C35D0E412591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4" name="Google Shape;16043;p73">
                <a:extLst>
                  <a:ext uri="{FF2B5EF4-FFF2-40B4-BE49-F238E27FC236}">
                    <a16:creationId xmlns:a16="http://schemas.microsoft.com/office/drawing/2014/main" id="{84BBF8B7-5423-4B9C-9BE2-4167460AB947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5" name="Google Shape;16044;p73">
                <a:extLst>
                  <a:ext uri="{FF2B5EF4-FFF2-40B4-BE49-F238E27FC236}">
                    <a16:creationId xmlns:a16="http://schemas.microsoft.com/office/drawing/2014/main" id="{680A64C8-9A15-4E9A-8142-9CD921D5AB28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6" name="Google Shape;16045;p73">
                <a:extLst>
                  <a:ext uri="{FF2B5EF4-FFF2-40B4-BE49-F238E27FC236}">
                    <a16:creationId xmlns:a16="http://schemas.microsoft.com/office/drawing/2014/main" id="{6F5CE203-6278-4C49-A3B1-99B0907CD86C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7" name="Google Shape;16046;p73">
                <a:extLst>
                  <a:ext uri="{FF2B5EF4-FFF2-40B4-BE49-F238E27FC236}">
                    <a16:creationId xmlns:a16="http://schemas.microsoft.com/office/drawing/2014/main" id="{BF57A928-997F-44F6-A60A-2ECEA76370A6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8" name="Google Shape;16047;p73">
                <a:extLst>
                  <a:ext uri="{FF2B5EF4-FFF2-40B4-BE49-F238E27FC236}">
                    <a16:creationId xmlns:a16="http://schemas.microsoft.com/office/drawing/2014/main" id="{D580831F-D69B-429A-B825-03A8AA678F10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9" name="Google Shape;16048;p73">
                <a:extLst>
                  <a:ext uri="{FF2B5EF4-FFF2-40B4-BE49-F238E27FC236}">
                    <a16:creationId xmlns:a16="http://schemas.microsoft.com/office/drawing/2014/main" id="{1EFD721C-6421-47BA-A0E7-47A07C8843BE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0" name="Google Shape;16049;p73">
                <a:extLst>
                  <a:ext uri="{FF2B5EF4-FFF2-40B4-BE49-F238E27FC236}">
                    <a16:creationId xmlns:a16="http://schemas.microsoft.com/office/drawing/2014/main" id="{23055E72-A13F-4924-8158-DDBEC4874557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16050;p73">
                <a:extLst>
                  <a:ext uri="{FF2B5EF4-FFF2-40B4-BE49-F238E27FC236}">
                    <a16:creationId xmlns:a16="http://schemas.microsoft.com/office/drawing/2014/main" id="{EB444240-B280-4C12-AC06-123B02ED1ABD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2" name="Google Shape;16051;p73">
                <a:extLst>
                  <a:ext uri="{FF2B5EF4-FFF2-40B4-BE49-F238E27FC236}">
                    <a16:creationId xmlns:a16="http://schemas.microsoft.com/office/drawing/2014/main" id="{64635754-CA24-4B0A-8B64-6B3747752D5D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3" name="Google Shape;16052;p73">
                <a:extLst>
                  <a:ext uri="{FF2B5EF4-FFF2-40B4-BE49-F238E27FC236}">
                    <a16:creationId xmlns:a16="http://schemas.microsoft.com/office/drawing/2014/main" id="{B0F6E564-5A5C-4127-955C-C559D6D4C611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16053;p73">
                <a:extLst>
                  <a:ext uri="{FF2B5EF4-FFF2-40B4-BE49-F238E27FC236}">
                    <a16:creationId xmlns:a16="http://schemas.microsoft.com/office/drawing/2014/main" id="{594B1F87-BB6F-408B-AAC9-0CEF7B878DB2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5" name="Google Shape;16054;p73">
                <a:extLst>
                  <a:ext uri="{FF2B5EF4-FFF2-40B4-BE49-F238E27FC236}">
                    <a16:creationId xmlns:a16="http://schemas.microsoft.com/office/drawing/2014/main" id="{B869D487-C0FC-4DE8-A030-C836F1580945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6" name="Google Shape;16055;p73">
                <a:extLst>
                  <a:ext uri="{FF2B5EF4-FFF2-40B4-BE49-F238E27FC236}">
                    <a16:creationId xmlns:a16="http://schemas.microsoft.com/office/drawing/2014/main" id="{8A5B79CB-689B-499A-A0A6-5C41055F291E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7" name="Google Shape;16056;p73">
                <a:extLst>
                  <a:ext uri="{FF2B5EF4-FFF2-40B4-BE49-F238E27FC236}">
                    <a16:creationId xmlns:a16="http://schemas.microsoft.com/office/drawing/2014/main" id="{36F82D27-B39C-400B-98F0-EE0CB158586C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16057;p73">
                <a:extLst>
                  <a:ext uri="{FF2B5EF4-FFF2-40B4-BE49-F238E27FC236}">
                    <a16:creationId xmlns:a16="http://schemas.microsoft.com/office/drawing/2014/main" id="{728609DE-6CA9-4B5F-AD65-ADFAAA4A2700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9" name="Google Shape;16058;p73">
                <a:extLst>
                  <a:ext uri="{FF2B5EF4-FFF2-40B4-BE49-F238E27FC236}">
                    <a16:creationId xmlns:a16="http://schemas.microsoft.com/office/drawing/2014/main" id="{85A04BF0-7D23-4003-B51C-9474A7254FE1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0" name="Google Shape;16059;p73">
                <a:extLst>
                  <a:ext uri="{FF2B5EF4-FFF2-40B4-BE49-F238E27FC236}">
                    <a16:creationId xmlns:a16="http://schemas.microsoft.com/office/drawing/2014/main" id="{8F4662D6-C875-43C0-A6F2-7BB151B050CC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1" name="Google Shape;16060;p73">
                <a:extLst>
                  <a:ext uri="{FF2B5EF4-FFF2-40B4-BE49-F238E27FC236}">
                    <a16:creationId xmlns:a16="http://schemas.microsoft.com/office/drawing/2014/main" id="{3C7F8523-2C4D-4859-B8E5-557E0FC8694F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2" name="Google Shape;16061;p73">
                <a:extLst>
                  <a:ext uri="{FF2B5EF4-FFF2-40B4-BE49-F238E27FC236}">
                    <a16:creationId xmlns:a16="http://schemas.microsoft.com/office/drawing/2014/main" id="{35CD06AC-21D9-4D2D-95EF-CB4F3E12F20E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3" name="Google Shape;16062;p73">
                <a:extLst>
                  <a:ext uri="{FF2B5EF4-FFF2-40B4-BE49-F238E27FC236}">
                    <a16:creationId xmlns:a16="http://schemas.microsoft.com/office/drawing/2014/main" id="{2C393050-EA06-4C86-BF18-C57AEBDED640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4" name="Google Shape;16063;p73">
                <a:extLst>
                  <a:ext uri="{FF2B5EF4-FFF2-40B4-BE49-F238E27FC236}">
                    <a16:creationId xmlns:a16="http://schemas.microsoft.com/office/drawing/2014/main" id="{CDEE17DC-80C0-4756-B892-8577AB8F9E40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5" name="Google Shape;16064;p73">
                <a:extLst>
                  <a:ext uri="{FF2B5EF4-FFF2-40B4-BE49-F238E27FC236}">
                    <a16:creationId xmlns:a16="http://schemas.microsoft.com/office/drawing/2014/main" id="{85429E91-42A6-4032-85BB-F71574B01CB5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6" name="Google Shape;16065;p73">
                <a:extLst>
                  <a:ext uri="{FF2B5EF4-FFF2-40B4-BE49-F238E27FC236}">
                    <a16:creationId xmlns:a16="http://schemas.microsoft.com/office/drawing/2014/main" id="{A2747919-97AB-4266-9060-13423F10ED97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7" name="Google Shape;16066;p73">
                <a:extLst>
                  <a:ext uri="{FF2B5EF4-FFF2-40B4-BE49-F238E27FC236}">
                    <a16:creationId xmlns:a16="http://schemas.microsoft.com/office/drawing/2014/main" id="{385E2AD8-2490-46A5-BAD7-064B522AA99E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8" name="Google Shape;16067;p73">
                <a:extLst>
                  <a:ext uri="{FF2B5EF4-FFF2-40B4-BE49-F238E27FC236}">
                    <a16:creationId xmlns:a16="http://schemas.microsoft.com/office/drawing/2014/main" id="{4F864B22-382D-4FB4-9710-98CE415C9DAC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66" name="Google Shape;9682;p69">
              <a:extLst>
                <a:ext uri="{FF2B5EF4-FFF2-40B4-BE49-F238E27FC236}">
                  <a16:creationId xmlns:a16="http://schemas.microsoft.com/office/drawing/2014/main" id="{84F4A6CB-CE7A-4254-A33B-A32B63CADE82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167" name="Google Shape;9683;p69">
                <a:extLst>
                  <a:ext uri="{FF2B5EF4-FFF2-40B4-BE49-F238E27FC236}">
                    <a16:creationId xmlns:a16="http://schemas.microsoft.com/office/drawing/2014/main" id="{19C78E83-5A24-4155-934A-7E1244B9F686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8" name="Google Shape;9684;p69">
                <a:extLst>
                  <a:ext uri="{FF2B5EF4-FFF2-40B4-BE49-F238E27FC236}">
                    <a16:creationId xmlns:a16="http://schemas.microsoft.com/office/drawing/2014/main" id="{C06E2220-AF4F-4228-AFA7-19192FDADDD7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9" name="Google Shape;9694;p69">
                <a:extLst>
                  <a:ext uri="{FF2B5EF4-FFF2-40B4-BE49-F238E27FC236}">
                    <a16:creationId xmlns:a16="http://schemas.microsoft.com/office/drawing/2014/main" id="{FF5AADD0-EE37-4E9A-ACF1-E361277445E4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0" name="Google Shape;9695;p69">
                <a:extLst>
                  <a:ext uri="{FF2B5EF4-FFF2-40B4-BE49-F238E27FC236}">
                    <a16:creationId xmlns:a16="http://schemas.microsoft.com/office/drawing/2014/main" id="{2B1C8523-5864-452A-A151-273B1DE38E43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9696;p69">
                <a:extLst>
                  <a:ext uri="{FF2B5EF4-FFF2-40B4-BE49-F238E27FC236}">
                    <a16:creationId xmlns:a16="http://schemas.microsoft.com/office/drawing/2014/main" id="{D22AFB3A-4672-4A85-B4A3-0DEBE8FA811C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2" name="Google Shape;9697;p69">
                <a:extLst>
                  <a:ext uri="{FF2B5EF4-FFF2-40B4-BE49-F238E27FC236}">
                    <a16:creationId xmlns:a16="http://schemas.microsoft.com/office/drawing/2014/main" id="{D2B86695-3473-44AC-8A8D-E33EE525BC96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3" name="Google Shape;9698;p69">
                <a:extLst>
                  <a:ext uri="{FF2B5EF4-FFF2-40B4-BE49-F238E27FC236}">
                    <a16:creationId xmlns:a16="http://schemas.microsoft.com/office/drawing/2014/main" id="{403C34BF-6858-4B5A-9436-878620CD6B5D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4" name="Google Shape;9699;p69">
                <a:extLst>
                  <a:ext uri="{FF2B5EF4-FFF2-40B4-BE49-F238E27FC236}">
                    <a16:creationId xmlns:a16="http://schemas.microsoft.com/office/drawing/2014/main" id="{4799154A-3631-4E08-A30C-5CE57528D8CB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5" name="Google Shape;9700;p69">
                <a:extLst>
                  <a:ext uri="{FF2B5EF4-FFF2-40B4-BE49-F238E27FC236}">
                    <a16:creationId xmlns:a16="http://schemas.microsoft.com/office/drawing/2014/main" id="{34D283B0-372B-491A-B964-E21D35992845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9701;p69">
                <a:extLst>
                  <a:ext uri="{FF2B5EF4-FFF2-40B4-BE49-F238E27FC236}">
                    <a16:creationId xmlns:a16="http://schemas.microsoft.com/office/drawing/2014/main" id="{A89AAB7B-DADD-4A25-95F1-5603688230F1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7" name="Google Shape;9702;p69">
                <a:extLst>
                  <a:ext uri="{FF2B5EF4-FFF2-40B4-BE49-F238E27FC236}">
                    <a16:creationId xmlns:a16="http://schemas.microsoft.com/office/drawing/2014/main" id="{83417B86-4EC9-4677-839E-46F27C39BB20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8" name="Google Shape;9703;p69">
                <a:extLst>
                  <a:ext uri="{FF2B5EF4-FFF2-40B4-BE49-F238E27FC236}">
                    <a16:creationId xmlns:a16="http://schemas.microsoft.com/office/drawing/2014/main" id="{D47CB38A-E30A-415B-8AF1-6C889E518045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9" name="Google Shape;9704;p69">
                <a:extLst>
                  <a:ext uri="{FF2B5EF4-FFF2-40B4-BE49-F238E27FC236}">
                    <a16:creationId xmlns:a16="http://schemas.microsoft.com/office/drawing/2014/main" id="{FAF49E3B-9277-45BF-9810-46B34FC47F90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0" name="Google Shape;9705;p69">
                <a:extLst>
                  <a:ext uri="{FF2B5EF4-FFF2-40B4-BE49-F238E27FC236}">
                    <a16:creationId xmlns:a16="http://schemas.microsoft.com/office/drawing/2014/main" id="{6EA2B194-1482-46AA-A286-F319953CF28D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9706;p69">
                <a:extLst>
                  <a:ext uri="{FF2B5EF4-FFF2-40B4-BE49-F238E27FC236}">
                    <a16:creationId xmlns:a16="http://schemas.microsoft.com/office/drawing/2014/main" id="{136C6650-9612-46FC-AE7A-221C95053DED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2" name="Google Shape;9707;p69">
                <a:extLst>
                  <a:ext uri="{FF2B5EF4-FFF2-40B4-BE49-F238E27FC236}">
                    <a16:creationId xmlns:a16="http://schemas.microsoft.com/office/drawing/2014/main" id="{2D83C3C2-2C8B-4306-B864-DA26E0CBBD54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3" name="Google Shape;9708;p69">
                <a:extLst>
                  <a:ext uri="{FF2B5EF4-FFF2-40B4-BE49-F238E27FC236}">
                    <a16:creationId xmlns:a16="http://schemas.microsoft.com/office/drawing/2014/main" id="{5A08CDE2-9325-4775-9986-F9CB8382E210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4" name="Google Shape;9709;p69">
                <a:extLst>
                  <a:ext uri="{FF2B5EF4-FFF2-40B4-BE49-F238E27FC236}">
                    <a16:creationId xmlns:a16="http://schemas.microsoft.com/office/drawing/2014/main" id="{25CBD067-46D2-424E-ADF5-999638968438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5" name="Google Shape;9710;p69">
                <a:extLst>
                  <a:ext uri="{FF2B5EF4-FFF2-40B4-BE49-F238E27FC236}">
                    <a16:creationId xmlns:a16="http://schemas.microsoft.com/office/drawing/2014/main" id="{358A144E-A06C-447A-97F9-F8B3E5D20F85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9711;p69">
                <a:extLst>
                  <a:ext uri="{FF2B5EF4-FFF2-40B4-BE49-F238E27FC236}">
                    <a16:creationId xmlns:a16="http://schemas.microsoft.com/office/drawing/2014/main" id="{F53231B4-DAA1-4294-8828-CCCB95A81872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7" name="Google Shape;9712;p69">
                <a:extLst>
                  <a:ext uri="{FF2B5EF4-FFF2-40B4-BE49-F238E27FC236}">
                    <a16:creationId xmlns:a16="http://schemas.microsoft.com/office/drawing/2014/main" id="{72E6EEC9-2F6A-424E-B2C9-176D5C0B61A0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504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750"/>
                            </p:stCondLst>
                            <p:childTnLst>
                              <p:par>
                                <p:cTn id="3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uiExpand="1" build="p"/>
      <p:bldP spid="139" grpId="1" build="p"/>
      <p:bldP spid="241" grpId="0" uiExpand="1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0012" y="350597"/>
            <a:ext cx="7646884" cy="634200"/>
          </a:xfrm>
          <a:noFill/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FFFFFF"/>
                </a:solidFill>
                <a:ea typeface="ＭＳ Ｐゴシック" pitchFamily="-108" charset="-128"/>
                <a:cs typeface="ＭＳ Ｐゴシック" pitchFamily="-108" charset="-128"/>
              </a:rPr>
              <a:t>FOLLOW THESE KEY STEPS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286500" y="1485900"/>
            <a:ext cx="2857500" cy="30861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>
              <a:latin typeface="+mj-lt"/>
              <a:ea typeface="ＭＳ Ｐゴシック" pitchFamily="-108" charset="-128"/>
              <a:cs typeface="ＭＳ Ｐゴシック" pitchFamily="-108" charset="-128"/>
            </a:endParaRPr>
          </a:p>
          <a:p>
            <a:pPr lvl="1" eaLnBrk="1" hangingPunct="1"/>
            <a:endParaRPr lang="en-US" sz="1950">
              <a:latin typeface="+mj-lt"/>
            </a:endParaRPr>
          </a:p>
          <a:p>
            <a:pPr lvl="1" eaLnBrk="1" hangingPunct="1"/>
            <a:endParaRPr lang="en-US" sz="1950">
              <a:latin typeface="+mj-lt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E425F11-83E4-40A4-A37A-7B0421B06DB4}"/>
              </a:ext>
            </a:extLst>
          </p:cNvPr>
          <p:cNvGraphicFramePr/>
          <p:nvPr/>
        </p:nvGraphicFramePr>
        <p:xfrm>
          <a:off x="1256102" y="984797"/>
          <a:ext cx="6354704" cy="3984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529178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graphicEl>
                                              <a:dgm id="{EFE3AA40-84BB-4795-A956-DDB101BF5C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graphicEl>
                                              <a:dgm id="{EFE3AA40-84BB-4795-A956-DDB101BF5CC1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2">
                                            <p:graphicEl>
                                              <a:dgm id="{98EB08AC-22EE-4654-ADDB-A0997F79C1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2">
                                            <p:graphicEl>
                                              <a:dgm id="{98EB08AC-22EE-4654-ADDB-A0997F79C1EF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">
                                            <p:graphicEl>
                                              <a:dgm id="{EED18652-69C0-4D65-89C2-F152D1B61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">
                                            <p:graphicEl>
                                              <a:dgm id="{EED18652-69C0-4D65-89C2-F152D1B61F92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2">
                                            <p:graphicEl>
                                              <a:dgm id="{C316E25F-A236-497A-9404-F6B570F14A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2">
                                            <p:graphicEl>
                                              <a:dgm id="{C316E25F-A236-497A-9404-F6B570F14A76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">
                                            <p:graphicEl>
                                              <a:dgm id="{E58902C2-6BF8-440F-8E06-087096B3E2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">
                                            <p:graphicEl>
                                              <a:dgm id="{E58902C2-6BF8-440F-8E06-087096B3E2B8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0012" y="350597"/>
            <a:ext cx="7646884" cy="634200"/>
          </a:xfrm>
          <a:noFill/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FFFFFF"/>
                </a:solidFill>
                <a:ea typeface="ＭＳ Ｐゴシック" pitchFamily="-108" charset="-128"/>
                <a:cs typeface="ＭＳ Ｐゴシック" pitchFamily="-108" charset="-128"/>
              </a:rPr>
              <a:t>FOLLOW THESE KEY STEPS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286500" y="1485900"/>
            <a:ext cx="2857500" cy="30861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>
              <a:latin typeface="+mj-lt"/>
              <a:ea typeface="ＭＳ Ｐゴシック" pitchFamily="-108" charset="-128"/>
              <a:cs typeface="ＭＳ Ｐゴシック" pitchFamily="-108" charset="-128"/>
            </a:endParaRPr>
          </a:p>
          <a:p>
            <a:pPr lvl="1" eaLnBrk="1" hangingPunct="1"/>
            <a:endParaRPr lang="en-US" sz="1950">
              <a:latin typeface="+mj-lt"/>
            </a:endParaRPr>
          </a:p>
          <a:p>
            <a:pPr lvl="1" eaLnBrk="1" hangingPunct="1"/>
            <a:endParaRPr lang="en-US" sz="1950">
              <a:latin typeface="+mj-lt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E425F11-83E4-40A4-A37A-7B0421B06D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4601485"/>
              </p:ext>
            </p:extLst>
          </p:nvPr>
        </p:nvGraphicFramePr>
        <p:xfrm>
          <a:off x="1256102" y="984797"/>
          <a:ext cx="6354704" cy="3984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76607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graphicEl>
                                              <a:dgm id="{EFE3AA40-84BB-4795-A956-DDB101BF5C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graphicEl>
                                              <a:dgm id="{EFE3AA40-84BB-4795-A956-DDB101BF5CC1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56881306-0821-4A12-898D-4D01816DE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881306-0821-4A12-898D-4D01816DE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98EB08AC-22EE-4654-ADDB-A0997F79C1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EB08AC-22EE-4654-ADDB-A0997F79C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C643DE33-F4A7-40F9-90E2-A94B07074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43DE33-F4A7-40F9-90E2-A94B07074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EED18652-69C0-4D65-89C2-F152D1B61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D18652-69C0-4D65-89C2-F152D1B61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45707772-FD7A-488E-84A1-CE0F87A3E0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707772-FD7A-488E-84A1-CE0F87A3E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C316E25F-A236-497A-9404-F6B570F14A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16E25F-A236-497A-9404-F6B570F14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C6A98FFE-6C84-439C-A82F-2E3641F7E1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A98FFE-6C84-439C-A82F-2E3641F7E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E58902C2-6BF8-440F-8E06-087096B3E2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8902C2-6BF8-440F-8E06-087096B3E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FEEBF1C3-451B-4D2B-93CD-37B1BAF97B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EBF1C3-451B-4D2B-93CD-37B1BAF97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subTitle" idx="1"/>
          </p:nvPr>
        </p:nvSpPr>
        <p:spPr>
          <a:xfrm flipH="1">
            <a:off x="569615" y="1112520"/>
            <a:ext cx="6526559" cy="3022510"/>
          </a:xfrm>
        </p:spPr>
        <p:txBody>
          <a:bodyPr/>
          <a:lstStyle/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Poppins" panose="020B0604020202020204" charset="0"/>
                <a:ea typeface="ＭＳ Ｐゴシック" pitchFamily="-108" charset="-128"/>
                <a:cs typeface="Poppins" panose="020B0604020202020204" charset="0"/>
              </a:rPr>
              <a:t>Operationally define</a:t>
            </a:r>
            <a:r>
              <a:rPr lang="en-US" sz="1800" dirty="0">
                <a:latin typeface="Poppins" panose="020B0604020202020204" charset="0"/>
                <a:ea typeface="ＭＳ Ｐゴシック" pitchFamily="-108" charset="-128"/>
                <a:cs typeface="Poppins" panose="020B0604020202020204" charset="0"/>
              </a:rPr>
              <a:t> what the rules look like across classroom routines and settings (e.g. turning in work, late assignments, accessing materials, pair work, transitions) </a:t>
            </a: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endParaRPr lang="en-US" sz="1800" dirty="0">
              <a:latin typeface="Poppins" panose="020B0604020202020204" charset="0"/>
              <a:ea typeface="ＭＳ Ｐゴシック" pitchFamily="-108" charset="-128"/>
              <a:cs typeface="Poppins" panose="020B0604020202020204" charset="0"/>
            </a:endParaRPr>
          </a:p>
          <a:p>
            <a:pPr marL="285750" indent="-285750" eaLnBrk="1" hangingPunct="1">
              <a:buFont typeface="Arial" panose="020B0604020202020204" pitchFamily="34" charset="0"/>
              <a:buChar char="•"/>
            </a:pPr>
            <a:r>
              <a:rPr lang="en-US" sz="1800" dirty="0">
                <a:latin typeface="Poppins" panose="020B0604020202020204" charset="0"/>
                <a:ea typeface="ＭＳ Ｐゴシック" pitchFamily="-108" charset="-128"/>
                <a:cs typeface="Poppins" panose="020B0604020202020204" charset="0"/>
              </a:rPr>
              <a:t>One way to do this is in a </a:t>
            </a:r>
            <a:r>
              <a:rPr lang="en-US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Poppins" panose="020B0604020202020204" charset="0"/>
                <a:ea typeface="ＭＳ Ｐゴシック" pitchFamily="-108" charset="-128"/>
                <a:cs typeface="Poppins" panose="020B0604020202020204" charset="0"/>
              </a:rPr>
              <a:t>matrix</a:t>
            </a:r>
            <a:r>
              <a:rPr lang="en-US" sz="1800" dirty="0">
                <a:solidFill>
                  <a:schemeClr val="accent4">
                    <a:lumMod val="40000"/>
                    <a:lumOff val="60000"/>
                  </a:schemeClr>
                </a:solidFill>
                <a:latin typeface="Poppins" panose="020B0604020202020204" charset="0"/>
                <a:ea typeface="ＭＳ Ｐゴシック" pitchFamily="-108" charset="-128"/>
                <a:cs typeface="Poppins" panose="020B0604020202020204" charset="0"/>
              </a:rPr>
              <a:t> </a:t>
            </a:r>
            <a:r>
              <a:rPr lang="en-US" sz="1800" dirty="0">
                <a:latin typeface="Poppins" panose="020B0604020202020204" charset="0"/>
                <a:ea typeface="ＭＳ Ｐゴシック" pitchFamily="-108" charset="-128"/>
                <a:cs typeface="Poppins" panose="020B0604020202020204" charset="0"/>
              </a:rPr>
              <a:t>format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9F1B9E-990E-4758-A642-3CF4680BC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BEHAVIORAL EXPECTATIONS/RULES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5E3E076-29C9-46CD-A81E-5B25BEBB7945}"/>
              </a:ext>
            </a:extLst>
          </p:cNvPr>
          <p:cNvGrpSpPr/>
          <p:nvPr/>
        </p:nvGrpSpPr>
        <p:grpSpPr>
          <a:xfrm>
            <a:off x="7586362" y="350597"/>
            <a:ext cx="1203918" cy="1203918"/>
            <a:chOff x="2575392" y="721"/>
            <a:chExt cx="1203918" cy="1203918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471B287-57EB-4AD3-9E8C-138A48844128}"/>
                </a:ext>
              </a:extLst>
            </p:cNvPr>
            <p:cNvSpPr/>
            <p:nvPr/>
          </p:nvSpPr>
          <p:spPr>
            <a:xfrm>
              <a:off x="2575392" y="721"/>
              <a:ext cx="1203918" cy="1203918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4">
              <a:extLst>
                <a:ext uri="{FF2B5EF4-FFF2-40B4-BE49-F238E27FC236}">
                  <a16:creationId xmlns:a16="http://schemas.microsoft.com/office/drawing/2014/main" id="{D53764C4-05DF-4AD5-BC7D-F5FEE193ECB3}"/>
                </a:ext>
              </a:extLst>
            </p:cNvPr>
            <p:cNvSpPr txBox="1"/>
            <p:nvPr/>
          </p:nvSpPr>
          <p:spPr>
            <a:xfrm>
              <a:off x="2751702" y="177031"/>
              <a:ext cx="851298" cy="8512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 dirty="0">
                  <a:latin typeface="Hind Vadodara" panose="020B0604020202020204" charset="0"/>
                  <a:cs typeface="Hind Vadodara" panose="020B0604020202020204" charset="0"/>
                </a:rPr>
                <a:t>Define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0409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2844B36-FAD0-43B0-A0D6-8412ED4E8B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1207" y="90398"/>
            <a:ext cx="6821586" cy="4962704"/>
          </a:xfrm>
          <a:prstGeom prst="rect">
            <a:avLst/>
          </a:prstGeom>
        </p:spPr>
      </p:pic>
      <p:sp>
        <p:nvSpPr>
          <p:cNvPr id="5" name="Left Arrow 4">
            <a:extLst>
              <a:ext uri="{FF2B5EF4-FFF2-40B4-BE49-F238E27FC236}">
                <a16:creationId xmlns:a16="http://schemas.microsoft.com/office/drawing/2014/main" id="{53AA9945-143F-B44B-8FE1-7ABFCB7C91AA}"/>
              </a:ext>
            </a:extLst>
          </p:cNvPr>
          <p:cNvSpPr>
            <a:spLocks noChangeArrowheads="1"/>
          </p:cNvSpPr>
          <p:nvPr/>
        </p:nvSpPr>
        <p:spPr bwMode="auto">
          <a:xfrm rot="-1679496">
            <a:off x="1626686" y="1226544"/>
            <a:ext cx="3200400" cy="1485900"/>
          </a:xfrm>
          <a:prstGeom prst="leftArrow">
            <a:avLst>
              <a:gd name="adj1" fmla="val 50000"/>
              <a:gd name="adj2" fmla="val 4999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68478" tIns="34236" rIns="68478" bIns="34236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  <a:sym typeface="Arial"/>
              </a:rPr>
              <a:t>1.  SOCIAL SKILL</a:t>
            </a:r>
          </a:p>
        </p:txBody>
      </p:sp>
      <p:sp>
        <p:nvSpPr>
          <p:cNvPr id="6" name="Right Arrow 5">
            <a:extLst>
              <a:ext uri="{FF2B5EF4-FFF2-40B4-BE49-F238E27FC236}">
                <a16:creationId xmlns:a16="http://schemas.microsoft.com/office/drawing/2014/main" id="{A2C76F7C-406B-D948-8AE3-CCE4CD5AE5B4}"/>
              </a:ext>
            </a:extLst>
          </p:cNvPr>
          <p:cNvSpPr>
            <a:spLocks noChangeArrowheads="1"/>
          </p:cNvSpPr>
          <p:nvPr/>
        </p:nvSpPr>
        <p:spPr bwMode="auto">
          <a:xfrm rot="-1449623">
            <a:off x="2765908" y="3275902"/>
            <a:ext cx="2914650" cy="1485900"/>
          </a:xfrm>
          <a:prstGeom prst="rightArrow">
            <a:avLst>
              <a:gd name="adj1" fmla="val 50000"/>
              <a:gd name="adj2" fmla="val 50001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68478" tIns="34236" rIns="68478" bIns="34236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  <a:sym typeface="Arial"/>
              </a:rPr>
              <a:t>3.  BEHAVIOR EXAMPLES</a:t>
            </a:r>
          </a:p>
        </p:txBody>
      </p:sp>
      <p:sp>
        <p:nvSpPr>
          <p:cNvPr id="8" name="Left Arrow 7">
            <a:extLst>
              <a:ext uri="{FF2B5EF4-FFF2-40B4-BE49-F238E27FC236}">
                <a16:creationId xmlns:a16="http://schemas.microsoft.com/office/drawing/2014/main" id="{B6773199-969C-114D-8367-9ABB5E9489FD}"/>
              </a:ext>
            </a:extLst>
          </p:cNvPr>
          <p:cNvSpPr>
            <a:spLocks noChangeArrowheads="1"/>
          </p:cNvSpPr>
          <p:nvPr/>
        </p:nvSpPr>
        <p:spPr bwMode="auto">
          <a:xfrm rot="921348">
            <a:off x="5767074" y="1032476"/>
            <a:ext cx="3200400" cy="1485900"/>
          </a:xfrm>
          <a:prstGeom prst="leftArrow">
            <a:avLst>
              <a:gd name="adj1" fmla="val 50000"/>
              <a:gd name="adj2" fmla="val 49997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68478" tIns="34236" rIns="68478" bIns="34236" anchor="ctr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" panose="020B0604020202020204" charset="0"/>
                <a:ea typeface="+mn-ea"/>
                <a:cs typeface="Poppins" panose="020B0604020202020204" charset="0"/>
                <a:sym typeface="Arial"/>
              </a:rPr>
              <a:t>2.  NATURAL CONTEXT</a:t>
            </a:r>
          </a:p>
        </p:txBody>
      </p:sp>
    </p:spTree>
    <p:extLst>
      <p:ext uri="{BB962C8B-B14F-4D97-AF65-F5344CB8AC3E}">
        <p14:creationId xmlns:p14="http://schemas.microsoft.com/office/powerpoint/2010/main" val="336286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13656BD-692E-4E1A-9B33-A8BFA25CA0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244" y="216328"/>
            <a:ext cx="7841193" cy="634200"/>
          </a:xfrm>
        </p:spPr>
        <p:txBody>
          <a:bodyPr/>
          <a:lstStyle/>
          <a:p>
            <a:r>
              <a:rPr lang="en-US" dirty="0"/>
              <a:t>ACTIVITY: CLASSWIDE MATRIX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B2C9F-C2F8-40E8-8EF9-4DF407966056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3729518" y="849509"/>
            <a:ext cx="4853972" cy="3419475"/>
          </a:xfrm>
        </p:spPr>
        <p:txBody>
          <a:bodyPr/>
          <a:lstStyle/>
          <a:p>
            <a:pPr marL="139700" indent="0">
              <a:spcBef>
                <a:spcPts val="600"/>
              </a:spcBef>
              <a:buClr>
                <a:schemeClr val="bg1"/>
              </a:buClr>
              <a:buNone/>
            </a:pPr>
            <a:r>
              <a:rPr lang="en-US" sz="1800" b="1" dirty="0">
                <a:solidFill>
                  <a:schemeClr val="bg1"/>
                </a:solidFill>
              </a:rPr>
              <a:t>Plan Class-Wide Teaching Matrix  </a:t>
            </a:r>
          </a:p>
          <a:p>
            <a:pPr marL="482600" indent="-342900">
              <a:spcBef>
                <a:spcPts val="6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Plan how you will involve staff and students in developing </a:t>
            </a:r>
            <a:r>
              <a:rPr lang="en-US" sz="1800" dirty="0" err="1">
                <a:solidFill>
                  <a:schemeClr val="bg1"/>
                </a:solidFill>
              </a:rPr>
              <a:t>classwide</a:t>
            </a:r>
            <a:r>
              <a:rPr lang="en-US" sz="1800" dirty="0">
                <a:solidFill>
                  <a:schemeClr val="bg1"/>
                </a:solidFill>
              </a:rPr>
              <a:t> expectations and identifying critical skills for success (e.g., focus groups/surveys to identify common concerns)</a:t>
            </a:r>
          </a:p>
          <a:p>
            <a:pPr marL="482600" indent="-342900">
              <a:spcBef>
                <a:spcPts val="6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In what classroom contexts/routines (in-person &amp; virtual) are errors often made?</a:t>
            </a:r>
          </a:p>
          <a:p>
            <a:pPr marL="482600" indent="-342900">
              <a:spcBef>
                <a:spcPts val="6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Align "How to Do School" skills with class-wide expectations</a:t>
            </a:r>
          </a:p>
          <a:p>
            <a:pPr marL="482600" indent="-342900">
              <a:spcBef>
                <a:spcPts val="600"/>
              </a:spcBef>
              <a:buClr>
                <a:schemeClr val="bg1"/>
              </a:buClr>
              <a:buFont typeface="+mj-lt"/>
              <a:buAutoNum type="arabicPeriod"/>
            </a:pPr>
            <a:r>
              <a:rPr lang="en-US" sz="1800" dirty="0">
                <a:solidFill>
                  <a:schemeClr val="bg1"/>
                </a:solidFill>
              </a:rPr>
              <a:t>Add items to your Action Plan as necessary </a:t>
            </a:r>
          </a:p>
          <a:p>
            <a:pPr marL="2425700" lvl="5" indent="0">
              <a:spcBef>
                <a:spcPts val="600"/>
              </a:spcBef>
              <a:buClr>
                <a:schemeClr val="bg1"/>
              </a:buClr>
              <a:buNone/>
            </a:pPr>
            <a:r>
              <a:rPr lang="en-US" sz="1800" dirty="0">
                <a:solidFill>
                  <a:schemeClr val="bg1"/>
                </a:solidFill>
              </a:rPr>
              <a:t>Teams	    20 min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A61BB3F-A561-4650-AB31-80BE6A096FC9}"/>
              </a:ext>
            </a:extLst>
          </p:cNvPr>
          <p:cNvGrpSpPr/>
          <p:nvPr/>
        </p:nvGrpSpPr>
        <p:grpSpPr>
          <a:xfrm>
            <a:off x="8099648" y="215856"/>
            <a:ext cx="868680" cy="868680"/>
            <a:chOff x="7429182" y="2594804"/>
            <a:chExt cx="868680" cy="868680"/>
          </a:xfrm>
        </p:grpSpPr>
        <p:sp>
          <p:nvSpPr>
            <p:cNvPr id="7" name="Google Shape;662;p43">
              <a:extLst>
                <a:ext uri="{FF2B5EF4-FFF2-40B4-BE49-F238E27FC236}">
                  <a16:creationId xmlns:a16="http://schemas.microsoft.com/office/drawing/2014/main" id="{8F922E58-9678-40F5-9EA1-A7258612794C}"/>
                </a:ext>
              </a:extLst>
            </p:cNvPr>
            <p:cNvSpPr/>
            <p:nvPr/>
          </p:nvSpPr>
          <p:spPr>
            <a:xfrm>
              <a:off x="7429182" y="2594804"/>
              <a:ext cx="868680" cy="86868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8" name="Google Shape;7825;p68">
              <a:extLst>
                <a:ext uri="{FF2B5EF4-FFF2-40B4-BE49-F238E27FC236}">
                  <a16:creationId xmlns:a16="http://schemas.microsoft.com/office/drawing/2014/main" id="{BA210673-EF27-47A9-B2DE-0A6577FCF113}"/>
                </a:ext>
              </a:extLst>
            </p:cNvPr>
            <p:cNvGrpSpPr/>
            <p:nvPr/>
          </p:nvGrpSpPr>
          <p:grpSpPr>
            <a:xfrm>
              <a:off x="7695803" y="2835669"/>
              <a:ext cx="354145" cy="351869"/>
              <a:chOff x="3514900" y="1489020"/>
              <a:chExt cx="354145" cy="351869"/>
            </a:xfrm>
          </p:grpSpPr>
          <p:sp>
            <p:nvSpPr>
              <p:cNvPr id="9" name="Google Shape;7826;p68">
                <a:extLst>
                  <a:ext uri="{FF2B5EF4-FFF2-40B4-BE49-F238E27FC236}">
                    <a16:creationId xmlns:a16="http://schemas.microsoft.com/office/drawing/2014/main" id="{E83D9B99-F43E-4D73-B125-512387751B34}"/>
                  </a:ext>
                </a:extLst>
              </p:cNvPr>
              <p:cNvSpPr/>
              <p:nvPr/>
            </p:nvSpPr>
            <p:spPr>
              <a:xfrm>
                <a:off x="3514900" y="1489020"/>
                <a:ext cx="354145" cy="351869"/>
              </a:xfrm>
              <a:custGeom>
                <a:avLst/>
                <a:gdLst/>
                <a:ahLst/>
                <a:cxnLst/>
                <a:rect l="l" t="t" r="r" b="b"/>
                <a:pathLst>
                  <a:path w="23653" h="23501" extrusionOk="0">
                    <a:moveTo>
                      <a:pt x="19698" y="1"/>
                    </a:moveTo>
                    <a:cubicBezTo>
                      <a:pt x="19495" y="1"/>
                      <a:pt x="19290" y="80"/>
                      <a:pt x="19133" y="237"/>
                    </a:cubicBezTo>
                    <a:lnTo>
                      <a:pt x="316" y="19075"/>
                    </a:lnTo>
                    <a:cubicBezTo>
                      <a:pt x="0" y="19369"/>
                      <a:pt x="0" y="19874"/>
                      <a:pt x="316" y="20168"/>
                    </a:cubicBezTo>
                    <a:lnTo>
                      <a:pt x="3406" y="23280"/>
                    </a:lnTo>
                    <a:cubicBezTo>
                      <a:pt x="3564" y="23427"/>
                      <a:pt x="3764" y="23501"/>
                      <a:pt x="3964" y="23501"/>
                    </a:cubicBezTo>
                    <a:cubicBezTo>
                      <a:pt x="4163" y="23501"/>
                      <a:pt x="4363" y="23427"/>
                      <a:pt x="4521" y="23280"/>
                    </a:cubicBezTo>
                    <a:lnTo>
                      <a:pt x="23358" y="4442"/>
                    </a:lnTo>
                    <a:cubicBezTo>
                      <a:pt x="23653" y="4148"/>
                      <a:pt x="23653" y="3643"/>
                      <a:pt x="23358" y="3328"/>
                    </a:cubicBezTo>
                    <a:lnTo>
                      <a:pt x="20247" y="237"/>
                    </a:lnTo>
                    <a:cubicBezTo>
                      <a:pt x="20100" y="80"/>
                      <a:pt x="19900" y="1"/>
                      <a:pt x="19698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" name="Google Shape;7827;p68">
                <a:extLst>
                  <a:ext uri="{FF2B5EF4-FFF2-40B4-BE49-F238E27FC236}">
                    <a16:creationId xmlns:a16="http://schemas.microsoft.com/office/drawing/2014/main" id="{B1E3BB45-79CD-4C32-9BCB-F5A36F99BC0C}"/>
                  </a:ext>
                </a:extLst>
              </p:cNvPr>
              <p:cNvSpPr/>
              <p:nvPr/>
            </p:nvSpPr>
            <p:spPr>
              <a:xfrm>
                <a:off x="3619094" y="1759498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" name="Google Shape;7828;p68">
                <a:extLst>
                  <a:ext uri="{FF2B5EF4-FFF2-40B4-BE49-F238E27FC236}">
                    <a16:creationId xmlns:a16="http://schemas.microsoft.com/office/drawing/2014/main" id="{BBD68F72-108A-4DF2-85DE-67491B34D323}"/>
                  </a:ext>
                </a:extLst>
              </p:cNvPr>
              <p:cNvSpPr/>
              <p:nvPr/>
            </p:nvSpPr>
            <p:spPr>
              <a:xfrm>
                <a:off x="3623181" y="1722052"/>
                <a:ext cx="41249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4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" name="Google Shape;7829;p68">
                <a:extLst>
                  <a:ext uri="{FF2B5EF4-FFF2-40B4-BE49-F238E27FC236}">
                    <a16:creationId xmlns:a16="http://schemas.microsoft.com/office/drawing/2014/main" id="{7044CE38-B734-4AC8-99B2-5BD16475D4A2}"/>
                  </a:ext>
                </a:extLst>
              </p:cNvPr>
              <p:cNvSpPr/>
              <p:nvPr/>
            </p:nvSpPr>
            <p:spPr>
              <a:xfrm>
                <a:off x="3560536" y="1784682"/>
                <a:ext cx="41264" cy="41579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2777" extrusionOk="0">
                    <a:moveTo>
                      <a:pt x="527" y="1"/>
                    </a:moveTo>
                    <a:lnTo>
                      <a:pt x="1" y="548"/>
                    </a:lnTo>
                    <a:lnTo>
                      <a:pt x="2230" y="2776"/>
                    </a:lnTo>
                    <a:lnTo>
                      <a:pt x="2755" y="2251"/>
                    </a:ln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" name="Google Shape;7830;p68">
                <a:extLst>
                  <a:ext uri="{FF2B5EF4-FFF2-40B4-BE49-F238E27FC236}">
                    <a16:creationId xmlns:a16="http://schemas.microsoft.com/office/drawing/2014/main" id="{1BDAE948-3AB9-4D52-ADF6-7CD8A0B740E4}"/>
                  </a:ext>
                </a:extLst>
              </p:cNvPr>
              <p:cNvSpPr/>
              <p:nvPr/>
            </p:nvSpPr>
            <p:spPr>
              <a:xfrm>
                <a:off x="3660957" y="1717635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7"/>
                    </a:lnTo>
                    <a:lnTo>
                      <a:pt x="1115" y="1662"/>
                    </a:lnTo>
                    <a:lnTo>
                      <a:pt x="1641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7831;p68">
                <a:extLst>
                  <a:ext uri="{FF2B5EF4-FFF2-40B4-BE49-F238E27FC236}">
                    <a16:creationId xmlns:a16="http://schemas.microsoft.com/office/drawing/2014/main" id="{2CF165C3-9F5A-40CC-8E1A-57276BB026EA}"/>
                  </a:ext>
                </a:extLst>
              </p:cNvPr>
              <p:cNvSpPr/>
              <p:nvPr/>
            </p:nvSpPr>
            <p:spPr>
              <a:xfrm>
                <a:off x="3681739" y="1696868"/>
                <a:ext cx="24570" cy="2455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0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5" y="1640"/>
                    </a:lnTo>
                    <a:lnTo>
                      <a:pt x="1640" y="1114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7832;p68">
                <a:extLst>
                  <a:ext uri="{FF2B5EF4-FFF2-40B4-BE49-F238E27FC236}">
                    <a16:creationId xmlns:a16="http://schemas.microsoft.com/office/drawing/2014/main" id="{051AC3A3-5FD0-4162-B78A-08FC0AA998D3}"/>
                  </a:ext>
                </a:extLst>
              </p:cNvPr>
              <p:cNvSpPr/>
              <p:nvPr/>
            </p:nvSpPr>
            <p:spPr>
              <a:xfrm>
                <a:off x="3686141" y="1659092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1" y="547"/>
                    </a:lnTo>
                    <a:lnTo>
                      <a:pt x="2229" y="2775"/>
                    </a:lnTo>
                    <a:lnTo>
                      <a:pt x="2755" y="2250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7833;p68">
                <a:extLst>
                  <a:ext uri="{FF2B5EF4-FFF2-40B4-BE49-F238E27FC236}">
                    <a16:creationId xmlns:a16="http://schemas.microsoft.com/office/drawing/2014/main" id="{3E61AA81-FFE5-43B7-9D9E-86C33377A184}"/>
                  </a:ext>
                </a:extLst>
              </p:cNvPr>
              <p:cNvSpPr/>
              <p:nvPr/>
            </p:nvSpPr>
            <p:spPr>
              <a:xfrm>
                <a:off x="3723602" y="1654990"/>
                <a:ext cx="24884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1"/>
                    </a:lnTo>
                    <a:lnTo>
                      <a:pt x="1662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7834;p68">
                <a:extLst>
                  <a:ext uri="{FF2B5EF4-FFF2-40B4-BE49-F238E27FC236}">
                    <a16:creationId xmlns:a16="http://schemas.microsoft.com/office/drawing/2014/main" id="{A18DA078-94DA-41BE-B3A7-09A63A60D4BD}"/>
                  </a:ext>
                </a:extLst>
              </p:cNvPr>
              <p:cNvSpPr/>
              <p:nvPr/>
            </p:nvSpPr>
            <p:spPr>
              <a:xfrm>
                <a:off x="3744698" y="1633909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0"/>
                    </a:moveTo>
                    <a:lnTo>
                      <a:pt x="0" y="547"/>
                    </a:lnTo>
                    <a:lnTo>
                      <a:pt x="1115" y="1661"/>
                    </a:lnTo>
                    <a:lnTo>
                      <a:pt x="1640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7835;p68">
                <a:extLst>
                  <a:ext uri="{FF2B5EF4-FFF2-40B4-BE49-F238E27FC236}">
                    <a16:creationId xmlns:a16="http://schemas.microsoft.com/office/drawing/2014/main" id="{1A28F0CE-ACD8-4CC5-ABB8-99937EE472F6}"/>
                  </a:ext>
                </a:extLst>
              </p:cNvPr>
              <p:cNvSpPr/>
              <p:nvPr/>
            </p:nvSpPr>
            <p:spPr>
              <a:xfrm>
                <a:off x="3748786" y="1596447"/>
                <a:ext cx="41564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5"/>
                    </a:lnTo>
                    <a:lnTo>
                      <a:pt x="2776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7836;p68">
                <a:extLst>
                  <a:ext uri="{FF2B5EF4-FFF2-40B4-BE49-F238E27FC236}">
                    <a16:creationId xmlns:a16="http://schemas.microsoft.com/office/drawing/2014/main" id="{FD3B88F4-CA42-478F-B7E8-367730F2E8D9}"/>
                  </a:ext>
                </a:extLst>
              </p:cNvPr>
              <p:cNvSpPr/>
              <p:nvPr/>
            </p:nvSpPr>
            <p:spPr>
              <a:xfrm>
                <a:off x="3786561" y="1592030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0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7837;p68">
                <a:extLst>
                  <a:ext uri="{FF2B5EF4-FFF2-40B4-BE49-F238E27FC236}">
                    <a16:creationId xmlns:a16="http://schemas.microsoft.com/office/drawing/2014/main" id="{C8131860-F9AF-4BFD-A04F-F8FBF9FDB39C}"/>
                  </a:ext>
                </a:extLst>
              </p:cNvPr>
              <p:cNvSpPr/>
              <p:nvPr/>
            </p:nvSpPr>
            <p:spPr>
              <a:xfrm>
                <a:off x="3807343" y="1571264"/>
                <a:ext cx="24869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641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4" y="1640"/>
                    </a:lnTo>
                    <a:lnTo>
                      <a:pt x="1661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7838;p68">
                <a:extLst>
                  <a:ext uri="{FF2B5EF4-FFF2-40B4-BE49-F238E27FC236}">
                    <a16:creationId xmlns:a16="http://schemas.microsoft.com/office/drawing/2014/main" id="{A75E7C0C-00B7-449B-8FC8-87BE8F66A825}"/>
                  </a:ext>
                </a:extLst>
              </p:cNvPr>
              <p:cNvSpPr/>
              <p:nvPr/>
            </p:nvSpPr>
            <p:spPr>
              <a:xfrm>
                <a:off x="3811745" y="1533488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2229" y="2776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7839;p68">
                <a:extLst>
                  <a:ext uri="{FF2B5EF4-FFF2-40B4-BE49-F238E27FC236}">
                    <a16:creationId xmlns:a16="http://schemas.microsoft.com/office/drawing/2014/main" id="{F6424179-C46C-4799-A15B-74B59B080D5F}"/>
                  </a:ext>
                </a:extLst>
              </p:cNvPr>
              <p:cNvSpPr/>
              <p:nvPr/>
            </p:nvSpPr>
            <p:spPr>
              <a:xfrm>
                <a:off x="3597998" y="1780594"/>
                <a:ext cx="24570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0"/>
                    </a:lnTo>
                    <a:lnTo>
                      <a:pt x="1641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7840;p68">
                <a:extLst>
                  <a:ext uri="{FF2B5EF4-FFF2-40B4-BE49-F238E27FC236}">
                    <a16:creationId xmlns:a16="http://schemas.microsoft.com/office/drawing/2014/main" id="{ADA67211-35EA-47DA-90F2-5B53FA87CAF1}"/>
                  </a:ext>
                </a:extLst>
              </p:cNvPr>
              <p:cNvSpPr/>
              <p:nvPr/>
            </p:nvSpPr>
            <p:spPr>
              <a:xfrm>
                <a:off x="3623181" y="1625090"/>
                <a:ext cx="108940" cy="108925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7275" extrusionOk="0">
                    <a:moveTo>
                      <a:pt x="3070" y="1"/>
                    </a:moveTo>
                    <a:lnTo>
                      <a:pt x="1" y="3049"/>
                    </a:lnTo>
                    <a:lnTo>
                      <a:pt x="4206" y="7275"/>
                    </a:lnTo>
                    <a:lnTo>
                      <a:pt x="7275" y="4205"/>
                    </a:lnTo>
                    <a:lnTo>
                      <a:pt x="3070" y="1"/>
                    </a:lnTo>
                    <a:close/>
                  </a:path>
                </a:pathLst>
              </a:custGeom>
              <a:solidFill>
                <a:srgbClr val="B2C2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7841;p68">
                <a:extLst>
                  <a:ext uri="{FF2B5EF4-FFF2-40B4-BE49-F238E27FC236}">
                    <a16:creationId xmlns:a16="http://schemas.microsoft.com/office/drawing/2014/main" id="{2052BC9A-BF9F-4C91-8715-B559C66DEF81}"/>
                  </a:ext>
                </a:extLst>
              </p:cNvPr>
              <p:cNvSpPr/>
              <p:nvPr/>
            </p:nvSpPr>
            <p:spPr>
              <a:xfrm>
                <a:off x="3517416" y="1493826"/>
                <a:ext cx="316698" cy="313225"/>
              </a:xfrm>
              <a:custGeom>
                <a:avLst/>
                <a:gdLst/>
                <a:ahLst/>
                <a:cxnLst/>
                <a:rect l="l" t="t" r="r" b="b"/>
                <a:pathLst>
                  <a:path w="21152" h="20920" extrusionOk="0">
                    <a:moveTo>
                      <a:pt x="2387" y="0"/>
                    </a:moveTo>
                    <a:cubicBezTo>
                      <a:pt x="1835" y="0"/>
                      <a:pt x="1283" y="211"/>
                      <a:pt x="863" y="631"/>
                    </a:cubicBezTo>
                    <a:cubicBezTo>
                      <a:pt x="1" y="1472"/>
                      <a:pt x="1" y="2839"/>
                      <a:pt x="863" y="3701"/>
                    </a:cubicBezTo>
                    <a:lnTo>
                      <a:pt x="18082" y="20920"/>
                    </a:lnTo>
                    <a:lnTo>
                      <a:pt x="21151" y="17871"/>
                    </a:lnTo>
                    <a:lnTo>
                      <a:pt x="3911" y="631"/>
                    </a:lnTo>
                    <a:cubicBezTo>
                      <a:pt x="3491" y="211"/>
                      <a:pt x="2939" y="0"/>
                      <a:pt x="2387" y="0"/>
                    </a:cubicBezTo>
                    <a:close/>
                  </a:path>
                </a:pathLst>
              </a:custGeom>
              <a:solidFill>
                <a:srgbClr val="6B8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7842;p68">
                <a:extLst>
                  <a:ext uri="{FF2B5EF4-FFF2-40B4-BE49-F238E27FC236}">
                    <a16:creationId xmlns:a16="http://schemas.microsoft.com/office/drawing/2014/main" id="{EF55AD48-AAF7-4487-A58D-33E10F3BCFAE}"/>
                  </a:ext>
                </a:extLst>
              </p:cNvPr>
              <p:cNvSpPr/>
              <p:nvPr/>
            </p:nvSpPr>
            <p:spPr>
              <a:xfrm>
                <a:off x="3788133" y="1761399"/>
                <a:ext cx="73230" cy="7228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828" extrusionOk="0">
                    <a:moveTo>
                      <a:pt x="3070" y="0"/>
                    </a:moveTo>
                    <a:lnTo>
                      <a:pt x="1" y="3049"/>
                    </a:lnTo>
                    <a:lnTo>
                      <a:pt x="4521" y="4815"/>
                    </a:lnTo>
                    <a:cubicBezTo>
                      <a:pt x="4546" y="4823"/>
                      <a:pt x="4572" y="4827"/>
                      <a:pt x="4597" y="4827"/>
                    </a:cubicBezTo>
                    <a:cubicBezTo>
                      <a:pt x="4756" y="4827"/>
                      <a:pt x="4891" y="4666"/>
                      <a:pt x="4836" y="4520"/>
                    </a:cubicBezTo>
                    <a:lnTo>
                      <a:pt x="3070" y="0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7843;p68">
                <a:extLst>
                  <a:ext uri="{FF2B5EF4-FFF2-40B4-BE49-F238E27FC236}">
                    <a16:creationId xmlns:a16="http://schemas.microsoft.com/office/drawing/2014/main" id="{9E60AB6E-4922-4CF2-B0CD-6E840A2ED3A8}"/>
                  </a:ext>
                </a:extLst>
              </p:cNvPr>
              <p:cNvSpPr/>
              <p:nvPr/>
            </p:nvSpPr>
            <p:spPr>
              <a:xfrm>
                <a:off x="3822136" y="1761399"/>
                <a:ext cx="39198" cy="72407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4836" extrusionOk="0">
                    <a:moveTo>
                      <a:pt x="799" y="0"/>
                    </a:moveTo>
                    <a:lnTo>
                      <a:pt x="0" y="778"/>
                    </a:lnTo>
                    <a:lnTo>
                      <a:pt x="1451" y="4499"/>
                    </a:lnTo>
                    <a:lnTo>
                      <a:pt x="2250" y="4815"/>
                    </a:lnTo>
                    <a:cubicBezTo>
                      <a:pt x="2282" y="4829"/>
                      <a:pt x="2313" y="4835"/>
                      <a:pt x="2344" y="4835"/>
                    </a:cubicBezTo>
                    <a:cubicBezTo>
                      <a:pt x="2495" y="4835"/>
                      <a:pt x="2618" y="4678"/>
                      <a:pt x="2565" y="4520"/>
                    </a:cubicBezTo>
                    <a:lnTo>
                      <a:pt x="799" y="0"/>
                    </a:lnTo>
                    <a:close/>
                  </a:path>
                </a:pathLst>
              </a:custGeom>
              <a:solidFill>
                <a:srgbClr val="9FB3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7844;p68">
                <a:extLst>
                  <a:ext uri="{FF2B5EF4-FFF2-40B4-BE49-F238E27FC236}">
                    <a16:creationId xmlns:a16="http://schemas.microsoft.com/office/drawing/2014/main" id="{9380EF8D-B88C-49BB-A40A-15C0B04A2AE1}"/>
                  </a:ext>
                </a:extLst>
              </p:cNvPr>
              <p:cNvSpPr/>
              <p:nvPr/>
            </p:nvSpPr>
            <p:spPr>
              <a:xfrm>
                <a:off x="3541656" y="1493781"/>
                <a:ext cx="292458" cy="313270"/>
              </a:xfrm>
              <a:custGeom>
                <a:avLst/>
                <a:gdLst/>
                <a:ahLst/>
                <a:cxnLst/>
                <a:rect l="l" t="t" r="r" b="b"/>
                <a:pathLst>
                  <a:path w="19533" h="20923" extrusionOk="0">
                    <a:moveTo>
                      <a:pt x="789" y="0"/>
                    </a:moveTo>
                    <a:cubicBezTo>
                      <a:pt x="524" y="0"/>
                      <a:pt x="257" y="49"/>
                      <a:pt x="1" y="151"/>
                    </a:cubicBezTo>
                    <a:cubicBezTo>
                      <a:pt x="295" y="256"/>
                      <a:pt x="547" y="424"/>
                      <a:pt x="778" y="634"/>
                    </a:cubicBezTo>
                    <a:lnTo>
                      <a:pt x="15706" y="15561"/>
                    </a:lnTo>
                    <a:cubicBezTo>
                      <a:pt x="16967" y="16844"/>
                      <a:pt x="16967" y="18904"/>
                      <a:pt x="15706" y="20166"/>
                    </a:cubicBezTo>
                    <a:lnTo>
                      <a:pt x="16463" y="20923"/>
                    </a:lnTo>
                    <a:lnTo>
                      <a:pt x="19532" y="17874"/>
                    </a:lnTo>
                    <a:lnTo>
                      <a:pt x="2292" y="634"/>
                    </a:lnTo>
                    <a:cubicBezTo>
                      <a:pt x="1893" y="220"/>
                      <a:pt x="1348" y="0"/>
                      <a:pt x="789" y="0"/>
                    </a:cubicBezTo>
                    <a:close/>
                  </a:path>
                </a:pathLst>
              </a:custGeom>
              <a:solidFill>
                <a:srgbClr val="4E67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7845;p68">
                <a:extLst>
                  <a:ext uri="{FF2B5EF4-FFF2-40B4-BE49-F238E27FC236}">
                    <a16:creationId xmlns:a16="http://schemas.microsoft.com/office/drawing/2014/main" id="{11C085F3-029C-4305-8243-E0AB68B83CA3}"/>
                  </a:ext>
                </a:extLst>
              </p:cNvPr>
              <p:cNvSpPr/>
              <p:nvPr/>
            </p:nvSpPr>
            <p:spPr>
              <a:xfrm>
                <a:off x="3834728" y="1807979"/>
                <a:ext cx="26636" cy="25708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717" extrusionOk="0">
                    <a:moveTo>
                      <a:pt x="1157" y="1"/>
                    </a:moveTo>
                    <a:lnTo>
                      <a:pt x="0" y="1157"/>
                    </a:lnTo>
                    <a:lnTo>
                      <a:pt x="1409" y="1704"/>
                    </a:lnTo>
                    <a:cubicBezTo>
                      <a:pt x="1434" y="1712"/>
                      <a:pt x="1460" y="1716"/>
                      <a:pt x="1485" y="1716"/>
                    </a:cubicBezTo>
                    <a:cubicBezTo>
                      <a:pt x="1644" y="1716"/>
                      <a:pt x="1779" y="1555"/>
                      <a:pt x="1724" y="1409"/>
                    </a:cubicBezTo>
                    <a:lnTo>
                      <a:pt x="1157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7846;p68">
                <a:extLst>
                  <a:ext uri="{FF2B5EF4-FFF2-40B4-BE49-F238E27FC236}">
                    <a16:creationId xmlns:a16="http://schemas.microsoft.com/office/drawing/2014/main" id="{57732370-041E-428E-BD4A-6AA5EAF87317}"/>
                  </a:ext>
                </a:extLst>
              </p:cNvPr>
              <p:cNvSpPr/>
              <p:nvPr/>
            </p:nvSpPr>
            <p:spPr>
              <a:xfrm>
                <a:off x="3552047" y="1524984"/>
                <a:ext cx="68320" cy="68334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564" extrusionOk="0">
                    <a:moveTo>
                      <a:pt x="3049" y="1"/>
                    </a:moveTo>
                    <a:lnTo>
                      <a:pt x="0" y="3070"/>
                    </a:lnTo>
                    <a:lnTo>
                      <a:pt x="1493" y="4563"/>
                    </a:lnTo>
                    <a:lnTo>
                      <a:pt x="4563" y="1494"/>
                    </a:lnTo>
                    <a:lnTo>
                      <a:pt x="3049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7847;p68">
                <a:extLst>
                  <a:ext uri="{FF2B5EF4-FFF2-40B4-BE49-F238E27FC236}">
                    <a16:creationId xmlns:a16="http://schemas.microsoft.com/office/drawing/2014/main" id="{CFF4EC09-AA47-4BF9-B6DD-BAFD3D676D58}"/>
                  </a:ext>
                </a:extLst>
              </p:cNvPr>
              <p:cNvSpPr/>
              <p:nvPr/>
            </p:nvSpPr>
            <p:spPr>
              <a:xfrm>
                <a:off x="3593281" y="1566218"/>
                <a:ext cx="221623" cy="221952"/>
              </a:xfrm>
              <a:custGeom>
                <a:avLst/>
                <a:gdLst/>
                <a:ahLst/>
                <a:cxnLst/>
                <a:rect l="l" t="t" r="r" b="b"/>
                <a:pathLst>
                  <a:path w="14802" h="14824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4276" y="14823"/>
                    </a:lnTo>
                    <a:lnTo>
                      <a:pt x="14802" y="14298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2" name="Google Shape;6077;p67">
            <a:extLst>
              <a:ext uri="{FF2B5EF4-FFF2-40B4-BE49-F238E27FC236}">
                <a16:creationId xmlns:a16="http://schemas.microsoft.com/office/drawing/2014/main" id="{7E9AEA36-D448-4F7F-BF42-74D8C366DEF5}"/>
              </a:ext>
            </a:extLst>
          </p:cNvPr>
          <p:cNvGrpSpPr/>
          <p:nvPr/>
        </p:nvGrpSpPr>
        <p:grpSpPr>
          <a:xfrm>
            <a:off x="7226031" y="4668489"/>
            <a:ext cx="403487" cy="403487"/>
            <a:chOff x="5873617" y="2309901"/>
            <a:chExt cx="345720" cy="345720"/>
          </a:xfrm>
        </p:grpSpPr>
        <p:sp>
          <p:nvSpPr>
            <p:cNvPr id="33" name="Google Shape;6078;p67">
              <a:extLst>
                <a:ext uri="{FF2B5EF4-FFF2-40B4-BE49-F238E27FC236}">
                  <a16:creationId xmlns:a16="http://schemas.microsoft.com/office/drawing/2014/main" id="{DFAE6B64-CBBA-482A-814D-A62C5DB3FD51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6079;p67">
              <a:extLst>
                <a:ext uri="{FF2B5EF4-FFF2-40B4-BE49-F238E27FC236}">
                  <a16:creationId xmlns:a16="http://schemas.microsoft.com/office/drawing/2014/main" id="{4A0C0596-40E9-4BC7-BBE5-38F138CD806B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6080;p67">
              <a:extLst>
                <a:ext uri="{FF2B5EF4-FFF2-40B4-BE49-F238E27FC236}">
                  <a16:creationId xmlns:a16="http://schemas.microsoft.com/office/drawing/2014/main" id="{E54246DA-CDA7-44D5-A9D8-BA91A2DD050A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6081;p67">
              <a:extLst>
                <a:ext uri="{FF2B5EF4-FFF2-40B4-BE49-F238E27FC236}">
                  <a16:creationId xmlns:a16="http://schemas.microsoft.com/office/drawing/2014/main" id="{B6094AA4-5509-4632-99C6-1CB0D9303EBB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6082;p67">
              <a:extLst>
                <a:ext uri="{FF2B5EF4-FFF2-40B4-BE49-F238E27FC236}">
                  <a16:creationId xmlns:a16="http://schemas.microsoft.com/office/drawing/2014/main" id="{65843CFF-3437-4FDF-81F5-9946F0196092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6083;p67">
              <a:extLst>
                <a:ext uri="{FF2B5EF4-FFF2-40B4-BE49-F238E27FC236}">
                  <a16:creationId xmlns:a16="http://schemas.microsoft.com/office/drawing/2014/main" id="{80FCCCDC-5147-4161-A906-6547943D4922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6084;p67">
              <a:extLst>
                <a:ext uri="{FF2B5EF4-FFF2-40B4-BE49-F238E27FC236}">
                  <a16:creationId xmlns:a16="http://schemas.microsoft.com/office/drawing/2014/main" id="{DB6B1A19-236B-46D1-8142-47C674B8A0E2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6085;p67">
              <a:extLst>
                <a:ext uri="{FF2B5EF4-FFF2-40B4-BE49-F238E27FC236}">
                  <a16:creationId xmlns:a16="http://schemas.microsoft.com/office/drawing/2014/main" id="{9ABED8E4-A18F-404E-89ED-8D8C991EDC9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6086;p67">
              <a:extLst>
                <a:ext uri="{FF2B5EF4-FFF2-40B4-BE49-F238E27FC236}">
                  <a16:creationId xmlns:a16="http://schemas.microsoft.com/office/drawing/2014/main" id="{6A14F321-6F11-4037-BF60-7DA5A01567D9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6087;p67">
              <a:extLst>
                <a:ext uri="{FF2B5EF4-FFF2-40B4-BE49-F238E27FC236}">
                  <a16:creationId xmlns:a16="http://schemas.microsoft.com/office/drawing/2014/main" id="{F9A616D1-8BB0-45C6-99FA-E439A535E5B0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6088;p67">
              <a:extLst>
                <a:ext uri="{FF2B5EF4-FFF2-40B4-BE49-F238E27FC236}">
                  <a16:creationId xmlns:a16="http://schemas.microsoft.com/office/drawing/2014/main" id="{301623FF-FCC9-4113-9C87-BBAE1575FAF1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6089;p67">
              <a:extLst>
                <a:ext uri="{FF2B5EF4-FFF2-40B4-BE49-F238E27FC236}">
                  <a16:creationId xmlns:a16="http://schemas.microsoft.com/office/drawing/2014/main" id="{AD788C01-35EA-4508-B478-4E1BA4980E60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6090;p67">
              <a:extLst>
                <a:ext uri="{FF2B5EF4-FFF2-40B4-BE49-F238E27FC236}">
                  <a16:creationId xmlns:a16="http://schemas.microsoft.com/office/drawing/2014/main" id="{AB67AA51-5433-48AC-A3BF-36687F3A76D1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6091;p67">
              <a:extLst>
                <a:ext uri="{FF2B5EF4-FFF2-40B4-BE49-F238E27FC236}">
                  <a16:creationId xmlns:a16="http://schemas.microsoft.com/office/drawing/2014/main" id="{F5B2CBAB-65A6-4126-9B01-0DEADA9E4EBE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6092;p67">
              <a:extLst>
                <a:ext uri="{FF2B5EF4-FFF2-40B4-BE49-F238E27FC236}">
                  <a16:creationId xmlns:a16="http://schemas.microsoft.com/office/drawing/2014/main" id="{E7F0B039-BB1E-49A2-922C-861C6DA56C82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6093;p67">
              <a:extLst>
                <a:ext uri="{FF2B5EF4-FFF2-40B4-BE49-F238E27FC236}">
                  <a16:creationId xmlns:a16="http://schemas.microsoft.com/office/drawing/2014/main" id="{CDA3C80F-B444-43A9-B650-76ACD3014E1A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6094;p67">
              <a:extLst>
                <a:ext uri="{FF2B5EF4-FFF2-40B4-BE49-F238E27FC236}">
                  <a16:creationId xmlns:a16="http://schemas.microsoft.com/office/drawing/2014/main" id="{D2BAADA8-E759-43CE-A3D8-71E03C626F29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6095;p67">
              <a:extLst>
                <a:ext uri="{FF2B5EF4-FFF2-40B4-BE49-F238E27FC236}">
                  <a16:creationId xmlns:a16="http://schemas.microsoft.com/office/drawing/2014/main" id="{5D4C3ECD-F635-4B6E-B294-CAFA9729E7F9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6096;p67">
              <a:extLst>
                <a:ext uri="{FF2B5EF4-FFF2-40B4-BE49-F238E27FC236}">
                  <a16:creationId xmlns:a16="http://schemas.microsoft.com/office/drawing/2014/main" id="{162ADBCE-35D3-432C-9701-198894247B0D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7" name="Google Shape;6464;p67">
            <a:extLst>
              <a:ext uri="{FF2B5EF4-FFF2-40B4-BE49-F238E27FC236}">
                <a16:creationId xmlns:a16="http://schemas.microsoft.com/office/drawing/2014/main" id="{4465CBF9-93E9-4124-A0F9-BD0DA478D02D}"/>
              </a:ext>
            </a:extLst>
          </p:cNvPr>
          <p:cNvGrpSpPr/>
          <p:nvPr/>
        </p:nvGrpSpPr>
        <p:grpSpPr>
          <a:xfrm>
            <a:off x="5765598" y="4702172"/>
            <a:ext cx="371966" cy="371966"/>
            <a:chOff x="4674908" y="3682271"/>
            <a:chExt cx="371966" cy="371966"/>
          </a:xfrm>
        </p:grpSpPr>
        <p:sp>
          <p:nvSpPr>
            <p:cNvPr id="78" name="Google Shape;6465;p67">
              <a:extLst>
                <a:ext uri="{FF2B5EF4-FFF2-40B4-BE49-F238E27FC236}">
                  <a16:creationId xmlns:a16="http://schemas.microsoft.com/office/drawing/2014/main" id="{45D1A0FE-09CB-4CB5-9A24-A611621D6D85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6466;p67">
              <a:extLst>
                <a:ext uri="{FF2B5EF4-FFF2-40B4-BE49-F238E27FC236}">
                  <a16:creationId xmlns:a16="http://schemas.microsoft.com/office/drawing/2014/main" id="{CA23D3AF-DA7D-4343-B1F2-208F5C3C304F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6467;p67">
              <a:extLst>
                <a:ext uri="{FF2B5EF4-FFF2-40B4-BE49-F238E27FC236}">
                  <a16:creationId xmlns:a16="http://schemas.microsoft.com/office/drawing/2014/main" id="{23C75987-8B0F-4297-86B8-D108BD471908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6468;p67">
              <a:extLst>
                <a:ext uri="{FF2B5EF4-FFF2-40B4-BE49-F238E27FC236}">
                  <a16:creationId xmlns:a16="http://schemas.microsoft.com/office/drawing/2014/main" id="{FDDC7BC0-88FF-4543-B49A-A3F8B9DBDC56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55" name="Picture 4">
            <a:hlinkClick r:id="rId3"/>
            <a:extLst>
              <a:ext uri="{FF2B5EF4-FFF2-40B4-BE49-F238E27FC236}">
                <a16:creationId xmlns:a16="http://schemas.microsoft.com/office/drawing/2014/main" id="{2587EAB0-F2BD-8E46-9F68-22128C7F52F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4822" y="1084536"/>
            <a:ext cx="3604696" cy="3465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4" name="Speech Bubble: Rectangle with Corners Rounded 53">
            <a:extLst>
              <a:ext uri="{FF2B5EF4-FFF2-40B4-BE49-F238E27FC236}">
                <a16:creationId xmlns:a16="http://schemas.microsoft.com/office/drawing/2014/main" id="{8F030741-A25E-4121-97EF-5F7B788DD848}"/>
              </a:ext>
            </a:extLst>
          </p:cNvPr>
          <p:cNvSpPr/>
          <p:nvPr/>
        </p:nvSpPr>
        <p:spPr bwMode="auto">
          <a:xfrm>
            <a:off x="1595950" y="2119726"/>
            <a:ext cx="3118151" cy="1199780"/>
          </a:xfrm>
          <a:prstGeom prst="wedgeRoundRectCallou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Poppins" panose="020B0604020202020204" charset="0"/>
                <a:ea typeface="ＭＳ Ｐゴシック"/>
                <a:cs typeface="Poppins" panose="020B0604020202020204" charset="0"/>
              </a:rPr>
              <a:t>Discussion:</a:t>
            </a:r>
            <a:endParaRPr lang="en-US" dirty="0">
              <a:solidFill>
                <a:schemeClr val="accent3">
                  <a:lumMod val="50000"/>
                </a:schemeClr>
              </a:solidFill>
              <a:latin typeface="Poppins" panose="020B0604020202020204" charset="0"/>
              <a:cs typeface="Poppins" panose="020B0604020202020204" charset="0"/>
            </a:endParaRPr>
          </a:p>
          <a:p>
            <a:r>
              <a:rPr lang="en-US" dirty="0">
                <a:solidFill>
                  <a:schemeClr val="accent3">
                    <a:lumMod val="50000"/>
                  </a:schemeClr>
                </a:solidFill>
                <a:latin typeface="Poppins" panose="020B0604020202020204" charset="0"/>
                <a:ea typeface="ＭＳ Ｐゴシック"/>
                <a:cs typeface="Poppins" panose="020B0604020202020204" charset="0"/>
              </a:rPr>
              <a:t>How does your school address classroom level expectations? By department? By teacher?</a:t>
            </a:r>
          </a:p>
        </p:txBody>
      </p:sp>
    </p:spTree>
    <p:extLst>
      <p:ext uri="{BB962C8B-B14F-4D97-AF65-F5344CB8AC3E}">
        <p14:creationId xmlns:p14="http://schemas.microsoft.com/office/powerpoint/2010/main" val="359692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0012" y="350597"/>
            <a:ext cx="7646884" cy="634200"/>
          </a:xfrm>
          <a:noFill/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FFFFFF"/>
                </a:solidFill>
                <a:ea typeface="ＭＳ Ｐゴシック" pitchFamily="-108" charset="-128"/>
                <a:cs typeface="ＭＳ Ｐゴシック" pitchFamily="-108" charset="-128"/>
              </a:rPr>
              <a:t>FOLLOW THESE KEY STEPS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286500" y="1485900"/>
            <a:ext cx="2857500" cy="30861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>
              <a:latin typeface="+mj-lt"/>
              <a:ea typeface="ＭＳ Ｐゴシック" pitchFamily="-108" charset="-128"/>
              <a:cs typeface="ＭＳ Ｐゴシック" pitchFamily="-108" charset="-128"/>
            </a:endParaRPr>
          </a:p>
          <a:p>
            <a:pPr lvl="1" eaLnBrk="1" hangingPunct="1"/>
            <a:endParaRPr lang="en-US" sz="1950">
              <a:latin typeface="+mj-lt"/>
            </a:endParaRPr>
          </a:p>
          <a:p>
            <a:pPr lvl="1" eaLnBrk="1" hangingPunct="1"/>
            <a:endParaRPr lang="en-US" sz="1950">
              <a:latin typeface="+mj-lt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E425F11-83E4-40A4-A37A-7B0421B06DB4}"/>
              </a:ext>
            </a:extLst>
          </p:cNvPr>
          <p:cNvGraphicFramePr/>
          <p:nvPr/>
        </p:nvGraphicFramePr>
        <p:xfrm>
          <a:off x="1256102" y="984797"/>
          <a:ext cx="6354704" cy="3984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6249172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>
                                            <p:graphicEl>
                                              <a:dgm id="{EFE3AA40-84BB-4795-A956-DDB101BF5C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E3AA40-84BB-4795-A956-DDB101BF5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56881306-0821-4A12-898D-4D01816DE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881306-0821-4A12-898D-4D01816DE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">
                                            <p:graphicEl>
                                              <a:dgm id="{98EB08AC-22EE-4654-ADDB-A0997F79C1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">
                                            <p:graphicEl>
                                              <a:dgm id="{98EB08AC-22EE-4654-ADDB-A0997F79C1EF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C643DE33-F4A7-40F9-90E2-A94B07074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43DE33-F4A7-40F9-90E2-A94B07074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EED18652-69C0-4D65-89C2-F152D1B61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D18652-69C0-4D65-89C2-F152D1B61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45707772-FD7A-488E-84A1-CE0F87A3E0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707772-FD7A-488E-84A1-CE0F87A3E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C316E25F-A236-497A-9404-F6B570F14A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16E25F-A236-497A-9404-F6B570F14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C6A98FFE-6C84-439C-A82F-2E3641F7E1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A98FFE-6C84-439C-A82F-2E3641F7E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E58902C2-6BF8-440F-8E06-087096B3E2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8902C2-6BF8-440F-8E06-087096B3E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FEEBF1C3-451B-4D2B-93CD-37B1BAF97B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EBF1C3-451B-4D2B-93CD-37B1BAF97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subTitle" idx="1"/>
          </p:nvPr>
        </p:nvSpPr>
        <p:spPr>
          <a:xfrm flipH="1">
            <a:off x="569613" y="1378205"/>
            <a:ext cx="4223766" cy="3614710"/>
          </a:xfrm>
        </p:spPr>
        <p:txBody>
          <a:bodyPr anchor="t"/>
          <a:lstStyle/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Hind Vadodara" panose="020B0604020202020204" charset="0"/>
                <a:ea typeface="ＭＳ Ｐゴシック" pitchFamily="-108" charset="-128"/>
                <a:cs typeface="Hind Vadodara" panose="020B0604020202020204" charset="0"/>
              </a:rPr>
              <a:t>Teach most intensively to 9th graders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Hind Vadodara" panose="020B0604020202020204" charset="0"/>
                <a:ea typeface="ＭＳ Ｐゴシック" pitchFamily="-108" charset="-128"/>
                <a:cs typeface="Hind Vadodara" panose="020B0604020202020204" charset="0"/>
              </a:rPr>
              <a:t>Vet with staff, upperclassmen, and families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Hind Vadodara" panose="020B0604020202020204" charset="0"/>
                <a:ea typeface="ＭＳ Ｐゴシック" pitchFamily="-108" charset="-128"/>
                <a:cs typeface="Hind Vadodara" panose="020B0604020202020204" charset="0"/>
              </a:rPr>
              <a:t>Consider surveying upperclassmen and 10th grade teachers to get input on what’s most important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Hind Vadodara" panose="020B0604020202020204" charset="0"/>
                <a:ea typeface="ＭＳ Ｐゴシック" pitchFamily="-108" charset="-128"/>
                <a:cs typeface="Hind Vadodara" panose="020B0604020202020204" charset="0"/>
              </a:rPr>
              <a:t>Engage students in developing the matrix and teaching each lesson</a:t>
            </a:r>
          </a:p>
          <a:p>
            <a:pPr marL="285750" indent="-285750" eaLnBrk="1" hangingPunct="1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Hind Vadodara" panose="020B0604020202020204" charset="0"/>
                <a:ea typeface="ＭＳ Ｐゴシック" pitchFamily="-108" charset="-128"/>
                <a:cs typeface="Hind Vadodara" panose="020B0604020202020204" charset="0"/>
              </a:rPr>
              <a:t>Align with broader school expectations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9F1B9E-990E-4758-A642-3CF4680BC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CLASSROOM EXPECTATIONS</a:t>
            </a:r>
          </a:p>
        </p:txBody>
      </p:sp>
      <p:pic>
        <p:nvPicPr>
          <p:cNvPr id="13" name="Picture 4">
            <a:hlinkClick r:id="rId2"/>
            <a:extLst>
              <a:ext uri="{FF2B5EF4-FFF2-40B4-BE49-F238E27FC236}">
                <a16:creationId xmlns:a16="http://schemas.microsoft.com/office/drawing/2014/main" id="{03BC3E8C-37D0-4F81-ACDA-46A3AC581B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969690" y="1378205"/>
            <a:ext cx="3604696" cy="34658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0F816B1-FFAA-4D86-A296-B1571647E3E8}"/>
              </a:ext>
            </a:extLst>
          </p:cNvPr>
          <p:cNvGrpSpPr/>
          <p:nvPr/>
        </p:nvGrpSpPr>
        <p:grpSpPr>
          <a:xfrm>
            <a:off x="7633575" y="244684"/>
            <a:ext cx="1203918" cy="1203918"/>
            <a:chOff x="4036613" y="1062360"/>
            <a:chExt cx="1203918" cy="1203918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3A15C3B-51AC-4023-A4A5-40051EB14823}"/>
                </a:ext>
              </a:extLst>
            </p:cNvPr>
            <p:cNvSpPr/>
            <p:nvPr/>
          </p:nvSpPr>
          <p:spPr>
            <a:xfrm>
              <a:off x="4036613" y="1062360"/>
              <a:ext cx="1203918" cy="1203918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-12530"/>
                <a:satOff val="4065"/>
                <a:lumOff val="15876"/>
                <a:alphaOff val="0"/>
              </a:schemeClr>
            </a:fillRef>
            <a:effectRef idx="1">
              <a:schemeClr val="accent2">
                <a:shade val="50000"/>
                <a:hueOff val="-12530"/>
                <a:satOff val="4065"/>
                <a:lumOff val="15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4">
              <a:extLst>
                <a:ext uri="{FF2B5EF4-FFF2-40B4-BE49-F238E27FC236}">
                  <a16:creationId xmlns:a16="http://schemas.microsoft.com/office/drawing/2014/main" id="{6C63E3D2-15A6-403F-B9FE-0C9E836B0036}"/>
                </a:ext>
              </a:extLst>
            </p:cNvPr>
            <p:cNvSpPr txBox="1"/>
            <p:nvPr/>
          </p:nvSpPr>
          <p:spPr>
            <a:xfrm>
              <a:off x="4212923" y="1238670"/>
              <a:ext cx="851298" cy="8512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 dirty="0">
                  <a:latin typeface="Hind Vadodara" panose="020B0604020202020204" charset="0"/>
                  <a:cs typeface="Hind Vadodara" panose="020B0604020202020204" charset="0"/>
                </a:rPr>
                <a:t>Teach</a:t>
              </a:r>
            </a:p>
          </p:txBody>
        </p:sp>
      </p:grpSp>
      <p:sp>
        <p:nvSpPr>
          <p:cNvPr id="8" name="Rounded Rectangular Callout 1">
            <a:extLst>
              <a:ext uri="{FF2B5EF4-FFF2-40B4-BE49-F238E27FC236}">
                <a16:creationId xmlns:a16="http://schemas.microsoft.com/office/drawing/2014/main" id="{B674A3F6-D78E-490D-8FE3-1FC45F304445}"/>
              </a:ext>
            </a:extLst>
          </p:cNvPr>
          <p:cNvSpPr/>
          <p:nvPr/>
        </p:nvSpPr>
        <p:spPr>
          <a:xfrm>
            <a:off x="7048449" y="3057443"/>
            <a:ext cx="1789044" cy="1665063"/>
          </a:xfrm>
          <a:prstGeom prst="wedgeRoundRectCallou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latin typeface="Poppins" panose="020B0604020202020204" charset="0"/>
                <a:cs typeface="Poppins" panose="020B0604020202020204" charset="0"/>
              </a:rPr>
              <a:t>Are there similar efforts or initiatives in place to align with?</a:t>
            </a:r>
          </a:p>
        </p:txBody>
      </p:sp>
    </p:spTree>
    <p:extLst>
      <p:ext uri="{BB962C8B-B14F-4D97-AF65-F5344CB8AC3E}">
        <p14:creationId xmlns:p14="http://schemas.microsoft.com/office/powerpoint/2010/main" val="3748171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6CF4CDE-BCD6-8D4B-9AFC-DC0ABCE3A7B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4976158"/>
              </p:ext>
            </p:extLst>
          </p:nvPr>
        </p:nvGraphicFramePr>
        <p:xfrm>
          <a:off x="1352448" y="984797"/>
          <a:ext cx="6439103" cy="4086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2557F1F-64C0-A04E-8212-D036DFCFC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Agenda &amp; Coaches' Tasks</a:t>
            </a:r>
          </a:p>
        </p:txBody>
      </p:sp>
    </p:spTree>
    <p:extLst>
      <p:ext uri="{BB962C8B-B14F-4D97-AF65-F5344CB8AC3E}">
        <p14:creationId xmlns:p14="http://schemas.microsoft.com/office/powerpoint/2010/main" val="269129154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0012" y="350597"/>
            <a:ext cx="7646884" cy="634200"/>
          </a:xfrm>
          <a:noFill/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FFFFFF"/>
                </a:solidFill>
                <a:ea typeface="ＭＳ Ｐゴシック" pitchFamily="-108" charset="-128"/>
                <a:cs typeface="ＭＳ Ｐゴシック" pitchFamily="-108" charset="-128"/>
              </a:rPr>
              <a:t>FOLLOW THESE KEY STEPS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286500" y="1485900"/>
            <a:ext cx="2857500" cy="30861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>
              <a:latin typeface="+mj-lt"/>
              <a:ea typeface="ＭＳ Ｐゴシック" pitchFamily="-108" charset="-128"/>
              <a:cs typeface="ＭＳ Ｐゴシック" pitchFamily="-108" charset="-128"/>
            </a:endParaRPr>
          </a:p>
          <a:p>
            <a:pPr lvl="1" eaLnBrk="1" hangingPunct="1"/>
            <a:endParaRPr lang="en-US" sz="1950">
              <a:latin typeface="+mj-lt"/>
            </a:endParaRPr>
          </a:p>
          <a:p>
            <a:pPr lvl="1" eaLnBrk="1" hangingPunct="1"/>
            <a:endParaRPr lang="en-US" sz="1950">
              <a:latin typeface="+mj-lt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E425F11-83E4-40A4-A37A-7B0421B06DB4}"/>
              </a:ext>
            </a:extLst>
          </p:cNvPr>
          <p:cNvGraphicFramePr/>
          <p:nvPr/>
        </p:nvGraphicFramePr>
        <p:xfrm>
          <a:off x="1256102" y="984797"/>
          <a:ext cx="6354704" cy="3984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2315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>
                                            <p:graphicEl>
                                              <a:dgm id="{EFE3AA40-84BB-4795-A956-DDB101BF5C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E3AA40-84BB-4795-A956-DDB101BF5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56881306-0821-4A12-898D-4D01816DE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881306-0821-4A12-898D-4D01816DE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98EB08AC-22EE-4654-ADDB-A0997F79C1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EB08AC-22EE-4654-ADDB-A0997F79C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C643DE33-F4A7-40F9-90E2-A94B07074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43DE33-F4A7-40F9-90E2-A94B07074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6" presetClass="emph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">
                                            <p:graphicEl>
                                              <a:dgm id="{EED18652-69C0-4D65-89C2-F152D1B61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">
                                            <p:graphicEl>
                                              <a:dgm id="{EED18652-69C0-4D65-89C2-F152D1B61F92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45707772-FD7A-488E-84A1-CE0F87A3E0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707772-FD7A-488E-84A1-CE0F87A3E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C316E25F-A236-497A-9404-F6B570F14A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16E25F-A236-497A-9404-F6B570F14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C6A98FFE-6C84-439C-A82F-2E3641F7E1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A98FFE-6C84-439C-A82F-2E3641F7E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E58902C2-6BF8-440F-8E06-087096B3E2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8902C2-6BF8-440F-8E06-087096B3E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FEEBF1C3-451B-4D2B-93CD-37B1BAF97B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EBF1C3-451B-4D2B-93CD-37B1BAF97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718C02-CDF3-634D-A34F-F5AAA14C73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50813" y="1137654"/>
            <a:ext cx="4011873" cy="3416400"/>
          </a:xfrm>
        </p:spPr>
        <p:txBody>
          <a:bodyPr anchor="t"/>
          <a:lstStyle/>
          <a:p>
            <a:pPr eaLnBrk="1" hangingPunct="1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  <a:ea typeface="ＭＳ Ｐゴシック" pitchFamily="-108" charset="-128"/>
                <a:cs typeface="ＭＳ Ｐゴシック" pitchFamily="-108" charset="-128"/>
              </a:rPr>
              <a:t>Use </a:t>
            </a:r>
            <a:r>
              <a:rPr lang="en-US" sz="1800" b="1" dirty="0">
                <a:solidFill>
                  <a:schemeClr val="bg1"/>
                </a:solidFill>
                <a:ea typeface="ＭＳ Ｐゴシック" pitchFamily="-108" charset="-128"/>
                <a:cs typeface="ＭＳ Ｐゴシック" pitchFamily="-108" charset="-128"/>
              </a:rPr>
              <a:t>pre-corrections</a:t>
            </a:r>
            <a:r>
              <a:rPr lang="en-US" sz="1800" dirty="0">
                <a:solidFill>
                  <a:schemeClr val="bg1"/>
                </a:solidFill>
                <a:ea typeface="ＭＳ Ｐゴシック" pitchFamily="-108" charset="-128"/>
                <a:cs typeface="ＭＳ Ｐゴシック" pitchFamily="-108" charset="-128"/>
              </a:rPr>
              <a:t>, which include “verbal reminders, behavioral rehearsals, or demonstrations of rule-following or socially appropriate behaviors that are presented in or before settings were problem behavior is likely” </a:t>
            </a:r>
            <a:r>
              <a:rPr lang="en-US" sz="1400" dirty="0">
                <a:solidFill>
                  <a:schemeClr val="bg1"/>
                </a:solidFill>
                <a:ea typeface="ＭＳ Ｐゴシック" pitchFamily="-108" charset="-128"/>
                <a:cs typeface="ＭＳ Ｐゴシック" pitchFamily="-108" charset="-128"/>
              </a:rPr>
              <a:t>(Colvin, </a:t>
            </a:r>
            <a:r>
              <a:rPr lang="en-US" sz="1400" dirty="0" err="1">
                <a:solidFill>
                  <a:schemeClr val="bg1"/>
                </a:solidFill>
                <a:ea typeface="ＭＳ Ｐゴシック" pitchFamily="-108" charset="-128"/>
                <a:cs typeface="ＭＳ Ｐゴシック" pitchFamily="-108" charset="-128"/>
              </a:rPr>
              <a:t>Sugai</a:t>
            </a:r>
            <a:r>
              <a:rPr lang="en-US" sz="1400" dirty="0">
                <a:solidFill>
                  <a:schemeClr val="bg1"/>
                </a:solidFill>
                <a:ea typeface="ＭＳ Ｐゴシック" pitchFamily="-108" charset="-128"/>
                <a:cs typeface="ＭＳ Ｐゴシック" pitchFamily="-108" charset="-128"/>
              </a:rPr>
              <a:t>, Good, Lee, 1997)</a:t>
            </a:r>
            <a:r>
              <a:rPr lang="en-US" sz="1800" dirty="0">
                <a:solidFill>
                  <a:schemeClr val="bg1"/>
                </a:solidFill>
                <a:ea typeface="ＭＳ Ｐゴシック" pitchFamily="-108" charset="-128"/>
                <a:cs typeface="ＭＳ Ｐゴシック" pitchFamily="-108" charset="-128"/>
              </a:rPr>
              <a:t>.</a:t>
            </a:r>
          </a:p>
          <a:p>
            <a:pPr eaLnBrk="1" hangingPunct="1">
              <a:buFont typeface="Courier New" panose="02070309020205020404" pitchFamily="49" charset="0"/>
              <a:buChar char="o"/>
            </a:pPr>
            <a:endParaRPr lang="en-US" sz="1800" dirty="0">
              <a:solidFill>
                <a:schemeClr val="bg1"/>
              </a:solidFill>
              <a:ea typeface="ＭＳ Ｐゴシック" pitchFamily="-108" charset="-128"/>
              <a:cs typeface="ＭＳ Ｐゴシック" pitchFamily="-108" charset="-128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  <a:ea typeface="ＭＳ Ｐゴシック" pitchFamily="-108" charset="-128"/>
                <a:cs typeface="ＭＳ Ｐゴシック" pitchFamily="-108" charset="-128"/>
              </a:rPr>
              <a:t>Provide students with </a:t>
            </a:r>
            <a:r>
              <a:rPr lang="en-US" sz="1800" b="1" dirty="0">
                <a:solidFill>
                  <a:schemeClr val="bg1"/>
                </a:solidFill>
                <a:ea typeface="ＭＳ Ｐゴシック" pitchFamily="-108" charset="-128"/>
                <a:cs typeface="ＭＳ Ｐゴシック" pitchFamily="-108" charset="-128"/>
              </a:rPr>
              <a:t>visual prompts</a:t>
            </a:r>
            <a:r>
              <a:rPr lang="en-US" sz="1800" dirty="0">
                <a:solidFill>
                  <a:schemeClr val="bg1"/>
                </a:solidFill>
                <a:ea typeface="ＭＳ Ｐゴシック" pitchFamily="-108" charset="-128"/>
                <a:cs typeface="ＭＳ Ｐゴシック" pitchFamily="-108" charset="-128"/>
              </a:rPr>
              <a:t> (e.g., posters, illustrations, </a:t>
            </a:r>
            <a:r>
              <a:rPr lang="en-US" sz="1800" dirty="0" err="1">
                <a:solidFill>
                  <a:schemeClr val="bg1"/>
                </a:solidFill>
                <a:ea typeface="ＭＳ Ｐゴシック" pitchFamily="-108" charset="-128"/>
                <a:cs typeface="ＭＳ Ｐゴシック" pitchFamily="-108" charset="-128"/>
              </a:rPr>
              <a:t>etc</a:t>
            </a:r>
            <a:r>
              <a:rPr lang="en-US" sz="1800" dirty="0">
                <a:solidFill>
                  <a:schemeClr val="bg1"/>
                </a:solidFill>
                <a:ea typeface="ＭＳ Ｐゴシック" pitchFamily="-108" charset="-128"/>
                <a:cs typeface="ＭＳ Ｐゴシック" pitchFamily="-108" charset="-128"/>
              </a:rPr>
              <a:t>).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7E5EC0-B58D-2040-B7EF-1AF709F19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PROMPTING APPROPRIATE BEHAVIOR</a:t>
            </a:r>
          </a:p>
        </p:txBody>
      </p:sp>
      <p:pic>
        <p:nvPicPr>
          <p:cNvPr id="1026" name="Picture 2" descr="MTSS-B – Park Middle School">
            <a:extLst>
              <a:ext uri="{FF2B5EF4-FFF2-40B4-BE49-F238E27FC236}">
                <a16:creationId xmlns:a16="http://schemas.microsoft.com/office/drawing/2014/main" id="{BF991E19-6C61-544E-ADB8-1741578085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147" y="1106414"/>
            <a:ext cx="2758040" cy="368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ular Callout 6">
            <a:extLst>
              <a:ext uri="{FF2B5EF4-FFF2-40B4-BE49-F238E27FC236}">
                <a16:creationId xmlns:a16="http://schemas.microsoft.com/office/drawing/2014/main" id="{C8579F5C-3A5A-5B49-9ECC-12758188C5F9}"/>
              </a:ext>
            </a:extLst>
          </p:cNvPr>
          <p:cNvSpPr/>
          <p:nvPr/>
        </p:nvSpPr>
        <p:spPr>
          <a:xfrm>
            <a:off x="4762686" y="1388843"/>
            <a:ext cx="2602756" cy="1457011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Discussion: </a:t>
            </a:r>
          </a:p>
          <a:p>
            <a:pPr algn="ctr"/>
            <a:r>
              <a:rPr lang="en-US" dirty="0"/>
              <a:t>How can staff be supported in prompting &amp; pre-correcting behavior in the classroom?</a:t>
            </a:r>
          </a:p>
        </p:txBody>
      </p:sp>
    </p:spTree>
    <p:extLst>
      <p:ext uri="{BB962C8B-B14F-4D97-AF65-F5344CB8AC3E}">
        <p14:creationId xmlns:p14="http://schemas.microsoft.com/office/powerpoint/2010/main" val="351521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0012" y="350597"/>
            <a:ext cx="7646884" cy="634200"/>
          </a:xfrm>
          <a:noFill/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FFFFFF"/>
                </a:solidFill>
                <a:ea typeface="ＭＳ Ｐゴシック" pitchFamily="-108" charset="-128"/>
                <a:cs typeface="ＭＳ Ｐゴシック" pitchFamily="-108" charset="-128"/>
              </a:rPr>
              <a:t>FOLLOW THESE KEY STEPS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286500" y="1485900"/>
            <a:ext cx="2857500" cy="30861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>
              <a:latin typeface="+mj-lt"/>
              <a:ea typeface="ＭＳ Ｐゴシック" pitchFamily="-108" charset="-128"/>
              <a:cs typeface="ＭＳ Ｐゴシック" pitchFamily="-108" charset="-128"/>
            </a:endParaRPr>
          </a:p>
          <a:p>
            <a:pPr lvl="1" eaLnBrk="1" hangingPunct="1"/>
            <a:endParaRPr lang="en-US" sz="1950">
              <a:latin typeface="+mj-lt"/>
            </a:endParaRPr>
          </a:p>
          <a:p>
            <a:pPr lvl="1" eaLnBrk="1" hangingPunct="1"/>
            <a:endParaRPr lang="en-US" sz="1950">
              <a:latin typeface="+mj-lt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E425F11-83E4-40A4-A37A-7B0421B06DB4}"/>
              </a:ext>
            </a:extLst>
          </p:cNvPr>
          <p:cNvGraphicFramePr/>
          <p:nvPr/>
        </p:nvGraphicFramePr>
        <p:xfrm>
          <a:off x="1256102" y="984797"/>
          <a:ext cx="6354704" cy="3984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702673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>
                                            <p:graphicEl>
                                              <a:dgm id="{EFE3AA40-84BB-4795-A956-DDB101BF5C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E3AA40-84BB-4795-A956-DDB101BF5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56881306-0821-4A12-898D-4D01816DE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881306-0821-4A12-898D-4D01816DE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98EB08AC-22EE-4654-ADDB-A0997F79C1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EB08AC-22EE-4654-ADDB-A0997F79C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C643DE33-F4A7-40F9-90E2-A94B07074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43DE33-F4A7-40F9-90E2-A94B07074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EED18652-69C0-4D65-89C2-F152D1B61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D18652-69C0-4D65-89C2-F152D1B61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45707772-FD7A-488E-84A1-CE0F87A3E0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707772-FD7A-488E-84A1-CE0F87A3E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6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 tmFilter="0, 0; .2, .5; .8, .5; 1, 0"/>
                                        <p:tgtEl>
                                          <p:spTgt spid="2">
                                            <p:graphicEl>
                                              <a:dgm id="{C316E25F-A236-497A-9404-F6B570F14A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250" autoRev="1" fill="hold"/>
                                        <p:tgtEl>
                                          <p:spTgt spid="2">
                                            <p:graphicEl>
                                              <a:dgm id="{C316E25F-A236-497A-9404-F6B570F14A76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C6A98FFE-6C84-439C-A82F-2E3641F7E1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A98FFE-6C84-439C-A82F-2E3641F7E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graphicEl>
                                              <a:dgm id="{E58902C2-6BF8-440F-8E06-087096B3E2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8902C2-6BF8-440F-8E06-087096B3E2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FEEBF1C3-451B-4D2B-93CD-37B1BAF97B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EBF1C3-451B-4D2B-93CD-37B1BAF97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subTitle" idx="1"/>
          </p:nvPr>
        </p:nvSpPr>
        <p:spPr>
          <a:xfrm flipH="1">
            <a:off x="356965" y="1345964"/>
            <a:ext cx="7892215" cy="3238388"/>
          </a:xfrm>
        </p:spPr>
        <p:txBody>
          <a:bodyPr anchor="t">
            <a:normAutofit lnSpcReduction="10000"/>
          </a:bodyPr>
          <a:lstStyle/>
          <a:p>
            <a:pPr marL="285750" indent="-285750" eaLnBrk="1" hangingPunct="1">
              <a:lnSpc>
                <a:spcPct val="150000"/>
              </a:lnSpc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  <a:latin typeface="Hind Vadodara" panose="020B0604020202020204" charset="0"/>
                <a:ea typeface="ＭＳ Ｐゴシック" pitchFamily="-108" charset="-128"/>
                <a:cs typeface="Hind Vadodara" panose="020B0604020202020204" charset="0"/>
              </a:rPr>
              <a:t>When a student gets something desirable following a behavior, that behavior is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Hind Vadodara" panose="020B0604020202020204" charset="0"/>
                <a:ea typeface="ＭＳ Ｐゴシック" pitchFamily="-108" charset="-128"/>
                <a:cs typeface="Hind Vadodara" panose="020B0604020202020204" charset="0"/>
              </a:rPr>
              <a:t>strengthened</a:t>
            </a:r>
            <a:r>
              <a:rPr lang="en-US" sz="1600" dirty="0">
                <a:solidFill>
                  <a:schemeClr val="bg1"/>
                </a:solidFill>
                <a:latin typeface="Hind Vadodara" panose="020B0604020202020204" charset="0"/>
                <a:ea typeface="ＭＳ Ｐゴシック" pitchFamily="-108" charset="-128"/>
                <a:cs typeface="Hind Vadodara" panose="020B0604020202020204" charset="0"/>
              </a:rPr>
              <a:t> and </a:t>
            </a:r>
            <a:r>
              <a:rPr lang="en-US" sz="1600" dirty="0">
                <a:solidFill>
                  <a:schemeClr val="accent1">
                    <a:lumMod val="60000"/>
                    <a:lumOff val="40000"/>
                  </a:schemeClr>
                </a:solidFill>
                <a:latin typeface="Hind Vadodara" panose="020B0604020202020204" charset="0"/>
                <a:ea typeface="ＭＳ Ｐゴシック" pitchFamily="-108" charset="-128"/>
                <a:cs typeface="Hind Vadodara" panose="020B0604020202020204" charset="0"/>
              </a:rPr>
              <a:t>more likely to occur</a:t>
            </a:r>
            <a:r>
              <a:rPr lang="en-US" sz="1600" dirty="0">
                <a:solidFill>
                  <a:schemeClr val="bg1"/>
                </a:solidFill>
                <a:latin typeface="Hind Vadodara" panose="020B0604020202020204" charset="0"/>
                <a:ea typeface="ＭＳ Ｐゴシック" pitchFamily="-108" charset="-128"/>
                <a:cs typeface="Hind Vadodara" panose="020B0604020202020204" charset="0"/>
              </a:rPr>
              <a:t> again</a:t>
            </a:r>
          </a:p>
          <a:p>
            <a:pPr marL="285750" indent="-285750" eaLnBrk="1" hangingPunct="1">
              <a:lnSpc>
                <a:spcPct val="150000"/>
              </a:lnSpc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  <a:latin typeface="Hind Vadodara" panose="020B0604020202020204" charset="0"/>
                <a:ea typeface="ＭＳ Ｐゴシック" pitchFamily="-108" charset="-128"/>
                <a:cs typeface="Hind Vadodara" panose="020B0604020202020204" charset="0"/>
              </a:rPr>
              <a:t>Examples: </a:t>
            </a:r>
          </a:p>
          <a:p>
            <a:pPr marL="742950" lvl="1" indent="-285750" algn="l">
              <a:lnSpc>
                <a:spcPct val="150000"/>
              </a:lnSpc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  <a:latin typeface="Hind Vadodara" panose="020B0604020202020204" charset="0"/>
                <a:ea typeface="ＭＳ Ｐゴシック" pitchFamily="-108" charset="-128"/>
                <a:cs typeface="Hind Vadodara" panose="020B0604020202020204" charset="0"/>
              </a:rPr>
              <a:t>If a student is given verbal praise for persisting with a difficult assignment, the student is likely to persist on later difficult assignments</a:t>
            </a:r>
          </a:p>
          <a:p>
            <a:pPr marL="742950" lvl="1" indent="-285750" algn="l">
              <a:lnSpc>
                <a:spcPct val="150000"/>
              </a:lnSpc>
              <a:spcAft>
                <a:spcPts val="600"/>
              </a:spcAft>
              <a:buClr>
                <a:schemeClr val="accent5">
                  <a:lumMod val="40000"/>
                  <a:lumOff val="60000"/>
                </a:schemeClr>
              </a:buClr>
              <a:buFont typeface="Courier New" panose="02070309020205020404" pitchFamily="49" charset="0"/>
              <a:buChar char="o"/>
            </a:pPr>
            <a:r>
              <a:rPr lang="en-US" sz="1600" dirty="0">
                <a:solidFill>
                  <a:schemeClr val="bg1"/>
                </a:solidFill>
                <a:latin typeface="Hind Vadodara" panose="020B0604020202020204" charset="0"/>
                <a:ea typeface="ＭＳ Ｐゴシック" pitchFamily="-108" charset="-128"/>
                <a:cs typeface="Hind Vadodara" panose="020B0604020202020204" charset="0"/>
              </a:rPr>
              <a:t>If a student is removed from the classroom after refusing to do a difficult assignment, the student will likely act up later when he does not want to (or cannot) complete work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9F1B9E-990E-4758-A642-3CF4680BC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MONITOR &amp; REINFORCE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E053D56-8197-4177-9C12-0927B1A20F5F}"/>
              </a:ext>
            </a:extLst>
          </p:cNvPr>
          <p:cNvGrpSpPr/>
          <p:nvPr/>
        </p:nvGrpSpPr>
        <p:grpSpPr>
          <a:xfrm>
            <a:off x="7643512" y="382838"/>
            <a:ext cx="1203918" cy="1203918"/>
            <a:chOff x="1672308" y="2780128"/>
            <a:chExt cx="1203918" cy="120391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33BFE20-0937-4B82-80BE-33D6198C2BA4}"/>
                </a:ext>
              </a:extLst>
            </p:cNvPr>
            <p:cNvSpPr/>
            <p:nvPr/>
          </p:nvSpPr>
          <p:spPr>
            <a:xfrm>
              <a:off x="1672308" y="2780128"/>
              <a:ext cx="1203918" cy="1203918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-25060"/>
                <a:satOff val="8130"/>
                <a:lumOff val="31752"/>
                <a:alphaOff val="0"/>
              </a:schemeClr>
            </a:fillRef>
            <a:effectRef idx="1">
              <a:schemeClr val="accent2">
                <a:shade val="50000"/>
                <a:hueOff val="-25060"/>
                <a:satOff val="8130"/>
                <a:lumOff val="3175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Oval 4">
              <a:extLst>
                <a:ext uri="{FF2B5EF4-FFF2-40B4-BE49-F238E27FC236}">
                  <a16:creationId xmlns:a16="http://schemas.microsoft.com/office/drawing/2014/main" id="{B23952E9-84C7-46EB-AD45-40C6C18A8F9A}"/>
                </a:ext>
              </a:extLst>
            </p:cNvPr>
            <p:cNvSpPr txBox="1"/>
            <p:nvPr/>
          </p:nvSpPr>
          <p:spPr>
            <a:xfrm>
              <a:off x="1848618" y="2956438"/>
              <a:ext cx="851298" cy="8512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 dirty="0">
                  <a:latin typeface="Hind Vadodara" panose="020B0604020202020204" charset="0"/>
                  <a:cs typeface="Hind Vadodara" panose="020B0604020202020204" charset="0"/>
                </a:rPr>
                <a:t>Monitor</a:t>
              </a:r>
            </a:p>
          </p:txBody>
        </p:sp>
      </p:grpSp>
      <p:sp>
        <p:nvSpPr>
          <p:cNvPr id="3" name="Rounded Rectangular Callout 2">
            <a:extLst>
              <a:ext uri="{FF2B5EF4-FFF2-40B4-BE49-F238E27FC236}">
                <a16:creationId xmlns:a16="http://schemas.microsoft.com/office/drawing/2014/main" id="{100A4CF7-10C1-E240-9EF0-30128866E32D}"/>
              </a:ext>
            </a:extLst>
          </p:cNvPr>
          <p:cNvSpPr/>
          <p:nvPr/>
        </p:nvSpPr>
        <p:spPr>
          <a:xfrm>
            <a:off x="5402820" y="1148615"/>
            <a:ext cx="1818752" cy="1245995"/>
          </a:xfrm>
          <a:prstGeom prst="wedgeRoundRect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We’ll plan a reinforcement system next month!</a:t>
            </a:r>
          </a:p>
        </p:txBody>
      </p:sp>
    </p:spTree>
    <p:extLst>
      <p:ext uri="{BB962C8B-B14F-4D97-AF65-F5344CB8AC3E}">
        <p14:creationId xmlns:p14="http://schemas.microsoft.com/office/powerpoint/2010/main" val="409002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610012" y="350597"/>
            <a:ext cx="7646884" cy="634200"/>
          </a:xfrm>
          <a:noFill/>
        </p:spPr>
        <p:txBody>
          <a:bodyPr/>
          <a:lstStyle/>
          <a:p>
            <a:pPr eaLnBrk="1" hangingPunct="1"/>
            <a:r>
              <a:rPr lang="en-US" sz="3600" dirty="0">
                <a:solidFill>
                  <a:srgbClr val="FFFFFF"/>
                </a:solidFill>
                <a:ea typeface="ＭＳ Ｐゴシック" pitchFamily="-108" charset="-128"/>
                <a:cs typeface="ＭＳ Ｐゴシック" pitchFamily="-108" charset="-128"/>
              </a:rPr>
              <a:t>FOLLOW THESE KEY STEPS</a:t>
            </a:r>
          </a:p>
        </p:txBody>
      </p:sp>
      <p:sp>
        <p:nvSpPr>
          <p:cNvPr id="78852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6286500" y="1485900"/>
            <a:ext cx="2857500" cy="30861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en-US">
              <a:latin typeface="+mj-lt"/>
              <a:ea typeface="ＭＳ Ｐゴシック" pitchFamily="-108" charset="-128"/>
              <a:cs typeface="ＭＳ Ｐゴシック" pitchFamily="-108" charset="-128"/>
            </a:endParaRPr>
          </a:p>
          <a:p>
            <a:pPr lvl="1" eaLnBrk="1" hangingPunct="1"/>
            <a:endParaRPr lang="en-US" sz="1950">
              <a:latin typeface="+mj-lt"/>
            </a:endParaRPr>
          </a:p>
          <a:p>
            <a:pPr lvl="1" eaLnBrk="1" hangingPunct="1"/>
            <a:endParaRPr lang="en-US" sz="1950">
              <a:latin typeface="+mj-lt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CE425F11-83E4-40A4-A37A-7B0421B06DB4}"/>
              </a:ext>
            </a:extLst>
          </p:cNvPr>
          <p:cNvGraphicFramePr/>
          <p:nvPr/>
        </p:nvGraphicFramePr>
        <p:xfrm>
          <a:off x="1256102" y="984797"/>
          <a:ext cx="6354704" cy="3984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77678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>
                                            <p:graphicEl>
                                              <a:dgm id="{EFE3AA40-84BB-4795-A956-DDB101BF5CC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E3AA40-84BB-4795-A956-DDB101BF5CC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graphicEl>
                                              <a:dgm id="{56881306-0821-4A12-898D-4D01816DE7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6881306-0821-4A12-898D-4D01816DE7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graphicEl>
                                              <a:dgm id="{98EB08AC-22EE-4654-ADDB-A0997F79C1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8EB08AC-22EE-4654-ADDB-A0997F79C1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C643DE33-F4A7-40F9-90E2-A94B07074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43DE33-F4A7-40F9-90E2-A94B07074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graphicEl>
                                              <a:dgm id="{EED18652-69C0-4D65-89C2-F152D1B61F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D18652-69C0-4D65-89C2-F152D1B61F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graphicEl>
                                              <a:dgm id="{45707772-FD7A-488E-84A1-CE0F87A3E0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707772-FD7A-488E-84A1-CE0F87A3E0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graphicEl>
                                              <a:dgm id="{C316E25F-A236-497A-9404-F6B570F14A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316E25F-A236-497A-9404-F6B570F14A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C6A98FFE-6C84-439C-A82F-2E3641F7E13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A98FFE-6C84-439C-A82F-2E3641F7E1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">
                                            <p:graphicEl>
                                              <a:dgm id="{E58902C2-6BF8-440F-8E06-087096B3E2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">
                                            <p:graphicEl>
                                              <a:dgm id="{E58902C2-6BF8-440F-8E06-087096B3E2B8}"/>
                                            </p:graphic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FEEBF1C3-451B-4D2B-93CD-37B1BAF97B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EBF1C3-451B-4D2B-93CD-37B1BAF97B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AD542D-0233-E247-BEE2-53AD064810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09600" indent="-4572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ea typeface="ＭＳ Ｐゴシック" pitchFamily="-108" charset="-128"/>
                <a:cs typeface="ＭＳ Ｐゴシック" pitchFamily="-108" charset="-128"/>
              </a:rPr>
              <a:t>Collect data</a:t>
            </a:r>
          </a:p>
          <a:p>
            <a:pPr marL="952500" lvl="1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</a:rPr>
              <a:t>Are rules being followed?</a:t>
            </a:r>
          </a:p>
          <a:p>
            <a:pPr marL="952500" lvl="1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</a:rPr>
              <a:t>If there are errors,</a:t>
            </a:r>
          </a:p>
          <a:p>
            <a:pPr marL="1397000" lvl="2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who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is making them?</a:t>
            </a:r>
          </a:p>
          <a:p>
            <a:pPr marL="1397000" lvl="2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where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  <a:r>
              <a:rPr lang="en-US" sz="1800" dirty="0">
                <a:solidFill>
                  <a:schemeClr val="bg1"/>
                </a:solidFill>
              </a:rPr>
              <a:t>are the errors occurring?</a:t>
            </a:r>
          </a:p>
          <a:p>
            <a:pPr marL="1397000" lvl="2" indent="-3429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18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what</a:t>
            </a:r>
            <a:r>
              <a:rPr lang="en-US" sz="1800" dirty="0">
                <a:solidFill>
                  <a:schemeClr val="bg1"/>
                </a:solidFill>
              </a:rPr>
              <a:t> kind of errors are being made?</a:t>
            </a:r>
          </a:p>
          <a:p>
            <a:pPr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en-US" sz="1050" dirty="0">
              <a:solidFill>
                <a:schemeClr val="bg1"/>
              </a:solidFill>
              <a:ea typeface="ＭＳ Ｐゴシック" pitchFamily="-108" charset="-128"/>
              <a:cs typeface="ＭＳ Ｐゴシック" pitchFamily="-108" charset="-128"/>
            </a:endParaRPr>
          </a:p>
          <a:p>
            <a:pPr marL="609600" indent="-4572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ea typeface="ＭＳ Ｐゴシック" pitchFamily="-108" charset="-128"/>
                <a:cs typeface="ＭＳ Ｐゴシック" pitchFamily="-108" charset="-128"/>
              </a:rPr>
              <a:t>Summarize data (look for patterns)</a:t>
            </a:r>
          </a:p>
          <a:p>
            <a:pPr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en-US" sz="1050" dirty="0">
              <a:solidFill>
                <a:schemeClr val="bg1"/>
              </a:solidFill>
              <a:ea typeface="ＭＳ Ｐゴシック" pitchFamily="-108" charset="-128"/>
              <a:cs typeface="ＭＳ Ｐゴシック" pitchFamily="-108" charset="-128"/>
            </a:endParaRPr>
          </a:p>
          <a:p>
            <a:pPr marL="609600" indent="-457200" eaLnBrk="1" hangingPunct="1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  <a:ea typeface="ＭＳ Ｐゴシック" pitchFamily="-108" charset="-128"/>
                <a:cs typeface="ＭＳ Ｐゴシック" pitchFamily="-108" charset="-128"/>
              </a:rPr>
              <a:t>Use data to make decisions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2B8FBA-2433-554D-A173-89E5DA222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168" y="238006"/>
            <a:ext cx="7438718" cy="634200"/>
          </a:xfrm>
        </p:spPr>
        <p:txBody>
          <a:bodyPr/>
          <a:lstStyle/>
          <a:p>
            <a:r>
              <a:rPr lang="en-US" dirty="0"/>
              <a:t>EVALUATE THE EFFECT OF INSTRUCTION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C8E6C2D-C475-0B4D-91BD-F9977C3F90E9}"/>
              </a:ext>
            </a:extLst>
          </p:cNvPr>
          <p:cNvGrpSpPr/>
          <p:nvPr/>
        </p:nvGrpSpPr>
        <p:grpSpPr>
          <a:xfrm>
            <a:off x="7644914" y="278198"/>
            <a:ext cx="1203918" cy="1203918"/>
            <a:chOff x="1114171" y="1062360"/>
            <a:chExt cx="1203918" cy="1203918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E0AE3C4-8D63-1B49-9EF7-5682C527750A}"/>
                </a:ext>
              </a:extLst>
            </p:cNvPr>
            <p:cNvSpPr/>
            <p:nvPr/>
          </p:nvSpPr>
          <p:spPr>
            <a:xfrm>
              <a:off x="1114171" y="1062360"/>
              <a:ext cx="1203918" cy="1203918"/>
            </a:xfrm>
            <a:prstGeom prst="ellipse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shade val="50000"/>
                <a:hueOff val="-12530"/>
                <a:satOff val="4065"/>
                <a:lumOff val="15876"/>
                <a:alphaOff val="0"/>
              </a:schemeClr>
            </a:fillRef>
            <a:effectRef idx="1">
              <a:schemeClr val="accent2">
                <a:shade val="50000"/>
                <a:hueOff val="-12530"/>
                <a:satOff val="4065"/>
                <a:lumOff val="1587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>
              <a:extLst>
                <a:ext uri="{FF2B5EF4-FFF2-40B4-BE49-F238E27FC236}">
                  <a16:creationId xmlns:a16="http://schemas.microsoft.com/office/drawing/2014/main" id="{58C92807-6FAE-2043-9685-FDF7337F020F}"/>
                </a:ext>
              </a:extLst>
            </p:cNvPr>
            <p:cNvSpPr txBox="1"/>
            <p:nvPr/>
          </p:nvSpPr>
          <p:spPr>
            <a:xfrm>
              <a:off x="1290481" y="1238670"/>
              <a:ext cx="851298" cy="85129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590" tIns="21590" rIns="21590" bIns="21590" numCol="1" spcCol="1270" anchor="ctr" anchorCtr="0">
              <a:noAutofit/>
            </a:bodyPr>
            <a:lstStyle/>
            <a:p>
              <a:pPr marL="0" lvl="0" indent="0" algn="ctr" defTabSz="7556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700" kern="1200">
                  <a:latin typeface="Hind Vadodara" panose="020B0604020202020204" charset="0"/>
                  <a:cs typeface="Hind Vadodara" panose="020B0604020202020204" charset="0"/>
                </a:rPr>
                <a:t>Evaluate</a:t>
              </a:r>
              <a:endParaRPr lang="en-US" sz="1700" kern="1200" dirty="0">
                <a:latin typeface="Hind Vadodara" panose="020B0604020202020204" charset="0"/>
                <a:cs typeface="Hind Vadodara" panose="020B060402020202020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733518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3E907-7F3B-407B-9675-B2EF94C7C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dirty="0">
                <a:solidFill>
                  <a:schemeClr val="bg1"/>
                </a:solidFill>
                <a:cs typeface="Calibri Light"/>
              </a:rPr>
              <a:t>DISCUSSION: TEACHING EXPECTATIONS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900E1-52DF-4869-AC2D-AC9A9D6C8B24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609357" y="958459"/>
            <a:ext cx="4654550" cy="3870325"/>
          </a:xfrm>
          <a:prstGeom prst="roundRect">
            <a:avLst/>
          </a:prstGeom>
          <a:noFill/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68580" tIns="34290" rIns="68580" bIns="34290" rtlCol="0" anchor="ctr" anchorCtr="0">
            <a:noAutofit/>
          </a:bodyPr>
          <a:lstStyle/>
          <a:p>
            <a:pPr marL="438150" indent="-28575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  <a:cs typeface="Calibri"/>
              </a:rPr>
              <a:t>What is currently in place to orient 9</a:t>
            </a:r>
            <a:r>
              <a:rPr lang="en-US" sz="1800" baseline="30000" dirty="0">
                <a:solidFill>
                  <a:schemeClr val="bg1"/>
                </a:solidFill>
                <a:cs typeface="Calibri"/>
              </a:rPr>
              <a:t>th</a:t>
            </a:r>
            <a:r>
              <a:rPr lang="en-US" sz="1800" dirty="0">
                <a:solidFill>
                  <a:schemeClr val="bg1"/>
                </a:solidFill>
                <a:cs typeface="Calibri"/>
              </a:rPr>
              <a:t> graders/first year students to the school, and how high school is “done” (e.g., orientation, peer mentors)?</a:t>
            </a:r>
          </a:p>
          <a:p>
            <a:pPr marL="438150" indent="-28575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  <a:cs typeface="Calibri"/>
              </a:rPr>
              <a:t>What types of problems/mistakes do 9</a:t>
            </a:r>
            <a:r>
              <a:rPr lang="en-US" sz="1800" baseline="30000" dirty="0">
                <a:solidFill>
                  <a:schemeClr val="bg1"/>
                </a:solidFill>
                <a:cs typeface="Calibri"/>
              </a:rPr>
              <a:t>th</a:t>
            </a:r>
            <a:r>
              <a:rPr lang="en-US" sz="1800" dirty="0">
                <a:solidFill>
                  <a:schemeClr val="bg1"/>
                </a:solidFill>
                <a:cs typeface="Calibri"/>
              </a:rPr>
              <a:t> graders typically have/make? How could we prevent the most common areas of difficulty?</a:t>
            </a:r>
          </a:p>
          <a:p>
            <a:pPr marL="438150" indent="-285750">
              <a:buFont typeface="Courier New" panose="02070309020205020404" pitchFamily="49" charset="0"/>
              <a:buChar char="o"/>
            </a:pPr>
            <a:r>
              <a:rPr lang="en-US" sz="1800" dirty="0">
                <a:solidFill>
                  <a:schemeClr val="bg1"/>
                </a:solidFill>
                <a:cs typeface="Calibri"/>
              </a:rPr>
              <a:t>How can we involve staff and upperclassmen in teaching expectations?</a:t>
            </a:r>
          </a:p>
          <a:p>
            <a:pPr marL="438150" indent="-285750">
              <a:buFont typeface="Courier New" panose="02070309020205020404" pitchFamily="49" charset="0"/>
              <a:buChar char="o"/>
            </a:pPr>
            <a:r>
              <a:rPr lang="en-US" sz="1800" i="1" dirty="0">
                <a:solidFill>
                  <a:schemeClr val="bg1"/>
                </a:solidFill>
                <a:cs typeface="Calibri"/>
              </a:rPr>
              <a:t>Prepare to share 1-2 big ideas with the whole group</a:t>
            </a:r>
          </a:p>
        </p:txBody>
      </p:sp>
      <p:grpSp>
        <p:nvGrpSpPr>
          <p:cNvPr id="82" name="Google Shape;16036;p73">
            <a:extLst>
              <a:ext uri="{FF2B5EF4-FFF2-40B4-BE49-F238E27FC236}">
                <a16:creationId xmlns:a16="http://schemas.microsoft.com/office/drawing/2014/main" id="{CD718688-6DFD-4A92-BEFA-9D2926C20B17}"/>
              </a:ext>
            </a:extLst>
          </p:cNvPr>
          <p:cNvGrpSpPr/>
          <p:nvPr/>
        </p:nvGrpSpPr>
        <p:grpSpPr>
          <a:xfrm>
            <a:off x="5874159" y="2578457"/>
            <a:ext cx="1725126" cy="1286091"/>
            <a:chOff x="1798763" y="3395401"/>
            <a:chExt cx="376185" cy="280448"/>
          </a:xfrm>
        </p:grpSpPr>
        <p:sp>
          <p:nvSpPr>
            <p:cNvPr id="83" name="Google Shape;16037;p73">
              <a:extLst>
                <a:ext uri="{FF2B5EF4-FFF2-40B4-BE49-F238E27FC236}">
                  <a16:creationId xmlns:a16="http://schemas.microsoft.com/office/drawing/2014/main" id="{1F512D5B-411D-4442-97CF-3BA7BC887833}"/>
                </a:ext>
              </a:extLst>
            </p:cNvPr>
            <p:cNvSpPr/>
            <p:nvPr/>
          </p:nvSpPr>
          <p:spPr>
            <a:xfrm>
              <a:off x="2097352" y="3478660"/>
              <a:ext cx="47711" cy="42023"/>
            </a:xfrm>
            <a:custGeom>
              <a:avLst/>
              <a:gdLst/>
              <a:ahLst/>
              <a:cxnLst/>
              <a:rect l="l" t="t" r="r" b="b"/>
              <a:pathLst>
                <a:path w="1820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401" y="1603"/>
                    <a:pt x="1819" y="1242"/>
                    <a:pt x="1819" y="809"/>
                  </a:cubicBezTo>
                  <a:cubicBezTo>
                    <a:pt x="1819" y="361"/>
                    <a:pt x="1401" y="1"/>
                    <a:pt x="910" y="1"/>
                  </a:cubicBezTo>
                  <a:close/>
                </a:path>
              </a:pathLst>
            </a:custGeom>
            <a:solidFill>
              <a:srgbClr val="92A9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6038;p73">
              <a:extLst>
                <a:ext uri="{FF2B5EF4-FFF2-40B4-BE49-F238E27FC236}">
                  <a16:creationId xmlns:a16="http://schemas.microsoft.com/office/drawing/2014/main" id="{1A76D813-18CC-423A-929E-A27BFB00D04F}"/>
                </a:ext>
              </a:extLst>
            </p:cNvPr>
            <p:cNvSpPr/>
            <p:nvPr/>
          </p:nvSpPr>
          <p:spPr>
            <a:xfrm>
              <a:off x="2097352" y="3478660"/>
              <a:ext cx="32559" cy="42023"/>
            </a:xfrm>
            <a:custGeom>
              <a:avLst/>
              <a:gdLst/>
              <a:ahLst/>
              <a:cxnLst/>
              <a:rect l="l" t="t" r="r" b="b"/>
              <a:pathLst>
                <a:path w="1242" h="1603" extrusionOk="0">
                  <a:moveTo>
                    <a:pt x="910" y="1"/>
                  </a:moveTo>
                  <a:cubicBezTo>
                    <a:pt x="405" y="1"/>
                    <a:pt x="0" y="361"/>
                    <a:pt x="0" y="809"/>
                  </a:cubicBezTo>
                  <a:cubicBezTo>
                    <a:pt x="0" y="1242"/>
                    <a:pt x="405" y="1603"/>
                    <a:pt x="910" y="1603"/>
                  </a:cubicBezTo>
                  <a:cubicBezTo>
                    <a:pt x="1025" y="1603"/>
                    <a:pt x="1141" y="1574"/>
                    <a:pt x="1242" y="1545"/>
                  </a:cubicBezTo>
                  <a:cubicBezTo>
                    <a:pt x="924" y="1444"/>
                    <a:pt x="693" y="1141"/>
                    <a:pt x="679" y="809"/>
                  </a:cubicBezTo>
                  <a:cubicBezTo>
                    <a:pt x="693" y="462"/>
                    <a:pt x="924" y="159"/>
                    <a:pt x="1242" y="73"/>
                  </a:cubicBezTo>
                  <a:cubicBezTo>
                    <a:pt x="1141" y="29"/>
                    <a:pt x="1025" y="1"/>
                    <a:pt x="910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6039;p73">
              <a:extLst>
                <a:ext uri="{FF2B5EF4-FFF2-40B4-BE49-F238E27FC236}">
                  <a16:creationId xmlns:a16="http://schemas.microsoft.com/office/drawing/2014/main" id="{6F4A14BA-71BB-41E1-9DA1-82DC41B529AF}"/>
                </a:ext>
              </a:extLst>
            </p:cNvPr>
            <p:cNvSpPr/>
            <p:nvPr/>
          </p:nvSpPr>
          <p:spPr>
            <a:xfrm>
              <a:off x="2067441" y="3580452"/>
              <a:ext cx="107508" cy="95396"/>
            </a:xfrm>
            <a:custGeom>
              <a:avLst/>
              <a:gdLst/>
              <a:ahLst/>
              <a:cxnLst/>
              <a:rect l="l" t="t" r="r" b="b"/>
              <a:pathLst>
                <a:path w="4101" h="3639" extrusionOk="0">
                  <a:moveTo>
                    <a:pt x="1358" y="1"/>
                  </a:moveTo>
                  <a:lnTo>
                    <a:pt x="1358" y="679"/>
                  </a:lnTo>
                  <a:cubicBezTo>
                    <a:pt x="1358" y="852"/>
                    <a:pt x="1271" y="1011"/>
                    <a:pt x="1113" y="1083"/>
                  </a:cubicBezTo>
                  <a:lnTo>
                    <a:pt x="376" y="1444"/>
                  </a:lnTo>
                  <a:cubicBezTo>
                    <a:pt x="145" y="1560"/>
                    <a:pt x="1" y="1805"/>
                    <a:pt x="1" y="2065"/>
                  </a:cubicBezTo>
                  <a:lnTo>
                    <a:pt x="1" y="3407"/>
                  </a:lnTo>
                  <a:cubicBezTo>
                    <a:pt x="1" y="3523"/>
                    <a:pt x="102" y="3638"/>
                    <a:pt x="232" y="3638"/>
                  </a:cubicBezTo>
                  <a:lnTo>
                    <a:pt x="3870" y="3638"/>
                  </a:lnTo>
                  <a:cubicBezTo>
                    <a:pt x="3985" y="3638"/>
                    <a:pt x="4101" y="3523"/>
                    <a:pt x="4101" y="3407"/>
                  </a:cubicBezTo>
                  <a:lnTo>
                    <a:pt x="4101" y="2065"/>
                  </a:lnTo>
                  <a:cubicBezTo>
                    <a:pt x="4086" y="1805"/>
                    <a:pt x="3942" y="1560"/>
                    <a:pt x="3711" y="1444"/>
                  </a:cubicBezTo>
                  <a:lnTo>
                    <a:pt x="2975" y="1083"/>
                  </a:lnTo>
                  <a:cubicBezTo>
                    <a:pt x="2830" y="1011"/>
                    <a:pt x="2729" y="852"/>
                    <a:pt x="2729" y="679"/>
                  </a:cubicBezTo>
                  <a:lnTo>
                    <a:pt x="272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6040;p73">
              <a:extLst>
                <a:ext uri="{FF2B5EF4-FFF2-40B4-BE49-F238E27FC236}">
                  <a16:creationId xmlns:a16="http://schemas.microsoft.com/office/drawing/2014/main" id="{1B4F88CA-C05B-4773-8D79-2964B31C0D0D}"/>
                </a:ext>
              </a:extLst>
            </p:cNvPr>
            <p:cNvSpPr/>
            <p:nvPr/>
          </p:nvSpPr>
          <p:spPr>
            <a:xfrm>
              <a:off x="2103014" y="3580085"/>
              <a:ext cx="36360" cy="23856"/>
            </a:xfrm>
            <a:custGeom>
              <a:avLst/>
              <a:gdLst/>
              <a:ahLst/>
              <a:cxnLst/>
              <a:rect l="l" t="t" r="r" b="b"/>
              <a:pathLst>
                <a:path w="1387" h="910" extrusionOk="0">
                  <a:moveTo>
                    <a:pt x="1" y="0"/>
                  </a:moveTo>
                  <a:lnTo>
                    <a:pt x="1" y="693"/>
                  </a:lnTo>
                  <a:cubicBezTo>
                    <a:pt x="1" y="722"/>
                    <a:pt x="1" y="751"/>
                    <a:pt x="1" y="780"/>
                  </a:cubicBezTo>
                  <a:cubicBezTo>
                    <a:pt x="217" y="866"/>
                    <a:pt x="448" y="910"/>
                    <a:pt x="694" y="910"/>
                  </a:cubicBezTo>
                  <a:cubicBezTo>
                    <a:pt x="925" y="910"/>
                    <a:pt x="1170" y="866"/>
                    <a:pt x="1387" y="780"/>
                  </a:cubicBezTo>
                  <a:cubicBezTo>
                    <a:pt x="1372" y="751"/>
                    <a:pt x="1372" y="722"/>
                    <a:pt x="1372" y="693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6041;p73">
              <a:extLst>
                <a:ext uri="{FF2B5EF4-FFF2-40B4-BE49-F238E27FC236}">
                  <a16:creationId xmlns:a16="http://schemas.microsoft.com/office/drawing/2014/main" id="{3672D5C6-D37D-4628-97F5-7321464B05A0}"/>
                </a:ext>
              </a:extLst>
            </p:cNvPr>
            <p:cNvSpPr/>
            <p:nvPr/>
          </p:nvSpPr>
          <p:spPr>
            <a:xfrm>
              <a:off x="2067441" y="3611491"/>
              <a:ext cx="107141" cy="64358"/>
            </a:xfrm>
            <a:custGeom>
              <a:avLst/>
              <a:gdLst/>
              <a:ahLst/>
              <a:cxnLst/>
              <a:rect l="l" t="t" r="r" b="b"/>
              <a:pathLst>
                <a:path w="4087" h="2455" extrusionOk="0">
                  <a:moveTo>
                    <a:pt x="896" y="0"/>
                  </a:moveTo>
                  <a:lnTo>
                    <a:pt x="376" y="260"/>
                  </a:lnTo>
                  <a:cubicBezTo>
                    <a:pt x="145" y="376"/>
                    <a:pt x="1" y="621"/>
                    <a:pt x="1" y="881"/>
                  </a:cubicBezTo>
                  <a:lnTo>
                    <a:pt x="1" y="2223"/>
                  </a:lnTo>
                  <a:cubicBezTo>
                    <a:pt x="1" y="2339"/>
                    <a:pt x="102" y="2454"/>
                    <a:pt x="218" y="2454"/>
                  </a:cubicBezTo>
                  <a:lnTo>
                    <a:pt x="3870" y="2454"/>
                  </a:lnTo>
                  <a:cubicBezTo>
                    <a:pt x="3985" y="2454"/>
                    <a:pt x="4086" y="2339"/>
                    <a:pt x="4086" y="2223"/>
                  </a:cubicBezTo>
                  <a:lnTo>
                    <a:pt x="4086" y="881"/>
                  </a:lnTo>
                  <a:cubicBezTo>
                    <a:pt x="4086" y="621"/>
                    <a:pt x="3942" y="376"/>
                    <a:pt x="3711" y="260"/>
                  </a:cubicBezTo>
                  <a:lnTo>
                    <a:pt x="3191" y="0"/>
                  </a:lnTo>
                  <a:cubicBezTo>
                    <a:pt x="2924" y="419"/>
                    <a:pt x="2484" y="628"/>
                    <a:pt x="2044" y="628"/>
                  </a:cubicBezTo>
                  <a:cubicBezTo>
                    <a:pt x="1603" y="628"/>
                    <a:pt x="1163" y="419"/>
                    <a:pt x="896" y="0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6042;p73">
              <a:extLst>
                <a:ext uri="{FF2B5EF4-FFF2-40B4-BE49-F238E27FC236}">
                  <a16:creationId xmlns:a16="http://schemas.microsoft.com/office/drawing/2014/main" id="{B5D496CA-8BCD-4C29-BB88-560CE002C077}"/>
                </a:ext>
              </a:extLst>
            </p:cNvPr>
            <p:cNvSpPr/>
            <p:nvPr/>
          </p:nvSpPr>
          <p:spPr>
            <a:xfrm>
              <a:off x="2079185" y="3496827"/>
              <a:ext cx="83652" cy="83285"/>
            </a:xfrm>
            <a:custGeom>
              <a:avLst/>
              <a:gdLst/>
              <a:ahLst/>
              <a:cxnLst/>
              <a:rect l="l" t="t" r="r" b="b"/>
              <a:pathLst>
                <a:path w="3191" h="3177" extrusionOk="0">
                  <a:moveTo>
                    <a:pt x="1603" y="0"/>
                  </a:moveTo>
                  <a:cubicBezTo>
                    <a:pt x="722" y="0"/>
                    <a:pt x="0" y="708"/>
                    <a:pt x="0" y="1588"/>
                  </a:cubicBezTo>
                  <a:cubicBezTo>
                    <a:pt x="0" y="2469"/>
                    <a:pt x="722" y="3176"/>
                    <a:pt x="1603" y="3176"/>
                  </a:cubicBezTo>
                  <a:cubicBezTo>
                    <a:pt x="2483" y="3176"/>
                    <a:pt x="3191" y="2469"/>
                    <a:pt x="3191" y="1588"/>
                  </a:cubicBezTo>
                  <a:cubicBezTo>
                    <a:pt x="3191" y="708"/>
                    <a:pt x="2483" y="0"/>
                    <a:pt x="1603" y="0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6043;p73">
              <a:extLst>
                <a:ext uri="{FF2B5EF4-FFF2-40B4-BE49-F238E27FC236}">
                  <a16:creationId xmlns:a16="http://schemas.microsoft.com/office/drawing/2014/main" id="{A649B921-0A18-4B1F-8766-4B7D4C72982D}"/>
                </a:ext>
              </a:extLst>
            </p:cNvPr>
            <p:cNvSpPr/>
            <p:nvPr/>
          </p:nvSpPr>
          <p:spPr>
            <a:xfrm>
              <a:off x="2095071" y="3496827"/>
              <a:ext cx="69653" cy="75342"/>
            </a:xfrm>
            <a:custGeom>
              <a:avLst/>
              <a:gdLst/>
              <a:ahLst/>
              <a:cxnLst/>
              <a:rect l="l" t="t" r="r" b="b"/>
              <a:pathLst>
                <a:path w="2657" h="2874" extrusionOk="0">
                  <a:moveTo>
                    <a:pt x="997" y="0"/>
                  </a:moveTo>
                  <a:cubicBezTo>
                    <a:pt x="246" y="0"/>
                    <a:pt x="1" y="1025"/>
                    <a:pt x="665" y="1372"/>
                  </a:cubicBezTo>
                  <a:cubicBezTo>
                    <a:pt x="694" y="1386"/>
                    <a:pt x="708" y="1401"/>
                    <a:pt x="737" y="1401"/>
                  </a:cubicBezTo>
                  <a:lnTo>
                    <a:pt x="1516" y="2844"/>
                  </a:lnTo>
                  <a:cubicBezTo>
                    <a:pt x="1516" y="2844"/>
                    <a:pt x="1733" y="2859"/>
                    <a:pt x="1950" y="2873"/>
                  </a:cubicBezTo>
                  <a:cubicBezTo>
                    <a:pt x="2411" y="2527"/>
                    <a:pt x="2657" y="1949"/>
                    <a:pt x="2570" y="1372"/>
                  </a:cubicBezTo>
                  <a:cubicBezTo>
                    <a:pt x="2484" y="708"/>
                    <a:pt x="1993" y="188"/>
                    <a:pt x="1343" y="29"/>
                  </a:cubicBezTo>
                  <a:cubicBezTo>
                    <a:pt x="1228" y="15"/>
                    <a:pt x="1112" y="0"/>
                    <a:pt x="997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16044;p73">
              <a:extLst>
                <a:ext uri="{FF2B5EF4-FFF2-40B4-BE49-F238E27FC236}">
                  <a16:creationId xmlns:a16="http://schemas.microsoft.com/office/drawing/2014/main" id="{84AF3D5E-0101-40D4-AA9E-C298DA6A558A}"/>
                </a:ext>
              </a:extLst>
            </p:cNvPr>
            <p:cNvSpPr/>
            <p:nvPr/>
          </p:nvSpPr>
          <p:spPr>
            <a:xfrm>
              <a:off x="2085241" y="3533449"/>
              <a:ext cx="71541" cy="58774"/>
            </a:xfrm>
            <a:custGeom>
              <a:avLst/>
              <a:gdLst/>
              <a:ahLst/>
              <a:cxnLst/>
              <a:rect l="l" t="t" r="r" b="b"/>
              <a:pathLst>
                <a:path w="2729" h="2242" extrusionOk="0">
                  <a:moveTo>
                    <a:pt x="1060" y="1"/>
                  </a:moveTo>
                  <a:cubicBezTo>
                    <a:pt x="972" y="1"/>
                    <a:pt x="890" y="45"/>
                    <a:pt x="852" y="134"/>
                  </a:cubicBezTo>
                  <a:cubicBezTo>
                    <a:pt x="766" y="292"/>
                    <a:pt x="664" y="422"/>
                    <a:pt x="535" y="538"/>
                  </a:cubicBezTo>
                  <a:cubicBezTo>
                    <a:pt x="419" y="653"/>
                    <a:pt x="275" y="740"/>
                    <a:pt x="130" y="812"/>
                  </a:cubicBezTo>
                  <a:cubicBezTo>
                    <a:pt x="44" y="855"/>
                    <a:pt x="0" y="956"/>
                    <a:pt x="15" y="1057"/>
                  </a:cubicBezTo>
                  <a:cubicBezTo>
                    <a:pt x="102" y="1736"/>
                    <a:pt x="679" y="2241"/>
                    <a:pt x="1372" y="2241"/>
                  </a:cubicBezTo>
                  <a:cubicBezTo>
                    <a:pt x="2079" y="2241"/>
                    <a:pt x="2671" y="1693"/>
                    <a:pt x="2729" y="985"/>
                  </a:cubicBezTo>
                  <a:cubicBezTo>
                    <a:pt x="2729" y="913"/>
                    <a:pt x="2700" y="841"/>
                    <a:pt x="2642" y="798"/>
                  </a:cubicBezTo>
                  <a:cubicBezTo>
                    <a:pt x="2195" y="422"/>
                    <a:pt x="1675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16045;p73">
              <a:extLst>
                <a:ext uri="{FF2B5EF4-FFF2-40B4-BE49-F238E27FC236}">
                  <a16:creationId xmlns:a16="http://schemas.microsoft.com/office/drawing/2014/main" id="{8A7D3078-04B5-41FA-A75B-AFCDBCDC52B6}"/>
                </a:ext>
              </a:extLst>
            </p:cNvPr>
            <p:cNvSpPr/>
            <p:nvPr/>
          </p:nvSpPr>
          <p:spPr>
            <a:xfrm>
              <a:off x="2085608" y="3533449"/>
              <a:ext cx="71567" cy="58381"/>
            </a:xfrm>
            <a:custGeom>
              <a:avLst/>
              <a:gdLst/>
              <a:ahLst/>
              <a:cxnLst/>
              <a:rect l="l" t="t" r="r" b="b"/>
              <a:pathLst>
                <a:path w="2730" h="2227" extrusionOk="0">
                  <a:moveTo>
                    <a:pt x="1060" y="1"/>
                  </a:moveTo>
                  <a:cubicBezTo>
                    <a:pt x="969" y="1"/>
                    <a:pt x="876" y="45"/>
                    <a:pt x="838" y="134"/>
                  </a:cubicBezTo>
                  <a:cubicBezTo>
                    <a:pt x="780" y="249"/>
                    <a:pt x="723" y="350"/>
                    <a:pt x="636" y="437"/>
                  </a:cubicBezTo>
                  <a:cubicBezTo>
                    <a:pt x="607" y="480"/>
                    <a:pt x="564" y="509"/>
                    <a:pt x="535" y="538"/>
                  </a:cubicBezTo>
                  <a:cubicBezTo>
                    <a:pt x="405" y="653"/>
                    <a:pt x="275" y="740"/>
                    <a:pt x="131" y="812"/>
                  </a:cubicBezTo>
                  <a:cubicBezTo>
                    <a:pt x="44" y="855"/>
                    <a:pt x="1" y="956"/>
                    <a:pt x="1" y="1057"/>
                  </a:cubicBezTo>
                  <a:cubicBezTo>
                    <a:pt x="88" y="1649"/>
                    <a:pt x="549" y="2126"/>
                    <a:pt x="1156" y="2227"/>
                  </a:cubicBezTo>
                  <a:cubicBezTo>
                    <a:pt x="838" y="2025"/>
                    <a:pt x="665" y="1693"/>
                    <a:pt x="679" y="1332"/>
                  </a:cubicBezTo>
                  <a:lnTo>
                    <a:pt x="679" y="1000"/>
                  </a:lnTo>
                  <a:cubicBezTo>
                    <a:pt x="737" y="971"/>
                    <a:pt x="780" y="928"/>
                    <a:pt x="838" y="884"/>
                  </a:cubicBezTo>
                  <a:cubicBezTo>
                    <a:pt x="954" y="769"/>
                    <a:pt x="1069" y="639"/>
                    <a:pt x="1156" y="494"/>
                  </a:cubicBezTo>
                  <a:cubicBezTo>
                    <a:pt x="1589" y="624"/>
                    <a:pt x="1993" y="855"/>
                    <a:pt x="2339" y="1144"/>
                  </a:cubicBezTo>
                  <a:cubicBezTo>
                    <a:pt x="2383" y="1173"/>
                    <a:pt x="2498" y="1274"/>
                    <a:pt x="2614" y="1389"/>
                  </a:cubicBezTo>
                  <a:cubicBezTo>
                    <a:pt x="2671" y="1260"/>
                    <a:pt x="2715" y="1130"/>
                    <a:pt x="2715" y="985"/>
                  </a:cubicBezTo>
                  <a:cubicBezTo>
                    <a:pt x="2729" y="913"/>
                    <a:pt x="2700" y="841"/>
                    <a:pt x="2643" y="798"/>
                  </a:cubicBezTo>
                  <a:cubicBezTo>
                    <a:pt x="2195" y="422"/>
                    <a:pt x="1661" y="148"/>
                    <a:pt x="1098" y="4"/>
                  </a:cubicBezTo>
                  <a:cubicBezTo>
                    <a:pt x="1085" y="2"/>
                    <a:pt x="1072" y="1"/>
                    <a:pt x="1060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16046;p73">
              <a:extLst>
                <a:ext uri="{FF2B5EF4-FFF2-40B4-BE49-F238E27FC236}">
                  <a16:creationId xmlns:a16="http://schemas.microsoft.com/office/drawing/2014/main" id="{FE927DF6-04A9-4556-8AFA-A883E31FD645}"/>
                </a:ext>
              </a:extLst>
            </p:cNvPr>
            <p:cNvSpPr/>
            <p:nvPr/>
          </p:nvSpPr>
          <p:spPr>
            <a:xfrm>
              <a:off x="2150699" y="3623969"/>
              <a:ext cx="24249" cy="51879"/>
            </a:xfrm>
            <a:custGeom>
              <a:avLst/>
              <a:gdLst/>
              <a:ahLst/>
              <a:cxnLst/>
              <a:rect l="l" t="t" r="r" b="b"/>
              <a:pathLst>
                <a:path w="925" h="1979" extrusionOk="0">
                  <a:moveTo>
                    <a:pt x="780" y="1"/>
                  </a:moveTo>
                  <a:lnTo>
                    <a:pt x="174" y="463"/>
                  </a:lnTo>
                  <a:cubicBezTo>
                    <a:pt x="73" y="549"/>
                    <a:pt x="1" y="694"/>
                    <a:pt x="15" y="824"/>
                  </a:cubicBezTo>
                  <a:lnTo>
                    <a:pt x="15" y="1978"/>
                  </a:lnTo>
                  <a:lnTo>
                    <a:pt x="694" y="1978"/>
                  </a:lnTo>
                  <a:cubicBezTo>
                    <a:pt x="809" y="1978"/>
                    <a:pt x="925" y="1877"/>
                    <a:pt x="925" y="1747"/>
                  </a:cubicBezTo>
                  <a:lnTo>
                    <a:pt x="925" y="405"/>
                  </a:lnTo>
                  <a:cubicBezTo>
                    <a:pt x="910" y="261"/>
                    <a:pt x="867" y="116"/>
                    <a:pt x="780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16047;p73">
              <a:extLst>
                <a:ext uri="{FF2B5EF4-FFF2-40B4-BE49-F238E27FC236}">
                  <a16:creationId xmlns:a16="http://schemas.microsoft.com/office/drawing/2014/main" id="{8968929A-8FAA-4F5C-A24D-0EA8E3B781FE}"/>
                </a:ext>
              </a:extLst>
            </p:cNvPr>
            <p:cNvSpPr/>
            <p:nvPr/>
          </p:nvSpPr>
          <p:spPr>
            <a:xfrm>
              <a:off x="1816930" y="3502882"/>
              <a:ext cx="29938" cy="65485"/>
            </a:xfrm>
            <a:custGeom>
              <a:avLst/>
              <a:gdLst/>
              <a:ahLst/>
              <a:cxnLst/>
              <a:rect l="l" t="t" r="r" b="b"/>
              <a:pathLst>
                <a:path w="1142" h="2498" extrusionOk="0">
                  <a:moveTo>
                    <a:pt x="679" y="0"/>
                  </a:moveTo>
                  <a:cubicBezTo>
                    <a:pt x="304" y="0"/>
                    <a:pt x="1" y="304"/>
                    <a:pt x="1" y="679"/>
                  </a:cubicBezTo>
                  <a:lnTo>
                    <a:pt x="1" y="838"/>
                  </a:lnTo>
                  <a:cubicBezTo>
                    <a:pt x="1" y="1025"/>
                    <a:pt x="30" y="1227"/>
                    <a:pt x="87" y="1415"/>
                  </a:cubicBezTo>
                  <a:lnTo>
                    <a:pt x="448" y="2498"/>
                  </a:lnTo>
                  <a:lnTo>
                    <a:pt x="1141" y="2498"/>
                  </a:lnTo>
                  <a:lnTo>
                    <a:pt x="1141" y="0"/>
                  </a:ln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16048;p73">
              <a:extLst>
                <a:ext uri="{FF2B5EF4-FFF2-40B4-BE49-F238E27FC236}">
                  <a16:creationId xmlns:a16="http://schemas.microsoft.com/office/drawing/2014/main" id="{F3A6CFB4-C982-4CEE-8736-9631E1379DFD}"/>
                </a:ext>
              </a:extLst>
            </p:cNvPr>
            <p:cNvSpPr/>
            <p:nvPr/>
          </p:nvSpPr>
          <p:spPr>
            <a:xfrm>
              <a:off x="1828674" y="3496827"/>
              <a:ext cx="71541" cy="71541"/>
            </a:xfrm>
            <a:custGeom>
              <a:avLst/>
              <a:gdLst/>
              <a:ahLst/>
              <a:cxnLst/>
              <a:rect l="l" t="t" r="r" b="b"/>
              <a:pathLst>
                <a:path w="2729" h="2729" extrusionOk="0">
                  <a:moveTo>
                    <a:pt x="693" y="0"/>
                  </a:moveTo>
                  <a:cubicBezTo>
                    <a:pt x="318" y="0"/>
                    <a:pt x="0" y="304"/>
                    <a:pt x="0" y="679"/>
                  </a:cubicBezTo>
                  <a:cubicBezTo>
                    <a:pt x="0" y="939"/>
                    <a:pt x="202" y="1141"/>
                    <a:pt x="462" y="1141"/>
                  </a:cubicBezTo>
                  <a:lnTo>
                    <a:pt x="2281" y="2729"/>
                  </a:lnTo>
                  <a:lnTo>
                    <a:pt x="2671" y="1386"/>
                  </a:lnTo>
                  <a:cubicBezTo>
                    <a:pt x="2714" y="1213"/>
                    <a:pt x="2729" y="1040"/>
                    <a:pt x="2729" y="881"/>
                  </a:cubicBezTo>
                  <a:lnTo>
                    <a:pt x="2729" y="448"/>
                  </a:lnTo>
                  <a:cubicBezTo>
                    <a:pt x="2729" y="203"/>
                    <a:pt x="2526" y="0"/>
                    <a:pt x="2281" y="0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16049;p73">
              <a:extLst>
                <a:ext uri="{FF2B5EF4-FFF2-40B4-BE49-F238E27FC236}">
                  <a16:creationId xmlns:a16="http://schemas.microsoft.com/office/drawing/2014/main" id="{D7010C81-EE62-46E8-96FC-F048B08AC74E}"/>
                </a:ext>
              </a:extLst>
            </p:cNvPr>
            <p:cNvSpPr/>
            <p:nvPr/>
          </p:nvSpPr>
          <p:spPr>
            <a:xfrm>
              <a:off x="1840786" y="3586141"/>
              <a:ext cx="35967" cy="26503"/>
            </a:xfrm>
            <a:custGeom>
              <a:avLst/>
              <a:gdLst/>
              <a:ahLst/>
              <a:cxnLst/>
              <a:rect l="l" t="t" r="r" b="b"/>
              <a:pathLst>
                <a:path w="1372" h="1011" extrusionOk="0">
                  <a:moveTo>
                    <a:pt x="0" y="0"/>
                  </a:moveTo>
                  <a:lnTo>
                    <a:pt x="0" y="1011"/>
                  </a:lnTo>
                  <a:lnTo>
                    <a:pt x="1372" y="1011"/>
                  </a:lnTo>
                  <a:lnTo>
                    <a:pt x="1372" y="0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16050;p73">
              <a:extLst>
                <a:ext uri="{FF2B5EF4-FFF2-40B4-BE49-F238E27FC236}">
                  <a16:creationId xmlns:a16="http://schemas.microsoft.com/office/drawing/2014/main" id="{29D1EAC8-FE22-4EB8-8029-771F416CF554}"/>
                </a:ext>
              </a:extLst>
            </p:cNvPr>
            <p:cNvSpPr/>
            <p:nvPr/>
          </p:nvSpPr>
          <p:spPr>
            <a:xfrm>
              <a:off x="1840786" y="3586141"/>
              <a:ext cx="35967" cy="14392"/>
            </a:xfrm>
            <a:custGeom>
              <a:avLst/>
              <a:gdLst/>
              <a:ahLst/>
              <a:cxnLst/>
              <a:rect l="l" t="t" r="r" b="b"/>
              <a:pathLst>
                <a:path w="1372" h="549" extrusionOk="0">
                  <a:moveTo>
                    <a:pt x="0" y="0"/>
                  </a:moveTo>
                  <a:lnTo>
                    <a:pt x="0" y="419"/>
                  </a:lnTo>
                  <a:cubicBezTo>
                    <a:pt x="217" y="505"/>
                    <a:pt x="448" y="549"/>
                    <a:pt x="680" y="549"/>
                  </a:cubicBezTo>
                  <a:cubicBezTo>
                    <a:pt x="913" y="549"/>
                    <a:pt x="1148" y="505"/>
                    <a:pt x="1372" y="419"/>
                  </a:cubicBezTo>
                  <a:lnTo>
                    <a:pt x="1372" y="0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16051;p73">
              <a:extLst>
                <a:ext uri="{FF2B5EF4-FFF2-40B4-BE49-F238E27FC236}">
                  <a16:creationId xmlns:a16="http://schemas.microsoft.com/office/drawing/2014/main" id="{88B0C7E6-36BB-406F-B768-94F8D0A1B5C2}"/>
                </a:ext>
              </a:extLst>
            </p:cNvPr>
            <p:cNvSpPr/>
            <p:nvPr/>
          </p:nvSpPr>
          <p:spPr>
            <a:xfrm>
              <a:off x="1799156" y="3600507"/>
              <a:ext cx="119226" cy="75342"/>
            </a:xfrm>
            <a:custGeom>
              <a:avLst/>
              <a:gdLst/>
              <a:ahLst/>
              <a:cxnLst/>
              <a:rect l="l" t="t" r="r" b="b"/>
              <a:pathLst>
                <a:path w="4548" h="2874" extrusionOk="0">
                  <a:moveTo>
                    <a:pt x="1588" y="1"/>
                  </a:moveTo>
                  <a:lnTo>
                    <a:pt x="491" y="318"/>
                  </a:lnTo>
                  <a:cubicBezTo>
                    <a:pt x="202" y="405"/>
                    <a:pt x="0" y="679"/>
                    <a:pt x="0" y="982"/>
                  </a:cubicBezTo>
                  <a:lnTo>
                    <a:pt x="0" y="2642"/>
                  </a:lnTo>
                  <a:cubicBezTo>
                    <a:pt x="0" y="2772"/>
                    <a:pt x="87" y="2873"/>
                    <a:pt x="217" y="2873"/>
                  </a:cubicBezTo>
                  <a:lnTo>
                    <a:pt x="4316" y="2873"/>
                  </a:lnTo>
                  <a:cubicBezTo>
                    <a:pt x="4446" y="2873"/>
                    <a:pt x="4547" y="2772"/>
                    <a:pt x="4547" y="2642"/>
                  </a:cubicBezTo>
                  <a:lnTo>
                    <a:pt x="4547" y="968"/>
                  </a:lnTo>
                  <a:cubicBezTo>
                    <a:pt x="4547" y="665"/>
                    <a:pt x="4345" y="405"/>
                    <a:pt x="4057" y="318"/>
                  </a:cubicBezTo>
                  <a:lnTo>
                    <a:pt x="2960" y="1"/>
                  </a:lnTo>
                  <a:lnTo>
                    <a:pt x="2267" y="463"/>
                  </a:lnTo>
                  <a:lnTo>
                    <a:pt x="1588" y="1"/>
                  </a:lnTo>
                  <a:close/>
                </a:path>
              </a:pathLst>
            </a:custGeom>
            <a:solidFill>
              <a:srgbClr val="EFF2F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16052;p73">
              <a:extLst>
                <a:ext uri="{FF2B5EF4-FFF2-40B4-BE49-F238E27FC236}">
                  <a16:creationId xmlns:a16="http://schemas.microsoft.com/office/drawing/2014/main" id="{537DAD99-BBE5-4B41-AC4C-484F07E3F5D7}"/>
                </a:ext>
              </a:extLst>
            </p:cNvPr>
            <p:cNvSpPr/>
            <p:nvPr/>
          </p:nvSpPr>
          <p:spPr>
            <a:xfrm>
              <a:off x="1852897" y="3612618"/>
              <a:ext cx="11744" cy="63231"/>
            </a:xfrm>
            <a:custGeom>
              <a:avLst/>
              <a:gdLst/>
              <a:ahLst/>
              <a:cxnLst/>
              <a:rect l="l" t="t" r="r" b="b"/>
              <a:pathLst>
                <a:path w="448" h="2412" extrusionOk="0">
                  <a:moveTo>
                    <a:pt x="101" y="1"/>
                  </a:moveTo>
                  <a:lnTo>
                    <a:pt x="0" y="2411"/>
                  </a:lnTo>
                  <a:lnTo>
                    <a:pt x="448" y="2411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16053;p73">
              <a:extLst>
                <a:ext uri="{FF2B5EF4-FFF2-40B4-BE49-F238E27FC236}">
                  <a16:creationId xmlns:a16="http://schemas.microsoft.com/office/drawing/2014/main" id="{ECAB1227-5616-40E3-A003-AB2826A69583}"/>
                </a:ext>
              </a:extLst>
            </p:cNvPr>
            <p:cNvSpPr/>
            <p:nvPr/>
          </p:nvSpPr>
          <p:spPr>
            <a:xfrm>
              <a:off x="1822986" y="3526712"/>
              <a:ext cx="71541" cy="65511"/>
            </a:xfrm>
            <a:custGeom>
              <a:avLst/>
              <a:gdLst/>
              <a:ahLst/>
              <a:cxnLst/>
              <a:rect l="l" t="t" r="r" b="b"/>
              <a:pathLst>
                <a:path w="2729" h="2499" extrusionOk="0">
                  <a:moveTo>
                    <a:pt x="881" y="1"/>
                  </a:moveTo>
                  <a:cubicBezTo>
                    <a:pt x="751" y="1"/>
                    <a:pt x="636" y="44"/>
                    <a:pt x="549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892"/>
                    <a:pt x="607" y="2498"/>
                    <a:pt x="1358" y="2498"/>
                  </a:cubicBezTo>
                  <a:cubicBezTo>
                    <a:pt x="2123" y="2498"/>
                    <a:pt x="2729" y="1892"/>
                    <a:pt x="2729" y="1127"/>
                  </a:cubicBezTo>
                  <a:lnTo>
                    <a:pt x="2729" y="838"/>
                  </a:lnTo>
                  <a:cubicBezTo>
                    <a:pt x="2729" y="723"/>
                    <a:pt x="2686" y="607"/>
                    <a:pt x="2599" y="520"/>
                  </a:cubicBezTo>
                  <a:cubicBezTo>
                    <a:pt x="2253" y="174"/>
                    <a:pt x="1603" y="15"/>
                    <a:pt x="881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16054;p73">
              <a:extLst>
                <a:ext uri="{FF2B5EF4-FFF2-40B4-BE49-F238E27FC236}">
                  <a16:creationId xmlns:a16="http://schemas.microsoft.com/office/drawing/2014/main" id="{F9E7516E-D33E-46CA-85F2-70B2D9FAE0DD}"/>
                </a:ext>
              </a:extLst>
            </p:cNvPr>
            <p:cNvSpPr/>
            <p:nvPr/>
          </p:nvSpPr>
          <p:spPr>
            <a:xfrm>
              <a:off x="1822986" y="3526712"/>
              <a:ext cx="71174" cy="63991"/>
            </a:xfrm>
            <a:custGeom>
              <a:avLst/>
              <a:gdLst/>
              <a:ahLst/>
              <a:cxnLst/>
              <a:rect l="l" t="t" r="r" b="b"/>
              <a:pathLst>
                <a:path w="2715" h="2441" extrusionOk="0">
                  <a:moveTo>
                    <a:pt x="867" y="1"/>
                  </a:moveTo>
                  <a:cubicBezTo>
                    <a:pt x="751" y="1"/>
                    <a:pt x="636" y="44"/>
                    <a:pt x="535" y="131"/>
                  </a:cubicBezTo>
                  <a:lnTo>
                    <a:pt x="131" y="549"/>
                  </a:lnTo>
                  <a:cubicBezTo>
                    <a:pt x="44" y="636"/>
                    <a:pt x="1" y="751"/>
                    <a:pt x="1" y="867"/>
                  </a:cubicBezTo>
                  <a:lnTo>
                    <a:pt x="1" y="1127"/>
                  </a:lnTo>
                  <a:cubicBezTo>
                    <a:pt x="1" y="1733"/>
                    <a:pt x="405" y="2267"/>
                    <a:pt x="982" y="2440"/>
                  </a:cubicBezTo>
                  <a:cubicBezTo>
                    <a:pt x="780" y="2195"/>
                    <a:pt x="679" y="1892"/>
                    <a:pt x="679" y="1589"/>
                  </a:cubicBezTo>
                  <a:lnTo>
                    <a:pt x="679" y="925"/>
                  </a:lnTo>
                  <a:cubicBezTo>
                    <a:pt x="679" y="673"/>
                    <a:pt x="882" y="462"/>
                    <a:pt x="1131" y="462"/>
                  </a:cubicBezTo>
                  <a:cubicBezTo>
                    <a:pt x="1139" y="462"/>
                    <a:pt x="1147" y="462"/>
                    <a:pt x="1156" y="463"/>
                  </a:cubicBezTo>
                  <a:cubicBezTo>
                    <a:pt x="1617" y="492"/>
                    <a:pt x="2296" y="578"/>
                    <a:pt x="2715" y="780"/>
                  </a:cubicBezTo>
                  <a:cubicBezTo>
                    <a:pt x="2715" y="679"/>
                    <a:pt x="2657" y="593"/>
                    <a:pt x="2599" y="520"/>
                  </a:cubicBezTo>
                  <a:cubicBezTo>
                    <a:pt x="2238" y="174"/>
                    <a:pt x="1603" y="15"/>
                    <a:pt x="867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16055;p73">
              <a:extLst>
                <a:ext uri="{FF2B5EF4-FFF2-40B4-BE49-F238E27FC236}">
                  <a16:creationId xmlns:a16="http://schemas.microsoft.com/office/drawing/2014/main" id="{54BA7F3A-7A27-4484-8D92-2F1AD0A4C543}"/>
                </a:ext>
              </a:extLst>
            </p:cNvPr>
            <p:cNvSpPr/>
            <p:nvPr/>
          </p:nvSpPr>
          <p:spPr>
            <a:xfrm>
              <a:off x="1798763" y="3616026"/>
              <a:ext cx="24249" cy="59823"/>
            </a:xfrm>
            <a:custGeom>
              <a:avLst/>
              <a:gdLst/>
              <a:ahLst/>
              <a:cxnLst/>
              <a:rect l="l" t="t" r="r" b="b"/>
              <a:pathLst>
                <a:path w="925" h="2282" extrusionOk="0">
                  <a:moveTo>
                    <a:pt x="131" y="1"/>
                  </a:moveTo>
                  <a:cubicBezTo>
                    <a:pt x="59" y="102"/>
                    <a:pt x="15" y="246"/>
                    <a:pt x="15" y="390"/>
                  </a:cubicBezTo>
                  <a:lnTo>
                    <a:pt x="15" y="2050"/>
                  </a:lnTo>
                  <a:cubicBezTo>
                    <a:pt x="1" y="2180"/>
                    <a:pt x="102" y="2281"/>
                    <a:pt x="232" y="2281"/>
                  </a:cubicBezTo>
                  <a:lnTo>
                    <a:pt x="910" y="2281"/>
                  </a:lnTo>
                  <a:lnTo>
                    <a:pt x="925" y="1069"/>
                  </a:lnTo>
                  <a:cubicBezTo>
                    <a:pt x="925" y="881"/>
                    <a:pt x="852" y="708"/>
                    <a:pt x="723" y="578"/>
                  </a:cubicBezTo>
                  <a:lnTo>
                    <a:pt x="131" y="1"/>
                  </a:ln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16056;p73">
              <a:extLst>
                <a:ext uri="{FF2B5EF4-FFF2-40B4-BE49-F238E27FC236}">
                  <a16:creationId xmlns:a16="http://schemas.microsoft.com/office/drawing/2014/main" id="{89EB1491-B2E6-4DF1-81F4-D95B952799CE}"/>
                </a:ext>
              </a:extLst>
            </p:cNvPr>
            <p:cNvSpPr/>
            <p:nvPr/>
          </p:nvSpPr>
          <p:spPr>
            <a:xfrm>
              <a:off x="1852504" y="3612618"/>
              <a:ext cx="12138" cy="11771"/>
            </a:xfrm>
            <a:custGeom>
              <a:avLst/>
              <a:gdLst/>
              <a:ahLst/>
              <a:cxnLst/>
              <a:rect l="l" t="t" r="r" b="b"/>
              <a:pathLst>
                <a:path w="463" h="449" extrusionOk="0">
                  <a:moveTo>
                    <a:pt x="1" y="1"/>
                  </a:moveTo>
                  <a:lnTo>
                    <a:pt x="1" y="347"/>
                  </a:lnTo>
                  <a:cubicBezTo>
                    <a:pt x="1" y="405"/>
                    <a:pt x="58" y="448"/>
                    <a:pt x="116" y="448"/>
                  </a:cubicBezTo>
                  <a:lnTo>
                    <a:pt x="347" y="448"/>
                  </a:lnTo>
                  <a:cubicBezTo>
                    <a:pt x="405" y="448"/>
                    <a:pt x="463" y="405"/>
                    <a:pt x="463" y="347"/>
                  </a:cubicBezTo>
                  <a:lnTo>
                    <a:pt x="46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16057;p73">
              <a:extLst>
                <a:ext uri="{FF2B5EF4-FFF2-40B4-BE49-F238E27FC236}">
                  <a16:creationId xmlns:a16="http://schemas.microsoft.com/office/drawing/2014/main" id="{CBE983F6-15CF-4AF5-9B31-89128BAAFD6D}"/>
                </a:ext>
              </a:extLst>
            </p:cNvPr>
            <p:cNvSpPr/>
            <p:nvPr/>
          </p:nvSpPr>
          <p:spPr>
            <a:xfrm>
              <a:off x="1834337" y="3595919"/>
              <a:ext cx="24249" cy="25114"/>
            </a:xfrm>
            <a:custGeom>
              <a:avLst/>
              <a:gdLst/>
              <a:ahLst/>
              <a:cxnLst/>
              <a:rect l="l" t="t" r="r" b="b"/>
              <a:pathLst>
                <a:path w="925" h="958" extrusionOk="0">
                  <a:moveTo>
                    <a:pt x="203" y="0"/>
                  </a:moveTo>
                  <a:cubicBezTo>
                    <a:pt x="174" y="0"/>
                    <a:pt x="146" y="15"/>
                    <a:pt x="131" y="46"/>
                  </a:cubicBezTo>
                  <a:lnTo>
                    <a:pt x="1" y="248"/>
                  </a:lnTo>
                  <a:lnTo>
                    <a:pt x="347" y="883"/>
                  </a:lnTo>
                  <a:cubicBezTo>
                    <a:pt x="365" y="929"/>
                    <a:pt x="413" y="957"/>
                    <a:pt x="463" y="957"/>
                  </a:cubicBezTo>
                  <a:cubicBezTo>
                    <a:pt x="492" y="957"/>
                    <a:pt x="523" y="948"/>
                    <a:pt x="549" y="926"/>
                  </a:cubicBezTo>
                  <a:lnTo>
                    <a:pt x="925" y="638"/>
                  </a:lnTo>
                  <a:lnTo>
                    <a:pt x="275" y="31"/>
                  </a:lnTo>
                  <a:cubicBezTo>
                    <a:pt x="255" y="11"/>
                    <a:pt x="229" y="0"/>
                    <a:pt x="203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16058;p73">
              <a:extLst>
                <a:ext uri="{FF2B5EF4-FFF2-40B4-BE49-F238E27FC236}">
                  <a16:creationId xmlns:a16="http://schemas.microsoft.com/office/drawing/2014/main" id="{4B896ECC-F230-4E05-ADAD-3AAF62D62314}"/>
                </a:ext>
              </a:extLst>
            </p:cNvPr>
            <p:cNvSpPr/>
            <p:nvPr/>
          </p:nvSpPr>
          <p:spPr>
            <a:xfrm>
              <a:off x="1858559" y="3595919"/>
              <a:ext cx="24616" cy="25114"/>
            </a:xfrm>
            <a:custGeom>
              <a:avLst/>
              <a:gdLst/>
              <a:ahLst/>
              <a:cxnLst/>
              <a:rect l="l" t="t" r="r" b="b"/>
              <a:pathLst>
                <a:path w="939" h="958" extrusionOk="0">
                  <a:moveTo>
                    <a:pt x="730" y="0"/>
                  </a:moveTo>
                  <a:cubicBezTo>
                    <a:pt x="708" y="0"/>
                    <a:pt x="685" y="11"/>
                    <a:pt x="665" y="31"/>
                  </a:cubicBezTo>
                  <a:lnTo>
                    <a:pt x="1" y="638"/>
                  </a:lnTo>
                  <a:lnTo>
                    <a:pt x="390" y="926"/>
                  </a:lnTo>
                  <a:cubicBezTo>
                    <a:pt x="417" y="948"/>
                    <a:pt x="445" y="957"/>
                    <a:pt x="473" y="957"/>
                  </a:cubicBezTo>
                  <a:cubicBezTo>
                    <a:pt x="520" y="957"/>
                    <a:pt x="565" y="929"/>
                    <a:pt x="592" y="883"/>
                  </a:cubicBezTo>
                  <a:lnTo>
                    <a:pt x="939" y="248"/>
                  </a:lnTo>
                  <a:lnTo>
                    <a:pt x="795" y="46"/>
                  </a:lnTo>
                  <a:cubicBezTo>
                    <a:pt x="779" y="15"/>
                    <a:pt x="755" y="0"/>
                    <a:pt x="730" y="0"/>
                  </a:cubicBezTo>
                  <a:close/>
                </a:path>
              </a:pathLst>
            </a:custGeom>
            <a:solidFill>
              <a:srgbClr val="E9ED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16059;p73">
              <a:extLst>
                <a:ext uri="{FF2B5EF4-FFF2-40B4-BE49-F238E27FC236}">
                  <a16:creationId xmlns:a16="http://schemas.microsoft.com/office/drawing/2014/main" id="{6430A9A8-2EBD-43B9-B16D-851A2D54E73B}"/>
                </a:ext>
              </a:extLst>
            </p:cNvPr>
            <p:cNvSpPr/>
            <p:nvPr/>
          </p:nvSpPr>
          <p:spPr>
            <a:xfrm>
              <a:off x="1900556" y="3395401"/>
              <a:ext cx="178288" cy="208540"/>
            </a:xfrm>
            <a:custGeom>
              <a:avLst/>
              <a:gdLst/>
              <a:ahLst/>
              <a:cxnLst/>
              <a:rect l="l" t="t" r="r" b="b"/>
              <a:pathLst>
                <a:path w="6801" h="7955" extrusionOk="0">
                  <a:moveTo>
                    <a:pt x="3408" y="1"/>
                  </a:moveTo>
                  <a:cubicBezTo>
                    <a:pt x="1777" y="1"/>
                    <a:pt x="578" y="1141"/>
                    <a:pt x="448" y="2960"/>
                  </a:cubicBezTo>
                  <a:cubicBezTo>
                    <a:pt x="290" y="5212"/>
                    <a:pt x="88" y="6468"/>
                    <a:pt x="30" y="6886"/>
                  </a:cubicBezTo>
                  <a:cubicBezTo>
                    <a:pt x="1" y="6987"/>
                    <a:pt x="59" y="7089"/>
                    <a:pt x="145" y="7132"/>
                  </a:cubicBezTo>
                  <a:cubicBezTo>
                    <a:pt x="578" y="7348"/>
                    <a:pt x="1921" y="7955"/>
                    <a:pt x="3408" y="7955"/>
                  </a:cubicBezTo>
                  <a:cubicBezTo>
                    <a:pt x="4895" y="7955"/>
                    <a:pt x="6237" y="7348"/>
                    <a:pt x="6670" y="7132"/>
                  </a:cubicBezTo>
                  <a:cubicBezTo>
                    <a:pt x="6757" y="7089"/>
                    <a:pt x="6800" y="6987"/>
                    <a:pt x="6786" y="6886"/>
                  </a:cubicBezTo>
                  <a:cubicBezTo>
                    <a:pt x="6728" y="6468"/>
                    <a:pt x="6526" y="5212"/>
                    <a:pt x="6367" y="2960"/>
                  </a:cubicBezTo>
                  <a:cubicBezTo>
                    <a:pt x="6237" y="1127"/>
                    <a:pt x="5039" y="1"/>
                    <a:pt x="3408" y="1"/>
                  </a:cubicBezTo>
                  <a:close/>
                </a:path>
              </a:pathLst>
            </a:custGeom>
            <a:solidFill>
              <a:srgbClr val="667A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16060;p73">
              <a:extLst>
                <a:ext uri="{FF2B5EF4-FFF2-40B4-BE49-F238E27FC236}">
                  <a16:creationId xmlns:a16="http://schemas.microsoft.com/office/drawing/2014/main" id="{A1A83D41-52B3-43D7-AE0F-E91A4908B967}"/>
                </a:ext>
              </a:extLst>
            </p:cNvPr>
            <p:cNvSpPr/>
            <p:nvPr/>
          </p:nvSpPr>
          <p:spPr>
            <a:xfrm>
              <a:off x="1942579" y="3395401"/>
              <a:ext cx="136266" cy="208593"/>
            </a:xfrm>
            <a:custGeom>
              <a:avLst/>
              <a:gdLst/>
              <a:ahLst/>
              <a:cxnLst/>
              <a:rect l="l" t="t" r="r" b="b"/>
              <a:pathLst>
                <a:path w="5198" h="7957" extrusionOk="0">
                  <a:moveTo>
                    <a:pt x="1805" y="1"/>
                  </a:moveTo>
                  <a:cubicBezTo>
                    <a:pt x="1689" y="1"/>
                    <a:pt x="1574" y="1"/>
                    <a:pt x="1473" y="15"/>
                  </a:cubicBezTo>
                  <a:cubicBezTo>
                    <a:pt x="202" y="145"/>
                    <a:pt x="0" y="1935"/>
                    <a:pt x="1227" y="2310"/>
                  </a:cubicBezTo>
                  <a:lnTo>
                    <a:pt x="1256" y="2310"/>
                  </a:lnTo>
                  <a:lnTo>
                    <a:pt x="1718" y="7955"/>
                  </a:lnTo>
                  <a:cubicBezTo>
                    <a:pt x="1768" y="7956"/>
                    <a:pt x="1817" y="7957"/>
                    <a:pt x="1867" y="7957"/>
                  </a:cubicBezTo>
                  <a:cubicBezTo>
                    <a:pt x="3324" y="7957"/>
                    <a:pt x="4634" y="7355"/>
                    <a:pt x="5067" y="7132"/>
                  </a:cubicBezTo>
                  <a:cubicBezTo>
                    <a:pt x="5154" y="7089"/>
                    <a:pt x="5197" y="6987"/>
                    <a:pt x="5183" y="6886"/>
                  </a:cubicBezTo>
                  <a:cubicBezTo>
                    <a:pt x="5125" y="6468"/>
                    <a:pt x="4923" y="5212"/>
                    <a:pt x="4764" y="2960"/>
                  </a:cubicBezTo>
                  <a:cubicBezTo>
                    <a:pt x="4634" y="1127"/>
                    <a:pt x="3436" y="1"/>
                    <a:pt x="1805" y="1"/>
                  </a:cubicBezTo>
                  <a:close/>
                </a:path>
              </a:pathLst>
            </a:custGeom>
            <a:solidFill>
              <a:srgbClr val="5C7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16061;p73">
              <a:extLst>
                <a:ext uri="{FF2B5EF4-FFF2-40B4-BE49-F238E27FC236}">
                  <a16:creationId xmlns:a16="http://schemas.microsoft.com/office/drawing/2014/main" id="{EA265D70-C699-4DC5-912A-1FA3F0D0AC1D}"/>
                </a:ext>
              </a:extLst>
            </p:cNvPr>
            <p:cNvSpPr/>
            <p:nvPr/>
          </p:nvSpPr>
          <p:spPr>
            <a:xfrm>
              <a:off x="1888471" y="3556230"/>
              <a:ext cx="202852" cy="119619"/>
            </a:xfrm>
            <a:custGeom>
              <a:avLst/>
              <a:gdLst/>
              <a:ahLst/>
              <a:cxnLst/>
              <a:rect l="l" t="t" r="r" b="b"/>
              <a:pathLst>
                <a:path w="7738" h="4563" extrusionOk="0">
                  <a:moveTo>
                    <a:pt x="2728" y="1"/>
                  </a:moveTo>
                  <a:lnTo>
                    <a:pt x="2728" y="1011"/>
                  </a:lnTo>
                  <a:cubicBezTo>
                    <a:pt x="2728" y="1184"/>
                    <a:pt x="2627" y="1343"/>
                    <a:pt x="2454" y="1430"/>
                  </a:cubicBezTo>
                  <a:lnTo>
                    <a:pt x="549" y="2267"/>
                  </a:lnTo>
                  <a:cubicBezTo>
                    <a:pt x="217" y="2411"/>
                    <a:pt x="0" y="2744"/>
                    <a:pt x="0" y="3104"/>
                  </a:cubicBezTo>
                  <a:lnTo>
                    <a:pt x="0" y="4331"/>
                  </a:lnTo>
                  <a:cubicBezTo>
                    <a:pt x="0" y="4447"/>
                    <a:pt x="101" y="4562"/>
                    <a:pt x="231" y="4562"/>
                  </a:cubicBezTo>
                  <a:lnTo>
                    <a:pt x="7506" y="4562"/>
                  </a:lnTo>
                  <a:cubicBezTo>
                    <a:pt x="7636" y="4562"/>
                    <a:pt x="7737" y="4447"/>
                    <a:pt x="7737" y="4331"/>
                  </a:cubicBezTo>
                  <a:lnTo>
                    <a:pt x="7737" y="3104"/>
                  </a:lnTo>
                  <a:cubicBezTo>
                    <a:pt x="7737" y="2744"/>
                    <a:pt x="7521" y="2411"/>
                    <a:pt x="7189" y="2267"/>
                  </a:cubicBezTo>
                  <a:lnTo>
                    <a:pt x="5269" y="1430"/>
                  </a:lnTo>
                  <a:cubicBezTo>
                    <a:pt x="5110" y="1343"/>
                    <a:pt x="5009" y="1184"/>
                    <a:pt x="5009" y="1011"/>
                  </a:cubicBezTo>
                  <a:lnTo>
                    <a:pt x="5009" y="1"/>
                  </a:ln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16062;p73">
              <a:extLst>
                <a:ext uri="{FF2B5EF4-FFF2-40B4-BE49-F238E27FC236}">
                  <a16:creationId xmlns:a16="http://schemas.microsoft.com/office/drawing/2014/main" id="{F5D44425-D065-43B0-9691-50AA17E9E83B}"/>
                </a:ext>
              </a:extLst>
            </p:cNvPr>
            <p:cNvSpPr/>
            <p:nvPr/>
          </p:nvSpPr>
          <p:spPr>
            <a:xfrm>
              <a:off x="1888471" y="3599380"/>
              <a:ext cx="202852" cy="76469"/>
            </a:xfrm>
            <a:custGeom>
              <a:avLst/>
              <a:gdLst/>
              <a:ahLst/>
              <a:cxnLst/>
              <a:rect l="l" t="t" r="r" b="b"/>
              <a:pathLst>
                <a:path w="7738" h="2917" extrusionOk="0">
                  <a:moveTo>
                    <a:pt x="1963" y="0"/>
                  </a:moveTo>
                  <a:lnTo>
                    <a:pt x="549" y="621"/>
                  </a:lnTo>
                  <a:cubicBezTo>
                    <a:pt x="217" y="765"/>
                    <a:pt x="0" y="1098"/>
                    <a:pt x="0" y="1458"/>
                  </a:cubicBezTo>
                  <a:lnTo>
                    <a:pt x="0" y="2685"/>
                  </a:lnTo>
                  <a:cubicBezTo>
                    <a:pt x="0" y="2801"/>
                    <a:pt x="101" y="2916"/>
                    <a:pt x="231" y="2916"/>
                  </a:cubicBezTo>
                  <a:lnTo>
                    <a:pt x="7506" y="2916"/>
                  </a:lnTo>
                  <a:cubicBezTo>
                    <a:pt x="7636" y="2916"/>
                    <a:pt x="7737" y="2801"/>
                    <a:pt x="7737" y="2685"/>
                  </a:cubicBezTo>
                  <a:lnTo>
                    <a:pt x="7737" y="1458"/>
                  </a:lnTo>
                  <a:cubicBezTo>
                    <a:pt x="7737" y="1098"/>
                    <a:pt x="7521" y="765"/>
                    <a:pt x="7189" y="621"/>
                  </a:cubicBezTo>
                  <a:lnTo>
                    <a:pt x="5774" y="0"/>
                  </a:lnTo>
                  <a:cubicBezTo>
                    <a:pt x="5442" y="881"/>
                    <a:pt x="4655" y="1321"/>
                    <a:pt x="3869" y="1321"/>
                  </a:cubicBezTo>
                  <a:cubicBezTo>
                    <a:pt x="3082" y="1321"/>
                    <a:pt x="2295" y="881"/>
                    <a:pt x="1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16063;p73">
              <a:extLst>
                <a:ext uri="{FF2B5EF4-FFF2-40B4-BE49-F238E27FC236}">
                  <a16:creationId xmlns:a16="http://schemas.microsoft.com/office/drawing/2014/main" id="{C9C48439-5B33-4E28-89D6-609979ACDD9C}"/>
                </a:ext>
              </a:extLst>
            </p:cNvPr>
            <p:cNvSpPr/>
            <p:nvPr/>
          </p:nvSpPr>
          <p:spPr>
            <a:xfrm>
              <a:off x="1959985" y="3556230"/>
              <a:ext cx="59823" cy="23961"/>
            </a:xfrm>
            <a:custGeom>
              <a:avLst/>
              <a:gdLst/>
              <a:ahLst/>
              <a:cxnLst/>
              <a:rect l="l" t="t" r="r" b="b"/>
              <a:pathLst>
                <a:path w="2282" h="914" extrusionOk="0">
                  <a:moveTo>
                    <a:pt x="0" y="1"/>
                  </a:moveTo>
                  <a:lnTo>
                    <a:pt x="0" y="665"/>
                  </a:lnTo>
                  <a:cubicBezTo>
                    <a:pt x="361" y="831"/>
                    <a:pt x="751" y="914"/>
                    <a:pt x="1141" y="914"/>
                  </a:cubicBezTo>
                  <a:cubicBezTo>
                    <a:pt x="1530" y="914"/>
                    <a:pt x="1920" y="831"/>
                    <a:pt x="2281" y="665"/>
                  </a:cubicBezTo>
                  <a:lnTo>
                    <a:pt x="2281" y="1"/>
                  </a:lnTo>
                  <a:close/>
                </a:path>
              </a:pathLst>
            </a:custGeom>
            <a:solidFill>
              <a:srgbClr val="94A5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16064;p73">
              <a:extLst>
                <a:ext uri="{FF2B5EF4-FFF2-40B4-BE49-F238E27FC236}">
                  <a16:creationId xmlns:a16="http://schemas.microsoft.com/office/drawing/2014/main" id="{0F865036-04B4-4D3B-B373-D119CB56FCD0}"/>
                </a:ext>
              </a:extLst>
            </p:cNvPr>
            <p:cNvSpPr/>
            <p:nvPr/>
          </p:nvSpPr>
          <p:spPr>
            <a:xfrm>
              <a:off x="1929707" y="3456062"/>
              <a:ext cx="119619" cy="112069"/>
            </a:xfrm>
            <a:custGeom>
              <a:avLst/>
              <a:gdLst/>
              <a:ahLst/>
              <a:cxnLst/>
              <a:rect l="l" t="t" r="r" b="b"/>
              <a:pathLst>
                <a:path w="4563" h="4275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025" y="733"/>
                    <a:pt x="665" y="1137"/>
                    <a:pt x="203" y="1426"/>
                  </a:cubicBezTo>
                  <a:cubicBezTo>
                    <a:pt x="87" y="1512"/>
                    <a:pt x="15" y="1642"/>
                    <a:pt x="15" y="1786"/>
                  </a:cubicBezTo>
                  <a:lnTo>
                    <a:pt x="15" y="1916"/>
                  </a:lnTo>
                  <a:cubicBezTo>
                    <a:pt x="0" y="3143"/>
                    <a:pt x="924" y="4168"/>
                    <a:pt x="2137" y="4269"/>
                  </a:cubicBezTo>
                  <a:cubicBezTo>
                    <a:pt x="2188" y="4273"/>
                    <a:pt x="2239" y="4274"/>
                    <a:pt x="2290" y="4274"/>
                  </a:cubicBezTo>
                  <a:cubicBezTo>
                    <a:pt x="3536" y="4274"/>
                    <a:pt x="4562" y="3265"/>
                    <a:pt x="4562" y="2003"/>
                  </a:cubicBezTo>
                  <a:lnTo>
                    <a:pt x="4562" y="1599"/>
                  </a:lnTo>
                  <a:cubicBezTo>
                    <a:pt x="4562" y="1411"/>
                    <a:pt x="4490" y="1223"/>
                    <a:pt x="4346" y="1093"/>
                  </a:cubicBezTo>
                  <a:cubicBezTo>
                    <a:pt x="3985" y="776"/>
                    <a:pt x="3162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BCC9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16065;p73">
              <a:extLst>
                <a:ext uri="{FF2B5EF4-FFF2-40B4-BE49-F238E27FC236}">
                  <a16:creationId xmlns:a16="http://schemas.microsoft.com/office/drawing/2014/main" id="{0FC78BBA-E27C-4410-A9D4-AD08E3C17FAE}"/>
                </a:ext>
              </a:extLst>
            </p:cNvPr>
            <p:cNvSpPr/>
            <p:nvPr/>
          </p:nvSpPr>
          <p:spPr>
            <a:xfrm>
              <a:off x="1929707" y="3456062"/>
              <a:ext cx="116971" cy="111938"/>
            </a:xfrm>
            <a:custGeom>
              <a:avLst/>
              <a:gdLst/>
              <a:ahLst/>
              <a:cxnLst/>
              <a:rect l="l" t="t" r="r" b="b"/>
              <a:pathLst>
                <a:path w="4462" h="4270" extrusionOk="0">
                  <a:moveTo>
                    <a:pt x="1655" y="1"/>
                  </a:moveTo>
                  <a:cubicBezTo>
                    <a:pt x="1489" y="1"/>
                    <a:pt x="1344" y="98"/>
                    <a:pt x="1271" y="256"/>
                  </a:cubicBezTo>
                  <a:cubicBezTo>
                    <a:pt x="1227" y="328"/>
                    <a:pt x="1184" y="415"/>
                    <a:pt x="1126" y="487"/>
                  </a:cubicBezTo>
                  <a:cubicBezTo>
                    <a:pt x="895" y="863"/>
                    <a:pt x="578" y="1180"/>
                    <a:pt x="217" y="1426"/>
                  </a:cubicBezTo>
                  <a:cubicBezTo>
                    <a:pt x="87" y="1512"/>
                    <a:pt x="15" y="1656"/>
                    <a:pt x="15" y="1801"/>
                  </a:cubicBezTo>
                  <a:lnTo>
                    <a:pt x="15" y="1931"/>
                  </a:lnTo>
                  <a:cubicBezTo>
                    <a:pt x="0" y="3100"/>
                    <a:pt x="852" y="4096"/>
                    <a:pt x="2021" y="4269"/>
                  </a:cubicBezTo>
                  <a:cubicBezTo>
                    <a:pt x="1603" y="3836"/>
                    <a:pt x="1386" y="3273"/>
                    <a:pt x="1386" y="2696"/>
                  </a:cubicBezTo>
                  <a:lnTo>
                    <a:pt x="1386" y="1267"/>
                  </a:lnTo>
                  <a:cubicBezTo>
                    <a:pt x="1386" y="1021"/>
                    <a:pt x="1560" y="834"/>
                    <a:pt x="1790" y="805"/>
                  </a:cubicBezTo>
                  <a:cubicBezTo>
                    <a:pt x="1953" y="789"/>
                    <a:pt x="2115" y="782"/>
                    <a:pt x="2278" y="782"/>
                  </a:cubicBezTo>
                  <a:cubicBezTo>
                    <a:pt x="3027" y="782"/>
                    <a:pt x="3773" y="944"/>
                    <a:pt x="4461" y="1252"/>
                  </a:cubicBezTo>
                  <a:cubicBezTo>
                    <a:pt x="4432" y="1195"/>
                    <a:pt x="4389" y="1137"/>
                    <a:pt x="4346" y="1093"/>
                  </a:cubicBezTo>
                  <a:cubicBezTo>
                    <a:pt x="3985" y="776"/>
                    <a:pt x="3147" y="213"/>
                    <a:pt x="1747" y="11"/>
                  </a:cubicBezTo>
                  <a:cubicBezTo>
                    <a:pt x="1716" y="4"/>
                    <a:pt x="1685" y="1"/>
                    <a:pt x="1655" y="1"/>
                  </a:cubicBezTo>
                  <a:close/>
                </a:path>
              </a:pathLst>
            </a:custGeom>
            <a:solidFill>
              <a:srgbClr val="AABBC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16066;p73">
              <a:extLst>
                <a:ext uri="{FF2B5EF4-FFF2-40B4-BE49-F238E27FC236}">
                  <a16:creationId xmlns:a16="http://schemas.microsoft.com/office/drawing/2014/main" id="{C590FD08-C17D-40F7-99DD-DE2A3C4DBF43}"/>
                </a:ext>
              </a:extLst>
            </p:cNvPr>
            <p:cNvSpPr/>
            <p:nvPr/>
          </p:nvSpPr>
          <p:spPr>
            <a:xfrm>
              <a:off x="1888471" y="3619067"/>
              <a:ext cx="41629" cy="56782"/>
            </a:xfrm>
            <a:custGeom>
              <a:avLst/>
              <a:gdLst/>
              <a:ahLst/>
              <a:cxnLst/>
              <a:rect l="l" t="t" r="r" b="b"/>
              <a:pathLst>
                <a:path w="1588" h="2166" extrusionOk="0">
                  <a:moveTo>
                    <a:pt x="346" y="0"/>
                  </a:moveTo>
                  <a:cubicBezTo>
                    <a:pt x="130" y="173"/>
                    <a:pt x="0" y="433"/>
                    <a:pt x="0" y="707"/>
                  </a:cubicBezTo>
                  <a:lnTo>
                    <a:pt x="0" y="1934"/>
                  </a:lnTo>
                  <a:cubicBezTo>
                    <a:pt x="0" y="2064"/>
                    <a:pt x="101" y="2165"/>
                    <a:pt x="231" y="2165"/>
                  </a:cubicBezTo>
                  <a:lnTo>
                    <a:pt x="1588" y="2165"/>
                  </a:lnTo>
                  <a:lnTo>
                    <a:pt x="1588" y="1530"/>
                  </a:lnTo>
                  <a:cubicBezTo>
                    <a:pt x="1588" y="1357"/>
                    <a:pt x="1516" y="1184"/>
                    <a:pt x="1386" y="1054"/>
                  </a:cubicBezTo>
                  <a:lnTo>
                    <a:pt x="346" y="0"/>
                  </a:ln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16067;p73">
              <a:extLst>
                <a:ext uri="{FF2B5EF4-FFF2-40B4-BE49-F238E27FC236}">
                  <a16:creationId xmlns:a16="http://schemas.microsoft.com/office/drawing/2014/main" id="{1E7B5342-60C3-456D-978C-EB90E2822D74}"/>
                </a:ext>
              </a:extLst>
            </p:cNvPr>
            <p:cNvSpPr/>
            <p:nvPr/>
          </p:nvSpPr>
          <p:spPr>
            <a:xfrm>
              <a:off x="2049667" y="3619067"/>
              <a:ext cx="41656" cy="56782"/>
            </a:xfrm>
            <a:custGeom>
              <a:avLst/>
              <a:gdLst/>
              <a:ahLst/>
              <a:cxnLst/>
              <a:rect l="l" t="t" r="r" b="b"/>
              <a:pathLst>
                <a:path w="1589" h="2166" extrusionOk="0">
                  <a:moveTo>
                    <a:pt x="1242" y="0"/>
                  </a:moveTo>
                  <a:lnTo>
                    <a:pt x="203" y="1054"/>
                  </a:lnTo>
                  <a:cubicBezTo>
                    <a:pt x="73" y="1184"/>
                    <a:pt x="1" y="1357"/>
                    <a:pt x="1" y="1530"/>
                  </a:cubicBezTo>
                  <a:lnTo>
                    <a:pt x="1" y="2165"/>
                  </a:lnTo>
                  <a:lnTo>
                    <a:pt x="1357" y="2165"/>
                  </a:lnTo>
                  <a:cubicBezTo>
                    <a:pt x="1487" y="2165"/>
                    <a:pt x="1588" y="2064"/>
                    <a:pt x="1588" y="1934"/>
                  </a:cubicBezTo>
                  <a:lnTo>
                    <a:pt x="1588" y="707"/>
                  </a:lnTo>
                  <a:cubicBezTo>
                    <a:pt x="1588" y="433"/>
                    <a:pt x="1459" y="173"/>
                    <a:pt x="1242" y="0"/>
                  </a:cubicBezTo>
                  <a:close/>
                </a:path>
              </a:pathLst>
            </a:custGeom>
            <a:solidFill>
              <a:srgbClr val="CFD9E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" name="Google Shape;9682;p69">
            <a:extLst>
              <a:ext uri="{FF2B5EF4-FFF2-40B4-BE49-F238E27FC236}">
                <a16:creationId xmlns:a16="http://schemas.microsoft.com/office/drawing/2014/main" id="{A4A9399B-077A-4D6C-ACD0-37D1456A4DDA}"/>
              </a:ext>
            </a:extLst>
          </p:cNvPr>
          <p:cNvGrpSpPr/>
          <p:nvPr/>
        </p:nvGrpSpPr>
        <p:grpSpPr>
          <a:xfrm>
            <a:off x="6607887" y="1815681"/>
            <a:ext cx="1717897" cy="2051026"/>
            <a:chOff x="7159964" y="1971904"/>
            <a:chExt cx="291564" cy="348103"/>
          </a:xfrm>
        </p:grpSpPr>
        <p:sp>
          <p:nvSpPr>
            <p:cNvPr id="18" name="Google Shape;9683;p69">
              <a:extLst>
                <a:ext uri="{FF2B5EF4-FFF2-40B4-BE49-F238E27FC236}">
                  <a16:creationId xmlns:a16="http://schemas.microsoft.com/office/drawing/2014/main" id="{A3C55E67-049C-48F6-8759-3B6D5030785F}"/>
                </a:ext>
              </a:extLst>
            </p:cNvPr>
            <p:cNvSpPr/>
            <p:nvPr/>
          </p:nvSpPr>
          <p:spPr>
            <a:xfrm>
              <a:off x="7204947" y="1994277"/>
              <a:ext cx="167906" cy="153752"/>
            </a:xfrm>
            <a:custGeom>
              <a:avLst/>
              <a:gdLst/>
              <a:ahLst/>
              <a:cxnLst/>
              <a:rect l="l" t="t" r="r" b="b"/>
              <a:pathLst>
                <a:path w="6394" h="5855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8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345" y="4700"/>
                  </a:lnTo>
                  <a:lnTo>
                    <a:pt x="4059" y="5839"/>
                  </a:lnTo>
                  <a:cubicBezTo>
                    <a:pt x="4076" y="5850"/>
                    <a:pt x="4095" y="5855"/>
                    <a:pt x="4114" y="5855"/>
                  </a:cubicBezTo>
                  <a:cubicBezTo>
                    <a:pt x="4177" y="5855"/>
                    <a:pt x="4236" y="5800"/>
                    <a:pt x="4221" y="5733"/>
                  </a:cubicBezTo>
                  <a:lnTo>
                    <a:pt x="4049" y="4700"/>
                  </a:lnTo>
                  <a:lnTo>
                    <a:pt x="5752" y="4700"/>
                  </a:lnTo>
                  <a:cubicBezTo>
                    <a:pt x="6107" y="4700"/>
                    <a:pt x="6394" y="4413"/>
                    <a:pt x="6394" y="4058"/>
                  </a:cubicBezTo>
                  <a:lnTo>
                    <a:pt x="6394" y="642"/>
                  </a:lnTo>
                  <a:cubicBezTo>
                    <a:pt x="6394" y="288"/>
                    <a:pt x="6107" y="1"/>
                    <a:pt x="5752" y="1"/>
                  </a:cubicBezTo>
                  <a:close/>
                </a:path>
              </a:pathLst>
            </a:custGeom>
            <a:solidFill>
              <a:srgbClr val="C5D1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9684;p69">
              <a:extLst>
                <a:ext uri="{FF2B5EF4-FFF2-40B4-BE49-F238E27FC236}">
                  <a16:creationId xmlns:a16="http://schemas.microsoft.com/office/drawing/2014/main" id="{95C7360F-A7F4-41F1-A4D9-5D4E23165E1A}"/>
                </a:ext>
              </a:extLst>
            </p:cNvPr>
            <p:cNvSpPr/>
            <p:nvPr/>
          </p:nvSpPr>
          <p:spPr>
            <a:xfrm>
              <a:off x="7204711" y="1994277"/>
              <a:ext cx="156851" cy="112130"/>
            </a:xfrm>
            <a:custGeom>
              <a:avLst/>
              <a:gdLst/>
              <a:ahLst/>
              <a:cxnLst/>
              <a:rect l="l" t="t" r="r" b="b"/>
              <a:pathLst>
                <a:path w="5973" h="4270" extrusionOk="0">
                  <a:moveTo>
                    <a:pt x="641" y="1"/>
                  </a:moveTo>
                  <a:cubicBezTo>
                    <a:pt x="297" y="1"/>
                    <a:pt x="0" y="288"/>
                    <a:pt x="10" y="642"/>
                  </a:cubicBezTo>
                  <a:lnTo>
                    <a:pt x="10" y="4058"/>
                  </a:lnTo>
                  <a:cubicBezTo>
                    <a:pt x="10" y="4125"/>
                    <a:pt x="19" y="4202"/>
                    <a:pt x="48" y="4269"/>
                  </a:cubicBezTo>
                  <a:lnTo>
                    <a:pt x="4910" y="4269"/>
                  </a:lnTo>
                  <a:cubicBezTo>
                    <a:pt x="5503" y="4269"/>
                    <a:pt x="5972" y="3791"/>
                    <a:pt x="5972" y="3207"/>
                  </a:cubicBezTo>
                  <a:lnTo>
                    <a:pt x="5972" y="39"/>
                  </a:lnTo>
                  <a:cubicBezTo>
                    <a:pt x="5905" y="20"/>
                    <a:pt x="5838" y="1"/>
                    <a:pt x="5761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9694;p69">
              <a:extLst>
                <a:ext uri="{FF2B5EF4-FFF2-40B4-BE49-F238E27FC236}">
                  <a16:creationId xmlns:a16="http://schemas.microsoft.com/office/drawing/2014/main" id="{5D0B62D9-2C06-4AB7-A518-7191DCD3BE46}"/>
                </a:ext>
              </a:extLst>
            </p:cNvPr>
            <p:cNvSpPr/>
            <p:nvPr/>
          </p:nvSpPr>
          <p:spPr>
            <a:xfrm>
              <a:off x="7337140" y="2141806"/>
              <a:ext cx="33718" cy="73922"/>
            </a:xfrm>
            <a:custGeom>
              <a:avLst/>
              <a:gdLst/>
              <a:ahLst/>
              <a:cxnLst/>
              <a:rect l="l" t="t" r="r" b="b"/>
              <a:pathLst>
                <a:path w="1284" h="2815" extrusionOk="0">
                  <a:moveTo>
                    <a:pt x="776" y="0"/>
                  </a:moveTo>
                  <a:cubicBezTo>
                    <a:pt x="345" y="0"/>
                    <a:pt x="1" y="345"/>
                    <a:pt x="1" y="776"/>
                  </a:cubicBezTo>
                  <a:lnTo>
                    <a:pt x="1" y="948"/>
                  </a:lnTo>
                  <a:cubicBezTo>
                    <a:pt x="1" y="1168"/>
                    <a:pt x="39" y="1388"/>
                    <a:pt x="106" y="1599"/>
                  </a:cubicBezTo>
                  <a:lnTo>
                    <a:pt x="518" y="2814"/>
                  </a:lnTo>
                  <a:lnTo>
                    <a:pt x="1283" y="2814"/>
                  </a:lnTo>
                  <a:lnTo>
                    <a:pt x="1283" y="0"/>
                  </a:ln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9695;p69">
              <a:extLst>
                <a:ext uri="{FF2B5EF4-FFF2-40B4-BE49-F238E27FC236}">
                  <a16:creationId xmlns:a16="http://schemas.microsoft.com/office/drawing/2014/main" id="{4407E2A8-112C-4645-95C1-F351B27A5933}"/>
                </a:ext>
              </a:extLst>
            </p:cNvPr>
            <p:cNvSpPr/>
            <p:nvPr/>
          </p:nvSpPr>
          <p:spPr>
            <a:xfrm>
              <a:off x="7350717" y="2135031"/>
              <a:ext cx="80697" cy="80697"/>
            </a:xfrm>
            <a:custGeom>
              <a:avLst/>
              <a:gdLst/>
              <a:ahLst/>
              <a:cxnLst/>
              <a:rect l="l" t="t" r="r" b="b"/>
              <a:pathLst>
                <a:path w="3073" h="3073" extrusionOk="0">
                  <a:moveTo>
                    <a:pt x="766" y="0"/>
                  </a:moveTo>
                  <a:cubicBezTo>
                    <a:pt x="345" y="0"/>
                    <a:pt x="1" y="345"/>
                    <a:pt x="1" y="766"/>
                  </a:cubicBezTo>
                  <a:cubicBezTo>
                    <a:pt x="1" y="1053"/>
                    <a:pt x="230" y="1282"/>
                    <a:pt x="508" y="1282"/>
                  </a:cubicBezTo>
                  <a:lnTo>
                    <a:pt x="2556" y="3072"/>
                  </a:lnTo>
                  <a:lnTo>
                    <a:pt x="2986" y="1560"/>
                  </a:lnTo>
                  <a:cubicBezTo>
                    <a:pt x="3044" y="1378"/>
                    <a:pt x="3073" y="1187"/>
                    <a:pt x="3073" y="995"/>
                  </a:cubicBezTo>
                  <a:lnTo>
                    <a:pt x="3073" y="517"/>
                  </a:lnTo>
                  <a:cubicBezTo>
                    <a:pt x="3073" y="230"/>
                    <a:pt x="2843" y="0"/>
                    <a:pt x="2556" y="0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9696;p69">
              <a:extLst>
                <a:ext uri="{FF2B5EF4-FFF2-40B4-BE49-F238E27FC236}">
                  <a16:creationId xmlns:a16="http://schemas.microsoft.com/office/drawing/2014/main" id="{339C105F-8EE8-4926-8C7D-56753BF1A556}"/>
                </a:ext>
              </a:extLst>
            </p:cNvPr>
            <p:cNvSpPr/>
            <p:nvPr/>
          </p:nvSpPr>
          <p:spPr>
            <a:xfrm>
              <a:off x="7364030" y="2235791"/>
              <a:ext cx="40493" cy="29936"/>
            </a:xfrm>
            <a:custGeom>
              <a:avLst/>
              <a:gdLst/>
              <a:ahLst/>
              <a:cxnLst/>
              <a:rect l="l" t="t" r="r" b="b"/>
              <a:pathLst>
                <a:path w="1542" h="1140" extrusionOk="0">
                  <a:moveTo>
                    <a:pt x="1" y="1"/>
                  </a:moveTo>
                  <a:lnTo>
                    <a:pt x="1" y="1140"/>
                  </a:lnTo>
                  <a:lnTo>
                    <a:pt x="1542" y="1140"/>
                  </a:lnTo>
                  <a:lnTo>
                    <a:pt x="1542" y="1"/>
                  </a:ln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9697;p69">
              <a:extLst>
                <a:ext uri="{FF2B5EF4-FFF2-40B4-BE49-F238E27FC236}">
                  <a16:creationId xmlns:a16="http://schemas.microsoft.com/office/drawing/2014/main" id="{525207EF-3E4C-489D-A2F0-B18C1463D6CA}"/>
                </a:ext>
              </a:extLst>
            </p:cNvPr>
            <p:cNvSpPr/>
            <p:nvPr/>
          </p:nvSpPr>
          <p:spPr>
            <a:xfrm>
              <a:off x="7364030" y="2236053"/>
              <a:ext cx="40493" cy="16281"/>
            </a:xfrm>
            <a:custGeom>
              <a:avLst/>
              <a:gdLst/>
              <a:ahLst/>
              <a:cxnLst/>
              <a:rect l="l" t="t" r="r" b="b"/>
              <a:pathLst>
                <a:path w="1542" h="620" extrusionOk="0">
                  <a:moveTo>
                    <a:pt x="1" y="0"/>
                  </a:moveTo>
                  <a:lnTo>
                    <a:pt x="1" y="469"/>
                  </a:lnTo>
                  <a:cubicBezTo>
                    <a:pt x="250" y="570"/>
                    <a:pt x="510" y="620"/>
                    <a:pt x="771" y="620"/>
                  </a:cubicBezTo>
                  <a:cubicBezTo>
                    <a:pt x="1032" y="620"/>
                    <a:pt x="1293" y="570"/>
                    <a:pt x="1542" y="469"/>
                  </a:cubicBezTo>
                  <a:lnTo>
                    <a:pt x="1542" y="0"/>
                  </a:lnTo>
                  <a:close/>
                </a:path>
              </a:pathLst>
            </a:custGeom>
            <a:solidFill>
              <a:srgbClr val="96AB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9698;p69">
              <a:extLst>
                <a:ext uri="{FF2B5EF4-FFF2-40B4-BE49-F238E27FC236}">
                  <a16:creationId xmlns:a16="http://schemas.microsoft.com/office/drawing/2014/main" id="{C89472BC-8221-4E71-9769-C09BD7B055AD}"/>
                </a:ext>
              </a:extLst>
            </p:cNvPr>
            <p:cNvSpPr/>
            <p:nvPr/>
          </p:nvSpPr>
          <p:spPr>
            <a:xfrm>
              <a:off x="7317051" y="2252124"/>
              <a:ext cx="134477" cy="67882"/>
            </a:xfrm>
            <a:custGeom>
              <a:avLst/>
              <a:gdLst/>
              <a:ahLst/>
              <a:cxnLst/>
              <a:rect l="l" t="t" r="r" b="b"/>
              <a:pathLst>
                <a:path w="5121" h="2585" extrusionOk="0">
                  <a:moveTo>
                    <a:pt x="1790" y="1"/>
                  </a:moveTo>
                  <a:lnTo>
                    <a:pt x="555" y="355"/>
                  </a:lnTo>
                  <a:cubicBezTo>
                    <a:pt x="230" y="451"/>
                    <a:pt x="0" y="757"/>
                    <a:pt x="0" y="1092"/>
                  </a:cubicBezTo>
                  <a:lnTo>
                    <a:pt x="0" y="2326"/>
                  </a:lnTo>
                  <a:cubicBezTo>
                    <a:pt x="0" y="2470"/>
                    <a:pt x="115" y="2585"/>
                    <a:pt x="258" y="2585"/>
                  </a:cubicBezTo>
                  <a:lnTo>
                    <a:pt x="4862" y="2585"/>
                  </a:lnTo>
                  <a:cubicBezTo>
                    <a:pt x="5005" y="2585"/>
                    <a:pt x="5120" y="2470"/>
                    <a:pt x="5120" y="2326"/>
                  </a:cubicBezTo>
                  <a:lnTo>
                    <a:pt x="5120" y="1092"/>
                  </a:lnTo>
                  <a:cubicBezTo>
                    <a:pt x="5120" y="757"/>
                    <a:pt x="4891" y="451"/>
                    <a:pt x="4565" y="355"/>
                  </a:cubicBezTo>
                  <a:lnTo>
                    <a:pt x="3331" y="1"/>
                  </a:lnTo>
                  <a:lnTo>
                    <a:pt x="2555" y="518"/>
                  </a:lnTo>
                  <a:lnTo>
                    <a:pt x="1790" y="1"/>
                  </a:lnTo>
                  <a:close/>
                </a:path>
              </a:pathLst>
            </a:custGeom>
            <a:solidFill>
              <a:srgbClr val="6E829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9699;p69">
              <a:extLst>
                <a:ext uri="{FF2B5EF4-FFF2-40B4-BE49-F238E27FC236}">
                  <a16:creationId xmlns:a16="http://schemas.microsoft.com/office/drawing/2014/main" id="{B99A042A-014F-446E-83E2-AFE06AB50C68}"/>
                </a:ext>
              </a:extLst>
            </p:cNvPr>
            <p:cNvSpPr/>
            <p:nvPr/>
          </p:nvSpPr>
          <p:spPr>
            <a:xfrm>
              <a:off x="7377607" y="2265701"/>
              <a:ext cx="13340" cy="54306"/>
            </a:xfrm>
            <a:custGeom>
              <a:avLst/>
              <a:gdLst/>
              <a:ahLst/>
              <a:cxnLst/>
              <a:rect l="l" t="t" r="r" b="b"/>
              <a:pathLst>
                <a:path w="508" h="2068" extrusionOk="0">
                  <a:moveTo>
                    <a:pt x="125" y="1"/>
                  </a:moveTo>
                  <a:lnTo>
                    <a:pt x="1" y="2068"/>
                  </a:lnTo>
                  <a:lnTo>
                    <a:pt x="508" y="2068"/>
                  </a:lnTo>
                  <a:lnTo>
                    <a:pt x="38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9700;p69">
              <a:extLst>
                <a:ext uri="{FF2B5EF4-FFF2-40B4-BE49-F238E27FC236}">
                  <a16:creationId xmlns:a16="http://schemas.microsoft.com/office/drawing/2014/main" id="{28BEF6F6-8813-4A60-883A-2D5C2708AFF2}"/>
                </a:ext>
              </a:extLst>
            </p:cNvPr>
            <p:cNvSpPr/>
            <p:nvPr/>
          </p:nvSpPr>
          <p:spPr>
            <a:xfrm>
              <a:off x="7343941" y="2168906"/>
              <a:ext cx="80697" cy="73712"/>
            </a:xfrm>
            <a:custGeom>
              <a:avLst/>
              <a:gdLst/>
              <a:ahLst/>
              <a:cxnLst/>
              <a:rect l="l" t="t" r="r" b="b"/>
              <a:pathLst>
                <a:path w="3073" h="2807" extrusionOk="0">
                  <a:moveTo>
                    <a:pt x="955" y="1"/>
                  </a:moveTo>
                  <a:cubicBezTo>
                    <a:pt x="823" y="1"/>
                    <a:pt x="701" y="57"/>
                    <a:pt x="613" y="155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78"/>
                  </a:cubicBezTo>
                  <a:lnTo>
                    <a:pt x="0" y="1275"/>
                  </a:lnTo>
                  <a:cubicBezTo>
                    <a:pt x="0" y="2117"/>
                    <a:pt x="689" y="2806"/>
                    <a:pt x="1531" y="2806"/>
                  </a:cubicBezTo>
                  <a:cubicBezTo>
                    <a:pt x="2383" y="2806"/>
                    <a:pt x="3072" y="2117"/>
                    <a:pt x="3072" y="1275"/>
                  </a:cubicBezTo>
                  <a:lnTo>
                    <a:pt x="3072" y="949"/>
                  </a:lnTo>
                  <a:cubicBezTo>
                    <a:pt x="3072" y="815"/>
                    <a:pt x="3015" y="682"/>
                    <a:pt x="2919" y="586"/>
                  </a:cubicBezTo>
                  <a:cubicBezTo>
                    <a:pt x="2527" y="203"/>
                    <a:pt x="1799" y="3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BEC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9701;p69">
              <a:extLst>
                <a:ext uri="{FF2B5EF4-FFF2-40B4-BE49-F238E27FC236}">
                  <a16:creationId xmlns:a16="http://schemas.microsoft.com/office/drawing/2014/main" id="{90C52496-61D3-4C99-94AE-C70237A35B62}"/>
                </a:ext>
              </a:extLst>
            </p:cNvPr>
            <p:cNvSpPr/>
            <p:nvPr/>
          </p:nvSpPr>
          <p:spPr>
            <a:xfrm>
              <a:off x="7343941" y="2168906"/>
              <a:ext cx="80434" cy="72189"/>
            </a:xfrm>
            <a:custGeom>
              <a:avLst/>
              <a:gdLst/>
              <a:ahLst/>
              <a:cxnLst/>
              <a:rect l="l" t="t" r="r" b="b"/>
              <a:pathLst>
                <a:path w="3063" h="2749" extrusionOk="0">
                  <a:moveTo>
                    <a:pt x="955" y="1"/>
                  </a:moveTo>
                  <a:cubicBezTo>
                    <a:pt x="823" y="1"/>
                    <a:pt x="701" y="57"/>
                    <a:pt x="613" y="146"/>
                  </a:cubicBezTo>
                  <a:lnTo>
                    <a:pt x="153" y="615"/>
                  </a:lnTo>
                  <a:cubicBezTo>
                    <a:pt x="58" y="710"/>
                    <a:pt x="0" y="835"/>
                    <a:pt x="0" y="969"/>
                  </a:cubicBezTo>
                  <a:lnTo>
                    <a:pt x="0" y="1275"/>
                  </a:lnTo>
                  <a:cubicBezTo>
                    <a:pt x="0" y="1954"/>
                    <a:pt x="450" y="2557"/>
                    <a:pt x="1110" y="2749"/>
                  </a:cubicBezTo>
                  <a:cubicBezTo>
                    <a:pt x="890" y="2471"/>
                    <a:pt x="766" y="2136"/>
                    <a:pt x="766" y="1792"/>
                  </a:cubicBezTo>
                  <a:lnTo>
                    <a:pt x="766" y="1036"/>
                  </a:lnTo>
                  <a:cubicBezTo>
                    <a:pt x="766" y="751"/>
                    <a:pt x="996" y="527"/>
                    <a:pt x="1277" y="527"/>
                  </a:cubicBezTo>
                  <a:cubicBezTo>
                    <a:pt x="1288" y="527"/>
                    <a:pt x="1300" y="528"/>
                    <a:pt x="1311" y="528"/>
                  </a:cubicBezTo>
                  <a:cubicBezTo>
                    <a:pt x="1828" y="557"/>
                    <a:pt x="2594" y="643"/>
                    <a:pt x="3063" y="873"/>
                  </a:cubicBezTo>
                  <a:cubicBezTo>
                    <a:pt x="3053" y="768"/>
                    <a:pt x="2996" y="662"/>
                    <a:pt x="2919" y="586"/>
                  </a:cubicBezTo>
                  <a:cubicBezTo>
                    <a:pt x="2527" y="203"/>
                    <a:pt x="1799" y="21"/>
                    <a:pt x="986" y="2"/>
                  </a:cubicBezTo>
                  <a:cubicBezTo>
                    <a:pt x="975" y="1"/>
                    <a:pt x="965" y="1"/>
                    <a:pt x="955" y="1"/>
                  </a:cubicBezTo>
                  <a:close/>
                </a:path>
              </a:pathLst>
            </a:custGeom>
            <a:solidFill>
              <a:srgbClr val="ACBD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9702;p69">
              <a:extLst>
                <a:ext uri="{FF2B5EF4-FFF2-40B4-BE49-F238E27FC236}">
                  <a16:creationId xmlns:a16="http://schemas.microsoft.com/office/drawing/2014/main" id="{75C20D3D-C04D-462E-9F1D-362885741722}"/>
                </a:ext>
              </a:extLst>
            </p:cNvPr>
            <p:cNvSpPr/>
            <p:nvPr/>
          </p:nvSpPr>
          <p:spPr>
            <a:xfrm>
              <a:off x="7317051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144" y="0"/>
                  </a:moveTo>
                  <a:cubicBezTo>
                    <a:pt x="48" y="125"/>
                    <a:pt x="0" y="278"/>
                    <a:pt x="0" y="440"/>
                  </a:cubicBezTo>
                  <a:lnTo>
                    <a:pt x="0" y="1665"/>
                  </a:lnTo>
                  <a:cubicBezTo>
                    <a:pt x="0" y="1809"/>
                    <a:pt x="115" y="1924"/>
                    <a:pt x="258" y="1924"/>
                  </a:cubicBezTo>
                  <a:lnTo>
                    <a:pt x="1024" y="1924"/>
                  </a:lnTo>
                  <a:lnTo>
                    <a:pt x="1024" y="1206"/>
                  </a:lnTo>
                  <a:cubicBezTo>
                    <a:pt x="1024" y="995"/>
                    <a:pt x="948" y="804"/>
                    <a:pt x="804" y="660"/>
                  </a:cubicBezTo>
                  <a:lnTo>
                    <a:pt x="144" y="0"/>
                  </a:ln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9703;p69">
              <a:extLst>
                <a:ext uri="{FF2B5EF4-FFF2-40B4-BE49-F238E27FC236}">
                  <a16:creationId xmlns:a16="http://schemas.microsoft.com/office/drawing/2014/main" id="{E616DD9F-4CB7-42B2-B42D-EE157E8E11AF}"/>
                </a:ext>
              </a:extLst>
            </p:cNvPr>
            <p:cNvSpPr/>
            <p:nvPr/>
          </p:nvSpPr>
          <p:spPr>
            <a:xfrm>
              <a:off x="7424612" y="2269482"/>
              <a:ext cx="26916" cy="50524"/>
            </a:xfrm>
            <a:custGeom>
              <a:avLst/>
              <a:gdLst/>
              <a:ahLst/>
              <a:cxnLst/>
              <a:rect l="l" t="t" r="r" b="b"/>
              <a:pathLst>
                <a:path w="1025" h="1924" extrusionOk="0">
                  <a:moveTo>
                    <a:pt x="881" y="0"/>
                  </a:moveTo>
                  <a:lnTo>
                    <a:pt x="220" y="660"/>
                  </a:lnTo>
                  <a:cubicBezTo>
                    <a:pt x="77" y="804"/>
                    <a:pt x="0" y="995"/>
                    <a:pt x="0" y="1206"/>
                  </a:cubicBezTo>
                  <a:lnTo>
                    <a:pt x="0" y="1924"/>
                  </a:lnTo>
                  <a:lnTo>
                    <a:pt x="766" y="1924"/>
                  </a:lnTo>
                  <a:cubicBezTo>
                    <a:pt x="909" y="1924"/>
                    <a:pt x="1024" y="1809"/>
                    <a:pt x="1024" y="1665"/>
                  </a:cubicBezTo>
                  <a:lnTo>
                    <a:pt x="1024" y="440"/>
                  </a:lnTo>
                  <a:cubicBezTo>
                    <a:pt x="1024" y="278"/>
                    <a:pt x="976" y="125"/>
                    <a:pt x="881" y="0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9704;p69">
              <a:extLst>
                <a:ext uri="{FF2B5EF4-FFF2-40B4-BE49-F238E27FC236}">
                  <a16:creationId xmlns:a16="http://schemas.microsoft.com/office/drawing/2014/main" id="{A354D697-1D95-4518-BAB5-4C280FD9919B}"/>
                </a:ext>
              </a:extLst>
            </p:cNvPr>
            <p:cNvSpPr/>
            <p:nvPr/>
          </p:nvSpPr>
          <p:spPr>
            <a:xfrm>
              <a:off x="7377607" y="2265701"/>
              <a:ext cx="13340" cy="13340"/>
            </a:xfrm>
            <a:custGeom>
              <a:avLst/>
              <a:gdLst/>
              <a:ahLst/>
              <a:cxnLst/>
              <a:rect l="l" t="t" r="r" b="b"/>
              <a:pathLst>
                <a:path w="508" h="508" extrusionOk="0">
                  <a:moveTo>
                    <a:pt x="1" y="1"/>
                  </a:moveTo>
                  <a:lnTo>
                    <a:pt x="1" y="403"/>
                  </a:lnTo>
                  <a:cubicBezTo>
                    <a:pt x="1" y="460"/>
                    <a:pt x="48" y="508"/>
                    <a:pt x="106" y="508"/>
                  </a:cubicBezTo>
                  <a:lnTo>
                    <a:pt x="402" y="508"/>
                  </a:lnTo>
                  <a:cubicBezTo>
                    <a:pt x="460" y="508"/>
                    <a:pt x="508" y="460"/>
                    <a:pt x="508" y="403"/>
                  </a:cubicBezTo>
                  <a:lnTo>
                    <a:pt x="508" y="1"/>
                  </a:ln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9705;p69">
              <a:extLst>
                <a:ext uri="{FF2B5EF4-FFF2-40B4-BE49-F238E27FC236}">
                  <a16:creationId xmlns:a16="http://schemas.microsoft.com/office/drawing/2014/main" id="{1C9B22CC-8105-435F-8502-1B8205A70266}"/>
                </a:ext>
              </a:extLst>
            </p:cNvPr>
            <p:cNvSpPr/>
            <p:nvPr/>
          </p:nvSpPr>
          <p:spPr>
            <a:xfrm>
              <a:off x="7356756" y="2246899"/>
              <a:ext cx="27415" cy="28229"/>
            </a:xfrm>
            <a:custGeom>
              <a:avLst/>
              <a:gdLst/>
              <a:ahLst/>
              <a:cxnLst/>
              <a:rect l="l" t="t" r="r" b="b"/>
              <a:pathLst>
                <a:path w="1044" h="1075" extrusionOk="0">
                  <a:moveTo>
                    <a:pt x="235" y="1"/>
                  </a:moveTo>
                  <a:cubicBezTo>
                    <a:pt x="204" y="1"/>
                    <a:pt x="174" y="15"/>
                    <a:pt x="153" y="47"/>
                  </a:cubicBezTo>
                  <a:lnTo>
                    <a:pt x="0" y="286"/>
                  </a:lnTo>
                  <a:lnTo>
                    <a:pt x="383" y="994"/>
                  </a:lnTo>
                  <a:cubicBezTo>
                    <a:pt x="412" y="1047"/>
                    <a:pt x="464" y="1075"/>
                    <a:pt x="517" y="1075"/>
                  </a:cubicBezTo>
                  <a:cubicBezTo>
                    <a:pt x="550" y="1075"/>
                    <a:pt x="583" y="1064"/>
                    <a:pt x="613" y="1042"/>
                  </a:cubicBezTo>
                  <a:lnTo>
                    <a:pt x="1043" y="717"/>
                  </a:lnTo>
                  <a:lnTo>
                    <a:pt x="306" y="28"/>
                  </a:lnTo>
                  <a:cubicBezTo>
                    <a:pt x="285" y="10"/>
                    <a:pt x="260" y="1"/>
                    <a:pt x="235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9706;p69">
              <a:extLst>
                <a:ext uri="{FF2B5EF4-FFF2-40B4-BE49-F238E27FC236}">
                  <a16:creationId xmlns:a16="http://schemas.microsoft.com/office/drawing/2014/main" id="{61CE34C8-177C-45DB-A4A8-9950BB2ED81B}"/>
                </a:ext>
              </a:extLst>
            </p:cNvPr>
            <p:cNvSpPr/>
            <p:nvPr/>
          </p:nvSpPr>
          <p:spPr>
            <a:xfrm>
              <a:off x="7384146" y="2246899"/>
              <a:ext cx="27678" cy="28229"/>
            </a:xfrm>
            <a:custGeom>
              <a:avLst/>
              <a:gdLst/>
              <a:ahLst/>
              <a:cxnLst/>
              <a:rect l="l" t="t" r="r" b="b"/>
              <a:pathLst>
                <a:path w="1054" h="1075" extrusionOk="0">
                  <a:moveTo>
                    <a:pt x="813" y="1"/>
                  </a:moveTo>
                  <a:cubicBezTo>
                    <a:pt x="786" y="1"/>
                    <a:pt x="759" y="10"/>
                    <a:pt x="737" y="28"/>
                  </a:cubicBezTo>
                  <a:lnTo>
                    <a:pt x="0" y="717"/>
                  </a:lnTo>
                  <a:lnTo>
                    <a:pt x="441" y="1042"/>
                  </a:lnTo>
                  <a:cubicBezTo>
                    <a:pt x="466" y="1064"/>
                    <a:pt x="499" y="1075"/>
                    <a:pt x="532" y="1075"/>
                  </a:cubicBezTo>
                  <a:cubicBezTo>
                    <a:pt x="585" y="1075"/>
                    <a:pt x="637" y="1047"/>
                    <a:pt x="661" y="994"/>
                  </a:cubicBezTo>
                  <a:lnTo>
                    <a:pt x="1053" y="286"/>
                  </a:lnTo>
                  <a:lnTo>
                    <a:pt x="900" y="47"/>
                  </a:lnTo>
                  <a:cubicBezTo>
                    <a:pt x="879" y="15"/>
                    <a:pt x="846" y="1"/>
                    <a:pt x="813" y="1"/>
                  </a:cubicBezTo>
                  <a:close/>
                </a:path>
              </a:pathLst>
            </a:custGeom>
            <a:solidFill>
              <a:srgbClr val="5F758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9707;p69">
              <a:extLst>
                <a:ext uri="{FF2B5EF4-FFF2-40B4-BE49-F238E27FC236}">
                  <a16:creationId xmlns:a16="http://schemas.microsoft.com/office/drawing/2014/main" id="{C329F901-AC87-4564-BC77-0BECABA7C168}"/>
                </a:ext>
              </a:extLst>
            </p:cNvPr>
            <p:cNvSpPr/>
            <p:nvPr/>
          </p:nvSpPr>
          <p:spPr>
            <a:xfrm>
              <a:off x="7159964" y="1971904"/>
              <a:ext cx="190516" cy="164151"/>
            </a:xfrm>
            <a:custGeom>
              <a:avLst/>
              <a:gdLst/>
              <a:ahLst/>
              <a:cxnLst/>
              <a:rect l="l" t="t" r="r" b="b"/>
              <a:pathLst>
                <a:path w="7255" h="6251" extrusionOk="0">
                  <a:moveTo>
                    <a:pt x="642" y="1"/>
                  </a:moveTo>
                  <a:cubicBezTo>
                    <a:pt x="288" y="1"/>
                    <a:pt x="1" y="288"/>
                    <a:pt x="1" y="642"/>
                  </a:cubicBezTo>
                  <a:lnTo>
                    <a:pt x="1" y="4059"/>
                  </a:lnTo>
                  <a:cubicBezTo>
                    <a:pt x="1" y="4413"/>
                    <a:pt x="288" y="4700"/>
                    <a:pt x="642" y="4700"/>
                  </a:cubicBezTo>
                  <a:lnTo>
                    <a:pt x="2987" y="4700"/>
                  </a:lnTo>
                  <a:lnTo>
                    <a:pt x="2632" y="6116"/>
                  </a:lnTo>
                  <a:cubicBezTo>
                    <a:pt x="2611" y="6189"/>
                    <a:pt x="2672" y="6251"/>
                    <a:pt x="2736" y="6251"/>
                  </a:cubicBezTo>
                  <a:cubicBezTo>
                    <a:pt x="2756" y="6251"/>
                    <a:pt x="2777" y="6245"/>
                    <a:pt x="2795" y="6231"/>
                  </a:cubicBezTo>
                  <a:lnTo>
                    <a:pt x="4901" y="4700"/>
                  </a:lnTo>
                  <a:lnTo>
                    <a:pt x="6614" y="4700"/>
                  </a:lnTo>
                  <a:cubicBezTo>
                    <a:pt x="6968" y="4700"/>
                    <a:pt x="7255" y="4413"/>
                    <a:pt x="7255" y="4059"/>
                  </a:cubicBezTo>
                  <a:lnTo>
                    <a:pt x="7255" y="642"/>
                  </a:lnTo>
                  <a:cubicBezTo>
                    <a:pt x="7255" y="288"/>
                    <a:pt x="6968" y="1"/>
                    <a:pt x="6614" y="1"/>
                  </a:cubicBezTo>
                  <a:close/>
                </a:path>
              </a:pathLst>
            </a:custGeom>
            <a:solidFill>
              <a:srgbClr val="E3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9708;p69">
              <a:extLst>
                <a:ext uri="{FF2B5EF4-FFF2-40B4-BE49-F238E27FC236}">
                  <a16:creationId xmlns:a16="http://schemas.microsoft.com/office/drawing/2014/main" id="{7E94097D-C2A6-4DA2-B29C-B646F1F03FA3}"/>
                </a:ext>
              </a:extLst>
            </p:cNvPr>
            <p:cNvSpPr/>
            <p:nvPr/>
          </p:nvSpPr>
          <p:spPr>
            <a:xfrm>
              <a:off x="7191896" y="2000055"/>
              <a:ext cx="31670" cy="11082"/>
            </a:xfrm>
            <a:custGeom>
              <a:avLst/>
              <a:gdLst/>
              <a:ahLst/>
              <a:cxnLst/>
              <a:rect l="l" t="t" r="r" b="b"/>
              <a:pathLst>
                <a:path w="1206" h="422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919" y="422"/>
                  </a:lnTo>
                  <a:cubicBezTo>
                    <a:pt x="1206" y="422"/>
                    <a:pt x="1206" y="1"/>
                    <a:pt x="919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9709;p69">
              <a:extLst>
                <a:ext uri="{FF2B5EF4-FFF2-40B4-BE49-F238E27FC236}">
                  <a16:creationId xmlns:a16="http://schemas.microsoft.com/office/drawing/2014/main" id="{EEB37D43-CA72-4318-877F-6E8E13470B91}"/>
                </a:ext>
              </a:extLst>
            </p:cNvPr>
            <p:cNvSpPr/>
            <p:nvPr/>
          </p:nvSpPr>
          <p:spPr>
            <a:xfrm>
              <a:off x="7231102" y="2000055"/>
              <a:ext cx="87735" cy="11082"/>
            </a:xfrm>
            <a:custGeom>
              <a:avLst/>
              <a:gdLst/>
              <a:ahLst/>
              <a:cxnLst/>
              <a:rect l="l" t="t" r="r" b="b"/>
              <a:pathLst>
                <a:path w="3341" h="422" extrusionOk="0">
                  <a:moveTo>
                    <a:pt x="278" y="1"/>
                  </a:moveTo>
                  <a:cubicBezTo>
                    <a:pt x="0" y="1"/>
                    <a:pt x="0" y="422"/>
                    <a:pt x="278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57E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9710;p69">
              <a:extLst>
                <a:ext uri="{FF2B5EF4-FFF2-40B4-BE49-F238E27FC236}">
                  <a16:creationId xmlns:a16="http://schemas.microsoft.com/office/drawing/2014/main" id="{06F8E62C-58A3-4FB9-A23C-928890CE616B}"/>
                </a:ext>
              </a:extLst>
            </p:cNvPr>
            <p:cNvSpPr/>
            <p:nvPr/>
          </p:nvSpPr>
          <p:spPr>
            <a:xfrm>
              <a:off x="7191896" y="2027969"/>
              <a:ext cx="126941" cy="11318"/>
            </a:xfrm>
            <a:custGeom>
              <a:avLst/>
              <a:gdLst/>
              <a:ahLst/>
              <a:cxnLst/>
              <a:rect l="l" t="t" r="r" b="b"/>
              <a:pathLst>
                <a:path w="4834" h="431" extrusionOk="0">
                  <a:moveTo>
                    <a:pt x="287" y="0"/>
                  </a:moveTo>
                  <a:cubicBezTo>
                    <a:pt x="0" y="0"/>
                    <a:pt x="0" y="431"/>
                    <a:pt x="287" y="431"/>
                  </a:cubicBezTo>
                  <a:lnTo>
                    <a:pt x="4546" y="431"/>
                  </a:lnTo>
                  <a:cubicBezTo>
                    <a:pt x="4833" y="431"/>
                    <a:pt x="4833" y="0"/>
                    <a:pt x="4546" y="0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9711;p69">
              <a:extLst>
                <a:ext uri="{FF2B5EF4-FFF2-40B4-BE49-F238E27FC236}">
                  <a16:creationId xmlns:a16="http://schemas.microsoft.com/office/drawing/2014/main" id="{F480DFAD-42BD-4408-8275-74A731CFDFDD}"/>
                </a:ext>
              </a:extLst>
            </p:cNvPr>
            <p:cNvSpPr/>
            <p:nvPr/>
          </p:nvSpPr>
          <p:spPr>
            <a:xfrm>
              <a:off x="7191896" y="2056093"/>
              <a:ext cx="87735" cy="11108"/>
            </a:xfrm>
            <a:custGeom>
              <a:avLst/>
              <a:gdLst/>
              <a:ahLst/>
              <a:cxnLst/>
              <a:rect l="l" t="t" r="r" b="b"/>
              <a:pathLst>
                <a:path w="3341" h="423" extrusionOk="0">
                  <a:moveTo>
                    <a:pt x="287" y="1"/>
                  </a:moveTo>
                  <a:cubicBezTo>
                    <a:pt x="0" y="1"/>
                    <a:pt x="0" y="422"/>
                    <a:pt x="287" y="422"/>
                  </a:cubicBezTo>
                  <a:lnTo>
                    <a:pt x="3053" y="422"/>
                  </a:lnTo>
                  <a:cubicBezTo>
                    <a:pt x="3340" y="422"/>
                    <a:pt x="3340" y="1"/>
                    <a:pt x="3053" y="1"/>
                  </a:cubicBezTo>
                  <a:close/>
                </a:path>
              </a:pathLst>
            </a:custGeom>
            <a:solidFill>
              <a:srgbClr val="6379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9712;p69">
              <a:extLst>
                <a:ext uri="{FF2B5EF4-FFF2-40B4-BE49-F238E27FC236}">
                  <a16:creationId xmlns:a16="http://schemas.microsoft.com/office/drawing/2014/main" id="{BDBCFAAC-F36F-49B2-BAC9-0911C6A1C389}"/>
                </a:ext>
              </a:extLst>
            </p:cNvPr>
            <p:cNvSpPr/>
            <p:nvPr/>
          </p:nvSpPr>
          <p:spPr>
            <a:xfrm>
              <a:off x="7286878" y="2056093"/>
              <a:ext cx="31958" cy="11108"/>
            </a:xfrm>
            <a:custGeom>
              <a:avLst/>
              <a:gdLst/>
              <a:ahLst/>
              <a:cxnLst/>
              <a:rect l="l" t="t" r="r" b="b"/>
              <a:pathLst>
                <a:path w="1217" h="423" extrusionOk="0">
                  <a:moveTo>
                    <a:pt x="288" y="1"/>
                  </a:moveTo>
                  <a:cubicBezTo>
                    <a:pt x="1" y="1"/>
                    <a:pt x="1" y="422"/>
                    <a:pt x="288" y="422"/>
                  </a:cubicBezTo>
                  <a:lnTo>
                    <a:pt x="929" y="422"/>
                  </a:lnTo>
                  <a:cubicBezTo>
                    <a:pt x="1216" y="422"/>
                    <a:pt x="1216" y="1"/>
                    <a:pt x="929" y="1"/>
                  </a:cubicBezTo>
                  <a:close/>
                </a:path>
              </a:pathLst>
            </a:custGeom>
            <a:solidFill>
              <a:srgbClr val="7689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3259655-21F4-49B4-9FE9-4A859B12C1EB}"/>
              </a:ext>
            </a:extLst>
          </p:cNvPr>
          <p:cNvCxnSpPr>
            <a:cxnSpLocks/>
          </p:cNvCxnSpPr>
          <p:nvPr/>
        </p:nvCxnSpPr>
        <p:spPr>
          <a:xfrm>
            <a:off x="5288516" y="2195294"/>
            <a:ext cx="1294761" cy="1"/>
          </a:xfrm>
          <a:prstGeom prst="straightConnector1">
            <a:avLst/>
          </a:prstGeom>
          <a:ln w="38100" cap="flat" cmpd="sng" algn="ctr">
            <a:solidFill>
              <a:schemeClr val="accent5">
                <a:lumMod val="40000"/>
                <a:lumOff val="6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9" name="Text Placeholder 4">
            <a:extLst>
              <a:ext uri="{FF2B5EF4-FFF2-40B4-BE49-F238E27FC236}">
                <a16:creationId xmlns:a16="http://schemas.microsoft.com/office/drawing/2014/main" id="{27CD0EF0-F84A-4D59-8DFC-AB5392B4F920}"/>
              </a:ext>
            </a:extLst>
          </p:cNvPr>
          <p:cNvSpPr txBox="1">
            <a:spLocks/>
          </p:cNvSpPr>
          <p:nvPr/>
        </p:nvSpPr>
        <p:spPr>
          <a:xfrm>
            <a:off x="7432008" y="4453984"/>
            <a:ext cx="1426332" cy="399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15240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 </a:t>
            </a:r>
            <a:r>
              <a:rPr lang="en-US" sz="1600" noProof="0" dirty="0">
                <a:solidFill>
                  <a:prstClr val="white"/>
                </a:solidFill>
              </a:rPr>
              <a:t>10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ind Vadodara"/>
                <a:cs typeface="Hind Vadodara"/>
                <a:sym typeface="Hind Vadodara"/>
              </a:rPr>
              <a:t> minutes</a:t>
            </a:r>
          </a:p>
        </p:txBody>
      </p:sp>
      <p:grpSp>
        <p:nvGrpSpPr>
          <p:cNvPr id="140" name="Google Shape;6077;p67">
            <a:extLst>
              <a:ext uri="{FF2B5EF4-FFF2-40B4-BE49-F238E27FC236}">
                <a16:creationId xmlns:a16="http://schemas.microsoft.com/office/drawing/2014/main" id="{69A1A7F0-B117-420F-A366-B9EB81FDAB15}"/>
              </a:ext>
            </a:extLst>
          </p:cNvPr>
          <p:cNvGrpSpPr/>
          <p:nvPr/>
        </p:nvGrpSpPr>
        <p:grpSpPr>
          <a:xfrm>
            <a:off x="7193055" y="4455500"/>
            <a:ext cx="403487" cy="403487"/>
            <a:chOff x="5873617" y="2309901"/>
            <a:chExt cx="345720" cy="345720"/>
          </a:xfrm>
        </p:grpSpPr>
        <p:sp>
          <p:nvSpPr>
            <p:cNvPr id="141" name="Google Shape;6078;p67">
              <a:extLst>
                <a:ext uri="{FF2B5EF4-FFF2-40B4-BE49-F238E27FC236}">
                  <a16:creationId xmlns:a16="http://schemas.microsoft.com/office/drawing/2014/main" id="{05BA03D2-B480-4481-A3D3-0B300AC008AA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6079;p67">
              <a:extLst>
                <a:ext uri="{FF2B5EF4-FFF2-40B4-BE49-F238E27FC236}">
                  <a16:creationId xmlns:a16="http://schemas.microsoft.com/office/drawing/2014/main" id="{6F0D97DD-4823-41D6-976B-5233426B5606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6080;p67">
              <a:extLst>
                <a:ext uri="{FF2B5EF4-FFF2-40B4-BE49-F238E27FC236}">
                  <a16:creationId xmlns:a16="http://schemas.microsoft.com/office/drawing/2014/main" id="{A39D49AF-CD55-4A79-B978-88926CCB56D7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6081;p67">
              <a:extLst>
                <a:ext uri="{FF2B5EF4-FFF2-40B4-BE49-F238E27FC236}">
                  <a16:creationId xmlns:a16="http://schemas.microsoft.com/office/drawing/2014/main" id="{43890253-3ED1-4FF6-8B56-BB627E81FE80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6082;p67">
              <a:extLst>
                <a:ext uri="{FF2B5EF4-FFF2-40B4-BE49-F238E27FC236}">
                  <a16:creationId xmlns:a16="http://schemas.microsoft.com/office/drawing/2014/main" id="{32326706-E8F4-45CA-9A56-20D6BA4B1598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6083;p67">
              <a:extLst>
                <a:ext uri="{FF2B5EF4-FFF2-40B4-BE49-F238E27FC236}">
                  <a16:creationId xmlns:a16="http://schemas.microsoft.com/office/drawing/2014/main" id="{2A45AA7D-C49D-465B-84F8-A11B1FED79EC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6084;p67">
              <a:extLst>
                <a:ext uri="{FF2B5EF4-FFF2-40B4-BE49-F238E27FC236}">
                  <a16:creationId xmlns:a16="http://schemas.microsoft.com/office/drawing/2014/main" id="{CC2FA77A-7005-4D07-80E4-A9E54613333B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6085;p67">
              <a:extLst>
                <a:ext uri="{FF2B5EF4-FFF2-40B4-BE49-F238E27FC236}">
                  <a16:creationId xmlns:a16="http://schemas.microsoft.com/office/drawing/2014/main" id="{4D21261D-4102-401C-9DA0-A8D35BC5D74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6086;p67">
              <a:extLst>
                <a:ext uri="{FF2B5EF4-FFF2-40B4-BE49-F238E27FC236}">
                  <a16:creationId xmlns:a16="http://schemas.microsoft.com/office/drawing/2014/main" id="{3C141D2C-66B6-4955-92BB-0633A5DFA9D1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6087;p67">
              <a:extLst>
                <a:ext uri="{FF2B5EF4-FFF2-40B4-BE49-F238E27FC236}">
                  <a16:creationId xmlns:a16="http://schemas.microsoft.com/office/drawing/2014/main" id="{1949726C-4CB9-482B-9FDB-72F89F8BA0CB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6088;p67">
              <a:extLst>
                <a:ext uri="{FF2B5EF4-FFF2-40B4-BE49-F238E27FC236}">
                  <a16:creationId xmlns:a16="http://schemas.microsoft.com/office/drawing/2014/main" id="{8EECED90-BF97-4E7D-A2A2-0B2D0D152F62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6089;p67">
              <a:extLst>
                <a:ext uri="{FF2B5EF4-FFF2-40B4-BE49-F238E27FC236}">
                  <a16:creationId xmlns:a16="http://schemas.microsoft.com/office/drawing/2014/main" id="{19E59D90-BF82-4DA6-8EB8-6F9EBF700ED4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6090;p67">
              <a:extLst>
                <a:ext uri="{FF2B5EF4-FFF2-40B4-BE49-F238E27FC236}">
                  <a16:creationId xmlns:a16="http://schemas.microsoft.com/office/drawing/2014/main" id="{56AF77CE-0D92-44D8-83C4-C655BC755024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6091;p67">
              <a:extLst>
                <a:ext uri="{FF2B5EF4-FFF2-40B4-BE49-F238E27FC236}">
                  <a16:creationId xmlns:a16="http://schemas.microsoft.com/office/drawing/2014/main" id="{9EA9FADF-5F62-4F35-BAF0-C1CF3F051B08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6092;p67">
              <a:extLst>
                <a:ext uri="{FF2B5EF4-FFF2-40B4-BE49-F238E27FC236}">
                  <a16:creationId xmlns:a16="http://schemas.microsoft.com/office/drawing/2014/main" id="{0F65EB76-5C42-48FF-9FE8-9B6253AC01EC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6093;p67">
              <a:extLst>
                <a:ext uri="{FF2B5EF4-FFF2-40B4-BE49-F238E27FC236}">
                  <a16:creationId xmlns:a16="http://schemas.microsoft.com/office/drawing/2014/main" id="{C6C58187-5A64-4F16-8510-90B38BD7C1E6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6094;p67">
              <a:extLst>
                <a:ext uri="{FF2B5EF4-FFF2-40B4-BE49-F238E27FC236}">
                  <a16:creationId xmlns:a16="http://schemas.microsoft.com/office/drawing/2014/main" id="{945A2D23-9D84-4EA0-AD52-D00DA2402B6E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6095;p67">
              <a:extLst>
                <a:ext uri="{FF2B5EF4-FFF2-40B4-BE49-F238E27FC236}">
                  <a16:creationId xmlns:a16="http://schemas.microsoft.com/office/drawing/2014/main" id="{94695391-3121-4EC4-9380-22012955D5B4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6096;p67">
              <a:extLst>
                <a:ext uri="{FF2B5EF4-FFF2-40B4-BE49-F238E27FC236}">
                  <a16:creationId xmlns:a16="http://schemas.microsoft.com/office/drawing/2014/main" id="{3C3E3DA7-638E-4884-A1E2-F854F0BE1C74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6" name="Google Shape;6464;p67">
            <a:extLst>
              <a:ext uri="{FF2B5EF4-FFF2-40B4-BE49-F238E27FC236}">
                <a16:creationId xmlns:a16="http://schemas.microsoft.com/office/drawing/2014/main" id="{F226C1DB-B5E3-4D16-AC39-3D31BFAAA0C5}"/>
              </a:ext>
            </a:extLst>
          </p:cNvPr>
          <p:cNvGrpSpPr/>
          <p:nvPr/>
        </p:nvGrpSpPr>
        <p:grpSpPr>
          <a:xfrm>
            <a:off x="5186714" y="4457934"/>
            <a:ext cx="371966" cy="371966"/>
            <a:chOff x="4674908" y="3682271"/>
            <a:chExt cx="371966" cy="371966"/>
          </a:xfrm>
        </p:grpSpPr>
        <p:sp>
          <p:nvSpPr>
            <p:cNvPr id="237" name="Google Shape;6465;p67">
              <a:extLst>
                <a:ext uri="{FF2B5EF4-FFF2-40B4-BE49-F238E27FC236}">
                  <a16:creationId xmlns:a16="http://schemas.microsoft.com/office/drawing/2014/main" id="{E8A77770-CDE8-42C4-81FE-21C819C46E7B}"/>
                </a:ext>
              </a:extLst>
            </p:cNvPr>
            <p:cNvSpPr/>
            <p:nvPr/>
          </p:nvSpPr>
          <p:spPr>
            <a:xfrm>
              <a:off x="4674908" y="3682271"/>
              <a:ext cx="371966" cy="371966"/>
            </a:xfrm>
            <a:custGeom>
              <a:avLst/>
              <a:gdLst/>
              <a:ahLst/>
              <a:cxnLst/>
              <a:rect l="l" t="t" r="r" b="b"/>
              <a:pathLst>
                <a:path w="14158" h="14158" extrusionOk="0">
                  <a:moveTo>
                    <a:pt x="2394" y="1"/>
                  </a:moveTo>
                  <a:cubicBezTo>
                    <a:pt x="1069" y="1"/>
                    <a:pt x="1" y="1076"/>
                    <a:pt x="1" y="2401"/>
                  </a:cubicBezTo>
                  <a:lnTo>
                    <a:pt x="1" y="11765"/>
                  </a:lnTo>
                  <a:cubicBezTo>
                    <a:pt x="1" y="13083"/>
                    <a:pt x="1076" y="14158"/>
                    <a:pt x="2394" y="14158"/>
                  </a:cubicBezTo>
                  <a:lnTo>
                    <a:pt x="11757" y="14158"/>
                  </a:lnTo>
                  <a:cubicBezTo>
                    <a:pt x="13082" y="14158"/>
                    <a:pt x="14157" y="13083"/>
                    <a:pt x="14157" y="11758"/>
                  </a:cubicBezTo>
                  <a:lnTo>
                    <a:pt x="14157" y="2394"/>
                  </a:lnTo>
                  <a:cubicBezTo>
                    <a:pt x="14150" y="1076"/>
                    <a:pt x="13082" y="1"/>
                    <a:pt x="11757" y="1"/>
                  </a:cubicBezTo>
                  <a:close/>
                </a:path>
              </a:pathLst>
            </a:custGeom>
            <a:solidFill>
              <a:srgbClr val="445D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" name="Google Shape;6466;p67">
              <a:extLst>
                <a:ext uri="{FF2B5EF4-FFF2-40B4-BE49-F238E27FC236}">
                  <a16:creationId xmlns:a16="http://schemas.microsoft.com/office/drawing/2014/main" id="{67DB5854-B202-41F0-A84A-C2CD5BD7E22A}"/>
                </a:ext>
              </a:extLst>
            </p:cNvPr>
            <p:cNvSpPr/>
            <p:nvPr/>
          </p:nvSpPr>
          <p:spPr>
            <a:xfrm>
              <a:off x="4690934" y="3698140"/>
              <a:ext cx="339887" cy="340071"/>
            </a:xfrm>
            <a:custGeom>
              <a:avLst/>
              <a:gdLst/>
              <a:ahLst/>
              <a:cxnLst/>
              <a:rect l="l" t="t" r="r" b="b"/>
              <a:pathLst>
                <a:path w="12937" h="12944" extrusionOk="0">
                  <a:moveTo>
                    <a:pt x="1784" y="0"/>
                  </a:moveTo>
                  <a:cubicBezTo>
                    <a:pt x="799" y="0"/>
                    <a:pt x="1" y="805"/>
                    <a:pt x="1" y="1790"/>
                  </a:cubicBezTo>
                  <a:lnTo>
                    <a:pt x="1" y="11154"/>
                  </a:lnTo>
                  <a:cubicBezTo>
                    <a:pt x="1" y="12139"/>
                    <a:pt x="799" y="12943"/>
                    <a:pt x="1784" y="12943"/>
                  </a:cubicBezTo>
                  <a:lnTo>
                    <a:pt x="11147" y="12943"/>
                  </a:lnTo>
                  <a:cubicBezTo>
                    <a:pt x="12139" y="12943"/>
                    <a:pt x="12937" y="12146"/>
                    <a:pt x="12937" y="11154"/>
                  </a:cubicBezTo>
                  <a:lnTo>
                    <a:pt x="12937" y="1790"/>
                  </a:lnTo>
                  <a:cubicBezTo>
                    <a:pt x="12937" y="805"/>
                    <a:pt x="12139" y="0"/>
                    <a:pt x="11147" y="0"/>
                  </a:cubicBezTo>
                  <a:close/>
                </a:path>
              </a:pathLst>
            </a:custGeom>
            <a:solidFill>
              <a:srgbClr val="667E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Google Shape;6467;p67">
              <a:extLst>
                <a:ext uri="{FF2B5EF4-FFF2-40B4-BE49-F238E27FC236}">
                  <a16:creationId xmlns:a16="http://schemas.microsoft.com/office/drawing/2014/main" id="{4CF869E8-6F67-4AAD-A031-CF1D5514EF18}"/>
                </a:ext>
              </a:extLst>
            </p:cNvPr>
            <p:cNvSpPr/>
            <p:nvPr/>
          </p:nvSpPr>
          <p:spPr>
            <a:xfrm>
              <a:off x="4802829" y="3742409"/>
              <a:ext cx="103908" cy="89169"/>
            </a:xfrm>
            <a:custGeom>
              <a:avLst/>
              <a:gdLst/>
              <a:ahLst/>
              <a:cxnLst/>
              <a:rect l="l" t="t" r="r" b="b"/>
              <a:pathLst>
                <a:path w="3955" h="3394" extrusionOk="0">
                  <a:moveTo>
                    <a:pt x="2262" y="1"/>
                  </a:moveTo>
                  <a:cubicBezTo>
                    <a:pt x="757" y="1"/>
                    <a:pt x="1" y="1825"/>
                    <a:pt x="1069" y="2893"/>
                  </a:cubicBezTo>
                  <a:cubicBezTo>
                    <a:pt x="1414" y="3239"/>
                    <a:pt x="1838" y="3393"/>
                    <a:pt x="2254" y="3393"/>
                  </a:cubicBezTo>
                  <a:cubicBezTo>
                    <a:pt x="3122" y="3393"/>
                    <a:pt x="3954" y="2716"/>
                    <a:pt x="3954" y="1693"/>
                  </a:cubicBezTo>
                  <a:cubicBezTo>
                    <a:pt x="3954" y="764"/>
                    <a:pt x="3198" y="1"/>
                    <a:pt x="2262" y="1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0" name="Google Shape;6468;p67">
              <a:extLst>
                <a:ext uri="{FF2B5EF4-FFF2-40B4-BE49-F238E27FC236}">
                  <a16:creationId xmlns:a16="http://schemas.microsoft.com/office/drawing/2014/main" id="{66B21DF6-6777-45D2-9834-2D065A3F1B3B}"/>
                </a:ext>
              </a:extLst>
            </p:cNvPr>
            <p:cNvSpPr/>
            <p:nvPr/>
          </p:nvSpPr>
          <p:spPr>
            <a:xfrm>
              <a:off x="4789167" y="3855591"/>
              <a:ext cx="143448" cy="138509"/>
            </a:xfrm>
            <a:custGeom>
              <a:avLst/>
              <a:gdLst/>
              <a:ahLst/>
              <a:cxnLst/>
              <a:rect l="l" t="t" r="r" b="b"/>
              <a:pathLst>
                <a:path w="5460" h="5272" extrusionOk="0">
                  <a:moveTo>
                    <a:pt x="403" y="0"/>
                  </a:moveTo>
                  <a:cubicBezTo>
                    <a:pt x="181" y="0"/>
                    <a:pt x="1" y="181"/>
                    <a:pt x="1" y="403"/>
                  </a:cubicBezTo>
                  <a:lnTo>
                    <a:pt x="1" y="957"/>
                  </a:lnTo>
                  <a:cubicBezTo>
                    <a:pt x="1" y="1179"/>
                    <a:pt x="181" y="1360"/>
                    <a:pt x="403" y="1360"/>
                  </a:cubicBezTo>
                  <a:lnTo>
                    <a:pt x="764" y="1360"/>
                  </a:lnTo>
                  <a:cubicBezTo>
                    <a:pt x="986" y="1360"/>
                    <a:pt x="1166" y="1533"/>
                    <a:pt x="1166" y="1755"/>
                  </a:cubicBezTo>
                  <a:lnTo>
                    <a:pt x="1166" y="3517"/>
                  </a:lnTo>
                  <a:cubicBezTo>
                    <a:pt x="1166" y="3732"/>
                    <a:pt x="986" y="3912"/>
                    <a:pt x="764" y="3912"/>
                  </a:cubicBezTo>
                  <a:lnTo>
                    <a:pt x="514" y="3912"/>
                  </a:lnTo>
                  <a:cubicBezTo>
                    <a:pt x="292" y="3912"/>
                    <a:pt x="112" y="4093"/>
                    <a:pt x="112" y="4315"/>
                  </a:cubicBezTo>
                  <a:lnTo>
                    <a:pt x="112" y="4869"/>
                  </a:lnTo>
                  <a:cubicBezTo>
                    <a:pt x="112" y="5091"/>
                    <a:pt x="292" y="5272"/>
                    <a:pt x="514" y="5272"/>
                  </a:cubicBezTo>
                  <a:lnTo>
                    <a:pt x="5057" y="5272"/>
                  </a:lnTo>
                  <a:cubicBezTo>
                    <a:pt x="5279" y="5272"/>
                    <a:pt x="5459" y="5091"/>
                    <a:pt x="5459" y="4869"/>
                  </a:cubicBezTo>
                  <a:lnTo>
                    <a:pt x="5459" y="4321"/>
                  </a:lnTo>
                  <a:cubicBezTo>
                    <a:pt x="5459" y="4100"/>
                    <a:pt x="5279" y="3919"/>
                    <a:pt x="5057" y="3919"/>
                  </a:cubicBezTo>
                  <a:lnTo>
                    <a:pt x="4807" y="3919"/>
                  </a:lnTo>
                  <a:cubicBezTo>
                    <a:pt x="4585" y="3919"/>
                    <a:pt x="4405" y="3739"/>
                    <a:pt x="4405" y="3517"/>
                  </a:cubicBezTo>
                  <a:lnTo>
                    <a:pt x="4405" y="403"/>
                  </a:lnTo>
                  <a:cubicBezTo>
                    <a:pt x="4405" y="181"/>
                    <a:pt x="4225" y="0"/>
                    <a:pt x="4003" y="0"/>
                  </a:cubicBezTo>
                  <a:close/>
                </a:path>
              </a:pathLst>
            </a:custGeom>
            <a:solidFill>
              <a:srgbClr val="A5B7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41" name="Text Placeholder 4">
            <a:extLst>
              <a:ext uri="{FF2B5EF4-FFF2-40B4-BE49-F238E27FC236}">
                <a16:creationId xmlns:a16="http://schemas.microsoft.com/office/drawing/2014/main" id="{3C1DC97C-E581-4F24-9244-C03FBF9E0D27}"/>
              </a:ext>
            </a:extLst>
          </p:cNvPr>
          <p:cNvSpPr txBox="1">
            <a:spLocks/>
          </p:cNvSpPr>
          <p:nvPr/>
        </p:nvSpPr>
        <p:spPr>
          <a:xfrm>
            <a:off x="5374226" y="4468898"/>
            <a:ext cx="1814798" cy="446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Open Sans SemiBold"/>
              <a:buAutoNum type="arabicPeriod"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rabi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Roboto Condensed Light"/>
              <a:buAutoNum type="alpha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400"/>
              <a:buFont typeface="Roboto Condensed Light"/>
              <a:buAutoNum type="romanLcPeriod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1524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200"/>
              <a:buFont typeface="Open Sans SemiBold"/>
              <a:buNone/>
              <a:tabLst/>
              <a:defRPr/>
            </a:pPr>
            <a:r>
              <a:rPr lang="en-US" sz="1600" dirty="0">
                <a:solidFill>
                  <a:prstClr val="white"/>
                </a:solidFill>
              </a:rPr>
              <a:t>Random groups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ind Vadodara"/>
              <a:cs typeface="Hind Vadodara"/>
              <a:sym typeface="Hind Vadodara"/>
            </a:endParaRPr>
          </a:p>
        </p:txBody>
      </p:sp>
      <p:sp>
        <p:nvSpPr>
          <p:cNvPr id="161" name="Google Shape;659;p43">
            <a:extLst>
              <a:ext uri="{FF2B5EF4-FFF2-40B4-BE49-F238E27FC236}">
                <a16:creationId xmlns:a16="http://schemas.microsoft.com/office/drawing/2014/main" id="{8D630665-7981-4B68-AA1C-1AA3EE1923B3}"/>
              </a:ext>
            </a:extLst>
          </p:cNvPr>
          <p:cNvSpPr/>
          <p:nvPr/>
        </p:nvSpPr>
        <p:spPr>
          <a:xfrm>
            <a:off x="7885513" y="203396"/>
            <a:ext cx="868680" cy="8686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E554CFE-CF59-4A0B-99E6-B7B910DF81F0}"/>
              </a:ext>
            </a:extLst>
          </p:cNvPr>
          <p:cNvGrpSpPr/>
          <p:nvPr/>
        </p:nvGrpSpPr>
        <p:grpSpPr>
          <a:xfrm>
            <a:off x="7994139" y="350597"/>
            <a:ext cx="651427" cy="544983"/>
            <a:chOff x="5586288" y="1968081"/>
            <a:chExt cx="2451625" cy="2051026"/>
          </a:xfrm>
        </p:grpSpPr>
        <p:grpSp>
          <p:nvGrpSpPr>
            <p:cNvPr id="235" name="Google Shape;16036;p73">
              <a:extLst>
                <a:ext uri="{FF2B5EF4-FFF2-40B4-BE49-F238E27FC236}">
                  <a16:creationId xmlns:a16="http://schemas.microsoft.com/office/drawing/2014/main" id="{86B59B18-B11B-42F5-887B-D2D04FF2536D}"/>
                </a:ext>
              </a:extLst>
            </p:cNvPr>
            <p:cNvGrpSpPr/>
            <p:nvPr/>
          </p:nvGrpSpPr>
          <p:grpSpPr>
            <a:xfrm>
              <a:off x="5586288" y="2730857"/>
              <a:ext cx="1725126" cy="1286091"/>
              <a:chOff x="1798763" y="3395401"/>
              <a:chExt cx="376185" cy="280448"/>
            </a:xfrm>
          </p:grpSpPr>
          <p:sp>
            <p:nvSpPr>
              <p:cNvPr id="242" name="Google Shape;16037;p73">
                <a:extLst>
                  <a:ext uri="{FF2B5EF4-FFF2-40B4-BE49-F238E27FC236}">
                    <a16:creationId xmlns:a16="http://schemas.microsoft.com/office/drawing/2014/main" id="{1B5D80D4-D3DC-4C67-B5A3-88E7BB29F378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3" name="Google Shape;16038;p73">
                <a:extLst>
                  <a:ext uri="{FF2B5EF4-FFF2-40B4-BE49-F238E27FC236}">
                    <a16:creationId xmlns:a16="http://schemas.microsoft.com/office/drawing/2014/main" id="{FDED66C6-52D1-4335-BDB5-CBE069C49F33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4" name="Google Shape;16039;p73">
                <a:extLst>
                  <a:ext uri="{FF2B5EF4-FFF2-40B4-BE49-F238E27FC236}">
                    <a16:creationId xmlns:a16="http://schemas.microsoft.com/office/drawing/2014/main" id="{78BBFCBB-488F-4B72-9780-EAB9FB298F73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5" name="Google Shape;16040;p73">
                <a:extLst>
                  <a:ext uri="{FF2B5EF4-FFF2-40B4-BE49-F238E27FC236}">
                    <a16:creationId xmlns:a16="http://schemas.microsoft.com/office/drawing/2014/main" id="{403DEC61-BB88-43E4-945A-D4CAA09D4D0D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6" name="Google Shape;16041;p73">
                <a:extLst>
                  <a:ext uri="{FF2B5EF4-FFF2-40B4-BE49-F238E27FC236}">
                    <a16:creationId xmlns:a16="http://schemas.microsoft.com/office/drawing/2014/main" id="{D889AA11-A0BD-4958-AED4-529F5F4523F0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7" name="Google Shape;16042;p73">
                <a:extLst>
                  <a:ext uri="{FF2B5EF4-FFF2-40B4-BE49-F238E27FC236}">
                    <a16:creationId xmlns:a16="http://schemas.microsoft.com/office/drawing/2014/main" id="{9CE86B9B-3837-4918-A489-A34A8DF93F75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8" name="Google Shape;16043;p73">
                <a:extLst>
                  <a:ext uri="{FF2B5EF4-FFF2-40B4-BE49-F238E27FC236}">
                    <a16:creationId xmlns:a16="http://schemas.microsoft.com/office/drawing/2014/main" id="{51477119-12A6-49FC-988F-6467709D001E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9" name="Google Shape;16044;p73">
                <a:extLst>
                  <a:ext uri="{FF2B5EF4-FFF2-40B4-BE49-F238E27FC236}">
                    <a16:creationId xmlns:a16="http://schemas.microsoft.com/office/drawing/2014/main" id="{39AF76B4-C181-4434-BF24-D3E796FAEBE8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0" name="Google Shape;16045;p73">
                <a:extLst>
                  <a:ext uri="{FF2B5EF4-FFF2-40B4-BE49-F238E27FC236}">
                    <a16:creationId xmlns:a16="http://schemas.microsoft.com/office/drawing/2014/main" id="{04353FAB-67CF-4062-BEA7-C1DE80FCD759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1" name="Google Shape;16046;p73">
                <a:extLst>
                  <a:ext uri="{FF2B5EF4-FFF2-40B4-BE49-F238E27FC236}">
                    <a16:creationId xmlns:a16="http://schemas.microsoft.com/office/drawing/2014/main" id="{EFBB9876-9DAF-4691-99E5-B8AF6BD11E42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2" name="Google Shape;16047;p73">
                <a:extLst>
                  <a:ext uri="{FF2B5EF4-FFF2-40B4-BE49-F238E27FC236}">
                    <a16:creationId xmlns:a16="http://schemas.microsoft.com/office/drawing/2014/main" id="{1AD434B4-DE4A-4A06-B1BA-9F96971D1DF6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3" name="Google Shape;16048;p73">
                <a:extLst>
                  <a:ext uri="{FF2B5EF4-FFF2-40B4-BE49-F238E27FC236}">
                    <a16:creationId xmlns:a16="http://schemas.microsoft.com/office/drawing/2014/main" id="{FDF4FCF2-846B-4556-861E-8944AF1C3FC1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4" name="Google Shape;16049;p73">
                <a:extLst>
                  <a:ext uri="{FF2B5EF4-FFF2-40B4-BE49-F238E27FC236}">
                    <a16:creationId xmlns:a16="http://schemas.microsoft.com/office/drawing/2014/main" id="{24B30A83-237E-4340-961A-40B89D2433E8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5" name="Google Shape;16050;p73">
                <a:extLst>
                  <a:ext uri="{FF2B5EF4-FFF2-40B4-BE49-F238E27FC236}">
                    <a16:creationId xmlns:a16="http://schemas.microsoft.com/office/drawing/2014/main" id="{6CBBB864-6840-49A9-8FCA-5EF2236631EF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6" name="Google Shape;16051;p73">
                <a:extLst>
                  <a:ext uri="{FF2B5EF4-FFF2-40B4-BE49-F238E27FC236}">
                    <a16:creationId xmlns:a16="http://schemas.microsoft.com/office/drawing/2014/main" id="{C08D27C7-E6FE-4FE9-A2EE-29A1008067FD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7" name="Google Shape;16052;p73">
                <a:extLst>
                  <a:ext uri="{FF2B5EF4-FFF2-40B4-BE49-F238E27FC236}">
                    <a16:creationId xmlns:a16="http://schemas.microsoft.com/office/drawing/2014/main" id="{5E7CB3CE-2BFE-480F-8377-709D5C3B1A66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8" name="Google Shape;16053;p73">
                <a:extLst>
                  <a:ext uri="{FF2B5EF4-FFF2-40B4-BE49-F238E27FC236}">
                    <a16:creationId xmlns:a16="http://schemas.microsoft.com/office/drawing/2014/main" id="{A1E5258A-F38B-433D-A515-397707293196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9" name="Google Shape;16054;p73">
                <a:extLst>
                  <a:ext uri="{FF2B5EF4-FFF2-40B4-BE49-F238E27FC236}">
                    <a16:creationId xmlns:a16="http://schemas.microsoft.com/office/drawing/2014/main" id="{D3D59BCD-E244-41AC-B6A8-F2EF508395AF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0" name="Google Shape;16055;p73">
                <a:extLst>
                  <a:ext uri="{FF2B5EF4-FFF2-40B4-BE49-F238E27FC236}">
                    <a16:creationId xmlns:a16="http://schemas.microsoft.com/office/drawing/2014/main" id="{A4FEAFB0-16AC-442E-9143-C8D9B617F0D9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1" name="Google Shape;16056;p73">
                <a:extLst>
                  <a:ext uri="{FF2B5EF4-FFF2-40B4-BE49-F238E27FC236}">
                    <a16:creationId xmlns:a16="http://schemas.microsoft.com/office/drawing/2014/main" id="{C284643E-4C27-4FFF-BCA2-96E6D4FCC592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2" name="Google Shape;16057;p73">
                <a:extLst>
                  <a:ext uri="{FF2B5EF4-FFF2-40B4-BE49-F238E27FC236}">
                    <a16:creationId xmlns:a16="http://schemas.microsoft.com/office/drawing/2014/main" id="{F804CBF5-3AE9-46CB-A19A-FE33614712F4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3" name="Google Shape;16058;p73">
                <a:extLst>
                  <a:ext uri="{FF2B5EF4-FFF2-40B4-BE49-F238E27FC236}">
                    <a16:creationId xmlns:a16="http://schemas.microsoft.com/office/drawing/2014/main" id="{74D2714C-1F7A-4F36-93B0-C118293E3D0A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4" name="Google Shape;16059;p73">
                <a:extLst>
                  <a:ext uri="{FF2B5EF4-FFF2-40B4-BE49-F238E27FC236}">
                    <a16:creationId xmlns:a16="http://schemas.microsoft.com/office/drawing/2014/main" id="{1F67F63F-E73C-42EA-A5E5-4D5389C0D170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5" name="Google Shape;16060;p73">
                <a:extLst>
                  <a:ext uri="{FF2B5EF4-FFF2-40B4-BE49-F238E27FC236}">
                    <a16:creationId xmlns:a16="http://schemas.microsoft.com/office/drawing/2014/main" id="{9A8DC938-B64B-4DF3-A605-B6E997ED4664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6" name="Google Shape;16061;p73">
                <a:extLst>
                  <a:ext uri="{FF2B5EF4-FFF2-40B4-BE49-F238E27FC236}">
                    <a16:creationId xmlns:a16="http://schemas.microsoft.com/office/drawing/2014/main" id="{29BCB231-704F-4230-98B1-567EA6BB7FB2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7" name="Google Shape;16062;p73">
                <a:extLst>
                  <a:ext uri="{FF2B5EF4-FFF2-40B4-BE49-F238E27FC236}">
                    <a16:creationId xmlns:a16="http://schemas.microsoft.com/office/drawing/2014/main" id="{ED8BF47B-321C-4169-9836-E5E763258CC4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8" name="Google Shape;16063;p73">
                <a:extLst>
                  <a:ext uri="{FF2B5EF4-FFF2-40B4-BE49-F238E27FC236}">
                    <a16:creationId xmlns:a16="http://schemas.microsoft.com/office/drawing/2014/main" id="{E0F3EAFB-09D6-4E1F-A7D5-E8F2A37A05FD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9" name="Google Shape;16064;p73">
                <a:extLst>
                  <a:ext uri="{FF2B5EF4-FFF2-40B4-BE49-F238E27FC236}">
                    <a16:creationId xmlns:a16="http://schemas.microsoft.com/office/drawing/2014/main" id="{06F80E4C-1F7C-42E8-B7E1-64529F136FF8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0" name="Google Shape;16065;p73">
                <a:extLst>
                  <a:ext uri="{FF2B5EF4-FFF2-40B4-BE49-F238E27FC236}">
                    <a16:creationId xmlns:a16="http://schemas.microsoft.com/office/drawing/2014/main" id="{246259E0-BD53-4B14-B485-704A034C6E99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1" name="Google Shape;16066;p73">
                <a:extLst>
                  <a:ext uri="{FF2B5EF4-FFF2-40B4-BE49-F238E27FC236}">
                    <a16:creationId xmlns:a16="http://schemas.microsoft.com/office/drawing/2014/main" id="{CFE084F6-D4C7-4FE3-81CB-E1CEFFB43B71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2" name="Google Shape;16067;p73">
                <a:extLst>
                  <a:ext uri="{FF2B5EF4-FFF2-40B4-BE49-F238E27FC236}">
                    <a16:creationId xmlns:a16="http://schemas.microsoft.com/office/drawing/2014/main" id="{79B6E355-059C-4598-BEF6-74F43655D903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73" name="Google Shape;9682;p69">
              <a:extLst>
                <a:ext uri="{FF2B5EF4-FFF2-40B4-BE49-F238E27FC236}">
                  <a16:creationId xmlns:a16="http://schemas.microsoft.com/office/drawing/2014/main" id="{5D7788E6-8B38-4034-9C20-0A99E61EEDE6}"/>
                </a:ext>
              </a:extLst>
            </p:cNvPr>
            <p:cNvGrpSpPr/>
            <p:nvPr/>
          </p:nvGrpSpPr>
          <p:grpSpPr>
            <a:xfrm>
              <a:off x="6320016" y="1968081"/>
              <a:ext cx="1717897" cy="2051026"/>
              <a:chOff x="7159964" y="1971904"/>
              <a:chExt cx="291564" cy="348103"/>
            </a:xfrm>
          </p:grpSpPr>
          <p:sp>
            <p:nvSpPr>
              <p:cNvPr id="274" name="Google Shape;9683;p69">
                <a:extLst>
                  <a:ext uri="{FF2B5EF4-FFF2-40B4-BE49-F238E27FC236}">
                    <a16:creationId xmlns:a16="http://schemas.microsoft.com/office/drawing/2014/main" id="{85D1162C-9801-41C2-A001-AD75E90E92E5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5" name="Google Shape;9684;p69">
                <a:extLst>
                  <a:ext uri="{FF2B5EF4-FFF2-40B4-BE49-F238E27FC236}">
                    <a16:creationId xmlns:a16="http://schemas.microsoft.com/office/drawing/2014/main" id="{27FA6C0A-282E-4130-87E3-F3110F562552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6" name="Google Shape;9694;p69">
                <a:extLst>
                  <a:ext uri="{FF2B5EF4-FFF2-40B4-BE49-F238E27FC236}">
                    <a16:creationId xmlns:a16="http://schemas.microsoft.com/office/drawing/2014/main" id="{129D6338-1DB5-455D-8736-140A983D0F3F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7" name="Google Shape;9695;p69">
                <a:extLst>
                  <a:ext uri="{FF2B5EF4-FFF2-40B4-BE49-F238E27FC236}">
                    <a16:creationId xmlns:a16="http://schemas.microsoft.com/office/drawing/2014/main" id="{2A1C8478-C855-4089-9472-FCC7EA720348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8" name="Google Shape;9696;p69">
                <a:extLst>
                  <a:ext uri="{FF2B5EF4-FFF2-40B4-BE49-F238E27FC236}">
                    <a16:creationId xmlns:a16="http://schemas.microsoft.com/office/drawing/2014/main" id="{5168B547-5145-4AC5-8C8C-F012C54A12E7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9" name="Google Shape;9697;p69">
                <a:extLst>
                  <a:ext uri="{FF2B5EF4-FFF2-40B4-BE49-F238E27FC236}">
                    <a16:creationId xmlns:a16="http://schemas.microsoft.com/office/drawing/2014/main" id="{B7D76794-110F-4772-9F49-EEC179A9FB60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0" name="Google Shape;9698;p69">
                <a:extLst>
                  <a:ext uri="{FF2B5EF4-FFF2-40B4-BE49-F238E27FC236}">
                    <a16:creationId xmlns:a16="http://schemas.microsoft.com/office/drawing/2014/main" id="{FF1C4659-7E76-47FE-BE90-D26794439944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1" name="Google Shape;9699;p69">
                <a:extLst>
                  <a:ext uri="{FF2B5EF4-FFF2-40B4-BE49-F238E27FC236}">
                    <a16:creationId xmlns:a16="http://schemas.microsoft.com/office/drawing/2014/main" id="{9419BBD4-42CB-4C0A-86F9-621410897914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2" name="Google Shape;9700;p69">
                <a:extLst>
                  <a:ext uri="{FF2B5EF4-FFF2-40B4-BE49-F238E27FC236}">
                    <a16:creationId xmlns:a16="http://schemas.microsoft.com/office/drawing/2014/main" id="{726919EA-9CF9-4E45-9C2B-64167322FA5B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3" name="Google Shape;9701;p69">
                <a:extLst>
                  <a:ext uri="{FF2B5EF4-FFF2-40B4-BE49-F238E27FC236}">
                    <a16:creationId xmlns:a16="http://schemas.microsoft.com/office/drawing/2014/main" id="{444109CD-C932-456A-A624-047CA67EE56A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4" name="Google Shape;9702;p69">
                <a:extLst>
                  <a:ext uri="{FF2B5EF4-FFF2-40B4-BE49-F238E27FC236}">
                    <a16:creationId xmlns:a16="http://schemas.microsoft.com/office/drawing/2014/main" id="{CC2E50F4-A020-4622-AE84-3404BBA61F34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5" name="Google Shape;9703;p69">
                <a:extLst>
                  <a:ext uri="{FF2B5EF4-FFF2-40B4-BE49-F238E27FC236}">
                    <a16:creationId xmlns:a16="http://schemas.microsoft.com/office/drawing/2014/main" id="{4552C63F-26CA-45E0-B613-FA6F628EF68F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6" name="Google Shape;9704;p69">
                <a:extLst>
                  <a:ext uri="{FF2B5EF4-FFF2-40B4-BE49-F238E27FC236}">
                    <a16:creationId xmlns:a16="http://schemas.microsoft.com/office/drawing/2014/main" id="{43114814-1FA5-42E8-BFD1-366A61460A7F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7" name="Google Shape;9705;p69">
                <a:extLst>
                  <a:ext uri="{FF2B5EF4-FFF2-40B4-BE49-F238E27FC236}">
                    <a16:creationId xmlns:a16="http://schemas.microsoft.com/office/drawing/2014/main" id="{5AB20BD5-CE17-47A9-8A33-5F37C1E8779A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8" name="Google Shape;9706;p69">
                <a:extLst>
                  <a:ext uri="{FF2B5EF4-FFF2-40B4-BE49-F238E27FC236}">
                    <a16:creationId xmlns:a16="http://schemas.microsoft.com/office/drawing/2014/main" id="{55535456-7CB0-4E84-83F6-407C33CAF370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9" name="Google Shape;9707;p69">
                <a:extLst>
                  <a:ext uri="{FF2B5EF4-FFF2-40B4-BE49-F238E27FC236}">
                    <a16:creationId xmlns:a16="http://schemas.microsoft.com/office/drawing/2014/main" id="{0F085617-5AAD-487B-854F-AD845A2F5B33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0" name="Google Shape;9708;p69">
                <a:extLst>
                  <a:ext uri="{FF2B5EF4-FFF2-40B4-BE49-F238E27FC236}">
                    <a16:creationId xmlns:a16="http://schemas.microsoft.com/office/drawing/2014/main" id="{819E630A-FC5F-4BD1-9475-6238AE4394B8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1" name="Google Shape;9709;p69">
                <a:extLst>
                  <a:ext uri="{FF2B5EF4-FFF2-40B4-BE49-F238E27FC236}">
                    <a16:creationId xmlns:a16="http://schemas.microsoft.com/office/drawing/2014/main" id="{F00F0D97-D329-4027-9FFE-BEB4509DC659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2" name="Google Shape;9710;p69">
                <a:extLst>
                  <a:ext uri="{FF2B5EF4-FFF2-40B4-BE49-F238E27FC236}">
                    <a16:creationId xmlns:a16="http://schemas.microsoft.com/office/drawing/2014/main" id="{E501BFE7-DA2E-48F8-BF11-27AA112C0BDD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3" name="Google Shape;9711;p69">
                <a:extLst>
                  <a:ext uri="{FF2B5EF4-FFF2-40B4-BE49-F238E27FC236}">
                    <a16:creationId xmlns:a16="http://schemas.microsoft.com/office/drawing/2014/main" id="{8792A8F5-8D8B-4B1B-8512-B68BEC0AA7BC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4" name="Google Shape;9712;p69">
                <a:extLst>
                  <a:ext uri="{FF2B5EF4-FFF2-40B4-BE49-F238E27FC236}">
                    <a16:creationId xmlns:a16="http://schemas.microsoft.com/office/drawing/2014/main" id="{5CF33FC7-02DC-4C6D-A384-77BDB0DDFDCE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4219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2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25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750"/>
                            </p:stCondLst>
                            <p:childTnLst>
                              <p:par>
                                <p:cTn id="4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1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uiExpand="1" build="p"/>
      <p:bldP spid="139" grpId="1" build="p"/>
      <p:bldP spid="241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1"/>
          <p:cNvSpPr txBox="1">
            <a:spLocks noGrp="1"/>
          </p:cNvSpPr>
          <p:nvPr>
            <p:ph type="title" idx="15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AGENDA &amp; FOLLOW-UP</a:t>
            </a:r>
            <a:endParaRPr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8A917B1-BB10-4DF6-9686-5C590131BF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9624288"/>
              </p:ext>
            </p:extLst>
          </p:nvPr>
        </p:nvGraphicFramePr>
        <p:xfrm>
          <a:off x="610012" y="969941"/>
          <a:ext cx="6439103" cy="4086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3" name="Google Shape;1742;p61">
            <a:extLst>
              <a:ext uri="{FF2B5EF4-FFF2-40B4-BE49-F238E27FC236}">
                <a16:creationId xmlns:a16="http://schemas.microsoft.com/office/drawing/2014/main" id="{FEE19C6C-463C-4B57-BD45-1557F1CB3CC0}"/>
              </a:ext>
            </a:extLst>
          </p:cNvPr>
          <p:cNvGrpSpPr/>
          <p:nvPr/>
        </p:nvGrpSpPr>
        <p:grpSpPr>
          <a:xfrm flipH="1">
            <a:off x="6410994" y="969941"/>
            <a:ext cx="3151805" cy="1755977"/>
            <a:chOff x="4411970" y="1801825"/>
            <a:chExt cx="734586" cy="409262"/>
          </a:xfrm>
          <a:solidFill>
            <a:schemeClr val="accent4"/>
          </a:solidFill>
        </p:grpSpPr>
        <p:sp>
          <p:nvSpPr>
            <p:cNvPr id="24" name="Google Shape;1743;p61">
              <a:extLst>
                <a:ext uri="{FF2B5EF4-FFF2-40B4-BE49-F238E27FC236}">
                  <a16:creationId xmlns:a16="http://schemas.microsoft.com/office/drawing/2014/main" id="{F2E7A01C-69D8-4C9C-BCBB-6C969973611D}"/>
                </a:ext>
              </a:extLst>
            </p:cNvPr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44;p61">
              <a:extLst>
                <a:ext uri="{FF2B5EF4-FFF2-40B4-BE49-F238E27FC236}">
                  <a16:creationId xmlns:a16="http://schemas.microsoft.com/office/drawing/2014/main" id="{B3E16F3E-106D-493C-BF43-AB3DAA88A03C}"/>
                </a:ext>
              </a:extLst>
            </p:cNvPr>
            <p:cNvSpPr/>
            <p:nvPr/>
          </p:nvSpPr>
          <p:spPr>
            <a:xfrm>
              <a:off x="4411970" y="1801825"/>
              <a:ext cx="184087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512F048-BBBF-441F-9E83-30B18BC25B7A}"/>
              </a:ext>
            </a:extLst>
          </p:cNvPr>
          <p:cNvSpPr txBox="1"/>
          <p:nvPr/>
        </p:nvSpPr>
        <p:spPr>
          <a:xfrm>
            <a:off x="6560193" y="1183539"/>
            <a:ext cx="2081854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>
                <a:solidFill>
                  <a:schemeClr val="bg1"/>
                </a:solidFill>
                <a:latin typeface="Poppins Medium" panose="020B0604020202020204" charset="0"/>
                <a:cs typeface="Poppins Medium" panose="020B0604020202020204" charset="0"/>
              </a:rPr>
              <a:t>What questions do you have on today’s content?</a:t>
            </a:r>
          </a:p>
        </p:txBody>
      </p:sp>
      <p:grpSp>
        <p:nvGrpSpPr>
          <p:cNvPr id="27" name="Google Shape;1742;p61">
            <a:extLst>
              <a:ext uri="{FF2B5EF4-FFF2-40B4-BE49-F238E27FC236}">
                <a16:creationId xmlns:a16="http://schemas.microsoft.com/office/drawing/2014/main" id="{B12E9B9C-DD2B-4562-9072-C4CB8881AFDD}"/>
              </a:ext>
            </a:extLst>
          </p:cNvPr>
          <p:cNvGrpSpPr/>
          <p:nvPr/>
        </p:nvGrpSpPr>
        <p:grpSpPr>
          <a:xfrm flipH="1">
            <a:off x="6067609" y="3009141"/>
            <a:ext cx="3151805" cy="1755977"/>
            <a:chOff x="4411970" y="1801825"/>
            <a:chExt cx="734586" cy="409262"/>
          </a:xfrm>
          <a:solidFill>
            <a:schemeClr val="accent4"/>
          </a:solidFill>
        </p:grpSpPr>
        <p:sp>
          <p:nvSpPr>
            <p:cNvPr id="28" name="Google Shape;1743;p61">
              <a:extLst>
                <a:ext uri="{FF2B5EF4-FFF2-40B4-BE49-F238E27FC236}">
                  <a16:creationId xmlns:a16="http://schemas.microsoft.com/office/drawing/2014/main" id="{0DB32C16-248B-4A47-92C3-1FF8C9231805}"/>
                </a:ext>
              </a:extLst>
            </p:cNvPr>
            <p:cNvSpPr/>
            <p:nvPr/>
          </p:nvSpPr>
          <p:spPr>
            <a:xfrm>
              <a:off x="4411970" y="1801825"/>
              <a:ext cx="734586" cy="409262"/>
            </a:xfrm>
            <a:custGeom>
              <a:avLst/>
              <a:gdLst/>
              <a:ahLst/>
              <a:cxnLst/>
              <a:rect l="l" t="t" r="r" b="b"/>
              <a:pathLst>
                <a:path w="16269" h="9064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12834" y="7328"/>
                  </a:lnTo>
                  <a:lnTo>
                    <a:pt x="13836" y="9064"/>
                  </a:lnTo>
                  <a:lnTo>
                    <a:pt x="14839" y="7328"/>
                  </a:lnTo>
                  <a:lnTo>
                    <a:pt x="15839" y="7328"/>
                  </a:lnTo>
                  <a:cubicBezTo>
                    <a:pt x="16076" y="7328"/>
                    <a:pt x="16269" y="7137"/>
                    <a:pt x="16269" y="6900"/>
                  </a:cubicBezTo>
                  <a:lnTo>
                    <a:pt x="16269" y="428"/>
                  </a:lnTo>
                  <a:cubicBezTo>
                    <a:pt x="16267" y="191"/>
                    <a:pt x="16076" y="0"/>
                    <a:pt x="15839" y="0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744;p61">
              <a:extLst>
                <a:ext uri="{FF2B5EF4-FFF2-40B4-BE49-F238E27FC236}">
                  <a16:creationId xmlns:a16="http://schemas.microsoft.com/office/drawing/2014/main" id="{9516BE82-B74B-4DDD-8636-E76DB9860296}"/>
                </a:ext>
              </a:extLst>
            </p:cNvPr>
            <p:cNvSpPr/>
            <p:nvPr/>
          </p:nvSpPr>
          <p:spPr>
            <a:xfrm>
              <a:off x="4411970" y="1801825"/>
              <a:ext cx="184087" cy="330923"/>
            </a:xfrm>
            <a:custGeom>
              <a:avLst/>
              <a:gdLst/>
              <a:ahLst/>
              <a:cxnLst/>
              <a:rect l="l" t="t" r="r" b="b"/>
              <a:pathLst>
                <a:path w="4077" h="7329" extrusionOk="0">
                  <a:moveTo>
                    <a:pt x="428" y="0"/>
                  </a:moveTo>
                  <a:cubicBezTo>
                    <a:pt x="193" y="0"/>
                    <a:pt x="2" y="191"/>
                    <a:pt x="2" y="428"/>
                  </a:cubicBezTo>
                  <a:lnTo>
                    <a:pt x="2" y="6900"/>
                  </a:lnTo>
                  <a:cubicBezTo>
                    <a:pt x="1" y="7136"/>
                    <a:pt x="193" y="7328"/>
                    <a:pt x="428" y="7328"/>
                  </a:cubicBezTo>
                  <a:lnTo>
                    <a:pt x="4076" y="7328"/>
                  </a:lnTo>
                  <a:lnTo>
                    <a:pt x="4076" y="0"/>
                  </a:ln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7D70ECEC-41EA-4B1B-9EFD-4EA42066BC5E}"/>
              </a:ext>
            </a:extLst>
          </p:cNvPr>
          <p:cNvSpPr txBox="1"/>
          <p:nvPr/>
        </p:nvSpPr>
        <p:spPr>
          <a:xfrm>
            <a:off x="6216805" y="3141312"/>
            <a:ext cx="2081854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Poppins Medium" panose="020B0604020202020204" charset="0"/>
                <a:cs typeface="Poppins Medium" panose="020B0604020202020204" charset="0"/>
              </a:rPr>
              <a:t>What questions do you have on the follow-up tasks?</a:t>
            </a:r>
          </a:p>
        </p:txBody>
      </p:sp>
    </p:spTree>
    <p:extLst>
      <p:ext uri="{BB962C8B-B14F-4D97-AF65-F5344CB8AC3E}">
        <p14:creationId xmlns:p14="http://schemas.microsoft.com/office/powerpoint/2010/main" val="3068810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5278C98A-4047-4A01-9AE4-92BB07619EC3}"/>
              </a:ext>
            </a:extLst>
          </p:cNvPr>
          <p:cNvSpPr>
            <a:spLocks noGrp="1"/>
          </p:cNvSpPr>
          <p:nvPr>
            <p:ph type="title" idx="15"/>
          </p:nvPr>
        </p:nvSpPr>
        <p:spPr/>
        <p:txBody>
          <a:bodyPr/>
          <a:lstStyle/>
          <a:p>
            <a:r>
              <a:rPr lang="en-US" dirty="0"/>
              <a:t>JANUARY TEAM MEETING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8A917B1-BB10-4DF6-9686-5C590131BF0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3169561"/>
              </p:ext>
            </p:extLst>
          </p:nvPr>
        </p:nvGraphicFramePr>
        <p:xfrm>
          <a:off x="610012" y="895313"/>
          <a:ext cx="6439103" cy="4086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8495340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5" name="Google Shape;1005;p54"/>
          <p:cNvGrpSpPr/>
          <p:nvPr/>
        </p:nvGrpSpPr>
        <p:grpSpPr>
          <a:xfrm>
            <a:off x="2281739" y="1612899"/>
            <a:ext cx="2335328" cy="2990837"/>
            <a:chOff x="3580725" y="2020075"/>
            <a:chExt cx="1344925" cy="1786275"/>
          </a:xfrm>
        </p:grpSpPr>
        <p:sp>
          <p:nvSpPr>
            <p:cNvPr id="1006" name="Google Shape;1006;p54"/>
            <p:cNvSpPr/>
            <p:nvPr/>
          </p:nvSpPr>
          <p:spPr>
            <a:xfrm>
              <a:off x="3681925" y="2020075"/>
              <a:ext cx="1243725" cy="1786275"/>
            </a:xfrm>
            <a:custGeom>
              <a:avLst/>
              <a:gdLst/>
              <a:ahLst/>
              <a:cxnLst/>
              <a:rect l="l" t="t" r="r" b="b"/>
              <a:pathLst>
                <a:path w="49749" h="71451" extrusionOk="0">
                  <a:moveTo>
                    <a:pt x="1574" y="1"/>
                  </a:moveTo>
                  <a:cubicBezTo>
                    <a:pt x="706" y="1"/>
                    <a:pt x="1" y="706"/>
                    <a:pt x="1" y="1574"/>
                  </a:cubicBezTo>
                  <a:lnTo>
                    <a:pt x="1" y="69877"/>
                  </a:lnTo>
                  <a:cubicBezTo>
                    <a:pt x="1" y="70746"/>
                    <a:pt x="706" y="71451"/>
                    <a:pt x="1574" y="71451"/>
                  </a:cubicBezTo>
                  <a:lnTo>
                    <a:pt x="48175" y="71451"/>
                  </a:lnTo>
                  <a:cubicBezTo>
                    <a:pt x="49044" y="71451"/>
                    <a:pt x="49748" y="70746"/>
                    <a:pt x="49748" y="69877"/>
                  </a:cubicBezTo>
                  <a:lnTo>
                    <a:pt x="49748" y="1574"/>
                  </a:lnTo>
                  <a:cubicBezTo>
                    <a:pt x="49748" y="706"/>
                    <a:pt x="49044" y="1"/>
                    <a:pt x="48175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54"/>
            <p:cNvSpPr/>
            <p:nvPr/>
          </p:nvSpPr>
          <p:spPr>
            <a:xfrm>
              <a:off x="3580725" y="2020075"/>
              <a:ext cx="1250250" cy="1786275"/>
            </a:xfrm>
            <a:custGeom>
              <a:avLst/>
              <a:gdLst/>
              <a:ahLst/>
              <a:cxnLst/>
              <a:rect l="l" t="t" r="r" b="b"/>
              <a:pathLst>
                <a:path w="50010" h="71451" extrusionOk="0">
                  <a:moveTo>
                    <a:pt x="2527" y="1"/>
                  </a:moveTo>
                  <a:cubicBezTo>
                    <a:pt x="1147" y="1"/>
                    <a:pt x="33" y="1109"/>
                    <a:pt x="0" y="2492"/>
                  </a:cubicBezTo>
                  <a:lnTo>
                    <a:pt x="0" y="68975"/>
                  </a:lnTo>
                  <a:cubicBezTo>
                    <a:pt x="33" y="70358"/>
                    <a:pt x="1147" y="71451"/>
                    <a:pt x="2526" y="71451"/>
                  </a:cubicBezTo>
                  <a:cubicBezTo>
                    <a:pt x="2537" y="71451"/>
                    <a:pt x="2547" y="71451"/>
                    <a:pt x="2557" y="71451"/>
                  </a:cubicBezTo>
                  <a:lnTo>
                    <a:pt x="50010" y="71451"/>
                  </a:lnTo>
                  <a:lnTo>
                    <a:pt x="50010" y="1"/>
                  </a:lnTo>
                  <a:lnTo>
                    <a:pt x="2557" y="1"/>
                  </a:lnTo>
                  <a:cubicBezTo>
                    <a:pt x="2547" y="1"/>
                    <a:pt x="2537" y="1"/>
                    <a:pt x="2527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14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54"/>
            <p:cNvSpPr/>
            <p:nvPr/>
          </p:nvSpPr>
          <p:spPr>
            <a:xfrm>
              <a:off x="3680303" y="2113921"/>
              <a:ext cx="1140025" cy="1511564"/>
            </a:xfrm>
            <a:custGeom>
              <a:avLst/>
              <a:gdLst/>
              <a:ahLst/>
              <a:cxnLst/>
              <a:rect l="l" t="t" r="r" b="b"/>
              <a:pathLst>
                <a:path w="45601" h="60944" extrusionOk="0">
                  <a:moveTo>
                    <a:pt x="426" y="1"/>
                  </a:moveTo>
                  <a:cubicBezTo>
                    <a:pt x="197" y="1"/>
                    <a:pt x="0" y="181"/>
                    <a:pt x="0" y="427"/>
                  </a:cubicBezTo>
                  <a:lnTo>
                    <a:pt x="0" y="60534"/>
                  </a:lnTo>
                  <a:cubicBezTo>
                    <a:pt x="0" y="60763"/>
                    <a:pt x="197" y="60943"/>
                    <a:pt x="426" y="60943"/>
                  </a:cubicBezTo>
                  <a:lnTo>
                    <a:pt x="45191" y="60943"/>
                  </a:lnTo>
                  <a:cubicBezTo>
                    <a:pt x="45421" y="60943"/>
                    <a:pt x="45601" y="60763"/>
                    <a:pt x="45601" y="60534"/>
                  </a:cubicBezTo>
                  <a:lnTo>
                    <a:pt x="45601" y="427"/>
                  </a:lnTo>
                  <a:cubicBezTo>
                    <a:pt x="45601" y="181"/>
                    <a:pt x="45421" y="1"/>
                    <a:pt x="45191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54"/>
            <p:cNvSpPr/>
            <p:nvPr/>
          </p:nvSpPr>
          <p:spPr>
            <a:xfrm>
              <a:off x="4237099" y="2051650"/>
              <a:ext cx="28700" cy="24925"/>
            </a:xfrm>
            <a:custGeom>
              <a:avLst/>
              <a:gdLst/>
              <a:ahLst/>
              <a:cxnLst/>
              <a:rect l="l" t="t" r="r" b="b"/>
              <a:pathLst>
                <a:path w="1148" h="997" extrusionOk="0">
                  <a:moveTo>
                    <a:pt x="492" y="0"/>
                  </a:moveTo>
                  <a:cubicBezTo>
                    <a:pt x="214" y="0"/>
                    <a:pt x="0" y="230"/>
                    <a:pt x="0" y="508"/>
                  </a:cubicBezTo>
                  <a:cubicBezTo>
                    <a:pt x="0" y="798"/>
                    <a:pt x="243" y="996"/>
                    <a:pt x="496" y="996"/>
                  </a:cubicBezTo>
                  <a:cubicBezTo>
                    <a:pt x="615" y="996"/>
                    <a:pt x="737" y="952"/>
                    <a:pt x="836" y="852"/>
                  </a:cubicBezTo>
                  <a:cubicBezTo>
                    <a:pt x="1148" y="541"/>
                    <a:pt x="935" y="0"/>
                    <a:pt x="49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54"/>
            <p:cNvSpPr/>
            <p:nvPr/>
          </p:nvSpPr>
          <p:spPr>
            <a:xfrm>
              <a:off x="4179825" y="3667150"/>
              <a:ext cx="125000" cy="106825"/>
            </a:xfrm>
            <a:custGeom>
              <a:avLst/>
              <a:gdLst/>
              <a:ahLst/>
              <a:cxnLst/>
              <a:rect l="l" t="t" r="r" b="b"/>
              <a:pathLst>
                <a:path w="5000" h="4273" extrusionOk="0">
                  <a:moveTo>
                    <a:pt x="2869" y="355"/>
                  </a:moveTo>
                  <a:cubicBezTo>
                    <a:pt x="3836" y="355"/>
                    <a:pt x="4639" y="1158"/>
                    <a:pt x="4639" y="2142"/>
                  </a:cubicBezTo>
                  <a:cubicBezTo>
                    <a:pt x="4639" y="3206"/>
                    <a:pt x="3762" y="3917"/>
                    <a:pt x="2850" y="3917"/>
                  </a:cubicBezTo>
                  <a:cubicBezTo>
                    <a:pt x="2413" y="3917"/>
                    <a:pt x="1968" y="3754"/>
                    <a:pt x="1607" y="3387"/>
                  </a:cubicBezTo>
                  <a:cubicBezTo>
                    <a:pt x="492" y="2273"/>
                    <a:pt x="1279" y="355"/>
                    <a:pt x="2869" y="355"/>
                  </a:cubicBezTo>
                  <a:close/>
                  <a:moveTo>
                    <a:pt x="2849" y="1"/>
                  </a:moveTo>
                  <a:cubicBezTo>
                    <a:pt x="2320" y="1"/>
                    <a:pt x="1781" y="197"/>
                    <a:pt x="1344" y="634"/>
                  </a:cubicBezTo>
                  <a:cubicBezTo>
                    <a:pt x="0" y="1978"/>
                    <a:pt x="967" y="4273"/>
                    <a:pt x="2869" y="4273"/>
                  </a:cubicBezTo>
                  <a:cubicBezTo>
                    <a:pt x="4049" y="4273"/>
                    <a:pt x="5000" y="3306"/>
                    <a:pt x="5000" y="2142"/>
                  </a:cubicBezTo>
                  <a:cubicBezTo>
                    <a:pt x="5000" y="847"/>
                    <a:pt x="3946" y="1"/>
                    <a:pt x="284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2" name="Google Shape;1012;p54"/>
          <p:cNvSpPr txBox="1">
            <a:spLocks noGrp="1"/>
          </p:cNvSpPr>
          <p:nvPr>
            <p:ph type="title"/>
          </p:nvPr>
        </p:nvSpPr>
        <p:spPr>
          <a:xfrm>
            <a:off x="610012" y="350597"/>
            <a:ext cx="70335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RESOURCES</a:t>
            </a:r>
            <a:endParaRPr dirty="0"/>
          </a:p>
        </p:txBody>
      </p:sp>
      <p:cxnSp>
        <p:nvCxnSpPr>
          <p:cNvPr id="1014" name="Google Shape;1014;p54"/>
          <p:cNvCxnSpPr>
            <a:cxnSpLocks/>
          </p:cNvCxnSpPr>
          <p:nvPr/>
        </p:nvCxnSpPr>
        <p:spPr>
          <a:xfrm>
            <a:off x="4654649" y="4478686"/>
            <a:ext cx="3703131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6" name="Google Shape;1013;p54">
            <a:extLst>
              <a:ext uri="{FF2B5EF4-FFF2-40B4-BE49-F238E27FC236}">
                <a16:creationId xmlns:a16="http://schemas.microsoft.com/office/drawing/2014/main" id="{3AECBB36-A699-46A4-97E0-573593C4A2F0}"/>
              </a:ext>
            </a:extLst>
          </p:cNvPr>
          <p:cNvSpPr txBox="1">
            <a:spLocks/>
          </p:cNvSpPr>
          <p:nvPr/>
        </p:nvSpPr>
        <p:spPr>
          <a:xfrm flipH="1">
            <a:off x="4764215" y="1468012"/>
            <a:ext cx="3593563" cy="2832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ind Vadodara"/>
              <a:buNone/>
              <a:defRPr sz="12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0" indent="0"/>
            <a:r>
              <a:rPr lang="en-US" sz="1800" dirty="0"/>
              <a:t>READINGS</a:t>
            </a:r>
          </a:p>
          <a:p>
            <a:pPr marL="0" indent="0"/>
            <a:endParaRPr lang="en-US" sz="1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hlinkClick r:id="rId3"/>
              </a:rPr>
              <a:t>Supporting &amp; Responding to Student Behavior</a:t>
            </a:r>
            <a:endParaRPr lang="en-US" sz="1800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/>
          </a:p>
          <a:p>
            <a:pPr marL="0" indent="0"/>
            <a:r>
              <a:rPr lang="en-US" sz="1800" dirty="0"/>
              <a:t>RESOURCE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>
                <a:hlinkClick r:id="rId4"/>
              </a:rPr>
              <a:t>Team Implementation Checklist</a:t>
            </a:r>
            <a:endParaRPr lang="en-US" sz="1800" dirty="0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F9D1C27D-6CF1-4C26-9DE4-654197DA58F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454646" y="1789994"/>
            <a:ext cx="2023180" cy="251373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6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4215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3B24D00-2905-428E-AB35-01C8365E60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0777361"/>
              </p:ext>
            </p:extLst>
          </p:nvPr>
        </p:nvGraphicFramePr>
        <p:xfrm>
          <a:off x="1057798" y="-307342"/>
          <a:ext cx="7547260" cy="45842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25" name="Google Shape;325;p32"/>
          <p:cNvSpPr txBox="1">
            <a:spLocks noGrp="1"/>
          </p:cNvSpPr>
          <p:nvPr>
            <p:ph type="title"/>
          </p:nvPr>
        </p:nvSpPr>
        <p:spPr>
          <a:xfrm>
            <a:off x="4439894" y="4166749"/>
            <a:ext cx="3959700" cy="63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EXPECTATIONS</a:t>
            </a:r>
            <a:endParaRPr/>
          </a:p>
        </p:txBody>
      </p:sp>
      <p:pic>
        <p:nvPicPr>
          <p:cNvPr id="323" name="Google Shape;323;p32"/>
          <p:cNvPicPr preferRelativeResize="0"/>
          <p:nvPr/>
        </p:nvPicPr>
        <p:blipFill>
          <a:blip r:embed="rId8">
            <a:extLst>
              <a:ext uri="{837473B0-CC2E-450A-ABE3-18F120FF3D39}">
                <a1611:picAttrSrcUrl xmlns:a1611="http://schemas.microsoft.com/office/drawing/2016/11/main" r:id="rId9"/>
              </a:ext>
            </a:extLst>
          </a:blip>
          <a:srcRect/>
          <a:stretch/>
        </p:blipFill>
        <p:spPr>
          <a:xfrm flipH="1">
            <a:off x="-1054645" y="2526977"/>
            <a:ext cx="4293300" cy="24149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6" name="Google Shape;326;p32"/>
          <p:cNvGrpSpPr/>
          <p:nvPr/>
        </p:nvGrpSpPr>
        <p:grpSpPr>
          <a:xfrm>
            <a:off x="-429003" y="3190754"/>
            <a:ext cx="1754775" cy="1952746"/>
            <a:chOff x="-488378" y="3190879"/>
            <a:chExt cx="1754775" cy="1952746"/>
          </a:xfrm>
        </p:grpSpPr>
        <p:sp>
          <p:nvSpPr>
            <p:cNvPr id="327" name="Google Shape;327;p32"/>
            <p:cNvSpPr/>
            <p:nvPr/>
          </p:nvSpPr>
          <p:spPr>
            <a:xfrm flipH="1">
              <a:off x="-488369" y="3190879"/>
              <a:ext cx="1754765" cy="1951990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gradFill>
              <a:gsLst>
                <a:gs pos="0">
                  <a:srgbClr val="00ACC2">
                    <a:alpha val="30588"/>
                    <a:alpha val="54189"/>
                  </a:srgbClr>
                </a:gs>
                <a:gs pos="100000">
                  <a:srgbClr val="00A791">
                    <a:alpha val="29411"/>
                    <a:alpha val="54189"/>
                  </a:srgbClr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2"/>
            <p:cNvSpPr/>
            <p:nvPr/>
          </p:nvSpPr>
          <p:spPr>
            <a:xfrm flipH="1">
              <a:off x="-488371" y="3525889"/>
              <a:ext cx="1454283" cy="161773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2"/>
            <p:cNvSpPr/>
            <p:nvPr/>
          </p:nvSpPr>
          <p:spPr>
            <a:xfrm flipH="1">
              <a:off x="-488378" y="3943296"/>
              <a:ext cx="1062363" cy="120031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0" name="Google Shape;330;p32"/>
          <p:cNvGrpSpPr/>
          <p:nvPr/>
        </p:nvGrpSpPr>
        <p:grpSpPr>
          <a:xfrm>
            <a:off x="7054140" y="-13"/>
            <a:ext cx="2089875" cy="2325763"/>
            <a:chOff x="7054140" y="-13"/>
            <a:chExt cx="2089875" cy="2325763"/>
          </a:xfrm>
        </p:grpSpPr>
        <p:sp>
          <p:nvSpPr>
            <p:cNvPr id="331" name="Google Shape;331;p32"/>
            <p:cNvSpPr/>
            <p:nvPr/>
          </p:nvSpPr>
          <p:spPr>
            <a:xfrm rot="10800000" flipH="1">
              <a:off x="7054140" y="1027"/>
              <a:ext cx="2089855" cy="2324723"/>
            </a:xfrm>
            <a:custGeom>
              <a:avLst/>
              <a:gdLst/>
              <a:ahLst/>
              <a:cxnLst/>
              <a:rect l="l" t="t" r="r" b="b"/>
              <a:pathLst>
                <a:path w="36177" h="40241" extrusionOk="0">
                  <a:moveTo>
                    <a:pt x="36176" y="0"/>
                  </a:moveTo>
                  <a:cubicBezTo>
                    <a:pt x="24474" y="38948"/>
                    <a:pt x="1" y="40238"/>
                    <a:pt x="1" y="40238"/>
                  </a:cubicBezTo>
                  <a:lnTo>
                    <a:pt x="36176" y="40241"/>
                  </a:lnTo>
                  <a:lnTo>
                    <a:pt x="36176" y="0"/>
                  </a:lnTo>
                  <a:close/>
                </a:path>
              </a:pathLst>
            </a:custGeom>
            <a:solidFill>
              <a:srgbClr val="12102F">
                <a:alpha val="5418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2"/>
            <p:cNvSpPr/>
            <p:nvPr/>
          </p:nvSpPr>
          <p:spPr>
            <a:xfrm rot="10800000" flipH="1">
              <a:off x="7105902" y="-13"/>
              <a:ext cx="2038095" cy="2267126"/>
            </a:xfrm>
            <a:custGeom>
              <a:avLst/>
              <a:gdLst/>
              <a:ahLst/>
              <a:cxnLst/>
              <a:rect l="l" t="t" r="r" b="b"/>
              <a:pathLst>
                <a:path w="35281" h="39244" extrusionOk="0">
                  <a:moveTo>
                    <a:pt x="1" y="39243"/>
                  </a:moveTo>
                  <a:cubicBezTo>
                    <a:pt x="1" y="39243"/>
                    <a:pt x="23866" y="37982"/>
                    <a:pt x="35280" y="0"/>
                  </a:cubicBezTo>
                  <a:lnTo>
                    <a:pt x="35280" y="39243"/>
                  </a:ln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2"/>
            <p:cNvSpPr/>
            <p:nvPr/>
          </p:nvSpPr>
          <p:spPr>
            <a:xfrm rot="10800000" flipH="1">
              <a:off x="7655173" y="-13"/>
              <a:ext cx="1488842" cy="1682147"/>
            </a:xfrm>
            <a:custGeom>
              <a:avLst/>
              <a:gdLst/>
              <a:ahLst/>
              <a:cxnLst/>
              <a:rect l="l" t="t" r="r" b="b"/>
              <a:pathLst>
                <a:path w="25773" h="29118" extrusionOk="0">
                  <a:moveTo>
                    <a:pt x="25772" y="0"/>
                  </a:moveTo>
                  <a:cubicBezTo>
                    <a:pt x="25772" y="0"/>
                    <a:pt x="14842" y="27310"/>
                    <a:pt x="1" y="29117"/>
                  </a:cubicBezTo>
                  <a:lnTo>
                    <a:pt x="25772" y="29117"/>
                  </a:ln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100000">
                  <a:srgbClr val="FFFFFF">
                    <a:alpha val="36078"/>
                  </a:srgbClr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E555D-6515-4DAD-8DFA-CB7DD812E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294">
            <a:off x="1401850" y="3045259"/>
            <a:ext cx="3502500" cy="841800"/>
          </a:xfrm>
        </p:spPr>
        <p:txBody>
          <a:bodyPr/>
          <a:lstStyle/>
          <a:p>
            <a:r>
              <a:rPr lang="en-US" dirty="0"/>
              <a:t>EVALUTION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A5131E-A50F-4164-B3C6-00A473B776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flipH="1">
            <a:off x="1164457" y="3653355"/>
            <a:ext cx="3977286" cy="1113835"/>
          </a:xfrm>
        </p:spPr>
        <p:txBody>
          <a:bodyPr anchor="ctr"/>
          <a:lstStyle/>
          <a:p>
            <a:pPr marL="0" indent="0"/>
            <a:r>
              <a:rPr lang="en-US" dirty="0"/>
              <a:t>Please remember to complete the evaluation to </a:t>
            </a:r>
            <a:r>
              <a:rPr lang="en-US" u="sng" dirty="0"/>
              <a:t>receive your PDPs</a:t>
            </a:r>
            <a:r>
              <a:rPr lang="en-US" dirty="0"/>
              <a:t>! </a:t>
            </a:r>
          </a:p>
          <a:p>
            <a:pPr marL="0" indent="0"/>
            <a:r>
              <a:rPr lang="en-US" dirty="0"/>
              <a:t>Scan the QR code to access.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03214D6-B523-40D2-8637-CD7D571E9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9156" y="825459"/>
            <a:ext cx="2047888" cy="2047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417037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LEGEND</a:t>
            </a:r>
            <a:endParaRPr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67" name="Google Shape;667;p43"/>
          <p:cNvSpPr txBox="1">
            <a:spLocks noGrp="1"/>
          </p:cNvSpPr>
          <p:nvPr>
            <p:ph type="body" idx="4294967295"/>
          </p:nvPr>
        </p:nvSpPr>
        <p:spPr>
          <a:xfrm>
            <a:off x="5852733" y="3669866"/>
            <a:ext cx="1409700" cy="4476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Poppins Medium"/>
                <a:ea typeface="Poppins Medium"/>
                <a:cs typeface="Poppins Medium"/>
                <a:sym typeface="Poppins Medium"/>
              </a:rPr>
              <a:t>Preview</a:t>
            </a:r>
            <a:endParaRPr sz="2000" dirty="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669" name="Google Shape;669;p43"/>
          <p:cNvSpPr txBox="1">
            <a:spLocks noGrp="1"/>
          </p:cNvSpPr>
          <p:nvPr>
            <p:ph type="body" idx="4294967295"/>
          </p:nvPr>
        </p:nvSpPr>
        <p:spPr>
          <a:xfrm>
            <a:off x="4385237" y="1465878"/>
            <a:ext cx="1793875" cy="6746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latin typeface="Poppins Medium"/>
                <a:ea typeface="Poppins Medium"/>
                <a:cs typeface="Poppins Medium"/>
                <a:sym typeface="Poppins Medium"/>
              </a:rPr>
              <a:t>Discussion</a:t>
            </a:r>
            <a:endParaRPr sz="1800" dirty="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671" name="Google Shape;671;p43"/>
          <p:cNvSpPr txBox="1">
            <a:spLocks noGrp="1"/>
          </p:cNvSpPr>
          <p:nvPr>
            <p:ph type="body" idx="4294967295"/>
          </p:nvPr>
        </p:nvSpPr>
        <p:spPr>
          <a:xfrm>
            <a:off x="2033418" y="1585192"/>
            <a:ext cx="1681163" cy="44608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Poppins Medium"/>
                <a:ea typeface="Poppins Medium"/>
                <a:cs typeface="Poppins Medium"/>
                <a:sym typeface="Poppins Medium"/>
              </a:rPr>
              <a:t>Poll</a:t>
            </a:r>
            <a:endParaRPr sz="2000" dirty="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656" name="Google Shape;656;p43"/>
          <p:cNvSpPr/>
          <p:nvPr/>
        </p:nvSpPr>
        <p:spPr>
          <a:xfrm>
            <a:off x="1922150" y="984800"/>
            <a:ext cx="1869300" cy="18693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43"/>
          <p:cNvSpPr/>
          <p:nvPr/>
        </p:nvSpPr>
        <p:spPr>
          <a:xfrm>
            <a:off x="4410465" y="984800"/>
            <a:ext cx="1869300" cy="18693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8" name="Google Shape;658;p43"/>
          <p:cNvSpPr/>
          <p:nvPr/>
        </p:nvSpPr>
        <p:spPr>
          <a:xfrm>
            <a:off x="5636506" y="2878756"/>
            <a:ext cx="1869300" cy="18693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655;p43">
            <a:extLst>
              <a:ext uri="{FF2B5EF4-FFF2-40B4-BE49-F238E27FC236}">
                <a16:creationId xmlns:a16="http://schemas.microsoft.com/office/drawing/2014/main" id="{8E6A481B-3466-4A66-9D76-C06D1390CEA0}"/>
              </a:ext>
            </a:extLst>
          </p:cNvPr>
          <p:cNvSpPr/>
          <p:nvPr/>
        </p:nvSpPr>
        <p:spPr>
          <a:xfrm>
            <a:off x="3171564" y="2912574"/>
            <a:ext cx="1869300" cy="18693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1" name="Google Shape;664;p43">
            <a:extLst>
              <a:ext uri="{FF2B5EF4-FFF2-40B4-BE49-F238E27FC236}">
                <a16:creationId xmlns:a16="http://schemas.microsoft.com/office/drawing/2014/main" id="{1C1C44A9-6F0C-442B-8BC4-89F8DE7075D7}"/>
              </a:ext>
            </a:extLst>
          </p:cNvPr>
          <p:cNvSpPr txBox="1">
            <a:spLocks/>
          </p:cNvSpPr>
          <p:nvPr/>
        </p:nvSpPr>
        <p:spPr>
          <a:xfrm>
            <a:off x="3207576" y="3547974"/>
            <a:ext cx="1797275" cy="803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0" indent="0" algn="ctr">
              <a:buFont typeface="Hind Vadodara"/>
              <a:buNone/>
            </a:pPr>
            <a:r>
              <a:rPr lang="en-US" sz="1800" dirty="0">
                <a:latin typeface="Poppins Medium"/>
                <a:ea typeface="Poppins Medium"/>
                <a:cs typeface="Poppins Medium"/>
                <a:sym typeface="Poppins Medium"/>
              </a:rPr>
              <a:t>Positive &amp; Negative Examples</a:t>
            </a:r>
            <a:endParaRPr lang="en-US" sz="1100" i="1" dirty="0">
              <a:latin typeface="Poppins Medium"/>
              <a:ea typeface="Poppins Medium"/>
              <a:cs typeface="Poppins Medium"/>
              <a:sym typeface="Poppins Medium"/>
            </a:endParaRPr>
          </a:p>
        </p:txBody>
      </p:sp>
      <p:sp>
        <p:nvSpPr>
          <p:cNvPr id="37" name="Google Shape;673;p43">
            <a:extLst>
              <a:ext uri="{FF2B5EF4-FFF2-40B4-BE49-F238E27FC236}">
                <a16:creationId xmlns:a16="http://schemas.microsoft.com/office/drawing/2014/main" id="{B9939677-A273-496E-BFE7-33859FCA88D9}"/>
              </a:ext>
            </a:extLst>
          </p:cNvPr>
          <p:cNvSpPr txBox="1">
            <a:spLocks/>
          </p:cNvSpPr>
          <p:nvPr/>
        </p:nvSpPr>
        <p:spPr>
          <a:xfrm>
            <a:off x="1287950" y="2666859"/>
            <a:ext cx="634200" cy="4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0" indent="0" algn="ctr">
              <a:buFont typeface="Hind Vadodara"/>
              <a:buNone/>
            </a:pPr>
            <a:endParaRPr lang="en" sz="1800" dirty="0"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47" name="Google Shape;659;p43">
            <a:extLst>
              <a:ext uri="{FF2B5EF4-FFF2-40B4-BE49-F238E27FC236}">
                <a16:creationId xmlns:a16="http://schemas.microsoft.com/office/drawing/2014/main" id="{0B8EC048-DA2F-4798-A73D-14687802003A}"/>
              </a:ext>
            </a:extLst>
          </p:cNvPr>
          <p:cNvSpPr/>
          <p:nvPr/>
        </p:nvSpPr>
        <p:spPr>
          <a:xfrm>
            <a:off x="3671874" y="2579746"/>
            <a:ext cx="868680" cy="868680"/>
          </a:xfrm>
          <a:prstGeom prst="ellipse">
            <a:avLst/>
          </a:prstGeom>
          <a:gradFill>
            <a:gsLst>
              <a:gs pos="0">
                <a:srgbClr val="8784C7"/>
              </a:gs>
              <a:gs pos="100000">
                <a:srgbClr val="AD84C6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&amp;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grpSp>
        <p:nvGrpSpPr>
          <p:cNvPr id="126" name="Google Shape;6461;p67">
            <a:extLst>
              <a:ext uri="{FF2B5EF4-FFF2-40B4-BE49-F238E27FC236}">
                <a16:creationId xmlns:a16="http://schemas.microsoft.com/office/drawing/2014/main" id="{886F0597-687A-49F7-B45B-5DDA4C9873F6}"/>
              </a:ext>
            </a:extLst>
          </p:cNvPr>
          <p:cNvGrpSpPr>
            <a:grpSpLocks noChangeAspect="1"/>
          </p:cNvGrpSpPr>
          <p:nvPr/>
        </p:nvGrpSpPr>
        <p:grpSpPr>
          <a:xfrm>
            <a:off x="4189566" y="2860607"/>
            <a:ext cx="300279" cy="287613"/>
            <a:chOff x="4111994" y="3682455"/>
            <a:chExt cx="387992" cy="371625"/>
          </a:xfrm>
        </p:grpSpPr>
        <p:sp>
          <p:nvSpPr>
            <p:cNvPr id="127" name="Google Shape;6462;p67">
              <a:extLst>
                <a:ext uri="{FF2B5EF4-FFF2-40B4-BE49-F238E27FC236}">
                  <a16:creationId xmlns:a16="http://schemas.microsoft.com/office/drawing/2014/main" id="{2127CAB1-4BAC-413E-9B36-17E5C3CCFD2F}"/>
                </a:ext>
              </a:extLst>
            </p:cNvPr>
            <p:cNvSpPr/>
            <p:nvPr/>
          </p:nvSpPr>
          <p:spPr>
            <a:xfrm>
              <a:off x="4111994" y="3682455"/>
              <a:ext cx="386179" cy="371572"/>
            </a:xfrm>
            <a:custGeom>
              <a:avLst/>
              <a:gdLst/>
              <a:ahLst/>
              <a:cxnLst/>
              <a:rect l="l" t="t" r="r" b="b"/>
              <a:pathLst>
                <a:path w="14699" h="14143" extrusionOk="0">
                  <a:moveTo>
                    <a:pt x="7623" y="1546"/>
                  </a:moveTo>
                  <a:cubicBezTo>
                    <a:pt x="9044" y="1546"/>
                    <a:pt x="10458" y="2093"/>
                    <a:pt x="11529" y="3164"/>
                  </a:cubicBezTo>
                  <a:cubicBezTo>
                    <a:pt x="13485" y="5113"/>
                    <a:pt x="13700" y="8199"/>
                    <a:pt x="12035" y="10398"/>
                  </a:cubicBezTo>
                  <a:lnTo>
                    <a:pt x="12028" y="10398"/>
                  </a:lnTo>
                  <a:lnTo>
                    <a:pt x="4294" y="2664"/>
                  </a:lnTo>
                  <a:cubicBezTo>
                    <a:pt x="5285" y="1914"/>
                    <a:pt x="6456" y="1546"/>
                    <a:pt x="7623" y="1546"/>
                  </a:cubicBezTo>
                  <a:close/>
                  <a:moveTo>
                    <a:pt x="3198" y="3760"/>
                  </a:moveTo>
                  <a:lnTo>
                    <a:pt x="10932" y="11494"/>
                  </a:lnTo>
                  <a:cubicBezTo>
                    <a:pt x="9959" y="12225"/>
                    <a:pt x="8794" y="12598"/>
                    <a:pt x="7620" y="12598"/>
                  </a:cubicBezTo>
                  <a:cubicBezTo>
                    <a:pt x="6777" y="12598"/>
                    <a:pt x="5930" y="12406"/>
                    <a:pt x="5147" y="12014"/>
                  </a:cubicBezTo>
                  <a:cubicBezTo>
                    <a:pt x="3275" y="11078"/>
                    <a:pt x="2096" y="9164"/>
                    <a:pt x="2089" y="7070"/>
                  </a:cubicBezTo>
                  <a:lnTo>
                    <a:pt x="2089" y="7070"/>
                  </a:lnTo>
                  <a:cubicBezTo>
                    <a:pt x="2090" y="5872"/>
                    <a:pt x="2478" y="4716"/>
                    <a:pt x="3198" y="3760"/>
                  </a:cubicBezTo>
                  <a:close/>
                  <a:moveTo>
                    <a:pt x="7617" y="1"/>
                  </a:moveTo>
                  <a:cubicBezTo>
                    <a:pt x="4759" y="8"/>
                    <a:pt x="2186" y="1728"/>
                    <a:pt x="1090" y="4371"/>
                  </a:cubicBezTo>
                  <a:cubicBezTo>
                    <a:pt x="1" y="7013"/>
                    <a:pt x="604" y="10051"/>
                    <a:pt x="2630" y="12077"/>
                  </a:cubicBezTo>
                  <a:cubicBezTo>
                    <a:pt x="3979" y="13426"/>
                    <a:pt x="5786" y="14143"/>
                    <a:pt x="7626" y="14143"/>
                  </a:cubicBezTo>
                  <a:cubicBezTo>
                    <a:pt x="8538" y="14143"/>
                    <a:pt x="9459" y="13966"/>
                    <a:pt x="10336" y="13603"/>
                  </a:cubicBezTo>
                  <a:cubicBezTo>
                    <a:pt x="12971" y="12507"/>
                    <a:pt x="14692" y="9933"/>
                    <a:pt x="14698" y="7076"/>
                  </a:cubicBezTo>
                  <a:cubicBezTo>
                    <a:pt x="14692" y="3164"/>
                    <a:pt x="11529" y="1"/>
                    <a:pt x="7617" y="1"/>
                  </a:cubicBezTo>
                  <a:close/>
                </a:path>
              </a:pathLst>
            </a:custGeom>
            <a:solidFill>
              <a:srgbClr val="9FA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6463;p67">
              <a:extLst>
                <a:ext uri="{FF2B5EF4-FFF2-40B4-BE49-F238E27FC236}">
                  <a16:creationId xmlns:a16="http://schemas.microsoft.com/office/drawing/2014/main" id="{4FD4147E-92D4-42B1-8194-51AB30C78C2A}"/>
                </a:ext>
              </a:extLst>
            </p:cNvPr>
            <p:cNvSpPr/>
            <p:nvPr/>
          </p:nvSpPr>
          <p:spPr>
            <a:xfrm>
              <a:off x="4301156" y="3682455"/>
              <a:ext cx="198830" cy="371625"/>
            </a:xfrm>
            <a:custGeom>
              <a:avLst/>
              <a:gdLst/>
              <a:ahLst/>
              <a:cxnLst/>
              <a:rect l="l" t="t" r="r" b="b"/>
              <a:pathLst>
                <a:path w="7568" h="14145" extrusionOk="0">
                  <a:moveTo>
                    <a:pt x="493" y="0"/>
                  </a:moveTo>
                  <a:cubicBezTo>
                    <a:pt x="468" y="0"/>
                    <a:pt x="442" y="1"/>
                    <a:pt x="417" y="1"/>
                  </a:cubicBezTo>
                  <a:cubicBezTo>
                    <a:pt x="278" y="1"/>
                    <a:pt x="139" y="8"/>
                    <a:pt x="0" y="15"/>
                  </a:cubicBezTo>
                  <a:cubicBezTo>
                    <a:pt x="3739" y="230"/>
                    <a:pt x="6666" y="3323"/>
                    <a:pt x="6666" y="7076"/>
                  </a:cubicBezTo>
                  <a:cubicBezTo>
                    <a:pt x="6666" y="10821"/>
                    <a:pt x="3739" y="13915"/>
                    <a:pt x="0" y="14130"/>
                  </a:cubicBezTo>
                  <a:cubicBezTo>
                    <a:pt x="139" y="14137"/>
                    <a:pt x="278" y="14144"/>
                    <a:pt x="417" y="14144"/>
                  </a:cubicBezTo>
                  <a:cubicBezTo>
                    <a:pt x="442" y="14144"/>
                    <a:pt x="468" y="14144"/>
                    <a:pt x="493" y="14144"/>
                  </a:cubicBezTo>
                  <a:cubicBezTo>
                    <a:pt x="4398" y="14144"/>
                    <a:pt x="7568" y="10983"/>
                    <a:pt x="7568" y="7076"/>
                  </a:cubicBezTo>
                  <a:cubicBezTo>
                    <a:pt x="7568" y="3162"/>
                    <a:pt x="4398" y="0"/>
                    <a:pt x="493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9" name="Google Shape;6469;p67">
            <a:extLst>
              <a:ext uri="{FF2B5EF4-FFF2-40B4-BE49-F238E27FC236}">
                <a16:creationId xmlns:a16="http://schemas.microsoft.com/office/drawing/2014/main" id="{F847FC2B-8651-4648-BAD0-AE9D97839618}"/>
              </a:ext>
            </a:extLst>
          </p:cNvPr>
          <p:cNvGrpSpPr/>
          <p:nvPr/>
        </p:nvGrpSpPr>
        <p:grpSpPr>
          <a:xfrm>
            <a:off x="3730846" y="2883467"/>
            <a:ext cx="300279" cy="221533"/>
            <a:chOff x="5223609" y="3731112"/>
            <a:chExt cx="371782" cy="274285"/>
          </a:xfrm>
        </p:grpSpPr>
        <p:sp>
          <p:nvSpPr>
            <p:cNvPr id="130" name="Google Shape;6470;p67">
              <a:extLst>
                <a:ext uri="{FF2B5EF4-FFF2-40B4-BE49-F238E27FC236}">
                  <a16:creationId xmlns:a16="http://schemas.microsoft.com/office/drawing/2014/main" id="{A2C797AB-0154-4B2C-8A3A-3DC4908BEC2E}"/>
                </a:ext>
              </a:extLst>
            </p:cNvPr>
            <p:cNvSpPr/>
            <p:nvPr/>
          </p:nvSpPr>
          <p:spPr>
            <a:xfrm>
              <a:off x="5223609" y="3731112"/>
              <a:ext cx="371782" cy="274285"/>
            </a:xfrm>
            <a:custGeom>
              <a:avLst/>
              <a:gdLst/>
              <a:ahLst/>
              <a:cxnLst/>
              <a:rect l="l" t="t" r="r" b="b"/>
              <a:pathLst>
                <a:path w="14151" h="10440" extrusionOk="0">
                  <a:moveTo>
                    <a:pt x="11972" y="1"/>
                  </a:moveTo>
                  <a:lnTo>
                    <a:pt x="5563" y="6410"/>
                  </a:lnTo>
                  <a:cubicBezTo>
                    <a:pt x="5477" y="6497"/>
                    <a:pt x="5364" y="6540"/>
                    <a:pt x="5251" y="6540"/>
                  </a:cubicBezTo>
                  <a:cubicBezTo>
                    <a:pt x="5138" y="6540"/>
                    <a:pt x="5026" y="6497"/>
                    <a:pt x="4939" y="6410"/>
                  </a:cubicBezTo>
                  <a:lnTo>
                    <a:pt x="2178" y="3649"/>
                  </a:lnTo>
                  <a:lnTo>
                    <a:pt x="0" y="5827"/>
                  </a:lnTo>
                  <a:lnTo>
                    <a:pt x="4162" y="9989"/>
                  </a:lnTo>
                  <a:cubicBezTo>
                    <a:pt x="4453" y="10280"/>
                    <a:pt x="4842" y="10440"/>
                    <a:pt x="5251" y="10440"/>
                  </a:cubicBezTo>
                  <a:cubicBezTo>
                    <a:pt x="5660" y="10440"/>
                    <a:pt x="6056" y="10280"/>
                    <a:pt x="6340" y="9989"/>
                  </a:cubicBezTo>
                  <a:lnTo>
                    <a:pt x="14150" y="2179"/>
                  </a:lnTo>
                  <a:lnTo>
                    <a:pt x="11972" y="1"/>
                  </a:lnTo>
                  <a:close/>
                </a:path>
              </a:pathLst>
            </a:custGeom>
            <a:solidFill>
              <a:srgbClr val="9FAE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6471;p67">
              <a:extLst>
                <a:ext uri="{FF2B5EF4-FFF2-40B4-BE49-F238E27FC236}">
                  <a16:creationId xmlns:a16="http://schemas.microsoft.com/office/drawing/2014/main" id="{B0401794-31FF-4478-A9AF-186F0600F807}"/>
                </a:ext>
              </a:extLst>
            </p:cNvPr>
            <p:cNvSpPr/>
            <p:nvPr/>
          </p:nvSpPr>
          <p:spPr>
            <a:xfrm>
              <a:off x="5338229" y="3769388"/>
              <a:ext cx="257155" cy="236006"/>
            </a:xfrm>
            <a:custGeom>
              <a:avLst/>
              <a:gdLst/>
              <a:ahLst/>
              <a:cxnLst/>
              <a:rect l="l" t="t" r="r" b="b"/>
              <a:pathLst>
                <a:path w="9788" h="8983" extrusionOk="0">
                  <a:moveTo>
                    <a:pt x="9066" y="0"/>
                  </a:moveTo>
                  <a:lnTo>
                    <a:pt x="826" y="8248"/>
                  </a:lnTo>
                  <a:cubicBezTo>
                    <a:pt x="597" y="8470"/>
                    <a:pt x="312" y="8629"/>
                    <a:pt x="0" y="8698"/>
                  </a:cubicBezTo>
                  <a:cubicBezTo>
                    <a:pt x="257" y="8886"/>
                    <a:pt x="569" y="8983"/>
                    <a:pt x="888" y="8983"/>
                  </a:cubicBezTo>
                  <a:cubicBezTo>
                    <a:pt x="1297" y="8983"/>
                    <a:pt x="1693" y="8823"/>
                    <a:pt x="1977" y="8532"/>
                  </a:cubicBezTo>
                  <a:lnTo>
                    <a:pt x="9787" y="722"/>
                  </a:lnTo>
                  <a:lnTo>
                    <a:pt x="9066" y="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0" name="Google Shape;662;p43">
            <a:extLst>
              <a:ext uri="{FF2B5EF4-FFF2-40B4-BE49-F238E27FC236}">
                <a16:creationId xmlns:a16="http://schemas.microsoft.com/office/drawing/2014/main" id="{4C17618F-05F9-471F-9018-5720FB1F1E02}"/>
              </a:ext>
            </a:extLst>
          </p:cNvPr>
          <p:cNvSpPr/>
          <p:nvPr/>
        </p:nvSpPr>
        <p:spPr>
          <a:xfrm>
            <a:off x="4907669" y="2328018"/>
            <a:ext cx="868680" cy="868680"/>
          </a:xfrm>
          <a:prstGeom prst="ellipse">
            <a:avLst/>
          </a:prstGeom>
          <a:gradFill>
            <a:gsLst>
              <a:gs pos="0">
                <a:srgbClr val="63A537"/>
              </a:gs>
              <a:gs pos="100000">
                <a:srgbClr val="99CB38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9A532E1-78FC-4117-A60B-5005DBF6684A}"/>
              </a:ext>
            </a:extLst>
          </p:cNvPr>
          <p:cNvGrpSpPr/>
          <p:nvPr/>
        </p:nvGrpSpPr>
        <p:grpSpPr>
          <a:xfrm>
            <a:off x="5027097" y="2501061"/>
            <a:ext cx="604678" cy="505873"/>
            <a:chOff x="5927593" y="419031"/>
            <a:chExt cx="2451625" cy="2051026"/>
          </a:xfrm>
        </p:grpSpPr>
        <p:grpSp>
          <p:nvGrpSpPr>
            <p:cNvPr id="278" name="Google Shape;16036;p73">
              <a:extLst>
                <a:ext uri="{FF2B5EF4-FFF2-40B4-BE49-F238E27FC236}">
                  <a16:creationId xmlns:a16="http://schemas.microsoft.com/office/drawing/2014/main" id="{041E240C-3BBE-473B-9CEF-9CB2860B834C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279" name="Google Shape;16037;p73">
                <a:extLst>
                  <a:ext uri="{FF2B5EF4-FFF2-40B4-BE49-F238E27FC236}">
                    <a16:creationId xmlns:a16="http://schemas.microsoft.com/office/drawing/2014/main" id="{469F0E22-8795-4B3F-86EE-D569C2141510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0" name="Google Shape;16038;p73">
                <a:extLst>
                  <a:ext uri="{FF2B5EF4-FFF2-40B4-BE49-F238E27FC236}">
                    <a16:creationId xmlns:a16="http://schemas.microsoft.com/office/drawing/2014/main" id="{D7B80BD7-CC13-4047-B80E-0BC6AA83643B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1" name="Google Shape;16039;p73">
                <a:extLst>
                  <a:ext uri="{FF2B5EF4-FFF2-40B4-BE49-F238E27FC236}">
                    <a16:creationId xmlns:a16="http://schemas.microsoft.com/office/drawing/2014/main" id="{B5781D14-C175-417F-A38A-31D722F0BCC7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2" name="Google Shape;16040;p73">
                <a:extLst>
                  <a:ext uri="{FF2B5EF4-FFF2-40B4-BE49-F238E27FC236}">
                    <a16:creationId xmlns:a16="http://schemas.microsoft.com/office/drawing/2014/main" id="{36FAAAF2-649F-48CE-96F3-BBB04E833E2F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3" name="Google Shape;16041;p73">
                <a:extLst>
                  <a:ext uri="{FF2B5EF4-FFF2-40B4-BE49-F238E27FC236}">
                    <a16:creationId xmlns:a16="http://schemas.microsoft.com/office/drawing/2014/main" id="{F1A63DD9-361F-4458-856F-6432D703ECAF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4" name="Google Shape;16042;p73">
                <a:extLst>
                  <a:ext uri="{FF2B5EF4-FFF2-40B4-BE49-F238E27FC236}">
                    <a16:creationId xmlns:a16="http://schemas.microsoft.com/office/drawing/2014/main" id="{DC6BA793-6BE6-478A-8C41-7160E450EB72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5" name="Google Shape;16043;p73">
                <a:extLst>
                  <a:ext uri="{FF2B5EF4-FFF2-40B4-BE49-F238E27FC236}">
                    <a16:creationId xmlns:a16="http://schemas.microsoft.com/office/drawing/2014/main" id="{D78CA6B6-1025-4F66-B60E-5C828B7702F0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6" name="Google Shape;16044;p73">
                <a:extLst>
                  <a:ext uri="{FF2B5EF4-FFF2-40B4-BE49-F238E27FC236}">
                    <a16:creationId xmlns:a16="http://schemas.microsoft.com/office/drawing/2014/main" id="{74614703-B7FC-4FE7-AD7D-458765696524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7" name="Google Shape;16045;p73">
                <a:extLst>
                  <a:ext uri="{FF2B5EF4-FFF2-40B4-BE49-F238E27FC236}">
                    <a16:creationId xmlns:a16="http://schemas.microsoft.com/office/drawing/2014/main" id="{23772BDD-9E3C-4A0C-B785-1D36724B5857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8" name="Google Shape;16046;p73">
                <a:extLst>
                  <a:ext uri="{FF2B5EF4-FFF2-40B4-BE49-F238E27FC236}">
                    <a16:creationId xmlns:a16="http://schemas.microsoft.com/office/drawing/2014/main" id="{4AC3A158-AE6C-4F61-8FAE-68343DC8EB18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9" name="Google Shape;16047;p73">
                <a:extLst>
                  <a:ext uri="{FF2B5EF4-FFF2-40B4-BE49-F238E27FC236}">
                    <a16:creationId xmlns:a16="http://schemas.microsoft.com/office/drawing/2014/main" id="{6CBC5497-CFE5-4BCB-B009-F79A2007BDD5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0" name="Google Shape;16048;p73">
                <a:extLst>
                  <a:ext uri="{FF2B5EF4-FFF2-40B4-BE49-F238E27FC236}">
                    <a16:creationId xmlns:a16="http://schemas.microsoft.com/office/drawing/2014/main" id="{6F51A6E6-3EA3-4098-8AB9-5B3FD37F5EFE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1" name="Google Shape;16049;p73">
                <a:extLst>
                  <a:ext uri="{FF2B5EF4-FFF2-40B4-BE49-F238E27FC236}">
                    <a16:creationId xmlns:a16="http://schemas.microsoft.com/office/drawing/2014/main" id="{BD8806D0-A7D0-47C5-BFA4-64D8D5774E1A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2" name="Google Shape;16050;p73">
                <a:extLst>
                  <a:ext uri="{FF2B5EF4-FFF2-40B4-BE49-F238E27FC236}">
                    <a16:creationId xmlns:a16="http://schemas.microsoft.com/office/drawing/2014/main" id="{27410E53-D7F8-4690-A196-9B95C6254D5B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3" name="Google Shape;16051;p73">
                <a:extLst>
                  <a:ext uri="{FF2B5EF4-FFF2-40B4-BE49-F238E27FC236}">
                    <a16:creationId xmlns:a16="http://schemas.microsoft.com/office/drawing/2014/main" id="{FC7BB398-AE50-410E-AE93-141EF74498D7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4" name="Google Shape;16052;p73">
                <a:extLst>
                  <a:ext uri="{FF2B5EF4-FFF2-40B4-BE49-F238E27FC236}">
                    <a16:creationId xmlns:a16="http://schemas.microsoft.com/office/drawing/2014/main" id="{F4856B65-6A1C-4C24-8DEA-9612B45B7B14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5" name="Google Shape;16053;p73">
                <a:extLst>
                  <a:ext uri="{FF2B5EF4-FFF2-40B4-BE49-F238E27FC236}">
                    <a16:creationId xmlns:a16="http://schemas.microsoft.com/office/drawing/2014/main" id="{2772A3D3-8761-4FFF-877D-E3B3A400F822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6" name="Google Shape;16054;p73">
                <a:extLst>
                  <a:ext uri="{FF2B5EF4-FFF2-40B4-BE49-F238E27FC236}">
                    <a16:creationId xmlns:a16="http://schemas.microsoft.com/office/drawing/2014/main" id="{B51D3DA5-E6CD-4847-9AA9-D95410E6EF93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7" name="Google Shape;16055;p73">
                <a:extLst>
                  <a:ext uri="{FF2B5EF4-FFF2-40B4-BE49-F238E27FC236}">
                    <a16:creationId xmlns:a16="http://schemas.microsoft.com/office/drawing/2014/main" id="{A8FDD012-982E-4997-A15E-C2D89BB5ED4B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8" name="Google Shape;16056;p73">
                <a:extLst>
                  <a:ext uri="{FF2B5EF4-FFF2-40B4-BE49-F238E27FC236}">
                    <a16:creationId xmlns:a16="http://schemas.microsoft.com/office/drawing/2014/main" id="{BD34ED31-5C6A-4545-BEA7-5B791D3E1F21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9" name="Google Shape;16057;p73">
                <a:extLst>
                  <a:ext uri="{FF2B5EF4-FFF2-40B4-BE49-F238E27FC236}">
                    <a16:creationId xmlns:a16="http://schemas.microsoft.com/office/drawing/2014/main" id="{3D7FCF1C-8F4F-4C06-956A-5E4FA577AE1F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0" name="Google Shape;16058;p73">
                <a:extLst>
                  <a:ext uri="{FF2B5EF4-FFF2-40B4-BE49-F238E27FC236}">
                    <a16:creationId xmlns:a16="http://schemas.microsoft.com/office/drawing/2014/main" id="{775B02E6-02F3-4E8E-BFD5-4EF2300BB406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1" name="Google Shape;16059;p73">
                <a:extLst>
                  <a:ext uri="{FF2B5EF4-FFF2-40B4-BE49-F238E27FC236}">
                    <a16:creationId xmlns:a16="http://schemas.microsoft.com/office/drawing/2014/main" id="{95EDF123-93CB-417F-AF88-3036F8385B9F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2" name="Google Shape;16060;p73">
                <a:extLst>
                  <a:ext uri="{FF2B5EF4-FFF2-40B4-BE49-F238E27FC236}">
                    <a16:creationId xmlns:a16="http://schemas.microsoft.com/office/drawing/2014/main" id="{357953A0-81BE-40E4-A183-AF859EF702DD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3" name="Google Shape;16061;p73">
                <a:extLst>
                  <a:ext uri="{FF2B5EF4-FFF2-40B4-BE49-F238E27FC236}">
                    <a16:creationId xmlns:a16="http://schemas.microsoft.com/office/drawing/2014/main" id="{DF3AFF81-DAB5-4311-8758-A4DD7165F6DC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4" name="Google Shape;16062;p73">
                <a:extLst>
                  <a:ext uri="{FF2B5EF4-FFF2-40B4-BE49-F238E27FC236}">
                    <a16:creationId xmlns:a16="http://schemas.microsoft.com/office/drawing/2014/main" id="{E5A0F472-4BFB-4AD4-A68D-547585F6CA43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5" name="Google Shape;16063;p73">
                <a:extLst>
                  <a:ext uri="{FF2B5EF4-FFF2-40B4-BE49-F238E27FC236}">
                    <a16:creationId xmlns:a16="http://schemas.microsoft.com/office/drawing/2014/main" id="{DF9A3D94-67C9-41A8-978C-833E60FF177B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6" name="Google Shape;16064;p73">
                <a:extLst>
                  <a:ext uri="{FF2B5EF4-FFF2-40B4-BE49-F238E27FC236}">
                    <a16:creationId xmlns:a16="http://schemas.microsoft.com/office/drawing/2014/main" id="{C2449851-B0E7-48B6-B11C-36A304158F93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7" name="Google Shape;16065;p73">
                <a:extLst>
                  <a:ext uri="{FF2B5EF4-FFF2-40B4-BE49-F238E27FC236}">
                    <a16:creationId xmlns:a16="http://schemas.microsoft.com/office/drawing/2014/main" id="{10A3B44F-CFE9-4B6A-936A-598E48ED8D04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8" name="Google Shape;16066;p73">
                <a:extLst>
                  <a:ext uri="{FF2B5EF4-FFF2-40B4-BE49-F238E27FC236}">
                    <a16:creationId xmlns:a16="http://schemas.microsoft.com/office/drawing/2014/main" id="{D1467168-A198-4340-9AD5-D4BEB3489EC6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9" name="Google Shape;16067;p73">
                <a:extLst>
                  <a:ext uri="{FF2B5EF4-FFF2-40B4-BE49-F238E27FC236}">
                    <a16:creationId xmlns:a16="http://schemas.microsoft.com/office/drawing/2014/main" id="{042DDFC0-9551-4BF8-85A0-94CEE55AEC91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310" name="Google Shape;9682;p69">
              <a:extLst>
                <a:ext uri="{FF2B5EF4-FFF2-40B4-BE49-F238E27FC236}">
                  <a16:creationId xmlns:a16="http://schemas.microsoft.com/office/drawing/2014/main" id="{6A3BB8EA-CF9B-4B80-88AE-85378CE7D64C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311" name="Google Shape;9683;p69">
                <a:extLst>
                  <a:ext uri="{FF2B5EF4-FFF2-40B4-BE49-F238E27FC236}">
                    <a16:creationId xmlns:a16="http://schemas.microsoft.com/office/drawing/2014/main" id="{5C018277-A6A1-46BC-8B87-594059BF9405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2" name="Google Shape;9684;p69">
                <a:extLst>
                  <a:ext uri="{FF2B5EF4-FFF2-40B4-BE49-F238E27FC236}">
                    <a16:creationId xmlns:a16="http://schemas.microsoft.com/office/drawing/2014/main" id="{BEA55A16-F627-42AC-9A63-90A64B3C25E3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3" name="Google Shape;9694;p69">
                <a:extLst>
                  <a:ext uri="{FF2B5EF4-FFF2-40B4-BE49-F238E27FC236}">
                    <a16:creationId xmlns:a16="http://schemas.microsoft.com/office/drawing/2014/main" id="{AC98F82E-85CE-4AD0-8743-892E4D1A7111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4" name="Google Shape;9695;p69">
                <a:extLst>
                  <a:ext uri="{FF2B5EF4-FFF2-40B4-BE49-F238E27FC236}">
                    <a16:creationId xmlns:a16="http://schemas.microsoft.com/office/drawing/2014/main" id="{5FD3A128-88E9-4C9F-B2ED-3ABB5258088A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5" name="Google Shape;9696;p69">
                <a:extLst>
                  <a:ext uri="{FF2B5EF4-FFF2-40B4-BE49-F238E27FC236}">
                    <a16:creationId xmlns:a16="http://schemas.microsoft.com/office/drawing/2014/main" id="{9D565AC4-E7E2-4271-A967-3D88EA66A968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6" name="Google Shape;9697;p69">
                <a:extLst>
                  <a:ext uri="{FF2B5EF4-FFF2-40B4-BE49-F238E27FC236}">
                    <a16:creationId xmlns:a16="http://schemas.microsoft.com/office/drawing/2014/main" id="{6A808D98-2AD3-4966-8B19-B2E38DE14F00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7" name="Google Shape;9698;p69">
                <a:extLst>
                  <a:ext uri="{FF2B5EF4-FFF2-40B4-BE49-F238E27FC236}">
                    <a16:creationId xmlns:a16="http://schemas.microsoft.com/office/drawing/2014/main" id="{3B08A221-6523-4FF1-AC18-DD64244FA849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8" name="Google Shape;9699;p69">
                <a:extLst>
                  <a:ext uri="{FF2B5EF4-FFF2-40B4-BE49-F238E27FC236}">
                    <a16:creationId xmlns:a16="http://schemas.microsoft.com/office/drawing/2014/main" id="{171E76F3-FB4A-4726-B159-00A361AFC000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9" name="Google Shape;9700;p69">
                <a:extLst>
                  <a:ext uri="{FF2B5EF4-FFF2-40B4-BE49-F238E27FC236}">
                    <a16:creationId xmlns:a16="http://schemas.microsoft.com/office/drawing/2014/main" id="{1F01F01F-C195-4E13-8D92-D38EE5B5860E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0" name="Google Shape;9701;p69">
                <a:extLst>
                  <a:ext uri="{FF2B5EF4-FFF2-40B4-BE49-F238E27FC236}">
                    <a16:creationId xmlns:a16="http://schemas.microsoft.com/office/drawing/2014/main" id="{2CAA944D-0B62-4ABA-BD96-245FE16DA93B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1" name="Google Shape;9702;p69">
                <a:extLst>
                  <a:ext uri="{FF2B5EF4-FFF2-40B4-BE49-F238E27FC236}">
                    <a16:creationId xmlns:a16="http://schemas.microsoft.com/office/drawing/2014/main" id="{2B7A38B5-1F2A-45B6-BBFE-50EB38D6598D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2" name="Google Shape;9703;p69">
                <a:extLst>
                  <a:ext uri="{FF2B5EF4-FFF2-40B4-BE49-F238E27FC236}">
                    <a16:creationId xmlns:a16="http://schemas.microsoft.com/office/drawing/2014/main" id="{E16CD297-EDAD-4BBA-83A3-CF9D9DE47728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3" name="Google Shape;9704;p69">
                <a:extLst>
                  <a:ext uri="{FF2B5EF4-FFF2-40B4-BE49-F238E27FC236}">
                    <a16:creationId xmlns:a16="http://schemas.microsoft.com/office/drawing/2014/main" id="{A49FAF07-6455-4E61-8AB3-FC6808C51F33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4" name="Google Shape;9705;p69">
                <a:extLst>
                  <a:ext uri="{FF2B5EF4-FFF2-40B4-BE49-F238E27FC236}">
                    <a16:creationId xmlns:a16="http://schemas.microsoft.com/office/drawing/2014/main" id="{5FBFD0DA-0767-41ED-9B88-258538CFBBE2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5" name="Google Shape;9706;p69">
                <a:extLst>
                  <a:ext uri="{FF2B5EF4-FFF2-40B4-BE49-F238E27FC236}">
                    <a16:creationId xmlns:a16="http://schemas.microsoft.com/office/drawing/2014/main" id="{CDCB39F4-0429-457E-87C7-345658E281DE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6" name="Google Shape;9707;p69">
                <a:extLst>
                  <a:ext uri="{FF2B5EF4-FFF2-40B4-BE49-F238E27FC236}">
                    <a16:creationId xmlns:a16="http://schemas.microsoft.com/office/drawing/2014/main" id="{0B9B2BD3-14BA-4DB9-A681-A68B4FD1ED8D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7" name="Google Shape;9708;p69">
                <a:extLst>
                  <a:ext uri="{FF2B5EF4-FFF2-40B4-BE49-F238E27FC236}">
                    <a16:creationId xmlns:a16="http://schemas.microsoft.com/office/drawing/2014/main" id="{386FAE36-1E29-4595-A053-E78F06186BC8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8" name="Google Shape;9709;p69">
                <a:extLst>
                  <a:ext uri="{FF2B5EF4-FFF2-40B4-BE49-F238E27FC236}">
                    <a16:creationId xmlns:a16="http://schemas.microsoft.com/office/drawing/2014/main" id="{6B083F66-77FF-434B-A487-5CA985BD494C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9" name="Google Shape;9710;p69">
                <a:extLst>
                  <a:ext uri="{FF2B5EF4-FFF2-40B4-BE49-F238E27FC236}">
                    <a16:creationId xmlns:a16="http://schemas.microsoft.com/office/drawing/2014/main" id="{5FAF13F7-87AE-46AA-9194-226DB64D0745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0" name="Google Shape;9711;p69">
                <a:extLst>
                  <a:ext uri="{FF2B5EF4-FFF2-40B4-BE49-F238E27FC236}">
                    <a16:creationId xmlns:a16="http://schemas.microsoft.com/office/drawing/2014/main" id="{1C8F63F5-22E8-4666-AFCD-5CB26B685FEA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1" name="Google Shape;9712;p69">
                <a:extLst>
                  <a:ext uri="{FF2B5EF4-FFF2-40B4-BE49-F238E27FC236}">
                    <a16:creationId xmlns:a16="http://schemas.microsoft.com/office/drawing/2014/main" id="{A151B0BB-7553-4C38-A2F0-035C7E16FA50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7" name="Google Shape;662;p43">
            <a:extLst>
              <a:ext uri="{FF2B5EF4-FFF2-40B4-BE49-F238E27FC236}">
                <a16:creationId xmlns:a16="http://schemas.microsoft.com/office/drawing/2014/main" id="{08F14793-B679-4CD6-A697-3733C3DC2FD2}"/>
              </a:ext>
            </a:extLst>
          </p:cNvPr>
          <p:cNvSpPr/>
          <p:nvPr/>
        </p:nvSpPr>
        <p:spPr>
          <a:xfrm>
            <a:off x="2451366" y="2327353"/>
            <a:ext cx="868680" cy="868680"/>
          </a:xfrm>
          <a:prstGeom prst="ellipse">
            <a:avLst/>
          </a:prstGeom>
          <a:gradFill>
            <a:gsLst>
              <a:gs pos="0">
                <a:srgbClr val="63A537"/>
              </a:gs>
              <a:gs pos="100000">
                <a:srgbClr val="99CB38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332" name="Google Shape;8607;p69">
            <a:extLst>
              <a:ext uri="{FF2B5EF4-FFF2-40B4-BE49-F238E27FC236}">
                <a16:creationId xmlns:a16="http://schemas.microsoft.com/office/drawing/2014/main" id="{5B1F50A6-F80B-4D43-954C-F073BD36AD9E}"/>
              </a:ext>
            </a:extLst>
          </p:cNvPr>
          <p:cNvGrpSpPr/>
          <p:nvPr/>
        </p:nvGrpSpPr>
        <p:grpSpPr>
          <a:xfrm>
            <a:off x="2581857" y="2598984"/>
            <a:ext cx="550930" cy="427787"/>
            <a:chOff x="2617693" y="3817325"/>
            <a:chExt cx="420475" cy="326491"/>
          </a:xfrm>
        </p:grpSpPr>
        <p:sp>
          <p:nvSpPr>
            <p:cNvPr id="333" name="Google Shape;8608;p69">
              <a:extLst>
                <a:ext uri="{FF2B5EF4-FFF2-40B4-BE49-F238E27FC236}">
                  <a16:creationId xmlns:a16="http://schemas.microsoft.com/office/drawing/2014/main" id="{54F2566E-2A2B-4984-8CAD-D59AF087344B}"/>
                </a:ext>
              </a:extLst>
            </p:cNvPr>
            <p:cNvSpPr/>
            <p:nvPr/>
          </p:nvSpPr>
          <p:spPr>
            <a:xfrm>
              <a:off x="2688542" y="3845712"/>
              <a:ext cx="337047" cy="217170"/>
            </a:xfrm>
            <a:custGeom>
              <a:avLst/>
              <a:gdLst/>
              <a:ahLst/>
              <a:cxnLst/>
              <a:rect l="l" t="t" r="r" b="b"/>
              <a:pathLst>
                <a:path w="12835" h="8270" extrusionOk="0">
                  <a:moveTo>
                    <a:pt x="12835" y="1"/>
                  </a:moveTo>
                  <a:lnTo>
                    <a:pt x="1" y="10"/>
                  </a:lnTo>
                  <a:lnTo>
                    <a:pt x="1" y="5284"/>
                  </a:lnTo>
                  <a:lnTo>
                    <a:pt x="900" y="5284"/>
                  </a:lnTo>
                  <a:lnTo>
                    <a:pt x="900" y="5867"/>
                  </a:lnTo>
                  <a:lnTo>
                    <a:pt x="1140" y="5944"/>
                  </a:lnTo>
                  <a:cubicBezTo>
                    <a:pt x="1274" y="5982"/>
                    <a:pt x="1417" y="6040"/>
                    <a:pt x="1542" y="6116"/>
                  </a:cubicBezTo>
                  <a:lnTo>
                    <a:pt x="1771" y="6231"/>
                  </a:lnTo>
                  <a:lnTo>
                    <a:pt x="2183" y="5819"/>
                  </a:lnTo>
                  <a:lnTo>
                    <a:pt x="2843" y="6480"/>
                  </a:lnTo>
                  <a:lnTo>
                    <a:pt x="2432" y="6891"/>
                  </a:lnTo>
                  <a:lnTo>
                    <a:pt x="2547" y="7121"/>
                  </a:lnTo>
                  <a:cubicBezTo>
                    <a:pt x="2623" y="7245"/>
                    <a:pt x="2681" y="7379"/>
                    <a:pt x="2719" y="7523"/>
                  </a:cubicBezTo>
                  <a:lnTo>
                    <a:pt x="2795" y="7762"/>
                  </a:lnTo>
                  <a:lnTo>
                    <a:pt x="3379" y="7762"/>
                  </a:lnTo>
                  <a:lnTo>
                    <a:pt x="3379" y="8269"/>
                  </a:lnTo>
                  <a:lnTo>
                    <a:pt x="12835" y="8269"/>
                  </a:lnTo>
                  <a:lnTo>
                    <a:pt x="12835" y="1"/>
                  </a:lnTo>
                  <a:close/>
                </a:path>
              </a:pathLst>
            </a:custGeom>
            <a:solidFill>
              <a:srgbClr val="DEE5E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8609;p69">
              <a:extLst>
                <a:ext uri="{FF2B5EF4-FFF2-40B4-BE49-F238E27FC236}">
                  <a16:creationId xmlns:a16="http://schemas.microsoft.com/office/drawing/2014/main" id="{3DB5544B-40D2-425C-B3B5-E9F3611E033C}"/>
                </a:ext>
              </a:extLst>
            </p:cNvPr>
            <p:cNvSpPr/>
            <p:nvPr/>
          </p:nvSpPr>
          <p:spPr>
            <a:xfrm>
              <a:off x="2734786" y="4063119"/>
              <a:ext cx="57089" cy="27153"/>
            </a:xfrm>
            <a:custGeom>
              <a:avLst/>
              <a:gdLst/>
              <a:ahLst/>
              <a:cxnLst/>
              <a:rect l="l" t="t" r="r" b="b"/>
              <a:pathLst>
                <a:path w="2174" h="1034" extrusionOk="0">
                  <a:moveTo>
                    <a:pt x="1235" y="0"/>
                  </a:moveTo>
                  <a:lnTo>
                    <a:pt x="1235" y="38"/>
                  </a:lnTo>
                  <a:lnTo>
                    <a:pt x="479" y="38"/>
                  </a:lnTo>
                  <a:lnTo>
                    <a:pt x="479" y="48"/>
                  </a:lnTo>
                  <a:cubicBezTo>
                    <a:pt x="460" y="431"/>
                    <a:pt x="288" y="775"/>
                    <a:pt x="1" y="1034"/>
                  </a:cubicBezTo>
                  <a:lnTo>
                    <a:pt x="1379" y="1034"/>
                  </a:lnTo>
                  <a:cubicBezTo>
                    <a:pt x="1446" y="890"/>
                    <a:pt x="1494" y="747"/>
                    <a:pt x="1532" y="593"/>
                  </a:cubicBezTo>
                  <a:lnTo>
                    <a:pt x="2173" y="593"/>
                  </a:lnTo>
                  <a:lnTo>
                    <a:pt x="2173" y="0"/>
                  </a:lnTo>
                  <a:close/>
                </a:path>
              </a:pathLst>
            </a:custGeom>
            <a:solidFill>
              <a:srgbClr val="AA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8610;p69">
              <a:extLst>
                <a:ext uri="{FF2B5EF4-FFF2-40B4-BE49-F238E27FC236}">
                  <a16:creationId xmlns:a16="http://schemas.microsoft.com/office/drawing/2014/main" id="{760A1BA4-2812-4281-9D88-41EF77CBC15D}"/>
                </a:ext>
              </a:extLst>
            </p:cNvPr>
            <p:cNvSpPr/>
            <p:nvPr/>
          </p:nvSpPr>
          <p:spPr>
            <a:xfrm>
              <a:off x="2747864" y="3991981"/>
              <a:ext cx="44012" cy="70902"/>
            </a:xfrm>
            <a:custGeom>
              <a:avLst/>
              <a:gdLst/>
              <a:ahLst/>
              <a:cxnLst/>
              <a:rect l="l" t="t" r="r" b="b"/>
              <a:pathLst>
                <a:path w="1676" h="2700" extrusionOk="0">
                  <a:moveTo>
                    <a:pt x="307" y="1"/>
                  </a:moveTo>
                  <a:lnTo>
                    <a:pt x="0" y="307"/>
                  </a:lnTo>
                  <a:lnTo>
                    <a:pt x="594" y="910"/>
                  </a:lnTo>
                  <a:lnTo>
                    <a:pt x="182" y="1321"/>
                  </a:lnTo>
                  <a:lnTo>
                    <a:pt x="297" y="1551"/>
                  </a:lnTo>
                  <a:cubicBezTo>
                    <a:pt x="364" y="1675"/>
                    <a:pt x="422" y="1819"/>
                    <a:pt x="469" y="1963"/>
                  </a:cubicBezTo>
                  <a:lnTo>
                    <a:pt x="546" y="2202"/>
                  </a:lnTo>
                  <a:lnTo>
                    <a:pt x="1130" y="2202"/>
                  </a:lnTo>
                  <a:lnTo>
                    <a:pt x="1130" y="2699"/>
                  </a:lnTo>
                  <a:lnTo>
                    <a:pt x="1675" y="2699"/>
                  </a:lnTo>
                  <a:lnTo>
                    <a:pt x="1675" y="2030"/>
                  </a:lnTo>
                  <a:lnTo>
                    <a:pt x="1034" y="2030"/>
                  </a:lnTo>
                  <a:cubicBezTo>
                    <a:pt x="977" y="1790"/>
                    <a:pt x="881" y="1561"/>
                    <a:pt x="757" y="1360"/>
                  </a:cubicBezTo>
                  <a:lnTo>
                    <a:pt x="1206" y="910"/>
                  </a:lnTo>
                  <a:lnTo>
                    <a:pt x="307" y="1"/>
                  </a:lnTo>
                  <a:close/>
                </a:path>
              </a:pathLst>
            </a:custGeom>
            <a:solidFill>
              <a:srgbClr val="D6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8611;p69">
              <a:extLst>
                <a:ext uri="{FF2B5EF4-FFF2-40B4-BE49-F238E27FC236}">
                  <a16:creationId xmlns:a16="http://schemas.microsoft.com/office/drawing/2014/main" id="{FD2FB56E-CA14-4C56-BB97-6E7B29D4AB06}"/>
                </a:ext>
              </a:extLst>
            </p:cNvPr>
            <p:cNvSpPr/>
            <p:nvPr/>
          </p:nvSpPr>
          <p:spPr>
            <a:xfrm>
              <a:off x="2692823" y="3979927"/>
              <a:ext cx="49027" cy="29411"/>
            </a:xfrm>
            <a:custGeom>
              <a:avLst/>
              <a:gdLst/>
              <a:ahLst/>
              <a:cxnLst/>
              <a:rect l="l" t="t" r="r" b="b"/>
              <a:pathLst>
                <a:path w="1867" h="1120" extrusionOk="0">
                  <a:moveTo>
                    <a:pt x="1" y="0"/>
                  </a:moveTo>
                  <a:lnTo>
                    <a:pt x="1" y="163"/>
                  </a:lnTo>
                  <a:lnTo>
                    <a:pt x="737" y="163"/>
                  </a:lnTo>
                  <a:lnTo>
                    <a:pt x="737" y="756"/>
                  </a:lnTo>
                  <a:lnTo>
                    <a:pt x="977" y="833"/>
                  </a:lnTo>
                  <a:cubicBezTo>
                    <a:pt x="1111" y="871"/>
                    <a:pt x="1254" y="929"/>
                    <a:pt x="1379" y="996"/>
                  </a:cubicBezTo>
                  <a:lnTo>
                    <a:pt x="1608" y="1120"/>
                  </a:lnTo>
                  <a:lnTo>
                    <a:pt x="1867" y="862"/>
                  </a:lnTo>
                  <a:cubicBezTo>
                    <a:pt x="1675" y="766"/>
                    <a:pt x="1484" y="689"/>
                    <a:pt x="1283" y="632"/>
                  </a:cubicBezTo>
                  <a:lnTo>
                    <a:pt x="1283" y="0"/>
                  </a:lnTo>
                  <a:close/>
                </a:path>
              </a:pathLst>
            </a:custGeom>
            <a:solidFill>
              <a:srgbClr val="D6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8612;p69">
              <a:extLst>
                <a:ext uri="{FF2B5EF4-FFF2-40B4-BE49-F238E27FC236}">
                  <a16:creationId xmlns:a16="http://schemas.microsoft.com/office/drawing/2014/main" id="{3546A484-A1F7-4AF6-8B04-1CA4AB905186}"/>
                </a:ext>
              </a:extLst>
            </p:cNvPr>
            <p:cNvSpPr/>
            <p:nvPr/>
          </p:nvSpPr>
          <p:spPr>
            <a:xfrm>
              <a:off x="2688542" y="3845975"/>
              <a:ext cx="11344" cy="133979"/>
            </a:xfrm>
            <a:custGeom>
              <a:avLst/>
              <a:gdLst/>
              <a:ahLst/>
              <a:cxnLst/>
              <a:rect l="l" t="t" r="r" b="b"/>
              <a:pathLst>
                <a:path w="432" h="5102" extrusionOk="0">
                  <a:moveTo>
                    <a:pt x="1" y="0"/>
                  </a:moveTo>
                  <a:lnTo>
                    <a:pt x="1" y="5101"/>
                  </a:lnTo>
                  <a:lnTo>
                    <a:pt x="432" y="5101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D6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8613;p69">
              <a:extLst>
                <a:ext uri="{FF2B5EF4-FFF2-40B4-BE49-F238E27FC236}">
                  <a16:creationId xmlns:a16="http://schemas.microsoft.com/office/drawing/2014/main" id="{BEC4C6B3-5FF1-4556-8D81-10AF24EA3B7F}"/>
                </a:ext>
              </a:extLst>
            </p:cNvPr>
            <p:cNvSpPr/>
            <p:nvPr/>
          </p:nvSpPr>
          <p:spPr>
            <a:xfrm>
              <a:off x="2688542" y="3844977"/>
              <a:ext cx="337047" cy="11082"/>
            </a:xfrm>
            <a:custGeom>
              <a:avLst/>
              <a:gdLst/>
              <a:ahLst/>
              <a:cxnLst/>
              <a:rect l="l" t="t" r="r" b="b"/>
              <a:pathLst>
                <a:path w="12835" h="422" extrusionOk="0">
                  <a:moveTo>
                    <a:pt x="1" y="0"/>
                  </a:moveTo>
                  <a:lnTo>
                    <a:pt x="1" y="421"/>
                  </a:lnTo>
                  <a:lnTo>
                    <a:pt x="12835" y="421"/>
                  </a:lnTo>
                  <a:lnTo>
                    <a:pt x="12835" y="0"/>
                  </a:lnTo>
                  <a:close/>
                </a:path>
              </a:pathLst>
            </a:custGeom>
            <a:solidFill>
              <a:srgbClr val="D6DF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8614;p69">
              <a:extLst>
                <a:ext uri="{FF2B5EF4-FFF2-40B4-BE49-F238E27FC236}">
                  <a16:creationId xmlns:a16="http://schemas.microsoft.com/office/drawing/2014/main" id="{21667048-EA6E-4DCF-A99C-BD1D04014A88}"/>
                </a:ext>
              </a:extLst>
            </p:cNvPr>
            <p:cNvSpPr/>
            <p:nvPr/>
          </p:nvSpPr>
          <p:spPr>
            <a:xfrm>
              <a:off x="2723232" y="4061596"/>
              <a:ext cx="314936" cy="29936"/>
            </a:xfrm>
            <a:custGeom>
              <a:avLst/>
              <a:gdLst/>
              <a:ahLst/>
              <a:cxnLst/>
              <a:rect l="l" t="t" r="r" b="b"/>
              <a:pathLst>
                <a:path w="11993" h="1140" extrusionOk="0">
                  <a:moveTo>
                    <a:pt x="1675" y="1"/>
                  </a:moveTo>
                  <a:cubicBezTo>
                    <a:pt x="1647" y="1"/>
                    <a:pt x="1628" y="20"/>
                    <a:pt x="1628" y="39"/>
                  </a:cubicBezTo>
                  <a:lnTo>
                    <a:pt x="546" y="39"/>
                  </a:lnTo>
                  <a:cubicBezTo>
                    <a:pt x="517" y="39"/>
                    <a:pt x="498" y="68"/>
                    <a:pt x="498" y="96"/>
                  </a:cubicBezTo>
                  <a:lnTo>
                    <a:pt x="498" y="163"/>
                  </a:lnTo>
                  <a:lnTo>
                    <a:pt x="498" y="202"/>
                  </a:lnTo>
                  <a:lnTo>
                    <a:pt x="498" y="221"/>
                  </a:lnTo>
                  <a:lnTo>
                    <a:pt x="498" y="240"/>
                  </a:lnTo>
                  <a:cubicBezTo>
                    <a:pt x="460" y="565"/>
                    <a:pt x="297" y="852"/>
                    <a:pt x="39" y="1044"/>
                  </a:cubicBezTo>
                  <a:cubicBezTo>
                    <a:pt x="1" y="1072"/>
                    <a:pt x="20" y="1139"/>
                    <a:pt x="68" y="1139"/>
                  </a:cubicBezTo>
                  <a:lnTo>
                    <a:pt x="11935" y="1139"/>
                  </a:lnTo>
                  <a:cubicBezTo>
                    <a:pt x="11963" y="1139"/>
                    <a:pt x="11992" y="1111"/>
                    <a:pt x="11992" y="1082"/>
                  </a:cubicBezTo>
                  <a:lnTo>
                    <a:pt x="11992" y="48"/>
                  </a:lnTo>
                  <a:cubicBezTo>
                    <a:pt x="11983" y="20"/>
                    <a:pt x="11963" y="1"/>
                    <a:pt x="11935" y="1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8615;p69">
              <a:extLst>
                <a:ext uri="{FF2B5EF4-FFF2-40B4-BE49-F238E27FC236}">
                  <a16:creationId xmlns:a16="http://schemas.microsoft.com/office/drawing/2014/main" id="{87AA91EE-9368-4E61-94D4-536FC29CE08E}"/>
                </a:ext>
              </a:extLst>
            </p:cNvPr>
            <p:cNvSpPr/>
            <p:nvPr/>
          </p:nvSpPr>
          <p:spPr>
            <a:xfrm>
              <a:off x="2676226" y="3817325"/>
              <a:ext cx="361679" cy="29936"/>
            </a:xfrm>
            <a:custGeom>
              <a:avLst/>
              <a:gdLst/>
              <a:ahLst/>
              <a:cxnLst/>
              <a:rect l="l" t="t" r="r" b="b"/>
              <a:pathLst>
                <a:path w="13773" h="1140" extrusionOk="0">
                  <a:moveTo>
                    <a:pt x="49" y="0"/>
                  </a:moveTo>
                  <a:cubicBezTo>
                    <a:pt x="20" y="0"/>
                    <a:pt x="1" y="19"/>
                    <a:pt x="1" y="48"/>
                  </a:cubicBezTo>
                  <a:lnTo>
                    <a:pt x="1" y="1082"/>
                  </a:lnTo>
                  <a:cubicBezTo>
                    <a:pt x="1" y="1110"/>
                    <a:pt x="20" y="1139"/>
                    <a:pt x="49" y="1139"/>
                  </a:cubicBezTo>
                  <a:lnTo>
                    <a:pt x="13725" y="1139"/>
                  </a:lnTo>
                  <a:cubicBezTo>
                    <a:pt x="13753" y="1139"/>
                    <a:pt x="13773" y="1110"/>
                    <a:pt x="13773" y="1082"/>
                  </a:cubicBezTo>
                  <a:lnTo>
                    <a:pt x="13773" y="48"/>
                  </a:lnTo>
                  <a:cubicBezTo>
                    <a:pt x="13773" y="19"/>
                    <a:pt x="13753" y="0"/>
                    <a:pt x="13725" y="0"/>
                  </a:cubicBezTo>
                  <a:close/>
                </a:path>
              </a:pathLst>
            </a:custGeom>
            <a:solidFill>
              <a:srgbClr val="465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8616;p69">
              <a:extLst>
                <a:ext uri="{FF2B5EF4-FFF2-40B4-BE49-F238E27FC236}">
                  <a16:creationId xmlns:a16="http://schemas.microsoft.com/office/drawing/2014/main" id="{EF95C67F-6D7D-4857-A2D8-3DE238120657}"/>
                </a:ext>
              </a:extLst>
            </p:cNvPr>
            <p:cNvSpPr/>
            <p:nvPr/>
          </p:nvSpPr>
          <p:spPr>
            <a:xfrm>
              <a:off x="2812463" y="3959051"/>
              <a:ext cx="28413" cy="66123"/>
            </a:xfrm>
            <a:custGeom>
              <a:avLst/>
              <a:gdLst/>
              <a:ahLst/>
              <a:cxnLst/>
              <a:rect l="l" t="t" r="r" b="b"/>
              <a:pathLst>
                <a:path w="1082" h="2518" extrusionOk="0">
                  <a:moveTo>
                    <a:pt x="0" y="1"/>
                  </a:moveTo>
                  <a:lnTo>
                    <a:pt x="0" y="2518"/>
                  </a:lnTo>
                  <a:lnTo>
                    <a:pt x="1081" y="2518"/>
                  </a:lnTo>
                  <a:lnTo>
                    <a:pt x="1081" y="1"/>
                  </a:lnTo>
                  <a:close/>
                </a:path>
              </a:pathLst>
            </a:custGeom>
            <a:solidFill>
              <a:srgbClr val="7F9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8617;p69">
              <a:extLst>
                <a:ext uri="{FF2B5EF4-FFF2-40B4-BE49-F238E27FC236}">
                  <a16:creationId xmlns:a16="http://schemas.microsoft.com/office/drawing/2014/main" id="{05965E51-6E5E-4B4B-B8BF-1C70E29BC89C}"/>
                </a:ext>
              </a:extLst>
            </p:cNvPr>
            <p:cNvSpPr/>
            <p:nvPr/>
          </p:nvSpPr>
          <p:spPr>
            <a:xfrm>
              <a:off x="2860966" y="3930664"/>
              <a:ext cx="28413" cy="94510"/>
            </a:xfrm>
            <a:custGeom>
              <a:avLst/>
              <a:gdLst/>
              <a:ahLst/>
              <a:cxnLst/>
              <a:rect l="l" t="t" r="r" b="b"/>
              <a:pathLst>
                <a:path w="1082" h="3599" extrusionOk="0">
                  <a:moveTo>
                    <a:pt x="0" y="0"/>
                  </a:moveTo>
                  <a:lnTo>
                    <a:pt x="0" y="3599"/>
                  </a:lnTo>
                  <a:lnTo>
                    <a:pt x="1082" y="3599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657A8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8618;p69">
              <a:extLst>
                <a:ext uri="{FF2B5EF4-FFF2-40B4-BE49-F238E27FC236}">
                  <a16:creationId xmlns:a16="http://schemas.microsoft.com/office/drawing/2014/main" id="{4D571E5D-8AA1-4B9E-8B1D-778678B64725}"/>
                </a:ext>
              </a:extLst>
            </p:cNvPr>
            <p:cNvSpPr/>
            <p:nvPr/>
          </p:nvSpPr>
          <p:spPr>
            <a:xfrm>
              <a:off x="2908207" y="3947759"/>
              <a:ext cx="28413" cy="77414"/>
            </a:xfrm>
            <a:custGeom>
              <a:avLst/>
              <a:gdLst/>
              <a:ahLst/>
              <a:cxnLst/>
              <a:rect l="l" t="t" r="r" b="b"/>
              <a:pathLst>
                <a:path w="1082" h="2948" extrusionOk="0">
                  <a:moveTo>
                    <a:pt x="0" y="0"/>
                  </a:moveTo>
                  <a:lnTo>
                    <a:pt x="0" y="2948"/>
                  </a:lnTo>
                  <a:lnTo>
                    <a:pt x="1082" y="2948"/>
                  </a:lnTo>
                  <a:lnTo>
                    <a:pt x="1082" y="0"/>
                  </a:lnTo>
                  <a:close/>
                </a:path>
              </a:pathLst>
            </a:custGeom>
            <a:solidFill>
              <a:srgbClr val="99A8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8619;p69">
              <a:extLst>
                <a:ext uri="{FF2B5EF4-FFF2-40B4-BE49-F238E27FC236}">
                  <a16:creationId xmlns:a16="http://schemas.microsoft.com/office/drawing/2014/main" id="{5E71F5B3-5512-4BE9-9D61-7D629614BE59}"/>
                </a:ext>
              </a:extLst>
            </p:cNvPr>
            <p:cNvSpPr/>
            <p:nvPr/>
          </p:nvSpPr>
          <p:spPr>
            <a:xfrm>
              <a:off x="2716693" y="3882161"/>
              <a:ext cx="54069" cy="13603"/>
            </a:xfrm>
            <a:custGeom>
              <a:avLst/>
              <a:gdLst/>
              <a:ahLst/>
              <a:cxnLst/>
              <a:rect l="l" t="t" r="r" b="b"/>
              <a:pathLst>
                <a:path w="2059" h="518" extrusionOk="0">
                  <a:moveTo>
                    <a:pt x="345" y="0"/>
                  </a:moveTo>
                  <a:cubicBezTo>
                    <a:pt x="1" y="0"/>
                    <a:pt x="1" y="517"/>
                    <a:pt x="345" y="517"/>
                  </a:cubicBezTo>
                  <a:lnTo>
                    <a:pt x="1714" y="517"/>
                  </a:lnTo>
                  <a:cubicBezTo>
                    <a:pt x="2058" y="517"/>
                    <a:pt x="2058" y="0"/>
                    <a:pt x="17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8620;p69">
              <a:extLst>
                <a:ext uri="{FF2B5EF4-FFF2-40B4-BE49-F238E27FC236}">
                  <a16:creationId xmlns:a16="http://schemas.microsoft.com/office/drawing/2014/main" id="{71FF6DC5-0549-40C9-B67B-B162514432C5}"/>
                </a:ext>
              </a:extLst>
            </p:cNvPr>
            <p:cNvSpPr/>
            <p:nvPr/>
          </p:nvSpPr>
          <p:spPr>
            <a:xfrm>
              <a:off x="2716693" y="3904771"/>
              <a:ext cx="73659" cy="13340"/>
            </a:xfrm>
            <a:custGeom>
              <a:avLst/>
              <a:gdLst/>
              <a:ahLst/>
              <a:cxnLst/>
              <a:rect l="l" t="t" r="r" b="b"/>
              <a:pathLst>
                <a:path w="2805" h="508" extrusionOk="0">
                  <a:moveTo>
                    <a:pt x="345" y="1"/>
                  </a:moveTo>
                  <a:cubicBezTo>
                    <a:pt x="1" y="1"/>
                    <a:pt x="1" y="508"/>
                    <a:pt x="345" y="508"/>
                  </a:cubicBezTo>
                  <a:lnTo>
                    <a:pt x="2470" y="508"/>
                  </a:lnTo>
                  <a:cubicBezTo>
                    <a:pt x="2805" y="508"/>
                    <a:pt x="2805" y="1"/>
                    <a:pt x="24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8621;p69">
              <a:extLst>
                <a:ext uri="{FF2B5EF4-FFF2-40B4-BE49-F238E27FC236}">
                  <a16:creationId xmlns:a16="http://schemas.microsoft.com/office/drawing/2014/main" id="{8CEF4C68-8C48-4545-A896-CF038EF51402}"/>
                </a:ext>
              </a:extLst>
            </p:cNvPr>
            <p:cNvSpPr/>
            <p:nvPr/>
          </p:nvSpPr>
          <p:spPr>
            <a:xfrm>
              <a:off x="2716693" y="3927145"/>
              <a:ext cx="73659" cy="13603"/>
            </a:xfrm>
            <a:custGeom>
              <a:avLst/>
              <a:gdLst/>
              <a:ahLst/>
              <a:cxnLst/>
              <a:rect l="l" t="t" r="r" b="b"/>
              <a:pathLst>
                <a:path w="2805" h="518" extrusionOk="0">
                  <a:moveTo>
                    <a:pt x="345" y="1"/>
                  </a:moveTo>
                  <a:cubicBezTo>
                    <a:pt x="1" y="1"/>
                    <a:pt x="1" y="517"/>
                    <a:pt x="345" y="517"/>
                  </a:cubicBezTo>
                  <a:lnTo>
                    <a:pt x="2470" y="517"/>
                  </a:lnTo>
                  <a:cubicBezTo>
                    <a:pt x="2805" y="517"/>
                    <a:pt x="2805" y="1"/>
                    <a:pt x="24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8622;p69">
              <a:extLst>
                <a:ext uri="{FF2B5EF4-FFF2-40B4-BE49-F238E27FC236}">
                  <a16:creationId xmlns:a16="http://schemas.microsoft.com/office/drawing/2014/main" id="{01AB0369-409F-425B-877A-E7AB07A3FF2F}"/>
                </a:ext>
              </a:extLst>
            </p:cNvPr>
            <p:cNvSpPr/>
            <p:nvPr/>
          </p:nvSpPr>
          <p:spPr>
            <a:xfrm>
              <a:off x="2716693" y="3949755"/>
              <a:ext cx="73659" cy="13603"/>
            </a:xfrm>
            <a:custGeom>
              <a:avLst/>
              <a:gdLst/>
              <a:ahLst/>
              <a:cxnLst/>
              <a:rect l="l" t="t" r="r" b="b"/>
              <a:pathLst>
                <a:path w="2805" h="518" extrusionOk="0">
                  <a:moveTo>
                    <a:pt x="345" y="1"/>
                  </a:moveTo>
                  <a:cubicBezTo>
                    <a:pt x="1" y="1"/>
                    <a:pt x="1" y="518"/>
                    <a:pt x="345" y="518"/>
                  </a:cubicBezTo>
                  <a:lnTo>
                    <a:pt x="2470" y="518"/>
                  </a:lnTo>
                  <a:cubicBezTo>
                    <a:pt x="2805" y="518"/>
                    <a:pt x="2805" y="1"/>
                    <a:pt x="247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8623;p69">
              <a:extLst>
                <a:ext uri="{FF2B5EF4-FFF2-40B4-BE49-F238E27FC236}">
                  <a16:creationId xmlns:a16="http://schemas.microsoft.com/office/drawing/2014/main" id="{6D169F2D-858E-41FC-A14C-1AD37DA2C129}"/>
                </a:ext>
              </a:extLst>
            </p:cNvPr>
            <p:cNvSpPr/>
            <p:nvPr/>
          </p:nvSpPr>
          <p:spPr>
            <a:xfrm>
              <a:off x="2617693" y="3979428"/>
              <a:ext cx="164125" cy="164388"/>
            </a:xfrm>
            <a:custGeom>
              <a:avLst/>
              <a:gdLst/>
              <a:ahLst/>
              <a:cxnLst/>
              <a:rect l="l" t="t" r="r" b="b"/>
              <a:pathLst>
                <a:path w="6250" h="6260" extrusionOk="0">
                  <a:moveTo>
                    <a:pt x="3302" y="1866"/>
                  </a:moveTo>
                  <a:lnTo>
                    <a:pt x="3331" y="1876"/>
                  </a:lnTo>
                  <a:lnTo>
                    <a:pt x="3359" y="1876"/>
                  </a:lnTo>
                  <a:lnTo>
                    <a:pt x="3388" y="1885"/>
                  </a:lnTo>
                  <a:lnTo>
                    <a:pt x="3417" y="1895"/>
                  </a:lnTo>
                  <a:lnTo>
                    <a:pt x="3445" y="1905"/>
                  </a:lnTo>
                  <a:lnTo>
                    <a:pt x="3474" y="1905"/>
                  </a:lnTo>
                  <a:lnTo>
                    <a:pt x="3503" y="1924"/>
                  </a:lnTo>
                  <a:lnTo>
                    <a:pt x="3532" y="1933"/>
                  </a:lnTo>
                  <a:lnTo>
                    <a:pt x="3560" y="1943"/>
                  </a:lnTo>
                  <a:lnTo>
                    <a:pt x="3589" y="1952"/>
                  </a:lnTo>
                  <a:lnTo>
                    <a:pt x="3618" y="1972"/>
                  </a:lnTo>
                  <a:lnTo>
                    <a:pt x="3646" y="1981"/>
                  </a:lnTo>
                  <a:lnTo>
                    <a:pt x="3675" y="1991"/>
                  </a:lnTo>
                  <a:lnTo>
                    <a:pt x="3704" y="2010"/>
                  </a:lnTo>
                  <a:lnTo>
                    <a:pt x="3732" y="2019"/>
                  </a:lnTo>
                  <a:lnTo>
                    <a:pt x="3752" y="2039"/>
                  </a:lnTo>
                  <a:lnTo>
                    <a:pt x="3780" y="2058"/>
                  </a:lnTo>
                  <a:lnTo>
                    <a:pt x="3799" y="2067"/>
                  </a:lnTo>
                  <a:lnTo>
                    <a:pt x="3819" y="2086"/>
                  </a:lnTo>
                  <a:lnTo>
                    <a:pt x="3828" y="2086"/>
                  </a:lnTo>
                  <a:lnTo>
                    <a:pt x="3847" y="2096"/>
                  </a:lnTo>
                  <a:lnTo>
                    <a:pt x="3866" y="2115"/>
                  </a:lnTo>
                  <a:lnTo>
                    <a:pt x="3876" y="2115"/>
                  </a:lnTo>
                  <a:lnTo>
                    <a:pt x="3895" y="2125"/>
                  </a:lnTo>
                  <a:lnTo>
                    <a:pt x="3924" y="2153"/>
                  </a:lnTo>
                  <a:lnTo>
                    <a:pt x="3953" y="2182"/>
                  </a:lnTo>
                  <a:lnTo>
                    <a:pt x="3981" y="2211"/>
                  </a:lnTo>
                  <a:lnTo>
                    <a:pt x="3991" y="2220"/>
                  </a:lnTo>
                  <a:lnTo>
                    <a:pt x="4000" y="2230"/>
                  </a:lnTo>
                  <a:lnTo>
                    <a:pt x="4020" y="2249"/>
                  </a:lnTo>
                  <a:lnTo>
                    <a:pt x="4039" y="2268"/>
                  </a:lnTo>
                  <a:lnTo>
                    <a:pt x="4039" y="2278"/>
                  </a:lnTo>
                  <a:lnTo>
                    <a:pt x="4058" y="2297"/>
                  </a:lnTo>
                  <a:lnTo>
                    <a:pt x="4077" y="2316"/>
                  </a:lnTo>
                  <a:lnTo>
                    <a:pt x="4077" y="2326"/>
                  </a:lnTo>
                  <a:lnTo>
                    <a:pt x="4096" y="2345"/>
                  </a:lnTo>
                  <a:lnTo>
                    <a:pt x="4115" y="2364"/>
                  </a:lnTo>
                  <a:lnTo>
                    <a:pt x="4134" y="2393"/>
                  </a:lnTo>
                  <a:lnTo>
                    <a:pt x="4144" y="2421"/>
                  </a:lnTo>
                  <a:lnTo>
                    <a:pt x="4163" y="2441"/>
                  </a:lnTo>
                  <a:lnTo>
                    <a:pt x="4182" y="2469"/>
                  </a:lnTo>
                  <a:lnTo>
                    <a:pt x="4201" y="2498"/>
                  </a:lnTo>
                  <a:lnTo>
                    <a:pt x="4211" y="2527"/>
                  </a:lnTo>
                  <a:lnTo>
                    <a:pt x="4230" y="2555"/>
                  </a:lnTo>
                  <a:lnTo>
                    <a:pt x="4240" y="2575"/>
                  </a:lnTo>
                  <a:lnTo>
                    <a:pt x="4249" y="2603"/>
                  </a:lnTo>
                  <a:lnTo>
                    <a:pt x="4268" y="2632"/>
                  </a:lnTo>
                  <a:lnTo>
                    <a:pt x="4278" y="2661"/>
                  </a:lnTo>
                  <a:lnTo>
                    <a:pt x="4288" y="2689"/>
                  </a:lnTo>
                  <a:lnTo>
                    <a:pt x="4297" y="2728"/>
                  </a:lnTo>
                  <a:lnTo>
                    <a:pt x="4307" y="2747"/>
                  </a:lnTo>
                  <a:lnTo>
                    <a:pt x="4316" y="2775"/>
                  </a:lnTo>
                  <a:lnTo>
                    <a:pt x="4316" y="2785"/>
                  </a:lnTo>
                  <a:lnTo>
                    <a:pt x="4316" y="2814"/>
                  </a:lnTo>
                  <a:lnTo>
                    <a:pt x="4326" y="2842"/>
                  </a:lnTo>
                  <a:lnTo>
                    <a:pt x="4326" y="2852"/>
                  </a:lnTo>
                  <a:lnTo>
                    <a:pt x="4326" y="2871"/>
                  </a:lnTo>
                  <a:cubicBezTo>
                    <a:pt x="4326" y="2881"/>
                    <a:pt x="4326" y="2890"/>
                    <a:pt x="4326" y="2900"/>
                  </a:cubicBezTo>
                  <a:lnTo>
                    <a:pt x="4326" y="2909"/>
                  </a:lnTo>
                  <a:lnTo>
                    <a:pt x="4326" y="2929"/>
                  </a:lnTo>
                  <a:cubicBezTo>
                    <a:pt x="4326" y="2948"/>
                    <a:pt x="4326" y="2967"/>
                    <a:pt x="4335" y="2986"/>
                  </a:cubicBezTo>
                  <a:lnTo>
                    <a:pt x="4335" y="2996"/>
                  </a:lnTo>
                  <a:lnTo>
                    <a:pt x="4335" y="3024"/>
                  </a:lnTo>
                  <a:lnTo>
                    <a:pt x="4335" y="3034"/>
                  </a:lnTo>
                  <a:cubicBezTo>
                    <a:pt x="4422" y="3072"/>
                    <a:pt x="4431" y="3101"/>
                    <a:pt x="4431" y="3130"/>
                  </a:cubicBezTo>
                  <a:lnTo>
                    <a:pt x="4422" y="3130"/>
                  </a:lnTo>
                  <a:lnTo>
                    <a:pt x="4422" y="3206"/>
                  </a:lnTo>
                  <a:lnTo>
                    <a:pt x="4422" y="3225"/>
                  </a:lnTo>
                  <a:lnTo>
                    <a:pt x="4422" y="3283"/>
                  </a:lnTo>
                  <a:lnTo>
                    <a:pt x="4422" y="3302"/>
                  </a:lnTo>
                  <a:cubicBezTo>
                    <a:pt x="4422" y="3321"/>
                    <a:pt x="4422" y="3350"/>
                    <a:pt x="4412" y="3369"/>
                  </a:cubicBezTo>
                  <a:lnTo>
                    <a:pt x="4412" y="3378"/>
                  </a:lnTo>
                  <a:cubicBezTo>
                    <a:pt x="4412" y="3407"/>
                    <a:pt x="4402" y="3426"/>
                    <a:pt x="4402" y="3455"/>
                  </a:cubicBezTo>
                  <a:lnTo>
                    <a:pt x="4402" y="3465"/>
                  </a:lnTo>
                  <a:cubicBezTo>
                    <a:pt x="4402" y="3484"/>
                    <a:pt x="4383" y="3503"/>
                    <a:pt x="4383" y="3532"/>
                  </a:cubicBezTo>
                  <a:lnTo>
                    <a:pt x="4374" y="3551"/>
                  </a:lnTo>
                  <a:cubicBezTo>
                    <a:pt x="4364" y="3570"/>
                    <a:pt x="4364" y="3589"/>
                    <a:pt x="4355" y="3608"/>
                  </a:cubicBezTo>
                  <a:lnTo>
                    <a:pt x="4355" y="3618"/>
                  </a:lnTo>
                  <a:cubicBezTo>
                    <a:pt x="4335" y="3666"/>
                    <a:pt x="4307" y="3713"/>
                    <a:pt x="4288" y="3761"/>
                  </a:cubicBezTo>
                  <a:lnTo>
                    <a:pt x="4288" y="3771"/>
                  </a:lnTo>
                  <a:lnTo>
                    <a:pt x="4249" y="3828"/>
                  </a:lnTo>
                  <a:lnTo>
                    <a:pt x="4240" y="3838"/>
                  </a:lnTo>
                  <a:cubicBezTo>
                    <a:pt x="4201" y="3905"/>
                    <a:pt x="4154" y="3962"/>
                    <a:pt x="4096" y="4020"/>
                  </a:cubicBezTo>
                  <a:cubicBezTo>
                    <a:pt x="4048" y="4077"/>
                    <a:pt x="3981" y="4125"/>
                    <a:pt x="3924" y="4173"/>
                  </a:cubicBezTo>
                  <a:lnTo>
                    <a:pt x="3895" y="4192"/>
                  </a:lnTo>
                  <a:lnTo>
                    <a:pt x="3857" y="4221"/>
                  </a:lnTo>
                  <a:lnTo>
                    <a:pt x="3838" y="4230"/>
                  </a:lnTo>
                  <a:lnTo>
                    <a:pt x="3809" y="4240"/>
                  </a:lnTo>
                  <a:lnTo>
                    <a:pt x="3799" y="4249"/>
                  </a:lnTo>
                  <a:lnTo>
                    <a:pt x="3771" y="4268"/>
                  </a:lnTo>
                  <a:lnTo>
                    <a:pt x="3761" y="4268"/>
                  </a:lnTo>
                  <a:lnTo>
                    <a:pt x="3704" y="4297"/>
                  </a:lnTo>
                  <a:lnTo>
                    <a:pt x="3665" y="4307"/>
                  </a:lnTo>
                  <a:lnTo>
                    <a:pt x="3637" y="4326"/>
                  </a:lnTo>
                  <a:lnTo>
                    <a:pt x="3627" y="4326"/>
                  </a:lnTo>
                  <a:lnTo>
                    <a:pt x="3579" y="4335"/>
                  </a:lnTo>
                  <a:lnTo>
                    <a:pt x="3541" y="4335"/>
                  </a:lnTo>
                  <a:lnTo>
                    <a:pt x="3503" y="4355"/>
                  </a:lnTo>
                  <a:lnTo>
                    <a:pt x="3455" y="4355"/>
                  </a:lnTo>
                  <a:lnTo>
                    <a:pt x="3378" y="4374"/>
                  </a:lnTo>
                  <a:lnTo>
                    <a:pt x="3359" y="4374"/>
                  </a:lnTo>
                  <a:lnTo>
                    <a:pt x="3292" y="4383"/>
                  </a:lnTo>
                  <a:lnTo>
                    <a:pt x="2929" y="4383"/>
                  </a:lnTo>
                  <a:lnTo>
                    <a:pt x="2842" y="4364"/>
                  </a:lnTo>
                  <a:lnTo>
                    <a:pt x="2814" y="4364"/>
                  </a:lnTo>
                  <a:lnTo>
                    <a:pt x="2766" y="4345"/>
                  </a:lnTo>
                  <a:lnTo>
                    <a:pt x="2728" y="4335"/>
                  </a:lnTo>
                  <a:lnTo>
                    <a:pt x="2680" y="4316"/>
                  </a:lnTo>
                  <a:lnTo>
                    <a:pt x="2670" y="4316"/>
                  </a:lnTo>
                  <a:lnTo>
                    <a:pt x="2632" y="4307"/>
                  </a:lnTo>
                  <a:lnTo>
                    <a:pt x="2594" y="4288"/>
                  </a:lnTo>
                  <a:lnTo>
                    <a:pt x="2527" y="4259"/>
                  </a:lnTo>
                  <a:lnTo>
                    <a:pt x="2517" y="4259"/>
                  </a:lnTo>
                  <a:lnTo>
                    <a:pt x="2498" y="4249"/>
                  </a:lnTo>
                  <a:lnTo>
                    <a:pt x="2460" y="4221"/>
                  </a:lnTo>
                  <a:lnTo>
                    <a:pt x="2440" y="4211"/>
                  </a:lnTo>
                  <a:lnTo>
                    <a:pt x="2431" y="4211"/>
                  </a:lnTo>
                  <a:cubicBezTo>
                    <a:pt x="2106" y="4010"/>
                    <a:pt x="1895" y="3675"/>
                    <a:pt x="1838" y="3292"/>
                  </a:cubicBezTo>
                  <a:lnTo>
                    <a:pt x="1838" y="3283"/>
                  </a:lnTo>
                  <a:cubicBezTo>
                    <a:pt x="1838" y="3264"/>
                    <a:pt x="1838" y="3235"/>
                    <a:pt x="1838" y="3216"/>
                  </a:cubicBezTo>
                  <a:lnTo>
                    <a:pt x="1838" y="3197"/>
                  </a:lnTo>
                  <a:lnTo>
                    <a:pt x="1838" y="3120"/>
                  </a:lnTo>
                  <a:lnTo>
                    <a:pt x="1838" y="3024"/>
                  </a:lnTo>
                  <a:lnTo>
                    <a:pt x="1838" y="3015"/>
                  </a:lnTo>
                  <a:lnTo>
                    <a:pt x="1838" y="2986"/>
                  </a:lnTo>
                  <a:lnTo>
                    <a:pt x="1838" y="2976"/>
                  </a:lnTo>
                  <a:cubicBezTo>
                    <a:pt x="1838" y="2957"/>
                    <a:pt x="1838" y="2938"/>
                    <a:pt x="1838" y="2919"/>
                  </a:cubicBezTo>
                  <a:lnTo>
                    <a:pt x="1838" y="2909"/>
                  </a:lnTo>
                  <a:cubicBezTo>
                    <a:pt x="1838" y="2890"/>
                    <a:pt x="1838" y="2881"/>
                    <a:pt x="1847" y="2871"/>
                  </a:cubicBezTo>
                  <a:lnTo>
                    <a:pt x="1847" y="2842"/>
                  </a:lnTo>
                  <a:lnTo>
                    <a:pt x="1847" y="2833"/>
                  </a:lnTo>
                  <a:lnTo>
                    <a:pt x="1857" y="2804"/>
                  </a:lnTo>
                  <a:lnTo>
                    <a:pt x="1857" y="2785"/>
                  </a:lnTo>
                  <a:lnTo>
                    <a:pt x="1857" y="2775"/>
                  </a:lnTo>
                  <a:lnTo>
                    <a:pt x="1866" y="2747"/>
                  </a:lnTo>
                  <a:lnTo>
                    <a:pt x="1866" y="2718"/>
                  </a:lnTo>
                  <a:lnTo>
                    <a:pt x="1885" y="2689"/>
                  </a:lnTo>
                  <a:lnTo>
                    <a:pt x="1895" y="2661"/>
                  </a:lnTo>
                  <a:lnTo>
                    <a:pt x="1905" y="2632"/>
                  </a:lnTo>
                  <a:lnTo>
                    <a:pt x="1914" y="2603"/>
                  </a:lnTo>
                  <a:lnTo>
                    <a:pt x="1933" y="2575"/>
                  </a:lnTo>
                  <a:lnTo>
                    <a:pt x="1943" y="2546"/>
                  </a:lnTo>
                  <a:lnTo>
                    <a:pt x="1962" y="2517"/>
                  </a:lnTo>
                  <a:lnTo>
                    <a:pt x="1972" y="2498"/>
                  </a:lnTo>
                  <a:lnTo>
                    <a:pt x="1991" y="2469"/>
                  </a:lnTo>
                  <a:lnTo>
                    <a:pt x="2000" y="2441"/>
                  </a:lnTo>
                  <a:lnTo>
                    <a:pt x="2019" y="2412"/>
                  </a:lnTo>
                  <a:lnTo>
                    <a:pt x="2039" y="2393"/>
                  </a:lnTo>
                  <a:lnTo>
                    <a:pt x="2058" y="2364"/>
                  </a:lnTo>
                  <a:lnTo>
                    <a:pt x="2067" y="2335"/>
                  </a:lnTo>
                  <a:lnTo>
                    <a:pt x="2096" y="2316"/>
                  </a:lnTo>
                  <a:lnTo>
                    <a:pt x="2106" y="2297"/>
                  </a:lnTo>
                  <a:lnTo>
                    <a:pt x="2125" y="2268"/>
                  </a:lnTo>
                  <a:lnTo>
                    <a:pt x="2144" y="2259"/>
                  </a:lnTo>
                  <a:lnTo>
                    <a:pt x="2163" y="2230"/>
                  </a:lnTo>
                  <a:lnTo>
                    <a:pt x="2173" y="2220"/>
                  </a:lnTo>
                  <a:lnTo>
                    <a:pt x="2182" y="2211"/>
                  </a:lnTo>
                  <a:lnTo>
                    <a:pt x="2220" y="2173"/>
                  </a:lnTo>
                  <a:lnTo>
                    <a:pt x="2230" y="2173"/>
                  </a:lnTo>
                  <a:lnTo>
                    <a:pt x="2268" y="2134"/>
                  </a:lnTo>
                  <a:lnTo>
                    <a:pt x="2287" y="2125"/>
                  </a:lnTo>
                  <a:lnTo>
                    <a:pt x="2316" y="2096"/>
                  </a:lnTo>
                  <a:lnTo>
                    <a:pt x="2335" y="2086"/>
                  </a:lnTo>
                  <a:lnTo>
                    <a:pt x="2364" y="2067"/>
                  </a:lnTo>
                  <a:lnTo>
                    <a:pt x="2383" y="2048"/>
                  </a:lnTo>
                  <a:lnTo>
                    <a:pt x="2412" y="2029"/>
                  </a:lnTo>
                  <a:lnTo>
                    <a:pt x="2431" y="2019"/>
                  </a:lnTo>
                  <a:lnTo>
                    <a:pt x="2460" y="2010"/>
                  </a:lnTo>
                  <a:lnTo>
                    <a:pt x="2479" y="1991"/>
                  </a:lnTo>
                  <a:lnTo>
                    <a:pt x="2507" y="1981"/>
                  </a:lnTo>
                  <a:lnTo>
                    <a:pt x="2536" y="1972"/>
                  </a:lnTo>
                  <a:lnTo>
                    <a:pt x="2565" y="1952"/>
                  </a:lnTo>
                  <a:lnTo>
                    <a:pt x="2594" y="1943"/>
                  </a:lnTo>
                  <a:lnTo>
                    <a:pt x="2622" y="1933"/>
                  </a:lnTo>
                  <a:lnTo>
                    <a:pt x="2651" y="1924"/>
                  </a:lnTo>
                  <a:lnTo>
                    <a:pt x="2680" y="1905"/>
                  </a:lnTo>
                  <a:lnTo>
                    <a:pt x="2708" y="1905"/>
                  </a:lnTo>
                  <a:lnTo>
                    <a:pt x="2737" y="1895"/>
                  </a:lnTo>
                  <a:lnTo>
                    <a:pt x="2766" y="1885"/>
                  </a:lnTo>
                  <a:lnTo>
                    <a:pt x="2804" y="1876"/>
                  </a:lnTo>
                  <a:lnTo>
                    <a:pt x="2833" y="1876"/>
                  </a:lnTo>
                  <a:lnTo>
                    <a:pt x="2862" y="1866"/>
                  </a:lnTo>
                  <a:close/>
                  <a:moveTo>
                    <a:pt x="2507" y="0"/>
                  </a:moveTo>
                  <a:cubicBezTo>
                    <a:pt x="2460" y="0"/>
                    <a:pt x="2421" y="48"/>
                    <a:pt x="2421" y="96"/>
                  </a:cubicBezTo>
                  <a:lnTo>
                    <a:pt x="2421" y="641"/>
                  </a:lnTo>
                  <a:cubicBezTo>
                    <a:pt x="2230" y="699"/>
                    <a:pt x="2039" y="775"/>
                    <a:pt x="1866" y="871"/>
                  </a:cubicBezTo>
                  <a:lnTo>
                    <a:pt x="1483" y="488"/>
                  </a:lnTo>
                  <a:cubicBezTo>
                    <a:pt x="1464" y="469"/>
                    <a:pt x="1440" y="459"/>
                    <a:pt x="1416" y="459"/>
                  </a:cubicBezTo>
                  <a:cubicBezTo>
                    <a:pt x="1393" y="459"/>
                    <a:pt x="1369" y="469"/>
                    <a:pt x="1349" y="488"/>
                  </a:cubicBezTo>
                  <a:lnTo>
                    <a:pt x="479" y="1350"/>
                  </a:lnTo>
                  <a:cubicBezTo>
                    <a:pt x="440" y="1388"/>
                    <a:pt x="440" y="1445"/>
                    <a:pt x="479" y="1484"/>
                  </a:cubicBezTo>
                  <a:lnTo>
                    <a:pt x="871" y="1876"/>
                  </a:lnTo>
                  <a:cubicBezTo>
                    <a:pt x="775" y="2048"/>
                    <a:pt x="699" y="2230"/>
                    <a:pt x="641" y="2421"/>
                  </a:cubicBezTo>
                  <a:lnTo>
                    <a:pt x="96" y="2421"/>
                  </a:lnTo>
                  <a:cubicBezTo>
                    <a:pt x="38" y="2421"/>
                    <a:pt x="0" y="2460"/>
                    <a:pt x="0" y="2517"/>
                  </a:cubicBezTo>
                  <a:lnTo>
                    <a:pt x="0" y="3742"/>
                  </a:lnTo>
                  <a:cubicBezTo>
                    <a:pt x="0" y="3800"/>
                    <a:pt x="38" y="3838"/>
                    <a:pt x="96" y="3838"/>
                  </a:cubicBezTo>
                  <a:lnTo>
                    <a:pt x="641" y="3838"/>
                  </a:lnTo>
                  <a:cubicBezTo>
                    <a:pt x="699" y="4029"/>
                    <a:pt x="775" y="4211"/>
                    <a:pt x="871" y="4383"/>
                  </a:cubicBezTo>
                  <a:lnTo>
                    <a:pt x="479" y="4776"/>
                  </a:lnTo>
                  <a:cubicBezTo>
                    <a:pt x="440" y="4804"/>
                    <a:pt x="440" y="4871"/>
                    <a:pt x="479" y="4900"/>
                  </a:cubicBezTo>
                  <a:lnTo>
                    <a:pt x="1349" y="5771"/>
                  </a:lnTo>
                  <a:cubicBezTo>
                    <a:pt x="1369" y="5790"/>
                    <a:pt x="1393" y="5800"/>
                    <a:pt x="1416" y="5800"/>
                  </a:cubicBezTo>
                  <a:cubicBezTo>
                    <a:pt x="1440" y="5800"/>
                    <a:pt x="1464" y="5790"/>
                    <a:pt x="1483" y="5771"/>
                  </a:cubicBezTo>
                  <a:lnTo>
                    <a:pt x="1866" y="5388"/>
                  </a:lnTo>
                  <a:cubicBezTo>
                    <a:pt x="2039" y="5484"/>
                    <a:pt x="2230" y="5560"/>
                    <a:pt x="2421" y="5618"/>
                  </a:cubicBezTo>
                  <a:lnTo>
                    <a:pt x="2421" y="6163"/>
                  </a:lnTo>
                  <a:cubicBezTo>
                    <a:pt x="2421" y="6211"/>
                    <a:pt x="2460" y="6259"/>
                    <a:pt x="2507" y="6259"/>
                  </a:cubicBezTo>
                  <a:lnTo>
                    <a:pt x="3742" y="6259"/>
                  </a:lnTo>
                  <a:cubicBezTo>
                    <a:pt x="3790" y="6259"/>
                    <a:pt x="3838" y="6211"/>
                    <a:pt x="3838" y="6163"/>
                  </a:cubicBezTo>
                  <a:lnTo>
                    <a:pt x="3838" y="5618"/>
                  </a:lnTo>
                  <a:cubicBezTo>
                    <a:pt x="4029" y="5560"/>
                    <a:pt x="4211" y="5484"/>
                    <a:pt x="4383" y="5388"/>
                  </a:cubicBezTo>
                  <a:lnTo>
                    <a:pt x="4766" y="5771"/>
                  </a:lnTo>
                  <a:cubicBezTo>
                    <a:pt x="4785" y="5790"/>
                    <a:pt x="4809" y="5800"/>
                    <a:pt x="4833" y="5800"/>
                  </a:cubicBezTo>
                  <a:cubicBezTo>
                    <a:pt x="4857" y="5800"/>
                    <a:pt x="4881" y="5790"/>
                    <a:pt x="4900" y="5771"/>
                  </a:cubicBezTo>
                  <a:lnTo>
                    <a:pt x="5771" y="4900"/>
                  </a:lnTo>
                  <a:cubicBezTo>
                    <a:pt x="5809" y="4871"/>
                    <a:pt x="5809" y="4804"/>
                    <a:pt x="5771" y="4776"/>
                  </a:cubicBezTo>
                  <a:lnTo>
                    <a:pt x="5388" y="4383"/>
                  </a:lnTo>
                  <a:cubicBezTo>
                    <a:pt x="5484" y="4211"/>
                    <a:pt x="5560" y="4029"/>
                    <a:pt x="5608" y="3838"/>
                  </a:cubicBezTo>
                  <a:lnTo>
                    <a:pt x="6163" y="3838"/>
                  </a:lnTo>
                  <a:cubicBezTo>
                    <a:pt x="6211" y="3838"/>
                    <a:pt x="6249" y="3800"/>
                    <a:pt x="6249" y="3742"/>
                  </a:cubicBezTo>
                  <a:lnTo>
                    <a:pt x="6249" y="2517"/>
                  </a:lnTo>
                  <a:cubicBezTo>
                    <a:pt x="6249" y="2460"/>
                    <a:pt x="6211" y="2421"/>
                    <a:pt x="6163" y="2421"/>
                  </a:cubicBezTo>
                  <a:lnTo>
                    <a:pt x="5608" y="2421"/>
                  </a:lnTo>
                  <a:cubicBezTo>
                    <a:pt x="5560" y="2230"/>
                    <a:pt x="5484" y="2048"/>
                    <a:pt x="5388" y="1876"/>
                  </a:cubicBezTo>
                  <a:lnTo>
                    <a:pt x="5771" y="1484"/>
                  </a:lnTo>
                  <a:cubicBezTo>
                    <a:pt x="5809" y="1445"/>
                    <a:pt x="5809" y="1388"/>
                    <a:pt x="5771" y="1350"/>
                  </a:cubicBezTo>
                  <a:lnTo>
                    <a:pt x="4900" y="488"/>
                  </a:lnTo>
                  <a:cubicBezTo>
                    <a:pt x="4881" y="469"/>
                    <a:pt x="4857" y="459"/>
                    <a:pt x="4833" y="459"/>
                  </a:cubicBezTo>
                  <a:cubicBezTo>
                    <a:pt x="4809" y="459"/>
                    <a:pt x="4785" y="469"/>
                    <a:pt x="4766" y="488"/>
                  </a:cubicBezTo>
                  <a:lnTo>
                    <a:pt x="4383" y="871"/>
                  </a:lnTo>
                  <a:cubicBezTo>
                    <a:pt x="4211" y="775"/>
                    <a:pt x="4029" y="699"/>
                    <a:pt x="3838" y="641"/>
                  </a:cubicBezTo>
                  <a:lnTo>
                    <a:pt x="3838" y="96"/>
                  </a:lnTo>
                  <a:cubicBezTo>
                    <a:pt x="3838" y="48"/>
                    <a:pt x="3790" y="0"/>
                    <a:pt x="3742" y="0"/>
                  </a:cubicBezTo>
                  <a:close/>
                </a:path>
              </a:pathLst>
            </a:custGeom>
            <a:solidFill>
              <a:srgbClr val="E2E9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8624;p69">
              <a:extLst>
                <a:ext uri="{FF2B5EF4-FFF2-40B4-BE49-F238E27FC236}">
                  <a16:creationId xmlns:a16="http://schemas.microsoft.com/office/drawing/2014/main" id="{AEF7D4DD-DA27-4639-857B-43FA5207B2AE}"/>
                </a:ext>
              </a:extLst>
            </p:cNvPr>
            <p:cNvSpPr/>
            <p:nvPr/>
          </p:nvSpPr>
          <p:spPr>
            <a:xfrm>
              <a:off x="2658895" y="4028167"/>
              <a:ext cx="36711" cy="66622"/>
            </a:xfrm>
            <a:custGeom>
              <a:avLst/>
              <a:gdLst/>
              <a:ahLst/>
              <a:cxnLst/>
              <a:rect l="l" t="t" r="r" b="b"/>
              <a:pathLst>
                <a:path w="1398" h="2537" extrusionOk="0">
                  <a:moveTo>
                    <a:pt x="1015" y="1"/>
                  </a:moveTo>
                  <a:lnTo>
                    <a:pt x="977" y="10"/>
                  </a:lnTo>
                  <a:lnTo>
                    <a:pt x="948" y="20"/>
                  </a:lnTo>
                  <a:lnTo>
                    <a:pt x="919" y="29"/>
                  </a:lnTo>
                  <a:lnTo>
                    <a:pt x="891" y="39"/>
                  </a:lnTo>
                  <a:lnTo>
                    <a:pt x="852" y="49"/>
                  </a:lnTo>
                  <a:lnTo>
                    <a:pt x="833" y="58"/>
                  </a:lnTo>
                  <a:lnTo>
                    <a:pt x="795" y="68"/>
                  </a:lnTo>
                  <a:lnTo>
                    <a:pt x="776" y="77"/>
                  </a:lnTo>
                  <a:lnTo>
                    <a:pt x="738" y="96"/>
                  </a:lnTo>
                  <a:lnTo>
                    <a:pt x="718" y="106"/>
                  </a:lnTo>
                  <a:lnTo>
                    <a:pt x="690" y="125"/>
                  </a:lnTo>
                  <a:lnTo>
                    <a:pt x="661" y="135"/>
                  </a:lnTo>
                  <a:lnTo>
                    <a:pt x="632" y="154"/>
                  </a:lnTo>
                  <a:lnTo>
                    <a:pt x="613" y="163"/>
                  </a:lnTo>
                  <a:lnTo>
                    <a:pt x="584" y="183"/>
                  </a:lnTo>
                  <a:lnTo>
                    <a:pt x="565" y="192"/>
                  </a:lnTo>
                  <a:lnTo>
                    <a:pt x="537" y="211"/>
                  </a:lnTo>
                  <a:lnTo>
                    <a:pt x="517" y="230"/>
                  </a:lnTo>
                  <a:lnTo>
                    <a:pt x="489" y="250"/>
                  </a:lnTo>
                  <a:lnTo>
                    <a:pt x="479" y="259"/>
                  </a:lnTo>
                  <a:lnTo>
                    <a:pt x="431" y="297"/>
                  </a:lnTo>
                  <a:lnTo>
                    <a:pt x="383" y="336"/>
                  </a:lnTo>
                  <a:lnTo>
                    <a:pt x="374" y="355"/>
                  </a:lnTo>
                  <a:lnTo>
                    <a:pt x="364" y="364"/>
                  </a:lnTo>
                  <a:lnTo>
                    <a:pt x="345" y="384"/>
                  </a:lnTo>
                  <a:lnTo>
                    <a:pt x="336" y="403"/>
                  </a:lnTo>
                  <a:lnTo>
                    <a:pt x="307" y="422"/>
                  </a:lnTo>
                  <a:lnTo>
                    <a:pt x="269" y="451"/>
                  </a:lnTo>
                  <a:lnTo>
                    <a:pt x="249" y="479"/>
                  </a:lnTo>
                  <a:lnTo>
                    <a:pt x="230" y="498"/>
                  </a:lnTo>
                  <a:lnTo>
                    <a:pt x="211" y="527"/>
                  </a:lnTo>
                  <a:lnTo>
                    <a:pt x="192" y="556"/>
                  </a:lnTo>
                  <a:lnTo>
                    <a:pt x="173" y="585"/>
                  </a:lnTo>
                  <a:lnTo>
                    <a:pt x="163" y="604"/>
                  </a:lnTo>
                  <a:lnTo>
                    <a:pt x="144" y="632"/>
                  </a:lnTo>
                  <a:lnTo>
                    <a:pt x="135" y="661"/>
                  </a:lnTo>
                  <a:lnTo>
                    <a:pt x="115" y="690"/>
                  </a:lnTo>
                  <a:lnTo>
                    <a:pt x="106" y="719"/>
                  </a:lnTo>
                  <a:lnTo>
                    <a:pt x="96" y="747"/>
                  </a:lnTo>
                  <a:lnTo>
                    <a:pt x="77" y="776"/>
                  </a:lnTo>
                  <a:lnTo>
                    <a:pt x="68" y="805"/>
                  </a:lnTo>
                  <a:lnTo>
                    <a:pt x="58" y="833"/>
                  </a:lnTo>
                  <a:lnTo>
                    <a:pt x="48" y="862"/>
                  </a:lnTo>
                  <a:lnTo>
                    <a:pt x="39" y="891"/>
                  </a:lnTo>
                  <a:lnTo>
                    <a:pt x="29" y="919"/>
                  </a:lnTo>
                  <a:lnTo>
                    <a:pt x="29" y="929"/>
                  </a:lnTo>
                  <a:lnTo>
                    <a:pt x="29" y="948"/>
                  </a:lnTo>
                  <a:lnTo>
                    <a:pt x="10" y="986"/>
                  </a:lnTo>
                  <a:lnTo>
                    <a:pt x="10" y="1015"/>
                  </a:lnTo>
                  <a:cubicBezTo>
                    <a:pt x="10" y="1025"/>
                    <a:pt x="10" y="1034"/>
                    <a:pt x="1" y="1053"/>
                  </a:cubicBezTo>
                  <a:lnTo>
                    <a:pt x="1" y="1073"/>
                  </a:lnTo>
                  <a:cubicBezTo>
                    <a:pt x="1" y="1092"/>
                    <a:pt x="1" y="1111"/>
                    <a:pt x="1" y="1130"/>
                  </a:cubicBezTo>
                  <a:lnTo>
                    <a:pt x="1" y="1168"/>
                  </a:lnTo>
                  <a:lnTo>
                    <a:pt x="1" y="1264"/>
                  </a:lnTo>
                  <a:lnTo>
                    <a:pt x="1" y="1341"/>
                  </a:lnTo>
                  <a:lnTo>
                    <a:pt x="1" y="1360"/>
                  </a:lnTo>
                  <a:cubicBezTo>
                    <a:pt x="1" y="1379"/>
                    <a:pt x="1" y="1408"/>
                    <a:pt x="1" y="1427"/>
                  </a:cubicBezTo>
                  <a:lnTo>
                    <a:pt x="1" y="1436"/>
                  </a:lnTo>
                  <a:cubicBezTo>
                    <a:pt x="58" y="1819"/>
                    <a:pt x="278" y="2164"/>
                    <a:pt x="604" y="2365"/>
                  </a:cubicBezTo>
                  <a:lnTo>
                    <a:pt x="613" y="2374"/>
                  </a:lnTo>
                  <a:lnTo>
                    <a:pt x="623" y="2374"/>
                  </a:lnTo>
                  <a:lnTo>
                    <a:pt x="632" y="2384"/>
                  </a:lnTo>
                  <a:lnTo>
                    <a:pt x="680" y="2403"/>
                  </a:lnTo>
                  <a:lnTo>
                    <a:pt x="699" y="2412"/>
                  </a:lnTo>
                  <a:lnTo>
                    <a:pt x="709" y="2412"/>
                  </a:lnTo>
                  <a:lnTo>
                    <a:pt x="776" y="2451"/>
                  </a:lnTo>
                  <a:lnTo>
                    <a:pt x="804" y="2460"/>
                  </a:lnTo>
                  <a:lnTo>
                    <a:pt x="852" y="2479"/>
                  </a:lnTo>
                  <a:lnTo>
                    <a:pt x="862" y="2479"/>
                  </a:lnTo>
                  <a:lnTo>
                    <a:pt x="910" y="2499"/>
                  </a:lnTo>
                  <a:lnTo>
                    <a:pt x="948" y="2508"/>
                  </a:lnTo>
                  <a:lnTo>
                    <a:pt x="996" y="2518"/>
                  </a:lnTo>
                  <a:lnTo>
                    <a:pt x="1025" y="2527"/>
                  </a:lnTo>
                  <a:lnTo>
                    <a:pt x="1111" y="2537"/>
                  </a:lnTo>
                  <a:lnTo>
                    <a:pt x="1398" y="2537"/>
                  </a:lnTo>
                  <a:lnTo>
                    <a:pt x="1321" y="2527"/>
                  </a:lnTo>
                  <a:lnTo>
                    <a:pt x="1283" y="2518"/>
                  </a:lnTo>
                  <a:lnTo>
                    <a:pt x="1245" y="2508"/>
                  </a:lnTo>
                  <a:lnTo>
                    <a:pt x="1235" y="2508"/>
                  </a:lnTo>
                  <a:lnTo>
                    <a:pt x="1197" y="2499"/>
                  </a:lnTo>
                  <a:lnTo>
                    <a:pt x="1149" y="2479"/>
                  </a:lnTo>
                  <a:lnTo>
                    <a:pt x="1139" y="2479"/>
                  </a:lnTo>
                  <a:lnTo>
                    <a:pt x="1101" y="2460"/>
                  </a:lnTo>
                  <a:lnTo>
                    <a:pt x="1063" y="2451"/>
                  </a:lnTo>
                  <a:lnTo>
                    <a:pt x="996" y="2412"/>
                  </a:lnTo>
                  <a:lnTo>
                    <a:pt x="986" y="2412"/>
                  </a:lnTo>
                  <a:lnTo>
                    <a:pt x="967" y="2403"/>
                  </a:lnTo>
                  <a:lnTo>
                    <a:pt x="919" y="2384"/>
                  </a:lnTo>
                  <a:lnTo>
                    <a:pt x="910" y="2374"/>
                  </a:lnTo>
                  <a:lnTo>
                    <a:pt x="900" y="2374"/>
                  </a:lnTo>
                  <a:lnTo>
                    <a:pt x="891" y="2365"/>
                  </a:lnTo>
                  <a:cubicBezTo>
                    <a:pt x="565" y="2164"/>
                    <a:pt x="345" y="1819"/>
                    <a:pt x="288" y="1436"/>
                  </a:cubicBezTo>
                  <a:lnTo>
                    <a:pt x="288" y="1427"/>
                  </a:lnTo>
                  <a:cubicBezTo>
                    <a:pt x="288" y="1398"/>
                    <a:pt x="288" y="1379"/>
                    <a:pt x="288" y="1360"/>
                  </a:cubicBezTo>
                  <a:lnTo>
                    <a:pt x="288" y="1341"/>
                  </a:lnTo>
                  <a:lnTo>
                    <a:pt x="288" y="1264"/>
                  </a:lnTo>
                  <a:lnTo>
                    <a:pt x="288" y="1168"/>
                  </a:lnTo>
                  <a:lnTo>
                    <a:pt x="288" y="1130"/>
                  </a:lnTo>
                  <a:cubicBezTo>
                    <a:pt x="288" y="1111"/>
                    <a:pt x="288" y="1092"/>
                    <a:pt x="288" y="1073"/>
                  </a:cubicBezTo>
                  <a:lnTo>
                    <a:pt x="288" y="1053"/>
                  </a:lnTo>
                  <a:cubicBezTo>
                    <a:pt x="288" y="1034"/>
                    <a:pt x="288" y="1025"/>
                    <a:pt x="297" y="1015"/>
                  </a:cubicBezTo>
                  <a:lnTo>
                    <a:pt x="297" y="986"/>
                  </a:lnTo>
                  <a:lnTo>
                    <a:pt x="307" y="948"/>
                  </a:lnTo>
                  <a:lnTo>
                    <a:pt x="307" y="929"/>
                  </a:lnTo>
                  <a:lnTo>
                    <a:pt x="307" y="919"/>
                  </a:lnTo>
                  <a:lnTo>
                    <a:pt x="316" y="891"/>
                  </a:lnTo>
                  <a:lnTo>
                    <a:pt x="326" y="862"/>
                  </a:lnTo>
                  <a:lnTo>
                    <a:pt x="336" y="833"/>
                  </a:lnTo>
                  <a:lnTo>
                    <a:pt x="345" y="805"/>
                  </a:lnTo>
                  <a:lnTo>
                    <a:pt x="355" y="776"/>
                  </a:lnTo>
                  <a:lnTo>
                    <a:pt x="374" y="747"/>
                  </a:lnTo>
                  <a:lnTo>
                    <a:pt x="383" y="719"/>
                  </a:lnTo>
                  <a:lnTo>
                    <a:pt x="393" y="690"/>
                  </a:lnTo>
                  <a:lnTo>
                    <a:pt x="412" y="661"/>
                  </a:lnTo>
                  <a:lnTo>
                    <a:pt x="422" y="632"/>
                  </a:lnTo>
                  <a:lnTo>
                    <a:pt x="441" y="604"/>
                  </a:lnTo>
                  <a:lnTo>
                    <a:pt x="450" y="585"/>
                  </a:lnTo>
                  <a:lnTo>
                    <a:pt x="470" y="556"/>
                  </a:lnTo>
                  <a:lnTo>
                    <a:pt x="489" y="527"/>
                  </a:lnTo>
                  <a:lnTo>
                    <a:pt x="508" y="498"/>
                  </a:lnTo>
                  <a:lnTo>
                    <a:pt x="527" y="479"/>
                  </a:lnTo>
                  <a:lnTo>
                    <a:pt x="546" y="451"/>
                  </a:lnTo>
                  <a:lnTo>
                    <a:pt x="556" y="431"/>
                  </a:lnTo>
                  <a:lnTo>
                    <a:pt x="584" y="412"/>
                  </a:lnTo>
                  <a:lnTo>
                    <a:pt x="613" y="384"/>
                  </a:lnTo>
                  <a:lnTo>
                    <a:pt x="632" y="364"/>
                  </a:lnTo>
                  <a:lnTo>
                    <a:pt x="642" y="355"/>
                  </a:lnTo>
                  <a:lnTo>
                    <a:pt x="651" y="336"/>
                  </a:lnTo>
                  <a:lnTo>
                    <a:pt x="690" y="297"/>
                  </a:lnTo>
                  <a:lnTo>
                    <a:pt x="699" y="297"/>
                  </a:lnTo>
                  <a:lnTo>
                    <a:pt x="738" y="259"/>
                  </a:lnTo>
                  <a:lnTo>
                    <a:pt x="757" y="250"/>
                  </a:lnTo>
                  <a:lnTo>
                    <a:pt x="785" y="230"/>
                  </a:lnTo>
                  <a:lnTo>
                    <a:pt x="804" y="211"/>
                  </a:lnTo>
                  <a:lnTo>
                    <a:pt x="833" y="192"/>
                  </a:lnTo>
                  <a:lnTo>
                    <a:pt x="852" y="183"/>
                  </a:lnTo>
                  <a:lnTo>
                    <a:pt x="881" y="163"/>
                  </a:lnTo>
                  <a:lnTo>
                    <a:pt x="900" y="154"/>
                  </a:lnTo>
                  <a:lnTo>
                    <a:pt x="929" y="135"/>
                  </a:lnTo>
                  <a:lnTo>
                    <a:pt x="948" y="125"/>
                  </a:lnTo>
                  <a:lnTo>
                    <a:pt x="977" y="106"/>
                  </a:lnTo>
                  <a:lnTo>
                    <a:pt x="1005" y="96"/>
                  </a:lnTo>
                  <a:lnTo>
                    <a:pt x="1034" y="77"/>
                  </a:lnTo>
                  <a:lnTo>
                    <a:pt x="1063" y="68"/>
                  </a:lnTo>
                  <a:lnTo>
                    <a:pt x="1092" y="58"/>
                  </a:lnTo>
                  <a:lnTo>
                    <a:pt x="1120" y="49"/>
                  </a:lnTo>
                  <a:lnTo>
                    <a:pt x="1149" y="39"/>
                  </a:lnTo>
                  <a:lnTo>
                    <a:pt x="1178" y="29"/>
                  </a:lnTo>
                  <a:lnTo>
                    <a:pt x="1216" y="20"/>
                  </a:lnTo>
                  <a:lnTo>
                    <a:pt x="1245" y="10"/>
                  </a:lnTo>
                  <a:lnTo>
                    <a:pt x="1273" y="1"/>
                  </a:lnTo>
                  <a:close/>
                </a:path>
              </a:pathLst>
            </a:custGeom>
            <a:solidFill>
              <a:srgbClr val="AAB6C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1" name="Google Shape;667;p43">
            <a:extLst>
              <a:ext uri="{FF2B5EF4-FFF2-40B4-BE49-F238E27FC236}">
                <a16:creationId xmlns:a16="http://schemas.microsoft.com/office/drawing/2014/main" id="{746E0CF5-5310-46C1-990D-809E04EC39A4}"/>
              </a:ext>
            </a:extLst>
          </p:cNvPr>
          <p:cNvSpPr txBox="1">
            <a:spLocks/>
          </p:cNvSpPr>
          <p:nvPr/>
        </p:nvSpPr>
        <p:spPr>
          <a:xfrm>
            <a:off x="6996131" y="1654243"/>
            <a:ext cx="1409700" cy="447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■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●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Hind Vadodara"/>
              <a:buChar char="○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Hind Vadodara"/>
              <a:buChar char="■"/>
              <a:defRPr sz="1400" b="0" i="0" u="none" strike="noStrike" cap="none">
                <a:solidFill>
                  <a:schemeClr val="lt1"/>
                </a:solidFill>
                <a:latin typeface="Hind Vadodara"/>
                <a:ea typeface="Hind Vadodara"/>
                <a:cs typeface="Hind Vadodara"/>
                <a:sym typeface="Hind Vadodara"/>
              </a:defRPr>
            </a:lvl9pPr>
          </a:lstStyle>
          <a:p>
            <a:pPr marL="0" indent="0" algn="ctr">
              <a:buFont typeface="Hind Vadodara"/>
              <a:buNone/>
            </a:pPr>
            <a:r>
              <a:rPr lang="en-US" sz="2000" dirty="0">
                <a:latin typeface="Poppins Medium"/>
                <a:ea typeface="Poppins Medium"/>
                <a:cs typeface="Poppins Medium"/>
                <a:sym typeface="Poppins Medium"/>
              </a:rPr>
              <a:t>Activity</a:t>
            </a:r>
          </a:p>
        </p:txBody>
      </p:sp>
      <p:sp>
        <p:nvSpPr>
          <p:cNvPr id="142" name="Google Shape;658;p43">
            <a:extLst>
              <a:ext uri="{FF2B5EF4-FFF2-40B4-BE49-F238E27FC236}">
                <a16:creationId xmlns:a16="http://schemas.microsoft.com/office/drawing/2014/main" id="{465877ED-EC80-4BAD-BA92-67A7A8FD0647}"/>
              </a:ext>
            </a:extLst>
          </p:cNvPr>
          <p:cNvSpPr/>
          <p:nvPr/>
        </p:nvSpPr>
        <p:spPr>
          <a:xfrm>
            <a:off x="6772898" y="973917"/>
            <a:ext cx="1869300" cy="1869300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90224959-34A9-434E-87C9-70FB3F17C12A}"/>
              </a:ext>
            </a:extLst>
          </p:cNvPr>
          <p:cNvGrpSpPr/>
          <p:nvPr/>
        </p:nvGrpSpPr>
        <p:grpSpPr>
          <a:xfrm>
            <a:off x="7312732" y="2303782"/>
            <a:ext cx="868680" cy="868680"/>
            <a:chOff x="7429182" y="2594804"/>
            <a:chExt cx="868680" cy="868680"/>
          </a:xfrm>
        </p:grpSpPr>
        <p:sp>
          <p:nvSpPr>
            <p:cNvPr id="145" name="Google Shape;662;p43">
              <a:extLst>
                <a:ext uri="{FF2B5EF4-FFF2-40B4-BE49-F238E27FC236}">
                  <a16:creationId xmlns:a16="http://schemas.microsoft.com/office/drawing/2014/main" id="{545C8912-AC38-4F08-A396-EE7E5DBF2F7F}"/>
                </a:ext>
              </a:extLst>
            </p:cNvPr>
            <p:cNvSpPr/>
            <p:nvPr/>
          </p:nvSpPr>
          <p:spPr>
            <a:xfrm>
              <a:off x="7429182" y="2594804"/>
              <a:ext cx="868680" cy="868680"/>
            </a:xfrm>
            <a:prstGeom prst="ellipse">
              <a:avLst/>
            </a:prstGeom>
            <a:gradFill>
              <a:gsLst>
                <a:gs pos="0">
                  <a:srgbClr val="63A537"/>
                </a:gs>
                <a:gs pos="100000">
                  <a:srgbClr val="99CB38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46" name="Google Shape;7825;p68">
              <a:extLst>
                <a:ext uri="{FF2B5EF4-FFF2-40B4-BE49-F238E27FC236}">
                  <a16:creationId xmlns:a16="http://schemas.microsoft.com/office/drawing/2014/main" id="{C35C951B-FAA5-4944-B2F5-1002F8D9D242}"/>
                </a:ext>
              </a:extLst>
            </p:cNvPr>
            <p:cNvGrpSpPr/>
            <p:nvPr/>
          </p:nvGrpSpPr>
          <p:grpSpPr>
            <a:xfrm>
              <a:off x="7695803" y="2835669"/>
              <a:ext cx="354145" cy="351869"/>
              <a:chOff x="3514900" y="1489020"/>
              <a:chExt cx="354145" cy="351869"/>
            </a:xfrm>
          </p:grpSpPr>
          <p:sp>
            <p:nvSpPr>
              <p:cNvPr id="148" name="Google Shape;7826;p68">
                <a:extLst>
                  <a:ext uri="{FF2B5EF4-FFF2-40B4-BE49-F238E27FC236}">
                    <a16:creationId xmlns:a16="http://schemas.microsoft.com/office/drawing/2014/main" id="{5DEF0ABE-66F8-4C18-975F-F8C1EFE78D92}"/>
                  </a:ext>
                </a:extLst>
              </p:cNvPr>
              <p:cNvSpPr/>
              <p:nvPr/>
            </p:nvSpPr>
            <p:spPr>
              <a:xfrm>
                <a:off x="3514900" y="1489020"/>
                <a:ext cx="354145" cy="351869"/>
              </a:xfrm>
              <a:custGeom>
                <a:avLst/>
                <a:gdLst/>
                <a:ahLst/>
                <a:cxnLst/>
                <a:rect l="l" t="t" r="r" b="b"/>
                <a:pathLst>
                  <a:path w="23653" h="23501" extrusionOk="0">
                    <a:moveTo>
                      <a:pt x="19698" y="1"/>
                    </a:moveTo>
                    <a:cubicBezTo>
                      <a:pt x="19495" y="1"/>
                      <a:pt x="19290" y="80"/>
                      <a:pt x="19133" y="237"/>
                    </a:cubicBezTo>
                    <a:lnTo>
                      <a:pt x="316" y="19075"/>
                    </a:lnTo>
                    <a:cubicBezTo>
                      <a:pt x="0" y="19369"/>
                      <a:pt x="0" y="19874"/>
                      <a:pt x="316" y="20168"/>
                    </a:cubicBezTo>
                    <a:lnTo>
                      <a:pt x="3406" y="23280"/>
                    </a:lnTo>
                    <a:cubicBezTo>
                      <a:pt x="3564" y="23427"/>
                      <a:pt x="3764" y="23501"/>
                      <a:pt x="3964" y="23501"/>
                    </a:cubicBezTo>
                    <a:cubicBezTo>
                      <a:pt x="4163" y="23501"/>
                      <a:pt x="4363" y="23427"/>
                      <a:pt x="4521" y="23280"/>
                    </a:cubicBezTo>
                    <a:lnTo>
                      <a:pt x="23358" y="4442"/>
                    </a:lnTo>
                    <a:cubicBezTo>
                      <a:pt x="23653" y="4148"/>
                      <a:pt x="23653" y="3643"/>
                      <a:pt x="23358" y="3328"/>
                    </a:cubicBezTo>
                    <a:lnTo>
                      <a:pt x="20247" y="237"/>
                    </a:lnTo>
                    <a:cubicBezTo>
                      <a:pt x="20100" y="80"/>
                      <a:pt x="19900" y="1"/>
                      <a:pt x="19698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49" name="Google Shape;7827;p68">
                <a:extLst>
                  <a:ext uri="{FF2B5EF4-FFF2-40B4-BE49-F238E27FC236}">
                    <a16:creationId xmlns:a16="http://schemas.microsoft.com/office/drawing/2014/main" id="{2C9C6FEA-6ABD-4C1A-8CA7-AF9376C98652}"/>
                  </a:ext>
                </a:extLst>
              </p:cNvPr>
              <p:cNvSpPr/>
              <p:nvPr/>
            </p:nvSpPr>
            <p:spPr>
              <a:xfrm>
                <a:off x="3619094" y="1759498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0" name="Google Shape;7828;p68">
                <a:extLst>
                  <a:ext uri="{FF2B5EF4-FFF2-40B4-BE49-F238E27FC236}">
                    <a16:creationId xmlns:a16="http://schemas.microsoft.com/office/drawing/2014/main" id="{6034D2B0-403F-42A4-BAF5-4DD67110F652}"/>
                  </a:ext>
                </a:extLst>
              </p:cNvPr>
              <p:cNvSpPr/>
              <p:nvPr/>
            </p:nvSpPr>
            <p:spPr>
              <a:xfrm>
                <a:off x="3623181" y="1722052"/>
                <a:ext cx="41249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4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1" name="Google Shape;7829;p68">
                <a:extLst>
                  <a:ext uri="{FF2B5EF4-FFF2-40B4-BE49-F238E27FC236}">
                    <a16:creationId xmlns:a16="http://schemas.microsoft.com/office/drawing/2014/main" id="{C26B4CBB-A0E1-4911-A590-A0F15192E000}"/>
                  </a:ext>
                </a:extLst>
              </p:cNvPr>
              <p:cNvSpPr/>
              <p:nvPr/>
            </p:nvSpPr>
            <p:spPr>
              <a:xfrm>
                <a:off x="3560536" y="1784682"/>
                <a:ext cx="41264" cy="41579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2777" extrusionOk="0">
                    <a:moveTo>
                      <a:pt x="527" y="1"/>
                    </a:moveTo>
                    <a:lnTo>
                      <a:pt x="1" y="548"/>
                    </a:lnTo>
                    <a:lnTo>
                      <a:pt x="2230" y="2776"/>
                    </a:lnTo>
                    <a:lnTo>
                      <a:pt x="2755" y="2251"/>
                    </a:ln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2" name="Google Shape;7830;p68">
                <a:extLst>
                  <a:ext uri="{FF2B5EF4-FFF2-40B4-BE49-F238E27FC236}">
                    <a16:creationId xmlns:a16="http://schemas.microsoft.com/office/drawing/2014/main" id="{E1EBEA87-7310-4D37-A228-3421CF5B78CA}"/>
                  </a:ext>
                </a:extLst>
              </p:cNvPr>
              <p:cNvSpPr/>
              <p:nvPr/>
            </p:nvSpPr>
            <p:spPr>
              <a:xfrm>
                <a:off x="3660957" y="1717635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7"/>
                    </a:lnTo>
                    <a:lnTo>
                      <a:pt x="1115" y="1662"/>
                    </a:lnTo>
                    <a:lnTo>
                      <a:pt x="1641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3" name="Google Shape;7831;p68">
                <a:extLst>
                  <a:ext uri="{FF2B5EF4-FFF2-40B4-BE49-F238E27FC236}">
                    <a16:creationId xmlns:a16="http://schemas.microsoft.com/office/drawing/2014/main" id="{95871E4B-AB7E-45DF-A1D0-CE1E2612885E}"/>
                  </a:ext>
                </a:extLst>
              </p:cNvPr>
              <p:cNvSpPr/>
              <p:nvPr/>
            </p:nvSpPr>
            <p:spPr>
              <a:xfrm>
                <a:off x="3681739" y="1696868"/>
                <a:ext cx="24570" cy="2455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0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5" y="1640"/>
                    </a:lnTo>
                    <a:lnTo>
                      <a:pt x="1640" y="1114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4" name="Google Shape;7832;p68">
                <a:extLst>
                  <a:ext uri="{FF2B5EF4-FFF2-40B4-BE49-F238E27FC236}">
                    <a16:creationId xmlns:a16="http://schemas.microsoft.com/office/drawing/2014/main" id="{980AFAE6-AA3A-4179-BE00-BF8F392A0363}"/>
                  </a:ext>
                </a:extLst>
              </p:cNvPr>
              <p:cNvSpPr/>
              <p:nvPr/>
            </p:nvSpPr>
            <p:spPr>
              <a:xfrm>
                <a:off x="3686141" y="1659092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1" y="547"/>
                    </a:lnTo>
                    <a:lnTo>
                      <a:pt x="2229" y="2775"/>
                    </a:lnTo>
                    <a:lnTo>
                      <a:pt x="2755" y="2250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5" name="Google Shape;7833;p68">
                <a:extLst>
                  <a:ext uri="{FF2B5EF4-FFF2-40B4-BE49-F238E27FC236}">
                    <a16:creationId xmlns:a16="http://schemas.microsoft.com/office/drawing/2014/main" id="{BE69C549-BE19-4C5A-89D1-F55313D8FD4F}"/>
                  </a:ext>
                </a:extLst>
              </p:cNvPr>
              <p:cNvSpPr/>
              <p:nvPr/>
            </p:nvSpPr>
            <p:spPr>
              <a:xfrm>
                <a:off x="3723602" y="1654990"/>
                <a:ext cx="24884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1"/>
                    </a:lnTo>
                    <a:lnTo>
                      <a:pt x="1662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6" name="Google Shape;7834;p68">
                <a:extLst>
                  <a:ext uri="{FF2B5EF4-FFF2-40B4-BE49-F238E27FC236}">
                    <a16:creationId xmlns:a16="http://schemas.microsoft.com/office/drawing/2014/main" id="{FECEF175-F3A0-4A5A-8249-B65FE24E3544}"/>
                  </a:ext>
                </a:extLst>
              </p:cNvPr>
              <p:cNvSpPr/>
              <p:nvPr/>
            </p:nvSpPr>
            <p:spPr>
              <a:xfrm>
                <a:off x="3744698" y="1633909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0"/>
                    </a:moveTo>
                    <a:lnTo>
                      <a:pt x="0" y="547"/>
                    </a:lnTo>
                    <a:lnTo>
                      <a:pt x="1115" y="1661"/>
                    </a:lnTo>
                    <a:lnTo>
                      <a:pt x="1640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7" name="Google Shape;7835;p68">
                <a:extLst>
                  <a:ext uri="{FF2B5EF4-FFF2-40B4-BE49-F238E27FC236}">
                    <a16:creationId xmlns:a16="http://schemas.microsoft.com/office/drawing/2014/main" id="{F506BD49-E499-40D6-B67C-FB5DC6FEE16A}"/>
                  </a:ext>
                </a:extLst>
              </p:cNvPr>
              <p:cNvSpPr/>
              <p:nvPr/>
            </p:nvSpPr>
            <p:spPr>
              <a:xfrm>
                <a:off x="3748786" y="1596447"/>
                <a:ext cx="41564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5"/>
                    </a:lnTo>
                    <a:lnTo>
                      <a:pt x="2776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8" name="Google Shape;7836;p68">
                <a:extLst>
                  <a:ext uri="{FF2B5EF4-FFF2-40B4-BE49-F238E27FC236}">
                    <a16:creationId xmlns:a16="http://schemas.microsoft.com/office/drawing/2014/main" id="{11B9C9BC-5EBC-4398-93E3-74C061768D55}"/>
                  </a:ext>
                </a:extLst>
              </p:cNvPr>
              <p:cNvSpPr/>
              <p:nvPr/>
            </p:nvSpPr>
            <p:spPr>
              <a:xfrm>
                <a:off x="3786561" y="1592030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0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59" name="Google Shape;7837;p68">
                <a:extLst>
                  <a:ext uri="{FF2B5EF4-FFF2-40B4-BE49-F238E27FC236}">
                    <a16:creationId xmlns:a16="http://schemas.microsoft.com/office/drawing/2014/main" id="{E4AD2EC5-EE3A-4DAD-84BC-2EF4DB7A72C8}"/>
                  </a:ext>
                </a:extLst>
              </p:cNvPr>
              <p:cNvSpPr/>
              <p:nvPr/>
            </p:nvSpPr>
            <p:spPr>
              <a:xfrm>
                <a:off x="3807343" y="1571264"/>
                <a:ext cx="24869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641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4" y="1640"/>
                    </a:lnTo>
                    <a:lnTo>
                      <a:pt x="1661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0" name="Google Shape;7838;p68">
                <a:extLst>
                  <a:ext uri="{FF2B5EF4-FFF2-40B4-BE49-F238E27FC236}">
                    <a16:creationId xmlns:a16="http://schemas.microsoft.com/office/drawing/2014/main" id="{E8F73458-28D1-4B5B-A9BD-1145306EE3F9}"/>
                  </a:ext>
                </a:extLst>
              </p:cNvPr>
              <p:cNvSpPr/>
              <p:nvPr/>
            </p:nvSpPr>
            <p:spPr>
              <a:xfrm>
                <a:off x="3811745" y="1533488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2229" y="2776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1" name="Google Shape;7839;p68">
                <a:extLst>
                  <a:ext uri="{FF2B5EF4-FFF2-40B4-BE49-F238E27FC236}">
                    <a16:creationId xmlns:a16="http://schemas.microsoft.com/office/drawing/2014/main" id="{10CE1D45-D035-4576-9EF6-D29C85410ACA}"/>
                  </a:ext>
                </a:extLst>
              </p:cNvPr>
              <p:cNvSpPr/>
              <p:nvPr/>
            </p:nvSpPr>
            <p:spPr>
              <a:xfrm>
                <a:off x="3597998" y="1780594"/>
                <a:ext cx="24570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0"/>
                    </a:lnTo>
                    <a:lnTo>
                      <a:pt x="1641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2" name="Google Shape;7840;p68">
                <a:extLst>
                  <a:ext uri="{FF2B5EF4-FFF2-40B4-BE49-F238E27FC236}">
                    <a16:creationId xmlns:a16="http://schemas.microsoft.com/office/drawing/2014/main" id="{1CCCB1EE-B277-48B2-B677-AF35394F4D89}"/>
                  </a:ext>
                </a:extLst>
              </p:cNvPr>
              <p:cNvSpPr/>
              <p:nvPr/>
            </p:nvSpPr>
            <p:spPr>
              <a:xfrm>
                <a:off x="3623181" y="1625090"/>
                <a:ext cx="108940" cy="108925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7275" extrusionOk="0">
                    <a:moveTo>
                      <a:pt x="3070" y="1"/>
                    </a:moveTo>
                    <a:lnTo>
                      <a:pt x="1" y="3049"/>
                    </a:lnTo>
                    <a:lnTo>
                      <a:pt x="4206" y="7275"/>
                    </a:lnTo>
                    <a:lnTo>
                      <a:pt x="7275" y="4205"/>
                    </a:lnTo>
                    <a:lnTo>
                      <a:pt x="3070" y="1"/>
                    </a:lnTo>
                    <a:close/>
                  </a:path>
                </a:pathLst>
              </a:custGeom>
              <a:solidFill>
                <a:srgbClr val="B2C2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3" name="Google Shape;7841;p68">
                <a:extLst>
                  <a:ext uri="{FF2B5EF4-FFF2-40B4-BE49-F238E27FC236}">
                    <a16:creationId xmlns:a16="http://schemas.microsoft.com/office/drawing/2014/main" id="{6979A3B9-0E73-426D-91BC-820A3DA73C4E}"/>
                  </a:ext>
                </a:extLst>
              </p:cNvPr>
              <p:cNvSpPr/>
              <p:nvPr/>
            </p:nvSpPr>
            <p:spPr>
              <a:xfrm>
                <a:off x="3517416" y="1493826"/>
                <a:ext cx="316698" cy="313225"/>
              </a:xfrm>
              <a:custGeom>
                <a:avLst/>
                <a:gdLst/>
                <a:ahLst/>
                <a:cxnLst/>
                <a:rect l="l" t="t" r="r" b="b"/>
                <a:pathLst>
                  <a:path w="21152" h="20920" extrusionOk="0">
                    <a:moveTo>
                      <a:pt x="2387" y="0"/>
                    </a:moveTo>
                    <a:cubicBezTo>
                      <a:pt x="1835" y="0"/>
                      <a:pt x="1283" y="211"/>
                      <a:pt x="863" y="631"/>
                    </a:cubicBezTo>
                    <a:cubicBezTo>
                      <a:pt x="1" y="1472"/>
                      <a:pt x="1" y="2839"/>
                      <a:pt x="863" y="3701"/>
                    </a:cubicBezTo>
                    <a:lnTo>
                      <a:pt x="18082" y="20920"/>
                    </a:lnTo>
                    <a:lnTo>
                      <a:pt x="21151" y="17871"/>
                    </a:lnTo>
                    <a:lnTo>
                      <a:pt x="3911" y="631"/>
                    </a:lnTo>
                    <a:cubicBezTo>
                      <a:pt x="3491" y="211"/>
                      <a:pt x="2939" y="0"/>
                      <a:pt x="2387" y="0"/>
                    </a:cubicBezTo>
                    <a:close/>
                  </a:path>
                </a:pathLst>
              </a:custGeom>
              <a:solidFill>
                <a:srgbClr val="6B8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4" name="Google Shape;7842;p68">
                <a:extLst>
                  <a:ext uri="{FF2B5EF4-FFF2-40B4-BE49-F238E27FC236}">
                    <a16:creationId xmlns:a16="http://schemas.microsoft.com/office/drawing/2014/main" id="{2D24738F-8DA0-4EBA-B937-35F7D9F44B3F}"/>
                  </a:ext>
                </a:extLst>
              </p:cNvPr>
              <p:cNvSpPr/>
              <p:nvPr/>
            </p:nvSpPr>
            <p:spPr>
              <a:xfrm>
                <a:off x="3788133" y="1761399"/>
                <a:ext cx="73230" cy="7228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828" extrusionOk="0">
                    <a:moveTo>
                      <a:pt x="3070" y="0"/>
                    </a:moveTo>
                    <a:lnTo>
                      <a:pt x="1" y="3049"/>
                    </a:lnTo>
                    <a:lnTo>
                      <a:pt x="4521" y="4815"/>
                    </a:lnTo>
                    <a:cubicBezTo>
                      <a:pt x="4546" y="4823"/>
                      <a:pt x="4572" y="4827"/>
                      <a:pt x="4597" y="4827"/>
                    </a:cubicBezTo>
                    <a:cubicBezTo>
                      <a:pt x="4756" y="4827"/>
                      <a:pt x="4891" y="4666"/>
                      <a:pt x="4836" y="4520"/>
                    </a:cubicBezTo>
                    <a:lnTo>
                      <a:pt x="3070" y="0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5" name="Google Shape;7843;p68">
                <a:extLst>
                  <a:ext uri="{FF2B5EF4-FFF2-40B4-BE49-F238E27FC236}">
                    <a16:creationId xmlns:a16="http://schemas.microsoft.com/office/drawing/2014/main" id="{1B4432D2-627E-4884-A632-D1D04AF45327}"/>
                  </a:ext>
                </a:extLst>
              </p:cNvPr>
              <p:cNvSpPr/>
              <p:nvPr/>
            </p:nvSpPr>
            <p:spPr>
              <a:xfrm>
                <a:off x="3822136" y="1761399"/>
                <a:ext cx="39198" cy="72407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4836" extrusionOk="0">
                    <a:moveTo>
                      <a:pt x="799" y="0"/>
                    </a:moveTo>
                    <a:lnTo>
                      <a:pt x="0" y="778"/>
                    </a:lnTo>
                    <a:lnTo>
                      <a:pt x="1451" y="4499"/>
                    </a:lnTo>
                    <a:lnTo>
                      <a:pt x="2250" y="4815"/>
                    </a:lnTo>
                    <a:cubicBezTo>
                      <a:pt x="2282" y="4829"/>
                      <a:pt x="2313" y="4835"/>
                      <a:pt x="2344" y="4835"/>
                    </a:cubicBezTo>
                    <a:cubicBezTo>
                      <a:pt x="2495" y="4835"/>
                      <a:pt x="2618" y="4678"/>
                      <a:pt x="2565" y="4520"/>
                    </a:cubicBezTo>
                    <a:lnTo>
                      <a:pt x="799" y="0"/>
                    </a:lnTo>
                    <a:close/>
                  </a:path>
                </a:pathLst>
              </a:custGeom>
              <a:solidFill>
                <a:srgbClr val="9FB3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6" name="Google Shape;7844;p68">
                <a:extLst>
                  <a:ext uri="{FF2B5EF4-FFF2-40B4-BE49-F238E27FC236}">
                    <a16:creationId xmlns:a16="http://schemas.microsoft.com/office/drawing/2014/main" id="{53F9162B-7565-4E38-8154-791329719C7E}"/>
                  </a:ext>
                </a:extLst>
              </p:cNvPr>
              <p:cNvSpPr/>
              <p:nvPr/>
            </p:nvSpPr>
            <p:spPr>
              <a:xfrm>
                <a:off x="3541656" y="1493781"/>
                <a:ext cx="292458" cy="313270"/>
              </a:xfrm>
              <a:custGeom>
                <a:avLst/>
                <a:gdLst/>
                <a:ahLst/>
                <a:cxnLst/>
                <a:rect l="l" t="t" r="r" b="b"/>
                <a:pathLst>
                  <a:path w="19533" h="20923" extrusionOk="0">
                    <a:moveTo>
                      <a:pt x="789" y="0"/>
                    </a:moveTo>
                    <a:cubicBezTo>
                      <a:pt x="524" y="0"/>
                      <a:pt x="257" y="49"/>
                      <a:pt x="1" y="151"/>
                    </a:cubicBezTo>
                    <a:cubicBezTo>
                      <a:pt x="295" y="256"/>
                      <a:pt x="547" y="424"/>
                      <a:pt x="778" y="634"/>
                    </a:cubicBezTo>
                    <a:lnTo>
                      <a:pt x="15706" y="15561"/>
                    </a:lnTo>
                    <a:cubicBezTo>
                      <a:pt x="16967" y="16844"/>
                      <a:pt x="16967" y="18904"/>
                      <a:pt x="15706" y="20166"/>
                    </a:cubicBezTo>
                    <a:lnTo>
                      <a:pt x="16463" y="20923"/>
                    </a:lnTo>
                    <a:lnTo>
                      <a:pt x="19532" y="17874"/>
                    </a:lnTo>
                    <a:lnTo>
                      <a:pt x="2292" y="634"/>
                    </a:lnTo>
                    <a:cubicBezTo>
                      <a:pt x="1893" y="220"/>
                      <a:pt x="1348" y="0"/>
                      <a:pt x="789" y="0"/>
                    </a:cubicBezTo>
                    <a:close/>
                  </a:path>
                </a:pathLst>
              </a:custGeom>
              <a:solidFill>
                <a:srgbClr val="4E67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7" name="Google Shape;7845;p68">
                <a:extLst>
                  <a:ext uri="{FF2B5EF4-FFF2-40B4-BE49-F238E27FC236}">
                    <a16:creationId xmlns:a16="http://schemas.microsoft.com/office/drawing/2014/main" id="{03F29EE1-6325-419D-8450-FBBBC7107119}"/>
                  </a:ext>
                </a:extLst>
              </p:cNvPr>
              <p:cNvSpPr/>
              <p:nvPr/>
            </p:nvSpPr>
            <p:spPr>
              <a:xfrm>
                <a:off x="3834728" y="1807979"/>
                <a:ext cx="26636" cy="25708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717" extrusionOk="0">
                    <a:moveTo>
                      <a:pt x="1157" y="1"/>
                    </a:moveTo>
                    <a:lnTo>
                      <a:pt x="0" y="1157"/>
                    </a:lnTo>
                    <a:lnTo>
                      <a:pt x="1409" y="1704"/>
                    </a:lnTo>
                    <a:cubicBezTo>
                      <a:pt x="1434" y="1712"/>
                      <a:pt x="1460" y="1716"/>
                      <a:pt x="1485" y="1716"/>
                    </a:cubicBezTo>
                    <a:cubicBezTo>
                      <a:pt x="1644" y="1716"/>
                      <a:pt x="1779" y="1555"/>
                      <a:pt x="1724" y="1409"/>
                    </a:cubicBezTo>
                    <a:lnTo>
                      <a:pt x="1157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8" name="Google Shape;7846;p68">
                <a:extLst>
                  <a:ext uri="{FF2B5EF4-FFF2-40B4-BE49-F238E27FC236}">
                    <a16:creationId xmlns:a16="http://schemas.microsoft.com/office/drawing/2014/main" id="{EC537B39-494A-4313-8AB3-CDE92E51C49B}"/>
                  </a:ext>
                </a:extLst>
              </p:cNvPr>
              <p:cNvSpPr/>
              <p:nvPr/>
            </p:nvSpPr>
            <p:spPr>
              <a:xfrm>
                <a:off x="3552047" y="1524984"/>
                <a:ext cx="68320" cy="68334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564" extrusionOk="0">
                    <a:moveTo>
                      <a:pt x="3049" y="1"/>
                    </a:moveTo>
                    <a:lnTo>
                      <a:pt x="0" y="3070"/>
                    </a:lnTo>
                    <a:lnTo>
                      <a:pt x="1493" y="4563"/>
                    </a:lnTo>
                    <a:lnTo>
                      <a:pt x="4563" y="1494"/>
                    </a:lnTo>
                    <a:lnTo>
                      <a:pt x="3049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69" name="Google Shape;7847;p68">
                <a:extLst>
                  <a:ext uri="{FF2B5EF4-FFF2-40B4-BE49-F238E27FC236}">
                    <a16:creationId xmlns:a16="http://schemas.microsoft.com/office/drawing/2014/main" id="{04561A4E-418E-4F8B-8FEC-6CAEE6B5A474}"/>
                  </a:ext>
                </a:extLst>
              </p:cNvPr>
              <p:cNvSpPr/>
              <p:nvPr/>
            </p:nvSpPr>
            <p:spPr>
              <a:xfrm>
                <a:off x="3593281" y="1566218"/>
                <a:ext cx="221623" cy="221952"/>
              </a:xfrm>
              <a:custGeom>
                <a:avLst/>
                <a:gdLst/>
                <a:ahLst/>
                <a:cxnLst/>
                <a:rect l="l" t="t" r="r" b="b"/>
                <a:pathLst>
                  <a:path w="14802" h="14824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4276" y="14823"/>
                    </a:lnTo>
                    <a:lnTo>
                      <a:pt x="14802" y="14298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0FE423B6-CB31-47C7-B7AA-60BAD5057EBD}"/>
              </a:ext>
            </a:extLst>
          </p:cNvPr>
          <p:cNvGrpSpPr/>
          <p:nvPr/>
        </p:nvGrpSpPr>
        <p:grpSpPr>
          <a:xfrm>
            <a:off x="6124908" y="2597734"/>
            <a:ext cx="868680" cy="868680"/>
            <a:chOff x="6124908" y="2597734"/>
            <a:chExt cx="868680" cy="868680"/>
          </a:xfrm>
        </p:grpSpPr>
        <p:sp>
          <p:nvSpPr>
            <p:cNvPr id="2" name="Google Shape;659;p43">
              <a:extLst>
                <a:ext uri="{FF2B5EF4-FFF2-40B4-BE49-F238E27FC236}">
                  <a16:creationId xmlns:a16="http://schemas.microsoft.com/office/drawing/2014/main" id="{6733FEA5-52E6-49C1-9DEE-F80620908E2F}"/>
                </a:ext>
              </a:extLst>
            </p:cNvPr>
            <p:cNvSpPr/>
            <p:nvPr/>
          </p:nvSpPr>
          <p:spPr>
            <a:xfrm>
              <a:off x="6124908" y="2597734"/>
              <a:ext cx="868680" cy="868680"/>
            </a:xfrm>
            <a:prstGeom prst="ellipse">
              <a:avLst/>
            </a:prstGeom>
            <a:gradFill>
              <a:gsLst>
                <a:gs pos="0">
                  <a:srgbClr val="8784C7"/>
                </a:gs>
                <a:gs pos="100000">
                  <a:srgbClr val="AD84C6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  <p:grpSp>
          <p:nvGrpSpPr>
            <p:cNvPr id="119" name="Google Shape;8424;p69">
              <a:extLst>
                <a:ext uri="{FF2B5EF4-FFF2-40B4-BE49-F238E27FC236}">
                  <a16:creationId xmlns:a16="http://schemas.microsoft.com/office/drawing/2014/main" id="{CA05D4D4-54C8-473D-ADD4-42A49B1E70D2}"/>
                </a:ext>
              </a:extLst>
            </p:cNvPr>
            <p:cNvGrpSpPr/>
            <p:nvPr/>
          </p:nvGrpSpPr>
          <p:grpSpPr>
            <a:xfrm>
              <a:off x="6345357" y="2793999"/>
              <a:ext cx="449837" cy="448546"/>
              <a:chOff x="3544540" y="3380963"/>
              <a:chExt cx="320188" cy="319269"/>
            </a:xfrm>
          </p:grpSpPr>
          <p:sp>
            <p:nvSpPr>
              <p:cNvPr id="120" name="Google Shape;8425;p69">
                <a:extLst>
                  <a:ext uri="{FF2B5EF4-FFF2-40B4-BE49-F238E27FC236}">
                    <a16:creationId xmlns:a16="http://schemas.microsoft.com/office/drawing/2014/main" id="{2965AAC2-6947-45D4-9EB4-B0695D10E888}"/>
                  </a:ext>
                </a:extLst>
              </p:cNvPr>
              <p:cNvSpPr/>
              <p:nvPr/>
            </p:nvSpPr>
            <p:spPr>
              <a:xfrm>
                <a:off x="3636528" y="3558218"/>
                <a:ext cx="51023" cy="51049"/>
              </a:xfrm>
              <a:custGeom>
                <a:avLst/>
                <a:gdLst/>
                <a:ahLst/>
                <a:cxnLst/>
                <a:rect l="l" t="t" r="r" b="b"/>
                <a:pathLst>
                  <a:path w="1943" h="1944" extrusionOk="0">
                    <a:moveTo>
                      <a:pt x="1196" y="0"/>
                    </a:moveTo>
                    <a:lnTo>
                      <a:pt x="0" y="1197"/>
                    </a:lnTo>
                    <a:cubicBezTo>
                      <a:pt x="86" y="1216"/>
                      <a:pt x="172" y="1254"/>
                      <a:pt x="239" y="1321"/>
                    </a:cubicBezTo>
                    <a:lnTo>
                      <a:pt x="622" y="1704"/>
                    </a:lnTo>
                    <a:cubicBezTo>
                      <a:pt x="689" y="1771"/>
                      <a:pt x="727" y="1857"/>
                      <a:pt x="747" y="1943"/>
                    </a:cubicBezTo>
                    <a:lnTo>
                      <a:pt x="1943" y="747"/>
                    </a:lnTo>
                    <a:cubicBezTo>
                      <a:pt x="1656" y="536"/>
                      <a:pt x="1407" y="287"/>
                      <a:pt x="1196" y="0"/>
                    </a:cubicBezTo>
                    <a:close/>
                  </a:path>
                </a:pathLst>
              </a:custGeom>
              <a:solidFill>
                <a:srgbClr val="E2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8426;p69">
                <a:extLst>
                  <a:ext uri="{FF2B5EF4-FFF2-40B4-BE49-F238E27FC236}">
                    <a16:creationId xmlns:a16="http://schemas.microsoft.com/office/drawing/2014/main" id="{92269DBE-4AB6-4E78-8DB3-A3124074B4A6}"/>
                  </a:ext>
                </a:extLst>
              </p:cNvPr>
              <p:cNvSpPr/>
              <p:nvPr/>
            </p:nvSpPr>
            <p:spPr>
              <a:xfrm>
                <a:off x="3636765" y="3558454"/>
                <a:ext cx="40992" cy="50813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1935" extrusionOk="0">
                    <a:moveTo>
                      <a:pt x="1197" y="1"/>
                    </a:moveTo>
                    <a:lnTo>
                      <a:pt x="1" y="1197"/>
                    </a:lnTo>
                    <a:cubicBezTo>
                      <a:pt x="87" y="1207"/>
                      <a:pt x="173" y="1245"/>
                      <a:pt x="240" y="1312"/>
                    </a:cubicBezTo>
                    <a:lnTo>
                      <a:pt x="623" y="1695"/>
                    </a:lnTo>
                    <a:cubicBezTo>
                      <a:pt x="690" y="1762"/>
                      <a:pt x="728" y="1848"/>
                      <a:pt x="747" y="1934"/>
                    </a:cubicBezTo>
                    <a:lnTo>
                      <a:pt x="1197" y="1484"/>
                    </a:lnTo>
                    <a:lnTo>
                      <a:pt x="1034" y="1312"/>
                    </a:lnTo>
                    <a:lnTo>
                      <a:pt x="1015" y="1312"/>
                    </a:lnTo>
                    <a:cubicBezTo>
                      <a:pt x="910" y="1216"/>
                      <a:pt x="910" y="1063"/>
                      <a:pt x="1015" y="968"/>
                    </a:cubicBezTo>
                    <a:lnTo>
                      <a:pt x="1561" y="412"/>
                    </a:lnTo>
                    <a:cubicBezTo>
                      <a:pt x="1427" y="288"/>
                      <a:pt x="1312" y="145"/>
                      <a:pt x="1197" y="1"/>
                    </a:cubicBezTo>
                    <a:close/>
                  </a:path>
                </a:pathLst>
              </a:custGeom>
              <a:solidFill>
                <a:srgbClr val="B4C0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8427;p69">
                <a:extLst>
                  <a:ext uri="{FF2B5EF4-FFF2-40B4-BE49-F238E27FC236}">
                    <a16:creationId xmlns:a16="http://schemas.microsoft.com/office/drawing/2014/main" id="{273FC5F1-D601-40E2-9DA5-53A0958C8B8A}"/>
                  </a:ext>
                </a:extLst>
              </p:cNvPr>
              <p:cNvSpPr/>
              <p:nvPr/>
            </p:nvSpPr>
            <p:spPr>
              <a:xfrm>
                <a:off x="3632248" y="3380963"/>
                <a:ext cx="232480" cy="221897"/>
              </a:xfrm>
              <a:custGeom>
                <a:avLst/>
                <a:gdLst/>
                <a:ahLst/>
                <a:cxnLst/>
                <a:rect l="l" t="t" r="r" b="b"/>
                <a:pathLst>
                  <a:path w="8853" h="8450" extrusionOk="0">
                    <a:moveTo>
                      <a:pt x="4639" y="0"/>
                    </a:moveTo>
                    <a:cubicBezTo>
                      <a:pt x="3537" y="0"/>
                      <a:pt x="2454" y="430"/>
                      <a:pt x="1646" y="1238"/>
                    </a:cubicBezTo>
                    <a:cubicBezTo>
                      <a:pt x="0" y="2894"/>
                      <a:pt x="0" y="5564"/>
                      <a:pt x="1646" y="7210"/>
                    </a:cubicBezTo>
                    <a:cubicBezTo>
                      <a:pt x="2452" y="8022"/>
                      <a:pt x="3532" y="8450"/>
                      <a:pt x="4631" y="8450"/>
                    </a:cubicBezTo>
                    <a:cubicBezTo>
                      <a:pt x="5176" y="8450"/>
                      <a:pt x="5726" y="8344"/>
                      <a:pt x="6250" y="8128"/>
                    </a:cubicBezTo>
                    <a:cubicBezTo>
                      <a:pt x="7829" y="7478"/>
                      <a:pt x="8853" y="5937"/>
                      <a:pt x="8853" y="4224"/>
                    </a:cubicBezTo>
                    <a:cubicBezTo>
                      <a:pt x="8853" y="2520"/>
                      <a:pt x="7829" y="980"/>
                      <a:pt x="6250" y="319"/>
                    </a:cubicBezTo>
                    <a:cubicBezTo>
                      <a:pt x="5729" y="104"/>
                      <a:pt x="5182" y="0"/>
                      <a:pt x="4639" y="0"/>
                    </a:cubicBezTo>
                    <a:close/>
                  </a:path>
                </a:pathLst>
              </a:custGeom>
              <a:solidFill>
                <a:srgbClr val="E5EBE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8428;p69">
                <a:extLst>
                  <a:ext uri="{FF2B5EF4-FFF2-40B4-BE49-F238E27FC236}">
                    <a16:creationId xmlns:a16="http://schemas.microsoft.com/office/drawing/2014/main" id="{BFA468DC-05B2-49FB-922D-9F4FB0E61ACB}"/>
                  </a:ext>
                </a:extLst>
              </p:cNvPr>
              <p:cNvSpPr/>
              <p:nvPr/>
            </p:nvSpPr>
            <p:spPr>
              <a:xfrm>
                <a:off x="3627731" y="3381094"/>
                <a:ext cx="135738" cy="221792"/>
              </a:xfrm>
              <a:custGeom>
                <a:avLst/>
                <a:gdLst/>
                <a:ahLst/>
                <a:cxnLst/>
                <a:rect l="l" t="t" r="r" b="b"/>
                <a:pathLst>
                  <a:path w="5169" h="8446" extrusionOk="0">
                    <a:moveTo>
                      <a:pt x="4787" y="0"/>
                    </a:moveTo>
                    <a:cubicBezTo>
                      <a:pt x="2484" y="0"/>
                      <a:pt x="574" y="1869"/>
                      <a:pt x="574" y="4219"/>
                    </a:cubicBezTo>
                    <a:cubicBezTo>
                      <a:pt x="574" y="6574"/>
                      <a:pt x="2492" y="8445"/>
                      <a:pt x="4802" y="8445"/>
                    </a:cubicBezTo>
                    <a:cubicBezTo>
                      <a:pt x="4923" y="8445"/>
                      <a:pt x="5045" y="8440"/>
                      <a:pt x="5168" y="8430"/>
                    </a:cubicBezTo>
                    <a:cubicBezTo>
                      <a:pt x="4173" y="8344"/>
                      <a:pt x="3244" y="7913"/>
                      <a:pt x="2546" y="7205"/>
                    </a:cubicBezTo>
                    <a:cubicBezTo>
                      <a:pt x="0" y="4669"/>
                      <a:pt x="1589" y="314"/>
                      <a:pt x="5168" y="17"/>
                    </a:cubicBezTo>
                    <a:cubicBezTo>
                      <a:pt x="5040" y="6"/>
                      <a:pt x="4913" y="0"/>
                      <a:pt x="4787" y="0"/>
                    </a:cubicBezTo>
                    <a:close/>
                  </a:path>
                </a:pathLst>
              </a:custGeom>
              <a:solidFill>
                <a:srgbClr val="E2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8429;p69">
                <a:extLst>
                  <a:ext uri="{FF2B5EF4-FFF2-40B4-BE49-F238E27FC236}">
                    <a16:creationId xmlns:a16="http://schemas.microsoft.com/office/drawing/2014/main" id="{2E20683B-2B04-4739-BE5B-2528FDDF9F29}"/>
                  </a:ext>
                </a:extLst>
              </p:cNvPr>
              <p:cNvSpPr/>
              <p:nvPr/>
            </p:nvSpPr>
            <p:spPr>
              <a:xfrm>
                <a:off x="3664154" y="3402050"/>
                <a:ext cx="188258" cy="179723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6844" extrusionOk="0">
                    <a:moveTo>
                      <a:pt x="3443" y="0"/>
                    </a:moveTo>
                    <a:cubicBezTo>
                      <a:pt x="1686" y="0"/>
                      <a:pt x="1" y="1362"/>
                      <a:pt x="1" y="3421"/>
                    </a:cubicBezTo>
                    <a:cubicBezTo>
                      <a:pt x="1" y="4809"/>
                      <a:pt x="833" y="6053"/>
                      <a:pt x="2106" y="6579"/>
                    </a:cubicBezTo>
                    <a:cubicBezTo>
                      <a:pt x="2532" y="6757"/>
                      <a:pt x="2978" y="6843"/>
                      <a:pt x="3419" y="6843"/>
                    </a:cubicBezTo>
                    <a:cubicBezTo>
                      <a:pt x="4308" y="6843"/>
                      <a:pt x="5180" y="6494"/>
                      <a:pt x="5839" y="5842"/>
                    </a:cubicBezTo>
                    <a:cubicBezTo>
                      <a:pt x="7169" y="4502"/>
                      <a:pt x="7169" y="2339"/>
                      <a:pt x="5839" y="1009"/>
                    </a:cubicBezTo>
                    <a:cubicBezTo>
                      <a:pt x="5142" y="312"/>
                      <a:pt x="4284" y="0"/>
                      <a:pt x="3443" y="0"/>
                    </a:cubicBezTo>
                    <a:close/>
                  </a:path>
                </a:pathLst>
              </a:custGeom>
              <a:solidFill>
                <a:srgbClr val="8596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8430;p69">
                <a:extLst>
                  <a:ext uri="{FF2B5EF4-FFF2-40B4-BE49-F238E27FC236}">
                    <a16:creationId xmlns:a16="http://schemas.microsoft.com/office/drawing/2014/main" id="{9C19A7C2-3D8D-413B-9377-DB1898B40930}"/>
                  </a:ext>
                </a:extLst>
              </p:cNvPr>
              <p:cNvSpPr/>
              <p:nvPr/>
            </p:nvSpPr>
            <p:spPr>
              <a:xfrm>
                <a:off x="3656381" y="3402102"/>
                <a:ext cx="107088" cy="179540"/>
              </a:xfrm>
              <a:custGeom>
                <a:avLst/>
                <a:gdLst/>
                <a:ahLst/>
                <a:cxnLst/>
                <a:rect l="l" t="t" r="r" b="b"/>
                <a:pathLst>
                  <a:path w="4078" h="6837" extrusionOk="0">
                    <a:moveTo>
                      <a:pt x="3703" y="1"/>
                    </a:moveTo>
                    <a:cubicBezTo>
                      <a:pt x="1844" y="1"/>
                      <a:pt x="287" y="1516"/>
                      <a:pt x="287" y="3419"/>
                    </a:cubicBezTo>
                    <a:cubicBezTo>
                      <a:pt x="287" y="5330"/>
                      <a:pt x="1843" y="6837"/>
                      <a:pt x="3701" y="6837"/>
                    </a:cubicBezTo>
                    <a:cubicBezTo>
                      <a:pt x="3825" y="6837"/>
                      <a:pt x="3951" y="6830"/>
                      <a:pt x="4077" y="6816"/>
                    </a:cubicBezTo>
                    <a:cubicBezTo>
                      <a:pt x="3302" y="6740"/>
                      <a:pt x="2584" y="6395"/>
                      <a:pt x="2029" y="5840"/>
                    </a:cubicBezTo>
                    <a:cubicBezTo>
                      <a:pt x="0" y="3811"/>
                      <a:pt x="1225" y="328"/>
                      <a:pt x="4077" y="21"/>
                    </a:cubicBezTo>
                    <a:cubicBezTo>
                      <a:pt x="3951" y="8"/>
                      <a:pt x="3826" y="1"/>
                      <a:pt x="3703" y="1"/>
                    </a:cubicBezTo>
                    <a:close/>
                  </a:path>
                </a:pathLst>
              </a:custGeom>
              <a:solidFill>
                <a:srgbClr val="6A7F9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Google Shape;8431;p69">
                <a:extLst>
                  <a:ext uri="{FF2B5EF4-FFF2-40B4-BE49-F238E27FC236}">
                    <a16:creationId xmlns:a16="http://schemas.microsoft.com/office/drawing/2014/main" id="{D9DE8BDF-531B-4AD8-A29B-FD5B0DD62C76}"/>
                  </a:ext>
                </a:extLst>
              </p:cNvPr>
              <p:cNvSpPr/>
              <p:nvPr/>
            </p:nvSpPr>
            <p:spPr>
              <a:xfrm>
                <a:off x="3729252" y="3437579"/>
                <a:ext cx="49290" cy="49027"/>
              </a:xfrm>
              <a:custGeom>
                <a:avLst/>
                <a:gdLst/>
                <a:ahLst/>
                <a:cxnLst/>
                <a:rect l="l" t="t" r="r" b="b"/>
                <a:pathLst>
                  <a:path w="1877" h="1867" extrusionOk="0">
                    <a:moveTo>
                      <a:pt x="938" y="1"/>
                    </a:moveTo>
                    <a:cubicBezTo>
                      <a:pt x="422" y="1"/>
                      <a:pt x="0" y="422"/>
                      <a:pt x="0" y="939"/>
                    </a:cubicBezTo>
                    <a:cubicBezTo>
                      <a:pt x="0" y="1455"/>
                      <a:pt x="422" y="1867"/>
                      <a:pt x="938" y="1867"/>
                    </a:cubicBezTo>
                    <a:cubicBezTo>
                      <a:pt x="1455" y="1867"/>
                      <a:pt x="1876" y="1455"/>
                      <a:pt x="1876" y="939"/>
                    </a:cubicBezTo>
                    <a:cubicBezTo>
                      <a:pt x="1876" y="422"/>
                      <a:pt x="1455" y="1"/>
                      <a:pt x="938" y="1"/>
                    </a:cubicBezTo>
                    <a:close/>
                  </a:path>
                </a:pathLst>
              </a:custGeom>
              <a:solidFill>
                <a:srgbClr val="74879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8432;p69">
                <a:extLst>
                  <a:ext uri="{FF2B5EF4-FFF2-40B4-BE49-F238E27FC236}">
                    <a16:creationId xmlns:a16="http://schemas.microsoft.com/office/drawing/2014/main" id="{EF950FE1-3E82-4CCC-9C59-8F4D88729FF3}"/>
                  </a:ext>
                </a:extLst>
              </p:cNvPr>
              <p:cNvSpPr/>
              <p:nvPr/>
            </p:nvSpPr>
            <p:spPr>
              <a:xfrm>
                <a:off x="3729252" y="3437658"/>
                <a:ext cx="34217" cy="49132"/>
              </a:xfrm>
              <a:custGeom>
                <a:avLst/>
                <a:gdLst/>
                <a:ahLst/>
                <a:cxnLst/>
                <a:rect l="l" t="t" r="r" b="b"/>
                <a:pathLst>
                  <a:path w="1303" h="1871" extrusionOk="0">
                    <a:moveTo>
                      <a:pt x="940" y="0"/>
                    </a:moveTo>
                    <a:cubicBezTo>
                      <a:pt x="446" y="0"/>
                      <a:pt x="0" y="397"/>
                      <a:pt x="0" y="936"/>
                    </a:cubicBezTo>
                    <a:cubicBezTo>
                      <a:pt x="0" y="1474"/>
                      <a:pt x="446" y="1871"/>
                      <a:pt x="940" y="1871"/>
                    </a:cubicBezTo>
                    <a:cubicBezTo>
                      <a:pt x="1059" y="1871"/>
                      <a:pt x="1182" y="1847"/>
                      <a:pt x="1302" y="1797"/>
                    </a:cubicBezTo>
                    <a:cubicBezTo>
                      <a:pt x="958" y="1644"/>
                      <a:pt x="737" y="1309"/>
                      <a:pt x="737" y="936"/>
                    </a:cubicBezTo>
                    <a:cubicBezTo>
                      <a:pt x="737" y="562"/>
                      <a:pt x="958" y="218"/>
                      <a:pt x="1302" y="74"/>
                    </a:cubicBezTo>
                    <a:cubicBezTo>
                      <a:pt x="1182" y="24"/>
                      <a:pt x="1059" y="0"/>
                      <a:pt x="940" y="0"/>
                    </a:cubicBezTo>
                    <a:close/>
                  </a:path>
                </a:pathLst>
              </a:custGeom>
              <a:solidFill>
                <a:srgbClr val="657A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8433;p69">
                <a:extLst>
                  <a:ext uri="{FF2B5EF4-FFF2-40B4-BE49-F238E27FC236}">
                    <a16:creationId xmlns:a16="http://schemas.microsoft.com/office/drawing/2014/main" id="{4721DAFD-2EAA-4200-BF86-8540147DAFCC}"/>
                  </a:ext>
                </a:extLst>
              </p:cNvPr>
              <p:cNvSpPr/>
              <p:nvPr/>
            </p:nvSpPr>
            <p:spPr>
              <a:xfrm>
                <a:off x="3713680" y="3486581"/>
                <a:ext cx="80434" cy="51548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1963" extrusionOk="0">
                    <a:moveTo>
                      <a:pt x="1005" y="1"/>
                    </a:moveTo>
                    <a:cubicBezTo>
                      <a:pt x="450" y="10"/>
                      <a:pt x="0" y="451"/>
                      <a:pt x="0" y="1006"/>
                    </a:cubicBezTo>
                    <a:lnTo>
                      <a:pt x="0" y="1790"/>
                    </a:lnTo>
                    <a:cubicBezTo>
                      <a:pt x="0" y="1886"/>
                      <a:pt x="77" y="1963"/>
                      <a:pt x="172" y="1963"/>
                    </a:cubicBezTo>
                    <a:lnTo>
                      <a:pt x="2890" y="1963"/>
                    </a:lnTo>
                    <a:cubicBezTo>
                      <a:pt x="2986" y="1963"/>
                      <a:pt x="3063" y="1886"/>
                      <a:pt x="3063" y="1790"/>
                    </a:cubicBezTo>
                    <a:lnTo>
                      <a:pt x="3063" y="1006"/>
                    </a:lnTo>
                    <a:cubicBezTo>
                      <a:pt x="3063" y="451"/>
                      <a:pt x="2613" y="10"/>
                      <a:pt x="2058" y="1"/>
                    </a:cubicBezTo>
                    <a:close/>
                  </a:path>
                </a:pathLst>
              </a:custGeom>
              <a:solidFill>
                <a:srgbClr val="657A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Google Shape;8434;p69">
                <a:extLst>
                  <a:ext uri="{FF2B5EF4-FFF2-40B4-BE49-F238E27FC236}">
                    <a16:creationId xmlns:a16="http://schemas.microsoft.com/office/drawing/2014/main" id="{4F22B1A6-7460-4902-A4F2-442E5AC133F7}"/>
                  </a:ext>
                </a:extLst>
              </p:cNvPr>
              <p:cNvSpPr/>
              <p:nvPr/>
            </p:nvSpPr>
            <p:spPr>
              <a:xfrm>
                <a:off x="3713680" y="3486581"/>
                <a:ext cx="45745" cy="51548"/>
              </a:xfrm>
              <a:custGeom>
                <a:avLst/>
                <a:gdLst/>
                <a:ahLst/>
                <a:cxnLst/>
                <a:rect l="l" t="t" r="r" b="b"/>
                <a:pathLst>
                  <a:path w="1742" h="1963" extrusionOk="0">
                    <a:moveTo>
                      <a:pt x="1005" y="1"/>
                    </a:moveTo>
                    <a:cubicBezTo>
                      <a:pt x="450" y="10"/>
                      <a:pt x="0" y="451"/>
                      <a:pt x="0" y="1006"/>
                    </a:cubicBezTo>
                    <a:lnTo>
                      <a:pt x="0" y="1790"/>
                    </a:lnTo>
                    <a:cubicBezTo>
                      <a:pt x="0" y="1886"/>
                      <a:pt x="77" y="1963"/>
                      <a:pt x="172" y="1963"/>
                    </a:cubicBezTo>
                    <a:lnTo>
                      <a:pt x="909" y="1963"/>
                    </a:lnTo>
                    <a:cubicBezTo>
                      <a:pt x="814" y="1963"/>
                      <a:pt x="737" y="1886"/>
                      <a:pt x="737" y="1790"/>
                    </a:cubicBezTo>
                    <a:lnTo>
                      <a:pt x="737" y="1006"/>
                    </a:lnTo>
                    <a:cubicBezTo>
                      <a:pt x="737" y="451"/>
                      <a:pt x="1187" y="10"/>
                      <a:pt x="1742" y="1"/>
                    </a:cubicBezTo>
                    <a:close/>
                  </a:path>
                </a:pathLst>
              </a:custGeom>
              <a:solidFill>
                <a:srgbClr val="657A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Google Shape;8435;p69">
                <a:extLst>
                  <a:ext uri="{FF2B5EF4-FFF2-40B4-BE49-F238E27FC236}">
                    <a16:creationId xmlns:a16="http://schemas.microsoft.com/office/drawing/2014/main" id="{E2EB5F71-1BB1-4203-A27F-FF4BCE422BD6}"/>
                  </a:ext>
                </a:extLst>
              </p:cNvPr>
              <p:cNvSpPr/>
              <p:nvPr/>
            </p:nvSpPr>
            <p:spPr>
              <a:xfrm>
                <a:off x="3728990" y="3507274"/>
                <a:ext cx="9847" cy="30856"/>
              </a:xfrm>
              <a:custGeom>
                <a:avLst/>
                <a:gdLst/>
                <a:ahLst/>
                <a:cxnLst/>
                <a:rect l="l" t="t" r="r" b="b"/>
                <a:pathLst>
                  <a:path w="375" h="1175" extrusionOk="0">
                    <a:moveTo>
                      <a:pt x="188" y="0"/>
                    </a:moveTo>
                    <a:cubicBezTo>
                      <a:pt x="94" y="0"/>
                      <a:pt x="1" y="60"/>
                      <a:pt x="1" y="179"/>
                    </a:cubicBezTo>
                    <a:lnTo>
                      <a:pt x="1" y="1175"/>
                    </a:lnTo>
                    <a:lnTo>
                      <a:pt x="374" y="1175"/>
                    </a:lnTo>
                    <a:lnTo>
                      <a:pt x="374" y="179"/>
                    </a:lnTo>
                    <a:cubicBezTo>
                      <a:pt x="374" y="60"/>
                      <a:pt x="281" y="0"/>
                      <a:pt x="188" y="0"/>
                    </a:cubicBezTo>
                    <a:close/>
                  </a:path>
                </a:pathLst>
              </a:custGeom>
              <a:solidFill>
                <a:srgbClr val="657A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8436;p69">
                <a:extLst>
                  <a:ext uri="{FF2B5EF4-FFF2-40B4-BE49-F238E27FC236}">
                    <a16:creationId xmlns:a16="http://schemas.microsoft.com/office/drawing/2014/main" id="{B25E5571-8A18-4CD2-B82A-6D478EEA83BF}"/>
                  </a:ext>
                </a:extLst>
              </p:cNvPr>
              <p:cNvSpPr/>
              <p:nvPr/>
            </p:nvSpPr>
            <p:spPr>
              <a:xfrm>
                <a:off x="3768958" y="3507274"/>
                <a:ext cx="9821" cy="30856"/>
              </a:xfrm>
              <a:custGeom>
                <a:avLst/>
                <a:gdLst/>
                <a:ahLst/>
                <a:cxnLst/>
                <a:rect l="l" t="t" r="r" b="b"/>
                <a:pathLst>
                  <a:path w="374" h="1175" extrusionOk="0">
                    <a:moveTo>
                      <a:pt x="187" y="0"/>
                    </a:moveTo>
                    <a:cubicBezTo>
                      <a:pt x="94" y="0"/>
                      <a:pt x="1" y="60"/>
                      <a:pt x="1" y="179"/>
                    </a:cubicBezTo>
                    <a:lnTo>
                      <a:pt x="1" y="1175"/>
                    </a:lnTo>
                    <a:lnTo>
                      <a:pt x="374" y="1175"/>
                    </a:lnTo>
                    <a:lnTo>
                      <a:pt x="374" y="179"/>
                    </a:lnTo>
                    <a:cubicBezTo>
                      <a:pt x="374" y="60"/>
                      <a:pt x="281" y="0"/>
                      <a:pt x="187" y="0"/>
                    </a:cubicBezTo>
                    <a:close/>
                  </a:path>
                </a:pathLst>
              </a:custGeom>
              <a:solidFill>
                <a:srgbClr val="657A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8437;p69">
                <a:extLst>
                  <a:ext uri="{FF2B5EF4-FFF2-40B4-BE49-F238E27FC236}">
                    <a16:creationId xmlns:a16="http://schemas.microsoft.com/office/drawing/2014/main" id="{42A7D8D6-EBA5-453E-B87E-658F3861D268}"/>
                  </a:ext>
                </a:extLst>
              </p:cNvPr>
              <p:cNvSpPr/>
              <p:nvPr/>
            </p:nvSpPr>
            <p:spPr>
              <a:xfrm>
                <a:off x="3544540" y="3586342"/>
                <a:ext cx="116384" cy="113890"/>
              </a:xfrm>
              <a:custGeom>
                <a:avLst/>
                <a:gdLst/>
                <a:ahLst/>
                <a:cxnLst/>
                <a:rect l="l" t="t" r="r" b="b"/>
                <a:pathLst>
                  <a:path w="4432" h="4337" extrusionOk="0">
                    <a:moveTo>
                      <a:pt x="3517" y="0"/>
                    </a:moveTo>
                    <a:cubicBezTo>
                      <a:pt x="3391" y="0"/>
                      <a:pt x="3265" y="48"/>
                      <a:pt x="3168" y="145"/>
                    </a:cubicBezTo>
                    <a:lnTo>
                      <a:pt x="192" y="3121"/>
                    </a:lnTo>
                    <a:cubicBezTo>
                      <a:pt x="0" y="3313"/>
                      <a:pt x="0" y="3619"/>
                      <a:pt x="192" y="3810"/>
                    </a:cubicBezTo>
                    <a:lnTo>
                      <a:pt x="575" y="4193"/>
                    </a:lnTo>
                    <a:cubicBezTo>
                      <a:pt x="670" y="4289"/>
                      <a:pt x="795" y="4337"/>
                      <a:pt x="919" y="4337"/>
                    </a:cubicBezTo>
                    <a:cubicBezTo>
                      <a:pt x="1043" y="4337"/>
                      <a:pt x="1168" y="4289"/>
                      <a:pt x="1264" y="4193"/>
                    </a:cubicBezTo>
                    <a:lnTo>
                      <a:pt x="4240" y="1207"/>
                    </a:lnTo>
                    <a:cubicBezTo>
                      <a:pt x="4431" y="1016"/>
                      <a:pt x="4431" y="709"/>
                      <a:pt x="4240" y="528"/>
                    </a:cubicBezTo>
                    <a:lnTo>
                      <a:pt x="3857" y="135"/>
                    </a:lnTo>
                    <a:cubicBezTo>
                      <a:pt x="3763" y="45"/>
                      <a:pt x="3640" y="0"/>
                      <a:pt x="3517" y="0"/>
                    </a:cubicBezTo>
                    <a:close/>
                  </a:path>
                </a:pathLst>
              </a:custGeom>
              <a:solidFill>
                <a:srgbClr val="657A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8438;p69">
                <a:extLst>
                  <a:ext uri="{FF2B5EF4-FFF2-40B4-BE49-F238E27FC236}">
                    <a16:creationId xmlns:a16="http://schemas.microsoft.com/office/drawing/2014/main" id="{65919E40-A5FB-42C1-8CAE-74D48DD0524C}"/>
                  </a:ext>
                </a:extLst>
              </p:cNvPr>
              <p:cNvSpPr/>
              <p:nvPr/>
            </p:nvSpPr>
            <p:spPr>
              <a:xfrm>
                <a:off x="3544540" y="3586369"/>
                <a:ext cx="101810" cy="113863"/>
              </a:xfrm>
              <a:custGeom>
                <a:avLst/>
                <a:gdLst/>
                <a:ahLst/>
                <a:cxnLst/>
                <a:rect l="l" t="t" r="r" b="b"/>
                <a:pathLst>
                  <a:path w="3877" h="4336" extrusionOk="0">
                    <a:moveTo>
                      <a:pt x="3513" y="0"/>
                    </a:moveTo>
                    <a:cubicBezTo>
                      <a:pt x="3388" y="0"/>
                      <a:pt x="3264" y="48"/>
                      <a:pt x="3168" y="144"/>
                    </a:cubicBezTo>
                    <a:lnTo>
                      <a:pt x="192" y="3120"/>
                    </a:lnTo>
                    <a:cubicBezTo>
                      <a:pt x="0" y="3312"/>
                      <a:pt x="0" y="3618"/>
                      <a:pt x="192" y="3809"/>
                    </a:cubicBezTo>
                    <a:lnTo>
                      <a:pt x="575" y="4192"/>
                    </a:lnTo>
                    <a:cubicBezTo>
                      <a:pt x="670" y="4288"/>
                      <a:pt x="795" y="4336"/>
                      <a:pt x="919" y="4336"/>
                    </a:cubicBezTo>
                    <a:cubicBezTo>
                      <a:pt x="1043" y="4336"/>
                      <a:pt x="1168" y="4288"/>
                      <a:pt x="1264" y="4192"/>
                    </a:cubicBezTo>
                    <a:lnTo>
                      <a:pt x="1283" y="4163"/>
                    </a:lnTo>
                    <a:lnTo>
                      <a:pt x="919" y="3809"/>
                    </a:lnTo>
                    <a:cubicBezTo>
                      <a:pt x="728" y="3618"/>
                      <a:pt x="728" y="3312"/>
                      <a:pt x="919" y="3120"/>
                    </a:cubicBezTo>
                    <a:lnTo>
                      <a:pt x="3876" y="163"/>
                    </a:lnTo>
                    <a:lnTo>
                      <a:pt x="3857" y="144"/>
                    </a:lnTo>
                    <a:cubicBezTo>
                      <a:pt x="3761" y="48"/>
                      <a:pt x="3637" y="0"/>
                      <a:pt x="3513" y="0"/>
                    </a:cubicBezTo>
                    <a:close/>
                  </a:path>
                </a:pathLst>
              </a:custGeom>
              <a:solidFill>
                <a:srgbClr val="657A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Google Shape;8439;p69">
                <a:extLst>
                  <a:ext uri="{FF2B5EF4-FFF2-40B4-BE49-F238E27FC236}">
                    <a16:creationId xmlns:a16="http://schemas.microsoft.com/office/drawing/2014/main" id="{8F30340A-CE1B-45D3-9718-B0A7B7C2EAA5}"/>
                  </a:ext>
                </a:extLst>
              </p:cNvPr>
              <p:cNvSpPr/>
              <p:nvPr/>
            </p:nvSpPr>
            <p:spPr>
              <a:xfrm>
                <a:off x="3618409" y="3586106"/>
                <a:ext cx="42515" cy="41491"/>
              </a:xfrm>
              <a:custGeom>
                <a:avLst/>
                <a:gdLst/>
                <a:ahLst/>
                <a:cxnLst/>
                <a:rect l="l" t="t" r="r" b="b"/>
                <a:pathLst>
                  <a:path w="1619" h="1580" extrusionOk="0">
                    <a:moveTo>
                      <a:pt x="700" y="1"/>
                    </a:moveTo>
                    <a:cubicBezTo>
                      <a:pt x="575" y="1"/>
                      <a:pt x="451" y="49"/>
                      <a:pt x="355" y="144"/>
                    </a:cubicBezTo>
                    <a:lnTo>
                      <a:pt x="1" y="508"/>
                    </a:lnTo>
                    <a:lnTo>
                      <a:pt x="1073" y="1580"/>
                    </a:lnTo>
                    <a:lnTo>
                      <a:pt x="1437" y="1226"/>
                    </a:lnTo>
                    <a:cubicBezTo>
                      <a:pt x="1618" y="1034"/>
                      <a:pt x="1618" y="728"/>
                      <a:pt x="1437" y="537"/>
                    </a:cubicBezTo>
                    <a:lnTo>
                      <a:pt x="1044" y="144"/>
                    </a:lnTo>
                    <a:cubicBezTo>
                      <a:pt x="948" y="49"/>
                      <a:pt x="824" y="1"/>
                      <a:pt x="700" y="1"/>
                    </a:cubicBezTo>
                    <a:close/>
                  </a:path>
                </a:pathLst>
              </a:custGeom>
              <a:solidFill>
                <a:srgbClr val="657A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8440;p69">
                <a:extLst>
                  <a:ext uri="{FF2B5EF4-FFF2-40B4-BE49-F238E27FC236}">
                    <a16:creationId xmlns:a16="http://schemas.microsoft.com/office/drawing/2014/main" id="{A32B42D7-7615-430F-A1A4-41DB9996C23F}"/>
                  </a:ext>
                </a:extLst>
              </p:cNvPr>
              <p:cNvSpPr/>
              <p:nvPr/>
            </p:nvSpPr>
            <p:spPr>
              <a:xfrm>
                <a:off x="3618409" y="3586106"/>
                <a:ext cx="27941" cy="22899"/>
              </a:xfrm>
              <a:custGeom>
                <a:avLst/>
                <a:gdLst/>
                <a:ahLst/>
                <a:cxnLst/>
                <a:rect l="l" t="t" r="r" b="b"/>
                <a:pathLst>
                  <a:path w="1064" h="872" extrusionOk="0">
                    <a:moveTo>
                      <a:pt x="652" y="1"/>
                    </a:moveTo>
                    <a:lnTo>
                      <a:pt x="604" y="10"/>
                    </a:lnTo>
                    <a:cubicBezTo>
                      <a:pt x="508" y="29"/>
                      <a:pt x="422" y="77"/>
                      <a:pt x="355" y="144"/>
                    </a:cubicBezTo>
                    <a:lnTo>
                      <a:pt x="87" y="412"/>
                    </a:lnTo>
                    <a:lnTo>
                      <a:pt x="1" y="498"/>
                    </a:lnTo>
                    <a:lnTo>
                      <a:pt x="374" y="872"/>
                    </a:lnTo>
                    <a:lnTo>
                      <a:pt x="1063" y="173"/>
                    </a:lnTo>
                    <a:lnTo>
                      <a:pt x="1044" y="144"/>
                    </a:lnTo>
                    <a:lnTo>
                      <a:pt x="1015" y="116"/>
                    </a:lnTo>
                    <a:lnTo>
                      <a:pt x="996" y="106"/>
                    </a:lnTo>
                    <a:cubicBezTo>
                      <a:pt x="910" y="39"/>
                      <a:pt x="805" y="10"/>
                      <a:pt x="700" y="1"/>
                    </a:cubicBezTo>
                    <a:close/>
                  </a:path>
                </a:pathLst>
              </a:custGeom>
              <a:solidFill>
                <a:srgbClr val="657A8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5261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5B2C9F-C2F8-40E8-8EF9-4DF407966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92378" y="1183800"/>
            <a:ext cx="4531622" cy="3419700"/>
          </a:xfrm>
        </p:spPr>
        <p:txBody>
          <a:bodyPr/>
          <a:lstStyle/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n-US" sz="1600">
                <a:solidFill>
                  <a:schemeClr val="bg1"/>
                </a:solidFill>
              </a:rPr>
              <a:t>Scan QR code on the left or follow the URL posted in the chat to access the online attendance survey</a:t>
            </a:r>
          </a:p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n-US" sz="1600">
                <a:solidFill>
                  <a:schemeClr val="bg1"/>
                </a:solidFill>
              </a:rPr>
              <a:t>Follow prompts to enter attendance information</a:t>
            </a:r>
          </a:p>
          <a:p>
            <a:pPr>
              <a:lnSpc>
                <a:spcPct val="150000"/>
              </a:lnSpc>
              <a:buClr>
                <a:schemeClr val="bg1"/>
              </a:buClr>
            </a:pPr>
            <a:r>
              <a:rPr lang="en-US" sz="1600">
                <a:solidFill>
                  <a:schemeClr val="bg1"/>
                </a:solidFill>
              </a:rPr>
              <a:t>Notify trainers if you require assistance (e.g., identifying your cohort or cohort group)</a:t>
            </a:r>
          </a:p>
          <a:p>
            <a:pPr marL="152396" indent="0" algn="r">
              <a:lnSpc>
                <a:spcPct val="150000"/>
              </a:lnSpc>
              <a:buClr>
                <a:schemeClr val="bg1"/>
              </a:buClr>
              <a:buNone/>
            </a:pPr>
            <a:r>
              <a:rPr lang="en-US" sz="1600">
                <a:solidFill>
                  <a:schemeClr val="bg1"/>
                </a:solidFill>
              </a:rPr>
              <a:t>	  </a:t>
            </a:r>
          </a:p>
          <a:p>
            <a:pPr marL="152396" indent="0" algn="r">
              <a:lnSpc>
                <a:spcPct val="150000"/>
              </a:lnSpc>
              <a:buClr>
                <a:schemeClr val="bg1"/>
              </a:buClr>
              <a:buNone/>
            </a:pPr>
            <a:r>
              <a:rPr lang="en-US" sz="1600">
                <a:solidFill>
                  <a:schemeClr val="bg1"/>
                </a:solidFill>
              </a:rPr>
              <a:t>1 minute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13656BD-692E-4E1A-9B33-A8BFA25CA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ACTIVITY: ATTENDANCE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A61BB3F-A561-4650-AB31-80BE6A096FC9}"/>
              </a:ext>
            </a:extLst>
          </p:cNvPr>
          <p:cNvGrpSpPr/>
          <p:nvPr/>
        </p:nvGrpSpPr>
        <p:grpSpPr>
          <a:xfrm>
            <a:off x="7989660" y="215619"/>
            <a:ext cx="868680" cy="868680"/>
            <a:chOff x="7429182" y="2594804"/>
            <a:chExt cx="868680" cy="868680"/>
          </a:xfrm>
        </p:grpSpPr>
        <p:sp>
          <p:nvSpPr>
            <p:cNvPr id="7" name="Google Shape;662;p43">
              <a:extLst>
                <a:ext uri="{FF2B5EF4-FFF2-40B4-BE49-F238E27FC236}">
                  <a16:creationId xmlns:a16="http://schemas.microsoft.com/office/drawing/2014/main" id="{8F922E58-9678-40F5-9EA1-A7258612794C}"/>
                </a:ext>
              </a:extLst>
            </p:cNvPr>
            <p:cNvSpPr/>
            <p:nvPr/>
          </p:nvSpPr>
          <p:spPr>
            <a:xfrm>
              <a:off x="7429182" y="2594804"/>
              <a:ext cx="868680" cy="868680"/>
            </a:xfrm>
            <a:prstGeom prst="ellipse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8" name="Google Shape;7825;p68">
              <a:extLst>
                <a:ext uri="{FF2B5EF4-FFF2-40B4-BE49-F238E27FC236}">
                  <a16:creationId xmlns:a16="http://schemas.microsoft.com/office/drawing/2014/main" id="{BA210673-EF27-47A9-B2DE-0A6577FCF113}"/>
                </a:ext>
              </a:extLst>
            </p:cNvPr>
            <p:cNvGrpSpPr/>
            <p:nvPr/>
          </p:nvGrpSpPr>
          <p:grpSpPr>
            <a:xfrm>
              <a:off x="7695803" y="2835669"/>
              <a:ext cx="354145" cy="351869"/>
              <a:chOff x="3514900" y="1489020"/>
              <a:chExt cx="354145" cy="351869"/>
            </a:xfrm>
          </p:grpSpPr>
          <p:sp>
            <p:nvSpPr>
              <p:cNvPr id="9" name="Google Shape;7826;p68">
                <a:extLst>
                  <a:ext uri="{FF2B5EF4-FFF2-40B4-BE49-F238E27FC236}">
                    <a16:creationId xmlns:a16="http://schemas.microsoft.com/office/drawing/2014/main" id="{E83D9B99-F43E-4D73-B125-512387751B34}"/>
                  </a:ext>
                </a:extLst>
              </p:cNvPr>
              <p:cNvSpPr/>
              <p:nvPr/>
            </p:nvSpPr>
            <p:spPr>
              <a:xfrm>
                <a:off x="3514900" y="1489020"/>
                <a:ext cx="354145" cy="351869"/>
              </a:xfrm>
              <a:custGeom>
                <a:avLst/>
                <a:gdLst/>
                <a:ahLst/>
                <a:cxnLst/>
                <a:rect l="l" t="t" r="r" b="b"/>
                <a:pathLst>
                  <a:path w="23653" h="23501" extrusionOk="0">
                    <a:moveTo>
                      <a:pt x="19698" y="1"/>
                    </a:moveTo>
                    <a:cubicBezTo>
                      <a:pt x="19495" y="1"/>
                      <a:pt x="19290" y="80"/>
                      <a:pt x="19133" y="237"/>
                    </a:cubicBezTo>
                    <a:lnTo>
                      <a:pt x="316" y="19075"/>
                    </a:lnTo>
                    <a:cubicBezTo>
                      <a:pt x="0" y="19369"/>
                      <a:pt x="0" y="19874"/>
                      <a:pt x="316" y="20168"/>
                    </a:cubicBezTo>
                    <a:lnTo>
                      <a:pt x="3406" y="23280"/>
                    </a:lnTo>
                    <a:cubicBezTo>
                      <a:pt x="3564" y="23427"/>
                      <a:pt x="3764" y="23501"/>
                      <a:pt x="3964" y="23501"/>
                    </a:cubicBezTo>
                    <a:cubicBezTo>
                      <a:pt x="4163" y="23501"/>
                      <a:pt x="4363" y="23427"/>
                      <a:pt x="4521" y="23280"/>
                    </a:cubicBezTo>
                    <a:lnTo>
                      <a:pt x="23358" y="4442"/>
                    </a:lnTo>
                    <a:cubicBezTo>
                      <a:pt x="23653" y="4148"/>
                      <a:pt x="23653" y="3643"/>
                      <a:pt x="23358" y="3328"/>
                    </a:cubicBezTo>
                    <a:lnTo>
                      <a:pt x="20247" y="237"/>
                    </a:lnTo>
                    <a:cubicBezTo>
                      <a:pt x="20100" y="80"/>
                      <a:pt x="19900" y="1"/>
                      <a:pt x="19698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7827;p68">
                <a:extLst>
                  <a:ext uri="{FF2B5EF4-FFF2-40B4-BE49-F238E27FC236}">
                    <a16:creationId xmlns:a16="http://schemas.microsoft.com/office/drawing/2014/main" id="{B1E3BB45-79CD-4C32-9BCB-F5A36F99BC0C}"/>
                  </a:ext>
                </a:extLst>
              </p:cNvPr>
              <p:cNvSpPr/>
              <p:nvPr/>
            </p:nvSpPr>
            <p:spPr>
              <a:xfrm>
                <a:off x="3619094" y="1759498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7828;p68">
                <a:extLst>
                  <a:ext uri="{FF2B5EF4-FFF2-40B4-BE49-F238E27FC236}">
                    <a16:creationId xmlns:a16="http://schemas.microsoft.com/office/drawing/2014/main" id="{BBD68F72-108A-4DF2-85DE-67491B34D323}"/>
                  </a:ext>
                </a:extLst>
              </p:cNvPr>
              <p:cNvSpPr/>
              <p:nvPr/>
            </p:nvSpPr>
            <p:spPr>
              <a:xfrm>
                <a:off x="3623181" y="1722052"/>
                <a:ext cx="41249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4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2" name="Google Shape;7829;p68">
                <a:extLst>
                  <a:ext uri="{FF2B5EF4-FFF2-40B4-BE49-F238E27FC236}">
                    <a16:creationId xmlns:a16="http://schemas.microsoft.com/office/drawing/2014/main" id="{7044CE38-B734-4AC8-99B2-5BD16475D4A2}"/>
                  </a:ext>
                </a:extLst>
              </p:cNvPr>
              <p:cNvSpPr/>
              <p:nvPr/>
            </p:nvSpPr>
            <p:spPr>
              <a:xfrm>
                <a:off x="3560536" y="1784682"/>
                <a:ext cx="41264" cy="41579"/>
              </a:xfrm>
              <a:custGeom>
                <a:avLst/>
                <a:gdLst/>
                <a:ahLst/>
                <a:cxnLst/>
                <a:rect l="l" t="t" r="r" b="b"/>
                <a:pathLst>
                  <a:path w="2756" h="2777" extrusionOk="0">
                    <a:moveTo>
                      <a:pt x="527" y="1"/>
                    </a:moveTo>
                    <a:lnTo>
                      <a:pt x="1" y="548"/>
                    </a:lnTo>
                    <a:lnTo>
                      <a:pt x="2230" y="2776"/>
                    </a:lnTo>
                    <a:lnTo>
                      <a:pt x="2755" y="2251"/>
                    </a:lnTo>
                    <a:lnTo>
                      <a:pt x="527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3" name="Google Shape;7830;p68">
                <a:extLst>
                  <a:ext uri="{FF2B5EF4-FFF2-40B4-BE49-F238E27FC236}">
                    <a16:creationId xmlns:a16="http://schemas.microsoft.com/office/drawing/2014/main" id="{1BDAE948-3AB9-4D52-ADF6-7CD8A0B740E4}"/>
                  </a:ext>
                </a:extLst>
              </p:cNvPr>
              <p:cNvSpPr/>
              <p:nvPr/>
            </p:nvSpPr>
            <p:spPr>
              <a:xfrm>
                <a:off x="3660957" y="1717635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1" y="547"/>
                    </a:lnTo>
                    <a:lnTo>
                      <a:pt x="1115" y="1662"/>
                    </a:lnTo>
                    <a:lnTo>
                      <a:pt x="1641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4" name="Google Shape;7831;p68">
                <a:extLst>
                  <a:ext uri="{FF2B5EF4-FFF2-40B4-BE49-F238E27FC236}">
                    <a16:creationId xmlns:a16="http://schemas.microsoft.com/office/drawing/2014/main" id="{2CF165C3-9F5A-40CC-8E1A-57276BB026EA}"/>
                  </a:ext>
                </a:extLst>
              </p:cNvPr>
              <p:cNvSpPr/>
              <p:nvPr/>
            </p:nvSpPr>
            <p:spPr>
              <a:xfrm>
                <a:off x="3681739" y="1696868"/>
                <a:ext cx="24570" cy="24555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0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5" y="1640"/>
                    </a:lnTo>
                    <a:lnTo>
                      <a:pt x="1640" y="1114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7832;p68">
                <a:extLst>
                  <a:ext uri="{FF2B5EF4-FFF2-40B4-BE49-F238E27FC236}">
                    <a16:creationId xmlns:a16="http://schemas.microsoft.com/office/drawing/2014/main" id="{051AC3A3-5FD0-4162-B78A-08FC0AA998D3}"/>
                  </a:ext>
                </a:extLst>
              </p:cNvPr>
              <p:cNvSpPr/>
              <p:nvPr/>
            </p:nvSpPr>
            <p:spPr>
              <a:xfrm>
                <a:off x="3686141" y="1659092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1" y="547"/>
                    </a:lnTo>
                    <a:lnTo>
                      <a:pt x="2229" y="2775"/>
                    </a:lnTo>
                    <a:lnTo>
                      <a:pt x="2755" y="2250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6" name="Google Shape;7833;p68">
                <a:extLst>
                  <a:ext uri="{FF2B5EF4-FFF2-40B4-BE49-F238E27FC236}">
                    <a16:creationId xmlns:a16="http://schemas.microsoft.com/office/drawing/2014/main" id="{3E61AA81-FFE5-43B7-9D9E-86C33377A184}"/>
                  </a:ext>
                </a:extLst>
              </p:cNvPr>
              <p:cNvSpPr/>
              <p:nvPr/>
            </p:nvSpPr>
            <p:spPr>
              <a:xfrm>
                <a:off x="3723602" y="1654990"/>
                <a:ext cx="24884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2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1"/>
                    </a:lnTo>
                    <a:lnTo>
                      <a:pt x="1662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7834;p68">
                <a:extLst>
                  <a:ext uri="{FF2B5EF4-FFF2-40B4-BE49-F238E27FC236}">
                    <a16:creationId xmlns:a16="http://schemas.microsoft.com/office/drawing/2014/main" id="{A18DA078-94DA-41BE-B3A7-09A63A60D4BD}"/>
                  </a:ext>
                </a:extLst>
              </p:cNvPr>
              <p:cNvSpPr/>
              <p:nvPr/>
            </p:nvSpPr>
            <p:spPr>
              <a:xfrm>
                <a:off x="3744698" y="1633909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0"/>
                    </a:moveTo>
                    <a:lnTo>
                      <a:pt x="0" y="547"/>
                    </a:lnTo>
                    <a:lnTo>
                      <a:pt x="1115" y="1661"/>
                    </a:lnTo>
                    <a:lnTo>
                      <a:pt x="1640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8" name="Google Shape;7835;p68">
                <a:extLst>
                  <a:ext uri="{FF2B5EF4-FFF2-40B4-BE49-F238E27FC236}">
                    <a16:creationId xmlns:a16="http://schemas.microsoft.com/office/drawing/2014/main" id="{1A28F0CE-ACD8-4CC5-ABB8-99937EE472F6}"/>
                  </a:ext>
                </a:extLst>
              </p:cNvPr>
              <p:cNvSpPr/>
              <p:nvPr/>
            </p:nvSpPr>
            <p:spPr>
              <a:xfrm>
                <a:off x="3748786" y="1596447"/>
                <a:ext cx="41564" cy="41249"/>
              </a:xfrm>
              <a:custGeom>
                <a:avLst/>
                <a:gdLst/>
                <a:ahLst/>
                <a:cxnLst/>
                <a:rect l="l" t="t" r="r" b="b"/>
                <a:pathLst>
                  <a:path w="2776" h="2755" extrusionOk="0">
                    <a:moveTo>
                      <a:pt x="526" y="0"/>
                    </a:moveTo>
                    <a:lnTo>
                      <a:pt x="1" y="526"/>
                    </a:lnTo>
                    <a:lnTo>
                      <a:pt x="2229" y="2755"/>
                    </a:lnTo>
                    <a:lnTo>
                      <a:pt x="2776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9" name="Google Shape;7836;p68">
                <a:extLst>
                  <a:ext uri="{FF2B5EF4-FFF2-40B4-BE49-F238E27FC236}">
                    <a16:creationId xmlns:a16="http://schemas.microsoft.com/office/drawing/2014/main" id="{FD3B88F4-CA42-478F-B7E8-367730F2E8D9}"/>
                  </a:ext>
                </a:extLst>
              </p:cNvPr>
              <p:cNvSpPr/>
              <p:nvPr/>
            </p:nvSpPr>
            <p:spPr>
              <a:xfrm>
                <a:off x="3786561" y="1592030"/>
                <a:ext cx="24570" cy="24884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62" extrusionOk="0">
                    <a:moveTo>
                      <a:pt x="526" y="1"/>
                    </a:moveTo>
                    <a:lnTo>
                      <a:pt x="0" y="548"/>
                    </a:lnTo>
                    <a:lnTo>
                      <a:pt x="1115" y="1662"/>
                    </a:lnTo>
                    <a:lnTo>
                      <a:pt x="1640" y="1136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7837;p68">
                <a:extLst>
                  <a:ext uri="{FF2B5EF4-FFF2-40B4-BE49-F238E27FC236}">
                    <a16:creationId xmlns:a16="http://schemas.microsoft.com/office/drawing/2014/main" id="{C8131860-F9AF-4BFD-A04F-F8FBF9FDB39C}"/>
                  </a:ext>
                </a:extLst>
              </p:cNvPr>
              <p:cNvSpPr/>
              <p:nvPr/>
            </p:nvSpPr>
            <p:spPr>
              <a:xfrm>
                <a:off x="3807343" y="1571264"/>
                <a:ext cx="24869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61" h="1641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1114" y="1640"/>
                    </a:lnTo>
                    <a:lnTo>
                      <a:pt x="1661" y="1115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7838;p68">
                <a:extLst>
                  <a:ext uri="{FF2B5EF4-FFF2-40B4-BE49-F238E27FC236}">
                    <a16:creationId xmlns:a16="http://schemas.microsoft.com/office/drawing/2014/main" id="{A75E7C0C-00B7-449B-8FC8-87BE8F66A825}"/>
                  </a:ext>
                </a:extLst>
              </p:cNvPr>
              <p:cNvSpPr/>
              <p:nvPr/>
            </p:nvSpPr>
            <p:spPr>
              <a:xfrm>
                <a:off x="3811745" y="1533488"/>
                <a:ext cx="41249" cy="41564"/>
              </a:xfrm>
              <a:custGeom>
                <a:avLst/>
                <a:gdLst/>
                <a:ahLst/>
                <a:cxnLst/>
                <a:rect l="l" t="t" r="r" b="b"/>
                <a:pathLst>
                  <a:path w="2755" h="2776" extrusionOk="0">
                    <a:moveTo>
                      <a:pt x="526" y="0"/>
                    </a:moveTo>
                    <a:lnTo>
                      <a:pt x="0" y="526"/>
                    </a:lnTo>
                    <a:lnTo>
                      <a:pt x="2229" y="2776"/>
                    </a:lnTo>
                    <a:lnTo>
                      <a:pt x="2755" y="2229"/>
                    </a:lnTo>
                    <a:lnTo>
                      <a:pt x="526" y="0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2" name="Google Shape;7839;p68">
                <a:extLst>
                  <a:ext uri="{FF2B5EF4-FFF2-40B4-BE49-F238E27FC236}">
                    <a16:creationId xmlns:a16="http://schemas.microsoft.com/office/drawing/2014/main" id="{F6424179-C46C-4799-A15B-74B59B080D5F}"/>
                  </a:ext>
                </a:extLst>
              </p:cNvPr>
              <p:cNvSpPr/>
              <p:nvPr/>
            </p:nvSpPr>
            <p:spPr>
              <a:xfrm>
                <a:off x="3597998" y="1780594"/>
                <a:ext cx="24570" cy="24570"/>
              </a:xfrm>
              <a:custGeom>
                <a:avLst/>
                <a:gdLst/>
                <a:ahLst/>
                <a:cxnLst/>
                <a:rect l="l" t="t" r="r" b="b"/>
                <a:pathLst>
                  <a:path w="1641" h="1641" extrusionOk="0">
                    <a:moveTo>
                      <a:pt x="526" y="1"/>
                    </a:moveTo>
                    <a:lnTo>
                      <a:pt x="1" y="526"/>
                    </a:lnTo>
                    <a:lnTo>
                      <a:pt x="1115" y="1640"/>
                    </a:lnTo>
                    <a:lnTo>
                      <a:pt x="1641" y="1115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88A1B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3" name="Google Shape;7840;p68">
                <a:extLst>
                  <a:ext uri="{FF2B5EF4-FFF2-40B4-BE49-F238E27FC236}">
                    <a16:creationId xmlns:a16="http://schemas.microsoft.com/office/drawing/2014/main" id="{ADA67211-35EA-47DA-90F2-5B53FA87CAF1}"/>
                  </a:ext>
                </a:extLst>
              </p:cNvPr>
              <p:cNvSpPr/>
              <p:nvPr/>
            </p:nvSpPr>
            <p:spPr>
              <a:xfrm>
                <a:off x="3623181" y="1625090"/>
                <a:ext cx="108940" cy="108925"/>
              </a:xfrm>
              <a:custGeom>
                <a:avLst/>
                <a:gdLst/>
                <a:ahLst/>
                <a:cxnLst/>
                <a:rect l="l" t="t" r="r" b="b"/>
                <a:pathLst>
                  <a:path w="7276" h="7275" extrusionOk="0">
                    <a:moveTo>
                      <a:pt x="3070" y="1"/>
                    </a:moveTo>
                    <a:lnTo>
                      <a:pt x="1" y="3049"/>
                    </a:lnTo>
                    <a:lnTo>
                      <a:pt x="4206" y="7275"/>
                    </a:lnTo>
                    <a:lnTo>
                      <a:pt x="7275" y="4205"/>
                    </a:lnTo>
                    <a:lnTo>
                      <a:pt x="3070" y="1"/>
                    </a:lnTo>
                    <a:close/>
                  </a:path>
                </a:pathLst>
              </a:custGeom>
              <a:solidFill>
                <a:srgbClr val="B2C2C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4" name="Google Shape;7841;p68">
                <a:extLst>
                  <a:ext uri="{FF2B5EF4-FFF2-40B4-BE49-F238E27FC236}">
                    <a16:creationId xmlns:a16="http://schemas.microsoft.com/office/drawing/2014/main" id="{2052BC9A-BF9F-4C91-8715-B559C66DEF81}"/>
                  </a:ext>
                </a:extLst>
              </p:cNvPr>
              <p:cNvSpPr/>
              <p:nvPr/>
            </p:nvSpPr>
            <p:spPr>
              <a:xfrm>
                <a:off x="3517416" y="1493826"/>
                <a:ext cx="316698" cy="313225"/>
              </a:xfrm>
              <a:custGeom>
                <a:avLst/>
                <a:gdLst/>
                <a:ahLst/>
                <a:cxnLst/>
                <a:rect l="l" t="t" r="r" b="b"/>
                <a:pathLst>
                  <a:path w="21152" h="20920" extrusionOk="0">
                    <a:moveTo>
                      <a:pt x="2387" y="0"/>
                    </a:moveTo>
                    <a:cubicBezTo>
                      <a:pt x="1835" y="0"/>
                      <a:pt x="1283" y="211"/>
                      <a:pt x="863" y="631"/>
                    </a:cubicBezTo>
                    <a:cubicBezTo>
                      <a:pt x="1" y="1472"/>
                      <a:pt x="1" y="2839"/>
                      <a:pt x="863" y="3701"/>
                    </a:cubicBezTo>
                    <a:lnTo>
                      <a:pt x="18082" y="20920"/>
                    </a:lnTo>
                    <a:lnTo>
                      <a:pt x="21151" y="17871"/>
                    </a:lnTo>
                    <a:lnTo>
                      <a:pt x="3911" y="631"/>
                    </a:lnTo>
                    <a:cubicBezTo>
                      <a:pt x="3491" y="211"/>
                      <a:pt x="2939" y="0"/>
                      <a:pt x="2387" y="0"/>
                    </a:cubicBezTo>
                    <a:close/>
                  </a:path>
                </a:pathLst>
              </a:custGeom>
              <a:solidFill>
                <a:srgbClr val="6B839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5" name="Google Shape;7842;p68">
                <a:extLst>
                  <a:ext uri="{FF2B5EF4-FFF2-40B4-BE49-F238E27FC236}">
                    <a16:creationId xmlns:a16="http://schemas.microsoft.com/office/drawing/2014/main" id="{EF55AD48-AAF7-4487-A58D-33E10F3BCFAE}"/>
                  </a:ext>
                </a:extLst>
              </p:cNvPr>
              <p:cNvSpPr/>
              <p:nvPr/>
            </p:nvSpPr>
            <p:spPr>
              <a:xfrm>
                <a:off x="3788133" y="1761399"/>
                <a:ext cx="73230" cy="72287"/>
              </a:xfrm>
              <a:custGeom>
                <a:avLst/>
                <a:gdLst/>
                <a:ahLst/>
                <a:cxnLst/>
                <a:rect l="l" t="t" r="r" b="b"/>
                <a:pathLst>
                  <a:path w="4891" h="4828" extrusionOk="0">
                    <a:moveTo>
                      <a:pt x="3070" y="0"/>
                    </a:moveTo>
                    <a:lnTo>
                      <a:pt x="1" y="3049"/>
                    </a:lnTo>
                    <a:lnTo>
                      <a:pt x="4521" y="4815"/>
                    </a:lnTo>
                    <a:cubicBezTo>
                      <a:pt x="4546" y="4823"/>
                      <a:pt x="4572" y="4827"/>
                      <a:pt x="4597" y="4827"/>
                    </a:cubicBezTo>
                    <a:cubicBezTo>
                      <a:pt x="4756" y="4827"/>
                      <a:pt x="4891" y="4666"/>
                      <a:pt x="4836" y="4520"/>
                    </a:cubicBezTo>
                    <a:lnTo>
                      <a:pt x="3070" y="0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6" name="Google Shape;7843;p68">
                <a:extLst>
                  <a:ext uri="{FF2B5EF4-FFF2-40B4-BE49-F238E27FC236}">
                    <a16:creationId xmlns:a16="http://schemas.microsoft.com/office/drawing/2014/main" id="{9E60AB6E-4922-4CF2-B0CD-6E840A2ED3A8}"/>
                  </a:ext>
                </a:extLst>
              </p:cNvPr>
              <p:cNvSpPr/>
              <p:nvPr/>
            </p:nvSpPr>
            <p:spPr>
              <a:xfrm>
                <a:off x="3822136" y="1761399"/>
                <a:ext cx="39198" cy="72407"/>
              </a:xfrm>
              <a:custGeom>
                <a:avLst/>
                <a:gdLst/>
                <a:ahLst/>
                <a:cxnLst/>
                <a:rect l="l" t="t" r="r" b="b"/>
                <a:pathLst>
                  <a:path w="2618" h="4836" extrusionOk="0">
                    <a:moveTo>
                      <a:pt x="799" y="0"/>
                    </a:moveTo>
                    <a:lnTo>
                      <a:pt x="0" y="778"/>
                    </a:lnTo>
                    <a:lnTo>
                      <a:pt x="1451" y="4499"/>
                    </a:lnTo>
                    <a:lnTo>
                      <a:pt x="2250" y="4815"/>
                    </a:lnTo>
                    <a:cubicBezTo>
                      <a:pt x="2282" y="4829"/>
                      <a:pt x="2313" y="4835"/>
                      <a:pt x="2344" y="4835"/>
                    </a:cubicBezTo>
                    <a:cubicBezTo>
                      <a:pt x="2495" y="4835"/>
                      <a:pt x="2618" y="4678"/>
                      <a:pt x="2565" y="4520"/>
                    </a:cubicBezTo>
                    <a:lnTo>
                      <a:pt x="799" y="0"/>
                    </a:lnTo>
                    <a:close/>
                  </a:path>
                </a:pathLst>
              </a:custGeom>
              <a:solidFill>
                <a:srgbClr val="9FB3C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7" name="Google Shape;7844;p68">
                <a:extLst>
                  <a:ext uri="{FF2B5EF4-FFF2-40B4-BE49-F238E27FC236}">
                    <a16:creationId xmlns:a16="http://schemas.microsoft.com/office/drawing/2014/main" id="{9380EF8D-B88C-49BB-A40A-15C0B04A2AE1}"/>
                  </a:ext>
                </a:extLst>
              </p:cNvPr>
              <p:cNvSpPr/>
              <p:nvPr/>
            </p:nvSpPr>
            <p:spPr>
              <a:xfrm>
                <a:off x="3541656" y="1493781"/>
                <a:ext cx="292458" cy="313270"/>
              </a:xfrm>
              <a:custGeom>
                <a:avLst/>
                <a:gdLst/>
                <a:ahLst/>
                <a:cxnLst/>
                <a:rect l="l" t="t" r="r" b="b"/>
                <a:pathLst>
                  <a:path w="19533" h="20923" extrusionOk="0">
                    <a:moveTo>
                      <a:pt x="789" y="0"/>
                    </a:moveTo>
                    <a:cubicBezTo>
                      <a:pt x="524" y="0"/>
                      <a:pt x="257" y="49"/>
                      <a:pt x="1" y="151"/>
                    </a:cubicBezTo>
                    <a:cubicBezTo>
                      <a:pt x="295" y="256"/>
                      <a:pt x="547" y="424"/>
                      <a:pt x="778" y="634"/>
                    </a:cubicBezTo>
                    <a:lnTo>
                      <a:pt x="15706" y="15561"/>
                    </a:lnTo>
                    <a:cubicBezTo>
                      <a:pt x="16967" y="16844"/>
                      <a:pt x="16967" y="18904"/>
                      <a:pt x="15706" y="20166"/>
                    </a:cubicBezTo>
                    <a:lnTo>
                      <a:pt x="16463" y="20923"/>
                    </a:lnTo>
                    <a:lnTo>
                      <a:pt x="19532" y="17874"/>
                    </a:lnTo>
                    <a:lnTo>
                      <a:pt x="2292" y="634"/>
                    </a:lnTo>
                    <a:cubicBezTo>
                      <a:pt x="1893" y="220"/>
                      <a:pt x="1348" y="0"/>
                      <a:pt x="789" y="0"/>
                    </a:cubicBezTo>
                    <a:close/>
                  </a:path>
                </a:pathLst>
              </a:custGeom>
              <a:solidFill>
                <a:srgbClr val="4E677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8" name="Google Shape;7845;p68">
                <a:extLst>
                  <a:ext uri="{FF2B5EF4-FFF2-40B4-BE49-F238E27FC236}">
                    <a16:creationId xmlns:a16="http://schemas.microsoft.com/office/drawing/2014/main" id="{11C085F3-029C-4305-8243-E0AB68B83CA3}"/>
                  </a:ext>
                </a:extLst>
              </p:cNvPr>
              <p:cNvSpPr/>
              <p:nvPr/>
            </p:nvSpPr>
            <p:spPr>
              <a:xfrm>
                <a:off x="3834728" y="1807979"/>
                <a:ext cx="26636" cy="25708"/>
              </a:xfrm>
              <a:custGeom>
                <a:avLst/>
                <a:gdLst/>
                <a:ahLst/>
                <a:cxnLst/>
                <a:rect l="l" t="t" r="r" b="b"/>
                <a:pathLst>
                  <a:path w="1779" h="1717" extrusionOk="0">
                    <a:moveTo>
                      <a:pt x="1157" y="1"/>
                    </a:moveTo>
                    <a:lnTo>
                      <a:pt x="0" y="1157"/>
                    </a:lnTo>
                    <a:lnTo>
                      <a:pt x="1409" y="1704"/>
                    </a:lnTo>
                    <a:cubicBezTo>
                      <a:pt x="1434" y="1712"/>
                      <a:pt x="1460" y="1716"/>
                      <a:pt x="1485" y="1716"/>
                    </a:cubicBezTo>
                    <a:cubicBezTo>
                      <a:pt x="1644" y="1716"/>
                      <a:pt x="1779" y="1555"/>
                      <a:pt x="1724" y="1409"/>
                    </a:cubicBezTo>
                    <a:lnTo>
                      <a:pt x="1157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7846;p68">
                <a:extLst>
                  <a:ext uri="{FF2B5EF4-FFF2-40B4-BE49-F238E27FC236}">
                    <a16:creationId xmlns:a16="http://schemas.microsoft.com/office/drawing/2014/main" id="{57732370-041E-428E-BD4A-6AA5EAF87317}"/>
                  </a:ext>
                </a:extLst>
              </p:cNvPr>
              <p:cNvSpPr/>
              <p:nvPr/>
            </p:nvSpPr>
            <p:spPr>
              <a:xfrm>
                <a:off x="3552047" y="1524984"/>
                <a:ext cx="68320" cy="68334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564" extrusionOk="0">
                    <a:moveTo>
                      <a:pt x="3049" y="1"/>
                    </a:moveTo>
                    <a:lnTo>
                      <a:pt x="0" y="3070"/>
                    </a:lnTo>
                    <a:lnTo>
                      <a:pt x="1493" y="4563"/>
                    </a:lnTo>
                    <a:lnTo>
                      <a:pt x="4563" y="1494"/>
                    </a:lnTo>
                    <a:lnTo>
                      <a:pt x="3049" y="1"/>
                    </a:lnTo>
                    <a:close/>
                  </a:path>
                </a:pathLst>
              </a:custGeom>
              <a:solidFill>
                <a:srgbClr val="2943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7847;p68">
                <a:extLst>
                  <a:ext uri="{FF2B5EF4-FFF2-40B4-BE49-F238E27FC236}">
                    <a16:creationId xmlns:a16="http://schemas.microsoft.com/office/drawing/2014/main" id="{CFF4EC09-AA47-4BF9-B6DD-BAFD3D676D58}"/>
                  </a:ext>
                </a:extLst>
              </p:cNvPr>
              <p:cNvSpPr/>
              <p:nvPr/>
            </p:nvSpPr>
            <p:spPr>
              <a:xfrm>
                <a:off x="3593281" y="1566218"/>
                <a:ext cx="221623" cy="221952"/>
              </a:xfrm>
              <a:custGeom>
                <a:avLst/>
                <a:gdLst/>
                <a:ahLst/>
                <a:cxnLst/>
                <a:rect l="l" t="t" r="r" b="b"/>
                <a:pathLst>
                  <a:path w="14802" h="14824" extrusionOk="0">
                    <a:moveTo>
                      <a:pt x="526" y="1"/>
                    </a:moveTo>
                    <a:lnTo>
                      <a:pt x="1" y="548"/>
                    </a:lnTo>
                    <a:lnTo>
                      <a:pt x="14276" y="14823"/>
                    </a:lnTo>
                    <a:lnTo>
                      <a:pt x="14802" y="14298"/>
                    </a:lnTo>
                    <a:lnTo>
                      <a:pt x="526" y="1"/>
                    </a:ln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3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2" name="Google Shape;6077;p67">
            <a:extLst>
              <a:ext uri="{FF2B5EF4-FFF2-40B4-BE49-F238E27FC236}">
                <a16:creationId xmlns:a16="http://schemas.microsoft.com/office/drawing/2014/main" id="{7E9AEA36-D448-4F7F-BF42-74D8C366DEF5}"/>
              </a:ext>
            </a:extLst>
          </p:cNvPr>
          <p:cNvGrpSpPr/>
          <p:nvPr/>
        </p:nvGrpSpPr>
        <p:grpSpPr>
          <a:xfrm>
            <a:off x="6992891" y="4200014"/>
            <a:ext cx="403487" cy="403487"/>
            <a:chOff x="5873617" y="2309901"/>
            <a:chExt cx="345720" cy="345720"/>
          </a:xfrm>
        </p:grpSpPr>
        <p:sp>
          <p:nvSpPr>
            <p:cNvPr id="33" name="Google Shape;6078;p67">
              <a:extLst>
                <a:ext uri="{FF2B5EF4-FFF2-40B4-BE49-F238E27FC236}">
                  <a16:creationId xmlns:a16="http://schemas.microsoft.com/office/drawing/2014/main" id="{DFAE6B64-CBBA-482A-814D-A62C5DB3FD51}"/>
                </a:ext>
              </a:extLst>
            </p:cNvPr>
            <p:cNvSpPr/>
            <p:nvPr/>
          </p:nvSpPr>
          <p:spPr>
            <a:xfrm>
              <a:off x="5873617" y="2309901"/>
              <a:ext cx="345720" cy="345720"/>
            </a:xfrm>
            <a:custGeom>
              <a:avLst/>
              <a:gdLst/>
              <a:ahLst/>
              <a:cxnLst/>
              <a:rect l="l" t="t" r="r" b="b"/>
              <a:pathLst>
                <a:path w="13159" h="13159" extrusionOk="0">
                  <a:moveTo>
                    <a:pt x="6583" y="1"/>
                  </a:moveTo>
                  <a:cubicBezTo>
                    <a:pt x="2949" y="1"/>
                    <a:pt x="1" y="2942"/>
                    <a:pt x="1" y="6576"/>
                  </a:cubicBezTo>
                  <a:cubicBezTo>
                    <a:pt x="1" y="10211"/>
                    <a:pt x="2949" y="13159"/>
                    <a:pt x="6583" y="13159"/>
                  </a:cubicBezTo>
                  <a:cubicBezTo>
                    <a:pt x="10218" y="13159"/>
                    <a:pt x="13159" y="10211"/>
                    <a:pt x="13159" y="6576"/>
                  </a:cubicBezTo>
                  <a:cubicBezTo>
                    <a:pt x="13159" y="2942"/>
                    <a:pt x="10218" y="1"/>
                    <a:pt x="6583" y="1"/>
                  </a:cubicBezTo>
                  <a:close/>
                </a:path>
              </a:pathLst>
            </a:custGeom>
            <a:solidFill>
              <a:srgbClr val="7988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6079;p67">
              <a:extLst>
                <a:ext uri="{FF2B5EF4-FFF2-40B4-BE49-F238E27FC236}">
                  <a16:creationId xmlns:a16="http://schemas.microsoft.com/office/drawing/2014/main" id="{4A0C0596-40E9-4BC7-BBE5-38F138CD806B}"/>
                </a:ext>
              </a:extLst>
            </p:cNvPr>
            <p:cNvSpPr/>
            <p:nvPr/>
          </p:nvSpPr>
          <p:spPr>
            <a:xfrm>
              <a:off x="5899496" y="2335779"/>
              <a:ext cx="293963" cy="293963"/>
            </a:xfrm>
            <a:custGeom>
              <a:avLst/>
              <a:gdLst/>
              <a:ahLst/>
              <a:cxnLst/>
              <a:rect l="l" t="t" r="r" b="b"/>
              <a:pathLst>
                <a:path w="11189" h="11189" extrusionOk="0">
                  <a:moveTo>
                    <a:pt x="5598" y="1"/>
                  </a:moveTo>
                  <a:cubicBezTo>
                    <a:pt x="2505" y="1"/>
                    <a:pt x="1" y="2504"/>
                    <a:pt x="1" y="5591"/>
                  </a:cubicBezTo>
                  <a:cubicBezTo>
                    <a:pt x="1" y="8685"/>
                    <a:pt x="2505" y="11189"/>
                    <a:pt x="5598" y="11189"/>
                  </a:cubicBezTo>
                  <a:cubicBezTo>
                    <a:pt x="8685" y="11189"/>
                    <a:pt x="11189" y="8685"/>
                    <a:pt x="11189" y="5591"/>
                  </a:cubicBezTo>
                  <a:cubicBezTo>
                    <a:pt x="11189" y="2504"/>
                    <a:pt x="8685" y="1"/>
                    <a:pt x="5598" y="1"/>
                  </a:cubicBezTo>
                  <a:close/>
                </a:path>
              </a:pathLst>
            </a:custGeom>
            <a:solidFill>
              <a:srgbClr val="F2F4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6080;p67">
              <a:extLst>
                <a:ext uri="{FF2B5EF4-FFF2-40B4-BE49-F238E27FC236}">
                  <a16:creationId xmlns:a16="http://schemas.microsoft.com/office/drawing/2014/main" id="{E54246DA-CDA7-44D5-A9D8-BA91A2DD050A}"/>
                </a:ext>
              </a:extLst>
            </p:cNvPr>
            <p:cNvSpPr/>
            <p:nvPr/>
          </p:nvSpPr>
          <p:spPr>
            <a:xfrm>
              <a:off x="6041288" y="2356088"/>
              <a:ext cx="10404" cy="131888"/>
            </a:xfrm>
            <a:custGeom>
              <a:avLst/>
              <a:gdLst/>
              <a:ahLst/>
              <a:cxnLst/>
              <a:rect l="l" t="t" r="r" b="b"/>
              <a:pathLst>
                <a:path w="396" h="5020" extrusionOk="0">
                  <a:moveTo>
                    <a:pt x="198" y="1"/>
                  </a:moveTo>
                  <a:cubicBezTo>
                    <a:pt x="99" y="1"/>
                    <a:pt x="0" y="67"/>
                    <a:pt x="0" y="199"/>
                  </a:cubicBezTo>
                  <a:lnTo>
                    <a:pt x="0" y="4818"/>
                  </a:lnTo>
                  <a:cubicBezTo>
                    <a:pt x="0" y="4929"/>
                    <a:pt x="90" y="5019"/>
                    <a:pt x="201" y="5019"/>
                  </a:cubicBezTo>
                  <a:cubicBezTo>
                    <a:pt x="305" y="5019"/>
                    <a:pt x="395" y="4929"/>
                    <a:pt x="395" y="4818"/>
                  </a:cubicBezTo>
                  <a:lnTo>
                    <a:pt x="395" y="199"/>
                  </a:lnTo>
                  <a:cubicBezTo>
                    <a:pt x="395" y="67"/>
                    <a:pt x="297" y="1"/>
                    <a:pt x="198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6081;p67">
              <a:extLst>
                <a:ext uri="{FF2B5EF4-FFF2-40B4-BE49-F238E27FC236}">
                  <a16:creationId xmlns:a16="http://schemas.microsoft.com/office/drawing/2014/main" id="{B6094AA4-5509-4632-99C6-1CB0D9303EBB}"/>
                </a:ext>
              </a:extLst>
            </p:cNvPr>
            <p:cNvSpPr/>
            <p:nvPr/>
          </p:nvSpPr>
          <p:spPr>
            <a:xfrm>
              <a:off x="6039449" y="2477546"/>
              <a:ext cx="135435" cy="10430"/>
            </a:xfrm>
            <a:custGeom>
              <a:avLst/>
              <a:gdLst/>
              <a:ahLst/>
              <a:cxnLst/>
              <a:rect l="l" t="t" r="r" b="b"/>
              <a:pathLst>
                <a:path w="5155" h="397" extrusionOk="0">
                  <a:moveTo>
                    <a:pt x="271" y="1"/>
                  </a:moveTo>
                  <a:cubicBezTo>
                    <a:pt x="1" y="1"/>
                    <a:pt x="1" y="396"/>
                    <a:pt x="271" y="396"/>
                  </a:cubicBezTo>
                  <a:lnTo>
                    <a:pt x="4891" y="396"/>
                  </a:lnTo>
                  <a:cubicBezTo>
                    <a:pt x="5154" y="396"/>
                    <a:pt x="5154" y="1"/>
                    <a:pt x="4891" y="1"/>
                  </a:cubicBezTo>
                  <a:close/>
                </a:path>
              </a:pathLst>
            </a:custGeom>
            <a:solidFill>
              <a:srgbClr val="A3AD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6082;p67">
              <a:extLst>
                <a:ext uri="{FF2B5EF4-FFF2-40B4-BE49-F238E27FC236}">
                  <a16:creationId xmlns:a16="http://schemas.microsoft.com/office/drawing/2014/main" id="{65843CFF-3437-4FDF-81F5-9946F0196092}"/>
                </a:ext>
              </a:extLst>
            </p:cNvPr>
            <p:cNvSpPr/>
            <p:nvPr/>
          </p:nvSpPr>
          <p:spPr>
            <a:xfrm>
              <a:off x="5935778" y="2372035"/>
              <a:ext cx="275178" cy="257970"/>
            </a:xfrm>
            <a:custGeom>
              <a:avLst/>
              <a:gdLst/>
              <a:ahLst/>
              <a:cxnLst/>
              <a:rect l="l" t="t" r="r" b="b"/>
              <a:pathLst>
                <a:path w="10474" h="9819" extrusionOk="0">
                  <a:moveTo>
                    <a:pt x="7893" y="1"/>
                  </a:moveTo>
                  <a:cubicBezTo>
                    <a:pt x="9815" y="2213"/>
                    <a:pt x="9697" y="5543"/>
                    <a:pt x="7623" y="7617"/>
                  </a:cubicBezTo>
                  <a:cubicBezTo>
                    <a:pt x="6532" y="8704"/>
                    <a:pt x="5100" y="9254"/>
                    <a:pt x="3664" y="9254"/>
                  </a:cubicBezTo>
                  <a:cubicBezTo>
                    <a:pt x="2361" y="9254"/>
                    <a:pt x="1056" y="8801"/>
                    <a:pt x="0" y="7887"/>
                  </a:cubicBezTo>
                  <a:lnTo>
                    <a:pt x="0" y="7887"/>
                  </a:lnTo>
                  <a:cubicBezTo>
                    <a:pt x="1112" y="9170"/>
                    <a:pt x="2669" y="9818"/>
                    <a:pt x="4229" y="9818"/>
                  </a:cubicBezTo>
                  <a:cubicBezTo>
                    <a:pt x="5657" y="9818"/>
                    <a:pt x="7088" y="9275"/>
                    <a:pt x="8185" y="8179"/>
                  </a:cubicBezTo>
                  <a:cubicBezTo>
                    <a:pt x="10474" y="5883"/>
                    <a:pt x="10342" y="2123"/>
                    <a:pt x="7893" y="1"/>
                  </a:cubicBezTo>
                  <a:close/>
                </a:path>
              </a:pathLst>
            </a:custGeom>
            <a:solidFill>
              <a:srgbClr val="BCCA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6083;p67">
              <a:extLst>
                <a:ext uri="{FF2B5EF4-FFF2-40B4-BE49-F238E27FC236}">
                  <a16:creationId xmlns:a16="http://schemas.microsoft.com/office/drawing/2014/main" id="{80FCCCDC-5147-4161-A906-6547943D4922}"/>
                </a:ext>
              </a:extLst>
            </p:cNvPr>
            <p:cNvSpPr/>
            <p:nvPr/>
          </p:nvSpPr>
          <p:spPr>
            <a:xfrm>
              <a:off x="5918097" y="2477546"/>
              <a:ext cx="21333" cy="10430"/>
            </a:xfrm>
            <a:custGeom>
              <a:avLst/>
              <a:gdLst/>
              <a:ahLst/>
              <a:cxnLst/>
              <a:rect l="l" t="t" r="r" b="b"/>
              <a:pathLst>
                <a:path w="812" h="397" extrusionOk="0">
                  <a:moveTo>
                    <a:pt x="264" y="1"/>
                  </a:moveTo>
                  <a:cubicBezTo>
                    <a:pt x="0" y="1"/>
                    <a:pt x="0" y="396"/>
                    <a:pt x="264" y="396"/>
                  </a:cubicBezTo>
                  <a:lnTo>
                    <a:pt x="548" y="396"/>
                  </a:lnTo>
                  <a:cubicBezTo>
                    <a:pt x="812" y="396"/>
                    <a:pt x="812" y="1"/>
                    <a:pt x="548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6084;p67">
              <a:extLst>
                <a:ext uri="{FF2B5EF4-FFF2-40B4-BE49-F238E27FC236}">
                  <a16:creationId xmlns:a16="http://schemas.microsoft.com/office/drawing/2014/main" id="{DB6B1A19-236B-46D1-8142-47C674B8A0E2}"/>
                </a:ext>
              </a:extLst>
            </p:cNvPr>
            <p:cNvSpPr/>
            <p:nvPr/>
          </p:nvSpPr>
          <p:spPr>
            <a:xfrm>
              <a:off x="6041288" y="2591542"/>
              <a:ext cx="10404" cy="17970"/>
            </a:xfrm>
            <a:custGeom>
              <a:avLst/>
              <a:gdLst/>
              <a:ahLst/>
              <a:cxnLst/>
              <a:rect l="l" t="t" r="r" b="b"/>
              <a:pathLst>
                <a:path w="396" h="684" extrusionOk="0">
                  <a:moveTo>
                    <a:pt x="198" y="0"/>
                  </a:moveTo>
                  <a:cubicBezTo>
                    <a:pt x="99" y="0"/>
                    <a:pt x="0" y="66"/>
                    <a:pt x="0" y="198"/>
                  </a:cubicBezTo>
                  <a:lnTo>
                    <a:pt x="0" y="483"/>
                  </a:lnTo>
                  <a:cubicBezTo>
                    <a:pt x="0" y="594"/>
                    <a:pt x="90" y="684"/>
                    <a:pt x="201" y="684"/>
                  </a:cubicBezTo>
                  <a:cubicBezTo>
                    <a:pt x="305" y="684"/>
                    <a:pt x="395" y="594"/>
                    <a:pt x="395" y="483"/>
                  </a:cubicBezTo>
                  <a:lnTo>
                    <a:pt x="395" y="198"/>
                  </a:lnTo>
                  <a:cubicBezTo>
                    <a:pt x="395" y="66"/>
                    <a:pt x="297" y="0"/>
                    <a:pt x="198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6085;p67">
              <a:extLst>
                <a:ext uri="{FF2B5EF4-FFF2-40B4-BE49-F238E27FC236}">
                  <a16:creationId xmlns:a16="http://schemas.microsoft.com/office/drawing/2014/main" id="{9ABED8E4-A18F-404E-89ED-8D8C991EDC9B}"/>
                </a:ext>
              </a:extLst>
            </p:cNvPr>
            <p:cNvSpPr/>
            <p:nvPr/>
          </p:nvSpPr>
          <p:spPr>
            <a:xfrm>
              <a:off x="5953144" y="2391556"/>
              <a:ext cx="19836" cy="15869"/>
            </a:xfrm>
            <a:custGeom>
              <a:avLst/>
              <a:gdLst/>
              <a:ahLst/>
              <a:cxnLst/>
              <a:rect l="l" t="t" r="r" b="b"/>
              <a:pathLst>
                <a:path w="755" h="604" extrusionOk="0">
                  <a:moveTo>
                    <a:pt x="285" y="0"/>
                  </a:moveTo>
                  <a:cubicBezTo>
                    <a:pt x="133" y="0"/>
                    <a:pt x="0" y="196"/>
                    <a:pt x="144" y="340"/>
                  </a:cubicBezTo>
                  <a:lnTo>
                    <a:pt x="345" y="541"/>
                  </a:lnTo>
                  <a:cubicBezTo>
                    <a:pt x="379" y="583"/>
                    <a:pt x="435" y="603"/>
                    <a:pt x="484" y="603"/>
                  </a:cubicBezTo>
                  <a:cubicBezTo>
                    <a:pt x="664" y="603"/>
                    <a:pt x="754" y="388"/>
                    <a:pt x="629" y="264"/>
                  </a:cubicBezTo>
                  <a:lnTo>
                    <a:pt x="421" y="62"/>
                  </a:lnTo>
                  <a:cubicBezTo>
                    <a:pt x="379" y="19"/>
                    <a:pt x="331" y="0"/>
                    <a:pt x="28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6086;p67">
              <a:extLst>
                <a:ext uri="{FF2B5EF4-FFF2-40B4-BE49-F238E27FC236}">
                  <a16:creationId xmlns:a16="http://schemas.microsoft.com/office/drawing/2014/main" id="{6A14F321-6F11-4037-BF60-7DA5A01567D9}"/>
                </a:ext>
              </a:extLst>
            </p:cNvPr>
            <p:cNvSpPr/>
            <p:nvPr/>
          </p:nvSpPr>
          <p:spPr>
            <a:xfrm>
              <a:off x="6119686" y="2557939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285" y="1"/>
                  </a:moveTo>
                  <a:cubicBezTo>
                    <a:pt x="131" y="1"/>
                    <a:pt x="0" y="202"/>
                    <a:pt x="144" y="347"/>
                  </a:cubicBezTo>
                  <a:lnTo>
                    <a:pt x="345" y="548"/>
                  </a:lnTo>
                  <a:cubicBezTo>
                    <a:pt x="380" y="582"/>
                    <a:pt x="429" y="603"/>
                    <a:pt x="484" y="603"/>
                  </a:cubicBezTo>
                  <a:cubicBezTo>
                    <a:pt x="658" y="603"/>
                    <a:pt x="748" y="388"/>
                    <a:pt x="623" y="263"/>
                  </a:cubicBezTo>
                  <a:lnTo>
                    <a:pt x="422" y="62"/>
                  </a:lnTo>
                  <a:cubicBezTo>
                    <a:pt x="379" y="19"/>
                    <a:pt x="331" y="1"/>
                    <a:pt x="28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6087;p67">
              <a:extLst>
                <a:ext uri="{FF2B5EF4-FFF2-40B4-BE49-F238E27FC236}">
                  <a16:creationId xmlns:a16="http://schemas.microsoft.com/office/drawing/2014/main" id="{F9A616D1-8BB0-45C6-99FA-E439A535E5B0}"/>
                </a:ext>
              </a:extLst>
            </p:cNvPr>
            <p:cNvSpPr/>
            <p:nvPr/>
          </p:nvSpPr>
          <p:spPr>
            <a:xfrm>
              <a:off x="6120185" y="2391556"/>
              <a:ext cx="19652" cy="15869"/>
            </a:xfrm>
            <a:custGeom>
              <a:avLst/>
              <a:gdLst/>
              <a:ahLst/>
              <a:cxnLst/>
              <a:rect l="l" t="t" r="r" b="b"/>
              <a:pathLst>
                <a:path w="748" h="604" extrusionOk="0">
                  <a:moveTo>
                    <a:pt x="466" y="0"/>
                  </a:moveTo>
                  <a:cubicBezTo>
                    <a:pt x="419" y="0"/>
                    <a:pt x="370" y="19"/>
                    <a:pt x="326" y="62"/>
                  </a:cubicBezTo>
                  <a:lnTo>
                    <a:pt x="125" y="264"/>
                  </a:lnTo>
                  <a:cubicBezTo>
                    <a:pt x="0" y="388"/>
                    <a:pt x="84" y="603"/>
                    <a:pt x="264" y="603"/>
                  </a:cubicBezTo>
                  <a:cubicBezTo>
                    <a:pt x="313" y="603"/>
                    <a:pt x="368" y="583"/>
                    <a:pt x="403" y="541"/>
                  </a:cubicBezTo>
                  <a:lnTo>
                    <a:pt x="604" y="340"/>
                  </a:lnTo>
                  <a:cubicBezTo>
                    <a:pt x="747" y="196"/>
                    <a:pt x="618" y="0"/>
                    <a:pt x="466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6088;p67">
              <a:extLst>
                <a:ext uri="{FF2B5EF4-FFF2-40B4-BE49-F238E27FC236}">
                  <a16:creationId xmlns:a16="http://schemas.microsoft.com/office/drawing/2014/main" id="{301623FF-FCC9-4113-9C87-BBAE1575FAF1}"/>
                </a:ext>
              </a:extLst>
            </p:cNvPr>
            <p:cNvSpPr/>
            <p:nvPr/>
          </p:nvSpPr>
          <p:spPr>
            <a:xfrm>
              <a:off x="5953617" y="2557939"/>
              <a:ext cx="19862" cy="15869"/>
            </a:xfrm>
            <a:custGeom>
              <a:avLst/>
              <a:gdLst/>
              <a:ahLst/>
              <a:cxnLst/>
              <a:rect l="l" t="t" r="r" b="b"/>
              <a:pathLst>
                <a:path w="756" h="604" extrusionOk="0">
                  <a:moveTo>
                    <a:pt x="465" y="1"/>
                  </a:moveTo>
                  <a:cubicBezTo>
                    <a:pt x="418" y="1"/>
                    <a:pt x="370" y="19"/>
                    <a:pt x="327" y="62"/>
                  </a:cubicBezTo>
                  <a:lnTo>
                    <a:pt x="126" y="263"/>
                  </a:lnTo>
                  <a:cubicBezTo>
                    <a:pt x="1" y="388"/>
                    <a:pt x="91" y="603"/>
                    <a:pt x="264" y="603"/>
                  </a:cubicBezTo>
                  <a:cubicBezTo>
                    <a:pt x="320" y="603"/>
                    <a:pt x="368" y="582"/>
                    <a:pt x="403" y="548"/>
                  </a:cubicBezTo>
                  <a:lnTo>
                    <a:pt x="611" y="347"/>
                  </a:lnTo>
                  <a:cubicBezTo>
                    <a:pt x="755" y="202"/>
                    <a:pt x="620" y="1"/>
                    <a:pt x="46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6089;p67">
              <a:extLst>
                <a:ext uri="{FF2B5EF4-FFF2-40B4-BE49-F238E27FC236}">
                  <a16:creationId xmlns:a16="http://schemas.microsoft.com/office/drawing/2014/main" id="{AD788C01-35EA-4508-B478-4E1BA4980E60}"/>
                </a:ext>
              </a:extLst>
            </p:cNvPr>
            <p:cNvSpPr/>
            <p:nvPr/>
          </p:nvSpPr>
          <p:spPr>
            <a:xfrm>
              <a:off x="5927056" y="2429887"/>
              <a:ext cx="21859" cy="13425"/>
            </a:xfrm>
            <a:custGeom>
              <a:avLst/>
              <a:gdLst/>
              <a:ahLst/>
              <a:cxnLst/>
              <a:rect l="l" t="t" r="r" b="b"/>
              <a:pathLst>
                <a:path w="832" h="511" extrusionOk="0">
                  <a:moveTo>
                    <a:pt x="289" y="0"/>
                  </a:moveTo>
                  <a:cubicBezTo>
                    <a:pt x="98" y="0"/>
                    <a:pt x="1" y="295"/>
                    <a:pt x="214" y="386"/>
                  </a:cubicBezTo>
                  <a:lnTo>
                    <a:pt x="478" y="497"/>
                  </a:lnTo>
                  <a:cubicBezTo>
                    <a:pt x="499" y="504"/>
                    <a:pt x="526" y="511"/>
                    <a:pt x="554" y="511"/>
                  </a:cubicBezTo>
                  <a:cubicBezTo>
                    <a:pt x="769" y="511"/>
                    <a:pt x="831" y="213"/>
                    <a:pt x="630" y="129"/>
                  </a:cubicBezTo>
                  <a:lnTo>
                    <a:pt x="374" y="18"/>
                  </a:lnTo>
                  <a:cubicBezTo>
                    <a:pt x="344" y="6"/>
                    <a:pt x="316" y="0"/>
                    <a:pt x="289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6090;p67">
              <a:extLst>
                <a:ext uri="{FF2B5EF4-FFF2-40B4-BE49-F238E27FC236}">
                  <a16:creationId xmlns:a16="http://schemas.microsoft.com/office/drawing/2014/main" id="{AB67AA51-5433-48AC-A3BF-36687F3A76D1}"/>
                </a:ext>
              </a:extLst>
            </p:cNvPr>
            <p:cNvSpPr/>
            <p:nvPr/>
          </p:nvSpPr>
          <p:spPr>
            <a:xfrm>
              <a:off x="6143751" y="2522077"/>
              <a:ext cx="21832" cy="13452"/>
            </a:xfrm>
            <a:custGeom>
              <a:avLst/>
              <a:gdLst/>
              <a:ahLst/>
              <a:cxnLst/>
              <a:rect l="l" t="t" r="r" b="b"/>
              <a:pathLst>
                <a:path w="831" h="512" extrusionOk="0">
                  <a:moveTo>
                    <a:pt x="287" y="0"/>
                  </a:moveTo>
                  <a:cubicBezTo>
                    <a:pt x="97" y="0"/>
                    <a:pt x="1" y="289"/>
                    <a:pt x="213" y="380"/>
                  </a:cubicBezTo>
                  <a:lnTo>
                    <a:pt x="477" y="491"/>
                  </a:lnTo>
                  <a:cubicBezTo>
                    <a:pt x="498" y="505"/>
                    <a:pt x="525" y="512"/>
                    <a:pt x="553" y="512"/>
                  </a:cubicBezTo>
                  <a:cubicBezTo>
                    <a:pt x="768" y="512"/>
                    <a:pt x="831" y="213"/>
                    <a:pt x="629" y="130"/>
                  </a:cubicBezTo>
                  <a:lnTo>
                    <a:pt x="373" y="19"/>
                  </a:lnTo>
                  <a:cubicBezTo>
                    <a:pt x="343" y="6"/>
                    <a:pt x="314" y="0"/>
                    <a:pt x="287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6091;p67">
              <a:extLst>
                <a:ext uri="{FF2B5EF4-FFF2-40B4-BE49-F238E27FC236}">
                  <a16:creationId xmlns:a16="http://schemas.microsoft.com/office/drawing/2014/main" id="{F5B2CBAB-65A6-4126-9B01-0DEADA9E4EBE}"/>
                </a:ext>
              </a:extLst>
            </p:cNvPr>
            <p:cNvSpPr/>
            <p:nvPr/>
          </p:nvSpPr>
          <p:spPr>
            <a:xfrm>
              <a:off x="6084822" y="2365730"/>
              <a:ext cx="15816" cy="17261"/>
            </a:xfrm>
            <a:custGeom>
              <a:avLst/>
              <a:gdLst/>
              <a:ahLst/>
              <a:cxnLst/>
              <a:rect l="l" t="t" r="r" b="b"/>
              <a:pathLst>
                <a:path w="602" h="657" extrusionOk="0">
                  <a:moveTo>
                    <a:pt x="345" y="0"/>
                  </a:moveTo>
                  <a:cubicBezTo>
                    <a:pt x="275" y="0"/>
                    <a:pt x="204" y="37"/>
                    <a:pt x="167" y="123"/>
                  </a:cubicBezTo>
                  <a:lnTo>
                    <a:pt x="56" y="386"/>
                  </a:lnTo>
                  <a:cubicBezTo>
                    <a:pt x="1" y="511"/>
                    <a:pt x="98" y="657"/>
                    <a:pt x="237" y="657"/>
                  </a:cubicBezTo>
                  <a:cubicBezTo>
                    <a:pt x="320" y="657"/>
                    <a:pt x="389" y="608"/>
                    <a:pt x="424" y="539"/>
                  </a:cubicBezTo>
                  <a:lnTo>
                    <a:pt x="535" y="276"/>
                  </a:lnTo>
                  <a:cubicBezTo>
                    <a:pt x="602" y="119"/>
                    <a:pt x="473" y="0"/>
                    <a:pt x="345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6092;p67">
              <a:extLst>
                <a:ext uri="{FF2B5EF4-FFF2-40B4-BE49-F238E27FC236}">
                  <a16:creationId xmlns:a16="http://schemas.microsoft.com/office/drawing/2014/main" id="{E7F0B039-BB1E-49A2-922C-861C6DA56C82}"/>
                </a:ext>
              </a:extLst>
            </p:cNvPr>
            <p:cNvSpPr/>
            <p:nvPr/>
          </p:nvSpPr>
          <p:spPr>
            <a:xfrm>
              <a:off x="5992632" y="2582399"/>
              <a:ext cx="15816" cy="17287"/>
            </a:xfrm>
            <a:custGeom>
              <a:avLst/>
              <a:gdLst/>
              <a:ahLst/>
              <a:cxnLst/>
              <a:rect l="l" t="t" r="r" b="b"/>
              <a:pathLst>
                <a:path w="602" h="658" extrusionOk="0">
                  <a:moveTo>
                    <a:pt x="350" y="0"/>
                  </a:moveTo>
                  <a:cubicBezTo>
                    <a:pt x="280" y="0"/>
                    <a:pt x="211" y="37"/>
                    <a:pt x="174" y="123"/>
                  </a:cubicBezTo>
                  <a:lnTo>
                    <a:pt x="56" y="387"/>
                  </a:lnTo>
                  <a:cubicBezTo>
                    <a:pt x="0" y="511"/>
                    <a:pt x="97" y="657"/>
                    <a:pt x="243" y="657"/>
                  </a:cubicBezTo>
                  <a:cubicBezTo>
                    <a:pt x="319" y="657"/>
                    <a:pt x="396" y="609"/>
                    <a:pt x="423" y="539"/>
                  </a:cubicBezTo>
                  <a:lnTo>
                    <a:pt x="534" y="276"/>
                  </a:lnTo>
                  <a:cubicBezTo>
                    <a:pt x="601" y="119"/>
                    <a:pt x="475" y="0"/>
                    <a:pt x="350" y="0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6093;p67">
              <a:extLst>
                <a:ext uri="{FF2B5EF4-FFF2-40B4-BE49-F238E27FC236}">
                  <a16:creationId xmlns:a16="http://schemas.microsoft.com/office/drawing/2014/main" id="{CDA3C80F-B444-43A9-B650-76ACD3014E1A}"/>
                </a:ext>
              </a:extLst>
            </p:cNvPr>
            <p:cNvSpPr/>
            <p:nvPr/>
          </p:nvSpPr>
          <p:spPr>
            <a:xfrm>
              <a:off x="5994445" y="2364758"/>
              <a:ext cx="15527" cy="17524"/>
            </a:xfrm>
            <a:custGeom>
              <a:avLst/>
              <a:gdLst/>
              <a:ahLst/>
              <a:cxnLst/>
              <a:rect l="l" t="t" r="r" b="b"/>
              <a:pathLst>
                <a:path w="591" h="667" extrusionOk="0">
                  <a:moveTo>
                    <a:pt x="255" y="1"/>
                  </a:moveTo>
                  <a:cubicBezTo>
                    <a:pt x="129" y="1"/>
                    <a:pt x="1" y="118"/>
                    <a:pt x="63" y="278"/>
                  </a:cubicBezTo>
                  <a:lnTo>
                    <a:pt x="174" y="541"/>
                  </a:lnTo>
                  <a:cubicBezTo>
                    <a:pt x="202" y="611"/>
                    <a:pt x="271" y="659"/>
                    <a:pt x="354" y="666"/>
                  </a:cubicBezTo>
                  <a:cubicBezTo>
                    <a:pt x="493" y="666"/>
                    <a:pt x="590" y="521"/>
                    <a:pt x="542" y="389"/>
                  </a:cubicBezTo>
                  <a:lnTo>
                    <a:pt x="431" y="125"/>
                  </a:lnTo>
                  <a:cubicBezTo>
                    <a:pt x="396" y="38"/>
                    <a:pt x="326" y="1"/>
                    <a:pt x="255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6094;p67">
              <a:extLst>
                <a:ext uri="{FF2B5EF4-FFF2-40B4-BE49-F238E27FC236}">
                  <a16:creationId xmlns:a16="http://schemas.microsoft.com/office/drawing/2014/main" id="{D2BAADA8-E759-43CE-A3D8-71E03C626F29}"/>
                </a:ext>
              </a:extLst>
            </p:cNvPr>
            <p:cNvSpPr/>
            <p:nvPr/>
          </p:nvSpPr>
          <p:spPr>
            <a:xfrm>
              <a:off x="6082641" y="2583161"/>
              <a:ext cx="15527" cy="17419"/>
            </a:xfrm>
            <a:custGeom>
              <a:avLst/>
              <a:gdLst/>
              <a:ahLst/>
              <a:cxnLst/>
              <a:rect l="l" t="t" r="r" b="b"/>
              <a:pathLst>
                <a:path w="591" h="663" extrusionOk="0">
                  <a:moveTo>
                    <a:pt x="254" y="1"/>
                  </a:moveTo>
                  <a:cubicBezTo>
                    <a:pt x="129" y="1"/>
                    <a:pt x="1" y="119"/>
                    <a:pt x="63" y="274"/>
                  </a:cubicBezTo>
                  <a:lnTo>
                    <a:pt x="174" y="538"/>
                  </a:lnTo>
                  <a:cubicBezTo>
                    <a:pt x="202" y="614"/>
                    <a:pt x="271" y="663"/>
                    <a:pt x="354" y="663"/>
                  </a:cubicBezTo>
                  <a:cubicBezTo>
                    <a:pt x="493" y="663"/>
                    <a:pt x="590" y="524"/>
                    <a:pt x="542" y="392"/>
                  </a:cubicBezTo>
                  <a:lnTo>
                    <a:pt x="431" y="129"/>
                  </a:lnTo>
                  <a:cubicBezTo>
                    <a:pt x="396" y="39"/>
                    <a:pt x="325" y="1"/>
                    <a:pt x="254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6095;p67">
              <a:extLst>
                <a:ext uri="{FF2B5EF4-FFF2-40B4-BE49-F238E27FC236}">
                  <a16:creationId xmlns:a16="http://schemas.microsoft.com/office/drawing/2014/main" id="{5D4C3ECD-F635-4B6E-B294-CAFA9729E7F9}"/>
                </a:ext>
              </a:extLst>
            </p:cNvPr>
            <p:cNvSpPr/>
            <p:nvPr/>
          </p:nvSpPr>
          <p:spPr>
            <a:xfrm>
              <a:off x="6144776" y="2431936"/>
              <a:ext cx="22069" cy="13399"/>
            </a:xfrm>
            <a:custGeom>
              <a:avLst/>
              <a:gdLst/>
              <a:ahLst/>
              <a:cxnLst/>
              <a:rect l="l" t="t" r="r" b="b"/>
              <a:pathLst>
                <a:path w="840" h="510" extrusionOk="0">
                  <a:moveTo>
                    <a:pt x="552" y="1"/>
                  </a:moveTo>
                  <a:cubicBezTo>
                    <a:pt x="527" y="1"/>
                    <a:pt x="500" y="6"/>
                    <a:pt x="473" y="17"/>
                  </a:cubicBezTo>
                  <a:lnTo>
                    <a:pt x="209" y="128"/>
                  </a:lnTo>
                  <a:cubicBezTo>
                    <a:pt x="1" y="204"/>
                    <a:pt x="63" y="509"/>
                    <a:pt x="285" y="509"/>
                  </a:cubicBezTo>
                  <a:cubicBezTo>
                    <a:pt x="306" y="509"/>
                    <a:pt x="334" y="502"/>
                    <a:pt x="355" y="495"/>
                  </a:cubicBezTo>
                  <a:lnTo>
                    <a:pt x="618" y="384"/>
                  </a:lnTo>
                  <a:cubicBezTo>
                    <a:pt x="839" y="298"/>
                    <a:pt x="745" y="1"/>
                    <a:pt x="552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6096;p67">
              <a:extLst>
                <a:ext uri="{FF2B5EF4-FFF2-40B4-BE49-F238E27FC236}">
                  <a16:creationId xmlns:a16="http://schemas.microsoft.com/office/drawing/2014/main" id="{162ADBCE-35D3-432C-9701-198894247B0D}"/>
                </a:ext>
              </a:extLst>
            </p:cNvPr>
            <p:cNvSpPr/>
            <p:nvPr/>
          </p:nvSpPr>
          <p:spPr>
            <a:xfrm>
              <a:off x="5926530" y="2520081"/>
              <a:ext cx="21964" cy="13268"/>
            </a:xfrm>
            <a:custGeom>
              <a:avLst/>
              <a:gdLst/>
              <a:ahLst/>
              <a:cxnLst/>
              <a:rect l="l" t="t" r="r" b="b"/>
              <a:pathLst>
                <a:path w="836" h="505" extrusionOk="0">
                  <a:moveTo>
                    <a:pt x="553" y="1"/>
                  </a:moveTo>
                  <a:cubicBezTo>
                    <a:pt x="527" y="1"/>
                    <a:pt x="499" y="6"/>
                    <a:pt x="470" y="19"/>
                  </a:cubicBezTo>
                  <a:lnTo>
                    <a:pt x="206" y="123"/>
                  </a:lnTo>
                  <a:cubicBezTo>
                    <a:pt x="1" y="205"/>
                    <a:pt x="59" y="504"/>
                    <a:pt x="275" y="504"/>
                  </a:cubicBezTo>
                  <a:cubicBezTo>
                    <a:pt x="278" y="504"/>
                    <a:pt x="280" y="504"/>
                    <a:pt x="283" y="504"/>
                  </a:cubicBezTo>
                  <a:lnTo>
                    <a:pt x="276" y="504"/>
                  </a:lnTo>
                  <a:cubicBezTo>
                    <a:pt x="303" y="504"/>
                    <a:pt x="331" y="504"/>
                    <a:pt x="352" y="490"/>
                  </a:cubicBezTo>
                  <a:lnTo>
                    <a:pt x="616" y="386"/>
                  </a:lnTo>
                  <a:cubicBezTo>
                    <a:pt x="835" y="301"/>
                    <a:pt x="744" y="1"/>
                    <a:pt x="553" y="1"/>
                  </a:cubicBezTo>
                  <a:close/>
                </a:path>
              </a:pathLst>
            </a:custGeom>
            <a:solidFill>
              <a:srgbClr val="3D3D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378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F31074C-44BF-4A07-9D3C-98D5D7545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83286" y="1381125"/>
            <a:ext cx="2381250" cy="2381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40884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dirty="0">
                <a:solidFill>
                  <a:srgbClr val="FFFFFF"/>
                </a:solidFill>
              </a:rPr>
              <a:t>WHAT ROLE DO 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>
                <a:solidFill>
                  <a:srgbClr val="FFFFFF"/>
                </a:solidFill>
              </a:rPr>
              <a:t>COACHES PLAY?</a:t>
            </a:r>
          </a:p>
        </p:txBody>
      </p:sp>
      <p:sp>
        <p:nvSpPr>
          <p:cNvPr id="18435" name="Rectangle 13"/>
          <p:cNvSpPr>
            <a:spLocks noChangeArrowheads="1"/>
          </p:cNvSpPr>
          <p:nvPr/>
        </p:nvSpPr>
        <p:spPr bwMode="auto">
          <a:xfrm>
            <a:off x="1143000" y="-126958"/>
            <a:ext cx="6858000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prstTxWarp prst="textNoShape">
              <a:avLst/>
            </a:prstTxWarp>
            <a:spAutoFit/>
          </a:bodyPr>
          <a:lstStyle/>
          <a:p>
            <a:endParaRPr lang="en-US" sz="1050"/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1356232880"/>
              </p:ext>
            </p:extLst>
          </p:nvPr>
        </p:nvGraphicFramePr>
        <p:xfrm>
          <a:off x="2106294" y="350597"/>
          <a:ext cx="6858000" cy="454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113907C2-6CBA-4EB0-9C84-D7AC172924F7}"/>
              </a:ext>
            </a:extLst>
          </p:cNvPr>
          <p:cNvSpPr/>
          <p:nvPr/>
        </p:nvSpPr>
        <p:spPr bwMode="auto">
          <a:xfrm>
            <a:off x="610012" y="2571750"/>
            <a:ext cx="2171449" cy="1749238"/>
          </a:xfrm>
          <a:prstGeom prst="wedgeRoundRectCallou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wrap="square" lIns="68580" tIns="34290" rIns="68580" bIns="3429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latin typeface="Poppins" panose="020B0604020202020204" charset="0"/>
                <a:ea typeface="ＭＳ Ｐゴシック"/>
                <a:cs typeface="Poppins" panose="020B0604020202020204" charset="0"/>
              </a:rPr>
              <a:t>Discussion: </a:t>
            </a:r>
          </a:p>
          <a:p>
            <a:pPr algn="ctr"/>
            <a:r>
              <a:rPr lang="en-US" dirty="0">
                <a:solidFill>
                  <a:srgbClr val="FFFFFF"/>
                </a:solidFill>
                <a:latin typeface="Poppins" panose="020B0604020202020204" charset="0"/>
                <a:ea typeface="ＭＳ Ｐゴシック"/>
                <a:cs typeface="Poppins" panose="020B0604020202020204" charset="0"/>
              </a:rPr>
              <a:t>How are you communicating with your team between trainings? </a:t>
            </a:r>
          </a:p>
        </p:txBody>
      </p:sp>
      <p:sp>
        <p:nvSpPr>
          <p:cNvPr id="13" name="Google Shape;662;p43">
            <a:extLst>
              <a:ext uri="{FF2B5EF4-FFF2-40B4-BE49-F238E27FC236}">
                <a16:creationId xmlns:a16="http://schemas.microsoft.com/office/drawing/2014/main" id="{C6BE2D93-8C57-4443-B965-995081F60C5A}"/>
              </a:ext>
            </a:extLst>
          </p:cNvPr>
          <p:cNvSpPr/>
          <p:nvPr/>
        </p:nvSpPr>
        <p:spPr>
          <a:xfrm>
            <a:off x="8099648" y="126958"/>
            <a:ext cx="868680" cy="868680"/>
          </a:xfrm>
          <a:prstGeom prst="ellipse">
            <a:avLst/>
          </a:prstGeom>
          <a:gradFill>
            <a:gsLst>
              <a:gs pos="0">
                <a:srgbClr val="63A537"/>
              </a:gs>
              <a:gs pos="100000">
                <a:srgbClr val="99CB38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4B4A582-DC4F-4091-826D-9609E1EA7B76}"/>
              </a:ext>
            </a:extLst>
          </p:cNvPr>
          <p:cNvGrpSpPr/>
          <p:nvPr/>
        </p:nvGrpSpPr>
        <p:grpSpPr>
          <a:xfrm>
            <a:off x="8219076" y="300001"/>
            <a:ext cx="604678" cy="505873"/>
            <a:chOff x="5927593" y="419031"/>
            <a:chExt cx="2451625" cy="2051026"/>
          </a:xfrm>
        </p:grpSpPr>
        <p:grpSp>
          <p:nvGrpSpPr>
            <p:cNvPr id="17" name="Google Shape;16036;p73">
              <a:extLst>
                <a:ext uri="{FF2B5EF4-FFF2-40B4-BE49-F238E27FC236}">
                  <a16:creationId xmlns:a16="http://schemas.microsoft.com/office/drawing/2014/main" id="{BAEE1BF8-6811-43A0-A53B-15F71E9841BD}"/>
                </a:ext>
              </a:extLst>
            </p:cNvPr>
            <p:cNvGrpSpPr/>
            <p:nvPr/>
          </p:nvGrpSpPr>
          <p:grpSpPr>
            <a:xfrm>
              <a:off x="5927593" y="1181807"/>
              <a:ext cx="1725126" cy="1286091"/>
              <a:chOff x="1798763" y="3395401"/>
              <a:chExt cx="376185" cy="280448"/>
            </a:xfrm>
          </p:grpSpPr>
          <p:sp>
            <p:nvSpPr>
              <p:cNvPr id="40" name="Google Shape;16037;p73">
                <a:extLst>
                  <a:ext uri="{FF2B5EF4-FFF2-40B4-BE49-F238E27FC236}">
                    <a16:creationId xmlns:a16="http://schemas.microsoft.com/office/drawing/2014/main" id="{17BDA106-9A81-4ADF-B7F3-D6940C4821C5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47711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820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401" y="1603"/>
                      <a:pt x="1819" y="1242"/>
                      <a:pt x="1819" y="809"/>
                    </a:cubicBezTo>
                    <a:cubicBezTo>
                      <a:pt x="1819" y="361"/>
                      <a:pt x="1401" y="1"/>
                      <a:pt x="910" y="1"/>
                    </a:cubicBezTo>
                    <a:close/>
                  </a:path>
                </a:pathLst>
              </a:custGeom>
              <a:solidFill>
                <a:srgbClr val="92A9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1" name="Google Shape;16038;p73">
                <a:extLst>
                  <a:ext uri="{FF2B5EF4-FFF2-40B4-BE49-F238E27FC236}">
                    <a16:creationId xmlns:a16="http://schemas.microsoft.com/office/drawing/2014/main" id="{F9D20496-EBCD-4901-A84B-A1BC456F9CF0}"/>
                  </a:ext>
                </a:extLst>
              </p:cNvPr>
              <p:cNvSpPr/>
              <p:nvPr/>
            </p:nvSpPr>
            <p:spPr>
              <a:xfrm>
                <a:off x="2097352" y="3478660"/>
                <a:ext cx="32559" cy="4202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603" extrusionOk="0">
                    <a:moveTo>
                      <a:pt x="910" y="1"/>
                    </a:moveTo>
                    <a:cubicBezTo>
                      <a:pt x="405" y="1"/>
                      <a:pt x="0" y="361"/>
                      <a:pt x="0" y="809"/>
                    </a:cubicBezTo>
                    <a:cubicBezTo>
                      <a:pt x="0" y="1242"/>
                      <a:pt x="405" y="1603"/>
                      <a:pt x="910" y="1603"/>
                    </a:cubicBezTo>
                    <a:cubicBezTo>
                      <a:pt x="1025" y="1603"/>
                      <a:pt x="1141" y="1574"/>
                      <a:pt x="1242" y="1545"/>
                    </a:cubicBezTo>
                    <a:cubicBezTo>
                      <a:pt x="924" y="1444"/>
                      <a:pt x="693" y="1141"/>
                      <a:pt x="679" y="809"/>
                    </a:cubicBezTo>
                    <a:cubicBezTo>
                      <a:pt x="693" y="462"/>
                      <a:pt x="924" y="159"/>
                      <a:pt x="1242" y="73"/>
                    </a:cubicBezTo>
                    <a:cubicBezTo>
                      <a:pt x="1141" y="29"/>
                      <a:pt x="1025" y="1"/>
                      <a:pt x="910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2" name="Google Shape;16039;p73">
                <a:extLst>
                  <a:ext uri="{FF2B5EF4-FFF2-40B4-BE49-F238E27FC236}">
                    <a16:creationId xmlns:a16="http://schemas.microsoft.com/office/drawing/2014/main" id="{4A812E85-3F21-4BA9-B33D-54F9B60A3AB6}"/>
                  </a:ext>
                </a:extLst>
              </p:cNvPr>
              <p:cNvSpPr/>
              <p:nvPr/>
            </p:nvSpPr>
            <p:spPr>
              <a:xfrm>
                <a:off x="2067441" y="3580452"/>
                <a:ext cx="107508" cy="95396"/>
              </a:xfrm>
              <a:custGeom>
                <a:avLst/>
                <a:gdLst/>
                <a:ahLst/>
                <a:cxnLst/>
                <a:rect l="l" t="t" r="r" b="b"/>
                <a:pathLst>
                  <a:path w="4101" h="3639" extrusionOk="0">
                    <a:moveTo>
                      <a:pt x="1358" y="1"/>
                    </a:moveTo>
                    <a:lnTo>
                      <a:pt x="1358" y="679"/>
                    </a:lnTo>
                    <a:cubicBezTo>
                      <a:pt x="1358" y="852"/>
                      <a:pt x="1271" y="1011"/>
                      <a:pt x="1113" y="1083"/>
                    </a:cubicBezTo>
                    <a:lnTo>
                      <a:pt x="376" y="1444"/>
                    </a:lnTo>
                    <a:cubicBezTo>
                      <a:pt x="145" y="1560"/>
                      <a:pt x="1" y="1805"/>
                      <a:pt x="1" y="2065"/>
                    </a:cubicBezTo>
                    <a:lnTo>
                      <a:pt x="1" y="3407"/>
                    </a:lnTo>
                    <a:cubicBezTo>
                      <a:pt x="1" y="3523"/>
                      <a:pt x="102" y="3638"/>
                      <a:pt x="232" y="3638"/>
                    </a:cubicBezTo>
                    <a:lnTo>
                      <a:pt x="3870" y="3638"/>
                    </a:lnTo>
                    <a:cubicBezTo>
                      <a:pt x="3985" y="3638"/>
                      <a:pt x="4101" y="3523"/>
                      <a:pt x="4101" y="3407"/>
                    </a:cubicBezTo>
                    <a:lnTo>
                      <a:pt x="4101" y="2065"/>
                    </a:lnTo>
                    <a:cubicBezTo>
                      <a:pt x="4086" y="1805"/>
                      <a:pt x="3942" y="1560"/>
                      <a:pt x="3711" y="1444"/>
                    </a:cubicBezTo>
                    <a:lnTo>
                      <a:pt x="2975" y="1083"/>
                    </a:lnTo>
                    <a:cubicBezTo>
                      <a:pt x="2830" y="1011"/>
                      <a:pt x="2729" y="852"/>
                      <a:pt x="2729" y="679"/>
                    </a:cubicBezTo>
                    <a:lnTo>
                      <a:pt x="272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3" name="Google Shape;16040;p73">
                <a:extLst>
                  <a:ext uri="{FF2B5EF4-FFF2-40B4-BE49-F238E27FC236}">
                    <a16:creationId xmlns:a16="http://schemas.microsoft.com/office/drawing/2014/main" id="{E3B1A77C-1CD2-4795-8BB8-93716D78E2AB}"/>
                  </a:ext>
                </a:extLst>
              </p:cNvPr>
              <p:cNvSpPr/>
              <p:nvPr/>
            </p:nvSpPr>
            <p:spPr>
              <a:xfrm>
                <a:off x="2103014" y="3580085"/>
                <a:ext cx="36360" cy="23856"/>
              </a:xfrm>
              <a:custGeom>
                <a:avLst/>
                <a:gdLst/>
                <a:ahLst/>
                <a:cxnLst/>
                <a:rect l="l" t="t" r="r" b="b"/>
                <a:pathLst>
                  <a:path w="1387" h="910" extrusionOk="0">
                    <a:moveTo>
                      <a:pt x="1" y="0"/>
                    </a:moveTo>
                    <a:lnTo>
                      <a:pt x="1" y="693"/>
                    </a:lnTo>
                    <a:cubicBezTo>
                      <a:pt x="1" y="722"/>
                      <a:pt x="1" y="751"/>
                      <a:pt x="1" y="780"/>
                    </a:cubicBezTo>
                    <a:cubicBezTo>
                      <a:pt x="217" y="866"/>
                      <a:pt x="448" y="910"/>
                      <a:pt x="694" y="910"/>
                    </a:cubicBezTo>
                    <a:cubicBezTo>
                      <a:pt x="925" y="910"/>
                      <a:pt x="1170" y="866"/>
                      <a:pt x="1387" y="780"/>
                    </a:cubicBezTo>
                    <a:cubicBezTo>
                      <a:pt x="1372" y="751"/>
                      <a:pt x="1372" y="722"/>
                      <a:pt x="1372" y="693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4" name="Google Shape;16041;p73">
                <a:extLst>
                  <a:ext uri="{FF2B5EF4-FFF2-40B4-BE49-F238E27FC236}">
                    <a16:creationId xmlns:a16="http://schemas.microsoft.com/office/drawing/2014/main" id="{EF09D17A-2280-4CCC-A5EC-77F3EDC99FFE}"/>
                  </a:ext>
                </a:extLst>
              </p:cNvPr>
              <p:cNvSpPr/>
              <p:nvPr/>
            </p:nvSpPr>
            <p:spPr>
              <a:xfrm>
                <a:off x="2067441" y="3611491"/>
                <a:ext cx="107141" cy="64358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2455" extrusionOk="0">
                    <a:moveTo>
                      <a:pt x="896" y="0"/>
                    </a:moveTo>
                    <a:lnTo>
                      <a:pt x="376" y="260"/>
                    </a:lnTo>
                    <a:cubicBezTo>
                      <a:pt x="145" y="376"/>
                      <a:pt x="1" y="621"/>
                      <a:pt x="1" y="881"/>
                    </a:cubicBezTo>
                    <a:lnTo>
                      <a:pt x="1" y="2223"/>
                    </a:lnTo>
                    <a:cubicBezTo>
                      <a:pt x="1" y="2339"/>
                      <a:pt x="102" y="2454"/>
                      <a:pt x="218" y="2454"/>
                    </a:cubicBezTo>
                    <a:lnTo>
                      <a:pt x="3870" y="2454"/>
                    </a:lnTo>
                    <a:cubicBezTo>
                      <a:pt x="3985" y="2454"/>
                      <a:pt x="4086" y="2339"/>
                      <a:pt x="4086" y="2223"/>
                    </a:cubicBezTo>
                    <a:lnTo>
                      <a:pt x="4086" y="881"/>
                    </a:lnTo>
                    <a:cubicBezTo>
                      <a:pt x="4086" y="621"/>
                      <a:pt x="3942" y="376"/>
                      <a:pt x="3711" y="260"/>
                    </a:cubicBezTo>
                    <a:lnTo>
                      <a:pt x="3191" y="0"/>
                    </a:lnTo>
                    <a:cubicBezTo>
                      <a:pt x="2924" y="419"/>
                      <a:pt x="2484" y="628"/>
                      <a:pt x="2044" y="628"/>
                    </a:cubicBezTo>
                    <a:cubicBezTo>
                      <a:pt x="1603" y="628"/>
                      <a:pt x="1163" y="419"/>
                      <a:pt x="896" y="0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Google Shape;16042;p73">
                <a:extLst>
                  <a:ext uri="{FF2B5EF4-FFF2-40B4-BE49-F238E27FC236}">
                    <a16:creationId xmlns:a16="http://schemas.microsoft.com/office/drawing/2014/main" id="{F58FD95B-9820-48B8-8684-53D12C9656FE}"/>
                  </a:ext>
                </a:extLst>
              </p:cNvPr>
              <p:cNvSpPr/>
              <p:nvPr/>
            </p:nvSpPr>
            <p:spPr>
              <a:xfrm>
                <a:off x="2079185" y="3496827"/>
                <a:ext cx="83652" cy="83285"/>
              </a:xfrm>
              <a:custGeom>
                <a:avLst/>
                <a:gdLst/>
                <a:ahLst/>
                <a:cxnLst/>
                <a:rect l="l" t="t" r="r" b="b"/>
                <a:pathLst>
                  <a:path w="3191" h="3177" extrusionOk="0">
                    <a:moveTo>
                      <a:pt x="1603" y="0"/>
                    </a:moveTo>
                    <a:cubicBezTo>
                      <a:pt x="722" y="0"/>
                      <a:pt x="0" y="708"/>
                      <a:pt x="0" y="1588"/>
                    </a:cubicBezTo>
                    <a:cubicBezTo>
                      <a:pt x="0" y="2469"/>
                      <a:pt x="722" y="3176"/>
                      <a:pt x="1603" y="3176"/>
                    </a:cubicBezTo>
                    <a:cubicBezTo>
                      <a:pt x="2483" y="3176"/>
                      <a:pt x="3191" y="2469"/>
                      <a:pt x="3191" y="1588"/>
                    </a:cubicBezTo>
                    <a:cubicBezTo>
                      <a:pt x="3191" y="708"/>
                      <a:pt x="2483" y="0"/>
                      <a:pt x="1603" y="0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6" name="Google Shape;16043;p73">
                <a:extLst>
                  <a:ext uri="{FF2B5EF4-FFF2-40B4-BE49-F238E27FC236}">
                    <a16:creationId xmlns:a16="http://schemas.microsoft.com/office/drawing/2014/main" id="{A9ED386F-4CA4-4DF2-88C7-149A22C74CC0}"/>
                  </a:ext>
                </a:extLst>
              </p:cNvPr>
              <p:cNvSpPr/>
              <p:nvPr/>
            </p:nvSpPr>
            <p:spPr>
              <a:xfrm>
                <a:off x="2095071" y="3496827"/>
                <a:ext cx="69653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2657" h="2874" extrusionOk="0">
                    <a:moveTo>
                      <a:pt x="997" y="0"/>
                    </a:moveTo>
                    <a:cubicBezTo>
                      <a:pt x="246" y="0"/>
                      <a:pt x="1" y="1025"/>
                      <a:pt x="665" y="1372"/>
                    </a:cubicBezTo>
                    <a:cubicBezTo>
                      <a:pt x="694" y="1386"/>
                      <a:pt x="708" y="1401"/>
                      <a:pt x="737" y="1401"/>
                    </a:cubicBezTo>
                    <a:lnTo>
                      <a:pt x="1516" y="2844"/>
                    </a:lnTo>
                    <a:cubicBezTo>
                      <a:pt x="1516" y="2844"/>
                      <a:pt x="1733" y="2859"/>
                      <a:pt x="1950" y="2873"/>
                    </a:cubicBezTo>
                    <a:cubicBezTo>
                      <a:pt x="2411" y="2527"/>
                      <a:pt x="2657" y="1949"/>
                      <a:pt x="2570" y="1372"/>
                    </a:cubicBezTo>
                    <a:cubicBezTo>
                      <a:pt x="2484" y="708"/>
                      <a:pt x="1993" y="188"/>
                      <a:pt x="1343" y="29"/>
                    </a:cubicBezTo>
                    <a:cubicBezTo>
                      <a:pt x="1228" y="15"/>
                      <a:pt x="1112" y="0"/>
                      <a:pt x="997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7" name="Google Shape;16044;p73">
                <a:extLst>
                  <a:ext uri="{FF2B5EF4-FFF2-40B4-BE49-F238E27FC236}">
                    <a16:creationId xmlns:a16="http://schemas.microsoft.com/office/drawing/2014/main" id="{2ED81CE7-7796-4936-B6CA-9C7A73054EC7}"/>
                  </a:ext>
                </a:extLst>
              </p:cNvPr>
              <p:cNvSpPr/>
              <p:nvPr/>
            </p:nvSpPr>
            <p:spPr>
              <a:xfrm>
                <a:off x="2085241" y="3533449"/>
                <a:ext cx="71541" cy="58774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242" extrusionOk="0">
                    <a:moveTo>
                      <a:pt x="1060" y="1"/>
                    </a:moveTo>
                    <a:cubicBezTo>
                      <a:pt x="972" y="1"/>
                      <a:pt x="890" y="45"/>
                      <a:pt x="852" y="134"/>
                    </a:cubicBezTo>
                    <a:cubicBezTo>
                      <a:pt x="766" y="292"/>
                      <a:pt x="664" y="422"/>
                      <a:pt x="535" y="538"/>
                    </a:cubicBezTo>
                    <a:cubicBezTo>
                      <a:pt x="419" y="653"/>
                      <a:pt x="275" y="740"/>
                      <a:pt x="130" y="812"/>
                    </a:cubicBezTo>
                    <a:cubicBezTo>
                      <a:pt x="44" y="855"/>
                      <a:pt x="0" y="956"/>
                      <a:pt x="15" y="1057"/>
                    </a:cubicBezTo>
                    <a:cubicBezTo>
                      <a:pt x="102" y="1736"/>
                      <a:pt x="679" y="2241"/>
                      <a:pt x="1372" y="2241"/>
                    </a:cubicBezTo>
                    <a:cubicBezTo>
                      <a:pt x="2079" y="2241"/>
                      <a:pt x="2671" y="1693"/>
                      <a:pt x="2729" y="985"/>
                    </a:cubicBezTo>
                    <a:cubicBezTo>
                      <a:pt x="2729" y="913"/>
                      <a:pt x="2700" y="841"/>
                      <a:pt x="2642" y="798"/>
                    </a:cubicBezTo>
                    <a:cubicBezTo>
                      <a:pt x="2195" y="422"/>
                      <a:pt x="1675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8" name="Google Shape;16045;p73">
                <a:extLst>
                  <a:ext uri="{FF2B5EF4-FFF2-40B4-BE49-F238E27FC236}">
                    <a16:creationId xmlns:a16="http://schemas.microsoft.com/office/drawing/2014/main" id="{75E91509-8D57-4D62-AAA4-59909CA29406}"/>
                  </a:ext>
                </a:extLst>
              </p:cNvPr>
              <p:cNvSpPr/>
              <p:nvPr/>
            </p:nvSpPr>
            <p:spPr>
              <a:xfrm>
                <a:off x="2085608" y="3533449"/>
                <a:ext cx="71567" cy="58381"/>
              </a:xfrm>
              <a:custGeom>
                <a:avLst/>
                <a:gdLst/>
                <a:ahLst/>
                <a:cxnLst/>
                <a:rect l="l" t="t" r="r" b="b"/>
                <a:pathLst>
                  <a:path w="2730" h="2227" extrusionOk="0">
                    <a:moveTo>
                      <a:pt x="1060" y="1"/>
                    </a:moveTo>
                    <a:cubicBezTo>
                      <a:pt x="969" y="1"/>
                      <a:pt x="876" y="45"/>
                      <a:pt x="838" y="134"/>
                    </a:cubicBezTo>
                    <a:cubicBezTo>
                      <a:pt x="780" y="249"/>
                      <a:pt x="723" y="350"/>
                      <a:pt x="636" y="437"/>
                    </a:cubicBezTo>
                    <a:cubicBezTo>
                      <a:pt x="607" y="480"/>
                      <a:pt x="564" y="509"/>
                      <a:pt x="535" y="538"/>
                    </a:cubicBezTo>
                    <a:cubicBezTo>
                      <a:pt x="405" y="653"/>
                      <a:pt x="275" y="740"/>
                      <a:pt x="131" y="812"/>
                    </a:cubicBezTo>
                    <a:cubicBezTo>
                      <a:pt x="44" y="855"/>
                      <a:pt x="1" y="956"/>
                      <a:pt x="1" y="1057"/>
                    </a:cubicBezTo>
                    <a:cubicBezTo>
                      <a:pt x="88" y="1649"/>
                      <a:pt x="549" y="2126"/>
                      <a:pt x="1156" y="2227"/>
                    </a:cubicBezTo>
                    <a:cubicBezTo>
                      <a:pt x="838" y="2025"/>
                      <a:pt x="665" y="1693"/>
                      <a:pt x="679" y="1332"/>
                    </a:cubicBezTo>
                    <a:lnTo>
                      <a:pt x="679" y="1000"/>
                    </a:lnTo>
                    <a:cubicBezTo>
                      <a:pt x="737" y="971"/>
                      <a:pt x="780" y="928"/>
                      <a:pt x="838" y="884"/>
                    </a:cubicBezTo>
                    <a:cubicBezTo>
                      <a:pt x="954" y="769"/>
                      <a:pt x="1069" y="639"/>
                      <a:pt x="1156" y="494"/>
                    </a:cubicBezTo>
                    <a:cubicBezTo>
                      <a:pt x="1589" y="624"/>
                      <a:pt x="1993" y="855"/>
                      <a:pt x="2339" y="1144"/>
                    </a:cubicBezTo>
                    <a:cubicBezTo>
                      <a:pt x="2383" y="1173"/>
                      <a:pt x="2498" y="1274"/>
                      <a:pt x="2614" y="1389"/>
                    </a:cubicBezTo>
                    <a:cubicBezTo>
                      <a:pt x="2671" y="1260"/>
                      <a:pt x="2715" y="1130"/>
                      <a:pt x="2715" y="985"/>
                    </a:cubicBezTo>
                    <a:cubicBezTo>
                      <a:pt x="2729" y="913"/>
                      <a:pt x="2700" y="841"/>
                      <a:pt x="2643" y="798"/>
                    </a:cubicBezTo>
                    <a:cubicBezTo>
                      <a:pt x="2195" y="422"/>
                      <a:pt x="1661" y="148"/>
                      <a:pt x="1098" y="4"/>
                    </a:cubicBezTo>
                    <a:cubicBezTo>
                      <a:pt x="1085" y="2"/>
                      <a:pt x="1072" y="1"/>
                      <a:pt x="1060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9" name="Google Shape;16046;p73">
                <a:extLst>
                  <a:ext uri="{FF2B5EF4-FFF2-40B4-BE49-F238E27FC236}">
                    <a16:creationId xmlns:a16="http://schemas.microsoft.com/office/drawing/2014/main" id="{BE204A54-9642-47B8-B400-88E5117C45A3}"/>
                  </a:ext>
                </a:extLst>
              </p:cNvPr>
              <p:cNvSpPr/>
              <p:nvPr/>
            </p:nvSpPr>
            <p:spPr>
              <a:xfrm>
                <a:off x="2150699" y="3623969"/>
                <a:ext cx="24249" cy="51879"/>
              </a:xfrm>
              <a:custGeom>
                <a:avLst/>
                <a:gdLst/>
                <a:ahLst/>
                <a:cxnLst/>
                <a:rect l="l" t="t" r="r" b="b"/>
                <a:pathLst>
                  <a:path w="925" h="1979" extrusionOk="0">
                    <a:moveTo>
                      <a:pt x="780" y="1"/>
                    </a:moveTo>
                    <a:lnTo>
                      <a:pt x="174" y="463"/>
                    </a:lnTo>
                    <a:cubicBezTo>
                      <a:pt x="73" y="549"/>
                      <a:pt x="1" y="694"/>
                      <a:pt x="15" y="824"/>
                    </a:cubicBezTo>
                    <a:lnTo>
                      <a:pt x="15" y="1978"/>
                    </a:lnTo>
                    <a:lnTo>
                      <a:pt x="694" y="1978"/>
                    </a:lnTo>
                    <a:cubicBezTo>
                      <a:pt x="809" y="1978"/>
                      <a:pt x="925" y="1877"/>
                      <a:pt x="925" y="1747"/>
                    </a:cubicBezTo>
                    <a:lnTo>
                      <a:pt x="925" y="405"/>
                    </a:lnTo>
                    <a:cubicBezTo>
                      <a:pt x="910" y="261"/>
                      <a:pt x="867" y="116"/>
                      <a:pt x="780" y="1"/>
                    </a:cubicBez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0" name="Google Shape;16047;p73">
                <a:extLst>
                  <a:ext uri="{FF2B5EF4-FFF2-40B4-BE49-F238E27FC236}">
                    <a16:creationId xmlns:a16="http://schemas.microsoft.com/office/drawing/2014/main" id="{D42E2F1A-A827-41C0-B992-4D105C6B4B0C}"/>
                  </a:ext>
                </a:extLst>
              </p:cNvPr>
              <p:cNvSpPr/>
              <p:nvPr/>
            </p:nvSpPr>
            <p:spPr>
              <a:xfrm>
                <a:off x="1816930" y="3502882"/>
                <a:ext cx="29938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2498" extrusionOk="0">
                    <a:moveTo>
                      <a:pt x="679" y="0"/>
                    </a:moveTo>
                    <a:cubicBezTo>
                      <a:pt x="304" y="0"/>
                      <a:pt x="1" y="304"/>
                      <a:pt x="1" y="679"/>
                    </a:cubicBezTo>
                    <a:lnTo>
                      <a:pt x="1" y="838"/>
                    </a:lnTo>
                    <a:cubicBezTo>
                      <a:pt x="1" y="1025"/>
                      <a:pt x="30" y="1227"/>
                      <a:pt x="87" y="1415"/>
                    </a:cubicBezTo>
                    <a:lnTo>
                      <a:pt x="448" y="2498"/>
                    </a:lnTo>
                    <a:lnTo>
                      <a:pt x="1141" y="2498"/>
                    </a:lnTo>
                    <a:lnTo>
                      <a:pt x="1141" y="0"/>
                    </a:ln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1" name="Google Shape;16048;p73">
                <a:extLst>
                  <a:ext uri="{FF2B5EF4-FFF2-40B4-BE49-F238E27FC236}">
                    <a16:creationId xmlns:a16="http://schemas.microsoft.com/office/drawing/2014/main" id="{BB66F3E7-27FA-44C9-8505-AB44442945F0}"/>
                  </a:ext>
                </a:extLst>
              </p:cNvPr>
              <p:cNvSpPr/>
              <p:nvPr/>
            </p:nvSpPr>
            <p:spPr>
              <a:xfrm>
                <a:off x="1828674" y="3496827"/>
                <a:ext cx="71541" cy="7154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729" extrusionOk="0">
                    <a:moveTo>
                      <a:pt x="693" y="0"/>
                    </a:moveTo>
                    <a:cubicBezTo>
                      <a:pt x="318" y="0"/>
                      <a:pt x="0" y="304"/>
                      <a:pt x="0" y="679"/>
                    </a:cubicBezTo>
                    <a:cubicBezTo>
                      <a:pt x="0" y="939"/>
                      <a:pt x="202" y="1141"/>
                      <a:pt x="462" y="1141"/>
                    </a:cubicBezTo>
                    <a:lnTo>
                      <a:pt x="2281" y="2729"/>
                    </a:lnTo>
                    <a:lnTo>
                      <a:pt x="2671" y="1386"/>
                    </a:lnTo>
                    <a:cubicBezTo>
                      <a:pt x="2714" y="1213"/>
                      <a:pt x="2729" y="1040"/>
                      <a:pt x="2729" y="881"/>
                    </a:cubicBezTo>
                    <a:lnTo>
                      <a:pt x="2729" y="448"/>
                    </a:lnTo>
                    <a:cubicBezTo>
                      <a:pt x="2729" y="203"/>
                      <a:pt x="2526" y="0"/>
                      <a:pt x="2281" y="0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2" name="Google Shape;16049;p73">
                <a:extLst>
                  <a:ext uri="{FF2B5EF4-FFF2-40B4-BE49-F238E27FC236}">
                    <a16:creationId xmlns:a16="http://schemas.microsoft.com/office/drawing/2014/main" id="{AF50E02D-98E3-4C4D-A025-F03C345ECC2B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26503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1011" extrusionOk="0">
                    <a:moveTo>
                      <a:pt x="0" y="0"/>
                    </a:moveTo>
                    <a:lnTo>
                      <a:pt x="0" y="1011"/>
                    </a:lnTo>
                    <a:lnTo>
                      <a:pt x="1372" y="1011"/>
                    </a:ln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3" name="Google Shape;16050;p73">
                <a:extLst>
                  <a:ext uri="{FF2B5EF4-FFF2-40B4-BE49-F238E27FC236}">
                    <a16:creationId xmlns:a16="http://schemas.microsoft.com/office/drawing/2014/main" id="{38AEC64E-DD06-4C9E-B8B8-009F4267ED83}"/>
                  </a:ext>
                </a:extLst>
              </p:cNvPr>
              <p:cNvSpPr/>
              <p:nvPr/>
            </p:nvSpPr>
            <p:spPr>
              <a:xfrm>
                <a:off x="1840786" y="3586141"/>
                <a:ext cx="35967" cy="14392"/>
              </a:xfrm>
              <a:custGeom>
                <a:avLst/>
                <a:gdLst/>
                <a:ahLst/>
                <a:cxnLst/>
                <a:rect l="l" t="t" r="r" b="b"/>
                <a:pathLst>
                  <a:path w="1372" h="549" extrusionOk="0">
                    <a:moveTo>
                      <a:pt x="0" y="0"/>
                    </a:moveTo>
                    <a:lnTo>
                      <a:pt x="0" y="419"/>
                    </a:lnTo>
                    <a:cubicBezTo>
                      <a:pt x="217" y="505"/>
                      <a:pt x="448" y="549"/>
                      <a:pt x="680" y="549"/>
                    </a:cubicBezTo>
                    <a:cubicBezTo>
                      <a:pt x="913" y="549"/>
                      <a:pt x="1148" y="505"/>
                      <a:pt x="1372" y="419"/>
                    </a:cubicBezTo>
                    <a:lnTo>
                      <a:pt x="1372" y="0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4" name="Google Shape;16051;p73">
                <a:extLst>
                  <a:ext uri="{FF2B5EF4-FFF2-40B4-BE49-F238E27FC236}">
                    <a16:creationId xmlns:a16="http://schemas.microsoft.com/office/drawing/2014/main" id="{0205DF6E-41E5-46E5-96D1-86863447AC7D}"/>
                  </a:ext>
                </a:extLst>
              </p:cNvPr>
              <p:cNvSpPr/>
              <p:nvPr/>
            </p:nvSpPr>
            <p:spPr>
              <a:xfrm>
                <a:off x="1799156" y="3600507"/>
                <a:ext cx="119226" cy="75342"/>
              </a:xfrm>
              <a:custGeom>
                <a:avLst/>
                <a:gdLst/>
                <a:ahLst/>
                <a:cxnLst/>
                <a:rect l="l" t="t" r="r" b="b"/>
                <a:pathLst>
                  <a:path w="4548" h="2874" extrusionOk="0">
                    <a:moveTo>
                      <a:pt x="1588" y="1"/>
                    </a:moveTo>
                    <a:lnTo>
                      <a:pt x="491" y="318"/>
                    </a:lnTo>
                    <a:cubicBezTo>
                      <a:pt x="202" y="405"/>
                      <a:pt x="0" y="679"/>
                      <a:pt x="0" y="982"/>
                    </a:cubicBezTo>
                    <a:lnTo>
                      <a:pt x="0" y="2642"/>
                    </a:lnTo>
                    <a:cubicBezTo>
                      <a:pt x="0" y="2772"/>
                      <a:pt x="87" y="2873"/>
                      <a:pt x="217" y="2873"/>
                    </a:cubicBezTo>
                    <a:lnTo>
                      <a:pt x="4316" y="2873"/>
                    </a:lnTo>
                    <a:cubicBezTo>
                      <a:pt x="4446" y="2873"/>
                      <a:pt x="4547" y="2772"/>
                      <a:pt x="4547" y="2642"/>
                    </a:cubicBezTo>
                    <a:lnTo>
                      <a:pt x="4547" y="968"/>
                    </a:lnTo>
                    <a:cubicBezTo>
                      <a:pt x="4547" y="665"/>
                      <a:pt x="4345" y="405"/>
                      <a:pt x="4057" y="318"/>
                    </a:cubicBezTo>
                    <a:lnTo>
                      <a:pt x="2960" y="1"/>
                    </a:lnTo>
                    <a:lnTo>
                      <a:pt x="2267" y="463"/>
                    </a:lnTo>
                    <a:lnTo>
                      <a:pt x="1588" y="1"/>
                    </a:lnTo>
                    <a:close/>
                  </a:path>
                </a:pathLst>
              </a:custGeom>
              <a:solidFill>
                <a:srgbClr val="EFF2F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5" name="Google Shape;16052;p73">
                <a:extLst>
                  <a:ext uri="{FF2B5EF4-FFF2-40B4-BE49-F238E27FC236}">
                    <a16:creationId xmlns:a16="http://schemas.microsoft.com/office/drawing/2014/main" id="{D8E69421-DB24-4E5E-BF11-F303E130F41A}"/>
                  </a:ext>
                </a:extLst>
              </p:cNvPr>
              <p:cNvSpPr/>
              <p:nvPr/>
            </p:nvSpPr>
            <p:spPr>
              <a:xfrm>
                <a:off x="1852897" y="3612618"/>
                <a:ext cx="11744" cy="63231"/>
              </a:xfrm>
              <a:custGeom>
                <a:avLst/>
                <a:gdLst/>
                <a:ahLst/>
                <a:cxnLst/>
                <a:rect l="l" t="t" r="r" b="b"/>
                <a:pathLst>
                  <a:path w="448" h="2412" extrusionOk="0">
                    <a:moveTo>
                      <a:pt x="101" y="1"/>
                    </a:moveTo>
                    <a:lnTo>
                      <a:pt x="0" y="2411"/>
                    </a:lnTo>
                    <a:lnTo>
                      <a:pt x="448" y="2411"/>
                    </a:lnTo>
                    <a:lnTo>
                      <a:pt x="332" y="1"/>
                    </a:lnTo>
                    <a:close/>
                  </a:path>
                </a:pathLst>
              </a:custGeom>
              <a:solidFill>
                <a:srgbClr val="37A76F">
                  <a:lumMod val="60000"/>
                  <a:lumOff val="40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6" name="Google Shape;16053;p73">
                <a:extLst>
                  <a:ext uri="{FF2B5EF4-FFF2-40B4-BE49-F238E27FC236}">
                    <a16:creationId xmlns:a16="http://schemas.microsoft.com/office/drawing/2014/main" id="{4F6C72A6-8F27-466F-A9F3-E3FF81A7A4C2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541" cy="65511"/>
              </a:xfrm>
              <a:custGeom>
                <a:avLst/>
                <a:gdLst/>
                <a:ahLst/>
                <a:cxnLst/>
                <a:rect l="l" t="t" r="r" b="b"/>
                <a:pathLst>
                  <a:path w="2729" h="2499" extrusionOk="0">
                    <a:moveTo>
                      <a:pt x="881" y="1"/>
                    </a:moveTo>
                    <a:cubicBezTo>
                      <a:pt x="751" y="1"/>
                      <a:pt x="636" y="44"/>
                      <a:pt x="549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892"/>
                      <a:pt x="607" y="2498"/>
                      <a:pt x="1358" y="2498"/>
                    </a:cubicBezTo>
                    <a:cubicBezTo>
                      <a:pt x="2123" y="2498"/>
                      <a:pt x="2729" y="1892"/>
                      <a:pt x="2729" y="1127"/>
                    </a:cubicBezTo>
                    <a:lnTo>
                      <a:pt x="2729" y="838"/>
                    </a:lnTo>
                    <a:cubicBezTo>
                      <a:pt x="2729" y="723"/>
                      <a:pt x="2686" y="607"/>
                      <a:pt x="2599" y="520"/>
                    </a:cubicBezTo>
                    <a:cubicBezTo>
                      <a:pt x="2253" y="174"/>
                      <a:pt x="1603" y="15"/>
                      <a:pt x="881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7" name="Google Shape;16054;p73">
                <a:extLst>
                  <a:ext uri="{FF2B5EF4-FFF2-40B4-BE49-F238E27FC236}">
                    <a16:creationId xmlns:a16="http://schemas.microsoft.com/office/drawing/2014/main" id="{FD50501D-92CF-42D4-9659-EB85CA169425}"/>
                  </a:ext>
                </a:extLst>
              </p:cNvPr>
              <p:cNvSpPr/>
              <p:nvPr/>
            </p:nvSpPr>
            <p:spPr>
              <a:xfrm>
                <a:off x="1822986" y="3526712"/>
                <a:ext cx="71174" cy="63991"/>
              </a:xfrm>
              <a:custGeom>
                <a:avLst/>
                <a:gdLst/>
                <a:ahLst/>
                <a:cxnLst/>
                <a:rect l="l" t="t" r="r" b="b"/>
                <a:pathLst>
                  <a:path w="2715" h="2441" extrusionOk="0">
                    <a:moveTo>
                      <a:pt x="867" y="1"/>
                    </a:moveTo>
                    <a:cubicBezTo>
                      <a:pt x="751" y="1"/>
                      <a:pt x="636" y="44"/>
                      <a:pt x="535" y="131"/>
                    </a:cubicBezTo>
                    <a:lnTo>
                      <a:pt x="131" y="549"/>
                    </a:lnTo>
                    <a:cubicBezTo>
                      <a:pt x="44" y="636"/>
                      <a:pt x="1" y="751"/>
                      <a:pt x="1" y="867"/>
                    </a:cubicBezTo>
                    <a:lnTo>
                      <a:pt x="1" y="1127"/>
                    </a:lnTo>
                    <a:cubicBezTo>
                      <a:pt x="1" y="1733"/>
                      <a:pt x="405" y="2267"/>
                      <a:pt x="982" y="2440"/>
                    </a:cubicBezTo>
                    <a:cubicBezTo>
                      <a:pt x="780" y="2195"/>
                      <a:pt x="679" y="1892"/>
                      <a:pt x="679" y="1589"/>
                    </a:cubicBezTo>
                    <a:lnTo>
                      <a:pt x="679" y="925"/>
                    </a:lnTo>
                    <a:cubicBezTo>
                      <a:pt x="679" y="673"/>
                      <a:pt x="882" y="462"/>
                      <a:pt x="1131" y="462"/>
                    </a:cubicBezTo>
                    <a:cubicBezTo>
                      <a:pt x="1139" y="462"/>
                      <a:pt x="1147" y="462"/>
                      <a:pt x="1156" y="463"/>
                    </a:cubicBezTo>
                    <a:cubicBezTo>
                      <a:pt x="1617" y="492"/>
                      <a:pt x="2296" y="578"/>
                      <a:pt x="2715" y="780"/>
                    </a:cubicBezTo>
                    <a:cubicBezTo>
                      <a:pt x="2715" y="679"/>
                      <a:pt x="2657" y="593"/>
                      <a:pt x="2599" y="520"/>
                    </a:cubicBezTo>
                    <a:cubicBezTo>
                      <a:pt x="2238" y="174"/>
                      <a:pt x="1603" y="15"/>
                      <a:pt x="867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8" name="Google Shape;16055;p73">
                <a:extLst>
                  <a:ext uri="{FF2B5EF4-FFF2-40B4-BE49-F238E27FC236}">
                    <a16:creationId xmlns:a16="http://schemas.microsoft.com/office/drawing/2014/main" id="{D7348CB0-FD16-421E-B09D-A7A5DD6CE508}"/>
                  </a:ext>
                </a:extLst>
              </p:cNvPr>
              <p:cNvSpPr/>
              <p:nvPr/>
            </p:nvSpPr>
            <p:spPr>
              <a:xfrm>
                <a:off x="1798763" y="3616026"/>
                <a:ext cx="24249" cy="59823"/>
              </a:xfrm>
              <a:custGeom>
                <a:avLst/>
                <a:gdLst/>
                <a:ahLst/>
                <a:cxnLst/>
                <a:rect l="l" t="t" r="r" b="b"/>
                <a:pathLst>
                  <a:path w="925" h="2282" extrusionOk="0">
                    <a:moveTo>
                      <a:pt x="131" y="1"/>
                    </a:moveTo>
                    <a:cubicBezTo>
                      <a:pt x="59" y="102"/>
                      <a:pt x="15" y="246"/>
                      <a:pt x="15" y="390"/>
                    </a:cubicBezTo>
                    <a:lnTo>
                      <a:pt x="15" y="2050"/>
                    </a:lnTo>
                    <a:cubicBezTo>
                      <a:pt x="1" y="2180"/>
                      <a:pt x="102" y="2281"/>
                      <a:pt x="232" y="2281"/>
                    </a:cubicBezTo>
                    <a:lnTo>
                      <a:pt x="910" y="2281"/>
                    </a:lnTo>
                    <a:lnTo>
                      <a:pt x="925" y="1069"/>
                    </a:lnTo>
                    <a:cubicBezTo>
                      <a:pt x="925" y="881"/>
                      <a:pt x="852" y="708"/>
                      <a:pt x="723" y="578"/>
                    </a:cubicBezTo>
                    <a:lnTo>
                      <a:pt x="131" y="1"/>
                    </a:ln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59" name="Google Shape;16056;p73">
                <a:extLst>
                  <a:ext uri="{FF2B5EF4-FFF2-40B4-BE49-F238E27FC236}">
                    <a16:creationId xmlns:a16="http://schemas.microsoft.com/office/drawing/2014/main" id="{6CCF2E40-12A3-4A49-B527-DFC48F74B59F}"/>
                  </a:ext>
                </a:extLst>
              </p:cNvPr>
              <p:cNvSpPr/>
              <p:nvPr/>
            </p:nvSpPr>
            <p:spPr>
              <a:xfrm>
                <a:off x="1852504" y="3612618"/>
                <a:ext cx="12138" cy="11771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49" extrusionOk="0">
                    <a:moveTo>
                      <a:pt x="1" y="1"/>
                    </a:moveTo>
                    <a:lnTo>
                      <a:pt x="1" y="347"/>
                    </a:lnTo>
                    <a:cubicBezTo>
                      <a:pt x="1" y="405"/>
                      <a:pt x="58" y="448"/>
                      <a:pt x="116" y="448"/>
                    </a:cubicBezTo>
                    <a:lnTo>
                      <a:pt x="347" y="448"/>
                    </a:lnTo>
                    <a:cubicBezTo>
                      <a:pt x="405" y="448"/>
                      <a:pt x="463" y="405"/>
                      <a:pt x="463" y="347"/>
                    </a:cubicBezTo>
                    <a:lnTo>
                      <a:pt x="463" y="1"/>
                    </a:lnTo>
                    <a:close/>
                  </a:path>
                </a:pathLst>
              </a:custGeom>
              <a:solidFill>
                <a:srgbClr val="37A76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0" name="Google Shape;16057;p73">
                <a:extLst>
                  <a:ext uri="{FF2B5EF4-FFF2-40B4-BE49-F238E27FC236}">
                    <a16:creationId xmlns:a16="http://schemas.microsoft.com/office/drawing/2014/main" id="{8A6D3845-69AE-49D3-AC6F-6F758B766767}"/>
                  </a:ext>
                </a:extLst>
              </p:cNvPr>
              <p:cNvSpPr/>
              <p:nvPr/>
            </p:nvSpPr>
            <p:spPr>
              <a:xfrm>
                <a:off x="1834337" y="3595919"/>
                <a:ext cx="24249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25" h="958" extrusionOk="0">
                    <a:moveTo>
                      <a:pt x="203" y="0"/>
                    </a:moveTo>
                    <a:cubicBezTo>
                      <a:pt x="174" y="0"/>
                      <a:pt x="146" y="15"/>
                      <a:pt x="131" y="46"/>
                    </a:cubicBezTo>
                    <a:lnTo>
                      <a:pt x="1" y="248"/>
                    </a:lnTo>
                    <a:lnTo>
                      <a:pt x="347" y="883"/>
                    </a:lnTo>
                    <a:cubicBezTo>
                      <a:pt x="365" y="929"/>
                      <a:pt x="413" y="957"/>
                      <a:pt x="463" y="957"/>
                    </a:cubicBezTo>
                    <a:cubicBezTo>
                      <a:pt x="492" y="957"/>
                      <a:pt x="523" y="948"/>
                      <a:pt x="549" y="926"/>
                    </a:cubicBezTo>
                    <a:lnTo>
                      <a:pt x="925" y="638"/>
                    </a:lnTo>
                    <a:lnTo>
                      <a:pt x="275" y="31"/>
                    </a:lnTo>
                    <a:cubicBezTo>
                      <a:pt x="255" y="11"/>
                      <a:pt x="229" y="0"/>
                      <a:pt x="203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1" name="Google Shape;16058;p73">
                <a:extLst>
                  <a:ext uri="{FF2B5EF4-FFF2-40B4-BE49-F238E27FC236}">
                    <a16:creationId xmlns:a16="http://schemas.microsoft.com/office/drawing/2014/main" id="{E05A4776-394C-4137-8EF1-93329A765197}"/>
                  </a:ext>
                </a:extLst>
              </p:cNvPr>
              <p:cNvSpPr/>
              <p:nvPr/>
            </p:nvSpPr>
            <p:spPr>
              <a:xfrm>
                <a:off x="1858559" y="3595919"/>
                <a:ext cx="24616" cy="25114"/>
              </a:xfrm>
              <a:custGeom>
                <a:avLst/>
                <a:gdLst/>
                <a:ahLst/>
                <a:cxnLst/>
                <a:rect l="l" t="t" r="r" b="b"/>
                <a:pathLst>
                  <a:path w="939" h="958" extrusionOk="0">
                    <a:moveTo>
                      <a:pt x="730" y="0"/>
                    </a:moveTo>
                    <a:cubicBezTo>
                      <a:pt x="708" y="0"/>
                      <a:pt x="685" y="11"/>
                      <a:pt x="665" y="31"/>
                    </a:cubicBezTo>
                    <a:lnTo>
                      <a:pt x="1" y="638"/>
                    </a:lnTo>
                    <a:lnTo>
                      <a:pt x="390" y="926"/>
                    </a:lnTo>
                    <a:cubicBezTo>
                      <a:pt x="417" y="948"/>
                      <a:pt x="445" y="957"/>
                      <a:pt x="473" y="957"/>
                    </a:cubicBezTo>
                    <a:cubicBezTo>
                      <a:pt x="520" y="957"/>
                      <a:pt x="565" y="929"/>
                      <a:pt x="592" y="883"/>
                    </a:cubicBezTo>
                    <a:lnTo>
                      <a:pt x="939" y="248"/>
                    </a:lnTo>
                    <a:lnTo>
                      <a:pt x="795" y="46"/>
                    </a:lnTo>
                    <a:cubicBezTo>
                      <a:pt x="779" y="15"/>
                      <a:pt x="755" y="0"/>
                      <a:pt x="730" y="0"/>
                    </a:cubicBezTo>
                    <a:close/>
                  </a:path>
                </a:pathLst>
              </a:custGeom>
              <a:solidFill>
                <a:srgbClr val="E9EDF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2" name="Google Shape;16059;p73">
                <a:extLst>
                  <a:ext uri="{FF2B5EF4-FFF2-40B4-BE49-F238E27FC236}">
                    <a16:creationId xmlns:a16="http://schemas.microsoft.com/office/drawing/2014/main" id="{E35B01FF-0742-48DC-87EB-172006FDB10F}"/>
                  </a:ext>
                </a:extLst>
              </p:cNvPr>
              <p:cNvSpPr/>
              <p:nvPr/>
            </p:nvSpPr>
            <p:spPr>
              <a:xfrm>
                <a:off x="1900556" y="3395401"/>
                <a:ext cx="178288" cy="208540"/>
              </a:xfrm>
              <a:custGeom>
                <a:avLst/>
                <a:gdLst/>
                <a:ahLst/>
                <a:cxnLst/>
                <a:rect l="l" t="t" r="r" b="b"/>
                <a:pathLst>
                  <a:path w="6801" h="7955" extrusionOk="0">
                    <a:moveTo>
                      <a:pt x="3408" y="1"/>
                    </a:moveTo>
                    <a:cubicBezTo>
                      <a:pt x="1777" y="1"/>
                      <a:pt x="578" y="1141"/>
                      <a:pt x="448" y="2960"/>
                    </a:cubicBezTo>
                    <a:cubicBezTo>
                      <a:pt x="290" y="5212"/>
                      <a:pt x="88" y="6468"/>
                      <a:pt x="30" y="6886"/>
                    </a:cubicBezTo>
                    <a:cubicBezTo>
                      <a:pt x="1" y="6987"/>
                      <a:pt x="59" y="7089"/>
                      <a:pt x="145" y="7132"/>
                    </a:cubicBezTo>
                    <a:cubicBezTo>
                      <a:pt x="578" y="7348"/>
                      <a:pt x="1921" y="7955"/>
                      <a:pt x="3408" y="7955"/>
                    </a:cubicBezTo>
                    <a:cubicBezTo>
                      <a:pt x="4895" y="7955"/>
                      <a:pt x="6237" y="7348"/>
                      <a:pt x="6670" y="7132"/>
                    </a:cubicBezTo>
                    <a:cubicBezTo>
                      <a:pt x="6757" y="7089"/>
                      <a:pt x="6800" y="6987"/>
                      <a:pt x="6786" y="6886"/>
                    </a:cubicBezTo>
                    <a:cubicBezTo>
                      <a:pt x="6728" y="6468"/>
                      <a:pt x="6526" y="5212"/>
                      <a:pt x="6367" y="2960"/>
                    </a:cubicBezTo>
                    <a:cubicBezTo>
                      <a:pt x="6237" y="1127"/>
                      <a:pt x="5039" y="1"/>
                      <a:pt x="3408" y="1"/>
                    </a:cubicBezTo>
                    <a:close/>
                  </a:path>
                </a:pathLst>
              </a:custGeom>
              <a:solidFill>
                <a:srgbClr val="667A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3" name="Google Shape;16060;p73">
                <a:extLst>
                  <a:ext uri="{FF2B5EF4-FFF2-40B4-BE49-F238E27FC236}">
                    <a16:creationId xmlns:a16="http://schemas.microsoft.com/office/drawing/2014/main" id="{D2F747FF-995F-433E-A61E-3009FFAC96FD}"/>
                  </a:ext>
                </a:extLst>
              </p:cNvPr>
              <p:cNvSpPr/>
              <p:nvPr/>
            </p:nvSpPr>
            <p:spPr>
              <a:xfrm>
                <a:off x="1942579" y="3395401"/>
                <a:ext cx="136266" cy="208593"/>
              </a:xfrm>
              <a:custGeom>
                <a:avLst/>
                <a:gdLst/>
                <a:ahLst/>
                <a:cxnLst/>
                <a:rect l="l" t="t" r="r" b="b"/>
                <a:pathLst>
                  <a:path w="5198" h="7957" extrusionOk="0">
                    <a:moveTo>
                      <a:pt x="1805" y="1"/>
                    </a:moveTo>
                    <a:cubicBezTo>
                      <a:pt x="1689" y="1"/>
                      <a:pt x="1574" y="1"/>
                      <a:pt x="1473" y="15"/>
                    </a:cubicBezTo>
                    <a:cubicBezTo>
                      <a:pt x="202" y="145"/>
                      <a:pt x="0" y="1935"/>
                      <a:pt x="1227" y="2310"/>
                    </a:cubicBezTo>
                    <a:lnTo>
                      <a:pt x="1256" y="2310"/>
                    </a:lnTo>
                    <a:lnTo>
                      <a:pt x="1718" y="7955"/>
                    </a:lnTo>
                    <a:cubicBezTo>
                      <a:pt x="1768" y="7956"/>
                      <a:pt x="1817" y="7957"/>
                      <a:pt x="1867" y="7957"/>
                    </a:cubicBezTo>
                    <a:cubicBezTo>
                      <a:pt x="3324" y="7957"/>
                      <a:pt x="4634" y="7355"/>
                      <a:pt x="5067" y="7132"/>
                    </a:cubicBezTo>
                    <a:cubicBezTo>
                      <a:pt x="5154" y="7089"/>
                      <a:pt x="5197" y="6987"/>
                      <a:pt x="5183" y="6886"/>
                    </a:cubicBezTo>
                    <a:cubicBezTo>
                      <a:pt x="5125" y="6468"/>
                      <a:pt x="4923" y="5212"/>
                      <a:pt x="4764" y="2960"/>
                    </a:cubicBezTo>
                    <a:cubicBezTo>
                      <a:pt x="4634" y="1127"/>
                      <a:pt x="3436" y="1"/>
                      <a:pt x="1805" y="1"/>
                    </a:cubicBezTo>
                    <a:close/>
                  </a:path>
                </a:pathLst>
              </a:custGeom>
              <a:solidFill>
                <a:srgbClr val="5C72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4" name="Google Shape;16061;p73">
                <a:extLst>
                  <a:ext uri="{FF2B5EF4-FFF2-40B4-BE49-F238E27FC236}">
                    <a16:creationId xmlns:a16="http://schemas.microsoft.com/office/drawing/2014/main" id="{AC3B48E3-26F2-4C88-BC12-3A7B905D156A}"/>
                  </a:ext>
                </a:extLst>
              </p:cNvPr>
              <p:cNvSpPr/>
              <p:nvPr/>
            </p:nvSpPr>
            <p:spPr>
              <a:xfrm>
                <a:off x="1888471" y="3556230"/>
                <a:ext cx="202852" cy="11961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4563" extrusionOk="0">
                    <a:moveTo>
                      <a:pt x="2728" y="1"/>
                    </a:moveTo>
                    <a:lnTo>
                      <a:pt x="2728" y="1011"/>
                    </a:lnTo>
                    <a:cubicBezTo>
                      <a:pt x="2728" y="1184"/>
                      <a:pt x="2627" y="1343"/>
                      <a:pt x="2454" y="1430"/>
                    </a:cubicBezTo>
                    <a:lnTo>
                      <a:pt x="549" y="2267"/>
                    </a:lnTo>
                    <a:cubicBezTo>
                      <a:pt x="217" y="2411"/>
                      <a:pt x="0" y="2744"/>
                      <a:pt x="0" y="3104"/>
                    </a:cubicBezTo>
                    <a:lnTo>
                      <a:pt x="0" y="4331"/>
                    </a:lnTo>
                    <a:cubicBezTo>
                      <a:pt x="0" y="4447"/>
                      <a:pt x="101" y="4562"/>
                      <a:pt x="231" y="4562"/>
                    </a:cubicBezTo>
                    <a:lnTo>
                      <a:pt x="7506" y="4562"/>
                    </a:lnTo>
                    <a:cubicBezTo>
                      <a:pt x="7636" y="4562"/>
                      <a:pt x="7737" y="4447"/>
                      <a:pt x="7737" y="4331"/>
                    </a:cubicBezTo>
                    <a:lnTo>
                      <a:pt x="7737" y="3104"/>
                    </a:lnTo>
                    <a:cubicBezTo>
                      <a:pt x="7737" y="2744"/>
                      <a:pt x="7521" y="2411"/>
                      <a:pt x="7189" y="2267"/>
                    </a:cubicBezTo>
                    <a:lnTo>
                      <a:pt x="5269" y="1430"/>
                    </a:lnTo>
                    <a:cubicBezTo>
                      <a:pt x="5110" y="1343"/>
                      <a:pt x="5009" y="1184"/>
                      <a:pt x="5009" y="1011"/>
                    </a:cubicBezTo>
                    <a:lnTo>
                      <a:pt x="5009" y="1"/>
                    </a:ln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5" name="Google Shape;16062;p73">
                <a:extLst>
                  <a:ext uri="{FF2B5EF4-FFF2-40B4-BE49-F238E27FC236}">
                    <a16:creationId xmlns:a16="http://schemas.microsoft.com/office/drawing/2014/main" id="{63383D3E-B441-4258-AD7D-D026261AE4B3}"/>
                  </a:ext>
                </a:extLst>
              </p:cNvPr>
              <p:cNvSpPr/>
              <p:nvPr/>
            </p:nvSpPr>
            <p:spPr>
              <a:xfrm>
                <a:off x="1888471" y="3599380"/>
                <a:ext cx="202852" cy="76469"/>
              </a:xfrm>
              <a:custGeom>
                <a:avLst/>
                <a:gdLst/>
                <a:ahLst/>
                <a:cxnLst/>
                <a:rect l="l" t="t" r="r" b="b"/>
                <a:pathLst>
                  <a:path w="7738" h="2917" extrusionOk="0">
                    <a:moveTo>
                      <a:pt x="1963" y="0"/>
                    </a:moveTo>
                    <a:lnTo>
                      <a:pt x="549" y="621"/>
                    </a:lnTo>
                    <a:cubicBezTo>
                      <a:pt x="217" y="765"/>
                      <a:pt x="0" y="1098"/>
                      <a:pt x="0" y="1458"/>
                    </a:cubicBezTo>
                    <a:lnTo>
                      <a:pt x="0" y="2685"/>
                    </a:lnTo>
                    <a:cubicBezTo>
                      <a:pt x="0" y="2801"/>
                      <a:pt x="101" y="2916"/>
                      <a:pt x="231" y="2916"/>
                    </a:cubicBezTo>
                    <a:lnTo>
                      <a:pt x="7506" y="2916"/>
                    </a:lnTo>
                    <a:cubicBezTo>
                      <a:pt x="7636" y="2916"/>
                      <a:pt x="7737" y="2801"/>
                      <a:pt x="7737" y="2685"/>
                    </a:cubicBezTo>
                    <a:lnTo>
                      <a:pt x="7737" y="1458"/>
                    </a:lnTo>
                    <a:cubicBezTo>
                      <a:pt x="7737" y="1098"/>
                      <a:pt x="7521" y="765"/>
                      <a:pt x="7189" y="621"/>
                    </a:cubicBezTo>
                    <a:lnTo>
                      <a:pt x="5774" y="0"/>
                    </a:lnTo>
                    <a:cubicBezTo>
                      <a:pt x="5442" y="881"/>
                      <a:pt x="4655" y="1321"/>
                      <a:pt x="3869" y="1321"/>
                    </a:cubicBezTo>
                    <a:cubicBezTo>
                      <a:pt x="3082" y="1321"/>
                      <a:pt x="2295" y="881"/>
                      <a:pt x="1963" y="0"/>
                    </a:cubicBez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6" name="Google Shape;16063;p73">
                <a:extLst>
                  <a:ext uri="{FF2B5EF4-FFF2-40B4-BE49-F238E27FC236}">
                    <a16:creationId xmlns:a16="http://schemas.microsoft.com/office/drawing/2014/main" id="{14E99FD4-5A9C-46E2-A813-8270E99B90C3}"/>
                  </a:ext>
                </a:extLst>
              </p:cNvPr>
              <p:cNvSpPr/>
              <p:nvPr/>
            </p:nvSpPr>
            <p:spPr>
              <a:xfrm>
                <a:off x="1959985" y="3556230"/>
                <a:ext cx="59823" cy="23961"/>
              </a:xfrm>
              <a:custGeom>
                <a:avLst/>
                <a:gdLst/>
                <a:ahLst/>
                <a:cxnLst/>
                <a:rect l="l" t="t" r="r" b="b"/>
                <a:pathLst>
                  <a:path w="2282" h="914" extrusionOk="0">
                    <a:moveTo>
                      <a:pt x="0" y="1"/>
                    </a:moveTo>
                    <a:lnTo>
                      <a:pt x="0" y="665"/>
                    </a:lnTo>
                    <a:cubicBezTo>
                      <a:pt x="361" y="831"/>
                      <a:pt x="751" y="914"/>
                      <a:pt x="1141" y="914"/>
                    </a:cubicBezTo>
                    <a:cubicBezTo>
                      <a:pt x="1530" y="914"/>
                      <a:pt x="1920" y="831"/>
                      <a:pt x="2281" y="665"/>
                    </a:cubicBezTo>
                    <a:lnTo>
                      <a:pt x="2281" y="1"/>
                    </a:lnTo>
                    <a:close/>
                  </a:path>
                </a:pathLst>
              </a:custGeom>
              <a:solidFill>
                <a:srgbClr val="94A5B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7" name="Google Shape;16064;p73">
                <a:extLst>
                  <a:ext uri="{FF2B5EF4-FFF2-40B4-BE49-F238E27FC236}">
                    <a16:creationId xmlns:a16="http://schemas.microsoft.com/office/drawing/2014/main" id="{9EE07BB2-61E1-49A2-B5F3-712E83B45D75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9619" cy="112069"/>
              </a:xfrm>
              <a:custGeom>
                <a:avLst/>
                <a:gdLst/>
                <a:ahLst/>
                <a:cxnLst/>
                <a:rect l="l" t="t" r="r" b="b"/>
                <a:pathLst>
                  <a:path w="4563" h="4275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025" y="733"/>
                      <a:pt x="665" y="1137"/>
                      <a:pt x="203" y="1426"/>
                    </a:cubicBezTo>
                    <a:cubicBezTo>
                      <a:pt x="87" y="1512"/>
                      <a:pt x="15" y="1642"/>
                      <a:pt x="15" y="1786"/>
                    </a:cubicBezTo>
                    <a:lnTo>
                      <a:pt x="15" y="1916"/>
                    </a:lnTo>
                    <a:cubicBezTo>
                      <a:pt x="0" y="3143"/>
                      <a:pt x="924" y="4168"/>
                      <a:pt x="2137" y="4269"/>
                    </a:cubicBezTo>
                    <a:cubicBezTo>
                      <a:pt x="2188" y="4273"/>
                      <a:pt x="2239" y="4274"/>
                      <a:pt x="2290" y="4274"/>
                    </a:cubicBezTo>
                    <a:cubicBezTo>
                      <a:pt x="3536" y="4274"/>
                      <a:pt x="4562" y="3265"/>
                      <a:pt x="4562" y="2003"/>
                    </a:cubicBezTo>
                    <a:lnTo>
                      <a:pt x="4562" y="1599"/>
                    </a:lnTo>
                    <a:cubicBezTo>
                      <a:pt x="4562" y="1411"/>
                      <a:pt x="4490" y="1223"/>
                      <a:pt x="4346" y="1093"/>
                    </a:cubicBezTo>
                    <a:cubicBezTo>
                      <a:pt x="3985" y="776"/>
                      <a:pt x="3162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BCC9D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8" name="Google Shape;16065;p73">
                <a:extLst>
                  <a:ext uri="{FF2B5EF4-FFF2-40B4-BE49-F238E27FC236}">
                    <a16:creationId xmlns:a16="http://schemas.microsoft.com/office/drawing/2014/main" id="{FD297350-99D0-4308-B31A-AE1B82D96B31}"/>
                  </a:ext>
                </a:extLst>
              </p:cNvPr>
              <p:cNvSpPr/>
              <p:nvPr/>
            </p:nvSpPr>
            <p:spPr>
              <a:xfrm>
                <a:off x="1929707" y="3456062"/>
                <a:ext cx="116971" cy="111938"/>
              </a:xfrm>
              <a:custGeom>
                <a:avLst/>
                <a:gdLst/>
                <a:ahLst/>
                <a:cxnLst/>
                <a:rect l="l" t="t" r="r" b="b"/>
                <a:pathLst>
                  <a:path w="4462" h="4270" extrusionOk="0">
                    <a:moveTo>
                      <a:pt x="1655" y="1"/>
                    </a:moveTo>
                    <a:cubicBezTo>
                      <a:pt x="1489" y="1"/>
                      <a:pt x="1344" y="98"/>
                      <a:pt x="1271" y="256"/>
                    </a:cubicBezTo>
                    <a:cubicBezTo>
                      <a:pt x="1227" y="328"/>
                      <a:pt x="1184" y="415"/>
                      <a:pt x="1126" y="487"/>
                    </a:cubicBezTo>
                    <a:cubicBezTo>
                      <a:pt x="895" y="863"/>
                      <a:pt x="578" y="1180"/>
                      <a:pt x="217" y="1426"/>
                    </a:cubicBezTo>
                    <a:cubicBezTo>
                      <a:pt x="87" y="1512"/>
                      <a:pt x="15" y="1656"/>
                      <a:pt x="15" y="1801"/>
                    </a:cubicBezTo>
                    <a:lnTo>
                      <a:pt x="15" y="1931"/>
                    </a:lnTo>
                    <a:cubicBezTo>
                      <a:pt x="0" y="3100"/>
                      <a:pt x="852" y="4096"/>
                      <a:pt x="2021" y="4269"/>
                    </a:cubicBezTo>
                    <a:cubicBezTo>
                      <a:pt x="1603" y="3836"/>
                      <a:pt x="1386" y="3273"/>
                      <a:pt x="1386" y="2696"/>
                    </a:cubicBezTo>
                    <a:lnTo>
                      <a:pt x="1386" y="1267"/>
                    </a:lnTo>
                    <a:cubicBezTo>
                      <a:pt x="1386" y="1021"/>
                      <a:pt x="1560" y="834"/>
                      <a:pt x="1790" y="805"/>
                    </a:cubicBezTo>
                    <a:cubicBezTo>
                      <a:pt x="1953" y="789"/>
                      <a:pt x="2115" y="782"/>
                      <a:pt x="2278" y="782"/>
                    </a:cubicBezTo>
                    <a:cubicBezTo>
                      <a:pt x="3027" y="782"/>
                      <a:pt x="3773" y="944"/>
                      <a:pt x="4461" y="1252"/>
                    </a:cubicBezTo>
                    <a:cubicBezTo>
                      <a:pt x="4432" y="1195"/>
                      <a:pt x="4389" y="1137"/>
                      <a:pt x="4346" y="1093"/>
                    </a:cubicBezTo>
                    <a:cubicBezTo>
                      <a:pt x="3985" y="776"/>
                      <a:pt x="3147" y="213"/>
                      <a:pt x="1747" y="11"/>
                    </a:cubicBezTo>
                    <a:cubicBezTo>
                      <a:pt x="1716" y="4"/>
                      <a:pt x="1685" y="1"/>
                      <a:pt x="1655" y="1"/>
                    </a:cubicBezTo>
                    <a:close/>
                  </a:path>
                </a:pathLst>
              </a:custGeom>
              <a:solidFill>
                <a:srgbClr val="AABB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69" name="Google Shape;16066;p73">
                <a:extLst>
                  <a:ext uri="{FF2B5EF4-FFF2-40B4-BE49-F238E27FC236}">
                    <a16:creationId xmlns:a16="http://schemas.microsoft.com/office/drawing/2014/main" id="{EDED4C9C-1335-45A7-B014-06D849F4427D}"/>
                  </a:ext>
                </a:extLst>
              </p:cNvPr>
              <p:cNvSpPr/>
              <p:nvPr/>
            </p:nvSpPr>
            <p:spPr>
              <a:xfrm>
                <a:off x="1888471" y="3619067"/>
                <a:ext cx="41629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8" h="2166" extrusionOk="0">
                    <a:moveTo>
                      <a:pt x="346" y="0"/>
                    </a:moveTo>
                    <a:cubicBezTo>
                      <a:pt x="130" y="173"/>
                      <a:pt x="0" y="433"/>
                      <a:pt x="0" y="707"/>
                    </a:cubicBezTo>
                    <a:lnTo>
                      <a:pt x="0" y="1934"/>
                    </a:lnTo>
                    <a:cubicBezTo>
                      <a:pt x="0" y="2064"/>
                      <a:pt x="101" y="2165"/>
                      <a:pt x="231" y="2165"/>
                    </a:cubicBezTo>
                    <a:lnTo>
                      <a:pt x="1588" y="2165"/>
                    </a:lnTo>
                    <a:lnTo>
                      <a:pt x="1588" y="1530"/>
                    </a:lnTo>
                    <a:cubicBezTo>
                      <a:pt x="1588" y="1357"/>
                      <a:pt x="1516" y="1184"/>
                      <a:pt x="1386" y="1054"/>
                    </a:cubicBezTo>
                    <a:lnTo>
                      <a:pt x="346" y="0"/>
                    </a:ln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0" name="Google Shape;16067;p73">
                <a:extLst>
                  <a:ext uri="{FF2B5EF4-FFF2-40B4-BE49-F238E27FC236}">
                    <a16:creationId xmlns:a16="http://schemas.microsoft.com/office/drawing/2014/main" id="{CC3CAA1D-7BA0-4B15-9534-BDC8E3B13350}"/>
                  </a:ext>
                </a:extLst>
              </p:cNvPr>
              <p:cNvSpPr/>
              <p:nvPr/>
            </p:nvSpPr>
            <p:spPr>
              <a:xfrm>
                <a:off x="2049667" y="3619067"/>
                <a:ext cx="41656" cy="56782"/>
              </a:xfrm>
              <a:custGeom>
                <a:avLst/>
                <a:gdLst/>
                <a:ahLst/>
                <a:cxnLst/>
                <a:rect l="l" t="t" r="r" b="b"/>
                <a:pathLst>
                  <a:path w="1589" h="2166" extrusionOk="0">
                    <a:moveTo>
                      <a:pt x="1242" y="0"/>
                    </a:moveTo>
                    <a:lnTo>
                      <a:pt x="203" y="1054"/>
                    </a:lnTo>
                    <a:cubicBezTo>
                      <a:pt x="73" y="1184"/>
                      <a:pt x="1" y="1357"/>
                      <a:pt x="1" y="1530"/>
                    </a:cubicBezTo>
                    <a:lnTo>
                      <a:pt x="1" y="2165"/>
                    </a:lnTo>
                    <a:lnTo>
                      <a:pt x="1357" y="2165"/>
                    </a:lnTo>
                    <a:cubicBezTo>
                      <a:pt x="1487" y="2165"/>
                      <a:pt x="1588" y="2064"/>
                      <a:pt x="1588" y="1934"/>
                    </a:cubicBezTo>
                    <a:lnTo>
                      <a:pt x="1588" y="707"/>
                    </a:lnTo>
                    <a:cubicBezTo>
                      <a:pt x="1588" y="433"/>
                      <a:pt x="1459" y="173"/>
                      <a:pt x="1242" y="0"/>
                    </a:cubicBezTo>
                    <a:close/>
                  </a:path>
                </a:pathLst>
              </a:custGeom>
              <a:solidFill>
                <a:srgbClr val="CFD9E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18" name="Google Shape;9682;p69">
              <a:extLst>
                <a:ext uri="{FF2B5EF4-FFF2-40B4-BE49-F238E27FC236}">
                  <a16:creationId xmlns:a16="http://schemas.microsoft.com/office/drawing/2014/main" id="{0670E428-E462-4289-BE48-96CBD4ABD4BD}"/>
                </a:ext>
              </a:extLst>
            </p:cNvPr>
            <p:cNvGrpSpPr/>
            <p:nvPr/>
          </p:nvGrpSpPr>
          <p:grpSpPr>
            <a:xfrm>
              <a:off x="6661321" y="419031"/>
              <a:ext cx="1717897" cy="2051026"/>
              <a:chOff x="7159964" y="1971904"/>
              <a:chExt cx="291564" cy="348103"/>
            </a:xfrm>
          </p:grpSpPr>
          <p:sp>
            <p:nvSpPr>
              <p:cNvPr id="19" name="Google Shape;9683;p69">
                <a:extLst>
                  <a:ext uri="{FF2B5EF4-FFF2-40B4-BE49-F238E27FC236}">
                    <a16:creationId xmlns:a16="http://schemas.microsoft.com/office/drawing/2014/main" id="{A3419869-4E3D-45FA-9CF5-D53E41332719}"/>
                  </a:ext>
                </a:extLst>
              </p:cNvPr>
              <p:cNvSpPr/>
              <p:nvPr/>
            </p:nvSpPr>
            <p:spPr>
              <a:xfrm>
                <a:off x="7204947" y="1994277"/>
                <a:ext cx="167906" cy="153752"/>
              </a:xfrm>
              <a:custGeom>
                <a:avLst/>
                <a:gdLst/>
                <a:ahLst/>
                <a:cxnLst/>
                <a:rect l="l" t="t" r="r" b="b"/>
                <a:pathLst>
                  <a:path w="6394" h="5855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8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345" y="4700"/>
                    </a:lnTo>
                    <a:lnTo>
                      <a:pt x="4059" y="5839"/>
                    </a:lnTo>
                    <a:cubicBezTo>
                      <a:pt x="4076" y="5850"/>
                      <a:pt x="4095" y="5855"/>
                      <a:pt x="4114" y="5855"/>
                    </a:cubicBezTo>
                    <a:cubicBezTo>
                      <a:pt x="4177" y="5855"/>
                      <a:pt x="4236" y="5800"/>
                      <a:pt x="4221" y="5733"/>
                    </a:cubicBezTo>
                    <a:lnTo>
                      <a:pt x="4049" y="4700"/>
                    </a:lnTo>
                    <a:lnTo>
                      <a:pt x="5752" y="4700"/>
                    </a:lnTo>
                    <a:cubicBezTo>
                      <a:pt x="6107" y="4700"/>
                      <a:pt x="6394" y="4413"/>
                      <a:pt x="6394" y="4058"/>
                    </a:cubicBezTo>
                    <a:lnTo>
                      <a:pt x="6394" y="642"/>
                    </a:lnTo>
                    <a:cubicBezTo>
                      <a:pt x="6394" y="288"/>
                      <a:pt x="6107" y="1"/>
                      <a:pt x="5752" y="1"/>
                    </a:cubicBezTo>
                    <a:close/>
                  </a:path>
                </a:pathLst>
              </a:custGeom>
              <a:solidFill>
                <a:srgbClr val="C5D1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0" name="Google Shape;9684;p69">
                <a:extLst>
                  <a:ext uri="{FF2B5EF4-FFF2-40B4-BE49-F238E27FC236}">
                    <a16:creationId xmlns:a16="http://schemas.microsoft.com/office/drawing/2014/main" id="{9E26B1D8-EB8A-4E57-B545-1A8B1C2DE3CB}"/>
                  </a:ext>
                </a:extLst>
              </p:cNvPr>
              <p:cNvSpPr/>
              <p:nvPr/>
            </p:nvSpPr>
            <p:spPr>
              <a:xfrm>
                <a:off x="7204711" y="1994277"/>
                <a:ext cx="156851" cy="112130"/>
              </a:xfrm>
              <a:custGeom>
                <a:avLst/>
                <a:gdLst/>
                <a:ahLst/>
                <a:cxnLst/>
                <a:rect l="l" t="t" r="r" b="b"/>
                <a:pathLst>
                  <a:path w="5973" h="4270" extrusionOk="0">
                    <a:moveTo>
                      <a:pt x="641" y="1"/>
                    </a:moveTo>
                    <a:cubicBezTo>
                      <a:pt x="297" y="1"/>
                      <a:pt x="0" y="288"/>
                      <a:pt x="10" y="642"/>
                    </a:cubicBezTo>
                    <a:lnTo>
                      <a:pt x="10" y="4058"/>
                    </a:lnTo>
                    <a:cubicBezTo>
                      <a:pt x="10" y="4125"/>
                      <a:pt x="19" y="4202"/>
                      <a:pt x="48" y="4269"/>
                    </a:cubicBezTo>
                    <a:lnTo>
                      <a:pt x="4910" y="4269"/>
                    </a:lnTo>
                    <a:cubicBezTo>
                      <a:pt x="5503" y="4269"/>
                      <a:pt x="5972" y="3791"/>
                      <a:pt x="5972" y="3207"/>
                    </a:cubicBezTo>
                    <a:lnTo>
                      <a:pt x="5972" y="39"/>
                    </a:lnTo>
                    <a:cubicBezTo>
                      <a:pt x="5905" y="20"/>
                      <a:pt x="5838" y="1"/>
                      <a:pt x="5761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1" name="Google Shape;9694;p69">
                <a:extLst>
                  <a:ext uri="{FF2B5EF4-FFF2-40B4-BE49-F238E27FC236}">
                    <a16:creationId xmlns:a16="http://schemas.microsoft.com/office/drawing/2014/main" id="{21A21A34-0EDC-4D8E-90B8-63DC30BEEB3B}"/>
                  </a:ext>
                </a:extLst>
              </p:cNvPr>
              <p:cNvSpPr/>
              <p:nvPr/>
            </p:nvSpPr>
            <p:spPr>
              <a:xfrm>
                <a:off x="7337140" y="2141806"/>
                <a:ext cx="33718" cy="73922"/>
              </a:xfrm>
              <a:custGeom>
                <a:avLst/>
                <a:gdLst/>
                <a:ahLst/>
                <a:cxnLst/>
                <a:rect l="l" t="t" r="r" b="b"/>
                <a:pathLst>
                  <a:path w="1284" h="2815" extrusionOk="0">
                    <a:moveTo>
                      <a:pt x="776" y="0"/>
                    </a:moveTo>
                    <a:cubicBezTo>
                      <a:pt x="345" y="0"/>
                      <a:pt x="1" y="345"/>
                      <a:pt x="1" y="776"/>
                    </a:cubicBezTo>
                    <a:lnTo>
                      <a:pt x="1" y="948"/>
                    </a:lnTo>
                    <a:cubicBezTo>
                      <a:pt x="1" y="1168"/>
                      <a:pt x="39" y="1388"/>
                      <a:pt x="106" y="1599"/>
                    </a:cubicBezTo>
                    <a:lnTo>
                      <a:pt x="518" y="2814"/>
                    </a:lnTo>
                    <a:lnTo>
                      <a:pt x="1283" y="2814"/>
                    </a:lnTo>
                    <a:lnTo>
                      <a:pt x="1283" y="0"/>
                    </a:ln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Google Shape;9695;p69">
                <a:extLst>
                  <a:ext uri="{FF2B5EF4-FFF2-40B4-BE49-F238E27FC236}">
                    <a16:creationId xmlns:a16="http://schemas.microsoft.com/office/drawing/2014/main" id="{E626F22F-834C-419A-80F2-4F00E072DC40}"/>
                  </a:ext>
                </a:extLst>
              </p:cNvPr>
              <p:cNvSpPr/>
              <p:nvPr/>
            </p:nvSpPr>
            <p:spPr>
              <a:xfrm>
                <a:off x="7350717" y="2135031"/>
                <a:ext cx="80697" cy="80697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3073" extrusionOk="0">
                    <a:moveTo>
                      <a:pt x="766" y="0"/>
                    </a:moveTo>
                    <a:cubicBezTo>
                      <a:pt x="345" y="0"/>
                      <a:pt x="1" y="345"/>
                      <a:pt x="1" y="766"/>
                    </a:cubicBezTo>
                    <a:cubicBezTo>
                      <a:pt x="1" y="1053"/>
                      <a:pt x="230" y="1282"/>
                      <a:pt x="508" y="1282"/>
                    </a:cubicBezTo>
                    <a:lnTo>
                      <a:pt x="2556" y="3072"/>
                    </a:lnTo>
                    <a:lnTo>
                      <a:pt x="2986" y="1560"/>
                    </a:lnTo>
                    <a:cubicBezTo>
                      <a:pt x="3044" y="1378"/>
                      <a:pt x="3073" y="1187"/>
                      <a:pt x="3073" y="995"/>
                    </a:cubicBezTo>
                    <a:lnTo>
                      <a:pt x="3073" y="517"/>
                    </a:lnTo>
                    <a:cubicBezTo>
                      <a:pt x="3073" y="230"/>
                      <a:pt x="2843" y="0"/>
                      <a:pt x="2556" y="0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3" name="Google Shape;9696;p69">
                <a:extLst>
                  <a:ext uri="{FF2B5EF4-FFF2-40B4-BE49-F238E27FC236}">
                    <a16:creationId xmlns:a16="http://schemas.microsoft.com/office/drawing/2014/main" id="{86119FA0-EBA2-4335-9B04-E74010BF3875}"/>
                  </a:ext>
                </a:extLst>
              </p:cNvPr>
              <p:cNvSpPr/>
              <p:nvPr/>
            </p:nvSpPr>
            <p:spPr>
              <a:xfrm>
                <a:off x="7364030" y="2235791"/>
                <a:ext cx="40493" cy="29936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1140" extrusionOk="0">
                    <a:moveTo>
                      <a:pt x="1" y="1"/>
                    </a:moveTo>
                    <a:lnTo>
                      <a:pt x="1" y="1140"/>
                    </a:lnTo>
                    <a:lnTo>
                      <a:pt x="1542" y="1140"/>
                    </a:lnTo>
                    <a:lnTo>
                      <a:pt x="1542" y="1"/>
                    </a:ln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4" name="Google Shape;9697;p69">
                <a:extLst>
                  <a:ext uri="{FF2B5EF4-FFF2-40B4-BE49-F238E27FC236}">
                    <a16:creationId xmlns:a16="http://schemas.microsoft.com/office/drawing/2014/main" id="{BAE09390-C397-4295-A577-BE342488475B}"/>
                  </a:ext>
                </a:extLst>
              </p:cNvPr>
              <p:cNvSpPr/>
              <p:nvPr/>
            </p:nvSpPr>
            <p:spPr>
              <a:xfrm>
                <a:off x="7364030" y="2236053"/>
                <a:ext cx="40493" cy="16281"/>
              </a:xfrm>
              <a:custGeom>
                <a:avLst/>
                <a:gdLst/>
                <a:ahLst/>
                <a:cxnLst/>
                <a:rect l="l" t="t" r="r" b="b"/>
                <a:pathLst>
                  <a:path w="1542" h="620" extrusionOk="0">
                    <a:moveTo>
                      <a:pt x="1" y="0"/>
                    </a:moveTo>
                    <a:lnTo>
                      <a:pt x="1" y="469"/>
                    </a:lnTo>
                    <a:cubicBezTo>
                      <a:pt x="250" y="570"/>
                      <a:pt x="510" y="620"/>
                      <a:pt x="771" y="620"/>
                    </a:cubicBezTo>
                    <a:cubicBezTo>
                      <a:pt x="1032" y="620"/>
                      <a:pt x="1293" y="570"/>
                      <a:pt x="1542" y="469"/>
                    </a:cubicBezTo>
                    <a:lnTo>
                      <a:pt x="1542" y="0"/>
                    </a:lnTo>
                    <a:close/>
                  </a:path>
                </a:pathLst>
              </a:custGeom>
              <a:solidFill>
                <a:srgbClr val="96AB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5" name="Google Shape;9698;p69">
                <a:extLst>
                  <a:ext uri="{FF2B5EF4-FFF2-40B4-BE49-F238E27FC236}">
                    <a16:creationId xmlns:a16="http://schemas.microsoft.com/office/drawing/2014/main" id="{341250D5-A541-46B2-B380-DC533ACDD7E1}"/>
                  </a:ext>
                </a:extLst>
              </p:cNvPr>
              <p:cNvSpPr/>
              <p:nvPr/>
            </p:nvSpPr>
            <p:spPr>
              <a:xfrm>
                <a:off x="7317051" y="2252124"/>
                <a:ext cx="134477" cy="67882"/>
              </a:xfrm>
              <a:custGeom>
                <a:avLst/>
                <a:gdLst/>
                <a:ahLst/>
                <a:cxnLst/>
                <a:rect l="l" t="t" r="r" b="b"/>
                <a:pathLst>
                  <a:path w="5121" h="2585" extrusionOk="0">
                    <a:moveTo>
                      <a:pt x="1790" y="1"/>
                    </a:moveTo>
                    <a:lnTo>
                      <a:pt x="555" y="355"/>
                    </a:lnTo>
                    <a:cubicBezTo>
                      <a:pt x="230" y="451"/>
                      <a:pt x="0" y="757"/>
                      <a:pt x="0" y="1092"/>
                    </a:cubicBezTo>
                    <a:lnTo>
                      <a:pt x="0" y="2326"/>
                    </a:lnTo>
                    <a:cubicBezTo>
                      <a:pt x="0" y="2470"/>
                      <a:pt x="115" y="2585"/>
                      <a:pt x="258" y="2585"/>
                    </a:cubicBezTo>
                    <a:lnTo>
                      <a:pt x="4862" y="2585"/>
                    </a:lnTo>
                    <a:cubicBezTo>
                      <a:pt x="5005" y="2585"/>
                      <a:pt x="5120" y="2470"/>
                      <a:pt x="5120" y="2326"/>
                    </a:cubicBezTo>
                    <a:lnTo>
                      <a:pt x="5120" y="1092"/>
                    </a:lnTo>
                    <a:cubicBezTo>
                      <a:pt x="5120" y="757"/>
                      <a:pt x="4891" y="451"/>
                      <a:pt x="4565" y="355"/>
                    </a:cubicBezTo>
                    <a:lnTo>
                      <a:pt x="3331" y="1"/>
                    </a:lnTo>
                    <a:lnTo>
                      <a:pt x="2555" y="518"/>
                    </a:lnTo>
                    <a:lnTo>
                      <a:pt x="1790" y="1"/>
                    </a:lnTo>
                    <a:close/>
                  </a:path>
                </a:pathLst>
              </a:custGeom>
              <a:solidFill>
                <a:srgbClr val="6E829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6" name="Google Shape;9699;p69">
                <a:extLst>
                  <a:ext uri="{FF2B5EF4-FFF2-40B4-BE49-F238E27FC236}">
                    <a16:creationId xmlns:a16="http://schemas.microsoft.com/office/drawing/2014/main" id="{E5FC25CA-C3CB-4D85-A08C-240D69B5F52C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54306"/>
              </a:xfrm>
              <a:custGeom>
                <a:avLst/>
                <a:gdLst/>
                <a:ahLst/>
                <a:cxnLst/>
                <a:rect l="l" t="t" r="r" b="b"/>
                <a:pathLst>
                  <a:path w="508" h="2068" extrusionOk="0">
                    <a:moveTo>
                      <a:pt x="125" y="1"/>
                    </a:moveTo>
                    <a:lnTo>
                      <a:pt x="1" y="2068"/>
                    </a:lnTo>
                    <a:lnTo>
                      <a:pt x="508" y="2068"/>
                    </a:lnTo>
                    <a:lnTo>
                      <a:pt x="383" y="1"/>
                    </a:lnTo>
                    <a:close/>
                  </a:path>
                </a:pathLst>
              </a:custGeom>
              <a:solidFill>
                <a:srgbClr val="63A5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7" name="Google Shape;9700;p69">
                <a:extLst>
                  <a:ext uri="{FF2B5EF4-FFF2-40B4-BE49-F238E27FC236}">
                    <a16:creationId xmlns:a16="http://schemas.microsoft.com/office/drawing/2014/main" id="{22BFE8E6-DC14-4963-B4A7-18F1EC73B6B0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697" cy="73712"/>
              </a:xfrm>
              <a:custGeom>
                <a:avLst/>
                <a:gdLst/>
                <a:ahLst/>
                <a:cxnLst/>
                <a:rect l="l" t="t" r="r" b="b"/>
                <a:pathLst>
                  <a:path w="3073" h="2807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55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78"/>
                    </a:cubicBezTo>
                    <a:lnTo>
                      <a:pt x="0" y="1275"/>
                    </a:lnTo>
                    <a:cubicBezTo>
                      <a:pt x="0" y="2117"/>
                      <a:pt x="689" y="2806"/>
                      <a:pt x="1531" y="2806"/>
                    </a:cubicBezTo>
                    <a:cubicBezTo>
                      <a:pt x="2383" y="2806"/>
                      <a:pt x="3072" y="2117"/>
                      <a:pt x="3072" y="1275"/>
                    </a:cubicBezTo>
                    <a:lnTo>
                      <a:pt x="3072" y="949"/>
                    </a:lnTo>
                    <a:cubicBezTo>
                      <a:pt x="3072" y="815"/>
                      <a:pt x="3015" y="682"/>
                      <a:pt x="2919" y="586"/>
                    </a:cubicBezTo>
                    <a:cubicBezTo>
                      <a:pt x="2527" y="203"/>
                      <a:pt x="1799" y="3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BECBD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8" name="Google Shape;9701;p69">
                <a:extLst>
                  <a:ext uri="{FF2B5EF4-FFF2-40B4-BE49-F238E27FC236}">
                    <a16:creationId xmlns:a16="http://schemas.microsoft.com/office/drawing/2014/main" id="{57B3B0D7-A4D1-43D4-8290-E3CA1074248A}"/>
                  </a:ext>
                </a:extLst>
              </p:cNvPr>
              <p:cNvSpPr/>
              <p:nvPr/>
            </p:nvSpPr>
            <p:spPr>
              <a:xfrm>
                <a:off x="7343941" y="2168906"/>
                <a:ext cx="80434" cy="72189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749" extrusionOk="0">
                    <a:moveTo>
                      <a:pt x="955" y="1"/>
                    </a:moveTo>
                    <a:cubicBezTo>
                      <a:pt x="823" y="1"/>
                      <a:pt x="701" y="57"/>
                      <a:pt x="613" y="146"/>
                    </a:cubicBezTo>
                    <a:lnTo>
                      <a:pt x="153" y="615"/>
                    </a:lnTo>
                    <a:cubicBezTo>
                      <a:pt x="58" y="710"/>
                      <a:pt x="0" y="835"/>
                      <a:pt x="0" y="969"/>
                    </a:cubicBezTo>
                    <a:lnTo>
                      <a:pt x="0" y="1275"/>
                    </a:lnTo>
                    <a:cubicBezTo>
                      <a:pt x="0" y="1954"/>
                      <a:pt x="450" y="2557"/>
                      <a:pt x="1110" y="2749"/>
                    </a:cubicBezTo>
                    <a:cubicBezTo>
                      <a:pt x="890" y="2471"/>
                      <a:pt x="766" y="2136"/>
                      <a:pt x="766" y="1792"/>
                    </a:cubicBezTo>
                    <a:lnTo>
                      <a:pt x="766" y="1036"/>
                    </a:lnTo>
                    <a:cubicBezTo>
                      <a:pt x="766" y="751"/>
                      <a:pt x="996" y="527"/>
                      <a:pt x="1277" y="527"/>
                    </a:cubicBezTo>
                    <a:cubicBezTo>
                      <a:pt x="1288" y="527"/>
                      <a:pt x="1300" y="528"/>
                      <a:pt x="1311" y="528"/>
                    </a:cubicBezTo>
                    <a:cubicBezTo>
                      <a:pt x="1828" y="557"/>
                      <a:pt x="2594" y="643"/>
                      <a:pt x="3063" y="873"/>
                    </a:cubicBezTo>
                    <a:cubicBezTo>
                      <a:pt x="3053" y="768"/>
                      <a:pt x="2996" y="662"/>
                      <a:pt x="2919" y="586"/>
                    </a:cubicBezTo>
                    <a:cubicBezTo>
                      <a:pt x="2527" y="203"/>
                      <a:pt x="1799" y="21"/>
                      <a:pt x="986" y="2"/>
                    </a:cubicBezTo>
                    <a:cubicBezTo>
                      <a:pt x="975" y="1"/>
                      <a:pt x="965" y="1"/>
                      <a:pt x="955" y="1"/>
                    </a:cubicBezTo>
                    <a:close/>
                  </a:path>
                </a:pathLst>
              </a:custGeom>
              <a:solidFill>
                <a:srgbClr val="ACBDC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9" name="Google Shape;9702;p69">
                <a:extLst>
                  <a:ext uri="{FF2B5EF4-FFF2-40B4-BE49-F238E27FC236}">
                    <a16:creationId xmlns:a16="http://schemas.microsoft.com/office/drawing/2014/main" id="{F9C41C22-2188-4A61-97D7-5FD33CE5E767}"/>
                  </a:ext>
                </a:extLst>
              </p:cNvPr>
              <p:cNvSpPr/>
              <p:nvPr/>
            </p:nvSpPr>
            <p:spPr>
              <a:xfrm>
                <a:off x="7317051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144" y="0"/>
                    </a:moveTo>
                    <a:cubicBezTo>
                      <a:pt x="48" y="125"/>
                      <a:pt x="0" y="278"/>
                      <a:pt x="0" y="440"/>
                    </a:cubicBezTo>
                    <a:lnTo>
                      <a:pt x="0" y="1665"/>
                    </a:lnTo>
                    <a:cubicBezTo>
                      <a:pt x="0" y="1809"/>
                      <a:pt x="115" y="1924"/>
                      <a:pt x="258" y="1924"/>
                    </a:cubicBezTo>
                    <a:lnTo>
                      <a:pt x="1024" y="1924"/>
                    </a:lnTo>
                    <a:lnTo>
                      <a:pt x="1024" y="1206"/>
                    </a:lnTo>
                    <a:cubicBezTo>
                      <a:pt x="1024" y="995"/>
                      <a:pt x="948" y="804"/>
                      <a:pt x="804" y="660"/>
                    </a:cubicBezTo>
                    <a:lnTo>
                      <a:pt x="144" y="0"/>
                    </a:ln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0" name="Google Shape;9703;p69">
                <a:extLst>
                  <a:ext uri="{FF2B5EF4-FFF2-40B4-BE49-F238E27FC236}">
                    <a16:creationId xmlns:a16="http://schemas.microsoft.com/office/drawing/2014/main" id="{665ED5DF-9FFF-4A28-9AE8-726742BB3913}"/>
                  </a:ext>
                </a:extLst>
              </p:cNvPr>
              <p:cNvSpPr/>
              <p:nvPr/>
            </p:nvSpPr>
            <p:spPr>
              <a:xfrm>
                <a:off x="7424612" y="2269482"/>
                <a:ext cx="26916" cy="50524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924" extrusionOk="0">
                    <a:moveTo>
                      <a:pt x="881" y="0"/>
                    </a:moveTo>
                    <a:lnTo>
                      <a:pt x="220" y="660"/>
                    </a:lnTo>
                    <a:cubicBezTo>
                      <a:pt x="77" y="804"/>
                      <a:pt x="0" y="995"/>
                      <a:pt x="0" y="1206"/>
                    </a:cubicBezTo>
                    <a:lnTo>
                      <a:pt x="0" y="1924"/>
                    </a:lnTo>
                    <a:lnTo>
                      <a:pt x="766" y="1924"/>
                    </a:lnTo>
                    <a:cubicBezTo>
                      <a:pt x="909" y="1924"/>
                      <a:pt x="1024" y="1809"/>
                      <a:pt x="1024" y="1665"/>
                    </a:cubicBezTo>
                    <a:lnTo>
                      <a:pt x="1024" y="440"/>
                    </a:lnTo>
                    <a:cubicBezTo>
                      <a:pt x="1024" y="278"/>
                      <a:pt x="976" y="125"/>
                      <a:pt x="881" y="0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1" name="Google Shape;9704;p69">
                <a:extLst>
                  <a:ext uri="{FF2B5EF4-FFF2-40B4-BE49-F238E27FC236}">
                    <a16:creationId xmlns:a16="http://schemas.microsoft.com/office/drawing/2014/main" id="{EA7578CF-EECF-447A-9DE0-659E44BF5C3A}"/>
                  </a:ext>
                </a:extLst>
              </p:cNvPr>
              <p:cNvSpPr/>
              <p:nvPr/>
            </p:nvSpPr>
            <p:spPr>
              <a:xfrm>
                <a:off x="7377607" y="2265701"/>
                <a:ext cx="13340" cy="13340"/>
              </a:xfrm>
              <a:custGeom>
                <a:avLst/>
                <a:gdLst/>
                <a:ahLst/>
                <a:cxnLst/>
                <a:rect l="l" t="t" r="r" b="b"/>
                <a:pathLst>
                  <a:path w="508" h="508" extrusionOk="0">
                    <a:moveTo>
                      <a:pt x="1" y="1"/>
                    </a:moveTo>
                    <a:lnTo>
                      <a:pt x="1" y="403"/>
                    </a:lnTo>
                    <a:cubicBezTo>
                      <a:pt x="1" y="460"/>
                      <a:pt x="48" y="508"/>
                      <a:pt x="106" y="508"/>
                    </a:cubicBezTo>
                    <a:lnTo>
                      <a:pt x="402" y="508"/>
                    </a:lnTo>
                    <a:cubicBezTo>
                      <a:pt x="460" y="508"/>
                      <a:pt x="508" y="460"/>
                      <a:pt x="508" y="403"/>
                    </a:cubicBezTo>
                    <a:lnTo>
                      <a:pt x="508" y="1"/>
                    </a:lnTo>
                    <a:close/>
                  </a:path>
                </a:pathLst>
              </a:custGeom>
              <a:solidFill>
                <a:srgbClr val="63A537">
                  <a:lumMod val="7500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2" name="Google Shape;9705;p69">
                <a:extLst>
                  <a:ext uri="{FF2B5EF4-FFF2-40B4-BE49-F238E27FC236}">
                    <a16:creationId xmlns:a16="http://schemas.microsoft.com/office/drawing/2014/main" id="{72FFF650-409B-4BE1-9D54-A63A9C21A2C6}"/>
                  </a:ext>
                </a:extLst>
              </p:cNvPr>
              <p:cNvSpPr/>
              <p:nvPr/>
            </p:nvSpPr>
            <p:spPr>
              <a:xfrm>
                <a:off x="7356756" y="2246899"/>
                <a:ext cx="27415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075" extrusionOk="0">
                    <a:moveTo>
                      <a:pt x="235" y="1"/>
                    </a:moveTo>
                    <a:cubicBezTo>
                      <a:pt x="204" y="1"/>
                      <a:pt x="174" y="15"/>
                      <a:pt x="153" y="47"/>
                    </a:cubicBezTo>
                    <a:lnTo>
                      <a:pt x="0" y="286"/>
                    </a:lnTo>
                    <a:lnTo>
                      <a:pt x="383" y="994"/>
                    </a:lnTo>
                    <a:cubicBezTo>
                      <a:pt x="412" y="1047"/>
                      <a:pt x="464" y="1075"/>
                      <a:pt x="517" y="1075"/>
                    </a:cubicBezTo>
                    <a:cubicBezTo>
                      <a:pt x="550" y="1075"/>
                      <a:pt x="583" y="1064"/>
                      <a:pt x="613" y="1042"/>
                    </a:cubicBezTo>
                    <a:lnTo>
                      <a:pt x="1043" y="717"/>
                    </a:lnTo>
                    <a:lnTo>
                      <a:pt x="306" y="28"/>
                    </a:lnTo>
                    <a:cubicBezTo>
                      <a:pt x="285" y="10"/>
                      <a:pt x="260" y="1"/>
                      <a:pt x="235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3" name="Google Shape;9706;p69">
                <a:extLst>
                  <a:ext uri="{FF2B5EF4-FFF2-40B4-BE49-F238E27FC236}">
                    <a16:creationId xmlns:a16="http://schemas.microsoft.com/office/drawing/2014/main" id="{8642F33F-BBBD-4140-A27E-FB9AF964162D}"/>
                  </a:ext>
                </a:extLst>
              </p:cNvPr>
              <p:cNvSpPr/>
              <p:nvPr/>
            </p:nvSpPr>
            <p:spPr>
              <a:xfrm>
                <a:off x="7384146" y="2246899"/>
                <a:ext cx="27678" cy="28229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1075" extrusionOk="0">
                    <a:moveTo>
                      <a:pt x="813" y="1"/>
                    </a:moveTo>
                    <a:cubicBezTo>
                      <a:pt x="786" y="1"/>
                      <a:pt x="759" y="10"/>
                      <a:pt x="737" y="28"/>
                    </a:cubicBezTo>
                    <a:lnTo>
                      <a:pt x="0" y="717"/>
                    </a:lnTo>
                    <a:lnTo>
                      <a:pt x="441" y="1042"/>
                    </a:lnTo>
                    <a:cubicBezTo>
                      <a:pt x="466" y="1064"/>
                      <a:pt x="499" y="1075"/>
                      <a:pt x="532" y="1075"/>
                    </a:cubicBezTo>
                    <a:cubicBezTo>
                      <a:pt x="585" y="1075"/>
                      <a:pt x="637" y="1047"/>
                      <a:pt x="661" y="994"/>
                    </a:cubicBezTo>
                    <a:lnTo>
                      <a:pt x="1053" y="286"/>
                    </a:lnTo>
                    <a:lnTo>
                      <a:pt x="900" y="47"/>
                    </a:lnTo>
                    <a:cubicBezTo>
                      <a:pt x="879" y="15"/>
                      <a:pt x="846" y="1"/>
                      <a:pt x="813" y="1"/>
                    </a:cubicBezTo>
                    <a:close/>
                  </a:path>
                </a:pathLst>
              </a:custGeom>
              <a:solidFill>
                <a:srgbClr val="5F758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4" name="Google Shape;9707;p69">
                <a:extLst>
                  <a:ext uri="{FF2B5EF4-FFF2-40B4-BE49-F238E27FC236}">
                    <a16:creationId xmlns:a16="http://schemas.microsoft.com/office/drawing/2014/main" id="{F2CEBA5C-0C56-4DEC-BE6B-00659B4E2D7F}"/>
                  </a:ext>
                </a:extLst>
              </p:cNvPr>
              <p:cNvSpPr/>
              <p:nvPr/>
            </p:nvSpPr>
            <p:spPr>
              <a:xfrm>
                <a:off x="7159964" y="1971904"/>
                <a:ext cx="190516" cy="164151"/>
              </a:xfrm>
              <a:custGeom>
                <a:avLst/>
                <a:gdLst/>
                <a:ahLst/>
                <a:cxnLst/>
                <a:rect l="l" t="t" r="r" b="b"/>
                <a:pathLst>
                  <a:path w="7255" h="6251" extrusionOk="0">
                    <a:moveTo>
                      <a:pt x="642" y="1"/>
                    </a:moveTo>
                    <a:cubicBezTo>
                      <a:pt x="288" y="1"/>
                      <a:pt x="1" y="288"/>
                      <a:pt x="1" y="642"/>
                    </a:cubicBezTo>
                    <a:lnTo>
                      <a:pt x="1" y="4059"/>
                    </a:lnTo>
                    <a:cubicBezTo>
                      <a:pt x="1" y="4413"/>
                      <a:pt x="288" y="4700"/>
                      <a:pt x="642" y="4700"/>
                    </a:cubicBezTo>
                    <a:lnTo>
                      <a:pt x="2987" y="4700"/>
                    </a:lnTo>
                    <a:lnTo>
                      <a:pt x="2632" y="6116"/>
                    </a:lnTo>
                    <a:cubicBezTo>
                      <a:pt x="2611" y="6189"/>
                      <a:pt x="2672" y="6251"/>
                      <a:pt x="2736" y="6251"/>
                    </a:cubicBezTo>
                    <a:cubicBezTo>
                      <a:pt x="2756" y="6251"/>
                      <a:pt x="2777" y="6245"/>
                      <a:pt x="2795" y="6231"/>
                    </a:cubicBezTo>
                    <a:lnTo>
                      <a:pt x="4901" y="4700"/>
                    </a:lnTo>
                    <a:lnTo>
                      <a:pt x="6614" y="4700"/>
                    </a:lnTo>
                    <a:cubicBezTo>
                      <a:pt x="6968" y="4700"/>
                      <a:pt x="7255" y="4413"/>
                      <a:pt x="7255" y="4059"/>
                    </a:cubicBezTo>
                    <a:lnTo>
                      <a:pt x="7255" y="642"/>
                    </a:lnTo>
                    <a:cubicBezTo>
                      <a:pt x="7255" y="288"/>
                      <a:pt x="6968" y="1"/>
                      <a:pt x="6614" y="1"/>
                    </a:cubicBezTo>
                    <a:close/>
                  </a:path>
                </a:pathLst>
              </a:custGeom>
              <a:solidFill>
                <a:srgbClr val="E3E9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5" name="Google Shape;9708;p69">
                <a:extLst>
                  <a:ext uri="{FF2B5EF4-FFF2-40B4-BE49-F238E27FC236}">
                    <a16:creationId xmlns:a16="http://schemas.microsoft.com/office/drawing/2014/main" id="{DA019DB0-15AB-4A5C-AEA2-8E808F93774A}"/>
                  </a:ext>
                </a:extLst>
              </p:cNvPr>
              <p:cNvSpPr/>
              <p:nvPr/>
            </p:nvSpPr>
            <p:spPr>
              <a:xfrm>
                <a:off x="7191896" y="2000055"/>
                <a:ext cx="31670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1206" h="422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919" y="422"/>
                    </a:lnTo>
                    <a:cubicBezTo>
                      <a:pt x="1206" y="422"/>
                      <a:pt x="1206" y="1"/>
                      <a:pt x="919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6" name="Google Shape;9709;p69">
                <a:extLst>
                  <a:ext uri="{FF2B5EF4-FFF2-40B4-BE49-F238E27FC236}">
                    <a16:creationId xmlns:a16="http://schemas.microsoft.com/office/drawing/2014/main" id="{7E7B9B72-C66C-4AB8-96AE-85786E6277F5}"/>
                  </a:ext>
                </a:extLst>
              </p:cNvPr>
              <p:cNvSpPr/>
              <p:nvPr/>
            </p:nvSpPr>
            <p:spPr>
              <a:xfrm>
                <a:off x="7231102" y="2000055"/>
                <a:ext cx="87735" cy="11082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2" extrusionOk="0">
                    <a:moveTo>
                      <a:pt x="278" y="1"/>
                    </a:moveTo>
                    <a:cubicBezTo>
                      <a:pt x="0" y="1"/>
                      <a:pt x="0" y="422"/>
                      <a:pt x="278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57E9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7" name="Google Shape;9710;p69">
                <a:extLst>
                  <a:ext uri="{FF2B5EF4-FFF2-40B4-BE49-F238E27FC236}">
                    <a16:creationId xmlns:a16="http://schemas.microsoft.com/office/drawing/2014/main" id="{27D9C6E5-3EDD-421E-BFDC-C8226C582D1B}"/>
                  </a:ext>
                </a:extLst>
              </p:cNvPr>
              <p:cNvSpPr/>
              <p:nvPr/>
            </p:nvSpPr>
            <p:spPr>
              <a:xfrm>
                <a:off x="7191896" y="2027969"/>
                <a:ext cx="126941" cy="11318"/>
              </a:xfrm>
              <a:custGeom>
                <a:avLst/>
                <a:gdLst/>
                <a:ahLst/>
                <a:cxnLst/>
                <a:rect l="l" t="t" r="r" b="b"/>
                <a:pathLst>
                  <a:path w="4834" h="431" extrusionOk="0">
                    <a:moveTo>
                      <a:pt x="287" y="0"/>
                    </a:moveTo>
                    <a:cubicBezTo>
                      <a:pt x="0" y="0"/>
                      <a:pt x="0" y="431"/>
                      <a:pt x="287" y="431"/>
                    </a:cubicBezTo>
                    <a:lnTo>
                      <a:pt x="4546" y="431"/>
                    </a:lnTo>
                    <a:cubicBezTo>
                      <a:pt x="4833" y="431"/>
                      <a:pt x="4833" y="0"/>
                      <a:pt x="4546" y="0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8" name="Google Shape;9711;p69">
                <a:extLst>
                  <a:ext uri="{FF2B5EF4-FFF2-40B4-BE49-F238E27FC236}">
                    <a16:creationId xmlns:a16="http://schemas.microsoft.com/office/drawing/2014/main" id="{F601FFD6-CD03-4869-8E4E-4D0192827552}"/>
                  </a:ext>
                </a:extLst>
              </p:cNvPr>
              <p:cNvSpPr/>
              <p:nvPr/>
            </p:nvSpPr>
            <p:spPr>
              <a:xfrm>
                <a:off x="7191896" y="2056093"/>
                <a:ext cx="87735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3341" h="423" extrusionOk="0">
                    <a:moveTo>
                      <a:pt x="287" y="1"/>
                    </a:moveTo>
                    <a:cubicBezTo>
                      <a:pt x="0" y="1"/>
                      <a:pt x="0" y="422"/>
                      <a:pt x="287" y="422"/>
                    </a:cubicBezTo>
                    <a:lnTo>
                      <a:pt x="3053" y="422"/>
                    </a:lnTo>
                    <a:cubicBezTo>
                      <a:pt x="3340" y="422"/>
                      <a:pt x="3340" y="1"/>
                      <a:pt x="3053" y="1"/>
                    </a:cubicBezTo>
                    <a:close/>
                  </a:path>
                </a:pathLst>
              </a:custGeom>
              <a:solidFill>
                <a:srgbClr val="63798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39" name="Google Shape;9712;p69">
                <a:extLst>
                  <a:ext uri="{FF2B5EF4-FFF2-40B4-BE49-F238E27FC236}">
                    <a16:creationId xmlns:a16="http://schemas.microsoft.com/office/drawing/2014/main" id="{3FB61015-FF33-4925-98BD-9DE8D3138BAA}"/>
                  </a:ext>
                </a:extLst>
              </p:cNvPr>
              <p:cNvSpPr/>
              <p:nvPr/>
            </p:nvSpPr>
            <p:spPr>
              <a:xfrm>
                <a:off x="7286878" y="2056093"/>
                <a:ext cx="31958" cy="11108"/>
              </a:xfrm>
              <a:custGeom>
                <a:avLst/>
                <a:gdLst/>
                <a:ahLst/>
                <a:cxnLst/>
                <a:rect l="l" t="t" r="r" b="b"/>
                <a:pathLst>
                  <a:path w="1217" h="423" extrusionOk="0">
                    <a:moveTo>
                      <a:pt x="288" y="1"/>
                    </a:moveTo>
                    <a:cubicBezTo>
                      <a:pt x="1" y="1"/>
                      <a:pt x="1" y="422"/>
                      <a:pt x="288" y="422"/>
                    </a:cubicBezTo>
                    <a:lnTo>
                      <a:pt x="929" y="422"/>
                    </a:lnTo>
                    <a:cubicBezTo>
                      <a:pt x="1216" y="422"/>
                      <a:pt x="1216" y="1"/>
                      <a:pt x="929" y="1"/>
                    </a:cubicBezTo>
                    <a:close/>
                  </a:path>
                </a:pathLst>
              </a:custGeom>
              <a:solidFill>
                <a:srgbClr val="7689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6639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EC7923D-D252-4CF3-8563-239C49F05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graphicEl>
                                              <a:dgm id="{7EC7923D-D252-4CF3-8563-239C49F057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graphicEl>
                                              <a:dgm id="{7EC7923D-D252-4CF3-8563-239C49F05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graphicEl>
                                              <a:dgm id="{7EC7923D-D252-4CF3-8563-239C49F05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E0D6EA-B803-47E1-9409-97501737A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graphicEl>
                                              <a:dgm id="{D5E0D6EA-B803-47E1-9409-97501737A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graphicEl>
                                              <a:dgm id="{D5E0D6EA-B803-47E1-9409-97501737A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graphicEl>
                                              <a:dgm id="{D5E0D6EA-B803-47E1-9409-97501737A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B0E9247-BDA2-4C20-86B4-3BCA1B5F2A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graphicEl>
                                              <a:dgm id="{8B0E9247-BDA2-4C20-86B4-3BCA1B5F2A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graphicEl>
                                              <a:dgm id="{8B0E9247-BDA2-4C20-86B4-3BCA1B5F2A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graphicEl>
                                              <a:dgm id="{8B0E9247-BDA2-4C20-86B4-3BCA1B5F2A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B01B09D-4C91-4E7D-8820-B387780AB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>
                                            <p:graphicEl>
                                              <a:dgm id="{DB01B09D-4C91-4E7D-8820-B387780AB5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graphicEl>
                                              <a:dgm id="{DB01B09D-4C91-4E7D-8820-B387780AB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>
                                            <p:graphicEl>
                                              <a:dgm id="{DB01B09D-4C91-4E7D-8820-B387780AB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D3066C1-E750-47BC-B3C7-E5CBFBAE4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graphicEl>
                                              <a:dgm id="{6D3066C1-E750-47BC-B3C7-E5CBFBAE4B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graphicEl>
                                              <a:dgm id="{6D3066C1-E750-47BC-B3C7-E5CBFBAE4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graphicEl>
                                              <a:dgm id="{6D3066C1-E750-47BC-B3C7-E5CBFBAE4B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F99E952-0D3C-4838-9863-F2640709E4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>
                                            <p:graphicEl>
                                              <a:dgm id="{0F99E952-0D3C-4838-9863-F2640709E4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graphicEl>
                                              <a:dgm id="{0F99E952-0D3C-4838-9863-F2640709E4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graphicEl>
                                              <a:dgm id="{0F99E952-0D3C-4838-9863-F2640709E4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57940F2-DDA4-404D-AFA7-849350DDD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>
                                            <p:graphicEl>
                                              <a:dgm id="{A57940F2-DDA4-404D-AFA7-849350DDD2F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>
                                            <p:graphicEl>
                                              <a:dgm id="{A57940F2-DDA4-404D-AFA7-849350DDD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>
                                            <p:graphicEl>
                                              <a:dgm id="{A57940F2-DDA4-404D-AFA7-849350DDD2F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64D583-894E-4777-B25B-BB5B4C207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>
                                            <p:graphicEl>
                                              <a:dgm id="{0B64D583-894E-4777-B25B-BB5B4C2076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>
                                            <p:graphicEl>
                                              <a:dgm id="{0B64D583-894E-4777-B25B-BB5B4C207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graphicEl>
                                              <a:dgm id="{0B64D583-894E-4777-B25B-BB5B4C2076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DEEF43F-ED22-4C08-84E4-C94800F91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7">
                                            <p:graphicEl>
                                              <a:dgm id="{CDEEF43F-ED22-4C08-84E4-C94800F91D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graphicEl>
                                              <a:dgm id="{CDEEF43F-ED22-4C08-84E4-C94800F91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graphicEl>
                                              <a:dgm id="{CDEEF43F-ED22-4C08-84E4-C94800F91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03EF891-C96A-4848-92AA-1B79750CB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7">
                                            <p:graphicEl>
                                              <a:dgm id="{F03EF891-C96A-4848-92AA-1B79750CB6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>
                                            <p:graphicEl>
                                              <a:dgm id="{F03EF891-C96A-4848-92AA-1B79750CB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graphicEl>
                                              <a:dgm id="{F03EF891-C96A-4848-92AA-1B79750CB6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lvlOne"/>
        </p:bldSub>
      </p:bldGraphic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38"/>
          <p:cNvSpPr/>
          <p:nvPr/>
        </p:nvSpPr>
        <p:spPr>
          <a:xfrm>
            <a:off x="2255250" y="891738"/>
            <a:ext cx="1795800" cy="1795800"/>
          </a:xfrm>
          <a:prstGeom prst="donut">
            <a:avLst>
              <a:gd name="adj" fmla="val 4516"/>
            </a:avLst>
          </a:prstGeo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0" name="Google Shape;480;p38"/>
          <p:cNvSpPr txBox="1">
            <a:spLocks noGrp="1"/>
          </p:cNvSpPr>
          <p:nvPr>
            <p:ph type="title"/>
          </p:nvPr>
        </p:nvSpPr>
        <p:spPr>
          <a:xfrm rot="-294">
            <a:off x="513554" y="3018684"/>
            <a:ext cx="5271897" cy="161607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REVIEW: </a:t>
            </a:r>
            <a:br>
              <a:rPr lang="en" dirty="0"/>
            </a:br>
            <a:r>
              <a:rPr lang="en" sz="3600" dirty="0"/>
              <a:t>COACHING TEAM MEETINGS</a:t>
            </a:r>
            <a:endParaRPr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69406C-0E34-4163-8B3C-9A7B3412C29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86785" y="4549750"/>
            <a:ext cx="2125265" cy="5274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6524630-6598-432B-B3E9-0700A333F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1498" y="1217938"/>
            <a:ext cx="1115978" cy="114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041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sz="2700" dirty="0">
                <a:solidFill>
                  <a:schemeClr val="bg1"/>
                </a:solidFill>
              </a:rPr>
              <a:t>FACILITATING EFFECTIVE TEAM MEETINGS</a:t>
            </a:r>
            <a:endParaRPr lang="en-US" sz="1350" dirty="0">
              <a:solidFill>
                <a:schemeClr val="bg1"/>
              </a:solidFill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82E49A9-2753-43D9-B8A5-191F2877C4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3672979"/>
              </p:ext>
            </p:extLst>
          </p:nvPr>
        </p:nvGraphicFramePr>
        <p:xfrm>
          <a:off x="1547512" y="10795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56EC4614-5A52-4F67-88A6-60F80E66DDB1}"/>
              </a:ext>
            </a:extLst>
          </p:cNvPr>
          <p:cNvSpPr txBox="1"/>
          <p:nvPr/>
        </p:nvSpPr>
        <p:spPr>
          <a:xfrm>
            <a:off x="5746376" y="4771759"/>
            <a:ext cx="336962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  <a:latin typeface="Poppins" panose="020B0604020202020204" charset="0"/>
                <a:cs typeface="Poppins" panose="020B0604020202020204" charset="0"/>
              </a:rPr>
              <a:t>(see details in Coaches’ Workbook)</a:t>
            </a:r>
            <a:endParaRPr lang="en-US" i="1" dirty="0">
              <a:latin typeface="Poppins" panose="020B0604020202020204" charset="0"/>
              <a:cs typeface="Poppins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420391"/>
      </p:ext>
    </p:extLst>
  </p:cSld>
  <p:clrMapOvr>
    <a:masterClrMapping/>
  </p:clrMapOvr>
</p:sld>
</file>

<file path=ppt/theme/theme1.xml><?xml version="1.0" encoding="utf-8"?>
<a:theme xmlns:a="http://schemas.openxmlformats.org/drawingml/2006/main" name="3_Ophthalmology Center by Slidesgo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Ophthalmology Center by Slidesgo">
  <a:themeElements>
    <a:clrScheme name="Violet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phthalmology Center by Slidesgo">
  <a:themeElements>
    <a:clrScheme name="Simple Light">
      <a:dk1>
        <a:srgbClr val="0D0F41"/>
      </a:dk1>
      <a:lt1>
        <a:srgbClr val="FFFFFF"/>
      </a:lt1>
      <a:dk2>
        <a:srgbClr val="545454"/>
      </a:dk2>
      <a:lt2>
        <a:srgbClr val="B8B8B8"/>
      </a:lt2>
      <a:accent1>
        <a:srgbClr val="00A791"/>
      </a:accent1>
      <a:accent2>
        <a:srgbClr val="00ACC2"/>
      </a:accent2>
      <a:accent3>
        <a:srgbClr val="160E44"/>
      </a:accent3>
      <a:accent4>
        <a:srgbClr val="00A791"/>
      </a:accent4>
      <a:accent5>
        <a:srgbClr val="00ACC2"/>
      </a:accent5>
      <a:accent6>
        <a:srgbClr val="292C73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Ophthalmology Center by Slidesg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Ophthalmology Center by Slidesgo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188AE11363A44C8D6A98CD1960C803" ma:contentTypeVersion="6" ma:contentTypeDescription="Create a new document." ma:contentTypeScope="" ma:versionID="48460593507886fc15f5aa0d6d4b34fc">
  <xsd:schema xmlns:xsd="http://www.w3.org/2001/XMLSchema" xmlns:xs="http://www.w3.org/2001/XMLSchema" xmlns:p="http://schemas.microsoft.com/office/2006/metadata/properties" xmlns:ns2="fa4c7253-cea3-4165-8b8a-856476806840" xmlns:ns3="bd4136c0-7c27-4378-bc59-5e31d22b10cd" targetNamespace="http://schemas.microsoft.com/office/2006/metadata/properties" ma:root="true" ma:fieldsID="894d4c40380fd64bcb92b6fae0fc5b7a" ns2:_="" ns3:_="">
    <xsd:import namespace="fa4c7253-cea3-4165-8b8a-856476806840"/>
    <xsd:import namespace="bd4136c0-7c27-4378-bc59-5e31d22b10c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4c7253-cea3-4165-8b8a-8564768068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4136c0-7c27-4378-bc59-5e31d22b10c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82B40B-1F91-4B5B-A516-DCBB45509905}">
  <ds:schemaRefs>
    <ds:schemaRef ds:uri="http://purl.org/dc/terms/"/>
    <ds:schemaRef ds:uri="http://schemas.microsoft.com/office/2006/metadata/properties"/>
    <ds:schemaRef ds:uri="http://www.w3.org/XML/1998/namespace"/>
    <ds:schemaRef ds:uri="http://purl.org/dc/dcmitype/"/>
    <ds:schemaRef ds:uri="http://purl.org/dc/elements/1.1/"/>
    <ds:schemaRef ds:uri="http://schemas.microsoft.com/office/infopath/2007/PartnerControls"/>
    <ds:schemaRef ds:uri="bd4136c0-7c27-4378-bc59-5e31d22b10cd"/>
    <ds:schemaRef ds:uri="http://schemas.microsoft.com/office/2006/documentManagement/types"/>
    <ds:schemaRef ds:uri="http://schemas.openxmlformats.org/package/2006/metadata/core-properties"/>
    <ds:schemaRef ds:uri="fa4c7253-cea3-4165-8b8a-856476806840"/>
  </ds:schemaRefs>
</ds:datastoreItem>
</file>

<file path=customXml/itemProps2.xml><?xml version="1.0" encoding="utf-8"?>
<ds:datastoreItem xmlns:ds="http://schemas.openxmlformats.org/officeDocument/2006/customXml" ds:itemID="{B2685845-E934-4C89-87B4-E763E719E78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D4D569-CD08-4C78-8293-542D4FAC947A}">
  <ds:schemaRefs>
    <ds:schemaRef ds:uri="bd4136c0-7c27-4378-bc59-5e31d22b10cd"/>
    <ds:schemaRef ds:uri="fa4c7253-cea3-4165-8b8a-856476806840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2458</TotalTime>
  <Words>2890</Words>
  <Application>Microsoft Macintosh PowerPoint</Application>
  <PresentationFormat>On-screen Show (16:9)</PresentationFormat>
  <Paragraphs>371</Paragraphs>
  <Slides>40</Slides>
  <Notes>31</Notes>
  <HiddenSlides>2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40</vt:i4>
      </vt:variant>
    </vt:vector>
  </HeadingPairs>
  <TitlesOfParts>
    <vt:vector size="61" baseType="lpstr">
      <vt:lpstr>Raleway Thin</vt:lpstr>
      <vt:lpstr>Poppins SemiBold</vt:lpstr>
      <vt:lpstr>Franklin Gothic Book</vt:lpstr>
      <vt:lpstr>Arial</vt:lpstr>
      <vt:lpstr>Montserrat SemiBold</vt:lpstr>
      <vt:lpstr>Poppins Medium</vt:lpstr>
      <vt:lpstr>Times New Roman</vt:lpstr>
      <vt:lpstr>Oswald</vt:lpstr>
      <vt:lpstr>Hind Vadodara</vt:lpstr>
      <vt:lpstr>Open Sans SemiBold</vt:lpstr>
      <vt:lpstr>Roboto Condensed Light</vt:lpstr>
      <vt:lpstr>Courier New</vt:lpstr>
      <vt:lpstr>Fira Sans Extra Condensed Medium</vt:lpstr>
      <vt:lpstr>Poppins</vt:lpstr>
      <vt:lpstr>Wingdings</vt:lpstr>
      <vt:lpstr>Nunito Light</vt:lpstr>
      <vt:lpstr>3_Ophthalmology Center by Slidesgo</vt:lpstr>
      <vt:lpstr>4_Ophthalmology Center by Slidesgo</vt:lpstr>
      <vt:lpstr>Ophthalmology Center by Slidesgo</vt:lpstr>
      <vt:lpstr>1_Ophthalmology Center by Slidesgo</vt:lpstr>
      <vt:lpstr>7_Ophthalmology Center by Slidesgo</vt:lpstr>
      <vt:lpstr>Welcome to Year 1 of PBIS School-Wide COACHES Training for High Schools!</vt:lpstr>
      <vt:lpstr>NEPBIS School-Wide Coaches Training  Year 1: January</vt:lpstr>
      <vt:lpstr>Agenda &amp; Coaches' Tasks</vt:lpstr>
      <vt:lpstr>EXPECTATIONS</vt:lpstr>
      <vt:lpstr>LEGEND</vt:lpstr>
      <vt:lpstr>ACTIVITY: ATTENDANCE</vt:lpstr>
      <vt:lpstr>WHAT ROLE DO  COACHES PLAY?</vt:lpstr>
      <vt:lpstr>REVIEW:  COACHING TEAM MEETINGS</vt:lpstr>
      <vt:lpstr>FACILITATING EFFECTIVE TEAM MEETINGS</vt:lpstr>
      <vt:lpstr>HS COACHING TIPS FROM THE FIELD</vt:lpstr>
      <vt:lpstr>DISCUSSION: TEAM MEETINGS</vt:lpstr>
      <vt:lpstr>DISCUSSION: WHAT IS YOUR PBIS ENTRY POINT WITH STAFF?</vt:lpstr>
      <vt:lpstr>REVIEW:  TEAM IMPLEMENTATION CHECKLIST (TIC)</vt:lpstr>
      <vt:lpstr>REVIEW TIC &amp; IDENTIFY PRIORITIES</vt:lpstr>
      <vt:lpstr>ACTIVITY: REVIEW TIC &amp; IDENTIFY PRIORITIES</vt:lpstr>
      <vt:lpstr>SCHOOL-WIDE EXPECTATIONS MATRIX</vt:lpstr>
      <vt:lpstr>LESSON PLAN TEMPLATE</vt:lpstr>
      <vt:lpstr>CONGRATULATIONS!</vt:lpstr>
      <vt:lpstr>PREVIEW:  TEACHING CLASS-WIDE EXPECTATIONS</vt:lpstr>
      <vt:lpstr>PBIS IN THE CLASSROOM</vt:lpstr>
      <vt:lpstr>PBIS IN THE CLASSROOM</vt:lpstr>
      <vt:lpstr>DISCUSSION: CLASSROOM EXPECTATIONS &amp; ROUTINES</vt:lpstr>
      <vt:lpstr>FOLLOW THESE KEY STEPS</vt:lpstr>
      <vt:lpstr>FOLLOW THESE KEY STEPS</vt:lpstr>
      <vt:lpstr>BEHAVIORAL EXPECTATIONS/RULES</vt:lpstr>
      <vt:lpstr>PowerPoint Presentation</vt:lpstr>
      <vt:lpstr>ACTIVITY: CLASSWIDE MATRIX</vt:lpstr>
      <vt:lpstr>FOLLOW THESE KEY STEPS</vt:lpstr>
      <vt:lpstr>TEACHING CLASSROOM EXPECTATIONS</vt:lpstr>
      <vt:lpstr>FOLLOW THESE KEY STEPS</vt:lpstr>
      <vt:lpstr>PROMPTING APPROPRIATE BEHAVIOR</vt:lpstr>
      <vt:lpstr>FOLLOW THESE KEY STEPS</vt:lpstr>
      <vt:lpstr>MONITOR &amp; REINFORCE</vt:lpstr>
      <vt:lpstr>FOLLOW THESE KEY STEPS</vt:lpstr>
      <vt:lpstr>EVALUATE THE EFFECT OF INSTRUCTION</vt:lpstr>
      <vt:lpstr>DISCUSSION: TEACHING EXPECTATIONS</vt:lpstr>
      <vt:lpstr>AGENDA &amp; FOLLOW-UP</vt:lpstr>
      <vt:lpstr>JANUARY TEAM MEETING</vt:lpstr>
      <vt:lpstr>RESOURCES</vt:lpstr>
      <vt:lpstr>EVALUTION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School-Wide Positive Behavior Interventions &amp; Supports (SWPBIS)</dc:title>
  <dc:creator>Alexandra Pierce</dc:creator>
  <cp:lastModifiedBy>Meyer, Katherine</cp:lastModifiedBy>
  <cp:revision>304</cp:revision>
  <dcterms:modified xsi:type="dcterms:W3CDTF">2021-01-05T20:41:33Z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0x01010080188AE11363A44C8D6A98CD1960C803</vt:lpwstr>
  </property>
</Properties>
</file>