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4"/>
    <p:sldMasterId id="2147483897" r:id="rId5"/>
    <p:sldMasterId id="2147483914" r:id="rId6"/>
    <p:sldMasterId id="2147483940" r:id="rId7"/>
  </p:sldMasterIdLst>
  <p:notesMasterIdLst>
    <p:notesMasterId r:id="rId51"/>
  </p:notesMasterIdLst>
  <p:sldIdLst>
    <p:sldId id="3181" r:id="rId8"/>
    <p:sldId id="256" r:id="rId9"/>
    <p:sldId id="3212" r:id="rId10"/>
    <p:sldId id="270" r:id="rId11"/>
    <p:sldId id="3279" r:id="rId12"/>
    <p:sldId id="3281" r:id="rId13"/>
    <p:sldId id="3282" r:id="rId14"/>
    <p:sldId id="3283" r:id="rId15"/>
    <p:sldId id="3357" r:id="rId16"/>
    <p:sldId id="303" r:id="rId17"/>
    <p:sldId id="3219" r:id="rId18"/>
    <p:sldId id="3278" r:id="rId19"/>
    <p:sldId id="3286" r:id="rId20"/>
    <p:sldId id="3287" r:id="rId21"/>
    <p:sldId id="3236" r:id="rId22"/>
    <p:sldId id="3237" r:id="rId23"/>
    <p:sldId id="3238" r:id="rId24"/>
    <p:sldId id="3239" r:id="rId25"/>
    <p:sldId id="3327" r:id="rId26"/>
    <p:sldId id="3240" r:id="rId27"/>
    <p:sldId id="3328" r:id="rId28"/>
    <p:sldId id="3241" r:id="rId29"/>
    <p:sldId id="3242" r:id="rId30"/>
    <p:sldId id="3243" r:id="rId31"/>
    <p:sldId id="3334" r:id="rId32"/>
    <p:sldId id="3245" r:id="rId33"/>
    <p:sldId id="273" r:id="rId34"/>
    <p:sldId id="272" r:id="rId35"/>
    <p:sldId id="306" r:id="rId36"/>
    <p:sldId id="1246" r:id="rId37"/>
    <p:sldId id="3305" r:id="rId38"/>
    <p:sldId id="3335" r:id="rId39"/>
    <p:sldId id="309" r:id="rId40"/>
    <p:sldId id="327" r:id="rId41"/>
    <p:sldId id="520" r:id="rId42"/>
    <p:sldId id="523" r:id="rId43"/>
    <p:sldId id="3223" r:id="rId44"/>
    <p:sldId id="543" r:id="rId45"/>
    <p:sldId id="3353" r:id="rId46"/>
    <p:sldId id="3285" r:id="rId47"/>
    <p:sldId id="3354" r:id="rId48"/>
    <p:sldId id="3324" r:id="rId49"/>
    <p:sldId id="34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mp; Review (30 min)" id="{8966153C-AA34-4F41-85BC-0AD9A1F79CF3}">
          <p14:sldIdLst>
            <p14:sldId id="3181"/>
            <p14:sldId id="256"/>
            <p14:sldId id="3212"/>
            <p14:sldId id="270"/>
            <p14:sldId id="3279"/>
            <p14:sldId id="3281"/>
            <p14:sldId id="3282"/>
            <p14:sldId id="3283"/>
            <p14:sldId id="3357"/>
            <p14:sldId id="303"/>
            <p14:sldId id="3219"/>
            <p14:sldId id="3278"/>
            <p14:sldId id="3286"/>
          </p14:sldIdLst>
        </p14:section>
        <p14:section name="Integration &amp; Alignment (35 min)" id="{CB22C8B9-A540-4322-9B6E-42F5A1CF9FBE}">
          <p14:sldIdLst>
            <p14:sldId id="3287"/>
            <p14:sldId id="3236"/>
            <p14:sldId id="3237"/>
            <p14:sldId id="3238"/>
            <p14:sldId id="3239"/>
            <p14:sldId id="3327"/>
            <p14:sldId id="3240"/>
            <p14:sldId id="3328"/>
            <p14:sldId id="3241"/>
            <p14:sldId id="3242"/>
            <p14:sldId id="3243"/>
            <p14:sldId id="3334"/>
            <p14:sldId id="3245"/>
            <p14:sldId id="273"/>
            <p14:sldId id="272"/>
            <p14:sldId id="306"/>
            <p14:sldId id="1246"/>
            <p14:sldId id="3305"/>
          </p14:sldIdLst>
        </p14:section>
        <p14:section name="School-Family Partnerships (40 min)" id="{A96CE1E6-8C02-41E1-84C9-579FCA964176}">
          <p14:sldIdLst>
            <p14:sldId id="3335"/>
            <p14:sldId id="309"/>
            <p14:sldId id="327"/>
            <p14:sldId id="520"/>
            <p14:sldId id="523"/>
            <p14:sldId id="3223"/>
            <p14:sldId id="543"/>
            <p14:sldId id="3353"/>
          </p14:sldIdLst>
        </p14:section>
        <p14:section name="Wrap Up (10 min)" id="{9451222F-C3C8-1348-86F3-F75783365EBE}">
          <p14:sldIdLst>
            <p14:sldId id="3285"/>
            <p14:sldId id="3354"/>
            <p14:sldId id="3324"/>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55" clrIdx="0">
    <p:extLst>
      <p:ext uri="{19B8F6BF-5375-455C-9EA6-DF929625EA0E}">
        <p15:presenceInfo xmlns:p15="http://schemas.microsoft.com/office/powerpoint/2012/main" userId="S::adam.feinberg@uconn.edu::177393b2-bc5b-4b41-8d24-c053677dafcb" providerId="AD"/>
      </p:ext>
    </p:extLst>
  </p:cmAuthor>
  <p:cmAuthor id="2" name="Meyer, Katherine" initials="MK" lastIdx="78" clrIdx="1">
    <p:extLst>
      <p:ext uri="{19B8F6BF-5375-455C-9EA6-DF929625EA0E}">
        <p15:presenceInfo xmlns:p15="http://schemas.microsoft.com/office/powerpoint/2012/main" userId="S::katherine.meyer@uconn.edu::9a23d734-2d44-476e-aafb-e8c61e29b5f6" providerId="AD"/>
      </p:ext>
    </p:extLst>
  </p:cmAuthor>
  <p:cmAuthor id="3" name="Katie Meyer" initials="KM" lastIdx="5" clrIdx="2">
    <p:extLst>
      <p:ext uri="{19B8F6BF-5375-455C-9EA6-DF929625EA0E}">
        <p15:presenceInfo xmlns:p15="http://schemas.microsoft.com/office/powerpoint/2012/main" userId="UkBG19fiUfJpuwWzHZ49IpnMe70WkccBKFKB/hVGj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81C32-D3A8-433B-8A73-CEA24F1CE3EC}" v="1" dt="2020-12-07T19:31:04.67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77097" autoAdjust="0"/>
  </p:normalViewPr>
  <p:slideViewPr>
    <p:cSldViewPr snapToGrid="0">
      <p:cViewPr varScale="1">
        <p:scale>
          <a:sx n="99" d="100"/>
          <a:sy n="99" d="100"/>
        </p:scale>
        <p:origin x="1296" y="1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eyer" userId="6UO//VGgrBw1+21DvACH0rAC4nsRrVWCbLC0z+JlNlM=" providerId="None" clId="Web-{C7281C32-D3A8-433B-8A73-CEA24F1CE3EC}"/>
    <pc:docChg chg="">
      <pc:chgData name="Katie Meyer" userId="6UO//VGgrBw1+21DvACH0rAC4nsRrVWCbLC0z+JlNlM=" providerId="None" clId="Web-{C7281C32-D3A8-433B-8A73-CEA24F1CE3EC}" dt="2020-12-07T19:31:04.676" v="0"/>
      <pc:docMkLst>
        <pc:docMk/>
      </pc:docMkLst>
      <pc:sldChg chg="delCm">
        <pc:chgData name="Katie Meyer" userId="6UO//VGgrBw1+21DvACH0rAC4nsRrVWCbLC0z+JlNlM=" providerId="None" clId="Web-{C7281C32-D3A8-433B-8A73-CEA24F1CE3EC}" dt="2020-12-07T19:31:04.676" v="0"/>
        <pc:sldMkLst>
          <pc:docMk/>
          <pc:sldMk cId="2629424162" sldId="3240"/>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8.xml.rels><?xml version="1.0" encoding="UTF-8" standalone="yes"?>
<Relationships xmlns="http://schemas.openxmlformats.org/package/2006/relationships"><Relationship Id="rId3" Type="http://schemas.openxmlformats.org/officeDocument/2006/relationships/hyperlink" Target="https://nepbis.org/wp-content/uploads/2020/08/ib-worksheets-2015-4-9.pdf" TargetMode="External"/><Relationship Id="rId2" Type="http://schemas.openxmlformats.org/officeDocument/2006/relationships/hyperlink" Target="https://www.pbis.org/resource/pbis-cultural-responsiveness-field-guide-resources-for-trainers-and-coaches" TargetMode="External"/><Relationship Id="rId1" Type="http://schemas.openxmlformats.org/officeDocument/2006/relationships/hyperlink" Target="https://www.pbis.org/resource/tfi"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8.xml.rels><?xml version="1.0" encoding="UTF-8" standalone="yes"?>
<Relationships xmlns="http://schemas.openxmlformats.org/package/2006/relationships"><Relationship Id="rId3" Type="http://schemas.openxmlformats.org/officeDocument/2006/relationships/hyperlink" Target="https://nepbis.org/wp-content/uploads/2020/08/ib-worksheets-2015-4-9.pdf" TargetMode="External"/><Relationship Id="rId2" Type="http://schemas.openxmlformats.org/officeDocument/2006/relationships/hyperlink" Target="https://www.pbis.org/resource/pbis-cultural-responsiveness-field-guide-resources-for-trainers-and-coaches" TargetMode="External"/><Relationship Id="rId1" Type="http://schemas.openxmlformats.org/officeDocument/2006/relationships/hyperlink" Target="https://www.pbis.org/resource/tfi"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custT="1"/>
      <dgm:spPr/>
      <dgm:t>
        <a:bodyPr/>
        <a:lstStyle/>
        <a:p>
          <a:r>
            <a:rPr lang="en-US" sz="2800" b="0" i="0" dirty="0">
              <a:latin typeface="Hind Vadodara" panose="020B0604020202020204" charset="0"/>
              <a:cs typeface="Hind Vadodara" panose="020B0604020202020204" charset="0"/>
            </a:rPr>
            <a:t>Presentation Content</a:t>
          </a:r>
          <a:endParaRPr lang="en-US" sz="2800"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sz="1600">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sz="1600">
            <a:latin typeface="Hind Vadodara" panose="020B0604020202020204" charset="0"/>
            <a:cs typeface="Hind Vadodara" panose="020B0604020202020204" charset="0"/>
          </a:endParaRPr>
        </a:p>
      </dgm:t>
    </dgm:pt>
    <dgm:pt modelId="{B5808C49-E0DE-7542-B5D0-D9EC2E960C7D}">
      <dgm:prSet custT="1"/>
      <dgm:spPr/>
      <dgm:t>
        <a:bodyPr/>
        <a:lstStyle/>
        <a:p>
          <a:r>
            <a:rPr lang="en-US" sz="2800" b="0" i="0">
              <a:latin typeface="Hind Vadodara" panose="020B0604020202020204" charset="0"/>
              <a:cs typeface="Hind Vadodara" panose="020B0604020202020204" charset="0"/>
            </a:rPr>
            <a:t>Integration &amp; Alignment of PBIS</a:t>
          </a:r>
          <a:endParaRPr lang="en-US" sz="2800" dirty="0">
            <a:solidFill>
              <a:schemeClr val="tx1"/>
            </a:solidFill>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sz="1600">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sz="1600">
            <a:latin typeface="Hind Vadodara" panose="020B0604020202020204" charset="0"/>
            <a:cs typeface="Hind Vadodara" panose="020B0604020202020204" charset="0"/>
          </a:endParaRPr>
        </a:p>
      </dgm:t>
    </dgm:pt>
    <dgm:pt modelId="{48F713D6-874B-4E4C-BED0-4C17EA4E5A75}">
      <dgm:prSet custT="1"/>
      <dgm:spPr/>
      <dgm:t>
        <a:bodyPr/>
        <a:lstStyle/>
        <a:p>
          <a:r>
            <a:rPr lang="en-US" sz="2800" b="0" i="0" dirty="0">
              <a:latin typeface="Hind Vadodara" panose="020B0604020202020204" charset="0"/>
              <a:cs typeface="Hind Vadodara" panose="020B0604020202020204" charset="0"/>
            </a:rPr>
            <a:t>Team Tasks</a:t>
          </a:r>
          <a:endParaRPr lang="en-US" sz="2800"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sz="1600">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sz="1600">
            <a:latin typeface="Hind Vadodara" panose="020B0604020202020204" charset="0"/>
            <a:cs typeface="Hind Vadodara" panose="020B0604020202020204" charset="0"/>
          </a:endParaRPr>
        </a:p>
      </dgm:t>
    </dgm:pt>
    <dgm:pt modelId="{52D8E2F3-0364-9447-8045-B50D84D1A3C5}">
      <dgm:prSet custT="1"/>
      <dgm:spPr/>
      <dgm:t>
        <a:bodyPr/>
        <a:lstStyle/>
        <a:p>
          <a:r>
            <a:rPr lang="en-US" sz="2800" b="0" i="0">
              <a:latin typeface="Hind Vadodara" panose="020B0604020202020204" charset="0"/>
              <a:cs typeface="Hind Vadodara" panose="020B0604020202020204" charset="0"/>
            </a:rPr>
            <a:t>Revisit Working Smarter Matrix</a:t>
          </a:r>
          <a:endParaRPr lang="en-US" sz="2800" dirty="0">
            <a:latin typeface="Hind Vadodara" panose="020B0604020202020204" charset="0"/>
            <a:cs typeface="Hind Vadodara" panose="020B0604020202020204" charset="0"/>
          </a:endParaRPr>
        </a:p>
      </dgm:t>
    </dgm:pt>
    <dgm:pt modelId="{3BBB15D3-0673-B54F-869A-83E10D81859F}" type="parTrans" cxnId="{D36C1334-399B-CD40-BF74-86DFA35FC18E}">
      <dgm:prSet/>
      <dgm:spPr/>
      <dgm:t>
        <a:bodyPr/>
        <a:lstStyle/>
        <a:p>
          <a:endParaRPr lang="en-US" sz="1600">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sz="1600">
            <a:latin typeface="Hind Vadodara" panose="020B0604020202020204" charset="0"/>
            <a:cs typeface="Hind Vadodara" panose="020B0604020202020204" charset="0"/>
          </a:endParaRPr>
        </a:p>
      </dgm:t>
    </dgm:pt>
    <dgm:pt modelId="{6A1E661C-6109-446F-8A6A-CD6CF575001B}">
      <dgm:prSet custT="1"/>
      <dgm:spPr/>
      <dgm:t>
        <a:bodyPr/>
        <a:lstStyle/>
        <a:p>
          <a:r>
            <a:rPr lang="en-US" sz="2800" b="0" i="0" dirty="0">
              <a:latin typeface="Hind Vadodara" panose="020B0604020202020204" charset="0"/>
              <a:cs typeface="Hind Vadodara" panose="020B0604020202020204" charset="0"/>
            </a:rPr>
            <a:t>School-Family Partnerships</a:t>
          </a:r>
        </a:p>
      </dgm:t>
    </dgm:pt>
    <dgm:pt modelId="{5588F9A9-2CC7-4A8C-B44C-7EB6E07D91F3}" type="parTrans" cxnId="{CC308ABA-D053-4166-AD42-B17480A6B34D}">
      <dgm:prSet/>
      <dgm:spPr/>
      <dgm:t>
        <a:bodyPr/>
        <a:lstStyle/>
        <a:p>
          <a:endParaRPr lang="en-US" sz="1600">
            <a:latin typeface="Hind Vadodara" panose="020B0604020202020204" charset="0"/>
            <a:cs typeface="Hind Vadodara" panose="020B0604020202020204" charset="0"/>
          </a:endParaRPr>
        </a:p>
      </dgm:t>
    </dgm:pt>
    <dgm:pt modelId="{19E5CB81-7442-4259-BD8C-9AA8988D03BC}" type="sibTrans" cxnId="{CC308ABA-D053-4166-AD42-B17480A6B34D}">
      <dgm:prSet/>
      <dgm:spPr/>
      <dgm:t>
        <a:bodyPr/>
        <a:lstStyle/>
        <a:p>
          <a:endParaRPr lang="en-US" sz="1600">
            <a:latin typeface="Hind Vadodara" panose="020B0604020202020204" charset="0"/>
            <a:cs typeface="Hind Vadodara" panose="020B0604020202020204" charset="0"/>
          </a:endParaRPr>
        </a:p>
      </dgm:t>
    </dgm:pt>
    <dgm:pt modelId="{4344FB3D-6235-4907-B92F-74FF6173145C}">
      <dgm:prSet custT="1"/>
      <dgm:spPr/>
      <dgm:t>
        <a:bodyPr/>
        <a:lstStyle/>
        <a:p>
          <a:r>
            <a:rPr lang="en-US" sz="2800" b="0" i="0" dirty="0">
              <a:latin typeface="Hind Vadodara" panose="020B0604020202020204" charset="0"/>
              <a:cs typeface="Hind Vadodara" panose="020B0604020202020204" charset="0"/>
            </a:rPr>
            <a:t>Complete School-Family Practices Survey</a:t>
          </a:r>
        </a:p>
      </dgm:t>
    </dgm:pt>
    <dgm:pt modelId="{E7445395-5AFF-4AD5-8507-E8B46D27852C}" type="parTrans" cxnId="{B3F7E369-7A33-4020-9C9F-C59C77E3D19F}">
      <dgm:prSet/>
      <dgm:spPr/>
      <dgm:t>
        <a:bodyPr/>
        <a:lstStyle/>
        <a:p>
          <a:endParaRPr lang="en-US" sz="1600">
            <a:latin typeface="Hind Vadodara" panose="020B0604020202020204" charset="0"/>
            <a:cs typeface="Hind Vadodara" panose="020B0604020202020204" charset="0"/>
          </a:endParaRPr>
        </a:p>
      </dgm:t>
    </dgm:pt>
    <dgm:pt modelId="{AA3D69FE-88AC-4D20-B0A6-32E729DC836B}" type="sibTrans" cxnId="{B3F7E369-7A33-4020-9C9F-C59C77E3D19F}">
      <dgm:prSet/>
      <dgm:spPr/>
      <dgm:t>
        <a:bodyPr/>
        <a:lstStyle/>
        <a:p>
          <a:endParaRPr lang="en-US" sz="1600">
            <a:latin typeface="Hind Vadodara" panose="020B0604020202020204" charset="0"/>
            <a:cs typeface="Hind Vadodara" panose="020B0604020202020204" charset="0"/>
          </a:endParaRPr>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64CD1552-14D3-0240-BE13-DC3365155DF1}" srcId="{05D97896-9045-6849-A71D-8E42F9CC8889}" destId="{B5808C49-E0DE-7542-B5D0-D9EC2E960C7D}" srcOrd="0" destOrd="0" parTransId="{ED57B4FE-9BC4-6B43-83D1-815C64E0A98F}" sibTransId="{940E4135-6CB1-834A-9E54-009269C18648}"/>
    <dgm:cxn modelId="{B3F7E369-7A33-4020-9C9F-C59C77E3D19F}" srcId="{48F713D6-874B-4E4C-BED0-4C17EA4E5A75}" destId="{4344FB3D-6235-4907-B92F-74FF6173145C}" srcOrd="1" destOrd="0" parTransId="{E7445395-5AFF-4AD5-8507-E8B46D27852C}" sibTransId="{AA3D69FE-88AC-4D20-B0A6-32E729DC836B}"/>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9A1D3F95-B342-46B7-9986-229E3CD3CD0B}" type="presOf" srcId="{6A1E661C-6109-446F-8A6A-CD6CF575001B}" destId="{CE8F6958-B957-B144-A963-026AA1D9ABDB}" srcOrd="0" destOrd="1" presId="urn:microsoft.com/office/officeart/2005/8/layout/list1"/>
    <dgm:cxn modelId="{FDE21C9D-5440-3A4D-91B6-9811B4727826}" type="presOf" srcId="{B5808C49-E0DE-7542-B5D0-D9EC2E960C7D}" destId="{CE8F6958-B957-B144-A963-026AA1D9ABDB}" srcOrd="0" destOrd="0" presId="urn:microsoft.com/office/officeart/2005/8/layout/list1"/>
    <dgm:cxn modelId="{4C3D159F-F958-44A0-8977-574623817C9C}" type="presOf" srcId="{4344FB3D-6235-4907-B92F-74FF6173145C}" destId="{6DEC4ABA-01BF-B445-B753-0C4747FBD7B7}" srcOrd="0" destOrd="1" presId="urn:microsoft.com/office/officeart/2005/8/layout/list1"/>
    <dgm:cxn modelId="{BA406DA9-5E3B-234E-92DA-60FF57F51E5E}" type="presOf" srcId="{48F713D6-874B-4E4C-BED0-4C17EA4E5A75}" destId="{8A70A0D7-DCB4-7044-A1FB-0060A6DAA495}" srcOrd="0" destOrd="0" presId="urn:microsoft.com/office/officeart/2005/8/layout/list1"/>
    <dgm:cxn modelId="{CC308ABA-D053-4166-AD42-B17480A6B34D}" srcId="{05D97896-9045-6849-A71D-8E42F9CC8889}" destId="{6A1E661C-6109-446F-8A6A-CD6CF575001B}" srcOrd="1" destOrd="0" parTransId="{5588F9A9-2CC7-4A8C-B44C-7EB6E07D91F3}" sibTransId="{19E5CB81-7442-4259-BD8C-9AA8988D03BC}"/>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2600" u="none" dirty="0">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2600" u="none" dirty="0">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2600" u="none" dirty="0">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2400" b="0" i="0" u="none" dirty="0">
              <a:latin typeface="Hind Vadodara" panose="020B0604020202020204" charset="0"/>
              <a:cs typeface="Hind Vadodara" panose="020B0604020202020204" charset="0"/>
            </a:rPr>
            <a:t>Self-monitor (Are you participating? Engaged as a learner?)​</a:t>
          </a:r>
          <a:endParaRPr lang="en-US" sz="2400" u="none" dirty="0">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2200" b="0" i="0" u="none" dirty="0">
              <a:latin typeface="Hind Vadodara" panose="020B0604020202020204" charset="0"/>
              <a:cs typeface="Hind Vadodara" panose="020B0604020202020204" charset="0"/>
            </a:rPr>
            <a:t>Mute when listening; unmute to talk​</a:t>
          </a:r>
          <a:endParaRPr lang="en-US" sz="2200" u="none" dirty="0">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2400" b="0" i="0" u="none" dirty="0">
              <a:latin typeface="Hind Vadodara" panose="020B0604020202020204" charset="0"/>
              <a:cs typeface="Hind Vadodara" panose="020B0604020202020204" charset="0"/>
            </a:rPr>
            <a:t>Have your computer charged and ready to go​</a:t>
          </a:r>
          <a:endParaRPr lang="en-US" sz="2400" u="none" dirty="0">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2200" b="0" i="0" u="none" dirty="0">
              <a:latin typeface="Hind Vadodara" panose="020B0604020202020204" charset="0"/>
              <a:cs typeface="Hind Vadodara" panose="020B0604020202020204" charset="0"/>
            </a:rPr>
            <a:t>Work as a team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473" custLinFactNeighborY="53063"/>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4EB86A-7F95-A548-AE3E-7C95882DCDA3}" type="doc">
      <dgm:prSet loTypeId="urn:microsoft.com/office/officeart/2005/8/layout/process2" loCatId="" qsTypeId="urn:microsoft.com/office/officeart/2005/8/quickstyle/simple1" qsCatId="simple" csTypeId="urn:microsoft.com/office/officeart/2005/8/colors/accent2_4" csCatId="accent2" phldr="1"/>
      <dgm:spPr/>
      <dgm:t>
        <a:bodyPr/>
        <a:lstStyle/>
        <a:p>
          <a:endParaRPr lang="en-US"/>
        </a:p>
      </dgm:t>
    </dgm:pt>
    <dgm:pt modelId="{82E49B3A-71FB-B44B-9782-E1490A7C14D4}">
      <dgm:prSet custT="1"/>
      <dgm:spPr/>
      <dgm:t>
        <a:bodyPr/>
        <a:lstStyle/>
        <a:p>
          <a:r>
            <a:rPr lang="en-US" sz="2000">
              <a:latin typeface="Hind Vadodara" panose="020B0604020202020204" charset="0"/>
              <a:cs typeface="Hind Vadodara" panose="020B0604020202020204" charset="0"/>
            </a:rPr>
            <a:t>1. Define the </a:t>
          </a:r>
          <a:r>
            <a:rPr lang="en-US" sz="2000" b="1">
              <a:latin typeface="Hind Vadodara" panose="020B0604020202020204" charset="0"/>
              <a:cs typeface="Hind Vadodara" panose="020B0604020202020204" charset="0"/>
            </a:rPr>
            <a:t>valued outcome(s)</a:t>
          </a:r>
          <a:r>
            <a:rPr lang="en-US" sz="2000">
              <a:latin typeface="Hind Vadodara" panose="020B0604020202020204" charset="0"/>
              <a:cs typeface="Hind Vadodara" panose="020B0604020202020204" charset="0"/>
            </a:rPr>
            <a:t>.</a:t>
          </a:r>
        </a:p>
      </dgm:t>
    </dgm:pt>
    <dgm:pt modelId="{2A397930-D4E7-EE49-BF79-EA7F8267FF60}" type="parTrans" cxnId="{3C85AE40-6966-1048-8CB6-432438F37FA0}">
      <dgm:prSet/>
      <dgm:spPr/>
      <dgm:t>
        <a:bodyPr/>
        <a:lstStyle/>
        <a:p>
          <a:endParaRPr lang="en-US" sz="3600">
            <a:latin typeface="Hind Vadodara" panose="020B0604020202020204" charset="0"/>
            <a:cs typeface="Hind Vadodara" panose="020B0604020202020204" charset="0"/>
          </a:endParaRPr>
        </a:p>
      </dgm:t>
    </dgm:pt>
    <dgm:pt modelId="{B33B3F44-8AF6-2A44-9E6E-008FA94F14C0}" type="sibTrans" cxnId="{3C85AE40-6966-1048-8CB6-432438F37FA0}">
      <dgm:prSet custT="1"/>
      <dgm:spPr/>
      <dgm:t>
        <a:bodyPr/>
        <a:lstStyle/>
        <a:p>
          <a:endParaRPr lang="en-US" sz="1200">
            <a:latin typeface="Hind Vadodara" panose="020B0604020202020204" charset="0"/>
            <a:cs typeface="Hind Vadodara" panose="020B0604020202020204" charset="0"/>
          </a:endParaRPr>
        </a:p>
      </dgm:t>
    </dgm:pt>
    <dgm:pt modelId="{AE39E101-670E-3941-9E0C-5B9E58959536}">
      <dgm:prSet custT="1"/>
      <dgm:spPr/>
      <dgm:t>
        <a:bodyPr/>
        <a:lstStyle/>
        <a:p>
          <a:r>
            <a:rPr lang="en-US" sz="2000">
              <a:latin typeface="Hind Vadodara" panose="020B0604020202020204" charset="0"/>
              <a:cs typeface="Hind Vadodara" panose="020B0604020202020204" charset="0"/>
            </a:rPr>
            <a:t>2. List </a:t>
          </a:r>
          <a:r>
            <a:rPr lang="en-US" sz="2000" b="1">
              <a:latin typeface="Hind Vadodara" panose="020B0604020202020204" charset="0"/>
              <a:cs typeface="Hind Vadodara" panose="020B0604020202020204" charset="0"/>
            </a:rPr>
            <a:t>related initiatives</a:t>
          </a:r>
          <a:r>
            <a:rPr lang="en-US" sz="2000">
              <a:latin typeface="Hind Vadodara" panose="020B0604020202020204" charset="0"/>
              <a:cs typeface="Hind Vadodara" panose="020B0604020202020204" charset="0"/>
            </a:rPr>
            <a:t>.</a:t>
          </a:r>
        </a:p>
      </dgm:t>
    </dgm:pt>
    <dgm:pt modelId="{4D0C2E3B-CC23-9248-B177-4468E5C9B1E5}" type="parTrans" cxnId="{BC582CA0-A846-0347-B9A0-A5F815B19FA6}">
      <dgm:prSet/>
      <dgm:spPr/>
      <dgm:t>
        <a:bodyPr/>
        <a:lstStyle/>
        <a:p>
          <a:endParaRPr lang="en-US" sz="3600">
            <a:latin typeface="Hind Vadodara" panose="020B0604020202020204" charset="0"/>
            <a:cs typeface="Hind Vadodara" panose="020B0604020202020204" charset="0"/>
          </a:endParaRPr>
        </a:p>
      </dgm:t>
    </dgm:pt>
    <dgm:pt modelId="{5321E671-A364-A44B-8E1A-D62A61AEBA31}" type="sibTrans" cxnId="{BC582CA0-A846-0347-B9A0-A5F815B19FA6}">
      <dgm:prSet custT="1"/>
      <dgm:spPr/>
      <dgm:t>
        <a:bodyPr/>
        <a:lstStyle/>
        <a:p>
          <a:endParaRPr lang="en-US" sz="1200">
            <a:latin typeface="Hind Vadodara" panose="020B0604020202020204" charset="0"/>
            <a:cs typeface="Hind Vadodara" panose="020B0604020202020204" charset="0"/>
          </a:endParaRPr>
        </a:p>
      </dgm:t>
    </dgm:pt>
    <dgm:pt modelId="{667CD73A-F423-8A45-801D-FBA84B632127}">
      <dgm:prSet custT="1"/>
      <dgm:spPr/>
      <dgm:t>
        <a:bodyPr/>
        <a:lstStyle/>
        <a:p>
          <a:r>
            <a:rPr lang="en-US" sz="2000" dirty="0">
              <a:solidFill>
                <a:schemeClr val="accent3"/>
              </a:solidFill>
              <a:latin typeface="Hind Vadodara" panose="020B0604020202020204" charset="0"/>
              <a:cs typeface="Hind Vadodara" panose="020B0604020202020204" charset="0"/>
            </a:rPr>
            <a:t>3. Identify </a:t>
          </a:r>
          <a:r>
            <a:rPr lang="en-US" sz="2000" b="1" dirty="0">
              <a:solidFill>
                <a:schemeClr val="accent3"/>
              </a:solidFill>
              <a:latin typeface="Hind Vadodara" panose="020B0604020202020204" charset="0"/>
              <a:cs typeface="Hind Vadodara" panose="020B0604020202020204" charset="0"/>
            </a:rPr>
            <a:t>core system features.</a:t>
          </a:r>
          <a:endParaRPr lang="en-US" sz="2000" dirty="0">
            <a:solidFill>
              <a:schemeClr val="accent3"/>
            </a:solidFill>
            <a:latin typeface="Hind Vadodara" panose="020B0604020202020204" charset="0"/>
            <a:cs typeface="Hind Vadodara" panose="020B0604020202020204" charset="0"/>
          </a:endParaRPr>
        </a:p>
      </dgm:t>
    </dgm:pt>
    <dgm:pt modelId="{531AA5FD-4902-EF43-8505-7ED8232F2166}" type="parTrans" cxnId="{44A9A155-7882-974C-B11D-559371255655}">
      <dgm:prSet/>
      <dgm:spPr/>
      <dgm:t>
        <a:bodyPr/>
        <a:lstStyle/>
        <a:p>
          <a:endParaRPr lang="en-US" sz="3600">
            <a:latin typeface="Hind Vadodara" panose="020B0604020202020204" charset="0"/>
            <a:cs typeface="Hind Vadodara" panose="020B0604020202020204" charset="0"/>
          </a:endParaRPr>
        </a:p>
      </dgm:t>
    </dgm:pt>
    <dgm:pt modelId="{95642011-BA37-CC45-8E86-7F3E172C6056}" type="sibTrans" cxnId="{44A9A155-7882-974C-B11D-559371255655}">
      <dgm:prSet custT="1"/>
      <dgm:spPr/>
      <dgm:t>
        <a:bodyPr/>
        <a:lstStyle/>
        <a:p>
          <a:endParaRPr lang="en-US" sz="1200">
            <a:latin typeface="Hind Vadodara" panose="020B0604020202020204" charset="0"/>
            <a:cs typeface="Hind Vadodara" panose="020B0604020202020204" charset="0"/>
          </a:endParaRPr>
        </a:p>
      </dgm:t>
    </dgm:pt>
    <dgm:pt modelId="{0082D749-68EB-6B49-B901-BC4ADF27757E}">
      <dgm:prSet custT="1"/>
      <dgm:spPr/>
      <dgm:t>
        <a:bodyPr/>
        <a:lstStyle/>
        <a:p>
          <a:r>
            <a:rPr lang="en-US" sz="2000" dirty="0">
              <a:solidFill>
                <a:schemeClr val="accent3"/>
              </a:solidFill>
              <a:latin typeface="Hind Vadodara" panose="020B0604020202020204" charset="0"/>
              <a:cs typeface="Hind Vadodara" panose="020B0604020202020204" charset="0"/>
            </a:rPr>
            <a:t>4. Analyze and </a:t>
          </a:r>
          <a:r>
            <a:rPr lang="en-US" sz="2000" b="1" dirty="0">
              <a:solidFill>
                <a:schemeClr val="accent3"/>
              </a:solidFill>
              <a:latin typeface="Hind Vadodara" panose="020B0604020202020204" charset="0"/>
              <a:cs typeface="Hind Vadodara" panose="020B0604020202020204" charset="0"/>
            </a:rPr>
            <a:t>make decisions </a:t>
          </a:r>
          <a:r>
            <a:rPr lang="en-US" sz="2000" dirty="0">
              <a:solidFill>
                <a:schemeClr val="accent3"/>
              </a:solidFill>
              <a:latin typeface="Hind Vadodara" panose="020B0604020202020204" charset="0"/>
              <a:cs typeface="Hind Vadodara" panose="020B0604020202020204" charset="0"/>
            </a:rPr>
            <a:t>for alignment.</a:t>
          </a:r>
        </a:p>
      </dgm:t>
    </dgm:pt>
    <dgm:pt modelId="{25B79068-66D0-364B-A5B4-FBE0D4923217}" type="sibTrans" cxnId="{7A700281-337B-E04D-9291-1AA08383A253}">
      <dgm:prSet custT="1"/>
      <dgm:spPr/>
      <dgm:t>
        <a:bodyPr/>
        <a:lstStyle/>
        <a:p>
          <a:endParaRPr lang="en-US" sz="1200">
            <a:latin typeface="Hind Vadodara" panose="020B0604020202020204" charset="0"/>
            <a:cs typeface="Hind Vadodara" panose="020B0604020202020204" charset="0"/>
          </a:endParaRPr>
        </a:p>
      </dgm:t>
    </dgm:pt>
    <dgm:pt modelId="{4E1029BA-27B3-F24A-A44D-4DC7E9FB27BF}" type="parTrans" cxnId="{7A700281-337B-E04D-9291-1AA08383A253}">
      <dgm:prSet/>
      <dgm:spPr/>
      <dgm:t>
        <a:bodyPr/>
        <a:lstStyle/>
        <a:p>
          <a:endParaRPr lang="en-US" sz="3600">
            <a:latin typeface="Hind Vadodara" panose="020B0604020202020204" charset="0"/>
            <a:cs typeface="Hind Vadodara" panose="020B0604020202020204" charset="0"/>
          </a:endParaRPr>
        </a:p>
      </dgm:t>
    </dgm:pt>
    <dgm:pt modelId="{C78C748B-3D67-2240-814B-68BF83D3D2D6}">
      <dgm:prSet custT="1"/>
      <dgm:spPr/>
      <dgm:t>
        <a:bodyPr/>
        <a:lstStyle/>
        <a:p>
          <a:r>
            <a:rPr lang="en-US" sz="2000">
              <a:latin typeface="Hind Vadodara" panose="020B0604020202020204" charset="0"/>
              <a:cs typeface="Hind Vadodara" panose="020B0604020202020204" charset="0"/>
            </a:rPr>
            <a:t>5. Design the </a:t>
          </a:r>
          <a:r>
            <a:rPr lang="en-US" sz="2000" b="1">
              <a:latin typeface="Hind Vadodara" panose="020B0604020202020204" charset="0"/>
              <a:cs typeface="Hind Vadodara" panose="020B0604020202020204" charset="0"/>
            </a:rPr>
            <a:t>plan for effective alignment</a:t>
          </a:r>
          <a:r>
            <a:rPr lang="en-US" sz="2000">
              <a:latin typeface="Hind Vadodara" panose="020B0604020202020204" charset="0"/>
              <a:cs typeface="Hind Vadodara" panose="020B0604020202020204" charset="0"/>
            </a:rPr>
            <a:t>.</a:t>
          </a:r>
          <a:endParaRPr lang="en-US" sz="2000" dirty="0">
            <a:effectLst/>
            <a:latin typeface="Hind Vadodara" panose="020B0604020202020204" charset="0"/>
            <a:cs typeface="Hind Vadodara" panose="020B0604020202020204" charset="0"/>
          </a:endParaRPr>
        </a:p>
      </dgm:t>
    </dgm:pt>
    <dgm:pt modelId="{EF0F8ABE-225A-B94C-89E9-F0E01345B848}" type="sib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63467D6D-8383-C748-853F-21826367350C}" type="par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DA450BDB-03D9-9045-99DE-FC9AAF910ED2}" type="pres">
      <dgm:prSet presAssocID="{884EB86A-7F95-A548-AE3E-7C95882DCDA3}" presName="linearFlow" presStyleCnt="0">
        <dgm:presLayoutVars>
          <dgm:resizeHandles val="exact"/>
        </dgm:presLayoutVars>
      </dgm:prSet>
      <dgm:spPr/>
    </dgm:pt>
    <dgm:pt modelId="{17BD6C7C-690E-8A42-8F1A-4FD0D07F6037}" type="pres">
      <dgm:prSet presAssocID="{82E49B3A-71FB-B44B-9782-E1490A7C14D4}" presName="node" presStyleLbl="node1" presStyleIdx="0" presStyleCnt="5" custScaleX="130818">
        <dgm:presLayoutVars>
          <dgm:bulletEnabled val="1"/>
        </dgm:presLayoutVars>
      </dgm:prSet>
      <dgm:spPr/>
    </dgm:pt>
    <dgm:pt modelId="{AB1215F8-2153-3E44-A7D1-A416563A7EE5}" type="pres">
      <dgm:prSet presAssocID="{B33B3F44-8AF6-2A44-9E6E-008FA94F14C0}" presName="sibTrans" presStyleLbl="sibTrans2D1" presStyleIdx="0" presStyleCnt="4"/>
      <dgm:spPr/>
    </dgm:pt>
    <dgm:pt modelId="{F989F5D0-2880-DF4A-8B44-6B5AA03C2450}" type="pres">
      <dgm:prSet presAssocID="{B33B3F44-8AF6-2A44-9E6E-008FA94F14C0}" presName="connectorText" presStyleLbl="sibTrans2D1" presStyleIdx="0" presStyleCnt="4"/>
      <dgm:spPr/>
    </dgm:pt>
    <dgm:pt modelId="{081EED3E-7607-8E4F-BD7B-A3E5A66EDCEA}" type="pres">
      <dgm:prSet presAssocID="{AE39E101-670E-3941-9E0C-5B9E58959536}" presName="node" presStyleLbl="node1" presStyleIdx="1" presStyleCnt="5" custScaleX="130818">
        <dgm:presLayoutVars>
          <dgm:bulletEnabled val="1"/>
        </dgm:presLayoutVars>
      </dgm:prSet>
      <dgm:spPr/>
    </dgm:pt>
    <dgm:pt modelId="{EFF85925-A1FD-F441-BBBF-29D201A24891}" type="pres">
      <dgm:prSet presAssocID="{5321E671-A364-A44B-8E1A-D62A61AEBA31}" presName="sibTrans" presStyleLbl="sibTrans2D1" presStyleIdx="1" presStyleCnt="4"/>
      <dgm:spPr/>
    </dgm:pt>
    <dgm:pt modelId="{BEFEC713-22BA-7245-8FA8-4C8BA08ECA50}" type="pres">
      <dgm:prSet presAssocID="{5321E671-A364-A44B-8E1A-D62A61AEBA31}" presName="connectorText" presStyleLbl="sibTrans2D1" presStyleIdx="1" presStyleCnt="4"/>
      <dgm:spPr/>
    </dgm:pt>
    <dgm:pt modelId="{23F45AFC-16CC-6145-9CD4-55ED141B46D3}" type="pres">
      <dgm:prSet presAssocID="{667CD73A-F423-8A45-801D-FBA84B632127}" presName="node" presStyleLbl="node1" presStyleIdx="2" presStyleCnt="5" custScaleX="130818">
        <dgm:presLayoutVars>
          <dgm:bulletEnabled val="1"/>
        </dgm:presLayoutVars>
      </dgm:prSet>
      <dgm:spPr/>
    </dgm:pt>
    <dgm:pt modelId="{DCDED1C1-3FD1-E84A-AD0E-A45C21B7AB4B}" type="pres">
      <dgm:prSet presAssocID="{95642011-BA37-CC45-8E86-7F3E172C6056}" presName="sibTrans" presStyleLbl="sibTrans2D1" presStyleIdx="2" presStyleCnt="4"/>
      <dgm:spPr/>
    </dgm:pt>
    <dgm:pt modelId="{F106F792-1F4C-1448-B3D2-FA6C5EF05337}" type="pres">
      <dgm:prSet presAssocID="{95642011-BA37-CC45-8E86-7F3E172C6056}" presName="connectorText" presStyleLbl="sibTrans2D1" presStyleIdx="2" presStyleCnt="4"/>
      <dgm:spPr/>
    </dgm:pt>
    <dgm:pt modelId="{ABF7BC66-7FEB-9046-9F3C-45CF947B4AEF}" type="pres">
      <dgm:prSet presAssocID="{0082D749-68EB-6B49-B901-BC4ADF27757E}" presName="node" presStyleLbl="node1" presStyleIdx="3" presStyleCnt="5" custScaleX="130818">
        <dgm:presLayoutVars>
          <dgm:bulletEnabled val="1"/>
        </dgm:presLayoutVars>
      </dgm:prSet>
      <dgm:spPr/>
    </dgm:pt>
    <dgm:pt modelId="{203AF172-3161-1E4F-876E-A381D66D20E5}" type="pres">
      <dgm:prSet presAssocID="{25B79068-66D0-364B-A5B4-FBE0D4923217}" presName="sibTrans" presStyleLbl="sibTrans2D1" presStyleIdx="3" presStyleCnt="4"/>
      <dgm:spPr/>
    </dgm:pt>
    <dgm:pt modelId="{99E4E8E4-53C3-1E4C-B725-12496C4D4FCE}" type="pres">
      <dgm:prSet presAssocID="{25B79068-66D0-364B-A5B4-FBE0D4923217}" presName="connectorText" presStyleLbl="sibTrans2D1" presStyleIdx="3" presStyleCnt="4"/>
      <dgm:spPr/>
    </dgm:pt>
    <dgm:pt modelId="{73D40FD2-AC48-7D4D-8C33-13A566EE2A52}" type="pres">
      <dgm:prSet presAssocID="{C78C748B-3D67-2240-814B-68BF83D3D2D6}" presName="node" presStyleLbl="node1" presStyleIdx="4" presStyleCnt="5" custScaleX="130818">
        <dgm:presLayoutVars>
          <dgm:bulletEnabled val="1"/>
        </dgm:presLayoutVars>
      </dgm:prSet>
      <dgm:spPr/>
    </dgm:pt>
  </dgm:ptLst>
  <dgm:cxnLst>
    <dgm:cxn modelId="{C11F1300-6E08-6049-850B-B2CC056EF20F}" type="presOf" srcId="{95642011-BA37-CC45-8E86-7F3E172C6056}" destId="{DCDED1C1-3FD1-E84A-AD0E-A45C21B7AB4B}" srcOrd="0" destOrd="0" presId="urn:microsoft.com/office/officeart/2005/8/layout/process2"/>
    <dgm:cxn modelId="{DD72B504-1F40-364A-AE7D-6E17144DE52F}" type="presOf" srcId="{667CD73A-F423-8A45-801D-FBA84B632127}" destId="{23F45AFC-16CC-6145-9CD4-55ED141B46D3}" srcOrd="0" destOrd="0" presId="urn:microsoft.com/office/officeart/2005/8/layout/process2"/>
    <dgm:cxn modelId="{3C85AE40-6966-1048-8CB6-432438F37FA0}" srcId="{884EB86A-7F95-A548-AE3E-7C95882DCDA3}" destId="{82E49B3A-71FB-B44B-9782-E1490A7C14D4}" srcOrd="0" destOrd="0" parTransId="{2A397930-D4E7-EE49-BF79-EA7F8267FF60}" sibTransId="{B33B3F44-8AF6-2A44-9E6E-008FA94F14C0}"/>
    <dgm:cxn modelId="{D954B348-8B0C-8A48-84D2-126BA154BBAB}" type="presOf" srcId="{5321E671-A364-A44B-8E1A-D62A61AEBA31}" destId="{BEFEC713-22BA-7245-8FA8-4C8BA08ECA50}" srcOrd="1" destOrd="0" presId="urn:microsoft.com/office/officeart/2005/8/layout/process2"/>
    <dgm:cxn modelId="{44A9A155-7882-974C-B11D-559371255655}" srcId="{884EB86A-7F95-A548-AE3E-7C95882DCDA3}" destId="{667CD73A-F423-8A45-801D-FBA84B632127}" srcOrd="2" destOrd="0" parTransId="{531AA5FD-4902-EF43-8505-7ED8232F2166}" sibTransId="{95642011-BA37-CC45-8E86-7F3E172C6056}"/>
    <dgm:cxn modelId="{E1B70261-E667-0E47-A1FB-49892EDC095B}" type="presOf" srcId="{82E49B3A-71FB-B44B-9782-E1490A7C14D4}" destId="{17BD6C7C-690E-8A42-8F1A-4FD0D07F6037}" srcOrd="0" destOrd="0" presId="urn:microsoft.com/office/officeart/2005/8/layout/process2"/>
    <dgm:cxn modelId="{EAD8C671-9924-EF4E-9A7A-DCF7DE7CA113}" type="presOf" srcId="{25B79068-66D0-364B-A5B4-FBE0D4923217}" destId="{99E4E8E4-53C3-1E4C-B725-12496C4D4FCE}" srcOrd="1" destOrd="0" presId="urn:microsoft.com/office/officeart/2005/8/layout/process2"/>
    <dgm:cxn modelId="{7A700281-337B-E04D-9291-1AA08383A253}" srcId="{884EB86A-7F95-A548-AE3E-7C95882DCDA3}" destId="{0082D749-68EB-6B49-B901-BC4ADF27757E}" srcOrd="3" destOrd="0" parTransId="{4E1029BA-27B3-F24A-A44D-4DC7E9FB27BF}" sibTransId="{25B79068-66D0-364B-A5B4-FBE0D4923217}"/>
    <dgm:cxn modelId="{84A4A581-08BB-6B49-B797-C1C10A1699C0}" srcId="{884EB86A-7F95-A548-AE3E-7C95882DCDA3}" destId="{C78C748B-3D67-2240-814B-68BF83D3D2D6}" srcOrd="4" destOrd="0" parTransId="{63467D6D-8383-C748-853F-21826367350C}" sibTransId="{EF0F8ABE-225A-B94C-89E9-F0E01345B848}"/>
    <dgm:cxn modelId="{0F957A84-7773-1043-9431-AD062E5B0159}" type="presOf" srcId="{AE39E101-670E-3941-9E0C-5B9E58959536}" destId="{081EED3E-7607-8E4F-BD7B-A3E5A66EDCEA}" srcOrd="0" destOrd="0" presId="urn:microsoft.com/office/officeart/2005/8/layout/process2"/>
    <dgm:cxn modelId="{BE2AF187-D1ED-F041-AE57-402EEB0F35DD}" type="presOf" srcId="{25B79068-66D0-364B-A5B4-FBE0D4923217}" destId="{203AF172-3161-1E4F-876E-A381D66D20E5}" srcOrd="0" destOrd="0" presId="urn:microsoft.com/office/officeart/2005/8/layout/process2"/>
    <dgm:cxn modelId="{AA08EF93-27D9-0147-BEF0-E19E4D8D35B2}" type="presOf" srcId="{B33B3F44-8AF6-2A44-9E6E-008FA94F14C0}" destId="{AB1215F8-2153-3E44-A7D1-A416563A7EE5}" srcOrd="0" destOrd="0" presId="urn:microsoft.com/office/officeart/2005/8/layout/process2"/>
    <dgm:cxn modelId="{BC582CA0-A846-0347-B9A0-A5F815B19FA6}" srcId="{884EB86A-7F95-A548-AE3E-7C95882DCDA3}" destId="{AE39E101-670E-3941-9E0C-5B9E58959536}" srcOrd="1" destOrd="0" parTransId="{4D0C2E3B-CC23-9248-B177-4468E5C9B1E5}" sibTransId="{5321E671-A364-A44B-8E1A-D62A61AEBA31}"/>
    <dgm:cxn modelId="{F4A5FCA5-5419-3D49-91BB-C13BBE846FFB}" type="presOf" srcId="{0082D749-68EB-6B49-B901-BC4ADF27757E}" destId="{ABF7BC66-7FEB-9046-9F3C-45CF947B4AEF}" srcOrd="0" destOrd="0" presId="urn:microsoft.com/office/officeart/2005/8/layout/process2"/>
    <dgm:cxn modelId="{1F9421B1-1F47-F841-87F7-F153905E9403}" type="presOf" srcId="{B33B3F44-8AF6-2A44-9E6E-008FA94F14C0}" destId="{F989F5D0-2880-DF4A-8B44-6B5AA03C2450}" srcOrd="1" destOrd="0" presId="urn:microsoft.com/office/officeart/2005/8/layout/process2"/>
    <dgm:cxn modelId="{B5D153B8-6C37-D147-B7E8-C778229D6067}" type="presOf" srcId="{95642011-BA37-CC45-8E86-7F3E172C6056}" destId="{F106F792-1F4C-1448-B3D2-FA6C5EF05337}" srcOrd="1" destOrd="0" presId="urn:microsoft.com/office/officeart/2005/8/layout/process2"/>
    <dgm:cxn modelId="{4EE84DDD-0B8D-A445-8C5E-A3A02BFE5FB6}" type="presOf" srcId="{C78C748B-3D67-2240-814B-68BF83D3D2D6}" destId="{73D40FD2-AC48-7D4D-8C33-13A566EE2A52}" srcOrd="0" destOrd="0" presId="urn:microsoft.com/office/officeart/2005/8/layout/process2"/>
    <dgm:cxn modelId="{71F30DF1-7D19-C747-98A6-C38B64BB250B}" type="presOf" srcId="{884EB86A-7F95-A548-AE3E-7C95882DCDA3}" destId="{DA450BDB-03D9-9045-99DE-FC9AAF910ED2}" srcOrd="0" destOrd="0" presId="urn:microsoft.com/office/officeart/2005/8/layout/process2"/>
    <dgm:cxn modelId="{67AB67F1-8B21-734A-ACFF-DAD7C9F52ADC}" type="presOf" srcId="{5321E671-A364-A44B-8E1A-D62A61AEBA31}" destId="{EFF85925-A1FD-F441-BBBF-29D201A24891}" srcOrd="0" destOrd="0" presId="urn:microsoft.com/office/officeart/2005/8/layout/process2"/>
    <dgm:cxn modelId="{E6EAB59F-1863-2342-B881-9846D54AFE27}" type="presParOf" srcId="{DA450BDB-03D9-9045-99DE-FC9AAF910ED2}" destId="{17BD6C7C-690E-8A42-8F1A-4FD0D07F6037}" srcOrd="0" destOrd="0" presId="urn:microsoft.com/office/officeart/2005/8/layout/process2"/>
    <dgm:cxn modelId="{3CE386E9-8ED1-984E-B9F4-83B24840C639}" type="presParOf" srcId="{DA450BDB-03D9-9045-99DE-FC9AAF910ED2}" destId="{AB1215F8-2153-3E44-A7D1-A416563A7EE5}" srcOrd="1" destOrd="0" presId="urn:microsoft.com/office/officeart/2005/8/layout/process2"/>
    <dgm:cxn modelId="{42204B2D-8BE6-394B-B1BA-48BA3CE57C37}" type="presParOf" srcId="{AB1215F8-2153-3E44-A7D1-A416563A7EE5}" destId="{F989F5D0-2880-DF4A-8B44-6B5AA03C2450}" srcOrd="0" destOrd="0" presId="urn:microsoft.com/office/officeart/2005/8/layout/process2"/>
    <dgm:cxn modelId="{446F8EC9-8218-4146-9711-240763B104D1}" type="presParOf" srcId="{DA450BDB-03D9-9045-99DE-FC9AAF910ED2}" destId="{081EED3E-7607-8E4F-BD7B-A3E5A66EDCEA}" srcOrd="2" destOrd="0" presId="urn:microsoft.com/office/officeart/2005/8/layout/process2"/>
    <dgm:cxn modelId="{949D9ED5-5D0D-0648-8C69-09C9EC7D8004}" type="presParOf" srcId="{DA450BDB-03D9-9045-99DE-FC9AAF910ED2}" destId="{EFF85925-A1FD-F441-BBBF-29D201A24891}" srcOrd="3" destOrd="0" presId="urn:microsoft.com/office/officeart/2005/8/layout/process2"/>
    <dgm:cxn modelId="{F3B4B94F-C587-0742-8500-EE993F3C1639}" type="presParOf" srcId="{EFF85925-A1FD-F441-BBBF-29D201A24891}" destId="{BEFEC713-22BA-7245-8FA8-4C8BA08ECA50}" srcOrd="0" destOrd="0" presId="urn:microsoft.com/office/officeart/2005/8/layout/process2"/>
    <dgm:cxn modelId="{511EDF21-9798-7346-AFC8-02D209BBFE8F}" type="presParOf" srcId="{DA450BDB-03D9-9045-99DE-FC9AAF910ED2}" destId="{23F45AFC-16CC-6145-9CD4-55ED141B46D3}" srcOrd="4" destOrd="0" presId="urn:microsoft.com/office/officeart/2005/8/layout/process2"/>
    <dgm:cxn modelId="{3CFCEDA1-54B3-164F-9890-405266B55168}" type="presParOf" srcId="{DA450BDB-03D9-9045-99DE-FC9AAF910ED2}" destId="{DCDED1C1-3FD1-E84A-AD0E-A45C21B7AB4B}" srcOrd="5" destOrd="0" presId="urn:microsoft.com/office/officeart/2005/8/layout/process2"/>
    <dgm:cxn modelId="{47C4829E-F1DA-AE49-AC8F-1C957193A7AB}" type="presParOf" srcId="{DCDED1C1-3FD1-E84A-AD0E-A45C21B7AB4B}" destId="{F106F792-1F4C-1448-B3D2-FA6C5EF05337}" srcOrd="0" destOrd="0" presId="urn:microsoft.com/office/officeart/2005/8/layout/process2"/>
    <dgm:cxn modelId="{99F176CF-F858-AD43-853F-4EE4DDD7A145}" type="presParOf" srcId="{DA450BDB-03D9-9045-99DE-FC9AAF910ED2}" destId="{ABF7BC66-7FEB-9046-9F3C-45CF947B4AEF}" srcOrd="6" destOrd="0" presId="urn:microsoft.com/office/officeart/2005/8/layout/process2"/>
    <dgm:cxn modelId="{5080DCC0-78CB-A746-BB4E-4F311CCB62D7}" type="presParOf" srcId="{DA450BDB-03D9-9045-99DE-FC9AAF910ED2}" destId="{203AF172-3161-1E4F-876E-A381D66D20E5}" srcOrd="7" destOrd="0" presId="urn:microsoft.com/office/officeart/2005/8/layout/process2"/>
    <dgm:cxn modelId="{644F20E6-5155-9F48-87FB-578CB4A50FC9}" type="presParOf" srcId="{203AF172-3161-1E4F-876E-A381D66D20E5}" destId="{99E4E8E4-53C3-1E4C-B725-12496C4D4FCE}" srcOrd="0" destOrd="0" presId="urn:microsoft.com/office/officeart/2005/8/layout/process2"/>
    <dgm:cxn modelId="{AB61A1BC-43E8-D443-B2AB-11B772CA83D2}" type="presParOf" srcId="{DA450BDB-03D9-9045-99DE-FC9AAF910ED2}" destId="{73D40FD2-AC48-7D4D-8C33-13A566EE2A5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4EB86A-7F95-A548-AE3E-7C95882DCDA3}" type="doc">
      <dgm:prSet loTypeId="urn:microsoft.com/office/officeart/2005/8/layout/process2" loCatId="" qsTypeId="urn:microsoft.com/office/officeart/2005/8/quickstyle/simple1" qsCatId="simple" csTypeId="urn:microsoft.com/office/officeart/2005/8/colors/accent2_4" csCatId="accent2" phldr="1"/>
      <dgm:spPr/>
      <dgm:t>
        <a:bodyPr/>
        <a:lstStyle/>
        <a:p>
          <a:endParaRPr lang="en-US"/>
        </a:p>
      </dgm:t>
    </dgm:pt>
    <dgm:pt modelId="{82E49B3A-71FB-B44B-9782-E1490A7C14D4}">
      <dgm:prSet custT="1"/>
      <dgm:spPr/>
      <dgm:t>
        <a:bodyPr/>
        <a:lstStyle/>
        <a:p>
          <a:r>
            <a:rPr lang="en-US" sz="2000">
              <a:latin typeface="Hind Vadodara" panose="020B0604020202020204" charset="0"/>
              <a:cs typeface="Hind Vadodara" panose="020B0604020202020204" charset="0"/>
            </a:rPr>
            <a:t>1. Define the </a:t>
          </a:r>
          <a:r>
            <a:rPr lang="en-US" sz="2000" b="1">
              <a:latin typeface="Hind Vadodara" panose="020B0604020202020204" charset="0"/>
              <a:cs typeface="Hind Vadodara" panose="020B0604020202020204" charset="0"/>
            </a:rPr>
            <a:t>valued outcome(s)</a:t>
          </a:r>
          <a:r>
            <a:rPr lang="en-US" sz="2000">
              <a:latin typeface="Hind Vadodara" panose="020B0604020202020204" charset="0"/>
              <a:cs typeface="Hind Vadodara" panose="020B0604020202020204" charset="0"/>
            </a:rPr>
            <a:t>.</a:t>
          </a:r>
        </a:p>
      </dgm:t>
    </dgm:pt>
    <dgm:pt modelId="{2A397930-D4E7-EE49-BF79-EA7F8267FF60}" type="parTrans" cxnId="{3C85AE40-6966-1048-8CB6-432438F37FA0}">
      <dgm:prSet/>
      <dgm:spPr/>
      <dgm:t>
        <a:bodyPr/>
        <a:lstStyle/>
        <a:p>
          <a:endParaRPr lang="en-US" sz="3600">
            <a:latin typeface="Hind Vadodara" panose="020B0604020202020204" charset="0"/>
            <a:cs typeface="Hind Vadodara" panose="020B0604020202020204" charset="0"/>
          </a:endParaRPr>
        </a:p>
      </dgm:t>
    </dgm:pt>
    <dgm:pt modelId="{B33B3F44-8AF6-2A44-9E6E-008FA94F14C0}" type="sibTrans" cxnId="{3C85AE40-6966-1048-8CB6-432438F37FA0}">
      <dgm:prSet custT="1"/>
      <dgm:spPr/>
      <dgm:t>
        <a:bodyPr/>
        <a:lstStyle/>
        <a:p>
          <a:endParaRPr lang="en-US" sz="1200">
            <a:latin typeface="Hind Vadodara" panose="020B0604020202020204" charset="0"/>
            <a:cs typeface="Hind Vadodara" panose="020B0604020202020204" charset="0"/>
          </a:endParaRPr>
        </a:p>
      </dgm:t>
    </dgm:pt>
    <dgm:pt modelId="{AE39E101-670E-3941-9E0C-5B9E58959536}">
      <dgm:prSet custT="1"/>
      <dgm:spPr/>
      <dgm:t>
        <a:bodyPr/>
        <a:lstStyle/>
        <a:p>
          <a:r>
            <a:rPr lang="en-US" sz="2000">
              <a:latin typeface="Hind Vadodara" panose="020B0604020202020204" charset="0"/>
              <a:cs typeface="Hind Vadodara" panose="020B0604020202020204" charset="0"/>
            </a:rPr>
            <a:t>2. List </a:t>
          </a:r>
          <a:r>
            <a:rPr lang="en-US" sz="2000" b="1">
              <a:latin typeface="Hind Vadodara" panose="020B0604020202020204" charset="0"/>
              <a:cs typeface="Hind Vadodara" panose="020B0604020202020204" charset="0"/>
            </a:rPr>
            <a:t>related initiatives</a:t>
          </a:r>
          <a:r>
            <a:rPr lang="en-US" sz="2000">
              <a:latin typeface="Hind Vadodara" panose="020B0604020202020204" charset="0"/>
              <a:cs typeface="Hind Vadodara" panose="020B0604020202020204" charset="0"/>
            </a:rPr>
            <a:t>.</a:t>
          </a:r>
        </a:p>
      </dgm:t>
    </dgm:pt>
    <dgm:pt modelId="{4D0C2E3B-CC23-9248-B177-4468E5C9B1E5}" type="parTrans" cxnId="{BC582CA0-A846-0347-B9A0-A5F815B19FA6}">
      <dgm:prSet/>
      <dgm:spPr/>
      <dgm:t>
        <a:bodyPr/>
        <a:lstStyle/>
        <a:p>
          <a:endParaRPr lang="en-US" sz="3600">
            <a:latin typeface="Hind Vadodara" panose="020B0604020202020204" charset="0"/>
            <a:cs typeface="Hind Vadodara" panose="020B0604020202020204" charset="0"/>
          </a:endParaRPr>
        </a:p>
      </dgm:t>
    </dgm:pt>
    <dgm:pt modelId="{5321E671-A364-A44B-8E1A-D62A61AEBA31}" type="sibTrans" cxnId="{BC582CA0-A846-0347-B9A0-A5F815B19FA6}">
      <dgm:prSet custT="1"/>
      <dgm:spPr/>
      <dgm:t>
        <a:bodyPr/>
        <a:lstStyle/>
        <a:p>
          <a:endParaRPr lang="en-US" sz="1200">
            <a:latin typeface="Hind Vadodara" panose="020B0604020202020204" charset="0"/>
            <a:cs typeface="Hind Vadodara" panose="020B0604020202020204" charset="0"/>
          </a:endParaRPr>
        </a:p>
      </dgm:t>
    </dgm:pt>
    <dgm:pt modelId="{667CD73A-F423-8A45-801D-FBA84B632127}">
      <dgm:prSet custT="1"/>
      <dgm:spPr/>
      <dgm:t>
        <a:bodyPr/>
        <a:lstStyle/>
        <a:p>
          <a:r>
            <a:rPr lang="en-US" sz="2000" dirty="0">
              <a:solidFill>
                <a:schemeClr val="accent3"/>
              </a:solidFill>
              <a:latin typeface="Hind Vadodara" panose="020B0604020202020204" charset="0"/>
              <a:cs typeface="Hind Vadodara" panose="020B0604020202020204" charset="0"/>
            </a:rPr>
            <a:t>3. Identify </a:t>
          </a:r>
          <a:r>
            <a:rPr lang="en-US" sz="2000" b="1" dirty="0">
              <a:solidFill>
                <a:schemeClr val="accent3"/>
              </a:solidFill>
              <a:latin typeface="Hind Vadodara" panose="020B0604020202020204" charset="0"/>
              <a:cs typeface="Hind Vadodara" panose="020B0604020202020204" charset="0"/>
            </a:rPr>
            <a:t>core system features.</a:t>
          </a:r>
          <a:endParaRPr lang="en-US" sz="2000" dirty="0">
            <a:solidFill>
              <a:schemeClr val="accent3"/>
            </a:solidFill>
            <a:latin typeface="Hind Vadodara" panose="020B0604020202020204" charset="0"/>
            <a:cs typeface="Hind Vadodara" panose="020B0604020202020204" charset="0"/>
          </a:endParaRPr>
        </a:p>
      </dgm:t>
    </dgm:pt>
    <dgm:pt modelId="{531AA5FD-4902-EF43-8505-7ED8232F2166}" type="parTrans" cxnId="{44A9A155-7882-974C-B11D-559371255655}">
      <dgm:prSet/>
      <dgm:spPr/>
      <dgm:t>
        <a:bodyPr/>
        <a:lstStyle/>
        <a:p>
          <a:endParaRPr lang="en-US" sz="3600">
            <a:latin typeface="Hind Vadodara" panose="020B0604020202020204" charset="0"/>
            <a:cs typeface="Hind Vadodara" panose="020B0604020202020204" charset="0"/>
          </a:endParaRPr>
        </a:p>
      </dgm:t>
    </dgm:pt>
    <dgm:pt modelId="{95642011-BA37-CC45-8E86-7F3E172C6056}" type="sibTrans" cxnId="{44A9A155-7882-974C-B11D-559371255655}">
      <dgm:prSet custT="1"/>
      <dgm:spPr/>
      <dgm:t>
        <a:bodyPr/>
        <a:lstStyle/>
        <a:p>
          <a:endParaRPr lang="en-US" sz="1200">
            <a:latin typeface="Hind Vadodara" panose="020B0604020202020204" charset="0"/>
            <a:cs typeface="Hind Vadodara" panose="020B0604020202020204" charset="0"/>
          </a:endParaRPr>
        </a:p>
      </dgm:t>
    </dgm:pt>
    <dgm:pt modelId="{0082D749-68EB-6B49-B901-BC4ADF27757E}">
      <dgm:prSet custT="1"/>
      <dgm:spPr/>
      <dgm:t>
        <a:bodyPr/>
        <a:lstStyle/>
        <a:p>
          <a:r>
            <a:rPr lang="en-US" sz="2000" dirty="0">
              <a:solidFill>
                <a:schemeClr val="accent3"/>
              </a:solidFill>
              <a:latin typeface="Hind Vadodara" panose="020B0604020202020204" charset="0"/>
              <a:cs typeface="Hind Vadodara" panose="020B0604020202020204" charset="0"/>
            </a:rPr>
            <a:t>4. Analyze and </a:t>
          </a:r>
          <a:r>
            <a:rPr lang="en-US" sz="2000" b="1" dirty="0">
              <a:solidFill>
                <a:schemeClr val="accent3"/>
              </a:solidFill>
              <a:latin typeface="Hind Vadodara" panose="020B0604020202020204" charset="0"/>
              <a:cs typeface="Hind Vadodara" panose="020B0604020202020204" charset="0"/>
            </a:rPr>
            <a:t>make decisions </a:t>
          </a:r>
          <a:r>
            <a:rPr lang="en-US" sz="2000" dirty="0">
              <a:solidFill>
                <a:schemeClr val="accent3"/>
              </a:solidFill>
              <a:latin typeface="Hind Vadodara" panose="020B0604020202020204" charset="0"/>
              <a:cs typeface="Hind Vadodara" panose="020B0604020202020204" charset="0"/>
            </a:rPr>
            <a:t>for alignment.</a:t>
          </a:r>
        </a:p>
      </dgm:t>
    </dgm:pt>
    <dgm:pt modelId="{25B79068-66D0-364B-A5B4-FBE0D4923217}" type="sibTrans" cxnId="{7A700281-337B-E04D-9291-1AA08383A253}">
      <dgm:prSet custT="1"/>
      <dgm:spPr/>
      <dgm:t>
        <a:bodyPr/>
        <a:lstStyle/>
        <a:p>
          <a:endParaRPr lang="en-US" sz="1200">
            <a:latin typeface="Hind Vadodara" panose="020B0604020202020204" charset="0"/>
            <a:cs typeface="Hind Vadodara" panose="020B0604020202020204" charset="0"/>
          </a:endParaRPr>
        </a:p>
      </dgm:t>
    </dgm:pt>
    <dgm:pt modelId="{4E1029BA-27B3-F24A-A44D-4DC7E9FB27BF}" type="parTrans" cxnId="{7A700281-337B-E04D-9291-1AA08383A253}">
      <dgm:prSet/>
      <dgm:spPr/>
      <dgm:t>
        <a:bodyPr/>
        <a:lstStyle/>
        <a:p>
          <a:endParaRPr lang="en-US" sz="3600">
            <a:latin typeface="Hind Vadodara" panose="020B0604020202020204" charset="0"/>
            <a:cs typeface="Hind Vadodara" panose="020B0604020202020204" charset="0"/>
          </a:endParaRPr>
        </a:p>
      </dgm:t>
    </dgm:pt>
    <dgm:pt modelId="{C78C748B-3D67-2240-814B-68BF83D3D2D6}">
      <dgm:prSet custT="1"/>
      <dgm:spPr/>
      <dgm:t>
        <a:bodyPr/>
        <a:lstStyle/>
        <a:p>
          <a:r>
            <a:rPr lang="en-US" sz="2000">
              <a:latin typeface="Hind Vadodara" panose="020B0604020202020204" charset="0"/>
              <a:cs typeface="Hind Vadodara" panose="020B0604020202020204" charset="0"/>
            </a:rPr>
            <a:t>5. Design the </a:t>
          </a:r>
          <a:r>
            <a:rPr lang="en-US" sz="2000" b="1">
              <a:latin typeface="Hind Vadodara" panose="020B0604020202020204" charset="0"/>
              <a:cs typeface="Hind Vadodara" panose="020B0604020202020204" charset="0"/>
            </a:rPr>
            <a:t>plan for effective alignment</a:t>
          </a:r>
          <a:r>
            <a:rPr lang="en-US" sz="2000">
              <a:latin typeface="Hind Vadodara" panose="020B0604020202020204" charset="0"/>
              <a:cs typeface="Hind Vadodara" panose="020B0604020202020204" charset="0"/>
            </a:rPr>
            <a:t>.</a:t>
          </a:r>
          <a:endParaRPr lang="en-US" sz="2000" dirty="0">
            <a:effectLst/>
            <a:latin typeface="Hind Vadodara" panose="020B0604020202020204" charset="0"/>
            <a:cs typeface="Hind Vadodara" panose="020B0604020202020204" charset="0"/>
          </a:endParaRPr>
        </a:p>
      </dgm:t>
    </dgm:pt>
    <dgm:pt modelId="{EF0F8ABE-225A-B94C-89E9-F0E01345B848}" type="sib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63467D6D-8383-C748-853F-21826367350C}" type="par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DA450BDB-03D9-9045-99DE-FC9AAF910ED2}" type="pres">
      <dgm:prSet presAssocID="{884EB86A-7F95-A548-AE3E-7C95882DCDA3}" presName="linearFlow" presStyleCnt="0">
        <dgm:presLayoutVars>
          <dgm:resizeHandles val="exact"/>
        </dgm:presLayoutVars>
      </dgm:prSet>
      <dgm:spPr/>
    </dgm:pt>
    <dgm:pt modelId="{17BD6C7C-690E-8A42-8F1A-4FD0D07F6037}" type="pres">
      <dgm:prSet presAssocID="{82E49B3A-71FB-B44B-9782-E1490A7C14D4}" presName="node" presStyleLbl="node1" presStyleIdx="0" presStyleCnt="5" custScaleX="130818">
        <dgm:presLayoutVars>
          <dgm:bulletEnabled val="1"/>
        </dgm:presLayoutVars>
      </dgm:prSet>
      <dgm:spPr/>
    </dgm:pt>
    <dgm:pt modelId="{AB1215F8-2153-3E44-A7D1-A416563A7EE5}" type="pres">
      <dgm:prSet presAssocID="{B33B3F44-8AF6-2A44-9E6E-008FA94F14C0}" presName="sibTrans" presStyleLbl="sibTrans2D1" presStyleIdx="0" presStyleCnt="4"/>
      <dgm:spPr/>
    </dgm:pt>
    <dgm:pt modelId="{F989F5D0-2880-DF4A-8B44-6B5AA03C2450}" type="pres">
      <dgm:prSet presAssocID="{B33B3F44-8AF6-2A44-9E6E-008FA94F14C0}" presName="connectorText" presStyleLbl="sibTrans2D1" presStyleIdx="0" presStyleCnt="4"/>
      <dgm:spPr/>
    </dgm:pt>
    <dgm:pt modelId="{081EED3E-7607-8E4F-BD7B-A3E5A66EDCEA}" type="pres">
      <dgm:prSet presAssocID="{AE39E101-670E-3941-9E0C-5B9E58959536}" presName="node" presStyleLbl="node1" presStyleIdx="1" presStyleCnt="5" custScaleX="130818">
        <dgm:presLayoutVars>
          <dgm:bulletEnabled val="1"/>
        </dgm:presLayoutVars>
      </dgm:prSet>
      <dgm:spPr/>
    </dgm:pt>
    <dgm:pt modelId="{EFF85925-A1FD-F441-BBBF-29D201A24891}" type="pres">
      <dgm:prSet presAssocID="{5321E671-A364-A44B-8E1A-D62A61AEBA31}" presName="sibTrans" presStyleLbl="sibTrans2D1" presStyleIdx="1" presStyleCnt="4"/>
      <dgm:spPr/>
    </dgm:pt>
    <dgm:pt modelId="{BEFEC713-22BA-7245-8FA8-4C8BA08ECA50}" type="pres">
      <dgm:prSet presAssocID="{5321E671-A364-A44B-8E1A-D62A61AEBA31}" presName="connectorText" presStyleLbl="sibTrans2D1" presStyleIdx="1" presStyleCnt="4"/>
      <dgm:spPr/>
    </dgm:pt>
    <dgm:pt modelId="{23F45AFC-16CC-6145-9CD4-55ED141B46D3}" type="pres">
      <dgm:prSet presAssocID="{667CD73A-F423-8A45-801D-FBA84B632127}" presName="node" presStyleLbl="node1" presStyleIdx="2" presStyleCnt="5" custScaleX="130818">
        <dgm:presLayoutVars>
          <dgm:bulletEnabled val="1"/>
        </dgm:presLayoutVars>
      </dgm:prSet>
      <dgm:spPr/>
    </dgm:pt>
    <dgm:pt modelId="{DCDED1C1-3FD1-E84A-AD0E-A45C21B7AB4B}" type="pres">
      <dgm:prSet presAssocID="{95642011-BA37-CC45-8E86-7F3E172C6056}" presName="sibTrans" presStyleLbl="sibTrans2D1" presStyleIdx="2" presStyleCnt="4"/>
      <dgm:spPr/>
    </dgm:pt>
    <dgm:pt modelId="{F106F792-1F4C-1448-B3D2-FA6C5EF05337}" type="pres">
      <dgm:prSet presAssocID="{95642011-BA37-CC45-8E86-7F3E172C6056}" presName="connectorText" presStyleLbl="sibTrans2D1" presStyleIdx="2" presStyleCnt="4"/>
      <dgm:spPr/>
    </dgm:pt>
    <dgm:pt modelId="{ABF7BC66-7FEB-9046-9F3C-45CF947B4AEF}" type="pres">
      <dgm:prSet presAssocID="{0082D749-68EB-6B49-B901-BC4ADF27757E}" presName="node" presStyleLbl="node1" presStyleIdx="3" presStyleCnt="5" custScaleX="130818">
        <dgm:presLayoutVars>
          <dgm:bulletEnabled val="1"/>
        </dgm:presLayoutVars>
      </dgm:prSet>
      <dgm:spPr/>
    </dgm:pt>
    <dgm:pt modelId="{203AF172-3161-1E4F-876E-A381D66D20E5}" type="pres">
      <dgm:prSet presAssocID="{25B79068-66D0-364B-A5B4-FBE0D4923217}" presName="sibTrans" presStyleLbl="sibTrans2D1" presStyleIdx="3" presStyleCnt="4"/>
      <dgm:spPr/>
    </dgm:pt>
    <dgm:pt modelId="{99E4E8E4-53C3-1E4C-B725-12496C4D4FCE}" type="pres">
      <dgm:prSet presAssocID="{25B79068-66D0-364B-A5B4-FBE0D4923217}" presName="connectorText" presStyleLbl="sibTrans2D1" presStyleIdx="3" presStyleCnt="4"/>
      <dgm:spPr/>
    </dgm:pt>
    <dgm:pt modelId="{73D40FD2-AC48-7D4D-8C33-13A566EE2A52}" type="pres">
      <dgm:prSet presAssocID="{C78C748B-3D67-2240-814B-68BF83D3D2D6}" presName="node" presStyleLbl="node1" presStyleIdx="4" presStyleCnt="5" custScaleX="130818">
        <dgm:presLayoutVars>
          <dgm:bulletEnabled val="1"/>
        </dgm:presLayoutVars>
      </dgm:prSet>
      <dgm:spPr/>
    </dgm:pt>
  </dgm:ptLst>
  <dgm:cxnLst>
    <dgm:cxn modelId="{C11F1300-6E08-6049-850B-B2CC056EF20F}" type="presOf" srcId="{95642011-BA37-CC45-8E86-7F3E172C6056}" destId="{DCDED1C1-3FD1-E84A-AD0E-A45C21B7AB4B}" srcOrd="0" destOrd="0" presId="urn:microsoft.com/office/officeart/2005/8/layout/process2"/>
    <dgm:cxn modelId="{DD72B504-1F40-364A-AE7D-6E17144DE52F}" type="presOf" srcId="{667CD73A-F423-8A45-801D-FBA84B632127}" destId="{23F45AFC-16CC-6145-9CD4-55ED141B46D3}" srcOrd="0" destOrd="0" presId="urn:microsoft.com/office/officeart/2005/8/layout/process2"/>
    <dgm:cxn modelId="{3C85AE40-6966-1048-8CB6-432438F37FA0}" srcId="{884EB86A-7F95-A548-AE3E-7C95882DCDA3}" destId="{82E49B3A-71FB-B44B-9782-E1490A7C14D4}" srcOrd="0" destOrd="0" parTransId="{2A397930-D4E7-EE49-BF79-EA7F8267FF60}" sibTransId="{B33B3F44-8AF6-2A44-9E6E-008FA94F14C0}"/>
    <dgm:cxn modelId="{D954B348-8B0C-8A48-84D2-126BA154BBAB}" type="presOf" srcId="{5321E671-A364-A44B-8E1A-D62A61AEBA31}" destId="{BEFEC713-22BA-7245-8FA8-4C8BA08ECA50}" srcOrd="1" destOrd="0" presId="urn:microsoft.com/office/officeart/2005/8/layout/process2"/>
    <dgm:cxn modelId="{44A9A155-7882-974C-B11D-559371255655}" srcId="{884EB86A-7F95-A548-AE3E-7C95882DCDA3}" destId="{667CD73A-F423-8A45-801D-FBA84B632127}" srcOrd="2" destOrd="0" parTransId="{531AA5FD-4902-EF43-8505-7ED8232F2166}" sibTransId="{95642011-BA37-CC45-8E86-7F3E172C6056}"/>
    <dgm:cxn modelId="{E1B70261-E667-0E47-A1FB-49892EDC095B}" type="presOf" srcId="{82E49B3A-71FB-B44B-9782-E1490A7C14D4}" destId="{17BD6C7C-690E-8A42-8F1A-4FD0D07F6037}" srcOrd="0" destOrd="0" presId="urn:microsoft.com/office/officeart/2005/8/layout/process2"/>
    <dgm:cxn modelId="{EAD8C671-9924-EF4E-9A7A-DCF7DE7CA113}" type="presOf" srcId="{25B79068-66D0-364B-A5B4-FBE0D4923217}" destId="{99E4E8E4-53C3-1E4C-B725-12496C4D4FCE}" srcOrd="1" destOrd="0" presId="urn:microsoft.com/office/officeart/2005/8/layout/process2"/>
    <dgm:cxn modelId="{7A700281-337B-E04D-9291-1AA08383A253}" srcId="{884EB86A-7F95-A548-AE3E-7C95882DCDA3}" destId="{0082D749-68EB-6B49-B901-BC4ADF27757E}" srcOrd="3" destOrd="0" parTransId="{4E1029BA-27B3-F24A-A44D-4DC7E9FB27BF}" sibTransId="{25B79068-66D0-364B-A5B4-FBE0D4923217}"/>
    <dgm:cxn modelId="{84A4A581-08BB-6B49-B797-C1C10A1699C0}" srcId="{884EB86A-7F95-A548-AE3E-7C95882DCDA3}" destId="{C78C748B-3D67-2240-814B-68BF83D3D2D6}" srcOrd="4" destOrd="0" parTransId="{63467D6D-8383-C748-853F-21826367350C}" sibTransId="{EF0F8ABE-225A-B94C-89E9-F0E01345B848}"/>
    <dgm:cxn modelId="{0F957A84-7773-1043-9431-AD062E5B0159}" type="presOf" srcId="{AE39E101-670E-3941-9E0C-5B9E58959536}" destId="{081EED3E-7607-8E4F-BD7B-A3E5A66EDCEA}" srcOrd="0" destOrd="0" presId="urn:microsoft.com/office/officeart/2005/8/layout/process2"/>
    <dgm:cxn modelId="{BE2AF187-D1ED-F041-AE57-402EEB0F35DD}" type="presOf" srcId="{25B79068-66D0-364B-A5B4-FBE0D4923217}" destId="{203AF172-3161-1E4F-876E-A381D66D20E5}" srcOrd="0" destOrd="0" presId="urn:microsoft.com/office/officeart/2005/8/layout/process2"/>
    <dgm:cxn modelId="{AA08EF93-27D9-0147-BEF0-E19E4D8D35B2}" type="presOf" srcId="{B33B3F44-8AF6-2A44-9E6E-008FA94F14C0}" destId="{AB1215F8-2153-3E44-A7D1-A416563A7EE5}" srcOrd="0" destOrd="0" presId="urn:microsoft.com/office/officeart/2005/8/layout/process2"/>
    <dgm:cxn modelId="{BC582CA0-A846-0347-B9A0-A5F815B19FA6}" srcId="{884EB86A-7F95-A548-AE3E-7C95882DCDA3}" destId="{AE39E101-670E-3941-9E0C-5B9E58959536}" srcOrd="1" destOrd="0" parTransId="{4D0C2E3B-CC23-9248-B177-4468E5C9B1E5}" sibTransId="{5321E671-A364-A44B-8E1A-D62A61AEBA31}"/>
    <dgm:cxn modelId="{F4A5FCA5-5419-3D49-91BB-C13BBE846FFB}" type="presOf" srcId="{0082D749-68EB-6B49-B901-BC4ADF27757E}" destId="{ABF7BC66-7FEB-9046-9F3C-45CF947B4AEF}" srcOrd="0" destOrd="0" presId="urn:microsoft.com/office/officeart/2005/8/layout/process2"/>
    <dgm:cxn modelId="{1F9421B1-1F47-F841-87F7-F153905E9403}" type="presOf" srcId="{B33B3F44-8AF6-2A44-9E6E-008FA94F14C0}" destId="{F989F5D0-2880-DF4A-8B44-6B5AA03C2450}" srcOrd="1" destOrd="0" presId="urn:microsoft.com/office/officeart/2005/8/layout/process2"/>
    <dgm:cxn modelId="{B5D153B8-6C37-D147-B7E8-C778229D6067}" type="presOf" srcId="{95642011-BA37-CC45-8E86-7F3E172C6056}" destId="{F106F792-1F4C-1448-B3D2-FA6C5EF05337}" srcOrd="1" destOrd="0" presId="urn:microsoft.com/office/officeart/2005/8/layout/process2"/>
    <dgm:cxn modelId="{4EE84DDD-0B8D-A445-8C5E-A3A02BFE5FB6}" type="presOf" srcId="{C78C748B-3D67-2240-814B-68BF83D3D2D6}" destId="{73D40FD2-AC48-7D4D-8C33-13A566EE2A52}" srcOrd="0" destOrd="0" presId="urn:microsoft.com/office/officeart/2005/8/layout/process2"/>
    <dgm:cxn modelId="{71F30DF1-7D19-C747-98A6-C38B64BB250B}" type="presOf" srcId="{884EB86A-7F95-A548-AE3E-7C95882DCDA3}" destId="{DA450BDB-03D9-9045-99DE-FC9AAF910ED2}" srcOrd="0" destOrd="0" presId="urn:microsoft.com/office/officeart/2005/8/layout/process2"/>
    <dgm:cxn modelId="{67AB67F1-8B21-734A-ACFF-DAD7C9F52ADC}" type="presOf" srcId="{5321E671-A364-A44B-8E1A-D62A61AEBA31}" destId="{EFF85925-A1FD-F441-BBBF-29D201A24891}" srcOrd="0" destOrd="0" presId="urn:microsoft.com/office/officeart/2005/8/layout/process2"/>
    <dgm:cxn modelId="{E6EAB59F-1863-2342-B881-9846D54AFE27}" type="presParOf" srcId="{DA450BDB-03D9-9045-99DE-FC9AAF910ED2}" destId="{17BD6C7C-690E-8A42-8F1A-4FD0D07F6037}" srcOrd="0" destOrd="0" presId="urn:microsoft.com/office/officeart/2005/8/layout/process2"/>
    <dgm:cxn modelId="{3CE386E9-8ED1-984E-B9F4-83B24840C639}" type="presParOf" srcId="{DA450BDB-03D9-9045-99DE-FC9AAF910ED2}" destId="{AB1215F8-2153-3E44-A7D1-A416563A7EE5}" srcOrd="1" destOrd="0" presId="urn:microsoft.com/office/officeart/2005/8/layout/process2"/>
    <dgm:cxn modelId="{42204B2D-8BE6-394B-B1BA-48BA3CE57C37}" type="presParOf" srcId="{AB1215F8-2153-3E44-A7D1-A416563A7EE5}" destId="{F989F5D0-2880-DF4A-8B44-6B5AA03C2450}" srcOrd="0" destOrd="0" presId="urn:microsoft.com/office/officeart/2005/8/layout/process2"/>
    <dgm:cxn modelId="{446F8EC9-8218-4146-9711-240763B104D1}" type="presParOf" srcId="{DA450BDB-03D9-9045-99DE-FC9AAF910ED2}" destId="{081EED3E-7607-8E4F-BD7B-A3E5A66EDCEA}" srcOrd="2" destOrd="0" presId="urn:microsoft.com/office/officeart/2005/8/layout/process2"/>
    <dgm:cxn modelId="{949D9ED5-5D0D-0648-8C69-09C9EC7D8004}" type="presParOf" srcId="{DA450BDB-03D9-9045-99DE-FC9AAF910ED2}" destId="{EFF85925-A1FD-F441-BBBF-29D201A24891}" srcOrd="3" destOrd="0" presId="urn:microsoft.com/office/officeart/2005/8/layout/process2"/>
    <dgm:cxn modelId="{F3B4B94F-C587-0742-8500-EE993F3C1639}" type="presParOf" srcId="{EFF85925-A1FD-F441-BBBF-29D201A24891}" destId="{BEFEC713-22BA-7245-8FA8-4C8BA08ECA50}" srcOrd="0" destOrd="0" presId="urn:microsoft.com/office/officeart/2005/8/layout/process2"/>
    <dgm:cxn modelId="{511EDF21-9798-7346-AFC8-02D209BBFE8F}" type="presParOf" srcId="{DA450BDB-03D9-9045-99DE-FC9AAF910ED2}" destId="{23F45AFC-16CC-6145-9CD4-55ED141B46D3}" srcOrd="4" destOrd="0" presId="urn:microsoft.com/office/officeart/2005/8/layout/process2"/>
    <dgm:cxn modelId="{3CFCEDA1-54B3-164F-9890-405266B55168}" type="presParOf" srcId="{DA450BDB-03D9-9045-99DE-FC9AAF910ED2}" destId="{DCDED1C1-3FD1-E84A-AD0E-A45C21B7AB4B}" srcOrd="5" destOrd="0" presId="urn:microsoft.com/office/officeart/2005/8/layout/process2"/>
    <dgm:cxn modelId="{47C4829E-F1DA-AE49-AC8F-1C957193A7AB}" type="presParOf" srcId="{DCDED1C1-3FD1-E84A-AD0E-A45C21B7AB4B}" destId="{F106F792-1F4C-1448-B3D2-FA6C5EF05337}" srcOrd="0" destOrd="0" presId="urn:microsoft.com/office/officeart/2005/8/layout/process2"/>
    <dgm:cxn modelId="{99F176CF-F858-AD43-853F-4EE4DDD7A145}" type="presParOf" srcId="{DA450BDB-03D9-9045-99DE-FC9AAF910ED2}" destId="{ABF7BC66-7FEB-9046-9F3C-45CF947B4AEF}" srcOrd="6" destOrd="0" presId="urn:microsoft.com/office/officeart/2005/8/layout/process2"/>
    <dgm:cxn modelId="{5080DCC0-78CB-A746-BB4E-4F311CCB62D7}" type="presParOf" srcId="{DA450BDB-03D9-9045-99DE-FC9AAF910ED2}" destId="{203AF172-3161-1E4F-876E-A381D66D20E5}" srcOrd="7" destOrd="0" presId="urn:microsoft.com/office/officeart/2005/8/layout/process2"/>
    <dgm:cxn modelId="{644F20E6-5155-9F48-87FB-578CB4A50FC9}" type="presParOf" srcId="{203AF172-3161-1E4F-876E-A381D66D20E5}" destId="{99E4E8E4-53C3-1E4C-B725-12496C4D4FCE}" srcOrd="0" destOrd="0" presId="urn:microsoft.com/office/officeart/2005/8/layout/process2"/>
    <dgm:cxn modelId="{AB61A1BC-43E8-D443-B2AB-11B772CA83D2}" type="presParOf" srcId="{DA450BDB-03D9-9045-99DE-FC9AAF910ED2}" destId="{73D40FD2-AC48-7D4D-8C33-13A566EE2A5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4EB86A-7F95-A548-AE3E-7C95882DCDA3}" type="doc">
      <dgm:prSet loTypeId="urn:microsoft.com/office/officeart/2005/8/layout/process2" loCatId="" qsTypeId="urn:microsoft.com/office/officeart/2005/8/quickstyle/simple1" qsCatId="simple" csTypeId="urn:microsoft.com/office/officeart/2005/8/colors/accent2_4" csCatId="accent2" phldr="1"/>
      <dgm:spPr/>
      <dgm:t>
        <a:bodyPr/>
        <a:lstStyle/>
        <a:p>
          <a:endParaRPr lang="en-US"/>
        </a:p>
      </dgm:t>
    </dgm:pt>
    <dgm:pt modelId="{82E49B3A-71FB-B44B-9782-E1490A7C14D4}">
      <dgm:prSet custT="1"/>
      <dgm:spPr/>
      <dgm:t>
        <a:bodyPr/>
        <a:lstStyle/>
        <a:p>
          <a:r>
            <a:rPr lang="en-US" sz="2000">
              <a:latin typeface="Hind Vadodara" panose="020B0604020202020204" charset="0"/>
              <a:cs typeface="Hind Vadodara" panose="020B0604020202020204" charset="0"/>
            </a:rPr>
            <a:t>1. Define the </a:t>
          </a:r>
          <a:r>
            <a:rPr lang="en-US" sz="2000" b="1">
              <a:latin typeface="Hind Vadodara" panose="020B0604020202020204" charset="0"/>
              <a:cs typeface="Hind Vadodara" panose="020B0604020202020204" charset="0"/>
            </a:rPr>
            <a:t>valued outcome(s)</a:t>
          </a:r>
          <a:r>
            <a:rPr lang="en-US" sz="2000">
              <a:latin typeface="Hind Vadodara" panose="020B0604020202020204" charset="0"/>
              <a:cs typeface="Hind Vadodara" panose="020B0604020202020204" charset="0"/>
            </a:rPr>
            <a:t>.</a:t>
          </a:r>
        </a:p>
      </dgm:t>
    </dgm:pt>
    <dgm:pt modelId="{2A397930-D4E7-EE49-BF79-EA7F8267FF60}" type="parTrans" cxnId="{3C85AE40-6966-1048-8CB6-432438F37FA0}">
      <dgm:prSet/>
      <dgm:spPr/>
      <dgm:t>
        <a:bodyPr/>
        <a:lstStyle/>
        <a:p>
          <a:endParaRPr lang="en-US" sz="3600">
            <a:latin typeface="Hind Vadodara" panose="020B0604020202020204" charset="0"/>
            <a:cs typeface="Hind Vadodara" panose="020B0604020202020204" charset="0"/>
          </a:endParaRPr>
        </a:p>
      </dgm:t>
    </dgm:pt>
    <dgm:pt modelId="{B33B3F44-8AF6-2A44-9E6E-008FA94F14C0}" type="sibTrans" cxnId="{3C85AE40-6966-1048-8CB6-432438F37FA0}">
      <dgm:prSet custT="1"/>
      <dgm:spPr/>
      <dgm:t>
        <a:bodyPr/>
        <a:lstStyle/>
        <a:p>
          <a:endParaRPr lang="en-US" sz="1200">
            <a:latin typeface="Hind Vadodara" panose="020B0604020202020204" charset="0"/>
            <a:cs typeface="Hind Vadodara" panose="020B0604020202020204" charset="0"/>
          </a:endParaRPr>
        </a:p>
      </dgm:t>
    </dgm:pt>
    <dgm:pt modelId="{AE39E101-670E-3941-9E0C-5B9E58959536}">
      <dgm:prSet custT="1"/>
      <dgm:spPr/>
      <dgm:t>
        <a:bodyPr/>
        <a:lstStyle/>
        <a:p>
          <a:r>
            <a:rPr lang="en-US" sz="2000">
              <a:latin typeface="Hind Vadodara" panose="020B0604020202020204" charset="0"/>
              <a:cs typeface="Hind Vadodara" panose="020B0604020202020204" charset="0"/>
            </a:rPr>
            <a:t>2. List </a:t>
          </a:r>
          <a:r>
            <a:rPr lang="en-US" sz="2000" b="1">
              <a:latin typeface="Hind Vadodara" panose="020B0604020202020204" charset="0"/>
              <a:cs typeface="Hind Vadodara" panose="020B0604020202020204" charset="0"/>
            </a:rPr>
            <a:t>related initiatives</a:t>
          </a:r>
          <a:r>
            <a:rPr lang="en-US" sz="2000">
              <a:latin typeface="Hind Vadodara" panose="020B0604020202020204" charset="0"/>
              <a:cs typeface="Hind Vadodara" panose="020B0604020202020204" charset="0"/>
            </a:rPr>
            <a:t>.</a:t>
          </a:r>
        </a:p>
      </dgm:t>
    </dgm:pt>
    <dgm:pt modelId="{4D0C2E3B-CC23-9248-B177-4468E5C9B1E5}" type="parTrans" cxnId="{BC582CA0-A846-0347-B9A0-A5F815B19FA6}">
      <dgm:prSet/>
      <dgm:spPr/>
      <dgm:t>
        <a:bodyPr/>
        <a:lstStyle/>
        <a:p>
          <a:endParaRPr lang="en-US" sz="3600">
            <a:latin typeface="Hind Vadodara" panose="020B0604020202020204" charset="0"/>
            <a:cs typeface="Hind Vadodara" panose="020B0604020202020204" charset="0"/>
          </a:endParaRPr>
        </a:p>
      </dgm:t>
    </dgm:pt>
    <dgm:pt modelId="{5321E671-A364-A44B-8E1A-D62A61AEBA31}" type="sibTrans" cxnId="{BC582CA0-A846-0347-B9A0-A5F815B19FA6}">
      <dgm:prSet custT="1"/>
      <dgm:spPr/>
      <dgm:t>
        <a:bodyPr/>
        <a:lstStyle/>
        <a:p>
          <a:endParaRPr lang="en-US" sz="1200">
            <a:latin typeface="Hind Vadodara" panose="020B0604020202020204" charset="0"/>
            <a:cs typeface="Hind Vadodara" panose="020B0604020202020204" charset="0"/>
          </a:endParaRPr>
        </a:p>
      </dgm:t>
    </dgm:pt>
    <dgm:pt modelId="{667CD73A-F423-8A45-801D-FBA84B632127}">
      <dgm:prSet custT="1"/>
      <dgm:spPr/>
      <dgm:t>
        <a:bodyPr/>
        <a:lstStyle/>
        <a:p>
          <a:r>
            <a:rPr lang="en-US" sz="2000" dirty="0">
              <a:solidFill>
                <a:schemeClr val="accent3"/>
              </a:solidFill>
              <a:latin typeface="Hind Vadodara" panose="020B0604020202020204" charset="0"/>
              <a:cs typeface="Hind Vadodara" panose="020B0604020202020204" charset="0"/>
            </a:rPr>
            <a:t>3. Identify </a:t>
          </a:r>
          <a:r>
            <a:rPr lang="en-US" sz="2000" b="1" dirty="0">
              <a:solidFill>
                <a:schemeClr val="accent3"/>
              </a:solidFill>
              <a:latin typeface="Hind Vadodara" panose="020B0604020202020204" charset="0"/>
              <a:cs typeface="Hind Vadodara" panose="020B0604020202020204" charset="0"/>
            </a:rPr>
            <a:t>core system features.</a:t>
          </a:r>
          <a:endParaRPr lang="en-US" sz="2000" dirty="0">
            <a:solidFill>
              <a:schemeClr val="accent3"/>
            </a:solidFill>
            <a:latin typeface="Hind Vadodara" panose="020B0604020202020204" charset="0"/>
            <a:cs typeface="Hind Vadodara" panose="020B0604020202020204" charset="0"/>
          </a:endParaRPr>
        </a:p>
      </dgm:t>
    </dgm:pt>
    <dgm:pt modelId="{531AA5FD-4902-EF43-8505-7ED8232F2166}" type="parTrans" cxnId="{44A9A155-7882-974C-B11D-559371255655}">
      <dgm:prSet/>
      <dgm:spPr/>
      <dgm:t>
        <a:bodyPr/>
        <a:lstStyle/>
        <a:p>
          <a:endParaRPr lang="en-US" sz="3600">
            <a:latin typeface="Hind Vadodara" panose="020B0604020202020204" charset="0"/>
            <a:cs typeface="Hind Vadodara" panose="020B0604020202020204" charset="0"/>
          </a:endParaRPr>
        </a:p>
      </dgm:t>
    </dgm:pt>
    <dgm:pt modelId="{95642011-BA37-CC45-8E86-7F3E172C6056}" type="sibTrans" cxnId="{44A9A155-7882-974C-B11D-559371255655}">
      <dgm:prSet custT="1"/>
      <dgm:spPr/>
      <dgm:t>
        <a:bodyPr/>
        <a:lstStyle/>
        <a:p>
          <a:endParaRPr lang="en-US" sz="1200">
            <a:latin typeface="Hind Vadodara" panose="020B0604020202020204" charset="0"/>
            <a:cs typeface="Hind Vadodara" panose="020B0604020202020204" charset="0"/>
          </a:endParaRPr>
        </a:p>
      </dgm:t>
    </dgm:pt>
    <dgm:pt modelId="{0082D749-68EB-6B49-B901-BC4ADF27757E}">
      <dgm:prSet custT="1"/>
      <dgm:spPr/>
      <dgm:t>
        <a:bodyPr/>
        <a:lstStyle/>
        <a:p>
          <a:r>
            <a:rPr lang="en-US" sz="2000" dirty="0">
              <a:solidFill>
                <a:schemeClr val="accent3"/>
              </a:solidFill>
              <a:latin typeface="Hind Vadodara" panose="020B0604020202020204" charset="0"/>
              <a:cs typeface="Hind Vadodara" panose="020B0604020202020204" charset="0"/>
            </a:rPr>
            <a:t>4. Analyze and </a:t>
          </a:r>
          <a:r>
            <a:rPr lang="en-US" sz="2000" b="1" dirty="0">
              <a:solidFill>
                <a:schemeClr val="accent3"/>
              </a:solidFill>
              <a:latin typeface="Hind Vadodara" panose="020B0604020202020204" charset="0"/>
              <a:cs typeface="Hind Vadodara" panose="020B0604020202020204" charset="0"/>
            </a:rPr>
            <a:t>make decisions </a:t>
          </a:r>
          <a:r>
            <a:rPr lang="en-US" sz="2000" dirty="0">
              <a:solidFill>
                <a:schemeClr val="accent3"/>
              </a:solidFill>
              <a:latin typeface="Hind Vadodara" panose="020B0604020202020204" charset="0"/>
              <a:cs typeface="Hind Vadodara" panose="020B0604020202020204" charset="0"/>
            </a:rPr>
            <a:t>for alignment.</a:t>
          </a:r>
        </a:p>
      </dgm:t>
    </dgm:pt>
    <dgm:pt modelId="{25B79068-66D0-364B-A5B4-FBE0D4923217}" type="sibTrans" cxnId="{7A700281-337B-E04D-9291-1AA08383A253}">
      <dgm:prSet custT="1"/>
      <dgm:spPr/>
      <dgm:t>
        <a:bodyPr/>
        <a:lstStyle/>
        <a:p>
          <a:endParaRPr lang="en-US" sz="1200">
            <a:latin typeface="Hind Vadodara" panose="020B0604020202020204" charset="0"/>
            <a:cs typeface="Hind Vadodara" panose="020B0604020202020204" charset="0"/>
          </a:endParaRPr>
        </a:p>
      </dgm:t>
    </dgm:pt>
    <dgm:pt modelId="{4E1029BA-27B3-F24A-A44D-4DC7E9FB27BF}" type="parTrans" cxnId="{7A700281-337B-E04D-9291-1AA08383A253}">
      <dgm:prSet/>
      <dgm:spPr/>
      <dgm:t>
        <a:bodyPr/>
        <a:lstStyle/>
        <a:p>
          <a:endParaRPr lang="en-US" sz="3600">
            <a:latin typeface="Hind Vadodara" panose="020B0604020202020204" charset="0"/>
            <a:cs typeface="Hind Vadodara" panose="020B0604020202020204" charset="0"/>
          </a:endParaRPr>
        </a:p>
      </dgm:t>
    </dgm:pt>
    <dgm:pt modelId="{C78C748B-3D67-2240-814B-68BF83D3D2D6}">
      <dgm:prSet custT="1"/>
      <dgm:spPr/>
      <dgm:t>
        <a:bodyPr/>
        <a:lstStyle/>
        <a:p>
          <a:r>
            <a:rPr lang="en-US" sz="2000">
              <a:latin typeface="Hind Vadodara" panose="020B0604020202020204" charset="0"/>
              <a:cs typeface="Hind Vadodara" panose="020B0604020202020204" charset="0"/>
            </a:rPr>
            <a:t>5. Design the </a:t>
          </a:r>
          <a:r>
            <a:rPr lang="en-US" sz="2000" b="1">
              <a:latin typeface="Hind Vadodara" panose="020B0604020202020204" charset="0"/>
              <a:cs typeface="Hind Vadodara" panose="020B0604020202020204" charset="0"/>
            </a:rPr>
            <a:t>plan for effective alignment</a:t>
          </a:r>
          <a:r>
            <a:rPr lang="en-US" sz="2000">
              <a:latin typeface="Hind Vadodara" panose="020B0604020202020204" charset="0"/>
              <a:cs typeface="Hind Vadodara" panose="020B0604020202020204" charset="0"/>
            </a:rPr>
            <a:t>.</a:t>
          </a:r>
          <a:endParaRPr lang="en-US" sz="2000" dirty="0">
            <a:effectLst/>
            <a:latin typeface="Hind Vadodara" panose="020B0604020202020204" charset="0"/>
            <a:cs typeface="Hind Vadodara" panose="020B0604020202020204" charset="0"/>
          </a:endParaRPr>
        </a:p>
      </dgm:t>
    </dgm:pt>
    <dgm:pt modelId="{EF0F8ABE-225A-B94C-89E9-F0E01345B848}" type="sib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63467D6D-8383-C748-853F-21826367350C}" type="parTrans" cxnId="{84A4A581-08BB-6B49-B797-C1C10A1699C0}">
      <dgm:prSet/>
      <dgm:spPr/>
      <dgm:t>
        <a:bodyPr/>
        <a:lstStyle/>
        <a:p>
          <a:endParaRPr lang="en-US" sz="3600">
            <a:latin typeface="Hind Vadodara" panose="020B0604020202020204" charset="0"/>
            <a:cs typeface="Hind Vadodara" panose="020B0604020202020204" charset="0"/>
          </a:endParaRPr>
        </a:p>
      </dgm:t>
    </dgm:pt>
    <dgm:pt modelId="{DA450BDB-03D9-9045-99DE-FC9AAF910ED2}" type="pres">
      <dgm:prSet presAssocID="{884EB86A-7F95-A548-AE3E-7C95882DCDA3}" presName="linearFlow" presStyleCnt="0">
        <dgm:presLayoutVars>
          <dgm:resizeHandles val="exact"/>
        </dgm:presLayoutVars>
      </dgm:prSet>
      <dgm:spPr/>
    </dgm:pt>
    <dgm:pt modelId="{17BD6C7C-690E-8A42-8F1A-4FD0D07F6037}" type="pres">
      <dgm:prSet presAssocID="{82E49B3A-71FB-B44B-9782-E1490A7C14D4}" presName="node" presStyleLbl="node1" presStyleIdx="0" presStyleCnt="5" custScaleX="130818">
        <dgm:presLayoutVars>
          <dgm:bulletEnabled val="1"/>
        </dgm:presLayoutVars>
      </dgm:prSet>
      <dgm:spPr/>
    </dgm:pt>
    <dgm:pt modelId="{AB1215F8-2153-3E44-A7D1-A416563A7EE5}" type="pres">
      <dgm:prSet presAssocID="{B33B3F44-8AF6-2A44-9E6E-008FA94F14C0}" presName="sibTrans" presStyleLbl="sibTrans2D1" presStyleIdx="0" presStyleCnt="4"/>
      <dgm:spPr/>
    </dgm:pt>
    <dgm:pt modelId="{F989F5D0-2880-DF4A-8B44-6B5AA03C2450}" type="pres">
      <dgm:prSet presAssocID="{B33B3F44-8AF6-2A44-9E6E-008FA94F14C0}" presName="connectorText" presStyleLbl="sibTrans2D1" presStyleIdx="0" presStyleCnt="4"/>
      <dgm:spPr/>
    </dgm:pt>
    <dgm:pt modelId="{081EED3E-7607-8E4F-BD7B-A3E5A66EDCEA}" type="pres">
      <dgm:prSet presAssocID="{AE39E101-670E-3941-9E0C-5B9E58959536}" presName="node" presStyleLbl="node1" presStyleIdx="1" presStyleCnt="5" custScaleX="130818">
        <dgm:presLayoutVars>
          <dgm:bulletEnabled val="1"/>
        </dgm:presLayoutVars>
      </dgm:prSet>
      <dgm:spPr/>
    </dgm:pt>
    <dgm:pt modelId="{EFF85925-A1FD-F441-BBBF-29D201A24891}" type="pres">
      <dgm:prSet presAssocID="{5321E671-A364-A44B-8E1A-D62A61AEBA31}" presName="sibTrans" presStyleLbl="sibTrans2D1" presStyleIdx="1" presStyleCnt="4"/>
      <dgm:spPr/>
    </dgm:pt>
    <dgm:pt modelId="{BEFEC713-22BA-7245-8FA8-4C8BA08ECA50}" type="pres">
      <dgm:prSet presAssocID="{5321E671-A364-A44B-8E1A-D62A61AEBA31}" presName="connectorText" presStyleLbl="sibTrans2D1" presStyleIdx="1" presStyleCnt="4"/>
      <dgm:spPr/>
    </dgm:pt>
    <dgm:pt modelId="{23F45AFC-16CC-6145-9CD4-55ED141B46D3}" type="pres">
      <dgm:prSet presAssocID="{667CD73A-F423-8A45-801D-FBA84B632127}" presName="node" presStyleLbl="node1" presStyleIdx="2" presStyleCnt="5" custScaleX="130818">
        <dgm:presLayoutVars>
          <dgm:bulletEnabled val="1"/>
        </dgm:presLayoutVars>
      </dgm:prSet>
      <dgm:spPr/>
    </dgm:pt>
    <dgm:pt modelId="{DCDED1C1-3FD1-E84A-AD0E-A45C21B7AB4B}" type="pres">
      <dgm:prSet presAssocID="{95642011-BA37-CC45-8E86-7F3E172C6056}" presName="sibTrans" presStyleLbl="sibTrans2D1" presStyleIdx="2" presStyleCnt="4"/>
      <dgm:spPr/>
    </dgm:pt>
    <dgm:pt modelId="{F106F792-1F4C-1448-B3D2-FA6C5EF05337}" type="pres">
      <dgm:prSet presAssocID="{95642011-BA37-CC45-8E86-7F3E172C6056}" presName="connectorText" presStyleLbl="sibTrans2D1" presStyleIdx="2" presStyleCnt="4"/>
      <dgm:spPr/>
    </dgm:pt>
    <dgm:pt modelId="{ABF7BC66-7FEB-9046-9F3C-45CF947B4AEF}" type="pres">
      <dgm:prSet presAssocID="{0082D749-68EB-6B49-B901-BC4ADF27757E}" presName="node" presStyleLbl="node1" presStyleIdx="3" presStyleCnt="5" custScaleX="130818">
        <dgm:presLayoutVars>
          <dgm:bulletEnabled val="1"/>
        </dgm:presLayoutVars>
      </dgm:prSet>
      <dgm:spPr/>
    </dgm:pt>
    <dgm:pt modelId="{203AF172-3161-1E4F-876E-A381D66D20E5}" type="pres">
      <dgm:prSet presAssocID="{25B79068-66D0-364B-A5B4-FBE0D4923217}" presName="sibTrans" presStyleLbl="sibTrans2D1" presStyleIdx="3" presStyleCnt="4"/>
      <dgm:spPr/>
    </dgm:pt>
    <dgm:pt modelId="{99E4E8E4-53C3-1E4C-B725-12496C4D4FCE}" type="pres">
      <dgm:prSet presAssocID="{25B79068-66D0-364B-A5B4-FBE0D4923217}" presName="connectorText" presStyleLbl="sibTrans2D1" presStyleIdx="3" presStyleCnt="4"/>
      <dgm:spPr/>
    </dgm:pt>
    <dgm:pt modelId="{73D40FD2-AC48-7D4D-8C33-13A566EE2A52}" type="pres">
      <dgm:prSet presAssocID="{C78C748B-3D67-2240-814B-68BF83D3D2D6}" presName="node" presStyleLbl="node1" presStyleIdx="4" presStyleCnt="5" custScaleX="130818">
        <dgm:presLayoutVars>
          <dgm:bulletEnabled val="1"/>
        </dgm:presLayoutVars>
      </dgm:prSet>
      <dgm:spPr/>
    </dgm:pt>
  </dgm:ptLst>
  <dgm:cxnLst>
    <dgm:cxn modelId="{C11F1300-6E08-6049-850B-B2CC056EF20F}" type="presOf" srcId="{95642011-BA37-CC45-8E86-7F3E172C6056}" destId="{DCDED1C1-3FD1-E84A-AD0E-A45C21B7AB4B}" srcOrd="0" destOrd="0" presId="urn:microsoft.com/office/officeart/2005/8/layout/process2"/>
    <dgm:cxn modelId="{DD72B504-1F40-364A-AE7D-6E17144DE52F}" type="presOf" srcId="{667CD73A-F423-8A45-801D-FBA84B632127}" destId="{23F45AFC-16CC-6145-9CD4-55ED141B46D3}" srcOrd="0" destOrd="0" presId="urn:microsoft.com/office/officeart/2005/8/layout/process2"/>
    <dgm:cxn modelId="{3C85AE40-6966-1048-8CB6-432438F37FA0}" srcId="{884EB86A-7F95-A548-AE3E-7C95882DCDA3}" destId="{82E49B3A-71FB-B44B-9782-E1490A7C14D4}" srcOrd="0" destOrd="0" parTransId="{2A397930-D4E7-EE49-BF79-EA7F8267FF60}" sibTransId="{B33B3F44-8AF6-2A44-9E6E-008FA94F14C0}"/>
    <dgm:cxn modelId="{D954B348-8B0C-8A48-84D2-126BA154BBAB}" type="presOf" srcId="{5321E671-A364-A44B-8E1A-D62A61AEBA31}" destId="{BEFEC713-22BA-7245-8FA8-4C8BA08ECA50}" srcOrd="1" destOrd="0" presId="urn:microsoft.com/office/officeart/2005/8/layout/process2"/>
    <dgm:cxn modelId="{44A9A155-7882-974C-B11D-559371255655}" srcId="{884EB86A-7F95-A548-AE3E-7C95882DCDA3}" destId="{667CD73A-F423-8A45-801D-FBA84B632127}" srcOrd="2" destOrd="0" parTransId="{531AA5FD-4902-EF43-8505-7ED8232F2166}" sibTransId="{95642011-BA37-CC45-8E86-7F3E172C6056}"/>
    <dgm:cxn modelId="{E1B70261-E667-0E47-A1FB-49892EDC095B}" type="presOf" srcId="{82E49B3A-71FB-B44B-9782-E1490A7C14D4}" destId="{17BD6C7C-690E-8A42-8F1A-4FD0D07F6037}" srcOrd="0" destOrd="0" presId="urn:microsoft.com/office/officeart/2005/8/layout/process2"/>
    <dgm:cxn modelId="{EAD8C671-9924-EF4E-9A7A-DCF7DE7CA113}" type="presOf" srcId="{25B79068-66D0-364B-A5B4-FBE0D4923217}" destId="{99E4E8E4-53C3-1E4C-B725-12496C4D4FCE}" srcOrd="1" destOrd="0" presId="urn:microsoft.com/office/officeart/2005/8/layout/process2"/>
    <dgm:cxn modelId="{7A700281-337B-E04D-9291-1AA08383A253}" srcId="{884EB86A-7F95-A548-AE3E-7C95882DCDA3}" destId="{0082D749-68EB-6B49-B901-BC4ADF27757E}" srcOrd="3" destOrd="0" parTransId="{4E1029BA-27B3-F24A-A44D-4DC7E9FB27BF}" sibTransId="{25B79068-66D0-364B-A5B4-FBE0D4923217}"/>
    <dgm:cxn modelId="{84A4A581-08BB-6B49-B797-C1C10A1699C0}" srcId="{884EB86A-7F95-A548-AE3E-7C95882DCDA3}" destId="{C78C748B-3D67-2240-814B-68BF83D3D2D6}" srcOrd="4" destOrd="0" parTransId="{63467D6D-8383-C748-853F-21826367350C}" sibTransId="{EF0F8ABE-225A-B94C-89E9-F0E01345B848}"/>
    <dgm:cxn modelId="{0F957A84-7773-1043-9431-AD062E5B0159}" type="presOf" srcId="{AE39E101-670E-3941-9E0C-5B9E58959536}" destId="{081EED3E-7607-8E4F-BD7B-A3E5A66EDCEA}" srcOrd="0" destOrd="0" presId="urn:microsoft.com/office/officeart/2005/8/layout/process2"/>
    <dgm:cxn modelId="{BE2AF187-D1ED-F041-AE57-402EEB0F35DD}" type="presOf" srcId="{25B79068-66D0-364B-A5B4-FBE0D4923217}" destId="{203AF172-3161-1E4F-876E-A381D66D20E5}" srcOrd="0" destOrd="0" presId="urn:microsoft.com/office/officeart/2005/8/layout/process2"/>
    <dgm:cxn modelId="{AA08EF93-27D9-0147-BEF0-E19E4D8D35B2}" type="presOf" srcId="{B33B3F44-8AF6-2A44-9E6E-008FA94F14C0}" destId="{AB1215F8-2153-3E44-A7D1-A416563A7EE5}" srcOrd="0" destOrd="0" presId="urn:microsoft.com/office/officeart/2005/8/layout/process2"/>
    <dgm:cxn modelId="{BC582CA0-A846-0347-B9A0-A5F815B19FA6}" srcId="{884EB86A-7F95-A548-AE3E-7C95882DCDA3}" destId="{AE39E101-670E-3941-9E0C-5B9E58959536}" srcOrd="1" destOrd="0" parTransId="{4D0C2E3B-CC23-9248-B177-4468E5C9B1E5}" sibTransId="{5321E671-A364-A44B-8E1A-D62A61AEBA31}"/>
    <dgm:cxn modelId="{F4A5FCA5-5419-3D49-91BB-C13BBE846FFB}" type="presOf" srcId="{0082D749-68EB-6B49-B901-BC4ADF27757E}" destId="{ABF7BC66-7FEB-9046-9F3C-45CF947B4AEF}" srcOrd="0" destOrd="0" presId="urn:microsoft.com/office/officeart/2005/8/layout/process2"/>
    <dgm:cxn modelId="{1F9421B1-1F47-F841-87F7-F153905E9403}" type="presOf" srcId="{B33B3F44-8AF6-2A44-9E6E-008FA94F14C0}" destId="{F989F5D0-2880-DF4A-8B44-6B5AA03C2450}" srcOrd="1" destOrd="0" presId="urn:microsoft.com/office/officeart/2005/8/layout/process2"/>
    <dgm:cxn modelId="{B5D153B8-6C37-D147-B7E8-C778229D6067}" type="presOf" srcId="{95642011-BA37-CC45-8E86-7F3E172C6056}" destId="{F106F792-1F4C-1448-B3D2-FA6C5EF05337}" srcOrd="1" destOrd="0" presId="urn:microsoft.com/office/officeart/2005/8/layout/process2"/>
    <dgm:cxn modelId="{4EE84DDD-0B8D-A445-8C5E-A3A02BFE5FB6}" type="presOf" srcId="{C78C748B-3D67-2240-814B-68BF83D3D2D6}" destId="{73D40FD2-AC48-7D4D-8C33-13A566EE2A52}" srcOrd="0" destOrd="0" presId="urn:microsoft.com/office/officeart/2005/8/layout/process2"/>
    <dgm:cxn modelId="{71F30DF1-7D19-C747-98A6-C38B64BB250B}" type="presOf" srcId="{884EB86A-7F95-A548-AE3E-7C95882DCDA3}" destId="{DA450BDB-03D9-9045-99DE-FC9AAF910ED2}" srcOrd="0" destOrd="0" presId="urn:microsoft.com/office/officeart/2005/8/layout/process2"/>
    <dgm:cxn modelId="{67AB67F1-8B21-734A-ACFF-DAD7C9F52ADC}" type="presOf" srcId="{5321E671-A364-A44B-8E1A-D62A61AEBA31}" destId="{EFF85925-A1FD-F441-BBBF-29D201A24891}" srcOrd="0" destOrd="0" presId="urn:microsoft.com/office/officeart/2005/8/layout/process2"/>
    <dgm:cxn modelId="{E6EAB59F-1863-2342-B881-9846D54AFE27}" type="presParOf" srcId="{DA450BDB-03D9-9045-99DE-FC9AAF910ED2}" destId="{17BD6C7C-690E-8A42-8F1A-4FD0D07F6037}" srcOrd="0" destOrd="0" presId="urn:microsoft.com/office/officeart/2005/8/layout/process2"/>
    <dgm:cxn modelId="{3CE386E9-8ED1-984E-B9F4-83B24840C639}" type="presParOf" srcId="{DA450BDB-03D9-9045-99DE-FC9AAF910ED2}" destId="{AB1215F8-2153-3E44-A7D1-A416563A7EE5}" srcOrd="1" destOrd="0" presId="urn:microsoft.com/office/officeart/2005/8/layout/process2"/>
    <dgm:cxn modelId="{42204B2D-8BE6-394B-B1BA-48BA3CE57C37}" type="presParOf" srcId="{AB1215F8-2153-3E44-A7D1-A416563A7EE5}" destId="{F989F5D0-2880-DF4A-8B44-6B5AA03C2450}" srcOrd="0" destOrd="0" presId="urn:microsoft.com/office/officeart/2005/8/layout/process2"/>
    <dgm:cxn modelId="{446F8EC9-8218-4146-9711-240763B104D1}" type="presParOf" srcId="{DA450BDB-03D9-9045-99DE-FC9AAF910ED2}" destId="{081EED3E-7607-8E4F-BD7B-A3E5A66EDCEA}" srcOrd="2" destOrd="0" presId="urn:microsoft.com/office/officeart/2005/8/layout/process2"/>
    <dgm:cxn modelId="{949D9ED5-5D0D-0648-8C69-09C9EC7D8004}" type="presParOf" srcId="{DA450BDB-03D9-9045-99DE-FC9AAF910ED2}" destId="{EFF85925-A1FD-F441-BBBF-29D201A24891}" srcOrd="3" destOrd="0" presId="urn:microsoft.com/office/officeart/2005/8/layout/process2"/>
    <dgm:cxn modelId="{F3B4B94F-C587-0742-8500-EE993F3C1639}" type="presParOf" srcId="{EFF85925-A1FD-F441-BBBF-29D201A24891}" destId="{BEFEC713-22BA-7245-8FA8-4C8BA08ECA50}" srcOrd="0" destOrd="0" presId="urn:microsoft.com/office/officeart/2005/8/layout/process2"/>
    <dgm:cxn modelId="{511EDF21-9798-7346-AFC8-02D209BBFE8F}" type="presParOf" srcId="{DA450BDB-03D9-9045-99DE-FC9AAF910ED2}" destId="{23F45AFC-16CC-6145-9CD4-55ED141B46D3}" srcOrd="4" destOrd="0" presId="urn:microsoft.com/office/officeart/2005/8/layout/process2"/>
    <dgm:cxn modelId="{3CFCEDA1-54B3-164F-9890-405266B55168}" type="presParOf" srcId="{DA450BDB-03D9-9045-99DE-FC9AAF910ED2}" destId="{DCDED1C1-3FD1-E84A-AD0E-A45C21B7AB4B}" srcOrd="5" destOrd="0" presId="urn:microsoft.com/office/officeart/2005/8/layout/process2"/>
    <dgm:cxn modelId="{47C4829E-F1DA-AE49-AC8F-1C957193A7AB}" type="presParOf" srcId="{DCDED1C1-3FD1-E84A-AD0E-A45C21B7AB4B}" destId="{F106F792-1F4C-1448-B3D2-FA6C5EF05337}" srcOrd="0" destOrd="0" presId="urn:microsoft.com/office/officeart/2005/8/layout/process2"/>
    <dgm:cxn modelId="{99F176CF-F858-AD43-853F-4EE4DDD7A145}" type="presParOf" srcId="{DA450BDB-03D9-9045-99DE-FC9AAF910ED2}" destId="{ABF7BC66-7FEB-9046-9F3C-45CF947B4AEF}" srcOrd="6" destOrd="0" presId="urn:microsoft.com/office/officeart/2005/8/layout/process2"/>
    <dgm:cxn modelId="{5080DCC0-78CB-A746-BB4E-4F311CCB62D7}" type="presParOf" srcId="{DA450BDB-03D9-9045-99DE-FC9AAF910ED2}" destId="{203AF172-3161-1E4F-876E-A381D66D20E5}" srcOrd="7" destOrd="0" presId="urn:microsoft.com/office/officeart/2005/8/layout/process2"/>
    <dgm:cxn modelId="{644F20E6-5155-9F48-87FB-578CB4A50FC9}" type="presParOf" srcId="{203AF172-3161-1E4F-876E-A381D66D20E5}" destId="{99E4E8E4-53C3-1E4C-B725-12496C4D4FCE}" srcOrd="0" destOrd="0" presId="urn:microsoft.com/office/officeart/2005/8/layout/process2"/>
    <dgm:cxn modelId="{AB61A1BC-43E8-D443-B2AB-11B772CA83D2}" type="presParOf" srcId="{DA450BDB-03D9-9045-99DE-FC9AAF910ED2}" destId="{73D40FD2-AC48-7D4D-8C33-13A566EE2A5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3D9664-31D8-4EF9-B737-A705C35BDE65}"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en-US"/>
        </a:p>
      </dgm:t>
    </dgm:pt>
    <dgm:pt modelId="{3AED1D38-AC9E-4CDB-9292-FC9A86AE8CC9}">
      <dgm:prSet phldrT="[Text]" custT="1"/>
      <dgm:spPr/>
      <dgm:t>
        <a:bodyPr/>
        <a:lstStyle/>
        <a:p>
          <a:r>
            <a:rPr lang="en-US" sz="2400"/>
            <a:t>Define family engagement at the school and district level that is linked to systems and practices</a:t>
          </a:r>
          <a:endParaRPr lang="en-US" sz="2400" dirty="0"/>
        </a:p>
      </dgm:t>
    </dgm:pt>
    <dgm:pt modelId="{D49A8D56-3E13-4C9A-A3EC-A36BE52205C5}" type="parTrans" cxnId="{21E3B565-1693-43FB-9C73-E684124AFA1D}">
      <dgm:prSet/>
      <dgm:spPr/>
      <dgm:t>
        <a:bodyPr/>
        <a:lstStyle/>
        <a:p>
          <a:endParaRPr lang="en-US" sz="1800"/>
        </a:p>
      </dgm:t>
    </dgm:pt>
    <dgm:pt modelId="{6688E5B2-CDB6-48FF-BE13-EAB06C5482EF}" type="sibTrans" cxnId="{21E3B565-1693-43FB-9C73-E684124AFA1D}">
      <dgm:prSet/>
      <dgm:spPr/>
      <dgm:t>
        <a:bodyPr/>
        <a:lstStyle/>
        <a:p>
          <a:endParaRPr lang="en-US" sz="1800"/>
        </a:p>
      </dgm:t>
    </dgm:pt>
    <dgm:pt modelId="{ECDD5024-3C21-4609-AACF-51A51F181EB2}">
      <dgm:prSet custT="1"/>
      <dgm:spPr/>
      <dgm:t>
        <a:bodyPr/>
        <a:lstStyle/>
        <a:p>
          <a:r>
            <a:rPr lang="en-US" sz="2400" dirty="0"/>
            <a:t>Improve proactive outreach to families and strengthen multidirectional communication</a:t>
          </a:r>
        </a:p>
      </dgm:t>
    </dgm:pt>
    <dgm:pt modelId="{83E0F382-02AE-4FDA-8B81-989DD9C6C63D}" type="parTrans" cxnId="{E360078E-AC26-4796-A5ED-CF950EECB485}">
      <dgm:prSet/>
      <dgm:spPr/>
      <dgm:t>
        <a:bodyPr/>
        <a:lstStyle/>
        <a:p>
          <a:endParaRPr lang="en-US" sz="1800"/>
        </a:p>
      </dgm:t>
    </dgm:pt>
    <dgm:pt modelId="{0A047C21-0ECA-48C9-A872-1D9F8F965599}" type="sibTrans" cxnId="{E360078E-AC26-4796-A5ED-CF950EECB485}">
      <dgm:prSet/>
      <dgm:spPr/>
      <dgm:t>
        <a:bodyPr/>
        <a:lstStyle/>
        <a:p>
          <a:endParaRPr lang="en-US" sz="1800"/>
        </a:p>
      </dgm:t>
    </dgm:pt>
    <dgm:pt modelId="{6F63DEB5-AF7D-4C24-ACFF-98BBA472A69A}">
      <dgm:prSet custT="1"/>
      <dgm:spPr/>
      <dgm:t>
        <a:bodyPr/>
        <a:lstStyle/>
        <a:p>
          <a:r>
            <a:rPr lang="en-US" sz="2400" dirty="0"/>
            <a:t>Differentiate approaches so all families can access information and engage</a:t>
          </a:r>
        </a:p>
      </dgm:t>
    </dgm:pt>
    <dgm:pt modelId="{344802B9-818D-463F-8253-EC5CC8D18568}" type="parTrans" cxnId="{FDD196DC-8C61-49BE-8309-543ADF7A2D84}">
      <dgm:prSet/>
      <dgm:spPr/>
      <dgm:t>
        <a:bodyPr/>
        <a:lstStyle/>
        <a:p>
          <a:endParaRPr lang="en-US" sz="1800"/>
        </a:p>
      </dgm:t>
    </dgm:pt>
    <dgm:pt modelId="{1149F883-9DF1-4895-8F82-9CC57D24F318}" type="sibTrans" cxnId="{FDD196DC-8C61-49BE-8309-543ADF7A2D84}">
      <dgm:prSet/>
      <dgm:spPr/>
      <dgm:t>
        <a:bodyPr/>
        <a:lstStyle/>
        <a:p>
          <a:endParaRPr lang="en-US" sz="1800"/>
        </a:p>
      </dgm:t>
    </dgm:pt>
    <dgm:pt modelId="{A7A3A2AB-FE63-41BB-97F3-4E346E42842E}">
      <dgm:prSet custT="1"/>
      <dgm:spPr/>
      <dgm:t>
        <a:bodyPr/>
        <a:lstStyle/>
        <a:p>
          <a:r>
            <a:rPr lang="en-US" sz="2400" dirty="0"/>
            <a:t>Assume that the most effective and efficient support for a student is from </a:t>
          </a:r>
          <a:r>
            <a:rPr lang="en-US" sz="2400"/>
            <a:t>their family</a:t>
          </a:r>
          <a:endParaRPr lang="en-US" sz="2400" dirty="0"/>
        </a:p>
      </dgm:t>
    </dgm:pt>
    <dgm:pt modelId="{7F704687-E55B-4C1A-840A-2886AF139CC6}" type="parTrans" cxnId="{761C513F-20B9-4EF2-9EF6-ABC82B2547C9}">
      <dgm:prSet/>
      <dgm:spPr/>
      <dgm:t>
        <a:bodyPr/>
        <a:lstStyle/>
        <a:p>
          <a:endParaRPr lang="en-US" sz="1800"/>
        </a:p>
      </dgm:t>
    </dgm:pt>
    <dgm:pt modelId="{D633FDFD-E305-45A1-839E-127E08480905}" type="sibTrans" cxnId="{761C513F-20B9-4EF2-9EF6-ABC82B2547C9}">
      <dgm:prSet/>
      <dgm:spPr/>
      <dgm:t>
        <a:bodyPr/>
        <a:lstStyle/>
        <a:p>
          <a:endParaRPr lang="en-US" sz="1800"/>
        </a:p>
      </dgm:t>
    </dgm:pt>
    <dgm:pt modelId="{DCCA9347-FADB-4395-A233-F92D5CFD4FB5}" type="pres">
      <dgm:prSet presAssocID="{853D9664-31D8-4EF9-B737-A705C35BDE65}" presName="linearFlow" presStyleCnt="0">
        <dgm:presLayoutVars>
          <dgm:dir/>
          <dgm:resizeHandles val="exact"/>
        </dgm:presLayoutVars>
      </dgm:prSet>
      <dgm:spPr/>
    </dgm:pt>
    <dgm:pt modelId="{FDD73216-B6E7-42B9-92B0-0BFB8523E14B}" type="pres">
      <dgm:prSet presAssocID="{3AED1D38-AC9E-4CDB-9292-FC9A86AE8CC9}" presName="composite" presStyleCnt="0"/>
      <dgm:spPr/>
    </dgm:pt>
    <dgm:pt modelId="{B71B61CB-0A2E-4DE9-82EF-C04CA9AD420D}" type="pres">
      <dgm:prSet presAssocID="{3AED1D38-AC9E-4CDB-9292-FC9A86AE8CC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book"/>
        </a:ext>
      </dgm:extLst>
    </dgm:pt>
    <dgm:pt modelId="{039954B2-499A-43DC-9F21-D6947F684729}" type="pres">
      <dgm:prSet presAssocID="{3AED1D38-AC9E-4CDB-9292-FC9A86AE8CC9}" presName="txShp" presStyleLbl="node1" presStyleIdx="0" presStyleCnt="4">
        <dgm:presLayoutVars>
          <dgm:bulletEnabled val="1"/>
        </dgm:presLayoutVars>
      </dgm:prSet>
      <dgm:spPr/>
    </dgm:pt>
    <dgm:pt modelId="{E5BDFDBB-844D-4803-9F93-8B792D661F53}" type="pres">
      <dgm:prSet presAssocID="{6688E5B2-CDB6-48FF-BE13-EAB06C5482EF}" presName="spacing" presStyleCnt="0"/>
      <dgm:spPr/>
    </dgm:pt>
    <dgm:pt modelId="{ECB851B2-DE20-4C4D-AA36-69DAE0AA3AF2}" type="pres">
      <dgm:prSet presAssocID="{ECDD5024-3C21-4609-AACF-51A51F181EB2}" presName="composite" presStyleCnt="0"/>
      <dgm:spPr/>
    </dgm:pt>
    <dgm:pt modelId="{EA9ED32D-2233-4017-9301-1ED52B30F086}" type="pres">
      <dgm:prSet presAssocID="{ECDD5024-3C21-4609-AACF-51A51F181EB2}"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eaker Phone"/>
        </a:ext>
      </dgm:extLst>
    </dgm:pt>
    <dgm:pt modelId="{A5AE0A0A-4D4E-4B00-835F-B01A6E68D1EA}" type="pres">
      <dgm:prSet presAssocID="{ECDD5024-3C21-4609-AACF-51A51F181EB2}" presName="txShp" presStyleLbl="node1" presStyleIdx="1" presStyleCnt="4">
        <dgm:presLayoutVars>
          <dgm:bulletEnabled val="1"/>
        </dgm:presLayoutVars>
      </dgm:prSet>
      <dgm:spPr/>
    </dgm:pt>
    <dgm:pt modelId="{9D6738D0-BAFF-479D-AD43-C02B99E003B9}" type="pres">
      <dgm:prSet presAssocID="{0A047C21-0ECA-48C9-A872-1D9F8F965599}" presName="spacing" presStyleCnt="0"/>
      <dgm:spPr/>
    </dgm:pt>
    <dgm:pt modelId="{BBCF6DA4-2F14-40E0-91DB-9E0C8D1455EC}" type="pres">
      <dgm:prSet presAssocID="{6F63DEB5-AF7D-4C24-ACFF-98BBA472A69A}" presName="composite" presStyleCnt="0"/>
      <dgm:spPr/>
    </dgm:pt>
    <dgm:pt modelId="{6EFE5BFA-0A7B-4F03-A3DC-9A3CB1626576}" type="pres">
      <dgm:prSet presAssocID="{6F63DEB5-AF7D-4C24-ACFF-98BBA472A69A}"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ingerprint"/>
        </a:ext>
      </dgm:extLst>
    </dgm:pt>
    <dgm:pt modelId="{4E8279BE-3172-4B88-B9C3-A4616BB69FE4}" type="pres">
      <dgm:prSet presAssocID="{6F63DEB5-AF7D-4C24-ACFF-98BBA472A69A}" presName="txShp" presStyleLbl="node1" presStyleIdx="2" presStyleCnt="4">
        <dgm:presLayoutVars>
          <dgm:bulletEnabled val="1"/>
        </dgm:presLayoutVars>
      </dgm:prSet>
      <dgm:spPr/>
    </dgm:pt>
    <dgm:pt modelId="{083ED24F-21B2-4A1E-8762-AC26910C0FBA}" type="pres">
      <dgm:prSet presAssocID="{1149F883-9DF1-4895-8F82-9CC57D24F318}" presName="spacing" presStyleCnt="0"/>
      <dgm:spPr/>
    </dgm:pt>
    <dgm:pt modelId="{AA5292CA-892C-47B4-A9A0-4836F55CDA8C}" type="pres">
      <dgm:prSet presAssocID="{A7A3A2AB-FE63-41BB-97F3-4E346E42842E}" presName="composite" presStyleCnt="0"/>
      <dgm:spPr/>
    </dgm:pt>
    <dgm:pt modelId="{94C6D2C9-5E49-4B8F-ACBA-636E92BD7DF1}" type="pres">
      <dgm:prSet presAssocID="{A7A3A2AB-FE63-41BB-97F3-4E346E42842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amily with two children"/>
        </a:ext>
      </dgm:extLst>
    </dgm:pt>
    <dgm:pt modelId="{3F16E1EA-D376-44B3-B0A4-4A4034988F3C}" type="pres">
      <dgm:prSet presAssocID="{A7A3A2AB-FE63-41BB-97F3-4E346E42842E}" presName="txShp" presStyleLbl="node1" presStyleIdx="3" presStyleCnt="4">
        <dgm:presLayoutVars>
          <dgm:bulletEnabled val="1"/>
        </dgm:presLayoutVars>
      </dgm:prSet>
      <dgm:spPr/>
    </dgm:pt>
  </dgm:ptLst>
  <dgm:cxnLst>
    <dgm:cxn modelId="{761C513F-20B9-4EF2-9EF6-ABC82B2547C9}" srcId="{853D9664-31D8-4EF9-B737-A705C35BDE65}" destId="{A7A3A2AB-FE63-41BB-97F3-4E346E42842E}" srcOrd="3" destOrd="0" parTransId="{7F704687-E55B-4C1A-840A-2886AF139CC6}" sibTransId="{D633FDFD-E305-45A1-839E-127E08480905}"/>
    <dgm:cxn modelId="{F68C1F42-9D6E-4005-B4A2-04149A08B758}" type="presOf" srcId="{853D9664-31D8-4EF9-B737-A705C35BDE65}" destId="{DCCA9347-FADB-4395-A233-F92D5CFD4FB5}" srcOrd="0" destOrd="0" presId="urn:microsoft.com/office/officeart/2005/8/layout/vList3"/>
    <dgm:cxn modelId="{51E59956-5D8A-42D2-B9FC-9C97B31A8A77}" type="presOf" srcId="{A7A3A2AB-FE63-41BB-97F3-4E346E42842E}" destId="{3F16E1EA-D376-44B3-B0A4-4A4034988F3C}" srcOrd="0" destOrd="0" presId="urn:microsoft.com/office/officeart/2005/8/layout/vList3"/>
    <dgm:cxn modelId="{21E3B565-1693-43FB-9C73-E684124AFA1D}" srcId="{853D9664-31D8-4EF9-B737-A705C35BDE65}" destId="{3AED1D38-AC9E-4CDB-9292-FC9A86AE8CC9}" srcOrd="0" destOrd="0" parTransId="{D49A8D56-3E13-4C9A-A3EC-A36BE52205C5}" sibTransId="{6688E5B2-CDB6-48FF-BE13-EAB06C5482EF}"/>
    <dgm:cxn modelId="{E360078E-AC26-4796-A5ED-CF950EECB485}" srcId="{853D9664-31D8-4EF9-B737-A705C35BDE65}" destId="{ECDD5024-3C21-4609-AACF-51A51F181EB2}" srcOrd="1" destOrd="0" parTransId="{83E0F382-02AE-4FDA-8B81-989DD9C6C63D}" sibTransId="{0A047C21-0ECA-48C9-A872-1D9F8F965599}"/>
    <dgm:cxn modelId="{7E4146A5-38A7-423B-BAFA-6FDB9FEA705F}" type="presOf" srcId="{ECDD5024-3C21-4609-AACF-51A51F181EB2}" destId="{A5AE0A0A-4D4E-4B00-835F-B01A6E68D1EA}" srcOrd="0" destOrd="0" presId="urn:microsoft.com/office/officeart/2005/8/layout/vList3"/>
    <dgm:cxn modelId="{D8343BB0-BA3C-4BF1-8601-5A9EB71A485B}" type="presOf" srcId="{3AED1D38-AC9E-4CDB-9292-FC9A86AE8CC9}" destId="{039954B2-499A-43DC-9F21-D6947F684729}" srcOrd="0" destOrd="0" presId="urn:microsoft.com/office/officeart/2005/8/layout/vList3"/>
    <dgm:cxn modelId="{AD049AD5-AFB5-4A7B-B47E-BC3657379156}" type="presOf" srcId="{6F63DEB5-AF7D-4C24-ACFF-98BBA472A69A}" destId="{4E8279BE-3172-4B88-B9C3-A4616BB69FE4}" srcOrd="0" destOrd="0" presId="urn:microsoft.com/office/officeart/2005/8/layout/vList3"/>
    <dgm:cxn modelId="{FDD196DC-8C61-49BE-8309-543ADF7A2D84}" srcId="{853D9664-31D8-4EF9-B737-A705C35BDE65}" destId="{6F63DEB5-AF7D-4C24-ACFF-98BBA472A69A}" srcOrd="2" destOrd="0" parTransId="{344802B9-818D-463F-8253-EC5CC8D18568}" sibTransId="{1149F883-9DF1-4895-8F82-9CC57D24F318}"/>
    <dgm:cxn modelId="{A1168A82-11E5-45CB-B363-2AF30338F96B}" type="presParOf" srcId="{DCCA9347-FADB-4395-A233-F92D5CFD4FB5}" destId="{FDD73216-B6E7-42B9-92B0-0BFB8523E14B}" srcOrd="0" destOrd="0" presId="urn:microsoft.com/office/officeart/2005/8/layout/vList3"/>
    <dgm:cxn modelId="{58F75BE9-989D-4601-9515-61B0F74E6D2C}" type="presParOf" srcId="{FDD73216-B6E7-42B9-92B0-0BFB8523E14B}" destId="{B71B61CB-0A2E-4DE9-82EF-C04CA9AD420D}" srcOrd="0" destOrd="0" presId="urn:microsoft.com/office/officeart/2005/8/layout/vList3"/>
    <dgm:cxn modelId="{5F0979C6-57A9-487D-8A16-FDCBDD329A8B}" type="presParOf" srcId="{FDD73216-B6E7-42B9-92B0-0BFB8523E14B}" destId="{039954B2-499A-43DC-9F21-D6947F684729}" srcOrd="1" destOrd="0" presId="urn:microsoft.com/office/officeart/2005/8/layout/vList3"/>
    <dgm:cxn modelId="{20DBA0C6-712A-47F7-88DE-5C7FCC562306}" type="presParOf" srcId="{DCCA9347-FADB-4395-A233-F92D5CFD4FB5}" destId="{E5BDFDBB-844D-4803-9F93-8B792D661F53}" srcOrd="1" destOrd="0" presId="urn:microsoft.com/office/officeart/2005/8/layout/vList3"/>
    <dgm:cxn modelId="{B915A992-C8A6-4C39-9C66-BF66C896782C}" type="presParOf" srcId="{DCCA9347-FADB-4395-A233-F92D5CFD4FB5}" destId="{ECB851B2-DE20-4C4D-AA36-69DAE0AA3AF2}" srcOrd="2" destOrd="0" presId="urn:microsoft.com/office/officeart/2005/8/layout/vList3"/>
    <dgm:cxn modelId="{225FDEA6-99D8-4D5B-AB54-5204454737F3}" type="presParOf" srcId="{ECB851B2-DE20-4C4D-AA36-69DAE0AA3AF2}" destId="{EA9ED32D-2233-4017-9301-1ED52B30F086}" srcOrd="0" destOrd="0" presId="urn:microsoft.com/office/officeart/2005/8/layout/vList3"/>
    <dgm:cxn modelId="{3DBD8128-9CD6-49F4-89F0-2CE2547B3B4D}" type="presParOf" srcId="{ECB851B2-DE20-4C4D-AA36-69DAE0AA3AF2}" destId="{A5AE0A0A-4D4E-4B00-835F-B01A6E68D1EA}" srcOrd="1" destOrd="0" presId="urn:microsoft.com/office/officeart/2005/8/layout/vList3"/>
    <dgm:cxn modelId="{5F6449B6-88AE-4731-B8E6-547E97DDDAAD}" type="presParOf" srcId="{DCCA9347-FADB-4395-A233-F92D5CFD4FB5}" destId="{9D6738D0-BAFF-479D-AD43-C02B99E003B9}" srcOrd="3" destOrd="0" presId="urn:microsoft.com/office/officeart/2005/8/layout/vList3"/>
    <dgm:cxn modelId="{EDBA2078-21BB-427E-B9CB-98DC40BE0B07}" type="presParOf" srcId="{DCCA9347-FADB-4395-A233-F92D5CFD4FB5}" destId="{BBCF6DA4-2F14-40E0-91DB-9E0C8D1455EC}" srcOrd="4" destOrd="0" presId="urn:microsoft.com/office/officeart/2005/8/layout/vList3"/>
    <dgm:cxn modelId="{72C78F7E-4CBF-4A9E-AF45-73D37163C26E}" type="presParOf" srcId="{BBCF6DA4-2F14-40E0-91DB-9E0C8D1455EC}" destId="{6EFE5BFA-0A7B-4F03-A3DC-9A3CB1626576}" srcOrd="0" destOrd="0" presId="urn:microsoft.com/office/officeart/2005/8/layout/vList3"/>
    <dgm:cxn modelId="{268CD26C-94A2-42F5-BC85-09C3E01B422C}" type="presParOf" srcId="{BBCF6DA4-2F14-40E0-91DB-9E0C8D1455EC}" destId="{4E8279BE-3172-4B88-B9C3-A4616BB69FE4}" srcOrd="1" destOrd="0" presId="urn:microsoft.com/office/officeart/2005/8/layout/vList3"/>
    <dgm:cxn modelId="{C07810F4-8CDD-4CD2-BDDA-D3786E739835}" type="presParOf" srcId="{DCCA9347-FADB-4395-A233-F92D5CFD4FB5}" destId="{083ED24F-21B2-4A1E-8762-AC26910C0FBA}" srcOrd="5" destOrd="0" presId="urn:microsoft.com/office/officeart/2005/8/layout/vList3"/>
    <dgm:cxn modelId="{F484054E-A568-43F1-83A2-0854AAB05C94}" type="presParOf" srcId="{DCCA9347-FADB-4395-A233-F92D5CFD4FB5}" destId="{AA5292CA-892C-47B4-A9A0-4836F55CDA8C}" srcOrd="6" destOrd="0" presId="urn:microsoft.com/office/officeart/2005/8/layout/vList3"/>
    <dgm:cxn modelId="{2374EC7C-07C6-4948-9B17-C96C68DF7387}" type="presParOf" srcId="{AA5292CA-892C-47B4-A9A0-4836F55CDA8C}" destId="{94C6D2C9-5E49-4B8F-ACBA-636E92BD7DF1}" srcOrd="0" destOrd="0" presId="urn:microsoft.com/office/officeart/2005/8/layout/vList3"/>
    <dgm:cxn modelId="{2B928BF9-A8EB-4504-BA53-661CD9F091F9}" type="presParOf" srcId="{AA5292CA-892C-47B4-A9A0-4836F55CDA8C}" destId="{3F16E1EA-D376-44B3-B0A4-4A4034988F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custT="1"/>
      <dgm:spPr/>
      <dgm:t>
        <a:bodyPr/>
        <a:lstStyle/>
        <a:p>
          <a:r>
            <a:rPr lang="en-US" sz="2800" b="0" i="0" dirty="0">
              <a:latin typeface="Hind Vadodara" panose="020B0604020202020204" charset="0"/>
              <a:cs typeface="Hind Vadodara" panose="020B0604020202020204" charset="0"/>
            </a:rPr>
            <a:t>Presentation Content</a:t>
          </a:r>
          <a:endParaRPr lang="en-US" sz="2800"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sz="1600">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sz="1600">
            <a:latin typeface="Hind Vadodara" panose="020B0604020202020204" charset="0"/>
            <a:cs typeface="Hind Vadodara" panose="020B0604020202020204" charset="0"/>
          </a:endParaRPr>
        </a:p>
      </dgm:t>
    </dgm:pt>
    <dgm:pt modelId="{B5808C49-E0DE-7542-B5D0-D9EC2E960C7D}">
      <dgm:prSet custT="1"/>
      <dgm:spPr/>
      <dgm:t>
        <a:bodyPr/>
        <a:lstStyle/>
        <a:p>
          <a:r>
            <a:rPr lang="en-US" sz="2800" b="0" i="0">
              <a:latin typeface="Hind Vadodara" panose="020B0604020202020204" charset="0"/>
              <a:cs typeface="Hind Vadodara" panose="020B0604020202020204" charset="0"/>
            </a:rPr>
            <a:t>Integration &amp; Alignment of PBIS</a:t>
          </a:r>
          <a:endParaRPr lang="en-US" sz="2800" dirty="0">
            <a:solidFill>
              <a:schemeClr val="tx1"/>
            </a:solidFill>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sz="1600">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sz="1600">
            <a:latin typeface="Hind Vadodara" panose="020B0604020202020204" charset="0"/>
            <a:cs typeface="Hind Vadodara" panose="020B0604020202020204" charset="0"/>
          </a:endParaRPr>
        </a:p>
      </dgm:t>
    </dgm:pt>
    <dgm:pt modelId="{48F713D6-874B-4E4C-BED0-4C17EA4E5A75}">
      <dgm:prSet custT="1"/>
      <dgm:spPr/>
      <dgm:t>
        <a:bodyPr/>
        <a:lstStyle/>
        <a:p>
          <a:r>
            <a:rPr lang="en-US" sz="2800" b="0" i="0" dirty="0">
              <a:latin typeface="Hind Vadodara" panose="020B0604020202020204" charset="0"/>
              <a:cs typeface="Hind Vadodara" panose="020B0604020202020204" charset="0"/>
            </a:rPr>
            <a:t>Team Tasks</a:t>
          </a:r>
          <a:endParaRPr lang="en-US" sz="2800"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sz="1600">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sz="1600">
            <a:latin typeface="Hind Vadodara" panose="020B0604020202020204" charset="0"/>
            <a:cs typeface="Hind Vadodara" panose="020B0604020202020204" charset="0"/>
          </a:endParaRPr>
        </a:p>
      </dgm:t>
    </dgm:pt>
    <dgm:pt modelId="{52D8E2F3-0364-9447-8045-B50D84D1A3C5}">
      <dgm:prSet custT="1"/>
      <dgm:spPr/>
      <dgm:t>
        <a:bodyPr/>
        <a:lstStyle/>
        <a:p>
          <a:r>
            <a:rPr lang="en-US" sz="2800" b="0" i="0">
              <a:latin typeface="Hind Vadodara" panose="020B0604020202020204" charset="0"/>
              <a:cs typeface="Hind Vadodara" panose="020B0604020202020204" charset="0"/>
            </a:rPr>
            <a:t>Revisit Working Smarter Matrix</a:t>
          </a:r>
          <a:endParaRPr lang="en-US" sz="2800" dirty="0">
            <a:latin typeface="Hind Vadodara" panose="020B0604020202020204" charset="0"/>
            <a:cs typeface="Hind Vadodara" panose="020B0604020202020204" charset="0"/>
          </a:endParaRPr>
        </a:p>
      </dgm:t>
    </dgm:pt>
    <dgm:pt modelId="{3BBB15D3-0673-B54F-869A-83E10D81859F}" type="parTrans" cxnId="{D36C1334-399B-CD40-BF74-86DFA35FC18E}">
      <dgm:prSet/>
      <dgm:spPr/>
      <dgm:t>
        <a:bodyPr/>
        <a:lstStyle/>
        <a:p>
          <a:endParaRPr lang="en-US" sz="1600">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sz="1600">
            <a:latin typeface="Hind Vadodara" panose="020B0604020202020204" charset="0"/>
            <a:cs typeface="Hind Vadodara" panose="020B0604020202020204" charset="0"/>
          </a:endParaRPr>
        </a:p>
      </dgm:t>
    </dgm:pt>
    <dgm:pt modelId="{6A1E661C-6109-446F-8A6A-CD6CF575001B}">
      <dgm:prSet custT="1"/>
      <dgm:spPr/>
      <dgm:t>
        <a:bodyPr/>
        <a:lstStyle/>
        <a:p>
          <a:r>
            <a:rPr lang="en-US" sz="2800" b="0" i="0" dirty="0">
              <a:latin typeface="Hind Vadodara" panose="020B0604020202020204" charset="0"/>
              <a:cs typeface="Hind Vadodara" panose="020B0604020202020204" charset="0"/>
            </a:rPr>
            <a:t>School-Family Partnerships</a:t>
          </a:r>
        </a:p>
      </dgm:t>
    </dgm:pt>
    <dgm:pt modelId="{5588F9A9-2CC7-4A8C-B44C-7EB6E07D91F3}" type="parTrans" cxnId="{CC308ABA-D053-4166-AD42-B17480A6B34D}">
      <dgm:prSet/>
      <dgm:spPr/>
      <dgm:t>
        <a:bodyPr/>
        <a:lstStyle/>
        <a:p>
          <a:endParaRPr lang="en-US" sz="1600">
            <a:latin typeface="Hind Vadodara" panose="020B0604020202020204" charset="0"/>
            <a:cs typeface="Hind Vadodara" panose="020B0604020202020204" charset="0"/>
          </a:endParaRPr>
        </a:p>
      </dgm:t>
    </dgm:pt>
    <dgm:pt modelId="{19E5CB81-7442-4259-BD8C-9AA8988D03BC}" type="sibTrans" cxnId="{CC308ABA-D053-4166-AD42-B17480A6B34D}">
      <dgm:prSet/>
      <dgm:spPr/>
      <dgm:t>
        <a:bodyPr/>
        <a:lstStyle/>
        <a:p>
          <a:endParaRPr lang="en-US" sz="1600">
            <a:latin typeface="Hind Vadodara" panose="020B0604020202020204" charset="0"/>
            <a:cs typeface="Hind Vadodara" panose="020B0604020202020204" charset="0"/>
          </a:endParaRPr>
        </a:p>
      </dgm:t>
    </dgm:pt>
    <dgm:pt modelId="{4344FB3D-6235-4907-B92F-74FF6173145C}">
      <dgm:prSet custT="1"/>
      <dgm:spPr/>
      <dgm:t>
        <a:bodyPr/>
        <a:lstStyle/>
        <a:p>
          <a:r>
            <a:rPr lang="en-US" sz="2800" b="0" i="0" dirty="0">
              <a:latin typeface="Hind Vadodara" panose="020B0604020202020204" charset="0"/>
              <a:cs typeface="Hind Vadodara" panose="020B0604020202020204" charset="0"/>
            </a:rPr>
            <a:t>Complete School-Family Practices Survey</a:t>
          </a:r>
        </a:p>
      </dgm:t>
    </dgm:pt>
    <dgm:pt modelId="{E7445395-5AFF-4AD5-8507-E8B46D27852C}" type="parTrans" cxnId="{B3F7E369-7A33-4020-9C9F-C59C77E3D19F}">
      <dgm:prSet/>
      <dgm:spPr/>
      <dgm:t>
        <a:bodyPr/>
        <a:lstStyle/>
        <a:p>
          <a:endParaRPr lang="en-US" sz="1600">
            <a:latin typeface="Hind Vadodara" panose="020B0604020202020204" charset="0"/>
            <a:cs typeface="Hind Vadodara" panose="020B0604020202020204" charset="0"/>
          </a:endParaRPr>
        </a:p>
      </dgm:t>
    </dgm:pt>
    <dgm:pt modelId="{AA3D69FE-88AC-4D20-B0A6-32E729DC836B}" type="sibTrans" cxnId="{B3F7E369-7A33-4020-9C9F-C59C77E3D19F}">
      <dgm:prSet/>
      <dgm:spPr/>
      <dgm:t>
        <a:bodyPr/>
        <a:lstStyle/>
        <a:p>
          <a:endParaRPr lang="en-US" sz="1600">
            <a:latin typeface="Hind Vadodara" panose="020B0604020202020204" charset="0"/>
            <a:cs typeface="Hind Vadodara" panose="020B0604020202020204" charset="0"/>
          </a:endParaRPr>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64CD1552-14D3-0240-BE13-DC3365155DF1}" srcId="{05D97896-9045-6849-A71D-8E42F9CC8889}" destId="{B5808C49-E0DE-7542-B5D0-D9EC2E960C7D}" srcOrd="0" destOrd="0" parTransId="{ED57B4FE-9BC4-6B43-83D1-815C64E0A98F}" sibTransId="{940E4135-6CB1-834A-9E54-009269C18648}"/>
    <dgm:cxn modelId="{B3F7E369-7A33-4020-9C9F-C59C77E3D19F}" srcId="{48F713D6-874B-4E4C-BED0-4C17EA4E5A75}" destId="{4344FB3D-6235-4907-B92F-74FF6173145C}" srcOrd="1" destOrd="0" parTransId="{E7445395-5AFF-4AD5-8507-E8B46D27852C}" sibTransId="{AA3D69FE-88AC-4D20-B0A6-32E729DC836B}"/>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9A1D3F95-B342-46B7-9986-229E3CD3CD0B}" type="presOf" srcId="{6A1E661C-6109-446F-8A6A-CD6CF575001B}" destId="{CE8F6958-B957-B144-A963-026AA1D9ABDB}" srcOrd="0" destOrd="1" presId="urn:microsoft.com/office/officeart/2005/8/layout/list1"/>
    <dgm:cxn modelId="{FDE21C9D-5440-3A4D-91B6-9811B4727826}" type="presOf" srcId="{B5808C49-E0DE-7542-B5D0-D9EC2E960C7D}" destId="{CE8F6958-B957-B144-A963-026AA1D9ABDB}" srcOrd="0" destOrd="0" presId="urn:microsoft.com/office/officeart/2005/8/layout/list1"/>
    <dgm:cxn modelId="{4C3D159F-F958-44A0-8977-574623817C9C}" type="presOf" srcId="{4344FB3D-6235-4907-B92F-74FF6173145C}" destId="{6DEC4ABA-01BF-B445-B753-0C4747FBD7B7}" srcOrd="0" destOrd="1" presId="urn:microsoft.com/office/officeart/2005/8/layout/list1"/>
    <dgm:cxn modelId="{BA406DA9-5E3B-234E-92DA-60FF57F51E5E}" type="presOf" srcId="{48F713D6-874B-4E4C-BED0-4C17EA4E5A75}" destId="{8A70A0D7-DCB4-7044-A1FB-0060A6DAA495}" srcOrd="0" destOrd="0" presId="urn:microsoft.com/office/officeart/2005/8/layout/list1"/>
    <dgm:cxn modelId="{CC308ABA-D053-4166-AD42-B17480A6B34D}" srcId="{05D97896-9045-6849-A71D-8E42F9CC8889}" destId="{6A1E661C-6109-446F-8A6A-CD6CF575001B}" srcOrd="1" destOrd="0" parTransId="{5588F9A9-2CC7-4A8C-B44C-7EB6E07D91F3}" sibTransId="{19E5CB81-7442-4259-BD8C-9AA8988D03BC}"/>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solidFill>
                <a:schemeClr val="accent2">
                  <a:lumMod val="75000"/>
                </a:schemeClr>
              </a:solidFill>
              <a:latin typeface="+mn-lt"/>
              <a:ea typeface="ＭＳ Ｐゴシック"/>
              <a:hlinkClick xmlns:r="http://schemas.openxmlformats.org/officeDocument/2006/relationships" r:id="rId1">
                <a:extLst>
                  <a:ext uri="{A12FA001-AC4F-418D-AE19-62706E023703}">
                    <ahyp:hlinkClr xmlns:ahyp="http://schemas.microsoft.com/office/drawing/2018/hyperlinkcolor" val="tx"/>
                  </a:ext>
                </a:extLst>
              </a:hlinkClick>
            </a:rPr>
            <a:t>Tiered Fidelity Inventory </a:t>
          </a:r>
          <a:r>
            <a:rPr lang="en-US" dirty="0">
              <a:latin typeface="+mn-lt"/>
              <a:ea typeface="ＭＳ Ｐゴシック"/>
            </a:rPr>
            <a:t>(TFI)</a:t>
          </a:r>
          <a:endParaRPr lang="en-US" dirty="0">
            <a:latin typeface="Hind Vadodara" panose="020B0604020202020204" charset="0"/>
            <a:cs typeface="Hind Vadodara" panose="020B0604020202020204" charset="0"/>
          </a:endParaRP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67154C8D-0D82-AA49-AC29-D1BA5B72C251}">
      <dgm:prSet/>
      <dgm:spPr/>
      <dgm:t>
        <a:bodyPr/>
        <a:lstStyle/>
        <a:p>
          <a:r>
            <a:rPr lang="en-US" dirty="0">
              <a:latin typeface="Franklin Gothic Book" panose="020B0503020102020204" pitchFamily="34" charset="0"/>
            </a:rPr>
            <a:t>Equity, Implicit Bias, VDPs, &amp; Neutralizing Routines</a:t>
          </a:r>
        </a:p>
      </dgm:t>
    </dgm:pt>
    <dgm:pt modelId="{AB6FC93D-0DE1-B549-ABC3-D50992C6A469}" type="parTrans" cxnId="{44A68733-F1DF-994C-9E00-EDCF0861D216}">
      <dgm:prSet/>
      <dgm:spPr/>
      <dgm:t>
        <a:bodyPr/>
        <a:lstStyle/>
        <a:p>
          <a:endParaRPr lang="en-US"/>
        </a:p>
      </dgm:t>
    </dgm:pt>
    <dgm:pt modelId="{BB9E3827-53DA-2F44-96E6-44CF1BA5DA0A}" type="sibTrans" cxnId="{44A68733-F1DF-994C-9E00-EDCF0861D216}">
      <dgm:prSet/>
      <dgm:spPr/>
      <dgm:t>
        <a:bodyPr/>
        <a:lstStyle/>
        <a:p>
          <a:endParaRPr lang="en-US"/>
        </a:p>
      </dgm:t>
    </dgm:pt>
    <dgm:pt modelId="{8B4CD4A0-D086-44A5-BDF7-BEECF32AE360}">
      <dgm:prSet/>
      <dgm:spPr/>
      <dgm:t>
        <a:bodyPr/>
        <a:lstStyle/>
        <a:p>
          <a:r>
            <a:rPr lang="en-US" dirty="0">
              <a:solidFill>
                <a:schemeClr val="accent2">
                  <a:lumMod val="75000"/>
                </a:schemeClr>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Cultural Responsiveness (CR) Tool</a:t>
          </a:r>
          <a:endParaRPr lang="en-US" dirty="0">
            <a:solidFill>
              <a:schemeClr val="accent2">
                <a:lumMod val="75000"/>
              </a:schemeClr>
            </a:solidFill>
            <a:latin typeface="Hind Vadodara" panose="020B0604020202020204" charset="0"/>
            <a:cs typeface="Hind Vadodara" panose="020B0604020202020204" charset="0"/>
          </a:endParaRPr>
        </a:p>
      </dgm:t>
    </dgm:pt>
    <dgm:pt modelId="{DA0557CD-4A70-47BC-9B8C-896270E600BB}" type="parTrans" cxnId="{95CEDC1C-88C8-4FA9-9689-DEAAF2580911}">
      <dgm:prSet/>
      <dgm:spPr/>
      <dgm:t>
        <a:bodyPr/>
        <a:lstStyle/>
        <a:p>
          <a:endParaRPr lang="en-US"/>
        </a:p>
      </dgm:t>
    </dgm:pt>
    <dgm:pt modelId="{FF49FAF9-57DC-40EF-A335-B18E196FACC7}" type="sibTrans" cxnId="{95CEDC1C-88C8-4FA9-9689-DEAAF2580911}">
      <dgm:prSet/>
      <dgm:spPr/>
      <dgm:t>
        <a:bodyPr/>
        <a:lstStyle/>
        <a:p>
          <a:endParaRPr lang="en-US"/>
        </a:p>
      </dgm:t>
    </dgm:pt>
    <dgm:pt modelId="{D3F076D2-0C22-4A48-A720-1B19FD1FC253}">
      <dgm:prSet/>
      <dgm:spPr/>
      <dgm:t>
        <a:bodyPr/>
        <a:lstStyle/>
        <a:p>
          <a:r>
            <a:rPr lang="en-US" dirty="0">
              <a:solidFill>
                <a:schemeClr val="accent2">
                  <a:lumMod val="75000"/>
                </a:schemeClr>
              </a:solidFill>
              <a:latin typeface="Hind Vadodara" panose="020B0604020202020204" charset="0"/>
              <a:cs typeface="Hind Vadodara" panose="020B0604020202020204" charset="0"/>
              <a:hlinkClick xmlns:r="http://schemas.openxmlformats.org/officeDocument/2006/relationships" r:id="rId3">
                <a:extLst>
                  <a:ext uri="{A12FA001-AC4F-418D-AE19-62706E023703}">
                    <ahyp:hlinkClr xmlns:ahyp="http://schemas.microsoft.com/office/drawing/2018/hyperlinkcolor" val="tx"/>
                  </a:ext>
                </a:extLst>
              </a:hlinkClick>
            </a:rPr>
            <a:t>Identify Potential VDPs</a:t>
          </a:r>
          <a:endParaRPr lang="en-US" dirty="0">
            <a:solidFill>
              <a:schemeClr val="accent2">
                <a:lumMod val="75000"/>
              </a:schemeClr>
            </a:solidFill>
            <a:latin typeface="Hind Vadodara" panose="020B0604020202020204" charset="0"/>
            <a:cs typeface="Hind Vadodara" panose="020B0604020202020204" charset="0"/>
          </a:endParaRPr>
        </a:p>
      </dgm:t>
    </dgm:pt>
    <dgm:pt modelId="{84B0352B-CBA7-42BD-89AA-D601155238D7}" type="parTrans" cxnId="{4E6471F4-9B02-460B-A8AE-A8F92E642F7D}">
      <dgm:prSet/>
      <dgm:spPr/>
      <dgm:t>
        <a:bodyPr/>
        <a:lstStyle/>
        <a:p>
          <a:endParaRPr lang="en-US"/>
        </a:p>
      </dgm:t>
    </dgm:pt>
    <dgm:pt modelId="{6D67B3BD-448D-43E2-8336-20D47AC954BB}" type="sibTrans" cxnId="{4E6471F4-9B02-460B-A8AE-A8F92E642F7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custLinFactNeighborX="13257" custLinFactNeighborY="-11380">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9457AF04-5316-49C4-866B-A47A257A2990}" type="presOf" srcId="{8B4CD4A0-D086-44A5-BDF7-BEECF32AE360}" destId="{6DEC4ABA-01BF-B445-B753-0C4747FBD7B7}" srcOrd="0" destOrd="1" presId="urn:microsoft.com/office/officeart/2005/8/layout/list1"/>
    <dgm:cxn modelId="{95CEDC1C-88C8-4FA9-9689-DEAAF2580911}" srcId="{48F713D6-874B-4E4C-BED0-4C17EA4E5A75}" destId="{8B4CD4A0-D086-44A5-BDF7-BEECF32AE360}" srcOrd="1" destOrd="0" parTransId="{DA0557CD-4A70-47BC-9B8C-896270E600BB}" sibTransId="{FF49FAF9-57DC-40EF-A335-B18E196FACC7}"/>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44A68733-F1DF-994C-9E00-EDCF0861D216}" srcId="{05D97896-9045-6849-A71D-8E42F9CC8889}" destId="{67154C8D-0D82-AA49-AC29-D1BA5B72C251}" srcOrd="0" destOrd="0" parTransId="{AB6FC93D-0DE1-B549-ABC3-D50992C6A469}" sibTransId="{BB9E3827-53DA-2F44-96E6-44CF1BA5DA0A}"/>
    <dgm:cxn modelId="{D36C1334-399B-CD40-BF74-86DFA35FC18E}" srcId="{48F713D6-874B-4E4C-BED0-4C17EA4E5A75}" destId="{52D8E2F3-0364-9447-8045-B50D84D1A3C5}" srcOrd="0" destOrd="0" parTransId="{3BBB15D3-0673-B54F-869A-83E10D81859F}" sibTransId="{E665E21A-FA48-9F4E-A7F3-4B9DE7B62FDE}"/>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BA406DA9-5E3B-234E-92DA-60FF57F51E5E}" type="presOf" srcId="{48F713D6-874B-4E4C-BED0-4C17EA4E5A75}" destId="{8A70A0D7-DCB4-7044-A1FB-0060A6DAA495}" srcOrd="0" destOrd="0" presId="urn:microsoft.com/office/officeart/2005/8/layout/list1"/>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43BA8DD0-19B0-1B48-A7B0-BFCE194ABC53}" type="presOf" srcId="{67154C8D-0D82-AA49-AC29-D1BA5B72C251}" destId="{CE8F6958-B957-B144-A963-026AA1D9ABDB}"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C358C5DE-D31E-45D7-9AE2-2A2FC5D54CF8}" type="presOf" srcId="{D3F076D2-0C22-4A48-A720-1B19FD1FC253}" destId="{6DEC4ABA-01BF-B445-B753-0C4747FBD7B7}" srcOrd="0" destOrd="2" presId="urn:microsoft.com/office/officeart/2005/8/layout/list1"/>
    <dgm:cxn modelId="{4E6471F4-9B02-460B-A8AE-A8F92E642F7D}" srcId="{48F713D6-874B-4E4C-BED0-4C17EA4E5A75}" destId="{D3F076D2-0C22-4A48-A720-1B19FD1FC253}" srcOrd="2" destOrd="0" parTransId="{84B0352B-CBA7-42BD-89AA-D601155238D7}" sibTransId="{6D67B3BD-448D-43E2-8336-20D47AC954BB}"/>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585024"/>
          <a:ext cx="9229567" cy="20396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6317" tIns="770636" rIns="716317" bIns="199136" numCol="1" spcCol="1270" anchor="t" anchorCtr="0">
          <a:noAutofit/>
        </a:bodyPr>
        <a:lstStyle/>
        <a:p>
          <a:pPr marL="285750" lvl="1" indent="-285750" algn="l" defTabSz="1244600">
            <a:lnSpc>
              <a:spcPct val="90000"/>
            </a:lnSpc>
            <a:spcBef>
              <a:spcPct val="0"/>
            </a:spcBef>
            <a:spcAft>
              <a:spcPct val="15000"/>
            </a:spcAft>
            <a:buChar char="•"/>
          </a:pPr>
          <a:r>
            <a:rPr lang="en-US" sz="2800" b="0" i="0" kern="1200">
              <a:latin typeface="Hind Vadodara" panose="020B0604020202020204" charset="0"/>
              <a:cs typeface="Hind Vadodara" panose="020B0604020202020204" charset="0"/>
            </a:rPr>
            <a:t>Integration &amp; Alignment of PBIS</a:t>
          </a:r>
          <a:endParaRPr lang="en-US" sz="2800" kern="1200" dirty="0">
            <a:solidFill>
              <a:schemeClr val="tx1"/>
            </a:solidFill>
            <a:latin typeface="Hind Vadodara" panose="020B0604020202020204" charset="0"/>
            <a:cs typeface="Hind Vadodara" panose="020B0604020202020204" charset="0"/>
          </a:endParaRPr>
        </a:p>
        <a:p>
          <a:pPr marL="285750" lvl="1" indent="-285750" algn="l" defTabSz="1244600">
            <a:lnSpc>
              <a:spcPct val="90000"/>
            </a:lnSpc>
            <a:spcBef>
              <a:spcPct val="0"/>
            </a:spcBef>
            <a:spcAft>
              <a:spcPct val="15000"/>
            </a:spcAft>
            <a:buChar char="•"/>
          </a:pPr>
          <a:r>
            <a:rPr lang="en-US" sz="2800" b="0" i="0" kern="1200" dirty="0">
              <a:latin typeface="Hind Vadodara" panose="020B0604020202020204" charset="0"/>
              <a:cs typeface="Hind Vadodara" panose="020B0604020202020204" charset="0"/>
            </a:rPr>
            <a:t>School-Family Partnerships</a:t>
          </a:r>
        </a:p>
      </dsp:txBody>
      <dsp:txXfrm>
        <a:off x="99566" y="684590"/>
        <a:ext cx="9030435" cy="1840493"/>
      </dsp:txXfrm>
    </dsp:sp>
    <dsp:sp modelId="{FDC1BDC8-9000-5F46-8ACC-75AD0D32A6E6}">
      <dsp:nvSpPr>
        <dsp:cNvPr id="0" name=""/>
        <dsp:cNvSpPr/>
      </dsp:nvSpPr>
      <dsp:spPr>
        <a:xfrm>
          <a:off x="461478" y="38904"/>
          <a:ext cx="6460696" cy="10922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4199" tIns="0" rIns="244199"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Presentation Content</a:t>
          </a:r>
          <a:endParaRPr lang="en-US" sz="2800" kern="1200" dirty="0">
            <a:latin typeface="Hind Vadodara" panose="020B0604020202020204" charset="0"/>
            <a:cs typeface="Hind Vadodara" panose="020B0604020202020204" charset="0"/>
          </a:endParaRPr>
        </a:p>
      </dsp:txBody>
      <dsp:txXfrm>
        <a:off x="514797" y="92223"/>
        <a:ext cx="6354058" cy="985602"/>
      </dsp:txXfrm>
    </dsp:sp>
    <dsp:sp modelId="{6DEC4ABA-01BF-B445-B753-0C4747FBD7B7}">
      <dsp:nvSpPr>
        <dsp:cNvPr id="0" name=""/>
        <dsp:cNvSpPr/>
      </dsp:nvSpPr>
      <dsp:spPr>
        <a:xfrm>
          <a:off x="0" y="3370569"/>
          <a:ext cx="9229567" cy="2039625"/>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6317" tIns="770636" rIns="716317" bIns="199136" numCol="1" spcCol="1270" anchor="t" anchorCtr="0">
          <a:noAutofit/>
        </a:bodyPr>
        <a:lstStyle/>
        <a:p>
          <a:pPr marL="285750" lvl="1" indent="-285750" algn="l" defTabSz="1244600">
            <a:lnSpc>
              <a:spcPct val="90000"/>
            </a:lnSpc>
            <a:spcBef>
              <a:spcPct val="0"/>
            </a:spcBef>
            <a:spcAft>
              <a:spcPct val="15000"/>
            </a:spcAft>
            <a:buChar char="•"/>
          </a:pPr>
          <a:r>
            <a:rPr lang="en-US" sz="2800" b="0" i="0" kern="1200">
              <a:latin typeface="Hind Vadodara" panose="020B0604020202020204" charset="0"/>
              <a:cs typeface="Hind Vadodara" panose="020B0604020202020204" charset="0"/>
            </a:rPr>
            <a:t>Revisit Working Smarter Matrix</a:t>
          </a:r>
          <a:endParaRPr lang="en-US" sz="2800" kern="1200" dirty="0">
            <a:latin typeface="Hind Vadodara" panose="020B0604020202020204" charset="0"/>
            <a:cs typeface="Hind Vadodara" panose="020B0604020202020204" charset="0"/>
          </a:endParaRPr>
        </a:p>
        <a:p>
          <a:pPr marL="285750" lvl="1" indent="-285750" algn="l" defTabSz="1244600">
            <a:lnSpc>
              <a:spcPct val="90000"/>
            </a:lnSpc>
            <a:spcBef>
              <a:spcPct val="0"/>
            </a:spcBef>
            <a:spcAft>
              <a:spcPct val="15000"/>
            </a:spcAft>
            <a:buChar char="•"/>
          </a:pPr>
          <a:r>
            <a:rPr lang="en-US" sz="2800" b="0" i="0" kern="1200" dirty="0">
              <a:latin typeface="Hind Vadodara" panose="020B0604020202020204" charset="0"/>
              <a:cs typeface="Hind Vadodara" panose="020B0604020202020204" charset="0"/>
            </a:rPr>
            <a:t>Complete School-Family Practices Survey</a:t>
          </a:r>
        </a:p>
      </dsp:txBody>
      <dsp:txXfrm>
        <a:off x="99566" y="3470135"/>
        <a:ext cx="9030435" cy="1840493"/>
      </dsp:txXfrm>
    </dsp:sp>
    <dsp:sp modelId="{CBB73597-3D4A-344F-83D3-4018B604B205}">
      <dsp:nvSpPr>
        <dsp:cNvPr id="0" name=""/>
        <dsp:cNvSpPr/>
      </dsp:nvSpPr>
      <dsp:spPr>
        <a:xfrm>
          <a:off x="461478" y="2824449"/>
          <a:ext cx="6460696" cy="10922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4199" tIns="0" rIns="244199"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Team Tasks</a:t>
          </a:r>
          <a:endParaRPr lang="en-US" sz="2800" kern="1200" dirty="0">
            <a:latin typeface="Hind Vadodara" panose="020B0604020202020204" charset="0"/>
            <a:cs typeface="Hind Vadodara" panose="020B0604020202020204" charset="0"/>
          </a:endParaRPr>
        </a:p>
      </dsp:txBody>
      <dsp:txXfrm>
        <a:off x="514797" y="2877768"/>
        <a:ext cx="6354058" cy="985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7538"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latin typeface="Hind Vadodara" panose="020B0604020202020204" charset="0"/>
              <a:cs typeface="Hind Vadodara" panose="020B0604020202020204" charset="0"/>
            </a:rPr>
            <a:t>Self-monitor (Are you participating? Engaged as a learner?)​</a:t>
          </a:r>
          <a:endParaRPr lang="en-US" sz="2400" u="none" kern="1200" dirty="0">
            <a:latin typeface="Hind Vadodara" panose="020B0604020202020204" charset="0"/>
            <a:cs typeface="Hind Vadodara" panose="020B0604020202020204" charset="0"/>
          </a:endParaRP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Stretch, break, stand as needed​</a:t>
          </a: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If you have questions or comments, unmute, use the chat box, or click the "raise hand" icon</a:t>
          </a:r>
        </a:p>
      </dsp:txBody>
      <dsp:txXfrm>
        <a:off x="83833" y="1351314"/>
        <a:ext cx="3103528" cy="4046334"/>
      </dsp:txXfrm>
    </dsp:sp>
    <dsp:sp modelId="{D5C674EC-98A5-4D45-9168-E941BC46FCF6}">
      <dsp:nvSpPr>
        <dsp:cNvPr id="0" name=""/>
        <dsp:cNvSpPr/>
      </dsp:nvSpPr>
      <dsp:spPr>
        <a:xfrm>
          <a:off x="7538" y="5050567"/>
          <a:ext cx="3256118" cy="104516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u="none" kern="1200" dirty="0">
              <a:latin typeface="Hind Vadodara" panose="020B0604020202020204" charset="0"/>
              <a:cs typeface="Hind Vadodara" panose="020B0604020202020204" charset="0"/>
            </a:rPr>
            <a:t>Self</a:t>
          </a:r>
        </a:p>
      </dsp:txBody>
      <dsp:txXfrm>
        <a:off x="7538" y="5050567"/>
        <a:ext cx="2293041" cy="1045168"/>
      </dsp:txXfrm>
    </dsp:sp>
    <dsp:sp modelId="{DEEF4213-91C0-4DFA-A1E8-D6E76A9D48BD}">
      <dsp:nvSpPr>
        <dsp:cNvPr id="0" name=""/>
        <dsp:cNvSpPr/>
      </dsp:nvSpPr>
      <dsp:spPr>
        <a:xfrm>
          <a:off x="2392690" y="5349650"/>
          <a:ext cx="1139641" cy="11396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3814671"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n-US" sz="2200" b="0" i="0" u="none" kern="1200" dirty="0">
              <a:latin typeface="Hind Vadodara" panose="020B0604020202020204" charset="0"/>
              <a:cs typeface="Hind Vadodara" panose="020B0604020202020204" charset="0"/>
            </a:rPr>
            <a:t>Mute when listening; unmute to talk​</a:t>
          </a:r>
          <a:endParaRPr lang="en-US" sz="2200" u="none" kern="1200" dirty="0">
            <a:latin typeface="Hind Vadodara" panose="020B0604020202020204" charset="0"/>
            <a:cs typeface="Hind Vadodara" panose="020B0604020202020204" charset="0"/>
          </a:endParaRPr>
        </a:p>
        <a:p>
          <a:pPr marL="228600" lvl="1" indent="-228600" algn="l" defTabSz="977900">
            <a:lnSpc>
              <a:spcPct val="90000"/>
            </a:lnSpc>
            <a:spcBef>
              <a:spcPct val="0"/>
            </a:spcBef>
            <a:spcAft>
              <a:spcPct val="15000"/>
            </a:spcAft>
            <a:buFont typeface="Arial" panose="020B0604020202020204" pitchFamily="34" charset="0"/>
            <a:buChar char="•"/>
          </a:pPr>
          <a:r>
            <a:rPr lang="en-US" sz="2200" b="0" i="0" u="none" kern="1200" dirty="0">
              <a:latin typeface="Hind Vadodara" panose="020B0604020202020204" charset="0"/>
              <a:cs typeface="Hind Vadodara" panose="020B0604020202020204" charset="0"/>
            </a:rPr>
            <a:t>Work as a team (room for every voice, reinforce participation)</a:t>
          </a:r>
        </a:p>
      </dsp:txBody>
      <dsp:txXfrm>
        <a:off x="3890966" y="1351314"/>
        <a:ext cx="3103528" cy="4046334"/>
      </dsp:txXfrm>
    </dsp:sp>
    <dsp:sp modelId="{219636A1-9D00-4675-967E-CA57FCDEAB1E}">
      <dsp:nvSpPr>
        <dsp:cNvPr id="0" name=""/>
        <dsp:cNvSpPr/>
      </dsp:nvSpPr>
      <dsp:spPr>
        <a:xfrm>
          <a:off x="3799269" y="5106244"/>
          <a:ext cx="3256118" cy="104516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u="none" kern="1200" dirty="0">
              <a:latin typeface="Hind Vadodara" panose="020B0604020202020204" charset="0"/>
              <a:cs typeface="Hind Vadodara" panose="020B0604020202020204" charset="0"/>
            </a:rPr>
            <a:t>Others</a:t>
          </a:r>
        </a:p>
      </dsp:txBody>
      <dsp:txXfrm>
        <a:off x="3799269" y="5106244"/>
        <a:ext cx="2293041" cy="1045168"/>
      </dsp:txXfrm>
    </dsp:sp>
    <dsp:sp modelId="{161E2365-CB26-459A-8F0C-B10C3E646E56}">
      <dsp:nvSpPr>
        <dsp:cNvPr id="0" name=""/>
        <dsp:cNvSpPr/>
      </dsp:nvSpPr>
      <dsp:spPr>
        <a:xfrm>
          <a:off x="6199823" y="5334162"/>
          <a:ext cx="1139641" cy="11396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7621803"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latin typeface="Hind Vadodara" panose="020B0604020202020204" charset="0"/>
              <a:cs typeface="Hind Vadodara" panose="020B0604020202020204" charset="0"/>
            </a:rPr>
            <a:t>Have your computer charged and ready to go​</a:t>
          </a:r>
          <a:endParaRPr lang="en-US" sz="2400" u="none" kern="1200" dirty="0">
            <a:latin typeface="Hind Vadodara" panose="020B0604020202020204" charset="0"/>
            <a:cs typeface="Hind Vadodara" panose="020B0604020202020204" charset="0"/>
          </a:endParaRP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Keep necessary materials at hand (e.g., action plan &amp; other docs, water, snacks, etc.)​</a:t>
          </a:r>
        </a:p>
      </dsp:txBody>
      <dsp:txXfrm>
        <a:off x="7698098" y="1351314"/>
        <a:ext cx="3103528" cy="4046334"/>
      </dsp:txXfrm>
    </dsp:sp>
    <dsp:sp modelId="{B634D077-9CEB-4360-83EE-5D4C6FFB98DD}">
      <dsp:nvSpPr>
        <dsp:cNvPr id="0" name=""/>
        <dsp:cNvSpPr/>
      </dsp:nvSpPr>
      <dsp:spPr>
        <a:xfrm>
          <a:off x="7621803" y="5065242"/>
          <a:ext cx="3256118" cy="104516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u="none" kern="1200" dirty="0">
              <a:latin typeface="Hind Vadodara" panose="020B0604020202020204" charset="0"/>
              <a:cs typeface="Hind Vadodara" panose="020B0604020202020204" charset="0"/>
            </a:rPr>
            <a:t>Environment</a:t>
          </a:r>
        </a:p>
      </dsp:txBody>
      <dsp:txXfrm>
        <a:off x="7621803" y="5065242"/>
        <a:ext cx="2293041" cy="1045168"/>
      </dsp:txXfrm>
    </dsp:sp>
    <dsp:sp modelId="{EE5FFD93-52F3-418C-BBBA-24CAF019EF16}">
      <dsp:nvSpPr>
        <dsp:cNvPr id="0" name=""/>
        <dsp:cNvSpPr/>
      </dsp:nvSpPr>
      <dsp:spPr>
        <a:xfrm>
          <a:off x="10006955" y="5334162"/>
          <a:ext cx="1139641" cy="11396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6C7C-690E-8A42-8F1A-4FD0D07F6037}">
      <dsp:nvSpPr>
        <dsp:cNvPr id="0" name=""/>
        <dsp:cNvSpPr/>
      </dsp:nvSpPr>
      <dsp:spPr>
        <a:xfrm>
          <a:off x="625202" y="2714"/>
          <a:ext cx="3321594" cy="634773"/>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1. Define the </a:t>
          </a:r>
          <a:r>
            <a:rPr lang="en-US" sz="2000" b="1" kern="1200">
              <a:latin typeface="Hind Vadodara" panose="020B0604020202020204" charset="0"/>
              <a:cs typeface="Hind Vadodara" panose="020B0604020202020204" charset="0"/>
            </a:rPr>
            <a:t>valued outcome(s)</a:t>
          </a:r>
          <a:r>
            <a:rPr lang="en-US" sz="2000" kern="1200">
              <a:latin typeface="Hind Vadodara" panose="020B0604020202020204" charset="0"/>
              <a:cs typeface="Hind Vadodara" panose="020B0604020202020204" charset="0"/>
            </a:rPr>
            <a:t>.</a:t>
          </a:r>
        </a:p>
      </dsp:txBody>
      <dsp:txXfrm>
        <a:off x="643794" y="21306"/>
        <a:ext cx="3284410" cy="597589"/>
      </dsp:txXfrm>
    </dsp:sp>
    <dsp:sp modelId="{AB1215F8-2153-3E44-A7D1-A416563A7EE5}">
      <dsp:nvSpPr>
        <dsp:cNvPr id="0" name=""/>
        <dsp:cNvSpPr/>
      </dsp:nvSpPr>
      <dsp:spPr>
        <a:xfrm rot="5400000">
          <a:off x="2166979" y="653358"/>
          <a:ext cx="238040" cy="2856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677162"/>
        <a:ext cx="171388" cy="166628"/>
      </dsp:txXfrm>
    </dsp:sp>
    <dsp:sp modelId="{081EED3E-7607-8E4F-BD7B-A3E5A66EDCEA}">
      <dsp:nvSpPr>
        <dsp:cNvPr id="0" name=""/>
        <dsp:cNvSpPr/>
      </dsp:nvSpPr>
      <dsp:spPr>
        <a:xfrm>
          <a:off x="625202" y="954875"/>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dsp:txBody>
      <dsp:txXfrm>
        <a:off x="643794" y="973467"/>
        <a:ext cx="3284410" cy="597589"/>
      </dsp:txXfrm>
    </dsp:sp>
    <dsp:sp modelId="{EFF85925-A1FD-F441-BBBF-29D201A24891}">
      <dsp:nvSpPr>
        <dsp:cNvPr id="0" name=""/>
        <dsp:cNvSpPr/>
      </dsp:nvSpPr>
      <dsp:spPr>
        <a:xfrm rot="5400000">
          <a:off x="2166979" y="1605518"/>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1629322"/>
        <a:ext cx="171388" cy="166628"/>
      </dsp:txXfrm>
    </dsp:sp>
    <dsp:sp modelId="{23F45AFC-16CC-6145-9CD4-55ED141B46D3}">
      <dsp:nvSpPr>
        <dsp:cNvPr id="0" name=""/>
        <dsp:cNvSpPr/>
      </dsp:nvSpPr>
      <dsp:spPr>
        <a:xfrm>
          <a:off x="625202" y="1907036"/>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3. Identify </a:t>
          </a:r>
          <a:r>
            <a:rPr lang="en-US" sz="2000" b="1" kern="1200" dirty="0">
              <a:solidFill>
                <a:schemeClr val="accent3"/>
              </a:solidFill>
              <a:latin typeface="Hind Vadodara" panose="020B0604020202020204" charset="0"/>
              <a:cs typeface="Hind Vadodara" panose="020B0604020202020204" charset="0"/>
            </a:rPr>
            <a:t>core system features.</a:t>
          </a:r>
          <a:endParaRPr lang="en-US" sz="2000" kern="1200" dirty="0">
            <a:solidFill>
              <a:schemeClr val="accent3"/>
            </a:solidFill>
            <a:latin typeface="Hind Vadodara" panose="020B0604020202020204" charset="0"/>
            <a:cs typeface="Hind Vadodara" panose="020B0604020202020204" charset="0"/>
          </a:endParaRPr>
        </a:p>
      </dsp:txBody>
      <dsp:txXfrm>
        <a:off x="643794" y="1925628"/>
        <a:ext cx="3284410" cy="597589"/>
      </dsp:txXfrm>
    </dsp:sp>
    <dsp:sp modelId="{DCDED1C1-3FD1-E84A-AD0E-A45C21B7AB4B}">
      <dsp:nvSpPr>
        <dsp:cNvPr id="0" name=""/>
        <dsp:cNvSpPr/>
      </dsp:nvSpPr>
      <dsp:spPr>
        <a:xfrm rot="5400000">
          <a:off x="2166979" y="2557679"/>
          <a:ext cx="238040" cy="285648"/>
        </a:xfrm>
        <a:prstGeom prst="rightArrow">
          <a:avLst>
            <a:gd name="adj1" fmla="val 60000"/>
            <a:gd name="adj2" fmla="val 50000"/>
          </a:avLst>
        </a:prstGeom>
        <a:solidFill>
          <a:schemeClr val="accent2">
            <a:shade val="90000"/>
            <a:hueOff val="361060"/>
            <a:satOff val="-58341"/>
            <a:lumOff val="450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2581483"/>
        <a:ext cx="171388" cy="166628"/>
      </dsp:txXfrm>
    </dsp:sp>
    <dsp:sp modelId="{ABF7BC66-7FEB-9046-9F3C-45CF947B4AEF}">
      <dsp:nvSpPr>
        <dsp:cNvPr id="0" name=""/>
        <dsp:cNvSpPr/>
      </dsp:nvSpPr>
      <dsp:spPr>
        <a:xfrm>
          <a:off x="625202" y="2859197"/>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4. Analyze and </a:t>
          </a:r>
          <a:r>
            <a:rPr lang="en-US" sz="2000" b="1" kern="1200" dirty="0">
              <a:solidFill>
                <a:schemeClr val="accent3"/>
              </a:solidFill>
              <a:latin typeface="Hind Vadodara" panose="020B0604020202020204" charset="0"/>
              <a:cs typeface="Hind Vadodara" panose="020B0604020202020204" charset="0"/>
            </a:rPr>
            <a:t>make decisions </a:t>
          </a:r>
          <a:r>
            <a:rPr lang="en-US" sz="2000" kern="1200" dirty="0">
              <a:solidFill>
                <a:schemeClr val="accent3"/>
              </a:solidFill>
              <a:latin typeface="Hind Vadodara" panose="020B0604020202020204" charset="0"/>
              <a:cs typeface="Hind Vadodara" panose="020B0604020202020204" charset="0"/>
            </a:rPr>
            <a:t>for alignment.</a:t>
          </a:r>
        </a:p>
      </dsp:txBody>
      <dsp:txXfrm>
        <a:off x="643794" y="2877789"/>
        <a:ext cx="3284410" cy="597589"/>
      </dsp:txXfrm>
    </dsp:sp>
    <dsp:sp modelId="{203AF172-3161-1E4F-876E-A381D66D20E5}">
      <dsp:nvSpPr>
        <dsp:cNvPr id="0" name=""/>
        <dsp:cNvSpPr/>
      </dsp:nvSpPr>
      <dsp:spPr>
        <a:xfrm rot="5400000">
          <a:off x="2166979" y="3509840"/>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3533644"/>
        <a:ext cx="171388" cy="166628"/>
      </dsp:txXfrm>
    </dsp:sp>
    <dsp:sp modelId="{73D40FD2-AC48-7D4D-8C33-13A566EE2A52}">
      <dsp:nvSpPr>
        <dsp:cNvPr id="0" name=""/>
        <dsp:cNvSpPr/>
      </dsp:nvSpPr>
      <dsp:spPr>
        <a:xfrm>
          <a:off x="625202" y="3811358"/>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dirty="0">
            <a:effectLst/>
            <a:latin typeface="Hind Vadodara" panose="020B0604020202020204" charset="0"/>
            <a:cs typeface="Hind Vadodara" panose="020B0604020202020204" charset="0"/>
          </a:endParaRPr>
        </a:p>
      </dsp:txBody>
      <dsp:txXfrm>
        <a:off x="643794" y="3829950"/>
        <a:ext cx="3284410" cy="597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6C7C-690E-8A42-8F1A-4FD0D07F6037}">
      <dsp:nvSpPr>
        <dsp:cNvPr id="0" name=""/>
        <dsp:cNvSpPr/>
      </dsp:nvSpPr>
      <dsp:spPr>
        <a:xfrm>
          <a:off x="625202" y="2714"/>
          <a:ext cx="3321594" cy="634773"/>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1. Define the </a:t>
          </a:r>
          <a:r>
            <a:rPr lang="en-US" sz="2000" b="1" kern="1200">
              <a:latin typeface="Hind Vadodara" panose="020B0604020202020204" charset="0"/>
              <a:cs typeface="Hind Vadodara" panose="020B0604020202020204" charset="0"/>
            </a:rPr>
            <a:t>valued outcome(s)</a:t>
          </a:r>
          <a:r>
            <a:rPr lang="en-US" sz="2000" kern="1200">
              <a:latin typeface="Hind Vadodara" panose="020B0604020202020204" charset="0"/>
              <a:cs typeface="Hind Vadodara" panose="020B0604020202020204" charset="0"/>
            </a:rPr>
            <a:t>.</a:t>
          </a:r>
        </a:p>
      </dsp:txBody>
      <dsp:txXfrm>
        <a:off x="643794" y="21306"/>
        <a:ext cx="3284410" cy="597589"/>
      </dsp:txXfrm>
    </dsp:sp>
    <dsp:sp modelId="{AB1215F8-2153-3E44-A7D1-A416563A7EE5}">
      <dsp:nvSpPr>
        <dsp:cNvPr id="0" name=""/>
        <dsp:cNvSpPr/>
      </dsp:nvSpPr>
      <dsp:spPr>
        <a:xfrm rot="5400000">
          <a:off x="2166979" y="653358"/>
          <a:ext cx="238040" cy="2856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677162"/>
        <a:ext cx="171388" cy="166628"/>
      </dsp:txXfrm>
    </dsp:sp>
    <dsp:sp modelId="{081EED3E-7607-8E4F-BD7B-A3E5A66EDCEA}">
      <dsp:nvSpPr>
        <dsp:cNvPr id="0" name=""/>
        <dsp:cNvSpPr/>
      </dsp:nvSpPr>
      <dsp:spPr>
        <a:xfrm>
          <a:off x="625202" y="954875"/>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dsp:txBody>
      <dsp:txXfrm>
        <a:off x="643794" y="973467"/>
        <a:ext cx="3284410" cy="597589"/>
      </dsp:txXfrm>
    </dsp:sp>
    <dsp:sp modelId="{EFF85925-A1FD-F441-BBBF-29D201A24891}">
      <dsp:nvSpPr>
        <dsp:cNvPr id="0" name=""/>
        <dsp:cNvSpPr/>
      </dsp:nvSpPr>
      <dsp:spPr>
        <a:xfrm rot="5400000">
          <a:off x="2166979" y="1605518"/>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1629322"/>
        <a:ext cx="171388" cy="166628"/>
      </dsp:txXfrm>
    </dsp:sp>
    <dsp:sp modelId="{23F45AFC-16CC-6145-9CD4-55ED141B46D3}">
      <dsp:nvSpPr>
        <dsp:cNvPr id="0" name=""/>
        <dsp:cNvSpPr/>
      </dsp:nvSpPr>
      <dsp:spPr>
        <a:xfrm>
          <a:off x="625202" y="1907036"/>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3. Identify </a:t>
          </a:r>
          <a:r>
            <a:rPr lang="en-US" sz="2000" b="1" kern="1200" dirty="0">
              <a:solidFill>
                <a:schemeClr val="accent3"/>
              </a:solidFill>
              <a:latin typeface="Hind Vadodara" panose="020B0604020202020204" charset="0"/>
              <a:cs typeface="Hind Vadodara" panose="020B0604020202020204" charset="0"/>
            </a:rPr>
            <a:t>core system features.</a:t>
          </a:r>
          <a:endParaRPr lang="en-US" sz="2000" kern="1200" dirty="0">
            <a:solidFill>
              <a:schemeClr val="accent3"/>
            </a:solidFill>
            <a:latin typeface="Hind Vadodara" panose="020B0604020202020204" charset="0"/>
            <a:cs typeface="Hind Vadodara" panose="020B0604020202020204" charset="0"/>
          </a:endParaRPr>
        </a:p>
      </dsp:txBody>
      <dsp:txXfrm>
        <a:off x="643794" y="1925628"/>
        <a:ext cx="3284410" cy="597589"/>
      </dsp:txXfrm>
    </dsp:sp>
    <dsp:sp modelId="{DCDED1C1-3FD1-E84A-AD0E-A45C21B7AB4B}">
      <dsp:nvSpPr>
        <dsp:cNvPr id="0" name=""/>
        <dsp:cNvSpPr/>
      </dsp:nvSpPr>
      <dsp:spPr>
        <a:xfrm rot="5400000">
          <a:off x="2166979" y="2557679"/>
          <a:ext cx="238040" cy="285648"/>
        </a:xfrm>
        <a:prstGeom prst="rightArrow">
          <a:avLst>
            <a:gd name="adj1" fmla="val 60000"/>
            <a:gd name="adj2" fmla="val 50000"/>
          </a:avLst>
        </a:prstGeom>
        <a:solidFill>
          <a:schemeClr val="accent2">
            <a:shade val="90000"/>
            <a:hueOff val="361060"/>
            <a:satOff val="-58341"/>
            <a:lumOff val="450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2581483"/>
        <a:ext cx="171388" cy="166628"/>
      </dsp:txXfrm>
    </dsp:sp>
    <dsp:sp modelId="{ABF7BC66-7FEB-9046-9F3C-45CF947B4AEF}">
      <dsp:nvSpPr>
        <dsp:cNvPr id="0" name=""/>
        <dsp:cNvSpPr/>
      </dsp:nvSpPr>
      <dsp:spPr>
        <a:xfrm>
          <a:off x="625202" y="2859197"/>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4. Analyze and </a:t>
          </a:r>
          <a:r>
            <a:rPr lang="en-US" sz="2000" b="1" kern="1200" dirty="0">
              <a:solidFill>
                <a:schemeClr val="accent3"/>
              </a:solidFill>
              <a:latin typeface="Hind Vadodara" panose="020B0604020202020204" charset="0"/>
              <a:cs typeface="Hind Vadodara" panose="020B0604020202020204" charset="0"/>
            </a:rPr>
            <a:t>make decisions </a:t>
          </a:r>
          <a:r>
            <a:rPr lang="en-US" sz="2000" kern="1200" dirty="0">
              <a:solidFill>
                <a:schemeClr val="accent3"/>
              </a:solidFill>
              <a:latin typeface="Hind Vadodara" panose="020B0604020202020204" charset="0"/>
              <a:cs typeface="Hind Vadodara" panose="020B0604020202020204" charset="0"/>
            </a:rPr>
            <a:t>for alignment.</a:t>
          </a:r>
        </a:p>
      </dsp:txBody>
      <dsp:txXfrm>
        <a:off x="643794" y="2877789"/>
        <a:ext cx="3284410" cy="597589"/>
      </dsp:txXfrm>
    </dsp:sp>
    <dsp:sp modelId="{203AF172-3161-1E4F-876E-A381D66D20E5}">
      <dsp:nvSpPr>
        <dsp:cNvPr id="0" name=""/>
        <dsp:cNvSpPr/>
      </dsp:nvSpPr>
      <dsp:spPr>
        <a:xfrm rot="5400000">
          <a:off x="2166979" y="3509840"/>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3533644"/>
        <a:ext cx="171388" cy="166628"/>
      </dsp:txXfrm>
    </dsp:sp>
    <dsp:sp modelId="{73D40FD2-AC48-7D4D-8C33-13A566EE2A52}">
      <dsp:nvSpPr>
        <dsp:cNvPr id="0" name=""/>
        <dsp:cNvSpPr/>
      </dsp:nvSpPr>
      <dsp:spPr>
        <a:xfrm>
          <a:off x="625202" y="3811358"/>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dirty="0">
            <a:effectLst/>
            <a:latin typeface="Hind Vadodara" panose="020B0604020202020204" charset="0"/>
            <a:cs typeface="Hind Vadodara" panose="020B0604020202020204" charset="0"/>
          </a:endParaRPr>
        </a:p>
      </dsp:txBody>
      <dsp:txXfrm>
        <a:off x="643794" y="3829950"/>
        <a:ext cx="3284410" cy="597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6C7C-690E-8A42-8F1A-4FD0D07F6037}">
      <dsp:nvSpPr>
        <dsp:cNvPr id="0" name=""/>
        <dsp:cNvSpPr/>
      </dsp:nvSpPr>
      <dsp:spPr>
        <a:xfrm>
          <a:off x="625202" y="2714"/>
          <a:ext cx="3321594" cy="634773"/>
        </a:xfrm>
        <a:prstGeom prst="roundRect">
          <a:avLst>
            <a:gd name="adj" fmla="val 1000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1. Define the </a:t>
          </a:r>
          <a:r>
            <a:rPr lang="en-US" sz="2000" b="1" kern="1200">
              <a:latin typeface="Hind Vadodara" panose="020B0604020202020204" charset="0"/>
              <a:cs typeface="Hind Vadodara" panose="020B0604020202020204" charset="0"/>
            </a:rPr>
            <a:t>valued outcome(s)</a:t>
          </a:r>
          <a:r>
            <a:rPr lang="en-US" sz="2000" kern="1200">
              <a:latin typeface="Hind Vadodara" panose="020B0604020202020204" charset="0"/>
              <a:cs typeface="Hind Vadodara" panose="020B0604020202020204" charset="0"/>
            </a:rPr>
            <a:t>.</a:t>
          </a:r>
        </a:p>
      </dsp:txBody>
      <dsp:txXfrm>
        <a:off x="643794" y="21306"/>
        <a:ext cx="3284410" cy="597589"/>
      </dsp:txXfrm>
    </dsp:sp>
    <dsp:sp modelId="{AB1215F8-2153-3E44-A7D1-A416563A7EE5}">
      <dsp:nvSpPr>
        <dsp:cNvPr id="0" name=""/>
        <dsp:cNvSpPr/>
      </dsp:nvSpPr>
      <dsp:spPr>
        <a:xfrm rot="5400000">
          <a:off x="2166979" y="653358"/>
          <a:ext cx="238040" cy="2856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677162"/>
        <a:ext cx="171388" cy="166628"/>
      </dsp:txXfrm>
    </dsp:sp>
    <dsp:sp modelId="{081EED3E-7607-8E4F-BD7B-A3E5A66EDCEA}">
      <dsp:nvSpPr>
        <dsp:cNvPr id="0" name=""/>
        <dsp:cNvSpPr/>
      </dsp:nvSpPr>
      <dsp:spPr>
        <a:xfrm>
          <a:off x="625202" y="954875"/>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dsp:txBody>
      <dsp:txXfrm>
        <a:off x="643794" y="973467"/>
        <a:ext cx="3284410" cy="597589"/>
      </dsp:txXfrm>
    </dsp:sp>
    <dsp:sp modelId="{EFF85925-A1FD-F441-BBBF-29D201A24891}">
      <dsp:nvSpPr>
        <dsp:cNvPr id="0" name=""/>
        <dsp:cNvSpPr/>
      </dsp:nvSpPr>
      <dsp:spPr>
        <a:xfrm rot="5400000">
          <a:off x="2166979" y="1605518"/>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1629322"/>
        <a:ext cx="171388" cy="166628"/>
      </dsp:txXfrm>
    </dsp:sp>
    <dsp:sp modelId="{23F45AFC-16CC-6145-9CD4-55ED141B46D3}">
      <dsp:nvSpPr>
        <dsp:cNvPr id="0" name=""/>
        <dsp:cNvSpPr/>
      </dsp:nvSpPr>
      <dsp:spPr>
        <a:xfrm>
          <a:off x="625202" y="1907036"/>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3. Identify </a:t>
          </a:r>
          <a:r>
            <a:rPr lang="en-US" sz="2000" b="1" kern="1200" dirty="0">
              <a:solidFill>
                <a:schemeClr val="accent3"/>
              </a:solidFill>
              <a:latin typeface="Hind Vadodara" panose="020B0604020202020204" charset="0"/>
              <a:cs typeface="Hind Vadodara" panose="020B0604020202020204" charset="0"/>
            </a:rPr>
            <a:t>core system features.</a:t>
          </a:r>
          <a:endParaRPr lang="en-US" sz="2000" kern="1200" dirty="0">
            <a:solidFill>
              <a:schemeClr val="accent3"/>
            </a:solidFill>
            <a:latin typeface="Hind Vadodara" panose="020B0604020202020204" charset="0"/>
            <a:cs typeface="Hind Vadodara" panose="020B0604020202020204" charset="0"/>
          </a:endParaRPr>
        </a:p>
      </dsp:txBody>
      <dsp:txXfrm>
        <a:off x="643794" y="1925628"/>
        <a:ext cx="3284410" cy="597589"/>
      </dsp:txXfrm>
    </dsp:sp>
    <dsp:sp modelId="{DCDED1C1-3FD1-E84A-AD0E-A45C21B7AB4B}">
      <dsp:nvSpPr>
        <dsp:cNvPr id="0" name=""/>
        <dsp:cNvSpPr/>
      </dsp:nvSpPr>
      <dsp:spPr>
        <a:xfrm rot="5400000">
          <a:off x="2166979" y="2557679"/>
          <a:ext cx="238040" cy="285648"/>
        </a:xfrm>
        <a:prstGeom prst="rightArrow">
          <a:avLst>
            <a:gd name="adj1" fmla="val 60000"/>
            <a:gd name="adj2" fmla="val 50000"/>
          </a:avLst>
        </a:prstGeom>
        <a:solidFill>
          <a:schemeClr val="accent2">
            <a:shade val="90000"/>
            <a:hueOff val="361060"/>
            <a:satOff val="-58341"/>
            <a:lumOff val="450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2581483"/>
        <a:ext cx="171388" cy="166628"/>
      </dsp:txXfrm>
    </dsp:sp>
    <dsp:sp modelId="{ABF7BC66-7FEB-9046-9F3C-45CF947B4AEF}">
      <dsp:nvSpPr>
        <dsp:cNvPr id="0" name=""/>
        <dsp:cNvSpPr/>
      </dsp:nvSpPr>
      <dsp:spPr>
        <a:xfrm>
          <a:off x="625202" y="2859197"/>
          <a:ext cx="3321594" cy="634773"/>
        </a:xfrm>
        <a:prstGeom prst="roundRect">
          <a:avLst>
            <a:gd name="adj" fmla="val 10000"/>
          </a:avLst>
        </a:prstGeom>
        <a:solidFill>
          <a:schemeClr val="accent2">
            <a:shade val="50000"/>
            <a:hueOff val="290659"/>
            <a:satOff val="-47186"/>
            <a:lumOff val="44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4. Analyze and </a:t>
          </a:r>
          <a:r>
            <a:rPr lang="en-US" sz="2000" b="1" kern="1200" dirty="0">
              <a:solidFill>
                <a:schemeClr val="accent3"/>
              </a:solidFill>
              <a:latin typeface="Hind Vadodara" panose="020B0604020202020204" charset="0"/>
              <a:cs typeface="Hind Vadodara" panose="020B0604020202020204" charset="0"/>
            </a:rPr>
            <a:t>make decisions </a:t>
          </a:r>
          <a:r>
            <a:rPr lang="en-US" sz="2000" kern="1200" dirty="0">
              <a:solidFill>
                <a:schemeClr val="accent3"/>
              </a:solidFill>
              <a:latin typeface="Hind Vadodara" panose="020B0604020202020204" charset="0"/>
              <a:cs typeface="Hind Vadodara" panose="020B0604020202020204" charset="0"/>
            </a:rPr>
            <a:t>for alignment.</a:t>
          </a:r>
        </a:p>
      </dsp:txBody>
      <dsp:txXfrm>
        <a:off x="643794" y="2877789"/>
        <a:ext cx="3284410" cy="597589"/>
      </dsp:txXfrm>
    </dsp:sp>
    <dsp:sp modelId="{203AF172-3161-1E4F-876E-A381D66D20E5}">
      <dsp:nvSpPr>
        <dsp:cNvPr id="0" name=""/>
        <dsp:cNvSpPr/>
      </dsp:nvSpPr>
      <dsp:spPr>
        <a:xfrm rot="5400000">
          <a:off x="2166979" y="3509840"/>
          <a:ext cx="238040" cy="285648"/>
        </a:xfrm>
        <a:prstGeom prst="rightArrow">
          <a:avLst>
            <a:gd name="adj1" fmla="val 60000"/>
            <a:gd name="adj2" fmla="val 50000"/>
          </a:avLst>
        </a:prstGeom>
        <a:solidFill>
          <a:schemeClr val="accent2">
            <a:shade val="90000"/>
            <a:hueOff val="180530"/>
            <a:satOff val="-29171"/>
            <a:lumOff val="225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dsp:txBody>
      <dsp:txXfrm rot="-5400000">
        <a:off x="2200305" y="3533644"/>
        <a:ext cx="171388" cy="166628"/>
      </dsp:txXfrm>
    </dsp:sp>
    <dsp:sp modelId="{73D40FD2-AC48-7D4D-8C33-13A566EE2A52}">
      <dsp:nvSpPr>
        <dsp:cNvPr id="0" name=""/>
        <dsp:cNvSpPr/>
      </dsp:nvSpPr>
      <dsp:spPr>
        <a:xfrm>
          <a:off x="625202" y="3811358"/>
          <a:ext cx="3321594" cy="634773"/>
        </a:xfrm>
        <a:prstGeom prst="roundRect">
          <a:avLst>
            <a:gd name="adj" fmla="val 10000"/>
          </a:avLst>
        </a:prstGeom>
        <a:solidFill>
          <a:schemeClr val="accent2">
            <a:shade val="50000"/>
            <a:hueOff val="145330"/>
            <a:satOff val="-23593"/>
            <a:lumOff val="222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dirty="0">
            <a:effectLst/>
            <a:latin typeface="Hind Vadodara" panose="020B0604020202020204" charset="0"/>
            <a:cs typeface="Hind Vadodara" panose="020B0604020202020204" charset="0"/>
          </a:endParaRPr>
        </a:p>
      </dsp:txBody>
      <dsp:txXfrm>
        <a:off x="643794" y="3829950"/>
        <a:ext cx="3284410" cy="597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54B2-499A-43DC-9F21-D6947F684729}">
      <dsp:nvSpPr>
        <dsp:cNvPr id="0" name=""/>
        <dsp:cNvSpPr/>
      </dsp:nvSpPr>
      <dsp:spPr>
        <a:xfrm rot="10800000">
          <a:off x="2017338" y="4076"/>
          <a:ext cx="6981362" cy="1035501"/>
        </a:xfrm>
        <a:prstGeom prst="homePlat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662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Define family engagement at the school and district level that is linked to systems and practices</a:t>
          </a:r>
          <a:endParaRPr lang="en-US" sz="2400" kern="1200" dirty="0"/>
        </a:p>
      </dsp:txBody>
      <dsp:txXfrm rot="10800000">
        <a:off x="2276213" y="4076"/>
        <a:ext cx="6722487" cy="1035501"/>
      </dsp:txXfrm>
    </dsp:sp>
    <dsp:sp modelId="{B71B61CB-0A2E-4DE9-82EF-C04CA9AD420D}">
      <dsp:nvSpPr>
        <dsp:cNvPr id="0" name=""/>
        <dsp:cNvSpPr/>
      </dsp:nvSpPr>
      <dsp:spPr>
        <a:xfrm>
          <a:off x="1499588" y="4076"/>
          <a:ext cx="1035501" cy="103550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E0A0A-4D4E-4B00-835F-B01A6E68D1EA}">
      <dsp:nvSpPr>
        <dsp:cNvPr id="0" name=""/>
        <dsp:cNvSpPr/>
      </dsp:nvSpPr>
      <dsp:spPr>
        <a:xfrm rot="10800000">
          <a:off x="2017338" y="1348683"/>
          <a:ext cx="6981362" cy="1035501"/>
        </a:xfrm>
        <a:prstGeom prst="homePlate">
          <a:avLst/>
        </a:prstGeom>
        <a:solidFill>
          <a:schemeClr val="accent1">
            <a:shade val="80000"/>
            <a:hueOff val="-120982"/>
            <a:satOff val="-23054"/>
            <a:lumOff val="128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662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Improve proactive outreach to families and strengthen multidirectional communication</a:t>
          </a:r>
        </a:p>
      </dsp:txBody>
      <dsp:txXfrm rot="10800000">
        <a:off x="2276213" y="1348683"/>
        <a:ext cx="6722487" cy="1035501"/>
      </dsp:txXfrm>
    </dsp:sp>
    <dsp:sp modelId="{EA9ED32D-2233-4017-9301-1ED52B30F086}">
      <dsp:nvSpPr>
        <dsp:cNvPr id="0" name=""/>
        <dsp:cNvSpPr/>
      </dsp:nvSpPr>
      <dsp:spPr>
        <a:xfrm>
          <a:off x="1499588" y="1348683"/>
          <a:ext cx="1035501" cy="10355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279BE-3172-4B88-B9C3-A4616BB69FE4}">
      <dsp:nvSpPr>
        <dsp:cNvPr id="0" name=""/>
        <dsp:cNvSpPr/>
      </dsp:nvSpPr>
      <dsp:spPr>
        <a:xfrm rot="10800000">
          <a:off x="2017338" y="2693289"/>
          <a:ext cx="6981362" cy="1035501"/>
        </a:xfrm>
        <a:prstGeom prst="homePlate">
          <a:avLst/>
        </a:prstGeom>
        <a:solidFill>
          <a:schemeClr val="accent1">
            <a:shade val="80000"/>
            <a:hueOff val="-241964"/>
            <a:satOff val="-46108"/>
            <a:lumOff val="257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662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Differentiate approaches so all families can access information and engage</a:t>
          </a:r>
        </a:p>
      </dsp:txBody>
      <dsp:txXfrm rot="10800000">
        <a:off x="2276213" y="2693289"/>
        <a:ext cx="6722487" cy="1035501"/>
      </dsp:txXfrm>
    </dsp:sp>
    <dsp:sp modelId="{6EFE5BFA-0A7B-4F03-A3DC-9A3CB1626576}">
      <dsp:nvSpPr>
        <dsp:cNvPr id="0" name=""/>
        <dsp:cNvSpPr/>
      </dsp:nvSpPr>
      <dsp:spPr>
        <a:xfrm>
          <a:off x="1499588" y="2693289"/>
          <a:ext cx="1035501" cy="103550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6E1EA-D376-44B3-B0A4-4A4034988F3C}">
      <dsp:nvSpPr>
        <dsp:cNvPr id="0" name=""/>
        <dsp:cNvSpPr/>
      </dsp:nvSpPr>
      <dsp:spPr>
        <a:xfrm rot="10800000">
          <a:off x="2017338" y="4037895"/>
          <a:ext cx="6981362" cy="1035501"/>
        </a:xfrm>
        <a:prstGeom prst="homePlate">
          <a:avLst/>
        </a:prstGeom>
        <a:solidFill>
          <a:schemeClr val="accent1">
            <a:shade val="80000"/>
            <a:hueOff val="-362945"/>
            <a:satOff val="-69162"/>
            <a:lumOff val="385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662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Assume that the most effective and efficient support for a student is from </a:t>
          </a:r>
          <a:r>
            <a:rPr lang="en-US" sz="2400" kern="1200"/>
            <a:t>their family</a:t>
          </a:r>
          <a:endParaRPr lang="en-US" sz="2400" kern="1200" dirty="0"/>
        </a:p>
      </dsp:txBody>
      <dsp:txXfrm rot="10800000">
        <a:off x="2276213" y="4037895"/>
        <a:ext cx="6722487" cy="1035501"/>
      </dsp:txXfrm>
    </dsp:sp>
    <dsp:sp modelId="{94C6D2C9-5E49-4B8F-ACBA-636E92BD7DF1}">
      <dsp:nvSpPr>
        <dsp:cNvPr id="0" name=""/>
        <dsp:cNvSpPr/>
      </dsp:nvSpPr>
      <dsp:spPr>
        <a:xfrm>
          <a:off x="1499588" y="4037895"/>
          <a:ext cx="1035501" cy="103550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520750"/>
          <a:ext cx="8330650" cy="192307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551" tIns="687324" rIns="646551" bIns="199136" numCol="1" spcCol="1270" anchor="t" anchorCtr="0">
          <a:noAutofit/>
        </a:bodyPr>
        <a:lstStyle/>
        <a:p>
          <a:pPr marL="285750" lvl="1" indent="-285750" algn="l" defTabSz="1244600">
            <a:lnSpc>
              <a:spcPct val="90000"/>
            </a:lnSpc>
            <a:spcBef>
              <a:spcPct val="0"/>
            </a:spcBef>
            <a:spcAft>
              <a:spcPct val="15000"/>
            </a:spcAft>
            <a:buChar char="•"/>
          </a:pPr>
          <a:r>
            <a:rPr lang="en-US" sz="2800" b="0" i="0" kern="1200">
              <a:latin typeface="Hind Vadodara" panose="020B0604020202020204" charset="0"/>
              <a:cs typeface="Hind Vadodara" panose="020B0604020202020204" charset="0"/>
            </a:rPr>
            <a:t>Integration &amp; Alignment of PBIS</a:t>
          </a:r>
          <a:endParaRPr lang="en-US" sz="2800" kern="1200" dirty="0">
            <a:solidFill>
              <a:schemeClr val="tx1"/>
            </a:solidFill>
            <a:latin typeface="Hind Vadodara" panose="020B0604020202020204" charset="0"/>
            <a:cs typeface="Hind Vadodara" panose="020B0604020202020204" charset="0"/>
          </a:endParaRPr>
        </a:p>
        <a:p>
          <a:pPr marL="285750" lvl="1" indent="-285750" algn="l" defTabSz="1244600">
            <a:lnSpc>
              <a:spcPct val="90000"/>
            </a:lnSpc>
            <a:spcBef>
              <a:spcPct val="0"/>
            </a:spcBef>
            <a:spcAft>
              <a:spcPct val="15000"/>
            </a:spcAft>
            <a:buChar char="•"/>
          </a:pPr>
          <a:r>
            <a:rPr lang="en-US" sz="2800" b="0" i="0" kern="1200" dirty="0">
              <a:latin typeface="Hind Vadodara" panose="020B0604020202020204" charset="0"/>
              <a:cs typeface="Hind Vadodara" panose="020B0604020202020204" charset="0"/>
            </a:rPr>
            <a:t>School-Family Partnerships</a:t>
          </a:r>
        </a:p>
      </dsp:txBody>
      <dsp:txXfrm>
        <a:off x="93877" y="614627"/>
        <a:ext cx="8142896" cy="1735321"/>
      </dsp:txXfrm>
    </dsp:sp>
    <dsp:sp modelId="{FDC1BDC8-9000-5F46-8ACC-75AD0D32A6E6}">
      <dsp:nvSpPr>
        <dsp:cNvPr id="0" name=""/>
        <dsp:cNvSpPr/>
      </dsp:nvSpPr>
      <dsp:spPr>
        <a:xfrm>
          <a:off x="416532" y="33670"/>
          <a:ext cx="5831455" cy="9741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0415" tIns="0" rIns="220415"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Presentation Content</a:t>
          </a:r>
          <a:endParaRPr lang="en-US" sz="2800" kern="1200" dirty="0">
            <a:latin typeface="Hind Vadodara" panose="020B0604020202020204" charset="0"/>
            <a:cs typeface="Hind Vadodara" panose="020B0604020202020204" charset="0"/>
          </a:endParaRPr>
        </a:p>
      </dsp:txBody>
      <dsp:txXfrm>
        <a:off x="464087" y="81225"/>
        <a:ext cx="5736345" cy="879050"/>
      </dsp:txXfrm>
    </dsp:sp>
    <dsp:sp modelId="{6DEC4ABA-01BF-B445-B753-0C4747FBD7B7}">
      <dsp:nvSpPr>
        <dsp:cNvPr id="0" name=""/>
        <dsp:cNvSpPr/>
      </dsp:nvSpPr>
      <dsp:spPr>
        <a:xfrm>
          <a:off x="0" y="3109105"/>
          <a:ext cx="8330650" cy="1923075"/>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551" tIns="687324" rIns="646551" bIns="199136" numCol="1" spcCol="1270" anchor="t" anchorCtr="0">
          <a:noAutofit/>
        </a:bodyPr>
        <a:lstStyle/>
        <a:p>
          <a:pPr marL="285750" lvl="1" indent="-285750" algn="l" defTabSz="1244600">
            <a:lnSpc>
              <a:spcPct val="90000"/>
            </a:lnSpc>
            <a:spcBef>
              <a:spcPct val="0"/>
            </a:spcBef>
            <a:spcAft>
              <a:spcPct val="15000"/>
            </a:spcAft>
            <a:buChar char="•"/>
          </a:pPr>
          <a:r>
            <a:rPr lang="en-US" sz="2800" b="0" i="0" kern="1200">
              <a:latin typeface="Hind Vadodara" panose="020B0604020202020204" charset="0"/>
              <a:cs typeface="Hind Vadodara" panose="020B0604020202020204" charset="0"/>
            </a:rPr>
            <a:t>Revisit Working Smarter Matrix</a:t>
          </a:r>
          <a:endParaRPr lang="en-US" sz="2800" kern="1200" dirty="0">
            <a:latin typeface="Hind Vadodara" panose="020B0604020202020204" charset="0"/>
            <a:cs typeface="Hind Vadodara" panose="020B0604020202020204" charset="0"/>
          </a:endParaRPr>
        </a:p>
        <a:p>
          <a:pPr marL="285750" lvl="1" indent="-285750" algn="l" defTabSz="1244600">
            <a:lnSpc>
              <a:spcPct val="90000"/>
            </a:lnSpc>
            <a:spcBef>
              <a:spcPct val="0"/>
            </a:spcBef>
            <a:spcAft>
              <a:spcPct val="15000"/>
            </a:spcAft>
            <a:buChar char="•"/>
          </a:pPr>
          <a:r>
            <a:rPr lang="en-US" sz="2800" b="0" i="0" kern="1200" dirty="0">
              <a:latin typeface="Hind Vadodara" panose="020B0604020202020204" charset="0"/>
              <a:cs typeface="Hind Vadodara" panose="020B0604020202020204" charset="0"/>
            </a:rPr>
            <a:t>Complete School-Family Practices Survey</a:t>
          </a:r>
        </a:p>
      </dsp:txBody>
      <dsp:txXfrm>
        <a:off x="93877" y="3202982"/>
        <a:ext cx="8142896" cy="1735321"/>
      </dsp:txXfrm>
    </dsp:sp>
    <dsp:sp modelId="{CBB73597-3D4A-344F-83D3-4018B604B205}">
      <dsp:nvSpPr>
        <dsp:cNvPr id="0" name=""/>
        <dsp:cNvSpPr/>
      </dsp:nvSpPr>
      <dsp:spPr>
        <a:xfrm>
          <a:off x="416532" y="2622025"/>
          <a:ext cx="5831455" cy="9741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0415" tIns="0" rIns="220415"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Team Tasks</a:t>
          </a:r>
          <a:endParaRPr lang="en-US" sz="2800" kern="1200" dirty="0">
            <a:latin typeface="Hind Vadodara" panose="020B0604020202020204" charset="0"/>
            <a:cs typeface="Hind Vadodara" panose="020B0604020202020204" charset="0"/>
          </a:endParaRPr>
        </a:p>
      </dsp:txBody>
      <dsp:txXfrm>
        <a:off x="464087" y="2669580"/>
        <a:ext cx="5736345" cy="879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475238"/>
          <a:ext cx="8504557" cy="1795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048" tIns="624840" rIns="66004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latin typeface="Franklin Gothic Book" panose="020B0503020102020204" pitchFamily="34" charset="0"/>
            </a:rPr>
            <a:t>Equity, Implicit Bias, VDPs, &amp; Neutralizing Routines</a:t>
          </a:r>
        </a:p>
      </dsp:txBody>
      <dsp:txXfrm>
        <a:off x="87649" y="562887"/>
        <a:ext cx="8329259" cy="1620202"/>
      </dsp:txXfrm>
    </dsp:sp>
    <dsp:sp modelId="{FDC1BDC8-9000-5F46-8ACC-75AD0D32A6E6}">
      <dsp:nvSpPr>
        <dsp:cNvPr id="0" name=""/>
        <dsp:cNvSpPr/>
      </dsp:nvSpPr>
      <dsp:spPr>
        <a:xfrm>
          <a:off x="425227" y="50874"/>
          <a:ext cx="5953189" cy="8856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016" tIns="0" rIns="225016" bIns="0" numCol="1" spcCol="1270" anchor="ctr" anchorCtr="0">
          <a:noAutofit/>
        </a:bodyPr>
        <a:lstStyle/>
        <a:p>
          <a:pPr marL="0" lvl="0" indent="0" algn="l" defTabSz="1333500">
            <a:lnSpc>
              <a:spcPct val="90000"/>
            </a:lnSpc>
            <a:spcBef>
              <a:spcPct val="0"/>
            </a:spcBef>
            <a:spcAft>
              <a:spcPct val="35000"/>
            </a:spcAft>
            <a:buNone/>
          </a:pPr>
          <a:r>
            <a:rPr lang="en-US" sz="3000" b="0" i="0" kern="1200" dirty="0">
              <a:latin typeface="Hind Vadodara" panose="020B0604020202020204" charset="0"/>
              <a:cs typeface="Hind Vadodara" panose="020B0604020202020204" charset="0"/>
            </a:rPr>
            <a:t>Presentation Content</a:t>
          </a:r>
          <a:endParaRPr lang="en-US" sz="3000" kern="1200" dirty="0">
            <a:latin typeface="Hind Vadodara" panose="020B0604020202020204" charset="0"/>
            <a:cs typeface="Hind Vadodara" panose="020B0604020202020204" charset="0"/>
          </a:endParaRPr>
        </a:p>
      </dsp:txBody>
      <dsp:txXfrm>
        <a:off x="468458" y="94105"/>
        <a:ext cx="5866727" cy="799138"/>
      </dsp:txXfrm>
    </dsp:sp>
    <dsp:sp modelId="{6DEC4ABA-01BF-B445-B753-0C4747FBD7B7}">
      <dsp:nvSpPr>
        <dsp:cNvPr id="0" name=""/>
        <dsp:cNvSpPr/>
      </dsp:nvSpPr>
      <dsp:spPr>
        <a:xfrm>
          <a:off x="0" y="2893974"/>
          <a:ext cx="8504557" cy="2504250"/>
        </a:xfrm>
        <a:prstGeom prst="roundRect">
          <a:avLst/>
        </a:prstGeom>
        <a:solidFill>
          <a:schemeClr val="lt1">
            <a:alpha val="90000"/>
            <a:hueOff val="0"/>
            <a:satOff val="0"/>
            <a:lumOff val="0"/>
            <a:alphaOff val="0"/>
          </a:schemeClr>
        </a:solidFill>
        <a:ln w="254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048" tIns="624840" rIns="66004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solidFill>
                <a:schemeClr val="accent2">
                  <a:lumMod val="75000"/>
                </a:schemeClr>
              </a:solidFill>
              <a:latin typeface="+mn-lt"/>
              <a:ea typeface="ＭＳ Ｐゴシック"/>
              <a:hlinkClick xmlns:r="http://schemas.openxmlformats.org/officeDocument/2006/relationships" r:id="rId1">
                <a:extLst>
                  <a:ext uri="{A12FA001-AC4F-418D-AE19-62706E023703}">
                    <ahyp:hlinkClr xmlns:ahyp="http://schemas.microsoft.com/office/drawing/2018/hyperlinkcolor" val="tx"/>
                  </a:ext>
                </a:extLst>
              </a:hlinkClick>
            </a:rPr>
            <a:t>Tiered Fidelity Inventory </a:t>
          </a:r>
          <a:r>
            <a:rPr lang="en-US" sz="3000" kern="1200" dirty="0">
              <a:latin typeface="+mn-lt"/>
              <a:ea typeface="ＭＳ Ｐゴシック"/>
            </a:rPr>
            <a:t>(TFI)</a:t>
          </a:r>
          <a:endParaRPr lang="en-US" sz="3000" kern="1200" dirty="0">
            <a:latin typeface="Hind Vadodara" panose="020B0604020202020204" charset="0"/>
            <a:cs typeface="Hind Vadodara" panose="020B0604020202020204" charset="0"/>
          </a:endParaRPr>
        </a:p>
        <a:p>
          <a:pPr marL="285750" lvl="1" indent="-285750" algn="l" defTabSz="1333500">
            <a:lnSpc>
              <a:spcPct val="90000"/>
            </a:lnSpc>
            <a:spcBef>
              <a:spcPct val="0"/>
            </a:spcBef>
            <a:spcAft>
              <a:spcPct val="15000"/>
            </a:spcAft>
            <a:buChar char="•"/>
          </a:pPr>
          <a:r>
            <a:rPr lang="en-US" sz="3000" kern="1200" dirty="0">
              <a:solidFill>
                <a:schemeClr val="accent2">
                  <a:lumMod val="75000"/>
                </a:schemeClr>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Cultural Responsiveness (CR) Tool</a:t>
          </a:r>
          <a:endParaRPr lang="en-US" sz="3000" kern="1200" dirty="0">
            <a:solidFill>
              <a:schemeClr val="accent2">
                <a:lumMod val="75000"/>
              </a:schemeClr>
            </a:solidFill>
            <a:latin typeface="Hind Vadodara" panose="020B0604020202020204" charset="0"/>
            <a:cs typeface="Hind Vadodara" panose="020B0604020202020204" charset="0"/>
          </a:endParaRPr>
        </a:p>
        <a:p>
          <a:pPr marL="285750" lvl="1" indent="-285750" algn="l" defTabSz="1333500">
            <a:lnSpc>
              <a:spcPct val="90000"/>
            </a:lnSpc>
            <a:spcBef>
              <a:spcPct val="0"/>
            </a:spcBef>
            <a:spcAft>
              <a:spcPct val="15000"/>
            </a:spcAft>
            <a:buChar char="•"/>
          </a:pPr>
          <a:r>
            <a:rPr lang="en-US" sz="3000" kern="1200" dirty="0">
              <a:solidFill>
                <a:schemeClr val="accent2">
                  <a:lumMod val="75000"/>
                </a:schemeClr>
              </a:solidFill>
              <a:latin typeface="Hind Vadodara" panose="020B0604020202020204" charset="0"/>
              <a:cs typeface="Hind Vadodara" panose="020B0604020202020204" charset="0"/>
              <a:hlinkClick xmlns:r="http://schemas.openxmlformats.org/officeDocument/2006/relationships" r:id="rId3">
                <a:extLst>
                  <a:ext uri="{A12FA001-AC4F-418D-AE19-62706E023703}">
                    <ahyp:hlinkClr xmlns:ahyp="http://schemas.microsoft.com/office/drawing/2018/hyperlinkcolor" val="tx"/>
                  </a:ext>
                </a:extLst>
              </a:hlinkClick>
            </a:rPr>
            <a:t>Identify Potential VDPs</a:t>
          </a:r>
          <a:endParaRPr lang="en-US" sz="3000" kern="1200" dirty="0">
            <a:solidFill>
              <a:schemeClr val="accent2">
                <a:lumMod val="75000"/>
              </a:schemeClr>
            </a:solidFill>
            <a:latin typeface="Hind Vadodara" panose="020B0604020202020204" charset="0"/>
            <a:cs typeface="Hind Vadodara" panose="020B0604020202020204" charset="0"/>
          </a:endParaRPr>
        </a:p>
      </dsp:txBody>
      <dsp:txXfrm>
        <a:off x="122247" y="3016221"/>
        <a:ext cx="8260063" cy="2259756"/>
      </dsp:txXfrm>
    </dsp:sp>
    <dsp:sp modelId="{CBB73597-3D4A-344F-83D3-4018B604B205}">
      <dsp:nvSpPr>
        <dsp:cNvPr id="0" name=""/>
        <dsp:cNvSpPr/>
      </dsp:nvSpPr>
      <dsp:spPr>
        <a:xfrm>
          <a:off x="425227" y="2451174"/>
          <a:ext cx="5953189" cy="885600"/>
        </a:xfrm>
        <a:prstGeom prst="roundRect">
          <a:avLst/>
        </a:prstGeom>
        <a:solidFill>
          <a:schemeClr val="accent5">
            <a:hueOff val="-360011"/>
            <a:satOff val="-17245"/>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016" tIns="0" rIns="225016" bIns="0" numCol="1" spcCol="1270" anchor="ctr" anchorCtr="0">
          <a:noAutofit/>
        </a:bodyPr>
        <a:lstStyle/>
        <a:p>
          <a:pPr marL="0" lvl="0" indent="0" algn="l" defTabSz="1333500">
            <a:lnSpc>
              <a:spcPct val="90000"/>
            </a:lnSpc>
            <a:spcBef>
              <a:spcPct val="0"/>
            </a:spcBef>
            <a:spcAft>
              <a:spcPct val="35000"/>
            </a:spcAft>
            <a:buNone/>
          </a:pPr>
          <a:r>
            <a:rPr lang="en-US" sz="3000" b="0" i="0" kern="1200" dirty="0">
              <a:latin typeface="Hind Vadodara" panose="020B0604020202020204" charset="0"/>
              <a:cs typeface="Hind Vadodara" panose="020B0604020202020204" charset="0"/>
            </a:rPr>
            <a:t>Team Tasks</a:t>
          </a:r>
          <a:endParaRPr lang="en-US" sz="3000" kern="1200" dirty="0">
            <a:latin typeface="Hind Vadodara" panose="020B0604020202020204" charset="0"/>
            <a:cs typeface="Hind Vadodara" panose="020B0604020202020204" charset="0"/>
          </a:endParaRPr>
        </a:p>
      </dsp:txBody>
      <dsp:txXfrm>
        <a:off x="468458" y="2494405"/>
        <a:ext cx="5866727"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2FB22-55D7-C54B-8779-A68C51F39183}" type="datetimeFigureOut">
              <a:rPr lang="en-US" smtClean="0"/>
              <a:t>12/15/20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8C6E4-1B97-E048-A59E-FF1C87DF6577}" type="slidenum">
              <a:rPr lang="en-US" smtClean="0"/>
              <a:t>‹#›</a:t>
            </a:fld>
            <a:endParaRPr lang="en-US"/>
          </a:p>
        </p:txBody>
      </p:sp>
    </p:spTree>
    <p:extLst>
      <p:ext uri="{BB962C8B-B14F-4D97-AF65-F5344CB8AC3E}">
        <p14:creationId xmlns:p14="http://schemas.microsoft.com/office/powerpoint/2010/main" val="1490800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conn.co1.qualtrics.com/jfe/form/SV_4U9QPw9ASvLr83z"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conn.co1.qualtrics.com/jfe/form/SV_4U9QPw9ASvLr83z"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bis.org/topics/family" TargetMode="External"/><Relationship Id="rId7" Type="http://schemas.openxmlformats.org/officeDocument/2006/relationships/hyperlink" Target="http://www.pbiscaltac.org/resources/pfc%20after%20school/Family%20and%20Stakeholder%20Satisfaction%20Survey.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 TargetMode="External"/><Relationship Id="rId5" Type="http://schemas.openxmlformats.org/officeDocument/2006/relationships/hyperlink" Target="https://www.youtube.com/watch?v=VNZnu1tyd84&amp;feature=youtu.be" TargetMode="External"/><Relationship Id="rId4" Type="http://schemas.openxmlformats.org/officeDocument/2006/relationships/hyperlink" Target="https://www.pbis.org/resource/technical-guide-for-alignment-of-initiatives-programs-and-practices-in-school-district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bis.org/topics/family" TargetMode="External"/><Relationship Id="rId7" Type="http://schemas.openxmlformats.org/officeDocument/2006/relationships/hyperlink" Target="http://www.pbiscaltac.org/resources/pfc%20after%20school/Family%20and%20Stakeholder%20Satisfaction%20Survey.pdf"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 TargetMode="External"/><Relationship Id="rId5" Type="http://schemas.openxmlformats.org/officeDocument/2006/relationships/hyperlink" Target="https://www.youtube.com/watch?v=VNZnu1tyd84&amp;feature=youtu.be" TargetMode="External"/><Relationship Id="rId4" Type="http://schemas.openxmlformats.org/officeDocument/2006/relationships/hyperlink" Target="https://www.pbis.org/resource/technical-guide-for-alignment-of-initiatives-programs-and-practices-in-school-district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bis.org/resource/tfi"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nepbis.org/wp-content/uploads/2020/08/ib-worksheets-2015-4-9.pdf" TargetMode="External"/><Relationship Id="rId4" Type="http://schemas.openxmlformats.org/officeDocument/2006/relationships/hyperlink" Target="https://www.pbis.org/resource/pbis-cultural-responsiveness-field-guide-resources-for-trainers-and-coache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4815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cs typeface="Calibri"/>
              </a:rPr>
              <a:t>TRAINERS – Discussion prompts are below; allow 5 minutes in breakouts.</a:t>
            </a:r>
          </a:p>
          <a:p>
            <a:pPr marL="643451" indent="-457189">
              <a:lnSpc>
                <a:spcPct val="114000"/>
              </a:lnSpc>
              <a:spcBef>
                <a:spcPts val="533"/>
              </a:spcBef>
              <a:buClr>
                <a:schemeClr val="bg1"/>
              </a:buClr>
              <a:buSzPct val="100000"/>
            </a:pPr>
            <a:r>
              <a:rPr lang="en-US" sz="1200" dirty="0">
                <a:solidFill>
                  <a:schemeClr val="bg1"/>
                </a:solidFill>
                <a:cs typeface="Calibri" panose="020F0502020204030204"/>
              </a:rPr>
              <a:t>What adaptations has your team made to core systems and practices to support students and staff in the current context?</a:t>
            </a:r>
          </a:p>
          <a:p>
            <a:pPr marL="643451" indent="-457189">
              <a:lnSpc>
                <a:spcPct val="114000"/>
              </a:lnSpc>
              <a:spcBef>
                <a:spcPts val="533"/>
              </a:spcBef>
              <a:buClr>
                <a:schemeClr val="bg1"/>
              </a:buClr>
              <a:buSzPct val="100000"/>
            </a:pPr>
            <a:r>
              <a:rPr lang="en-US" sz="1200" dirty="0">
                <a:solidFill>
                  <a:schemeClr val="bg1"/>
                </a:solidFill>
                <a:cs typeface="Calibri" panose="020F0502020204030204"/>
              </a:rPr>
              <a:t>Have there been changes to the data your team uses to guide decision-making?</a:t>
            </a:r>
          </a:p>
          <a:p>
            <a:pPr marL="643451" indent="-457189">
              <a:lnSpc>
                <a:spcPct val="114000"/>
              </a:lnSpc>
              <a:spcBef>
                <a:spcPts val="533"/>
              </a:spcBef>
              <a:buClr>
                <a:schemeClr val="bg1"/>
              </a:buClr>
              <a:buSzPct val="100000"/>
            </a:pPr>
            <a:r>
              <a:rPr lang="en-US" sz="1200" dirty="0">
                <a:solidFill>
                  <a:schemeClr val="bg1"/>
                </a:solidFill>
                <a:cs typeface="Calibri" panose="020F0502020204030204"/>
              </a:rPr>
              <a:t>Prepare to share one idea from your group.</a:t>
            </a:r>
          </a:p>
          <a:p>
            <a:pPr marL="33020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6891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spcAft>
                <a:spcPct val="0"/>
              </a:spcAft>
              <a:buFont typeface="Arial"/>
              <a:buChar char="•"/>
            </a:pPr>
            <a:r>
              <a:rPr lang="en-US"/>
              <a:t>Poll: On a scale of 0-2, how developed is your classroom/ virtual learning routines matrix?</a:t>
            </a:r>
          </a:p>
          <a:p>
            <a:pPr lvl="1">
              <a:spcBef>
                <a:spcPct val="20000"/>
              </a:spcBef>
              <a:spcAft>
                <a:spcPct val="0"/>
              </a:spcAft>
            </a:pPr>
            <a:r>
              <a:rPr lang="en-US"/>
              <a:t>0 – Not yet started</a:t>
            </a:r>
            <a:endParaRPr lang="en-US">
              <a:cs typeface="Calibri" panose="020F0502020204030204"/>
            </a:endParaRPr>
          </a:p>
          <a:p>
            <a:pPr lvl="1">
              <a:spcBef>
                <a:spcPct val="20000"/>
              </a:spcBef>
              <a:spcAft>
                <a:spcPct val="0"/>
              </a:spcAft>
            </a:pPr>
            <a:r>
              <a:rPr lang="en-US"/>
              <a:t>1 – In progress</a:t>
            </a:r>
            <a:endParaRPr lang="en-US">
              <a:cs typeface="Calibri" panose="020F0502020204030204"/>
            </a:endParaRPr>
          </a:p>
          <a:p>
            <a:pPr lvl="1">
              <a:spcBef>
                <a:spcPct val="20000"/>
              </a:spcBef>
              <a:spcAft>
                <a:spcPct val="0"/>
              </a:spcAft>
            </a:pPr>
            <a:r>
              <a:rPr lang="en-US"/>
              <a:t>2 – Developed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751A42C-C6D2-B44B-A9F2-5BD3C88B34C8}" type="slidenum">
              <a:rPr lang="en-US" smtClean="0"/>
              <a:t>12</a:t>
            </a:fld>
            <a:endParaRPr lang="en-US"/>
          </a:p>
        </p:txBody>
      </p:sp>
    </p:spTree>
    <p:extLst>
      <p:ext uri="{BB962C8B-B14F-4D97-AF65-F5344CB8AC3E}">
        <p14:creationId xmlns:p14="http://schemas.microsoft.com/office/powerpoint/2010/main" val="389136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dirty="0">
                <a:cs typeface="Calibri"/>
              </a:rPr>
              <a:t>TRAINERS: Set up randomized breakout groups; allow 15 minutes. Prompts below:</a:t>
            </a:r>
          </a:p>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1200" b="0" i="0" u="none" strike="noStrike" kern="1200" cap="none" spc="0" normalizeH="0" baseline="0" noProof="0" dirty="0">
                <a:ln>
                  <a:noFill/>
                </a:ln>
                <a:solidFill>
                  <a:srgbClr val="FEFFFF"/>
                </a:solidFill>
                <a:effectLst/>
                <a:uLnTx/>
                <a:uFillTx/>
                <a:latin typeface="Hind Vadodara" panose="020B0604020202020204"/>
              </a:rPr>
              <a:t>In cross school randomized groups, brainstorm ideas for supporting positive classroom practices based on the Supporting &amp; Responding to Behavior guide and/or discussions last month.</a:t>
            </a:r>
          </a:p>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1200" b="0" i="0" u="none" strike="noStrike" kern="1200" cap="none" spc="0" normalizeH="0" baseline="0" noProof="0" dirty="0">
                <a:ln>
                  <a:noFill/>
                </a:ln>
                <a:solidFill>
                  <a:srgbClr val="FEFFFF"/>
                </a:solidFill>
                <a:effectLst/>
                <a:uLnTx/>
                <a:uFillTx/>
                <a:latin typeface="Hind Vadodara" panose="020B0604020202020204"/>
              </a:rPr>
              <a:t>Take notes on your school’s virtual action plan.</a:t>
            </a:r>
          </a:p>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1200" b="0" i="0" u="none" strike="noStrike" kern="1200" cap="none" spc="0" normalizeH="0" baseline="0" noProof="0" dirty="0">
                <a:ln>
                  <a:noFill/>
                </a:ln>
                <a:solidFill>
                  <a:srgbClr val="FEFFFF"/>
                </a:solidFill>
                <a:effectLst/>
                <a:uLnTx/>
                <a:uFillTx/>
                <a:latin typeface="Hind Vadodara" panose="020B0604020202020204"/>
              </a:rPr>
              <a:t>Prepare to present 1 “big idea” from your group when we return to the larger group.</a:t>
            </a:r>
          </a:p>
          <a:p>
            <a:pPr marL="158750"/>
            <a:endParaRPr lang="en-US" dirty="0">
              <a:cs typeface="Calibri"/>
            </a:endParaRPr>
          </a:p>
          <a:p>
            <a:pPr marL="158750"/>
            <a:endParaRPr lang="en-US" dirty="0"/>
          </a:p>
        </p:txBody>
      </p:sp>
    </p:spTree>
    <p:extLst>
      <p:ext uri="{BB962C8B-B14F-4D97-AF65-F5344CB8AC3E}">
        <p14:creationId xmlns:p14="http://schemas.microsoft.com/office/powerpoint/2010/main" val="221074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9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8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There are 5 steps to take when thinking about Aligning initiatives.  </a:t>
            </a:r>
            <a:endParaRPr lang="en-US">
              <a:cs typeface="Calibri" panose="020F0502020204030204"/>
            </a:endParaRPr>
          </a:p>
          <a:p>
            <a:endParaRPr lang="en-US"/>
          </a:p>
          <a:p>
            <a:pPr marL="228600" indent="-228600">
              <a:buFont typeface="+mj-lt"/>
              <a:buAutoNum type="arabicPeriod"/>
            </a:pPr>
            <a:r>
              <a:rPr lang="en-US"/>
              <a:t>Define your  valued outcomes – Like a Positive School Culture</a:t>
            </a:r>
          </a:p>
          <a:p>
            <a:pPr marL="228600" indent="-228600">
              <a:buFont typeface="+mj-lt"/>
              <a:buAutoNum type="arabicPeriod"/>
            </a:pPr>
            <a:r>
              <a:rPr lang="en-US"/>
              <a:t>List your related initiatives – Like PBIS, SEL, Bully Prevention</a:t>
            </a:r>
          </a:p>
          <a:p>
            <a:pPr marL="228600" indent="-228600">
              <a:buFont typeface="+mj-lt"/>
              <a:buAutoNum type="arabicPeriod"/>
            </a:pPr>
            <a:r>
              <a:rPr lang="en-US"/>
              <a:t>Identify core system features – Such as Teaching Lessons or Acknowledging students</a:t>
            </a:r>
          </a:p>
          <a:p>
            <a:pPr marL="228600" indent="-228600">
              <a:buFont typeface="+mj-lt"/>
              <a:buAutoNum type="arabicPeriod"/>
            </a:pPr>
            <a:r>
              <a:rPr lang="en-US"/>
              <a:t>Analyze and make decisions  - How to combine PD Events</a:t>
            </a:r>
          </a:p>
          <a:p>
            <a:pPr marL="228600" indent="-228600">
              <a:buFont typeface="+mj-lt"/>
              <a:buAutoNum type="arabicPeriod"/>
            </a:pPr>
            <a:r>
              <a:rPr lang="en-US"/>
              <a:t>And plan for effective alignment – like combining teams and outcomes.</a:t>
            </a:r>
          </a:p>
          <a:p>
            <a:pPr marL="228600" indent="-228600">
              <a:buFont typeface="+mj-lt"/>
              <a:buAutoNum type="arabicPeriod"/>
            </a:pPr>
            <a:endParaRPr lang="en-US"/>
          </a:p>
          <a:p>
            <a:pPr marL="228600" indent="-228600">
              <a:buFont typeface="+mj-lt"/>
              <a:buAutoNum type="arabicPeriod"/>
            </a:pPr>
            <a:endParaRPr lang="en-US"/>
          </a:p>
          <a:p>
            <a:r>
              <a:rPr lang="en-US"/>
              <a:t>If you're interested in learning more about integration and alignment, you can download and read the "Technical guide for Alignment"  on </a:t>
            </a:r>
            <a:r>
              <a:rPr lang="en-US" err="1"/>
              <a:t>PBIS.org</a:t>
            </a:r>
            <a:endParaRPr lang="en-US">
              <a:cs typeface="Calibri"/>
            </a:endParaRPr>
          </a:p>
          <a:p>
            <a:r>
              <a:rPr lang="en-US"/>
              <a:t>You can use section 5C in your getting started workbook for more information.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720D9-44EE-D24D-8065-87A5493CC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31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A3EB76-1F26-41EC-A95D-AC259DB0D5A4}"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766978" name="Rectangle 2"/>
          <p:cNvSpPr>
            <a:spLocks noGrp="1" noRot="1" noChangeAspect="1" noChangeArrowheads="1" noTextEdit="1"/>
          </p:cNvSpPr>
          <p:nvPr>
            <p:ph type="sldImg"/>
          </p:nvPr>
        </p:nvSpPr>
        <p:spPr>
          <a:xfrm>
            <a:off x="-3617913" y="3032125"/>
            <a:ext cx="14551026" cy="8185150"/>
          </a:xfrm>
          <a:ln/>
        </p:spPr>
      </p:sp>
      <p:sp>
        <p:nvSpPr>
          <p:cNvPr id="766979" name="Rectangle 3"/>
          <p:cNvSpPr>
            <a:spLocks noGrp="1" noChangeArrowheads="1"/>
          </p:cNvSpPr>
          <p:nvPr>
            <p:ph type="body" idx="1"/>
          </p:nvPr>
        </p:nvSpPr>
        <p:spPr>
          <a:xfrm>
            <a:off x="974725" y="4560888"/>
            <a:ext cx="5365750" cy="4319587"/>
          </a:xfrm>
        </p:spPr>
        <p:txBody>
          <a:bodyPr/>
          <a:lstStyle/>
          <a:p>
            <a:r>
              <a:rPr lang="en-CA">
                <a:cs typeface="Calibri"/>
              </a:rPr>
              <a:t>The working Smarter Team Matrix is a valuable tool to revisit as a first step towards aligning initiatives.</a:t>
            </a:r>
            <a:endParaRPr lang="en-CA"/>
          </a:p>
          <a:p>
            <a:endParaRPr lang="en-CA"/>
          </a:p>
          <a:p>
            <a:r>
              <a:rPr lang="en-CA">
                <a:cs typeface="Calibri"/>
              </a:rPr>
              <a:t>Start by reviewing or recreating your list of all the initiatives taking place in your school.   </a:t>
            </a:r>
          </a:p>
          <a:p>
            <a:endParaRPr lang="en-CA">
              <a:cs typeface="Calibri"/>
            </a:endParaRPr>
          </a:p>
          <a:p>
            <a:r>
              <a:rPr lang="en-CA">
                <a:cs typeface="Calibri"/>
              </a:rPr>
              <a:t>Really take the time to identify the purpose and outcomes for each initiative.  </a:t>
            </a:r>
          </a:p>
          <a:p>
            <a:endParaRPr lang="en-CA">
              <a:cs typeface="Calibri"/>
            </a:endParaRPr>
          </a:p>
          <a:p>
            <a:r>
              <a:rPr lang="en-CA">
                <a:cs typeface="Calibri"/>
              </a:rPr>
              <a:t>The last column, where you indicate the School or District Improvement Plan Goals, is especially helpful in deciding which initiatives align.</a:t>
            </a:r>
          </a:p>
          <a:p>
            <a:endParaRPr lang="en-US">
              <a:cs typeface="Calibri"/>
            </a:endParaRPr>
          </a:p>
          <a:p>
            <a:endParaRPr lang="en-CA"/>
          </a:p>
        </p:txBody>
      </p:sp>
    </p:spTree>
    <p:extLst>
      <p:ext uri="{BB962C8B-B14F-4D97-AF65-F5344CB8AC3E}">
        <p14:creationId xmlns:p14="http://schemas.microsoft.com/office/powerpoint/2010/main" val="330430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981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There are 5 steps to take when thinking about Aligning initiatives.  </a:t>
            </a:r>
            <a:endParaRPr lang="en-US">
              <a:cs typeface="Calibri" panose="020F0502020204030204"/>
            </a:endParaRPr>
          </a:p>
          <a:p>
            <a:endParaRPr lang="en-US"/>
          </a:p>
          <a:p>
            <a:pPr marL="228600" indent="-228600">
              <a:buFont typeface="+mj-lt"/>
              <a:buAutoNum type="arabicPeriod"/>
            </a:pPr>
            <a:r>
              <a:rPr lang="en-US"/>
              <a:t>Define your  valued outcomes – Like a Positive School Culture</a:t>
            </a:r>
          </a:p>
          <a:p>
            <a:pPr marL="228600" indent="-228600">
              <a:buFont typeface="+mj-lt"/>
              <a:buAutoNum type="arabicPeriod"/>
            </a:pPr>
            <a:r>
              <a:rPr lang="en-US"/>
              <a:t>List your related initiatives – Like PBIS, SEL, Bully Prevention</a:t>
            </a:r>
          </a:p>
          <a:p>
            <a:pPr marL="228600" indent="-228600">
              <a:buFont typeface="+mj-lt"/>
              <a:buAutoNum type="arabicPeriod"/>
            </a:pPr>
            <a:r>
              <a:rPr lang="en-US"/>
              <a:t>Identify core system features – Such as Teaching Lessons or Acknowledging students</a:t>
            </a:r>
          </a:p>
          <a:p>
            <a:pPr marL="228600" indent="-228600">
              <a:buFont typeface="+mj-lt"/>
              <a:buAutoNum type="arabicPeriod"/>
            </a:pPr>
            <a:r>
              <a:rPr lang="en-US"/>
              <a:t>Analyze and make decisions  - How to combine PD Events</a:t>
            </a:r>
          </a:p>
          <a:p>
            <a:pPr marL="228600" indent="-228600">
              <a:buFont typeface="+mj-lt"/>
              <a:buAutoNum type="arabicPeriod"/>
            </a:pPr>
            <a:r>
              <a:rPr lang="en-US"/>
              <a:t>And plan for effective alignment – like combining teams and outcomes.</a:t>
            </a:r>
          </a:p>
          <a:p>
            <a:pPr marL="228600" indent="-228600">
              <a:buFont typeface="+mj-lt"/>
              <a:buAutoNum type="arabicPeriod"/>
            </a:pPr>
            <a:endParaRPr lang="en-US"/>
          </a:p>
          <a:p>
            <a:pPr marL="228600" indent="-228600">
              <a:buFont typeface="+mj-lt"/>
              <a:buAutoNum type="arabicPeriod"/>
            </a:pPr>
            <a:endParaRPr lang="en-US"/>
          </a:p>
          <a:p>
            <a:r>
              <a:rPr lang="en-US"/>
              <a:t>If you're interested in learning more about integration and alignment, you can download and read the "Technical guide for Alignment"  on </a:t>
            </a:r>
            <a:r>
              <a:rPr lang="en-US" err="1"/>
              <a:t>PBIS.org</a:t>
            </a:r>
            <a:endParaRPr lang="en-US">
              <a:cs typeface="Calibri"/>
            </a:endParaRPr>
          </a:p>
          <a:p>
            <a:r>
              <a:rPr lang="en-US"/>
              <a:t>You can use section 5C in your getting started workbook for more information.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720D9-44EE-D24D-8065-87A5493CC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28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dirty="0"/>
              <a:t>Alignment Worksheet: https://</a:t>
            </a:r>
            <a:r>
              <a:rPr lang="en-US" dirty="0" err="1"/>
              <a:t>nepbis.org</a:t>
            </a:r>
            <a:r>
              <a:rPr lang="en-US" dirty="0"/>
              <a:t>/wp-content/uploads/2018/11/Alignment-Activity-1.docx</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5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282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There are 5 steps to take when thinking about Aligning initiatives.  </a:t>
            </a:r>
            <a:endParaRPr lang="en-US">
              <a:cs typeface="Calibri" panose="020F0502020204030204"/>
            </a:endParaRPr>
          </a:p>
          <a:p>
            <a:endParaRPr lang="en-US"/>
          </a:p>
          <a:p>
            <a:pPr marL="228600" indent="-228600">
              <a:buFont typeface="+mj-lt"/>
              <a:buAutoNum type="arabicPeriod"/>
            </a:pPr>
            <a:r>
              <a:rPr lang="en-US"/>
              <a:t>Define your  valued outcomes – Like a Positive School Culture</a:t>
            </a:r>
          </a:p>
          <a:p>
            <a:pPr marL="228600" indent="-228600">
              <a:buFont typeface="+mj-lt"/>
              <a:buAutoNum type="arabicPeriod"/>
            </a:pPr>
            <a:r>
              <a:rPr lang="en-US"/>
              <a:t>List your related initiatives – Like PBIS, SEL, Bully Prevention</a:t>
            </a:r>
          </a:p>
          <a:p>
            <a:pPr marL="228600" indent="-228600">
              <a:buFont typeface="+mj-lt"/>
              <a:buAutoNum type="arabicPeriod"/>
            </a:pPr>
            <a:r>
              <a:rPr lang="en-US"/>
              <a:t>Identify core system features – Such as Teaching Lessons or Acknowledging students</a:t>
            </a:r>
          </a:p>
          <a:p>
            <a:pPr marL="228600" indent="-228600">
              <a:buFont typeface="+mj-lt"/>
              <a:buAutoNum type="arabicPeriod"/>
            </a:pPr>
            <a:r>
              <a:rPr lang="en-US"/>
              <a:t>Analyze and make decisions  - How to combine PD Events</a:t>
            </a:r>
          </a:p>
          <a:p>
            <a:pPr marL="228600" indent="-228600">
              <a:buFont typeface="+mj-lt"/>
              <a:buAutoNum type="arabicPeriod"/>
            </a:pPr>
            <a:r>
              <a:rPr lang="en-US"/>
              <a:t>And plan for effective alignment – like combining teams and outcomes.</a:t>
            </a:r>
          </a:p>
          <a:p>
            <a:pPr marL="228600" indent="-228600">
              <a:buFont typeface="+mj-lt"/>
              <a:buAutoNum type="arabicPeriod"/>
            </a:pPr>
            <a:endParaRPr lang="en-US"/>
          </a:p>
          <a:p>
            <a:pPr marL="228600" indent="-228600">
              <a:buFont typeface="+mj-lt"/>
              <a:buAutoNum type="arabicPeriod"/>
            </a:pPr>
            <a:endParaRPr lang="en-US"/>
          </a:p>
          <a:p>
            <a:r>
              <a:rPr lang="en-US"/>
              <a:t>If you're interested in learning more about integration and alignment, you can download and read the "Technical guide for Alignment"  on </a:t>
            </a:r>
            <a:r>
              <a:rPr lang="en-US" err="1"/>
              <a:t>PBIS.org</a:t>
            </a:r>
            <a:endParaRPr lang="en-US">
              <a:cs typeface="Calibri"/>
            </a:endParaRPr>
          </a:p>
          <a:p>
            <a:r>
              <a:rPr lang="en-US"/>
              <a:t>You can use section 5C in your getting started workbook for more information.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720D9-44EE-D24D-8065-87A5493CC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01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List the Initiatives and the Outcomes for each</a:t>
            </a:r>
          </a:p>
          <a:p>
            <a:endParaRPr lang="en-US"/>
          </a:p>
          <a:p>
            <a:r>
              <a:rPr lang="en-US"/>
              <a:t>Wherever you can, on the worksheet align the practices so you can see where they overlap. </a:t>
            </a:r>
          </a:p>
          <a:p>
            <a:endParaRPr lang="en-US"/>
          </a:p>
          <a:p>
            <a:r>
              <a:rPr lang="en-US"/>
              <a:t>3 have a vision statement.  (we don’t need 3 separate statements but rather 1 that encompasses all 3 initiatives.)</a:t>
            </a:r>
          </a:p>
          <a:p>
            <a:endParaRPr lang="en-US"/>
          </a:p>
          <a:p>
            <a:r>
              <a:rPr lang="en-US"/>
              <a:t>We can also see other areas that overlap such as lessons and intervention strategies.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378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dirty="0"/>
              <a:t>The next area to consider are Systems and Data – </a:t>
            </a:r>
          </a:p>
          <a:p>
            <a:endParaRPr lang="en-US" dirty="0"/>
          </a:p>
          <a:p>
            <a:r>
              <a:rPr lang="en-US" dirty="0"/>
              <a:t>You’ll want to list the team that was created for the initiative.  </a:t>
            </a:r>
          </a:p>
          <a:p>
            <a:r>
              <a:rPr lang="en-US" dirty="0"/>
              <a:t>Can the be combined?  Revisit your working smarter matrix and see if most of the same people are on all 3 committees.   </a:t>
            </a:r>
          </a:p>
          <a:p>
            <a:endParaRPr lang="en-US" dirty="0"/>
          </a:p>
          <a:p>
            <a:r>
              <a:rPr lang="en-US" dirty="0"/>
              <a:t>Next think of the training for staff - </a:t>
            </a:r>
          </a:p>
          <a:p>
            <a:r>
              <a:rPr lang="en-US" dirty="0"/>
              <a:t>Can we create staff PD that covers all 3 topics so that staff understand their interconnectedness? </a:t>
            </a:r>
          </a:p>
          <a:p>
            <a:endParaRPr lang="en-US" dirty="0"/>
          </a:p>
          <a:p>
            <a:r>
              <a:rPr lang="en-US" dirty="0"/>
              <a:t>Finally, consider what Fidelity and outcome data you will use to determine fidelity and effectiveness. </a:t>
            </a:r>
          </a:p>
          <a:p>
            <a:endParaRPr lang="en-US" dirty="0"/>
          </a:p>
          <a:p>
            <a:r>
              <a:rPr lang="en-US" dirty="0"/>
              <a:t>Here you can see that Nurse and counselor visits and the school climate survey will be outcome measures for all 3 </a:t>
            </a:r>
            <a:r>
              <a:rPr lang="en-US" dirty="0" err="1"/>
              <a:t>initiatitves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3175D-67E2-4D40-AC24-27F91B01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540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Poll: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Does your school have universal SEL practices (e.g., a curriculum such as Second Step, restorative practices, Responsive Classroom)?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Yes</a:t>
            </a:r>
          </a:p>
          <a:p>
            <a:pPr marL="0" marR="0" indent="0" algn="l" defTabSz="914400" rtl="0" eaLnBrk="1" fontAlgn="auto" latinLnBrk="0" hangingPunct="1">
              <a:lnSpc>
                <a:spcPct val="100000"/>
              </a:lnSpc>
              <a:spcBef>
                <a:spcPts val="0"/>
              </a:spcBef>
              <a:spcAft>
                <a:spcPts val="0"/>
              </a:spcAft>
              <a:buClrTx/>
              <a:buSzTx/>
              <a:buFontTx/>
              <a:buNone/>
              <a:tabLst/>
              <a:defRPr/>
            </a:pPr>
            <a:r>
              <a:rPr lang="en-US"/>
              <a:t>No</a:t>
            </a:r>
          </a:p>
          <a:p>
            <a:pPr marL="0" marR="0" indent="0" algn="l" defTabSz="914400" rtl="0" eaLnBrk="1" fontAlgn="auto" latinLnBrk="0" hangingPunct="1">
              <a:lnSpc>
                <a:spcPct val="100000"/>
              </a:lnSpc>
              <a:spcBef>
                <a:spcPts val="0"/>
              </a:spcBef>
              <a:spcAft>
                <a:spcPts val="0"/>
              </a:spcAft>
              <a:buClrTx/>
              <a:buSzTx/>
              <a:buFontTx/>
              <a:buNone/>
              <a:tabLst/>
              <a:defRPr/>
            </a:pPr>
            <a:r>
              <a:rPr lang="en-US"/>
              <a:t>Not Sure</a:t>
            </a:r>
          </a:p>
          <a:p>
            <a:endParaRPr lang="en-US"/>
          </a:p>
          <a:p>
            <a:r>
              <a:rPr lang="en-US"/>
              <a:t>Once you complete your worksheet of where initiatives align, you’ll want to begin integrating content and practices where possible </a:t>
            </a:r>
          </a:p>
          <a:p>
            <a:endParaRPr lang="en-US"/>
          </a:p>
          <a:p>
            <a:r>
              <a:rPr lang="en-US" baseline="0"/>
              <a:t>Specific behaviors are important and necessary, but we are also addressing social competency with all our students.</a:t>
            </a:r>
            <a:endParaRPr lang="en-US"/>
          </a:p>
          <a:p>
            <a:endParaRPr lang="en-US"/>
          </a:p>
          <a:p>
            <a:endParaRPr lang="en-US">
              <a:cs typeface="Calibri" panose="020F0502020204030204"/>
            </a:endParaRPr>
          </a:p>
          <a:p>
            <a:pPr>
              <a:spcBef>
                <a:spcPct val="0"/>
              </a:spcBef>
            </a:pPr>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97CD9-E82C-694D-AC14-5F98FA1737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87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67800C4-011D-6040-BDD6-375B1D8D8DD4}" type="slidenum">
              <a:rPr kumimoji="0" lang="en-US" sz="1400" b="0" i="0" u="none" strike="noStrike" kern="0" cap="none" spc="0" normalizeH="0" baseline="0" noProof="0">
                <a:ln>
                  <a:noFill/>
                </a:ln>
                <a:solidFill>
                  <a:srgbClr val="000000"/>
                </a:solidFill>
                <a:effectLst/>
                <a:uLnTx/>
                <a:uFillTx/>
                <a:latin typeface="Times New Roman" pitchFamily="-1" charset="0"/>
                <a:ea typeface="Arial" pitchFamily="-1" charset="0"/>
                <a:cs typeface="Arial" pitchFamily="-1"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srgbClr val="000000"/>
              </a:solidFill>
              <a:effectLst/>
              <a:uLnTx/>
              <a:uFillTx/>
              <a:latin typeface="Times New Roman" pitchFamily="-1" charset="0"/>
              <a:ea typeface="Arial" pitchFamily="-1" charset="0"/>
              <a:cs typeface="Arial" pitchFamily="-1" charset="0"/>
              <a:sym typeface="Arial"/>
            </a:endParaRPr>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a:spcBef>
                <a:spcPct val="0"/>
              </a:spcBef>
            </a:pPr>
            <a:r>
              <a:rPr lang="en-US" dirty="0"/>
              <a:t>If dealing with stress and anxiety became a major priority in school, the team can develop strategies and skills and incorporate them into their social curriculum</a:t>
            </a:r>
            <a:endParaRPr lang="en-US" dirty="0">
              <a:ea typeface="ＭＳ Ｐゴシック" pitchFamily="34" charset="-128"/>
            </a:endParaRPr>
          </a:p>
          <a:p>
            <a:pPr>
              <a:spcBef>
                <a:spcPct val="0"/>
              </a:spcBef>
            </a:pPr>
            <a:endParaRPr lang="en-US" dirty="0"/>
          </a:p>
          <a:p>
            <a:pPr>
              <a:spcBef>
                <a:spcPct val="0"/>
              </a:spcBef>
            </a:pPr>
            <a:r>
              <a:rPr lang="en-US" dirty="0"/>
              <a:t> -  it would be a matter of teaching skills to students.  – the matrix is the delivery mechanism to get skills out to EVERYONE!!!  </a:t>
            </a:r>
            <a:r>
              <a:rPr lang="en-US" baseline="0" dirty="0">
                <a:ea typeface="ＭＳ Ｐゴシック"/>
              </a:rPr>
              <a:t>It’s the common language and script use to teach, acknowledge, pre-correct</a:t>
            </a:r>
            <a:r>
              <a:rPr lang="en-US" dirty="0">
                <a:ea typeface="ＭＳ Ｐゴシック"/>
              </a:rPr>
              <a:t> </a:t>
            </a:r>
            <a:endParaRPr lang="en-US" baseline="0" dirty="0">
              <a:ea typeface="ＭＳ Ｐゴシック" pitchFamily="34" charset="-128"/>
              <a:cs typeface="Calibri"/>
            </a:endParaRPr>
          </a:p>
          <a:p>
            <a:pPr>
              <a:spcBef>
                <a:spcPct val="0"/>
              </a:spcBef>
            </a:pPr>
            <a:endParaRPr lang="en-US" baseline="0" dirty="0">
              <a:ea typeface="ＭＳ Ｐゴシック" pitchFamily="34" charset="-128"/>
            </a:endParaRPr>
          </a:p>
          <a:p>
            <a:pPr>
              <a:spcBef>
                <a:spcPct val="0"/>
              </a:spcBef>
            </a:pPr>
            <a:r>
              <a:rPr lang="en-US" baseline="0" dirty="0">
                <a:ea typeface="ＭＳ Ｐゴシック" pitchFamily="34" charset="-128"/>
              </a:rPr>
              <a:t>This allows all staff to use the same approach for teaching and supporting across the school day and throughout the year.  </a:t>
            </a:r>
          </a:p>
          <a:p>
            <a:pPr>
              <a:spcBef>
                <a:spcPct val="0"/>
              </a:spcBef>
            </a:pPr>
            <a:endParaRPr lang="en-US" baseline="0" dirty="0">
              <a:ea typeface="ＭＳ Ｐゴシック" pitchFamily="34" charset="-128"/>
            </a:endParaRPr>
          </a:p>
          <a:p>
            <a:pPr>
              <a:spcBef>
                <a:spcPct val="0"/>
              </a:spcBef>
            </a:pPr>
            <a:endParaRPr lang="en-US" baseline="0" dirty="0">
              <a:ea typeface="ＭＳ Ｐゴシック" pitchFamily="34" charset="-128"/>
              <a:cs typeface="Calibri"/>
            </a:endParaRPr>
          </a:p>
          <a:p>
            <a:pPr>
              <a:spcBef>
                <a:spcPct val="0"/>
              </a:spcBef>
            </a:pPr>
            <a:endParaRPr lang="en-US" dirty="0">
              <a:ea typeface="ＭＳ Ｐゴシック" pitchFamily="34" charset="-128"/>
              <a:cs typeface="Calibri"/>
            </a:endParaRPr>
          </a:p>
          <a:p>
            <a:pPr>
              <a:spcBef>
                <a:spcPct val="0"/>
              </a:spcBef>
            </a:pPr>
            <a:endParaRPr lang="en-US" dirty="0">
              <a:ea typeface="ＭＳ Ｐゴシック" pitchFamily="34" charset="-128"/>
              <a:cs typeface="Calibri"/>
            </a:endParaRPr>
          </a:p>
        </p:txBody>
      </p:sp>
    </p:spTree>
    <p:extLst>
      <p:ext uri="{BB962C8B-B14F-4D97-AF65-F5344CB8AC3E}">
        <p14:creationId xmlns:p14="http://schemas.microsoft.com/office/powerpoint/2010/main" val="13450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7913" y="3032125"/>
            <a:ext cx="14551026" cy="8185150"/>
          </a:xfrm>
        </p:spPr>
      </p:sp>
      <p:sp>
        <p:nvSpPr>
          <p:cNvPr id="3" name="Notes Placeholder 2"/>
          <p:cNvSpPr>
            <a:spLocks noGrp="1"/>
          </p:cNvSpPr>
          <p:nvPr>
            <p:ph type="body" idx="1"/>
          </p:nvPr>
        </p:nvSpPr>
        <p:spPr/>
        <p:txBody>
          <a:bodyPr/>
          <a:lstStyle/>
          <a:p>
            <a:r>
              <a:rPr lang="en-US"/>
              <a:t>Continue to integrate across the core features</a:t>
            </a:r>
          </a:p>
          <a:p>
            <a:pPr marL="171450" indent="-171450">
              <a:buFont typeface="Arial" panose="020B0604020202020204" pitchFamily="34" charset="0"/>
              <a:buChar char="•"/>
            </a:pPr>
            <a:r>
              <a:rPr lang="en-US"/>
              <a:t>At your Kickoff events Booster Trainings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Throughout your ongoing Direct instruction to students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Embedded into the academic curriculum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And through all visibility avenues like displays and posters, daily announcements, on Social media etc...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C04D7D-6BCF-BF47-8CAA-5C91DED0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5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Arial" panose="020B0604020202020204" pitchFamily="34" charset="0"/>
              </a:defRPr>
            </a:lvl1pPr>
            <a:lvl2pPr marL="755650" indent="-290513" defTabSz="949325">
              <a:defRPr>
                <a:solidFill>
                  <a:schemeClr val="tx1"/>
                </a:solidFill>
                <a:latin typeface="Arial" panose="020B0604020202020204" pitchFamily="34" charset="0"/>
              </a:defRPr>
            </a:lvl2pPr>
            <a:lvl3pPr marL="1163638" indent="-231775" defTabSz="949325">
              <a:defRPr>
                <a:solidFill>
                  <a:schemeClr val="tx1"/>
                </a:solidFill>
                <a:latin typeface="Arial" panose="020B0604020202020204" pitchFamily="34" charset="0"/>
              </a:defRPr>
            </a:lvl3pPr>
            <a:lvl4pPr marL="1630363" indent="-231775" defTabSz="949325">
              <a:defRPr>
                <a:solidFill>
                  <a:schemeClr val="tx1"/>
                </a:solidFill>
                <a:latin typeface="Arial" panose="020B0604020202020204" pitchFamily="34" charset="0"/>
              </a:defRPr>
            </a:lvl4pPr>
            <a:lvl5pPr marL="2095500" indent="-231775" defTabSz="949325">
              <a:defRPr>
                <a:solidFill>
                  <a:schemeClr val="tx1"/>
                </a:solidFill>
                <a:latin typeface="Arial" panose="020B0604020202020204" pitchFamily="34" charset="0"/>
              </a:defRPr>
            </a:lvl5pPr>
            <a:lvl6pPr marL="2552700" indent="-231775" defTabSz="949325" eaLnBrk="0" fontAlgn="base" hangingPunct="0">
              <a:spcBef>
                <a:spcPct val="0"/>
              </a:spcBef>
              <a:spcAft>
                <a:spcPct val="0"/>
              </a:spcAft>
              <a:defRPr>
                <a:solidFill>
                  <a:schemeClr val="tx1"/>
                </a:solidFill>
                <a:latin typeface="Arial" panose="020B0604020202020204" pitchFamily="34" charset="0"/>
              </a:defRPr>
            </a:lvl6pPr>
            <a:lvl7pPr marL="3009900" indent="-231775" defTabSz="949325" eaLnBrk="0" fontAlgn="base" hangingPunct="0">
              <a:spcBef>
                <a:spcPct val="0"/>
              </a:spcBef>
              <a:spcAft>
                <a:spcPct val="0"/>
              </a:spcAft>
              <a:defRPr>
                <a:solidFill>
                  <a:schemeClr val="tx1"/>
                </a:solidFill>
                <a:latin typeface="Arial" panose="020B0604020202020204" pitchFamily="34" charset="0"/>
              </a:defRPr>
            </a:lvl7pPr>
            <a:lvl8pPr marL="3467100" indent="-231775" defTabSz="949325" eaLnBrk="0" fontAlgn="base" hangingPunct="0">
              <a:spcBef>
                <a:spcPct val="0"/>
              </a:spcBef>
              <a:spcAft>
                <a:spcPct val="0"/>
              </a:spcAft>
              <a:defRPr>
                <a:solidFill>
                  <a:schemeClr val="tx1"/>
                </a:solidFill>
                <a:latin typeface="Arial" panose="020B0604020202020204" pitchFamily="34" charset="0"/>
              </a:defRPr>
            </a:lvl8pPr>
            <a:lvl9pPr marL="3924300" indent="-231775" defTabSz="949325" eaLnBrk="0" fontAlgn="base" hangingPunct="0">
              <a:spcBef>
                <a:spcPct val="0"/>
              </a:spcBef>
              <a:spcAft>
                <a:spcPct val="0"/>
              </a:spcAft>
              <a:defRPr>
                <a:solidFill>
                  <a:schemeClr val="tx1"/>
                </a:solidFill>
                <a:latin typeface="Arial" panose="020B0604020202020204" pitchFamily="34" charset="0"/>
              </a:defRPr>
            </a:lvl9pPr>
          </a:lstStyle>
          <a:p>
            <a:fld id="{29EA2C6A-4C25-4229-8879-61984DCF6D0E}" type="slidenum">
              <a:rPr lang="en-US" altLang="en-US" smtClean="0">
                <a:solidFill>
                  <a:srgbClr val="000000"/>
                </a:solidFill>
              </a:rPr>
              <a:pPr/>
              <a:t>27</a:t>
            </a:fld>
            <a:endParaRPr lang="en-US" altLang="en-US">
              <a:solidFill>
                <a:srgbClr val="000000"/>
              </a:solidFill>
            </a:endParaRPr>
          </a:p>
        </p:txBody>
      </p:sp>
      <p:sp>
        <p:nvSpPr>
          <p:cNvPr id="1525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Arial" panose="020B0604020202020204" pitchFamily="34" charset="0"/>
              </a:defRPr>
            </a:lvl1pPr>
            <a:lvl2pPr marL="755650" indent="-290513" defTabSz="949325">
              <a:defRPr>
                <a:solidFill>
                  <a:schemeClr val="tx1"/>
                </a:solidFill>
                <a:latin typeface="Arial" panose="020B0604020202020204" pitchFamily="34" charset="0"/>
              </a:defRPr>
            </a:lvl2pPr>
            <a:lvl3pPr marL="1163638" indent="-231775" defTabSz="949325">
              <a:defRPr>
                <a:solidFill>
                  <a:schemeClr val="tx1"/>
                </a:solidFill>
                <a:latin typeface="Arial" panose="020B0604020202020204" pitchFamily="34" charset="0"/>
              </a:defRPr>
            </a:lvl3pPr>
            <a:lvl4pPr marL="1630363" indent="-231775" defTabSz="949325">
              <a:defRPr>
                <a:solidFill>
                  <a:schemeClr val="tx1"/>
                </a:solidFill>
                <a:latin typeface="Arial" panose="020B0604020202020204" pitchFamily="34" charset="0"/>
              </a:defRPr>
            </a:lvl4pPr>
            <a:lvl5pPr marL="2095500" indent="-231775" defTabSz="949325">
              <a:defRPr>
                <a:solidFill>
                  <a:schemeClr val="tx1"/>
                </a:solidFill>
                <a:latin typeface="Arial" panose="020B0604020202020204" pitchFamily="34" charset="0"/>
              </a:defRPr>
            </a:lvl5pPr>
            <a:lvl6pPr marL="2552700" indent="-231775" defTabSz="949325" eaLnBrk="0" fontAlgn="base" hangingPunct="0">
              <a:spcBef>
                <a:spcPct val="0"/>
              </a:spcBef>
              <a:spcAft>
                <a:spcPct val="0"/>
              </a:spcAft>
              <a:defRPr>
                <a:solidFill>
                  <a:schemeClr val="tx1"/>
                </a:solidFill>
                <a:latin typeface="Arial" panose="020B0604020202020204" pitchFamily="34" charset="0"/>
              </a:defRPr>
            </a:lvl6pPr>
            <a:lvl7pPr marL="3009900" indent="-231775" defTabSz="949325" eaLnBrk="0" fontAlgn="base" hangingPunct="0">
              <a:spcBef>
                <a:spcPct val="0"/>
              </a:spcBef>
              <a:spcAft>
                <a:spcPct val="0"/>
              </a:spcAft>
              <a:defRPr>
                <a:solidFill>
                  <a:schemeClr val="tx1"/>
                </a:solidFill>
                <a:latin typeface="Arial" panose="020B0604020202020204" pitchFamily="34" charset="0"/>
              </a:defRPr>
            </a:lvl7pPr>
            <a:lvl8pPr marL="3467100" indent="-231775" defTabSz="949325" eaLnBrk="0" fontAlgn="base" hangingPunct="0">
              <a:spcBef>
                <a:spcPct val="0"/>
              </a:spcBef>
              <a:spcAft>
                <a:spcPct val="0"/>
              </a:spcAft>
              <a:defRPr>
                <a:solidFill>
                  <a:schemeClr val="tx1"/>
                </a:solidFill>
                <a:latin typeface="Arial" panose="020B0604020202020204" pitchFamily="34" charset="0"/>
              </a:defRPr>
            </a:lvl8pPr>
            <a:lvl9pPr marL="3924300" indent="-231775" defTabSz="949325"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in participation with NJDOE OSEP and funded by IDEA funds - Part B (or C) 2015-2016</a:t>
            </a:r>
          </a:p>
        </p:txBody>
      </p:sp>
    </p:spTree>
    <p:extLst>
      <p:ext uri="{BB962C8B-B14F-4D97-AF65-F5344CB8AC3E}">
        <p14:creationId xmlns:p14="http://schemas.microsoft.com/office/powerpoint/2010/main" val="2440507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Arial" panose="020B0604020202020204" pitchFamily="34" charset="0"/>
              </a:defRPr>
            </a:lvl1pPr>
            <a:lvl2pPr marL="755650" indent="-290513" defTabSz="949325">
              <a:spcBef>
                <a:spcPct val="30000"/>
              </a:spcBef>
              <a:defRPr sz="1200">
                <a:solidFill>
                  <a:schemeClr val="tx1"/>
                </a:solidFill>
                <a:latin typeface="Arial" panose="020B0604020202020204" pitchFamily="34" charset="0"/>
              </a:defRPr>
            </a:lvl2pPr>
            <a:lvl3pPr marL="1163638" indent="-231775" defTabSz="949325">
              <a:spcBef>
                <a:spcPct val="30000"/>
              </a:spcBef>
              <a:defRPr sz="1200">
                <a:solidFill>
                  <a:schemeClr val="tx1"/>
                </a:solidFill>
                <a:latin typeface="Arial" panose="020B0604020202020204" pitchFamily="34" charset="0"/>
              </a:defRPr>
            </a:lvl3pPr>
            <a:lvl4pPr marL="1630363" indent="-231775" defTabSz="949325">
              <a:spcBef>
                <a:spcPct val="30000"/>
              </a:spcBef>
              <a:defRPr sz="1200">
                <a:solidFill>
                  <a:schemeClr val="tx1"/>
                </a:solidFill>
                <a:latin typeface="Arial" panose="020B0604020202020204" pitchFamily="34" charset="0"/>
              </a:defRPr>
            </a:lvl4pPr>
            <a:lvl5pPr marL="2095500" indent="-231775" defTabSz="949325">
              <a:spcBef>
                <a:spcPct val="30000"/>
              </a:spcBef>
              <a:defRPr sz="1200">
                <a:solidFill>
                  <a:schemeClr val="tx1"/>
                </a:solidFill>
                <a:latin typeface="Arial" panose="020B0604020202020204" pitchFamily="34" charset="0"/>
              </a:defRPr>
            </a:lvl5pPr>
            <a:lvl6pPr marL="2552700" indent="-231775" defTabSz="949325" eaLnBrk="0" fontAlgn="base" hangingPunct="0">
              <a:spcBef>
                <a:spcPct val="30000"/>
              </a:spcBef>
              <a:spcAft>
                <a:spcPct val="0"/>
              </a:spcAft>
              <a:defRPr sz="1200">
                <a:solidFill>
                  <a:schemeClr val="tx1"/>
                </a:solidFill>
                <a:latin typeface="Arial" panose="020B0604020202020204" pitchFamily="34" charset="0"/>
              </a:defRPr>
            </a:lvl6pPr>
            <a:lvl7pPr marL="3009900" indent="-231775" defTabSz="949325" eaLnBrk="0" fontAlgn="base" hangingPunct="0">
              <a:spcBef>
                <a:spcPct val="30000"/>
              </a:spcBef>
              <a:spcAft>
                <a:spcPct val="0"/>
              </a:spcAft>
              <a:defRPr sz="1200">
                <a:solidFill>
                  <a:schemeClr val="tx1"/>
                </a:solidFill>
                <a:latin typeface="Arial" panose="020B0604020202020204" pitchFamily="34" charset="0"/>
              </a:defRPr>
            </a:lvl7pPr>
            <a:lvl8pPr marL="3467100" indent="-231775" defTabSz="949325" eaLnBrk="0" fontAlgn="base" hangingPunct="0">
              <a:spcBef>
                <a:spcPct val="30000"/>
              </a:spcBef>
              <a:spcAft>
                <a:spcPct val="0"/>
              </a:spcAft>
              <a:defRPr sz="1200">
                <a:solidFill>
                  <a:schemeClr val="tx1"/>
                </a:solidFill>
                <a:latin typeface="Arial" panose="020B0604020202020204" pitchFamily="34" charset="0"/>
              </a:defRPr>
            </a:lvl8pPr>
            <a:lvl9pPr marL="3924300" indent="-231775" defTabSz="9493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385C5A-4484-47A8-B573-183DDC67FEF1}" type="slidenum">
              <a:rPr lang="en-US" altLang="en-US" smtClean="0">
                <a:solidFill>
                  <a:srgbClr val="000000"/>
                </a:solidFill>
              </a:rPr>
              <a:pPr>
                <a:spcBef>
                  <a:spcPct val="0"/>
                </a:spcBef>
              </a:pPr>
              <a:t>28</a:t>
            </a:fld>
            <a:endParaRPr lang="en-US" altLang="en-US">
              <a:solidFill>
                <a:srgbClr val="000000"/>
              </a:solidFill>
            </a:endParaRPr>
          </a:p>
        </p:txBody>
      </p:sp>
    </p:spTree>
    <p:extLst>
      <p:ext uri="{BB962C8B-B14F-4D97-AF65-F5344CB8AC3E}">
        <p14:creationId xmlns:p14="http://schemas.microsoft.com/office/powerpoint/2010/main" val="236378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2000" dirty="0"/>
              <a:t>Follow these guidelines to effectively align and integrate your initiatives.</a:t>
            </a:r>
          </a:p>
          <a:p>
            <a:endParaRPr lang="en-US" sz="2000" dirty="0"/>
          </a:p>
          <a:p>
            <a:pPr marL="171450" indent="-171450">
              <a:buFont typeface="Arial" panose="020B0604020202020204" pitchFamily="34" charset="0"/>
              <a:buChar char="•"/>
            </a:pPr>
            <a:r>
              <a:rPr lang="en-US" sz="2000" dirty="0"/>
              <a:t>Always start at the organizational level if possible – Can or does the same person have administrative and budget authority over the various initiatives?  This can help to avoid redundancies in trainers, repetitive tasks, staffing and resources.  </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Use your Working Smarter matrix to align your common outcomes and outcome measures</a:t>
            </a:r>
          </a:p>
          <a:p>
            <a:endParaRPr lang="en-US" sz="2000" dirty="0">
              <a:cs typeface="Calibri" panose="020F0502020204030204"/>
            </a:endParaRPr>
          </a:p>
          <a:p>
            <a:pPr marL="171450" indent="-171450">
              <a:buFont typeface="Arial" panose="020B0604020202020204" pitchFamily="34" charset="0"/>
              <a:buChar char="•"/>
            </a:pPr>
            <a:r>
              <a:rPr lang="en-US" sz="2000" dirty="0"/>
              <a:t>Align and integrate the common core features into your practices and PD to be as efficient as possible with your time and resources.  </a:t>
            </a:r>
          </a:p>
          <a:p>
            <a:endParaRPr lang="en-US" sz="2000" dirty="0"/>
          </a:p>
          <a:p>
            <a:pPr marL="171450" indent="-171450">
              <a:buFont typeface="Arial" panose="020B0604020202020204" pitchFamily="34" charset="0"/>
              <a:buChar char="•"/>
            </a:pPr>
            <a:r>
              <a:rPr lang="en-US" sz="2000" dirty="0"/>
              <a:t> Finally Resolve Logic Model Conflicts – Examine how everything flows together and resolve any issues where procedures might diverge. - such as one initiative might use Tangible reinforcers while another stresses only verbal feedback  - work with your team to come up with a collaborative workable protocol or solution</a:t>
            </a:r>
          </a:p>
          <a:p>
            <a:endParaRPr lang="en-US" sz="2000" dirty="0">
              <a:cs typeface="Calibri" panose="020F0502020204030204"/>
            </a:endParaRPr>
          </a:p>
          <a:p>
            <a:endParaRPr lang="en-US" sz="2000" dirty="0">
              <a:cs typeface="Calibri" panose="020F0502020204030204"/>
            </a:endParaRPr>
          </a:p>
          <a:p>
            <a:pPr>
              <a:buFont typeface="Wingdings" charset="2"/>
              <a:buNone/>
            </a:pPr>
            <a:endParaRPr lang="en-US" sz="2000" dirty="0"/>
          </a:p>
        </p:txBody>
      </p:sp>
    </p:spTree>
    <p:extLst>
      <p:ext uri="{BB962C8B-B14F-4D97-AF65-F5344CB8AC3E}">
        <p14:creationId xmlns:p14="http://schemas.microsoft.com/office/powerpoint/2010/main" val="302391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nepbis.org</a:t>
            </a:r>
            <a:r>
              <a:rPr lang="en-US" dirty="0"/>
              <a:t>/wp-content/uploads/2018/11/Alignment-Activity-1.docx</a:t>
            </a:r>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30</a:t>
            </a:fld>
            <a:endParaRPr lang="en-US"/>
          </a:p>
        </p:txBody>
      </p:sp>
    </p:spTree>
    <p:extLst>
      <p:ext uri="{BB962C8B-B14F-4D97-AF65-F5344CB8AC3E}">
        <p14:creationId xmlns:p14="http://schemas.microsoft.com/office/powerpoint/2010/main" val="116874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81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Integration &amp; Alignment worksheet: https://</a:t>
            </a:r>
            <a:r>
              <a:rPr lang="en-US" dirty="0" err="1"/>
              <a:t>nepbis.org</a:t>
            </a:r>
            <a:r>
              <a:rPr lang="en-US" dirty="0"/>
              <a:t>/wp-content/uploads/2018/11/Alignment-Activity-1.docx</a:t>
            </a:r>
          </a:p>
          <a:p>
            <a:pPr marL="158750" indent="0">
              <a:buNone/>
            </a:pPr>
            <a:r>
              <a:rPr lang="en-US" dirty="0"/>
              <a:t>Working Smarter Matrix template: https://</a:t>
            </a:r>
            <a:r>
              <a:rPr lang="en-US" dirty="0" err="1"/>
              <a:t>nepbis.org</a:t>
            </a:r>
            <a:r>
              <a:rPr lang="en-US" dirty="0"/>
              <a:t>/wp-content/uploads/2020/09/Working-Smarter-</a:t>
            </a:r>
            <a:r>
              <a:rPr lang="en-US" dirty="0" err="1"/>
              <a:t>Activity.docx</a:t>
            </a:r>
            <a:endParaRPr lang="en-US" dirty="0"/>
          </a:p>
        </p:txBody>
      </p:sp>
    </p:spTree>
    <p:extLst>
      <p:ext uri="{BB962C8B-B14F-4D97-AF65-F5344CB8AC3E}">
        <p14:creationId xmlns:p14="http://schemas.microsoft.com/office/powerpoint/2010/main" val="1188537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241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At its core, family engagement involves families and educators coordinating and collaborating to support children. The focus is on coordinating goals and activities across home and school. Collaboration includes families and educators making decisions together and working as partners.</a:t>
            </a:r>
          </a:p>
          <a:p>
            <a:pPr marL="228600" indent="-228600">
              <a:buAutoNum type="arabicPeriod"/>
            </a:pPr>
            <a:endParaRPr lang="en-US"/>
          </a:p>
          <a:p>
            <a:pPr marL="228600" indent="-228600">
              <a:buAutoNum type="arabicPeriod"/>
            </a:pPr>
            <a:r>
              <a:rPr lang="en-US"/>
              <a:t>Family engagement is embedded in cultural beliefs and ideologies. Families have different beliefs about education and their role in supporting their child. Part of working together as partners is clearly defining role expectations in a manner that is congruent with family culture and expectations.</a:t>
            </a:r>
          </a:p>
          <a:p>
            <a:pPr marL="228600" indent="-228600">
              <a:buAutoNum type="arabicPeriod"/>
            </a:pPr>
            <a:endParaRPr lang="en-US"/>
          </a:p>
          <a:p>
            <a:pPr marL="228600" indent="-228600">
              <a:buAutoNum type="arabicPeriod"/>
            </a:pPr>
            <a:r>
              <a:rPr lang="en-US"/>
              <a:t>Family engagement is active, interactive, and dynamic.</a:t>
            </a:r>
          </a:p>
          <a:p>
            <a:pPr marL="685800" lvl="1" indent="-228600">
              <a:buAutoNum type="arabicPeriod"/>
            </a:pPr>
            <a:r>
              <a:rPr lang="en-US"/>
              <a:t>When families are engaged as partners, there is an expectation that family members and educators are active in making plans, setting goals, and carrying out activities to address goals.</a:t>
            </a:r>
          </a:p>
          <a:p>
            <a:pPr marL="685800" lvl="1" indent="-228600">
              <a:buAutoNum type="arabicPeriod"/>
            </a:pPr>
            <a:r>
              <a:rPr lang="en-US"/>
              <a:t>Family engagement is also interactive. Collaboration involves working together as a team rather than in isolation. </a:t>
            </a:r>
          </a:p>
          <a:p>
            <a:pPr marL="685800" lvl="1" indent="-228600">
              <a:buAutoNum type="arabicPeriod"/>
            </a:pPr>
            <a:r>
              <a:rPr lang="en-US"/>
              <a:t>Family engagement changes over time. Evidence indicates that family engagement is important for children, families, and schools in early childhood, elementary school, middle school, and through high school. However, the nature of how families and educators collaborate as children progress through school changes. For example, as children transition to middle school, families may provide less direct support for homework, but rather will establish systems that support their child to self-monitor during homework time with check-ins, and acknowledgements for appropriate behavior.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259851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9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Research results suggest support for a few key family engagement approaches.</a:t>
            </a:r>
          </a:p>
          <a:p>
            <a:pPr marL="228600" indent="-228600">
              <a:buAutoNum type="arabicPeriod"/>
            </a:pPr>
            <a:endParaRPr lang="en-US"/>
          </a:p>
          <a:p>
            <a:pPr marL="228600" indent="-228600">
              <a:buAutoNum type="arabicPeriod"/>
            </a:pPr>
            <a:r>
              <a:rPr lang="en-US"/>
              <a:t>One of the first things to focus on is creating support for family engagement at the district and school level. It is important to clarify the district’s approach to family engagement with role definitions for schools and families.</a:t>
            </a:r>
          </a:p>
          <a:p>
            <a:pPr marL="228600" indent="-228600">
              <a:buAutoNum type="arabicPeriod"/>
            </a:pPr>
            <a:endParaRPr lang="en-US"/>
          </a:p>
          <a:p>
            <a:pPr marL="228600" indent="-228600">
              <a:buAutoNum type="arabicPeriod"/>
            </a:pPr>
            <a:r>
              <a:rPr lang="en-US"/>
              <a:t>In addition, evidence indicates families typically wait for schools to contact them about working together. Thus, it is important for schools to reach out proactively to families to initiate a collaborative relationship. Such an approach is also an opportunity to establish communication pathways. Common approaches to communication include sending material or notices home to families (e.g., approval for a field trip) rather that establish communication systems that support multidirectional communication, or communication that can initiate from families or schools and flow easily back-and-forth.</a:t>
            </a:r>
          </a:p>
          <a:p>
            <a:pPr marL="228600" indent="-228600">
              <a:buAutoNum type="arabicPeriod"/>
            </a:pPr>
            <a:endParaRPr lang="en-US"/>
          </a:p>
          <a:p>
            <a:pPr marL="228600" indent="-228600">
              <a:buAutoNum type="arabicPeriod"/>
            </a:pPr>
            <a:r>
              <a:rPr lang="en-US"/>
              <a:t>We know that families differ with regard to their beliefs about education, expectations for schooling, and availability and motivation to collaborate. Thus, family engagement systems support activities and practices that provide a range of opportunities and experiences for families to collaborate. Logistically, this can include holding school events at community centers that may be easier for families to attend. It also means holding events at different times over months and years. Although such approaches require an investment in educator time, they reflect a commitment to working with all families in the school community.</a:t>
            </a:r>
          </a:p>
          <a:p>
            <a:pPr marL="228600" indent="-228600">
              <a:buAutoNum type="arabicPeriod"/>
            </a:pPr>
            <a:endParaRPr lang="en-US"/>
          </a:p>
          <a:p>
            <a:pPr marL="228600" indent="-228600">
              <a:buAutoNum type="arabicPeriod"/>
            </a:pPr>
            <a:r>
              <a:rPr lang="en-US"/>
              <a:t>Finally, collaborating with families is often viewed as something extra or an add-on that requires an investment in resources without an associated tangible benefit for students. However, the most efficient and effective support for students is their family. By organizing systems to support families use of evidence-based approaches at home with their children and through coordinating home and school supports, we can actually positively influence child development and promote academic, behavior, and life success.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475410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There are several research informed approaches to engage families in PBIS. These approaches emphasize engaging families in PBIS at school, extending the core features of positive behavior support to the home setting, and coordinating support across home and school.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The next three slides describe each family engagement domain in depth.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If you would like to learn more after this session, you can download an e-book from </a:t>
            </a:r>
            <a:r>
              <a:rPr lang="en-US" err="1"/>
              <a:t>pbis.org</a:t>
            </a:r>
            <a:r>
              <a:rPr lang="en-US"/>
              <a:t>, ”Aligning and Integrating Family Engagement in Positive Behavioral Interventions and Supports.”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LINK: https://</a:t>
            </a:r>
            <a:r>
              <a:rPr lang="en-US" err="1"/>
              <a:t>www.pbis.org</a:t>
            </a:r>
            <a:r>
              <a:rPr lang="en-US"/>
              <a:t>/Common/</a:t>
            </a:r>
            <a:r>
              <a:rPr lang="en-US" err="1"/>
              <a:t>Cms</a:t>
            </a:r>
            <a:r>
              <a:rPr lang="en-US"/>
              <a:t>/files/</a:t>
            </a:r>
            <a:r>
              <a:rPr lang="en-US" err="1"/>
              <a:t>pbisresources</a:t>
            </a:r>
            <a:r>
              <a:rPr lang="en-US"/>
              <a:t>/Family%20Engagement%20in%20PBIS.pdf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019448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cs typeface="Calibri"/>
              </a:rPr>
              <a:t>TRAINERS – Discussion prompts are below; allow 5 minutes.</a:t>
            </a:r>
          </a:p>
          <a:p>
            <a:pPr marL="643451" indent="-457189">
              <a:buClr>
                <a:schemeClr val="bg1"/>
              </a:buClr>
              <a:buSzPct val="100000"/>
            </a:pPr>
            <a:r>
              <a:rPr lang="en-US" sz="2133" dirty="0">
                <a:solidFill>
                  <a:schemeClr val="bg1"/>
                </a:solidFill>
                <a:cs typeface="Calibri" panose="020F0502020204030204"/>
              </a:rPr>
              <a:t>Share strategies your school has used to:</a:t>
            </a:r>
          </a:p>
          <a:p>
            <a:pPr marL="1253035" lvl="1" indent="-457189">
              <a:spcBef>
                <a:spcPts val="800"/>
              </a:spcBef>
              <a:buClr>
                <a:schemeClr val="bg1"/>
              </a:buClr>
              <a:buSzPct val="100000"/>
            </a:pPr>
            <a:r>
              <a:rPr lang="en-US" sz="2000" dirty="0">
                <a:solidFill>
                  <a:schemeClr val="bg1"/>
                </a:solidFill>
                <a:cs typeface="Calibri" panose="020F0502020204030204"/>
              </a:rPr>
              <a:t>Share information with families</a:t>
            </a:r>
          </a:p>
          <a:p>
            <a:pPr marL="1253035" lvl="1" indent="-457189">
              <a:spcBef>
                <a:spcPts val="800"/>
              </a:spcBef>
              <a:buClr>
                <a:schemeClr val="bg1"/>
              </a:buClr>
              <a:buSzPct val="100000"/>
            </a:pPr>
            <a:r>
              <a:rPr lang="en-US" sz="2000" dirty="0">
                <a:solidFill>
                  <a:schemeClr val="bg1"/>
                </a:solidFill>
                <a:cs typeface="Calibri" panose="020F0502020204030204"/>
              </a:rPr>
              <a:t>Get input/feedback from families</a:t>
            </a:r>
          </a:p>
          <a:p>
            <a:pPr marL="1253035" lvl="1" indent="-457189">
              <a:spcBef>
                <a:spcPts val="800"/>
              </a:spcBef>
              <a:buClr>
                <a:schemeClr val="bg1"/>
              </a:buClr>
              <a:buSzPct val="100000"/>
            </a:pPr>
            <a:r>
              <a:rPr lang="en-US" sz="2000" dirty="0">
                <a:solidFill>
                  <a:schemeClr val="bg1"/>
                </a:solidFill>
                <a:cs typeface="Calibri" panose="020F0502020204030204"/>
              </a:rPr>
              <a:t>Include families in decision-making, planning, implementation</a:t>
            </a:r>
          </a:p>
          <a:p>
            <a:pPr marL="1253035" lvl="1" indent="-457189">
              <a:spcBef>
                <a:spcPts val="800"/>
              </a:spcBef>
              <a:buClr>
                <a:schemeClr val="bg1"/>
              </a:buClr>
              <a:buSzPct val="100000"/>
            </a:pPr>
            <a:r>
              <a:rPr lang="en-US" sz="2000" dirty="0">
                <a:solidFill>
                  <a:schemeClr val="bg1"/>
                </a:solidFill>
                <a:cs typeface="Calibri" panose="020F0502020204030204"/>
              </a:rPr>
              <a:t>Ensure ALL families are included in engagement efforts</a:t>
            </a:r>
          </a:p>
          <a:p>
            <a:pPr marL="1253035" lvl="1" indent="-457189">
              <a:spcBef>
                <a:spcPts val="800"/>
              </a:spcBef>
              <a:buClr>
                <a:schemeClr val="bg1"/>
              </a:buClr>
              <a:buSzPct val="100000"/>
            </a:pPr>
            <a:r>
              <a:rPr lang="en-US" sz="2133" dirty="0">
                <a:solidFill>
                  <a:schemeClr val="bg1"/>
                </a:solidFill>
                <a:cs typeface="Calibri" panose="020F0502020204030204"/>
              </a:rPr>
              <a:t>Make changes based on input</a:t>
            </a:r>
          </a:p>
          <a:p>
            <a:pPr marL="643451" indent="-457189">
              <a:spcBef>
                <a:spcPts val="600"/>
              </a:spcBef>
              <a:buClr>
                <a:schemeClr val="bg1"/>
              </a:buClr>
              <a:buSzPct val="100000"/>
            </a:pPr>
            <a:r>
              <a:rPr lang="en-US" sz="2133" dirty="0">
                <a:solidFill>
                  <a:schemeClr val="bg1"/>
                </a:solidFill>
                <a:cs typeface="Calibri" panose="020F0502020204030204"/>
              </a:rPr>
              <a:t>Take notes and bring at least 1 idea back to your team</a:t>
            </a:r>
          </a:p>
          <a:p>
            <a:pPr marL="939800" lvl="1" indent="-342900">
              <a:spcBef>
                <a:spcPts val="600"/>
              </a:spcBef>
              <a:buClr>
                <a:schemeClr val="bg1"/>
              </a:buClr>
              <a:buSzPct val="100000"/>
            </a:pPr>
            <a:endParaRPr lang="en-US" sz="1500" dirty="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9159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family-school practices survey was designed for school teams to use as a self-assessment and action planning tool. </a:t>
            </a:r>
          </a:p>
          <a:p>
            <a:pPr marL="228600" indent="-228600">
              <a:buAutoNum type="arabicPeriod"/>
            </a:pPr>
            <a:r>
              <a:rPr lang="en-US" dirty="0"/>
              <a:t>The tool allows school teams to rate implementation of school approaches to engaging families in PBIS across several dimensions</a:t>
            </a:r>
          </a:p>
          <a:p>
            <a:pPr marL="228600" indent="-228600">
              <a:buAutoNum type="arabicPeriod"/>
            </a:pPr>
            <a:r>
              <a:rPr lang="en-US" dirty="0"/>
              <a:t>Dimensions on the tool include</a:t>
            </a:r>
          </a:p>
          <a:p>
            <a:pPr marL="685800" lvl="1" indent="-228600">
              <a:buAutoNum type="arabicPeriod"/>
            </a:pPr>
            <a:r>
              <a:rPr lang="en-US" dirty="0"/>
              <a:t>Systems-level problem solving, which assesses team activities to promote family engagement</a:t>
            </a:r>
          </a:p>
          <a:p>
            <a:pPr marL="685800" lvl="1" indent="-228600">
              <a:buAutoNum type="arabicPeriod"/>
            </a:pPr>
            <a:r>
              <a:rPr lang="en-US" dirty="0"/>
              <a:t>Data-based decision making</a:t>
            </a:r>
          </a:p>
          <a:p>
            <a:pPr marL="685800" lvl="1" indent="-228600">
              <a:buAutoNum type="arabicPeriod"/>
            </a:pPr>
            <a:r>
              <a:rPr lang="en-US" dirty="0"/>
              <a:t>School-home communication about PBIS</a:t>
            </a:r>
          </a:p>
          <a:p>
            <a:pPr marL="685800" lvl="1" indent="-228600">
              <a:buAutoNum type="arabicPeriod"/>
            </a:pPr>
            <a:r>
              <a:rPr lang="en-US" dirty="0"/>
              <a:t>Resources to support family engagement, and</a:t>
            </a:r>
          </a:p>
          <a:p>
            <a:pPr marL="685800" lvl="1" indent="-228600">
              <a:buAutoNum type="arabicPeriod"/>
            </a:pPr>
            <a:r>
              <a:rPr lang="en-US" dirty="0"/>
              <a:t>PBIS practices at home and school</a:t>
            </a:r>
          </a:p>
          <a:p>
            <a:pPr marL="228600" lvl="0" indent="-228600">
              <a:buAutoNum type="arabicPeriod"/>
            </a:pPr>
            <a:r>
              <a:rPr lang="en-US" dirty="0"/>
              <a:t>Take a few minutes to complete the self-assessment, identify areas of strength and need, and complete the action plan at the end of the tool to target areas of need that build on strengths</a:t>
            </a:r>
          </a:p>
          <a:p>
            <a:pPr marL="228600" lvl="0" indent="-228600">
              <a:buAutoNum type="arabicPeriod"/>
            </a:pPr>
            <a:endParaRPr lang="en-US" dirty="0"/>
          </a:p>
          <a:p>
            <a:pPr marL="228600" lvl="0" indent="-228600">
              <a:buAutoNum type="arabicPeriod"/>
            </a:pPr>
            <a:r>
              <a:rPr lang="en-US" dirty="0"/>
              <a:t>Link to assessment: </a:t>
            </a:r>
            <a:r>
              <a:rPr lang="en-US" sz="1200" b="0" i="0" u="none" strike="noStrike" kern="1200" dirty="0">
                <a:solidFill>
                  <a:schemeClr val="tx1"/>
                </a:solidFill>
                <a:effectLst/>
                <a:latin typeface="Arial" pitchFamily="-108" charset="0"/>
                <a:ea typeface="ＭＳ Ｐゴシック" pitchFamily="-65" charset="-128"/>
                <a:cs typeface="ＭＳ Ｐゴシック" pitchFamily="-65" charset="-128"/>
                <a:hlinkClick r:id="rId3"/>
              </a:rPr>
              <a:t>https://uconn.co1.qualtrics.com/jfe/form/SV_4U9QPw9ASvLr83z</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779065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Link to Family School Practices Survey: </a:t>
            </a:r>
            <a:r>
              <a:rPr lang="en-US" sz="1200" b="0" i="0" u="none" strike="noStrike" kern="1200" dirty="0">
                <a:solidFill>
                  <a:schemeClr val="tx1"/>
                </a:solidFill>
                <a:effectLst/>
                <a:latin typeface="Arial" pitchFamily="-108" charset="0"/>
                <a:ea typeface="ＭＳ Ｐゴシック" pitchFamily="-65" charset="-128"/>
                <a:cs typeface="ＭＳ Ｐゴシック" pitchFamily="-65" charset="-128"/>
                <a:hlinkClick r:id="rId3"/>
              </a:rPr>
              <a:t>https://uconn.co1.qualtrics.com/jfe/form/SV_4U9QPw9ASvLr83z</a:t>
            </a:r>
            <a:endParaRPr lang="en-US" dirty="0"/>
          </a:p>
        </p:txBody>
      </p:sp>
    </p:spTree>
    <p:extLst>
      <p:ext uri="{BB962C8B-B14F-4D97-AF65-F5344CB8AC3E}">
        <p14:creationId xmlns:p14="http://schemas.microsoft.com/office/powerpoint/2010/main" val="1457758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212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Reading Links:</a:t>
            </a:r>
          </a:p>
          <a:p>
            <a:pPr marL="171450" lvl="0" indent="-171450" algn="l" rtl="0">
              <a:spcBef>
                <a:spcPts val="0"/>
              </a:spcBef>
              <a:spcAft>
                <a:spcPts val="0"/>
              </a:spcAft>
              <a:buFont typeface="Arial" panose="020B0604020202020204" pitchFamily="34" charset="0"/>
              <a:buChar char="•"/>
            </a:pPr>
            <a:r>
              <a:rPr lang="en-US" dirty="0">
                <a:hlinkClick r:id="rId3"/>
              </a:rPr>
              <a:t>https://www.pbis.org/topics/family</a:t>
            </a:r>
            <a:endParaRPr lang="en-US" dirty="0"/>
          </a:p>
          <a:p>
            <a:pPr marL="171450" lvl="0" indent="-171450" algn="l" rtl="0">
              <a:spcBef>
                <a:spcPts val="0"/>
              </a:spcBef>
              <a:spcAft>
                <a:spcPts val="0"/>
              </a:spcAft>
              <a:buFont typeface="Arial" panose="020B0604020202020204" pitchFamily="34" charset="0"/>
              <a:buChar char="•"/>
            </a:pPr>
            <a:r>
              <a:rPr lang="en-US" dirty="0">
                <a:hlinkClick r:id="rId4"/>
              </a:rPr>
              <a:t>https://www.pbis.org/resource/technical-guide-for-alignment-of-initiatives-programs-and-practices-in-school-districts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Links:</a:t>
            </a:r>
          </a:p>
          <a:p>
            <a:pPr marL="171450" lvl="0" indent="-171450" algn="l" rtl="0">
              <a:spcBef>
                <a:spcPts val="0"/>
              </a:spcBef>
              <a:spcAft>
                <a:spcPts val="0"/>
              </a:spcAft>
              <a:buFont typeface="Arial" panose="020B0604020202020204" pitchFamily="34" charset="0"/>
              <a:buChar char="•"/>
            </a:pPr>
            <a:r>
              <a:rPr lang="en-US" dirty="0">
                <a:hlinkClick r:id="rId5"/>
              </a:rPr>
              <a:t>https://www.youtube.com/watch?v=VNZnu1tyd84&amp;feature=youtu.be</a:t>
            </a:r>
            <a:endParaRPr lang="en-US" dirty="0"/>
          </a:p>
          <a:p>
            <a:pPr marL="171450" lvl="0" indent="-171450" algn="l" rtl="0">
              <a:spcBef>
                <a:spcPts val="0"/>
              </a:spcBef>
              <a:spcAft>
                <a:spcPts val="0"/>
              </a:spcAft>
              <a:buFont typeface="Arial" panose="020B0604020202020204" pitchFamily="34" charset="0"/>
              <a:buChar char="•"/>
            </a:pPr>
            <a:r>
              <a:rPr lang="en-US" dirty="0">
                <a:hlinkClick r:id="rId6"/>
              </a:rPr>
              <a: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a:t>
            </a:r>
            <a:endParaRPr lang="en-US" dirty="0"/>
          </a:p>
          <a:p>
            <a:pPr marL="171450" lvl="0" indent="-171450" algn="l" rtl="0">
              <a:spcBef>
                <a:spcPts val="0"/>
              </a:spcBef>
              <a:spcAft>
                <a:spcPts val="0"/>
              </a:spcAft>
              <a:buFont typeface="Arial" panose="020B0604020202020204" pitchFamily="34" charset="0"/>
              <a:buChar char="•"/>
            </a:pPr>
            <a:r>
              <a:rPr lang="en-US" dirty="0">
                <a:hlinkClick r:id="rId7"/>
              </a:rPr>
              <a:t>http://www.pbiscaltac.org/resources/pfc after school/Family and Stakeholder Satisfaction Survey.pdf</a:t>
            </a:r>
            <a:endParaRPr lang="en-US" dirty="0"/>
          </a:p>
        </p:txBody>
      </p:sp>
    </p:spTree>
    <p:extLst>
      <p:ext uri="{BB962C8B-B14F-4D97-AF65-F5344CB8AC3E}">
        <p14:creationId xmlns:p14="http://schemas.microsoft.com/office/powerpoint/2010/main" val="3828539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Reading Links:</a:t>
            </a:r>
          </a:p>
          <a:p>
            <a:pPr marL="171450" lvl="0" indent="-171450" algn="l" rtl="0">
              <a:spcBef>
                <a:spcPts val="0"/>
              </a:spcBef>
              <a:spcAft>
                <a:spcPts val="0"/>
              </a:spcAft>
              <a:buFont typeface="Arial" panose="020B0604020202020204" pitchFamily="34" charset="0"/>
              <a:buChar char="•"/>
            </a:pPr>
            <a:r>
              <a:rPr lang="en-US" dirty="0">
                <a:hlinkClick r:id="rId3"/>
              </a:rPr>
              <a:t>https://www.pbis.org/topics/family</a:t>
            </a:r>
            <a:endParaRPr lang="en-US" dirty="0"/>
          </a:p>
          <a:p>
            <a:pPr marL="171450" lvl="0" indent="-171450" algn="l" rtl="0">
              <a:spcBef>
                <a:spcPts val="0"/>
              </a:spcBef>
              <a:spcAft>
                <a:spcPts val="0"/>
              </a:spcAft>
              <a:buFont typeface="Arial" panose="020B0604020202020204" pitchFamily="34" charset="0"/>
              <a:buChar char="•"/>
            </a:pPr>
            <a:r>
              <a:rPr lang="en-US" dirty="0">
                <a:hlinkClick r:id="rId4"/>
              </a:rPr>
              <a:t>https://www.pbis.org/resource/technical-guide-for-alignment-of-initiatives-programs-and-practices-in-school-districts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Links:</a:t>
            </a:r>
          </a:p>
          <a:p>
            <a:pPr marL="171450" lvl="0" indent="-171450" algn="l" rtl="0">
              <a:spcBef>
                <a:spcPts val="0"/>
              </a:spcBef>
              <a:spcAft>
                <a:spcPts val="0"/>
              </a:spcAft>
              <a:buFont typeface="Arial" panose="020B0604020202020204" pitchFamily="34" charset="0"/>
              <a:buChar char="•"/>
            </a:pPr>
            <a:r>
              <a:rPr lang="en-US" dirty="0">
                <a:hlinkClick r:id="rId5"/>
              </a:rPr>
              <a:t>https://www.youtube.com/watch?v=VNZnu1tyd84&amp;feature=youtu.be</a:t>
            </a:r>
            <a:endParaRPr lang="en-US" dirty="0"/>
          </a:p>
          <a:p>
            <a:pPr marL="171450" lvl="0" indent="-171450" algn="l" rtl="0">
              <a:spcBef>
                <a:spcPts val="0"/>
              </a:spcBef>
              <a:spcAft>
                <a:spcPts val="0"/>
              </a:spcAft>
              <a:buFont typeface="Arial" panose="020B0604020202020204" pitchFamily="34" charset="0"/>
              <a:buChar char="•"/>
            </a:pPr>
            <a:r>
              <a:rPr lang="en-US" dirty="0">
                <a:hlinkClick r:id="rId6"/>
              </a:rPr>
              <a: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a:t>
            </a:r>
            <a:endParaRPr lang="en-US" dirty="0"/>
          </a:p>
          <a:p>
            <a:pPr marL="171450" lvl="0" indent="-171450" algn="l" rtl="0">
              <a:spcBef>
                <a:spcPts val="0"/>
              </a:spcBef>
              <a:spcAft>
                <a:spcPts val="0"/>
              </a:spcAft>
              <a:buFont typeface="Arial" panose="020B0604020202020204" pitchFamily="34" charset="0"/>
              <a:buChar char="•"/>
            </a:pPr>
            <a:r>
              <a:rPr lang="en-US" dirty="0">
                <a:hlinkClick r:id="rId7"/>
              </a:rPr>
              <a:t>http://www.pbiscaltac.org/resources/pfc after school/Family and Stakeholder Satisfaction Survey.pdf</a:t>
            </a:r>
            <a:endParaRPr lang="en-US" dirty="0"/>
          </a:p>
        </p:txBody>
      </p:sp>
    </p:spTree>
    <p:extLst>
      <p:ext uri="{BB962C8B-B14F-4D97-AF65-F5344CB8AC3E}">
        <p14:creationId xmlns:p14="http://schemas.microsoft.com/office/powerpoint/2010/main" val="4247103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TRAINER NOTE: TFIs will be scheduled in February.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https://www.pbis.org/resource/tfi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https://www.pbis.org/resource/pbis-cultural-responsiveness-field-guide-resources-for-trainers-and-coaches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https://nepbis.org/wp-content/uploads/2020/08/ib-worksheets-2015-4-9.pdf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121091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dirty="0"/>
              <a:t>https://uconn.co1.qualtrics.com/jfe/form/SV_5BXYIXLvg0qmSzP</a:t>
            </a:r>
          </a:p>
        </p:txBody>
      </p:sp>
    </p:spTree>
    <p:extLst>
      <p:ext uri="{BB962C8B-B14F-4D97-AF65-F5344CB8AC3E}">
        <p14:creationId xmlns:p14="http://schemas.microsoft.com/office/powerpoint/2010/main" val="150044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280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17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149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 NOTE: The virtual training page has our current schedule of state wide SWIS training events. Please inform your coaches and teams about this opportunity. They can register for these trainings through the hyperlinked dates. Please have them register ahead of time, so we know that there are attendees and we can hold the training sessions</a:t>
            </a:r>
            <a:r>
              <a:rPr lang="en-US"/>
              <a:t>. </a:t>
            </a:r>
            <a:endParaRPr lang="en-US" dirty="0"/>
          </a:p>
          <a:p>
            <a:r>
              <a:rPr lang="en-US" dirty="0"/>
              <a:t>Please the link to the chat: https://</a:t>
            </a:r>
            <a:r>
              <a:rPr lang="en-US" dirty="0" err="1"/>
              <a:t>nepbis.org</a:t>
            </a:r>
            <a:r>
              <a:rPr lang="en-US" dirty="0"/>
              <a:t>/</a:t>
            </a:r>
            <a:r>
              <a:rPr lang="en-US" dirty="0" err="1"/>
              <a:t>pbis</a:t>
            </a:r>
            <a:r>
              <a:rPr lang="en-US" dirty="0"/>
              <a:t>-academy-virtual-training-page/</a:t>
            </a:r>
          </a:p>
          <a:p>
            <a:endParaRPr lang="en-US" dirty="0"/>
          </a:p>
        </p:txBody>
      </p:sp>
    </p:spTree>
    <p:extLst>
      <p:ext uri="{BB962C8B-B14F-4D97-AF65-F5344CB8AC3E}">
        <p14:creationId xmlns:p14="http://schemas.microsoft.com/office/powerpoint/2010/main" val="393577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Update cohort group on slide. </a:t>
            </a:r>
          </a:p>
          <a:p>
            <a:pPr marL="158750" indent="0">
              <a:buNone/>
            </a:pPr>
            <a:r>
              <a:rPr lang="en-US" dirty="0"/>
              <a:t>Post a link to the attendance survey (below) in the chat for those who do not use the QR code on the slide:</a:t>
            </a:r>
          </a:p>
          <a:p>
            <a:pPr marL="158750" indent="0">
              <a:buNone/>
            </a:pPr>
            <a:endParaRPr lang="en-US" dirty="0"/>
          </a:p>
          <a:p>
            <a:pPr marL="158750" indent="0">
              <a:buNone/>
            </a:pPr>
            <a:r>
              <a:rPr lang="en-US" dirty="0"/>
              <a:t>https://uconn.co1.qualtrics.com/jfe/form/SV_cvz67c35MhUrElT</a:t>
            </a:r>
          </a:p>
        </p:txBody>
      </p:sp>
    </p:spTree>
    <p:extLst>
      <p:ext uri="{BB962C8B-B14F-4D97-AF65-F5344CB8AC3E}">
        <p14:creationId xmlns:p14="http://schemas.microsoft.com/office/powerpoint/2010/main" val="180929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8982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27714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561592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1863142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285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050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893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6814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10238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359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05720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4370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8630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17627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740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154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2839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4175582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257847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409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280950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15743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911682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81718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10427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3626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9987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81359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4924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819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357656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8137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31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5595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29165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0632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9239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6233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39648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2932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36003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9460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482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8386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4498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5104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722600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57856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02215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297153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841727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8582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061231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59368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24493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687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529274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672435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1254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8792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00691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34515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65699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25092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4228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7575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851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68573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1721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9278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6074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951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dirty="0">
                <a:solidFill>
                  <a:schemeClr val="lt1"/>
                </a:solidFill>
                <a:latin typeface="Hind Vadodara"/>
                <a:ea typeface="Hind Vadodara"/>
                <a:cs typeface="Hind Vadodara"/>
                <a:sym typeface="Hind Vadodara"/>
              </a:rPr>
              <a:t>CREDITS: This presentation template was created by </a:t>
            </a:r>
            <a:r>
              <a:rPr lang="en" sz="1333" b="1" dirty="0">
                <a:solidFill>
                  <a:schemeClr val="lt1"/>
                </a:solidFill>
                <a:uFill>
                  <a:noFill/>
                </a:uFill>
                <a:latin typeface="Hind Vadodara"/>
                <a:ea typeface="Hind Vadodara"/>
                <a:cs typeface="Hind Vadodara"/>
                <a:sym typeface="Hind Vadodara"/>
                <a:hlinkClick r:id="rId2"/>
              </a:rPr>
              <a:t>Slidesgo</a:t>
            </a:r>
            <a:r>
              <a:rPr lang="en" sz="1333" dirty="0">
                <a:solidFill>
                  <a:schemeClr val="lt1"/>
                </a:solidFill>
                <a:latin typeface="Hind Vadodara"/>
                <a:ea typeface="Hind Vadodara"/>
                <a:cs typeface="Hind Vadodara"/>
                <a:sym typeface="Hind Vadodara"/>
              </a:rPr>
              <a:t>, including icons by </a:t>
            </a:r>
            <a:r>
              <a:rPr lang="en" sz="1333" b="1" dirty="0">
                <a:solidFill>
                  <a:schemeClr val="lt1"/>
                </a:solidFill>
                <a:uFill>
                  <a:noFill/>
                </a:uFill>
                <a:latin typeface="Hind Vadodara"/>
                <a:ea typeface="Hind Vadodara"/>
                <a:cs typeface="Hind Vadodara"/>
                <a:sym typeface="Hind Vadodara"/>
                <a:hlinkClick r:id="rId3"/>
              </a:rPr>
              <a:t>Flaticon</a:t>
            </a:r>
            <a:r>
              <a:rPr lang="en" sz="1333" dirty="0">
                <a:solidFill>
                  <a:schemeClr val="lt1"/>
                </a:solidFill>
                <a:latin typeface="Hind Vadodara"/>
                <a:ea typeface="Hind Vadodara"/>
                <a:cs typeface="Hind Vadodara"/>
                <a:sym typeface="Hind Vadodara"/>
              </a:rPr>
              <a:t>, and infographics &amp; images by </a:t>
            </a:r>
            <a:r>
              <a:rPr lang="en" sz="1333" b="1" dirty="0">
                <a:solidFill>
                  <a:schemeClr val="lt1"/>
                </a:solidFill>
                <a:uFill>
                  <a:noFill/>
                </a:uFill>
                <a:latin typeface="Hind Vadodara"/>
                <a:ea typeface="Hind Vadodara"/>
                <a:cs typeface="Hind Vadodara"/>
                <a:sym typeface="Hind Vadodara"/>
                <a:hlinkClick r:id="rId4"/>
              </a:rPr>
              <a:t>Freepik</a:t>
            </a:r>
            <a:endParaRPr sz="1333" b="1" dirty="0">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27506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373647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28325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5187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7371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11807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theme" Target="../theme/theme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337207321"/>
      </p:ext>
    </p:extLst>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6" r:id="rId5"/>
    <p:sldLayoutId id="2147483887" r:id="rId6"/>
    <p:sldLayoutId id="2147483888" r:id="rId7"/>
    <p:sldLayoutId id="2147483889" r:id="rId8"/>
    <p:sldLayoutId id="2147483890" r:id="rId9"/>
    <p:sldLayoutId id="2147483891" r:id="rId10"/>
    <p:sldLayoutId id="2147483892" r:id="rId11"/>
    <p:sldLayoutId id="2147483895" r:id="rId12"/>
    <p:sldLayoutId id="2147483896" r:id="rId13"/>
    <p:sldLayoutId id="21474839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05932549"/>
      </p:ext>
    </p:extLst>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4055524"/>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281679734"/>
      </p:ext>
    </p:extLst>
  </p:cSld>
  <p:clrMap bg1="lt1" tx1="dk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conn.co1.qualtrics.com/jfe/form/SV_cvz67c35MhUrElT?Q_CHL=qr" TargetMode="External"/><Relationship Id="rId2" Type="http://schemas.openxmlformats.org/officeDocument/2006/relationships/hyperlink" Target="https://teaching.nmc.edu/knowledgebase/changing-your-name-in-a-zoom-meeting/" TargetMode="Externa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pbis.org/Common/Cms/files/pbisresources/Alignment%20Brief.%20for%20posting.1.16.17.docx"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1.tiff"/><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hyperlink" Target="Family%20Engagement%20Content/PBIS%20Family-School%20Practices%20Self%20Assessment%20v.1.1.docx"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pbis.org/topics/family" TargetMode="External"/><Relationship Id="rId7" Type="http://schemas.openxmlformats.org/officeDocument/2006/relationships/hyperlink" Target="http://www.pbiscaltac.org/resources/pfc%20after%20school/Family%20and%20Stakeholder%20Satisfaction%20Survey.pdf"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 TargetMode="External"/><Relationship Id="rId5" Type="http://schemas.openxmlformats.org/officeDocument/2006/relationships/hyperlink" Target="https://www.youtube.com/watch?v=VNZnu1tyd84&amp;feature=youtu.be" TargetMode="External"/><Relationship Id="rId4" Type="http://schemas.openxmlformats.org/officeDocument/2006/relationships/hyperlink" Target="https://www.pbis.org/resource/technical-guide-for-alignment-of-initiatives-programs-and-practices-in-school-districts"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7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pbis.org/topics/family" TargetMode="External"/><Relationship Id="rId7" Type="http://schemas.openxmlformats.org/officeDocument/2006/relationships/hyperlink" Target="http://www.pbiscaltac.org/resources/pfc%20after%20school/Family%20and%20Stakeholder%20Satisfaction%20Survey.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nam10.safelinks.protection.outlook.com/?url=https%3A%2F%2Fwww.pbis.org%2Fvideo%2Fsocial-emotional-learning-cultivating-essential-life-skills&amp;data=02%7C01%7Cadam.feinberg%40uconn.edu%7C430b0ff879574e89d60908d848ef5710%7C17f1a87e2a254eaab9df9d439034b080%7C0%7C1%7C637339540081615050&amp;sdata=j%2B2Ki4ezXykKZC1oa9kya1n2tq3RMW3MMXyG0dfkZYA%3D&amp;reserved=0" TargetMode="External"/><Relationship Id="rId5" Type="http://schemas.openxmlformats.org/officeDocument/2006/relationships/hyperlink" Target="https://www.youtube.com/watch?v=VNZnu1tyd84&amp;feature=youtu.be" TargetMode="External"/><Relationship Id="rId4" Type="http://schemas.openxmlformats.org/officeDocument/2006/relationships/hyperlink" Target="https://www.pbis.org/resource/technical-guide-for-alignment-of-initiatives-programs-and-practices-in-school-district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nepbis.org/pbis-academy-virtual-training-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914400" y="553031"/>
            <a:ext cx="10363200" cy="1362075"/>
          </a:xfrm>
        </p:spPr>
        <p:txBody>
          <a:bodyPr/>
          <a:lstStyle/>
          <a:p>
            <a:pPr algn="ctr"/>
            <a:r>
              <a:rPr lang="en-US" b="0" dirty="0">
                <a:ea typeface="ＭＳ Ｐゴシック"/>
              </a:rPr>
              <a:t>Welcome to YEAR 2 of PBIS </a:t>
            </a:r>
            <a:br>
              <a:rPr lang="en-US" b="0" dirty="0">
                <a:ea typeface="ＭＳ Ｐゴシック"/>
              </a:rPr>
            </a:br>
            <a:r>
              <a:rPr lang="en-US" b="0" dirty="0">
                <a:ea typeface="ＭＳ Ｐゴシック"/>
                <a:cs typeface="ＭＳ Ｐゴシック" pitchFamily="-108" charset="-128"/>
              </a:rPr>
              <a:t>TEAM Training!</a:t>
            </a:r>
            <a:endParaRPr lang="en-US" b="0"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360622" y="2196955"/>
            <a:ext cx="5516709" cy="4108015"/>
          </a:xfrm>
        </p:spPr>
        <p:txBody>
          <a:bodyPr/>
          <a:lstStyle/>
          <a:p>
            <a:r>
              <a:rPr lang="en-US" sz="2400" dirty="0"/>
              <a:t>As you wait for the training to begin, please:</a:t>
            </a:r>
          </a:p>
          <a:p>
            <a:endParaRPr lang="en-US" sz="2400" dirty="0">
              <a:solidFill>
                <a:schemeClr val="accent4">
                  <a:lumMod val="60000"/>
                  <a:lumOff val="40000"/>
                </a:schemeClr>
              </a:solidFill>
            </a:endParaRPr>
          </a:p>
          <a:p>
            <a:pPr marL="380990" indent="-380990">
              <a:buClr>
                <a:srgbClr val="047E95"/>
              </a:buClr>
              <a:buFont typeface="Wingdings" panose="05000000000000000000" pitchFamily="2" charset="2"/>
              <a:buChar char="ü"/>
            </a:pPr>
            <a:r>
              <a:rPr lang="en-US" sz="24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Update your display name in Zoom</a:t>
            </a:r>
            <a:r>
              <a:rPr lang="en-US" sz="2400" dirty="0">
                <a:solidFill>
                  <a:schemeClr val="accent4">
                    <a:lumMod val="60000"/>
                    <a:lumOff val="40000"/>
                  </a:schemeClr>
                </a:solidFill>
              </a:rPr>
              <a:t> </a:t>
            </a:r>
            <a:r>
              <a:rPr lang="en-US" sz="2400" dirty="0"/>
              <a:t>to read: [Your School], [Your Name] (e.g., Eastside HS, Joe Clark)</a:t>
            </a:r>
          </a:p>
          <a:p>
            <a:pPr algn="ctr">
              <a:spcBef>
                <a:spcPts val="800"/>
              </a:spcBef>
              <a:spcAft>
                <a:spcPts val="800"/>
              </a:spcAft>
              <a:buClr>
                <a:schemeClr val="accent2"/>
              </a:buClr>
            </a:pPr>
            <a:r>
              <a:rPr lang="en-US" dirty="0">
                <a:solidFill>
                  <a:schemeClr val="accent4">
                    <a:lumMod val="60000"/>
                    <a:lumOff val="40000"/>
                  </a:schemeClr>
                </a:solidFill>
              </a:rPr>
              <a:t>This will help us create breakout rooms!</a:t>
            </a:r>
          </a:p>
          <a:p>
            <a:pPr marL="380990" indent="-380990">
              <a:buClr>
                <a:srgbClr val="047E95"/>
              </a:buClr>
              <a:buFont typeface="Wingdings" panose="05000000000000000000" pitchFamily="2" charset="2"/>
              <a:buChar char="ü"/>
            </a:pPr>
            <a:r>
              <a:rPr lang="en-US" sz="2400" dirty="0"/>
              <a:t>Pull up your current action plan</a:t>
            </a:r>
          </a:p>
          <a:p>
            <a:pPr marL="380990" indent="-380990">
              <a:buClr>
                <a:srgbClr val="047E95"/>
              </a:buClr>
              <a:buFont typeface="Wingdings" panose="05000000000000000000" pitchFamily="2" charset="2"/>
              <a:buChar char="ü"/>
            </a:pPr>
            <a:r>
              <a:rPr lang="en-US" sz="2400" dirty="0"/>
              <a:t>Enter your attendance by following the </a:t>
            </a:r>
            <a:r>
              <a:rPr lang="en-US" sz="2400" dirty="0">
                <a:solidFill>
                  <a:schemeClr val="accent4">
                    <a:lumMod val="40000"/>
                    <a:lumOff val="60000"/>
                  </a:schemeClr>
                </a:solidFill>
                <a:hlinkClick r:id="rId3">
                  <a:extLst>
                    <a:ext uri="{A12FA001-AC4F-418D-AE19-62706E023703}">
                      <ahyp:hlinkClr xmlns:ahyp="http://schemas.microsoft.com/office/drawing/2018/hyperlinkcolor" val="tx"/>
                    </a:ext>
                  </a:extLst>
                </a:hlinkClick>
              </a:rPr>
              <a:t>hyperlink</a:t>
            </a:r>
            <a:r>
              <a:rPr lang="en-US" sz="2400" dirty="0"/>
              <a:t> or through nepbis.org</a:t>
            </a:r>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4"/>
          <a:stretch>
            <a:fillRect/>
          </a:stretch>
        </p:blipFill>
        <p:spPr>
          <a:xfrm>
            <a:off x="5877331" y="2196955"/>
            <a:ext cx="6110191" cy="4108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9518434" y="1943549"/>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8134832" y="4737241"/>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Tree>
    <p:extLst>
      <p:ext uri="{BB962C8B-B14F-4D97-AF65-F5344CB8AC3E}">
        <p14:creationId xmlns:p14="http://schemas.microsoft.com/office/powerpoint/2010/main" val="105125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189837" y="1578400"/>
            <a:ext cx="6042163" cy="4559600"/>
          </a:xfrm>
        </p:spPr>
        <p:txBody>
          <a:bodyPr/>
          <a:lstStyle/>
          <a:p>
            <a:pPr>
              <a:lnSpc>
                <a:spcPct val="150000"/>
              </a:lnSpc>
              <a:buClr>
                <a:schemeClr val="bg1"/>
              </a:buClr>
            </a:pPr>
            <a:r>
              <a:rPr lang="en-US" sz="2133" dirty="0">
                <a:solidFill>
                  <a:schemeClr val="bg1"/>
                </a:solidFill>
              </a:rPr>
              <a:t>Scan QR code on the left or follow the URL posted in the chat to access the online attendance survey</a:t>
            </a:r>
          </a:p>
          <a:p>
            <a:pPr>
              <a:lnSpc>
                <a:spcPct val="150000"/>
              </a:lnSpc>
              <a:buClr>
                <a:schemeClr val="bg1"/>
              </a:buClr>
            </a:pPr>
            <a:r>
              <a:rPr lang="en-US" sz="2133" dirty="0">
                <a:solidFill>
                  <a:schemeClr val="bg1"/>
                </a:solidFill>
              </a:rPr>
              <a:t>Follow prompts to enter attendance information</a:t>
            </a:r>
          </a:p>
          <a:p>
            <a:pPr>
              <a:lnSpc>
                <a:spcPct val="150000"/>
              </a:lnSpc>
              <a:buClr>
                <a:schemeClr val="bg1"/>
              </a:buClr>
            </a:pPr>
            <a:r>
              <a:rPr lang="en-US" sz="2133" dirty="0">
                <a:solidFill>
                  <a:schemeClr val="bg1"/>
                </a:solidFill>
              </a:rPr>
              <a:t>Notify trainers if you require assistance (e.g., identifying your cohort or cohort group)</a:t>
            </a:r>
          </a:p>
          <a:p>
            <a:pPr marL="203195" indent="0" algn="r">
              <a:lnSpc>
                <a:spcPct val="150000"/>
              </a:lnSpc>
              <a:buClr>
                <a:schemeClr val="bg1"/>
              </a:buClr>
              <a:buNone/>
            </a:pPr>
            <a:r>
              <a:rPr lang="en-US" sz="2133" dirty="0">
                <a:solidFill>
                  <a:schemeClr val="bg1"/>
                </a:solidFill>
              </a:rPr>
              <a:t>	  </a:t>
            </a:r>
          </a:p>
          <a:p>
            <a:pPr marL="203195" indent="0" algn="r">
              <a:lnSpc>
                <a:spcPct val="150000"/>
              </a:lnSpc>
              <a:buClr>
                <a:schemeClr val="bg1"/>
              </a:buClr>
              <a:buNone/>
            </a:pPr>
            <a:r>
              <a:rPr lang="en-US" sz="2133" dirty="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323854" y="560001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stretch>
            <a:fillRect/>
          </a:stretch>
        </p:blipFill>
        <p:spPr>
          <a:xfrm>
            <a:off x="1177715" y="1841500"/>
            <a:ext cx="3175000" cy="3175000"/>
          </a:xfrm>
          <a:prstGeom prst="roundRect">
            <a:avLst>
              <a:gd name="adj" fmla="val 8594"/>
            </a:avLst>
          </a:prstGeom>
          <a:solidFill>
            <a:srgbClr val="FFFFFF">
              <a:shade val="85000"/>
            </a:srgbClr>
          </a:solidFill>
          <a:ln>
            <a:noFill/>
          </a:ln>
          <a:effectLst/>
        </p:spPr>
      </p:pic>
      <p:grpSp>
        <p:nvGrpSpPr>
          <p:cNvPr id="52" name="Google Shape;6464;p67">
            <a:extLst>
              <a:ext uri="{FF2B5EF4-FFF2-40B4-BE49-F238E27FC236}">
                <a16:creationId xmlns:a16="http://schemas.microsoft.com/office/drawing/2014/main" id="{A35561DF-B8B1-4877-A36F-41AB2793C76E}"/>
              </a:ext>
            </a:extLst>
          </p:cNvPr>
          <p:cNvGrpSpPr/>
          <p:nvPr/>
        </p:nvGrpSpPr>
        <p:grpSpPr>
          <a:xfrm>
            <a:off x="5830973" y="5557704"/>
            <a:ext cx="495955" cy="495955"/>
            <a:chOff x="4674908" y="3682271"/>
            <a:chExt cx="371966" cy="371966"/>
          </a:xfrm>
        </p:grpSpPr>
        <p:sp>
          <p:nvSpPr>
            <p:cNvPr id="53" name="Google Shape;6465;p67">
              <a:extLst>
                <a:ext uri="{FF2B5EF4-FFF2-40B4-BE49-F238E27FC236}">
                  <a16:creationId xmlns:a16="http://schemas.microsoft.com/office/drawing/2014/main" id="{266123F4-CA7B-438F-A210-838B531A4279}"/>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6466;p67">
              <a:extLst>
                <a:ext uri="{FF2B5EF4-FFF2-40B4-BE49-F238E27FC236}">
                  <a16:creationId xmlns:a16="http://schemas.microsoft.com/office/drawing/2014/main" id="{441823EC-746F-41B3-A5E7-8C55785E7C4C}"/>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6467;p67">
              <a:extLst>
                <a:ext uri="{FF2B5EF4-FFF2-40B4-BE49-F238E27FC236}">
                  <a16:creationId xmlns:a16="http://schemas.microsoft.com/office/drawing/2014/main" id="{4C1E1AE5-99CC-4F17-9D1E-72F0B7CE7B9C}"/>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6468;p67">
              <a:extLst>
                <a:ext uri="{FF2B5EF4-FFF2-40B4-BE49-F238E27FC236}">
                  <a16:creationId xmlns:a16="http://schemas.microsoft.com/office/drawing/2014/main" id="{5E58EC35-0398-4A24-8885-A7D75D61187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Text Placeholder 4">
            <a:extLst>
              <a:ext uri="{FF2B5EF4-FFF2-40B4-BE49-F238E27FC236}">
                <a16:creationId xmlns:a16="http://schemas.microsoft.com/office/drawing/2014/main" id="{A0EFA6D5-F904-4E30-98C9-FC21E74E757D}"/>
              </a:ext>
            </a:extLst>
          </p:cNvPr>
          <p:cNvSpPr txBox="1">
            <a:spLocks/>
          </p:cNvSpPr>
          <p:nvPr/>
        </p:nvSpPr>
        <p:spPr>
          <a:xfrm>
            <a:off x="6154190" y="5572323"/>
            <a:ext cx="2494511"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1867" kern="0" dirty="0">
                <a:solidFill>
                  <a:prstClr val="white"/>
                </a:solidFill>
              </a:rPr>
              <a:t>You are in Cohort 6</a:t>
            </a:r>
            <a:endParaRPr lang="en-US" sz="1867" i="1" kern="0" dirty="0">
              <a:solidFill>
                <a:prstClr val="white"/>
              </a:solidFill>
            </a:endParaRPr>
          </a:p>
        </p:txBody>
      </p:sp>
    </p:spTree>
    <p:extLst>
      <p:ext uri="{BB962C8B-B14F-4D97-AF65-F5344CB8AC3E}">
        <p14:creationId xmlns:p14="http://schemas.microsoft.com/office/powerpoint/2010/main" val="40138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84719" y="1313063"/>
            <a:ext cx="5346351" cy="413843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3451" indent="-457189">
              <a:lnSpc>
                <a:spcPct val="114000"/>
              </a:lnSpc>
              <a:spcBef>
                <a:spcPts val="533"/>
              </a:spcBef>
              <a:buClr>
                <a:schemeClr val="bg1"/>
              </a:buClr>
              <a:buSzPct val="100000"/>
            </a:pPr>
            <a:r>
              <a:rPr lang="en-US" sz="2133" dirty="0">
                <a:solidFill>
                  <a:schemeClr val="bg1"/>
                </a:solidFill>
                <a:cs typeface="Calibri" panose="020F0502020204030204"/>
              </a:rPr>
              <a:t>What adaptations has your team made to core systems and practices to support students and staff in the current context?</a:t>
            </a:r>
          </a:p>
          <a:p>
            <a:pPr marL="643451" indent="-457189">
              <a:lnSpc>
                <a:spcPct val="114000"/>
              </a:lnSpc>
              <a:spcBef>
                <a:spcPts val="533"/>
              </a:spcBef>
              <a:buClr>
                <a:schemeClr val="bg1"/>
              </a:buClr>
              <a:buSzPct val="100000"/>
            </a:pPr>
            <a:r>
              <a:rPr lang="en-US" sz="2133" dirty="0">
                <a:solidFill>
                  <a:schemeClr val="bg1"/>
                </a:solidFill>
                <a:cs typeface="Calibri" panose="020F0502020204030204"/>
              </a:rPr>
              <a:t>Have there been changes to the data your team uses to guide decision-making?</a:t>
            </a:r>
          </a:p>
          <a:p>
            <a:pPr marL="643451" indent="-457189">
              <a:lnSpc>
                <a:spcPct val="114000"/>
              </a:lnSpc>
              <a:spcBef>
                <a:spcPts val="533"/>
              </a:spcBef>
              <a:buClr>
                <a:schemeClr val="bg1"/>
              </a:buClr>
              <a:buSzPct val="100000"/>
            </a:pPr>
            <a:r>
              <a:rPr lang="en-US" sz="2133" dirty="0">
                <a:solidFill>
                  <a:schemeClr val="bg1"/>
                </a:solidFill>
                <a:cs typeface="Calibri" panose="020F0502020204030204"/>
              </a:rPr>
              <a:t>Prepare to share one idea from your group.</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600" dirty="0">
                <a:solidFill>
                  <a:schemeClr val="bg1"/>
                </a:solidFill>
                <a:cs typeface="Calibri Light"/>
              </a:rPr>
              <a:t>DISCUSSION: BACK TO BASICS</a:t>
            </a:r>
            <a:endParaRPr lang="en-US" sz="3600" dirty="0">
              <a:solidFill>
                <a:schemeClr val="bg1"/>
              </a:solidFill>
            </a:endParaRPr>
          </a:p>
        </p:txBody>
      </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3705549" y="5763812"/>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3370044" y="580173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grpSp>
        <p:nvGrpSpPr>
          <p:cNvPr id="216" name="Google Shape;6464;p67">
            <a:extLst>
              <a:ext uri="{FF2B5EF4-FFF2-40B4-BE49-F238E27FC236}">
                <a16:creationId xmlns:a16="http://schemas.microsoft.com/office/drawing/2014/main" id="{DD147A69-66A1-422B-A350-7324474D69BB}"/>
              </a:ext>
            </a:extLst>
          </p:cNvPr>
          <p:cNvGrpSpPr/>
          <p:nvPr/>
        </p:nvGrpSpPr>
        <p:grpSpPr>
          <a:xfrm>
            <a:off x="813349" y="5784321"/>
            <a:ext cx="495955" cy="495955"/>
            <a:chOff x="4674908" y="3682271"/>
            <a:chExt cx="371966" cy="371966"/>
          </a:xfrm>
        </p:grpSpPr>
        <p:sp>
          <p:nvSpPr>
            <p:cNvPr id="217" name="Google Shape;6465;p67">
              <a:extLst>
                <a:ext uri="{FF2B5EF4-FFF2-40B4-BE49-F238E27FC236}">
                  <a16:creationId xmlns:a16="http://schemas.microsoft.com/office/drawing/2014/main" id="{3D4240D3-F728-423B-AFE5-D0262D65D1D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6466;p67">
              <a:extLst>
                <a:ext uri="{FF2B5EF4-FFF2-40B4-BE49-F238E27FC236}">
                  <a16:creationId xmlns:a16="http://schemas.microsoft.com/office/drawing/2014/main" id="{E4D5C4F1-3968-40CF-B6C9-525812438C64}"/>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6467;p67">
              <a:extLst>
                <a:ext uri="{FF2B5EF4-FFF2-40B4-BE49-F238E27FC236}">
                  <a16:creationId xmlns:a16="http://schemas.microsoft.com/office/drawing/2014/main" id="{EBBA936D-BE9D-46E6-8DEC-EB19E51EB30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6468;p67">
              <a:extLst>
                <a:ext uri="{FF2B5EF4-FFF2-40B4-BE49-F238E27FC236}">
                  <a16:creationId xmlns:a16="http://schemas.microsoft.com/office/drawing/2014/main" id="{A6CFEAF3-4897-43C3-8966-2D6E9F985C0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1" name="Text Placeholder 4">
            <a:extLst>
              <a:ext uri="{FF2B5EF4-FFF2-40B4-BE49-F238E27FC236}">
                <a16:creationId xmlns:a16="http://schemas.microsoft.com/office/drawing/2014/main" id="{9D2A9C0F-6BB6-480E-B489-1E36CBEDC92E}"/>
              </a:ext>
            </a:extLst>
          </p:cNvPr>
          <p:cNvSpPr txBox="1">
            <a:spLocks/>
          </p:cNvSpPr>
          <p:nvPr/>
        </p:nvSpPr>
        <p:spPr>
          <a:xfrm>
            <a:off x="1122453" y="5811990"/>
            <a:ext cx="2028603" cy="618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Randomized Breakouts</a:t>
            </a:r>
          </a:p>
        </p:txBody>
      </p:sp>
      <p:sp>
        <p:nvSpPr>
          <p:cNvPr id="240" name="Oval 239">
            <a:extLst>
              <a:ext uri="{FF2B5EF4-FFF2-40B4-BE49-F238E27FC236}">
                <a16:creationId xmlns:a16="http://schemas.microsoft.com/office/drawing/2014/main" id="{570D1EEF-86EF-4DF9-80AF-893E137B354D}"/>
              </a:ext>
            </a:extLst>
          </p:cNvPr>
          <p:cNvSpPr/>
          <p:nvPr/>
        </p:nvSpPr>
        <p:spPr>
          <a:xfrm>
            <a:off x="6616434" y="1285738"/>
            <a:ext cx="4629151" cy="4610100"/>
          </a:xfrm>
          <a:prstGeom prst="ellipse">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400">
              <a:solidFill>
                <a:srgbClr val="FFFFFF"/>
              </a:solidFill>
              <a:latin typeface="Calibri" panose="020F0502020204030204" pitchFamily="34" charset="0"/>
              <a:cs typeface="Calibri" panose="020F0502020204030204" pitchFamily="34" charset="0"/>
            </a:endParaRPr>
          </a:p>
        </p:txBody>
      </p:sp>
      <p:grpSp>
        <p:nvGrpSpPr>
          <p:cNvPr id="241" name="Group 240">
            <a:extLst>
              <a:ext uri="{FF2B5EF4-FFF2-40B4-BE49-F238E27FC236}">
                <a16:creationId xmlns:a16="http://schemas.microsoft.com/office/drawing/2014/main" id="{59422B36-7232-4CED-A1C8-DC61D8CC898F}"/>
              </a:ext>
            </a:extLst>
          </p:cNvPr>
          <p:cNvGrpSpPr/>
          <p:nvPr/>
        </p:nvGrpSpPr>
        <p:grpSpPr>
          <a:xfrm>
            <a:off x="6722195" y="4686224"/>
            <a:ext cx="1197428" cy="1034601"/>
            <a:chOff x="6113832" y="1045029"/>
            <a:chExt cx="1596571" cy="1379468"/>
          </a:xfrm>
        </p:grpSpPr>
        <p:sp>
          <p:nvSpPr>
            <p:cNvPr id="242" name="Rounded Rectangle 8">
              <a:extLst>
                <a:ext uri="{FF2B5EF4-FFF2-40B4-BE49-F238E27FC236}">
                  <a16:creationId xmlns:a16="http://schemas.microsoft.com/office/drawing/2014/main" id="{D0972B32-1C09-4729-8329-98174BEF2069}"/>
                </a:ext>
              </a:extLst>
            </p:cNvPr>
            <p:cNvSpPr/>
            <p:nvPr/>
          </p:nvSpPr>
          <p:spPr>
            <a:xfrm>
              <a:off x="6113832" y="1045029"/>
              <a:ext cx="1596571" cy="1379468"/>
            </a:xfrm>
            <a:prstGeom prst="round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defRPr/>
              </a:pPr>
              <a:r>
                <a:rPr lang="en-US" sz="1500" b="1">
                  <a:solidFill>
                    <a:srgbClr val="002060"/>
                  </a:solidFill>
                  <a:latin typeface="Calibri" panose="020F0502020204030204" pitchFamily="34" charset="0"/>
                  <a:cs typeface="Calibri" panose="020F0502020204030204" pitchFamily="34" charset="0"/>
                </a:rPr>
                <a:t>Teach</a:t>
              </a:r>
            </a:p>
          </p:txBody>
        </p:sp>
        <p:pic>
          <p:nvPicPr>
            <p:cNvPr id="243" name="Graphic 242" descr="Classroom">
              <a:extLst>
                <a:ext uri="{FF2B5EF4-FFF2-40B4-BE49-F238E27FC236}">
                  <a16:creationId xmlns:a16="http://schemas.microsoft.com/office/drawing/2014/main" id="{D309329F-6A73-40AC-B4B6-34D303FDD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920" y="1575100"/>
              <a:ext cx="784394" cy="784394"/>
            </a:xfrm>
            <a:prstGeom prst="rect">
              <a:avLst/>
            </a:prstGeom>
          </p:spPr>
        </p:pic>
      </p:grpSp>
      <p:grpSp>
        <p:nvGrpSpPr>
          <p:cNvPr id="244" name="Group 243">
            <a:extLst>
              <a:ext uri="{FF2B5EF4-FFF2-40B4-BE49-F238E27FC236}">
                <a16:creationId xmlns:a16="http://schemas.microsoft.com/office/drawing/2014/main" id="{C5E814B3-DE47-4862-BD3B-DCE501778C02}"/>
              </a:ext>
            </a:extLst>
          </p:cNvPr>
          <p:cNvGrpSpPr/>
          <p:nvPr/>
        </p:nvGrpSpPr>
        <p:grpSpPr>
          <a:xfrm>
            <a:off x="10022394" y="4686224"/>
            <a:ext cx="1197428" cy="1034601"/>
            <a:chOff x="4167259" y="1045029"/>
            <a:chExt cx="1596571" cy="1379468"/>
          </a:xfrm>
        </p:grpSpPr>
        <p:sp>
          <p:nvSpPr>
            <p:cNvPr id="245" name="Rounded Rectangle 11">
              <a:extLst>
                <a:ext uri="{FF2B5EF4-FFF2-40B4-BE49-F238E27FC236}">
                  <a16:creationId xmlns:a16="http://schemas.microsoft.com/office/drawing/2014/main" id="{7BA9E0D4-E346-4DDA-95A5-A5521003AE5C}"/>
                </a:ext>
              </a:extLst>
            </p:cNvPr>
            <p:cNvSpPr/>
            <p:nvPr/>
          </p:nvSpPr>
          <p:spPr>
            <a:xfrm>
              <a:off x="4167259" y="1045029"/>
              <a:ext cx="1596571" cy="1379468"/>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defRPr/>
              </a:pPr>
              <a:r>
                <a:rPr lang="en-US" sz="1500" b="1">
                  <a:solidFill>
                    <a:srgbClr val="002060"/>
                  </a:solidFill>
                  <a:latin typeface="Calibri" panose="020F0502020204030204" pitchFamily="34" charset="0"/>
                  <a:cs typeface="Calibri" panose="020F0502020204030204" pitchFamily="34" charset="0"/>
                </a:rPr>
                <a:t>Support</a:t>
              </a:r>
            </a:p>
          </p:txBody>
        </p:sp>
        <p:pic>
          <p:nvPicPr>
            <p:cNvPr id="246" name="Graphic 245" descr="Bridge scene">
              <a:extLst>
                <a:ext uri="{FF2B5EF4-FFF2-40B4-BE49-F238E27FC236}">
                  <a16:creationId xmlns:a16="http://schemas.microsoft.com/office/drawing/2014/main" id="{1D76DB33-455A-4996-BFF6-4C91423D73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347" y="1575100"/>
              <a:ext cx="784394" cy="674613"/>
            </a:xfrm>
            <a:prstGeom prst="rect">
              <a:avLst/>
            </a:prstGeom>
          </p:spPr>
        </p:pic>
      </p:grpSp>
      <p:grpSp>
        <p:nvGrpSpPr>
          <p:cNvPr id="247" name="Group 246">
            <a:extLst>
              <a:ext uri="{FF2B5EF4-FFF2-40B4-BE49-F238E27FC236}">
                <a16:creationId xmlns:a16="http://schemas.microsoft.com/office/drawing/2014/main" id="{A75C5366-82DF-41CC-9967-590752203427}"/>
              </a:ext>
            </a:extLst>
          </p:cNvPr>
          <p:cNvGrpSpPr/>
          <p:nvPr/>
        </p:nvGrpSpPr>
        <p:grpSpPr>
          <a:xfrm>
            <a:off x="10306620" y="2138222"/>
            <a:ext cx="1197428" cy="1034601"/>
            <a:chOff x="2220686" y="1045030"/>
            <a:chExt cx="1596571" cy="1379468"/>
          </a:xfrm>
        </p:grpSpPr>
        <p:sp>
          <p:nvSpPr>
            <p:cNvPr id="248" name="Rounded Rectangle 14">
              <a:extLst>
                <a:ext uri="{FF2B5EF4-FFF2-40B4-BE49-F238E27FC236}">
                  <a16:creationId xmlns:a16="http://schemas.microsoft.com/office/drawing/2014/main" id="{B946E271-0F61-4D60-9875-7FD4E64C9F44}"/>
                </a:ext>
              </a:extLst>
            </p:cNvPr>
            <p:cNvSpPr/>
            <p:nvPr/>
          </p:nvSpPr>
          <p:spPr>
            <a:xfrm>
              <a:off x="2220686" y="1045030"/>
              <a:ext cx="1596571" cy="1379468"/>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defRPr/>
              </a:pPr>
              <a:r>
                <a:rPr lang="en-US" sz="1500" b="1">
                  <a:solidFill>
                    <a:srgbClr val="002060"/>
                  </a:solidFill>
                  <a:latin typeface="Calibri" panose="020F0502020204030204" pitchFamily="34" charset="0"/>
                  <a:cs typeface="Calibri" panose="020F0502020204030204" pitchFamily="34" charset="0"/>
                </a:rPr>
                <a:t>Screen</a:t>
              </a:r>
            </a:p>
          </p:txBody>
        </p:sp>
        <p:pic>
          <p:nvPicPr>
            <p:cNvPr id="249" name="Graphic 248" descr="Checklist RTL">
              <a:extLst>
                <a:ext uri="{FF2B5EF4-FFF2-40B4-BE49-F238E27FC236}">
                  <a16:creationId xmlns:a16="http://schemas.microsoft.com/office/drawing/2014/main" id="{BD4C97C4-1C49-4641-815B-6B84FE1758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856" y="1575100"/>
              <a:ext cx="732972" cy="732972"/>
            </a:xfrm>
            <a:prstGeom prst="rect">
              <a:avLst/>
            </a:prstGeom>
          </p:spPr>
        </p:pic>
      </p:grpSp>
      <p:grpSp>
        <p:nvGrpSpPr>
          <p:cNvPr id="250" name="Group 249">
            <a:extLst>
              <a:ext uri="{FF2B5EF4-FFF2-40B4-BE49-F238E27FC236}">
                <a16:creationId xmlns:a16="http://schemas.microsoft.com/office/drawing/2014/main" id="{9D8D4607-868C-4E05-81B0-8B56199DD82B}"/>
              </a:ext>
            </a:extLst>
          </p:cNvPr>
          <p:cNvGrpSpPr/>
          <p:nvPr/>
        </p:nvGrpSpPr>
        <p:grpSpPr>
          <a:xfrm>
            <a:off x="8320110" y="883425"/>
            <a:ext cx="1197428" cy="1034601"/>
            <a:chOff x="2220686" y="1045030"/>
            <a:chExt cx="1596571" cy="1379468"/>
          </a:xfrm>
        </p:grpSpPr>
        <p:sp>
          <p:nvSpPr>
            <p:cNvPr id="251" name="Rounded Rectangle 17">
              <a:extLst>
                <a:ext uri="{FF2B5EF4-FFF2-40B4-BE49-F238E27FC236}">
                  <a16:creationId xmlns:a16="http://schemas.microsoft.com/office/drawing/2014/main" id="{9F7CBA38-0902-492C-BBA9-303EA7CDFEFE}"/>
                </a:ext>
              </a:extLst>
            </p:cNvPr>
            <p:cNvSpPr/>
            <p:nvPr/>
          </p:nvSpPr>
          <p:spPr>
            <a:xfrm>
              <a:off x="2220686" y="1045030"/>
              <a:ext cx="1596571" cy="1379468"/>
            </a:xfrm>
            <a:prstGeom prst="roundRect">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defRPr/>
              </a:pPr>
              <a:r>
                <a:rPr lang="en-US" sz="1500" b="1">
                  <a:solidFill>
                    <a:srgbClr val="002060"/>
                  </a:solidFill>
                  <a:latin typeface="Calibri" panose="020F0502020204030204" pitchFamily="34" charset="0"/>
                  <a:cs typeface="Calibri" panose="020F0502020204030204" pitchFamily="34" charset="0"/>
                </a:rPr>
                <a:t>Connect</a:t>
              </a:r>
            </a:p>
          </p:txBody>
        </p:sp>
        <p:pic>
          <p:nvPicPr>
            <p:cNvPr id="252" name="Graphic 251" descr="Chat">
              <a:extLst>
                <a:ext uri="{FF2B5EF4-FFF2-40B4-BE49-F238E27FC236}">
                  <a16:creationId xmlns:a16="http://schemas.microsoft.com/office/drawing/2014/main" id="{75A66874-970F-4535-B460-5A1B2DFA0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1771" y="1510097"/>
              <a:ext cx="914400" cy="914400"/>
            </a:xfrm>
            <a:prstGeom prst="rect">
              <a:avLst/>
            </a:prstGeom>
          </p:spPr>
        </p:pic>
      </p:grpSp>
      <p:grpSp>
        <p:nvGrpSpPr>
          <p:cNvPr id="253" name="Group 252">
            <a:extLst>
              <a:ext uri="{FF2B5EF4-FFF2-40B4-BE49-F238E27FC236}">
                <a16:creationId xmlns:a16="http://schemas.microsoft.com/office/drawing/2014/main" id="{A3287ADC-549D-4C92-983B-7FBFF88383A3}"/>
              </a:ext>
            </a:extLst>
          </p:cNvPr>
          <p:cNvGrpSpPr/>
          <p:nvPr/>
        </p:nvGrpSpPr>
        <p:grpSpPr>
          <a:xfrm>
            <a:off x="6231083" y="2212397"/>
            <a:ext cx="1197428" cy="1034601"/>
            <a:chOff x="10006978" y="1045029"/>
            <a:chExt cx="1596571" cy="1379468"/>
          </a:xfrm>
        </p:grpSpPr>
        <p:sp>
          <p:nvSpPr>
            <p:cNvPr id="254" name="Rounded Rectangle 20">
              <a:extLst>
                <a:ext uri="{FF2B5EF4-FFF2-40B4-BE49-F238E27FC236}">
                  <a16:creationId xmlns:a16="http://schemas.microsoft.com/office/drawing/2014/main" id="{3DD5EBB2-587A-4002-830E-6D03CA7FABA6}"/>
                </a:ext>
              </a:extLst>
            </p:cNvPr>
            <p:cNvSpPr/>
            <p:nvPr/>
          </p:nvSpPr>
          <p:spPr>
            <a:xfrm>
              <a:off x="10006978" y="1045029"/>
              <a:ext cx="1596571" cy="137946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a:spcBef>
                  <a:spcPct val="0"/>
                </a:spcBef>
                <a:spcAft>
                  <a:spcPct val="0"/>
                </a:spcAft>
                <a:defRPr/>
              </a:pPr>
              <a:r>
                <a:rPr lang="en-US" sz="1500" b="1">
                  <a:solidFill>
                    <a:srgbClr val="002060"/>
                  </a:solidFill>
                  <a:latin typeface="Calibri" panose="020F0502020204030204" pitchFamily="34" charset="0"/>
                  <a:cs typeface="Calibri" panose="020F0502020204030204" pitchFamily="34" charset="0"/>
                </a:rPr>
                <a:t>Monitor</a:t>
              </a:r>
            </a:p>
          </p:txBody>
        </p:sp>
        <p:pic>
          <p:nvPicPr>
            <p:cNvPr id="255" name="Graphic 254" descr="Business Growth">
              <a:extLst>
                <a:ext uri="{FF2B5EF4-FFF2-40B4-BE49-F238E27FC236}">
                  <a16:creationId xmlns:a16="http://schemas.microsoft.com/office/drawing/2014/main" id="{8A5628E1-699E-450F-9841-17E933FF77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063" y="1510097"/>
              <a:ext cx="914400" cy="849397"/>
            </a:xfrm>
            <a:prstGeom prst="rect">
              <a:avLst/>
            </a:prstGeom>
          </p:spPr>
        </p:pic>
      </p:grpSp>
      <p:pic>
        <p:nvPicPr>
          <p:cNvPr id="256" name="Graphic 255" descr="Schoolhouse">
            <a:extLst>
              <a:ext uri="{FF2B5EF4-FFF2-40B4-BE49-F238E27FC236}">
                <a16:creationId xmlns:a16="http://schemas.microsoft.com/office/drawing/2014/main" id="{D6FFEF9F-DCF9-4A9D-B8F7-2432FED8B0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20644" y="1918026"/>
            <a:ext cx="2407804" cy="2189783"/>
          </a:xfrm>
          <a:prstGeom prst="rect">
            <a:avLst/>
          </a:prstGeom>
        </p:spPr>
      </p:pic>
      <p:sp>
        <p:nvSpPr>
          <p:cNvPr id="257" name="Rectangle 256">
            <a:extLst>
              <a:ext uri="{FF2B5EF4-FFF2-40B4-BE49-F238E27FC236}">
                <a16:creationId xmlns:a16="http://schemas.microsoft.com/office/drawing/2014/main" id="{2C09D827-D5D1-433A-8B7D-91336183CF49}"/>
              </a:ext>
            </a:extLst>
          </p:cNvPr>
          <p:cNvSpPr/>
          <p:nvPr/>
        </p:nvSpPr>
        <p:spPr>
          <a:xfrm>
            <a:off x="7685429" y="3933205"/>
            <a:ext cx="2443021" cy="830997"/>
          </a:xfrm>
          <a:prstGeom prst="rect">
            <a:avLst/>
          </a:prstGeom>
          <a:ln>
            <a:noFill/>
          </a:ln>
        </p:spPr>
        <p:txBody>
          <a:bodyPr wrap="square">
            <a:spAutoFit/>
          </a:bodyPr>
          <a:lstStyle/>
          <a:p>
            <a:pPr algn="ctr" fontAlgn="base">
              <a:spcBef>
                <a:spcPct val="0"/>
              </a:spcBef>
              <a:spcAft>
                <a:spcPct val="0"/>
              </a:spcAft>
              <a:defRPr/>
            </a:pPr>
            <a:r>
              <a:rPr lang="en-US" sz="1600" dirty="0">
                <a:solidFill>
                  <a:schemeClr val="accent4">
                    <a:lumMod val="40000"/>
                    <a:lumOff val="60000"/>
                  </a:schemeClr>
                </a:solidFill>
                <a:latin typeface="Hind Vadodara" panose="020B0604020202020204" charset="0"/>
                <a:ea typeface="ＭＳ Ｐゴシック" pitchFamily="-107" charset="-128"/>
                <a:cs typeface="Hind Vadodara" panose="020B0604020202020204" charset="0"/>
              </a:rPr>
              <a:t>Positive, Predictable, &amp; Safe Learning Environments</a:t>
            </a:r>
          </a:p>
        </p:txBody>
      </p:sp>
    </p:spTree>
    <p:extLst>
      <p:ext uri="{BB962C8B-B14F-4D97-AF65-F5344CB8AC3E}">
        <p14:creationId xmlns:p14="http://schemas.microsoft.com/office/powerpoint/2010/main" val="427275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9">
                                            <p:txEl>
                                              <p:pRg st="0" end="0"/>
                                            </p:txEl>
                                          </p:spTgt>
                                        </p:tgtEl>
                                        <p:attrNameLst>
                                          <p:attrName>style.visibility</p:attrName>
                                        </p:attrNameLst>
                                      </p:cBhvr>
                                      <p:to>
                                        <p:strVal val="visible"/>
                                      </p:to>
                                    </p:set>
                                    <p:animEffect transition="in" filter="wipe(left)">
                                      <p:cBhvr>
                                        <p:cTn id="20" dur="500"/>
                                        <p:tgtEl>
                                          <p:spTgt spid="13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0"/>
                                        </p:tgtEl>
                                        <p:attrNameLst>
                                          <p:attrName>style.visibility</p:attrName>
                                        </p:attrNameLst>
                                      </p:cBhvr>
                                      <p:to>
                                        <p:strVal val="visible"/>
                                      </p:to>
                                    </p:set>
                                    <p:animEffect transition="in" filter="fade">
                                      <p:cBhvr>
                                        <p:cTn id="23" dur="500"/>
                                        <p:tgtEl>
                                          <p:spTgt spid="140"/>
                                        </p:tgtEl>
                                      </p:cBhvr>
                                    </p:animEffect>
                                  </p:childTnLst>
                                </p:cTn>
                              </p:par>
                              <p:par>
                                <p:cTn id="24" presetID="22" presetClass="entr" presetSubtype="8" fill="hold" nodeType="withEffect">
                                  <p:stCondLst>
                                    <p:cond delay="0"/>
                                  </p:stCondLst>
                                  <p:childTnLst>
                                    <p:set>
                                      <p:cBhvr>
                                        <p:cTn id="25" dur="1" fill="hold">
                                          <p:stCondLst>
                                            <p:cond delay="0"/>
                                          </p:stCondLst>
                                        </p:cTn>
                                        <p:tgtEl>
                                          <p:spTgt spid="216"/>
                                        </p:tgtEl>
                                        <p:attrNameLst>
                                          <p:attrName>style.visibility</p:attrName>
                                        </p:attrNameLst>
                                      </p:cBhvr>
                                      <p:to>
                                        <p:strVal val="visible"/>
                                      </p:to>
                                    </p:set>
                                    <p:animEffect transition="in" filter="wipe(left)">
                                      <p:cBhvr>
                                        <p:cTn id="26" dur="500"/>
                                        <p:tgtEl>
                                          <p:spTgt spid="2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1">
                                            <p:txEl>
                                              <p:pRg st="0" end="0"/>
                                            </p:txEl>
                                          </p:spTgt>
                                        </p:tgtEl>
                                        <p:attrNameLst>
                                          <p:attrName>style.visibility</p:attrName>
                                        </p:attrNameLst>
                                      </p:cBhvr>
                                      <p:to>
                                        <p:strVal val="visible"/>
                                      </p:to>
                                    </p:set>
                                    <p:animEffect transition="in" filter="wipe(left)">
                                      <p:cBhvr>
                                        <p:cTn id="29" dur="500"/>
                                        <p:tgtEl>
                                          <p:spTgt spid="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2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97D2-1E94-F544-B9B4-1D73840963ED}"/>
              </a:ext>
            </a:extLst>
          </p:cNvPr>
          <p:cNvSpPr>
            <a:spLocks noGrp="1"/>
          </p:cNvSpPr>
          <p:nvPr>
            <p:ph type="title"/>
          </p:nvPr>
        </p:nvSpPr>
        <p:spPr/>
        <p:txBody>
          <a:bodyPr/>
          <a:lstStyle/>
          <a:p>
            <a:r>
              <a:rPr lang="en-US" dirty="0"/>
              <a:t>POLL: CLASSROOM/VIRTUAL LEARNING MATRIX</a:t>
            </a:r>
          </a:p>
        </p:txBody>
      </p:sp>
      <p:sp>
        <p:nvSpPr>
          <p:cNvPr id="3" name="Content Placeholder 2">
            <a:extLst>
              <a:ext uri="{FF2B5EF4-FFF2-40B4-BE49-F238E27FC236}">
                <a16:creationId xmlns:a16="http://schemas.microsoft.com/office/drawing/2014/main" id="{B67DED64-1F6A-9840-9DAD-A215060F68E9}"/>
              </a:ext>
            </a:extLst>
          </p:cNvPr>
          <p:cNvSpPr>
            <a:spLocks noGrp="1"/>
          </p:cNvSpPr>
          <p:nvPr>
            <p:ph sz="half" idx="4294967295"/>
          </p:nvPr>
        </p:nvSpPr>
        <p:spPr>
          <a:xfrm>
            <a:off x="6763308" y="2048256"/>
            <a:ext cx="4941012" cy="4332288"/>
          </a:xfrm>
        </p:spPr>
        <p:txBody>
          <a:bodyPr/>
          <a:lstStyle/>
          <a:p>
            <a:r>
              <a:rPr lang="en-US" sz="1800" dirty="0"/>
              <a:t>On a scale of 0-2, how developed is your classroom/ virtual learning routines matrix?</a:t>
            </a:r>
          </a:p>
          <a:p>
            <a:pPr lvl="1"/>
            <a:r>
              <a:rPr lang="en-US" sz="1800" dirty="0"/>
              <a:t>0 – Not Yet Started</a:t>
            </a:r>
          </a:p>
          <a:p>
            <a:pPr lvl="1"/>
            <a:r>
              <a:rPr lang="en-US" sz="1800" dirty="0"/>
              <a:t>1 – In Progress</a:t>
            </a:r>
          </a:p>
          <a:p>
            <a:pPr lvl="1"/>
            <a:r>
              <a:rPr lang="en-US" sz="1800" dirty="0"/>
              <a:t>2 – Developed</a:t>
            </a:r>
          </a:p>
          <a:p>
            <a:endParaRPr lang="en-US" sz="1800" dirty="0"/>
          </a:p>
          <a:p>
            <a:r>
              <a:rPr lang="en-US" sz="1800" dirty="0"/>
              <a:t>How do you plan to get input from stakeholders on revisions to your matrix (e.g. teachers, other staff, students, families)?</a:t>
            </a:r>
          </a:p>
        </p:txBody>
      </p:sp>
      <p:pic>
        <p:nvPicPr>
          <p:cNvPr id="5" name="Content Placeholder 4">
            <a:extLst>
              <a:ext uri="{FF2B5EF4-FFF2-40B4-BE49-F238E27FC236}">
                <a16:creationId xmlns:a16="http://schemas.microsoft.com/office/drawing/2014/main" id="{F4BBA199-22DE-7C45-A321-19299493E7BC}"/>
              </a:ext>
            </a:extLst>
          </p:cNvPr>
          <p:cNvPicPr>
            <a:picLocks noGrp="1" noChangeAspect="1"/>
          </p:cNvPicPr>
          <p:nvPr>
            <p:ph sz="half" idx="4294967295"/>
          </p:nvPr>
        </p:nvPicPr>
        <p:blipFill>
          <a:blip r:embed="rId3"/>
          <a:stretch>
            <a:fillRect/>
          </a:stretch>
        </p:blipFill>
        <p:spPr>
          <a:xfrm>
            <a:off x="792722" y="2048256"/>
            <a:ext cx="5970587" cy="433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Google Shape;662;p43">
            <a:extLst>
              <a:ext uri="{FF2B5EF4-FFF2-40B4-BE49-F238E27FC236}">
                <a16:creationId xmlns:a16="http://schemas.microsoft.com/office/drawing/2014/main" id="{01DAEEAB-2BD5-4AAB-B752-91D7074BCA90}"/>
              </a:ext>
            </a:extLst>
          </p:cNvPr>
          <p:cNvSpPr/>
          <p:nvPr/>
        </p:nvSpPr>
        <p:spPr>
          <a:xfrm>
            <a:off x="10509971" y="46746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8607;p69">
            <a:extLst>
              <a:ext uri="{FF2B5EF4-FFF2-40B4-BE49-F238E27FC236}">
                <a16:creationId xmlns:a16="http://schemas.microsoft.com/office/drawing/2014/main" id="{E8A3FA72-69FA-47C3-9E5A-F109D6D111EF}"/>
              </a:ext>
            </a:extLst>
          </p:cNvPr>
          <p:cNvGrpSpPr/>
          <p:nvPr/>
        </p:nvGrpSpPr>
        <p:grpSpPr>
          <a:xfrm>
            <a:off x="10640462" y="739094"/>
            <a:ext cx="550930" cy="427787"/>
            <a:chOff x="2617693" y="3817325"/>
            <a:chExt cx="420475" cy="326491"/>
          </a:xfrm>
        </p:grpSpPr>
        <p:sp>
          <p:nvSpPr>
            <p:cNvPr id="8" name="Google Shape;8608;p69">
              <a:extLst>
                <a:ext uri="{FF2B5EF4-FFF2-40B4-BE49-F238E27FC236}">
                  <a16:creationId xmlns:a16="http://schemas.microsoft.com/office/drawing/2014/main" id="{F7D23856-AEE6-49D7-80C0-CAE3DC433FC6}"/>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609;p69">
              <a:extLst>
                <a:ext uri="{FF2B5EF4-FFF2-40B4-BE49-F238E27FC236}">
                  <a16:creationId xmlns:a16="http://schemas.microsoft.com/office/drawing/2014/main" id="{37C1FBE2-24DB-4ADE-A04D-696FE7275112}"/>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610;p69">
              <a:extLst>
                <a:ext uri="{FF2B5EF4-FFF2-40B4-BE49-F238E27FC236}">
                  <a16:creationId xmlns:a16="http://schemas.microsoft.com/office/drawing/2014/main" id="{C14D32CC-82D0-4C4F-A8AE-0527DC27ABD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611;p69">
              <a:extLst>
                <a:ext uri="{FF2B5EF4-FFF2-40B4-BE49-F238E27FC236}">
                  <a16:creationId xmlns:a16="http://schemas.microsoft.com/office/drawing/2014/main" id="{1D44C42D-C480-41EE-A9D6-2C78B1F73C51}"/>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612;p69">
              <a:extLst>
                <a:ext uri="{FF2B5EF4-FFF2-40B4-BE49-F238E27FC236}">
                  <a16:creationId xmlns:a16="http://schemas.microsoft.com/office/drawing/2014/main" id="{3B681638-B1C2-43B5-8DDC-1FAE9BD18FFA}"/>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613;p69">
              <a:extLst>
                <a:ext uri="{FF2B5EF4-FFF2-40B4-BE49-F238E27FC236}">
                  <a16:creationId xmlns:a16="http://schemas.microsoft.com/office/drawing/2014/main" id="{8F66DE9D-FD39-42ED-BD64-CB49DE86E280}"/>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614;p69">
              <a:extLst>
                <a:ext uri="{FF2B5EF4-FFF2-40B4-BE49-F238E27FC236}">
                  <a16:creationId xmlns:a16="http://schemas.microsoft.com/office/drawing/2014/main" id="{4A0F8CC5-E117-428E-946D-97AD76934626}"/>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15;p69">
              <a:extLst>
                <a:ext uri="{FF2B5EF4-FFF2-40B4-BE49-F238E27FC236}">
                  <a16:creationId xmlns:a16="http://schemas.microsoft.com/office/drawing/2014/main" id="{F909618C-3AFF-43D8-9E5A-9019A661BB6B}"/>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16;p69">
              <a:extLst>
                <a:ext uri="{FF2B5EF4-FFF2-40B4-BE49-F238E27FC236}">
                  <a16:creationId xmlns:a16="http://schemas.microsoft.com/office/drawing/2014/main" id="{5AF4CE30-CD23-4325-AACE-7A50BAA39E94}"/>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17;p69">
              <a:extLst>
                <a:ext uri="{FF2B5EF4-FFF2-40B4-BE49-F238E27FC236}">
                  <a16:creationId xmlns:a16="http://schemas.microsoft.com/office/drawing/2014/main" id="{E5A4E362-11DE-470A-986C-2B29ABB76ECD}"/>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18;p69">
              <a:extLst>
                <a:ext uri="{FF2B5EF4-FFF2-40B4-BE49-F238E27FC236}">
                  <a16:creationId xmlns:a16="http://schemas.microsoft.com/office/drawing/2014/main" id="{84F11A2F-6878-485E-8480-2587D514097B}"/>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19;p69">
              <a:extLst>
                <a:ext uri="{FF2B5EF4-FFF2-40B4-BE49-F238E27FC236}">
                  <a16:creationId xmlns:a16="http://schemas.microsoft.com/office/drawing/2014/main" id="{F272FDE9-FAD3-464E-9421-CFC273F7C687}"/>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20;p69">
              <a:extLst>
                <a:ext uri="{FF2B5EF4-FFF2-40B4-BE49-F238E27FC236}">
                  <a16:creationId xmlns:a16="http://schemas.microsoft.com/office/drawing/2014/main" id="{F0CEAC6B-3043-4225-A52A-06787776D23F}"/>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21;p69">
              <a:extLst>
                <a:ext uri="{FF2B5EF4-FFF2-40B4-BE49-F238E27FC236}">
                  <a16:creationId xmlns:a16="http://schemas.microsoft.com/office/drawing/2014/main" id="{89B8F0FE-4D52-40C8-87BB-ACE54C785201}"/>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22;p69">
              <a:extLst>
                <a:ext uri="{FF2B5EF4-FFF2-40B4-BE49-F238E27FC236}">
                  <a16:creationId xmlns:a16="http://schemas.microsoft.com/office/drawing/2014/main" id="{29BBD386-7F53-440E-B15E-182145877C12}"/>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23;p69">
              <a:extLst>
                <a:ext uri="{FF2B5EF4-FFF2-40B4-BE49-F238E27FC236}">
                  <a16:creationId xmlns:a16="http://schemas.microsoft.com/office/drawing/2014/main" id="{E9511B04-967F-4A32-A46B-CD53C9500604}"/>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24;p69">
              <a:extLst>
                <a:ext uri="{FF2B5EF4-FFF2-40B4-BE49-F238E27FC236}">
                  <a16:creationId xmlns:a16="http://schemas.microsoft.com/office/drawing/2014/main" id="{280A1342-423B-45FE-9791-574617FBD992}"/>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95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272845"/>
            <a:ext cx="9591088" cy="845600"/>
          </a:xfrm>
        </p:spPr>
        <p:txBody>
          <a:bodyPr/>
          <a:lstStyle/>
          <a:p>
            <a:r>
              <a:rPr lang="en-US" dirty="0"/>
              <a:t>CHECK IN: PBIS IN THE CLASSROOM</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85647" y="581479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5917288" y="1625693"/>
            <a:ext cx="5893832" cy="4188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2200" b="0" i="0" u="none" strike="noStrike" kern="1200" cap="none" spc="0" normalizeH="0" baseline="0" noProof="0" dirty="0">
                <a:ln>
                  <a:noFill/>
                </a:ln>
                <a:solidFill>
                  <a:srgbClr val="FEFFFF"/>
                </a:solidFill>
                <a:effectLst/>
                <a:uLnTx/>
                <a:uFillTx/>
                <a:latin typeface="Hind Vadodara" panose="020B0604020202020204"/>
              </a:rPr>
              <a:t>In randomized groups, brainstorm ideas for supporting positive classroom practices based on the Supporting &amp; Responding to Behavior guide and/or discussions last month.</a:t>
            </a:r>
          </a:p>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2200" b="0" i="0" u="none" strike="noStrike" kern="1200" cap="none" spc="0" normalizeH="0" baseline="0" noProof="0" dirty="0">
                <a:ln>
                  <a:noFill/>
                </a:ln>
                <a:solidFill>
                  <a:srgbClr val="FEFFFF"/>
                </a:solidFill>
                <a:effectLst/>
                <a:uLnTx/>
                <a:uFillTx/>
                <a:latin typeface="Hind Vadodara" panose="020B0604020202020204"/>
              </a:rPr>
              <a:t>Take notes on your school’s virtual action plan.</a:t>
            </a:r>
          </a:p>
          <a:p>
            <a:pPr marL="457200" marR="0" lvl="0" indent="-457200" algn="l" defTabSz="914400" rtl="0" eaLnBrk="1" fontAlgn="auto" latinLnBrk="0" hangingPunct="1">
              <a:lnSpc>
                <a:spcPct val="108000"/>
              </a:lnSpc>
              <a:spcBef>
                <a:spcPts val="0"/>
              </a:spcBef>
              <a:buClrTx/>
              <a:buSzTx/>
              <a:buFont typeface="+mj-lt"/>
              <a:buAutoNum type="arabicPeriod"/>
              <a:tabLst/>
              <a:defRPr/>
            </a:pPr>
            <a:r>
              <a:rPr kumimoji="0" lang="en-US" sz="2200" b="0" i="0" u="none" strike="noStrike" kern="1200" cap="none" spc="0" normalizeH="0" baseline="0" noProof="0" dirty="0">
                <a:ln>
                  <a:noFill/>
                </a:ln>
                <a:solidFill>
                  <a:srgbClr val="FEFFFF"/>
                </a:solidFill>
                <a:effectLst/>
                <a:uLnTx/>
                <a:uFillTx/>
                <a:latin typeface="Hind Vadodara" panose="020B0604020202020204"/>
              </a:rPr>
              <a:t>Prepare to present 1 “big idea” from your group when we return to the larger group.</a:t>
            </a:r>
          </a:p>
        </p:txBody>
      </p:sp>
      <p:sp>
        <p:nvSpPr>
          <p:cNvPr id="65" name="TextBox 64">
            <a:extLst>
              <a:ext uri="{FF2B5EF4-FFF2-40B4-BE49-F238E27FC236}">
                <a16:creationId xmlns:a16="http://schemas.microsoft.com/office/drawing/2014/main" id="{81077EA9-20FE-5643-991D-32C1829914D6}"/>
              </a:ext>
            </a:extLst>
          </p:cNvPr>
          <p:cNvSpPr txBox="1"/>
          <p:nvPr/>
        </p:nvSpPr>
        <p:spPr>
          <a:xfrm>
            <a:off x="10325442" y="5899121"/>
            <a:ext cx="2798618"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15 minutes</a:t>
            </a:r>
          </a:p>
        </p:txBody>
      </p:sp>
      <p:pic>
        <p:nvPicPr>
          <p:cNvPr id="52" name="Content Placeholder 3">
            <a:extLst>
              <a:ext uri="{FF2B5EF4-FFF2-40B4-BE49-F238E27FC236}">
                <a16:creationId xmlns:a16="http://schemas.microsoft.com/office/drawing/2014/main" id="{87420B03-9CA3-436D-9E51-581D36CC776F}"/>
              </a:ext>
            </a:extLst>
          </p:cNvPr>
          <p:cNvPicPr>
            <a:picLocks noChangeAspect="1"/>
          </p:cNvPicPr>
          <p:nvPr/>
        </p:nvPicPr>
        <p:blipFill>
          <a:blip r:embed="rId3"/>
          <a:srcRect t="14703" b="14703"/>
          <a:stretch>
            <a:fillRect/>
          </a:stretch>
        </p:blipFill>
        <p:spPr bwMode="auto">
          <a:xfrm>
            <a:off x="380880" y="2239111"/>
            <a:ext cx="5384800" cy="2961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3" name="Google Shape;6464;p67">
            <a:extLst>
              <a:ext uri="{FF2B5EF4-FFF2-40B4-BE49-F238E27FC236}">
                <a16:creationId xmlns:a16="http://schemas.microsoft.com/office/drawing/2014/main" id="{2F0CB79E-6EC1-4776-AD46-40D168375E84}"/>
              </a:ext>
            </a:extLst>
          </p:cNvPr>
          <p:cNvGrpSpPr/>
          <p:nvPr/>
        </p:nvGrpSpPr>
        <p:grpSpPr>
          <a:xfrm>
            <a:off x="6395968" y="5847814"/>
            <a:ext cx="495955" cy="495955"/>
            <a:chOff x="4674908" y="3682271"/>
            <a:chExt cx="371966" cy="371966"/>
          </a:xfrm>
        </p:grpSpPr>
        <p:sp>
          <p:nvSpPr>
            <p:cNvPr id="54" name="Google Shape;6465;p67">
              <a:extLst>
                <a:ext uri="{FF2B5EF4-FFF2-40B4-BE49-F238E27FC236}">
                  <a16:creationId xmlns:a16="http://schemas.microsoft.com/office/drawing/2014/main" id="{D74BC58D-CC02-458E-B496-F2D71477E65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6466;p67">
              <a:extLst>
                <a:ext uri="{FF2B5EF4-FFF2-40B4-BE49-F238E27FC236}">
                  <a16:creationId xmlns:a16="http://schemas.microsoft.com/office/drawing/2014/main" id="{FC21FC1F-AC04-4D23-A120-18DB17B5848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6467;p67">
              <a:extLst>
                <a:ext uri="{FF2B5EF4-FFF2-40B4-BE49-F238E27FC236}">
                  <a16:creationId xmlns:a16="http://schemas.microsoft.com/office/drawing/2014/main" id="{6C430DF5-F6D9-4A4A-B23E-C2BDCF5B833E}"/>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6468;p67">
              <a:extLst>
                <a:ext uri="{FF2B5EF4-FFF2-40B4-BE49-F238E27FC236}">
                  <a16:creationId xmlns:a16="http://schemas.microsoft.com/office/drawing/2014/main" id="{BE9737A9-D6BE-4D98-846E-FD382E79EB60}"/>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Text Placeholder 4">
            <a:extLst>
              <a:ext uri="{FF2B5EF4-FFF2-40B4-BE49-F238E27FC236}">
                <a16:creationId xmlns:a16="http://schemas.microsoft.com/office/drawing/2014/main" id="{9AFB58ED-7AE3-4F90-BFB5-B67BB2B1F315}"/>
              </a:ext>
            </a:extLst>
          </p:cNvPr>
          <p:cNvSpPr txBox="1">
            <a:spLocks/>
          </p:cNvSpPr>
          <p:nvPr/>
        </p:nvSpPr>
        <p:spPr>
          <a:xfrm>
            <a:off x="6719649" y="5809065"/>
            <a:ext cx="2702425" cy="54371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1867" kern="0" dirty="0">
                <a:solidFill>
                  <a:prstClr val="white"/>
                </a:solidFill>
              </a:rPr>
              <a:t>Randomized Breakouts</a:t>
            </a:r>
            <a:endParaRPr lang="en-US" sz="1867" i="1" kern="0" dirty="0">
              <a:solidFill>
                <a:prstClr val="white"/>
              </a:solidFill>
            </a:endParaRPr>
          </a:p>
        </p:txBody>
      </p:sp>
    </p:spTree>
    <p:extLst>
      <p:ext uri="{BB962C8B-B14F-4D97-AF65-F5344CB8AC3E}">
        <p14:creationId xmlns:p14="http://schemas.microsoft.com/office/powerpoint/2010/main" val="37384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533995" y="4018670"/>
            <a:ext cx="7384719" cy="1650351"/>
          </a:xfrm>
          <a:prstGeom prst="rect">
            <a:avLst/>
          </a:prstGeom>
        </p:spPr>
        <p:txBody>
          <a:bodyPr spcFirstLastPara="1" wrap="square" lIns="121900" tIns="121900" rIns="121900" bIns="121900" anchor="ctr" anchorCtr="0">
            <a:noAutofit/>
          </a:bodyPr>
          <a:lstStyle/>
          <a:p>
            <a:r>
              <a:rPr lang="en" sz="4267" dirty="0"/>
              <a:t>INTEGRATION &amp; ALIGNMENT WITH PBIS FRAMEWORK</a:t>
            </a:r>
            <a:endParaRPr sz="4267"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525163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4">
            <a:extLst>
              <a:ext uri="{FF2B5EF4-FFF2-40B4-BE49-F238E27FC236}">
                <a16:creationId xmlns:a16="http://schemas.microsoft.com/office/drawing/2014/main" id="{ADED1C66-0EAD-9240-8F05-2969C5C063DF}"/>
              </a:ext>
            </a:extLst>
          </p:cNvPr>
          <p:cNvSpPr>
            <a:spLocks noGrp="1"/>
          </p:cNvSpPr>
          <p:nvPr>
            <p:ph type="body" idx="1"/>
          </p:nvPr>
        </p:nvSpPr>
        <p:spPr/>
        <p:txBody>
          <a:bodyPr vert="horz" lIns="91440" tIns="45720" rIns="91440" bIns="45720" rtlCol="0" anchor="t">
            <a:normAutofit/>
          </a:bodyPr>
          <a:lstStyle/>
          <a:p>
            <a:r>
              <a:rPr lang="en-US" altLang="en-US" dirty="0">
                <a:ea typeface="ＭＳ Ｐゴシック"/>
              </a:rPr>
              <a:t>Use one coherent implementation framework to align competing initiatives for the current context and avoid repeatedly shifting focus to new initiatives.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r>
              <a:rPr lang="en-US" altLang="en-US" dirty="0">
                <a:ea typeface="ＭＳ Ｐゴシック"/>
              </a:rPr>
              <a:t>Articulate and simplify message so district, community/school leaders and staff see a coherent framework and can support an overall improvement strategy</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r>
              <a:rPr lang="en-US" altLang="en-US" dirty="0">
                <a:ea typeface="ＭＳ Ｐゴシック"/>
              </a:rPr>
              <a:t>Use the PBIS/MTSS core features as the guiding principles of the proactive/preventative approach. </a:t>
            </a:r>
            <a:endParaRPr lang="en-US" altLang="en-US" dirty="0">
              <a:ea typeface="ＭＳ Ｐゴシック" panose="020B0600070205080204" pitchFamily="34" charset="-128"/>
              <a:cs typeface="Calibri"/>
            </a:endParaRPr>
          </a:p>
        </p:txBody>
      </p:sp>
      <p:sp>
        <p:nvSpPr>
          <p:cNvPr id="16385" name="Title 3">
            <a:extLst>
              <a:ext uri="{FF2B5EF4-FFF2-40B4-BE49-F238E27FC236}">
                <a16:creationId xmlns:a16="http://schemas.microsoft.com/office/drawing/2014/main" id="{29662AB0-6571-C247-A29E-ED61177AE2D4}"/>
              </a:ext>
            </a:extLst>
          </p:cNvPr>
          <p:cNvSpPr>
            <a:spLocks noGrp="1"/>
          </p:cNvSpPr>
          <p:nvPr>
            <p:ph type="title"/>
          </p:nvPr>
        </p:nvSpPr>
        <p:spPr>
          <a:noFill/>
        </p:spPr>
        <p:txBody>
          <a:bodyPr/>
          <a:lstStyle/>
          <a:p>
            <a:r>
              <a:rPr lang="en-US" altLang="en-US" dirty="0">
                <a:ea typeface="ＭＳ Ｐゴシック" panose="020B0600070205080204" pitchFamily="34" charset="-128"/>
              </a:rPr>
              <a:t>BIG IDEAS: WHY ALIGN?</a:t>
            </a:r>
          </a:p>
        </p:txBody>
      </p:sp>
    </p:spTree>
    <p:extLst>
      <p:ext uri="{BB962C8B-B14F-4D97-AF65-F5344CB8AC3E}">
        <p14:creationId xmlns:p14="http://schemas.microsoft.com/office/powerpoint/2010/main" val="360715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CFCDD2-68A6-744A-BC04-FF9B2591FBBA}"/>
              </a:ext>
            </a:extLst>
          </p:cNvPr>
          <p:cNvSpPr>
            <a:spLocks noGrp="1"/>
          </p:cNvSpPr>
          <p:nvPr>
            <p:ph type="title"/>
          </p:nvPr>
        </p:nvSpPr>
        <p:spPr>
          <a:xfrm>
            <a:off x="406674" y="389989"/>
            <a:ext cx="11378651" cy="845600"/>
          </a:xfrm>
          <a:noFill/>
        </p:spPr>
        <p:txBody>
          <a:bodyPr>
            <a:normAutofit/>
          </a:bodyPr>
          <a:lstStyle/>
          <a:p>
            <a:pPr eaLnBrk="1" hangingPunct="1"/>
            <a:r>
              <a:rPr lang="en-US" sz="4000" dirty="0">
                <a:ea typeface="ＭＳ Ｐゴシック" pitchFamily="-108" charset="-128"/>
                <a:cs typeface="ＭＳ Ｐゴシック" pitchFamily="-108" charset="-128"/>
              </a:rPr>
              <a:t>ALIGNING INITIATIVES, PROGRAMS, &amp; PRACTICES</a:t>
            </a:r>
          </a:p>
        </p:txBody>
      </p:sp>
      <p:sp>
        <p:nvSpPr>
          <p:cNvPr id="11" name="Rectangle 10">
            <a:extLst>
              <a:ext uri="{FF2B5EF4-FFF2-40B4-BE49-F238E27FC236}">
                <a16:creationId xmlns:a16="http://schemas.microsoft.com/office/drawing/2014/main" id="{AD700695-7A26-8B4D-80C7-0655ABFCA4B1}"/>
              </a:ext>
            </a:extLst>
          </p:cNvPr>
          <p:cNvSpPr/>
          <p:nvPr/>
        </p:nvSpPr>
        <p:spPr>
          <a:xfrm>
            <a:off x="3054605" y="6308981"/>
            <a:ext cx="91440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National TA Center on PBIS. (2017). </a:t>
            </a:r>
            <a:r>
              <a:rPr kumimoji="0" lang="en-US" sz="1400" b="0" i="1" u="none" strike="noStrike" kern="1200" cap="none" spc="0" normalizeH="0" baseline="0" noProof="0" dirty="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Technical guide for alignment of initiatives, programs, practices in school districts</a:t>
            </a:r>
            <a:r>
              <a:rPr kumimoji="0" lang="en-US" sz="1400" b="0" i="0" u="none" strike="noStrike" kern="1200" cap="none" spc="0" normalizeH="0" baseline="0" noProof="0" dirty="0">
                <a:ln>
                  <a:noFill/>
                </a:ln>
                <a:solidFill>
                  <a:prstClr val="white"/>
                </a:solidFill>
                <a:effectLst/>
                <a:uLnTx/>
                <a:uFillTx/>
                <a:latin typeface="Hind Vadodara" panose="020B0604020202020204" charset="0"/>
                <a:ea typeface="Times New Roman" panose="02020603050405020304" pitchFamily="18" charset="0"/>
                <a:cs typeface="Hind Vadodara" panose="020B0604020202020204" charset="0"/>
              </a:rPr>
              <a:t>. Eugene, OR: Retrieved from www.pbis.org</a:t>
            </a:r>
          </a:p>
        </p:txBody>
      </p:sp>
      <p:graphicFrame>
        <p:nvGraphicFramePr>
          <p:cNvPr id="13" name="Diagram 12">
            <a:extLst>
              <a:ext uri="{FF2B5EF4-FFF2-40B4-BE49-F238E27FC236}">
                <a16:creationId xmlns:a16="http://schemas.microsoft.com/office/drawing/2014/main" id="{7598A84A-1D7E-5347-824D-60AC670AEA1A}"/>
              </a:ext>
            </a:extLst>
          </p:cNvPr>
          <p:cNvGraphicFramePr/>
          <p:nvPr>
            <p:extLst>
              <p:ext uri="{D42A27DB-BD31-4B8C-83A1-F6EECF244321}">
                <p14:modId xmlns:p14="http://schemas.microsoft.com/office/powerpoint/2010/main" val="1838315664"/>
              </p:ext>
            </p:extLst>
          </p:nvPr>
        </p:nvGraphicFramePr>
        <p:xfrm>
          <a:off x="768605" y="1428186"/>
          <a:ext cx="4571999" cy="444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CD4F1250-3335-4D8D-9382-75E2564FBA78}"/>
              </a:ext>
            </a:extLst>
          </p:cNvPr>
          <p:cNvPicPr>
            <a:picLocks noChangeAspect="1"/>
          </p:cNvPicPr>
          <p:nvPr/>
        </p:nvPicPr>
        <p:blipFill>
          <a:blip r:embed="rId8"/>
          <a:stretch>
            <a:fillRect/>
          </a:stretch>
        </p:blipFill>
        <p:spPr>
          <a:xfrm>
            <a:off x="6196723" y="1428186"/>
            <a:ext cx="2859763" cy="3713978"/>
          </a:xfrm>
          <a:prstGeom prst="rect">
            <a:avLst/>
          </a:prstGeom>
        </p:spPr>
      </p:pic>
      <p:sp>
        <p:nvSpPr>
          <p:cNvPr id="15" name="TextBox 14">
            <a:hlinkClick r:id="rId9"/>
            <a:extLst>
              <a:ext uri="{FF2B5EF4-FFF2-40B4-BE49-F238E27FC236}">
                <a16:creationId xmlns:a16="http://schemas.microsoft.com/office/drawing/2014/main" id="{BCB720FC-E028-43C3-AC68-FA079D88B41F}"/>
              </a:ext>
            </a:extLst>
          </p:cNvPr>
          <p:cNvSpPr txBox="1"/>
          <p:nvPr/>
        </p:nvSpPr>
        <p:spPr>
          <a:xfrm>
            <a:off x="8712677" y="3885534"/>
            <a:ext cx="1955365" cy="199149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Poppins" panose="020B0604020202020204" charset="0"/>
                <a:cs typeface="Poppins" panose="020B0604020202020204" charset="0"/>
              </a:rPr>
              <a:t>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Poppins" panose="020B0604020202020204" charset="0"/>
                <a:cs typeface="Poppins" panose="020B0604020202020204" charset="0"/>
              </a:rPr>
              <a:t>Technical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Poppins" panose="020B0604020202020204" charset="0"/>
                <a:cs typeface="Poppins" panose="020B0604020202020204" charset="0"/>
              </a:rPr>
              <a:t>Guide on pbis.org</a:t>
            </a:r>
          </a:p>
        </p:txBody>
      </p:sp>
    </p:spTree>
    <p:extLst>
      <p:ext uri="{BB962C8B-B14F-4D97-AF65-F5344CB8AC3E}">
        <p14:creationId xmlns:p14="http://schemas.microsoft.com/office/powerpoint/2010/main" val="33482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1250"/>
                                  </p:stCondLst>
                                  <p:childTnLst>
                                    <p:animEffect transition="out" filter="fade">
                                      <p:cBhvr>
                                        <p:cTn id="6" dur="500" tmFilter="0, 0; .2, .5; .8, .5; 1, 0"/>
                                        <p:tgtEl>
                                          <p:spTgt spid="13">
                                            <p:graphicEl>
                                              <a:dgm id="{17BD6C7C-690E-8A42-8F1A-4FD0D07F6037}"/>
                                            </p:graphicEl>
                                          </p:spTgt>
                                        </p:tgtEl>
                                      </p:cBhvr>
                                    </p:animEffect>
                                    <p:animScale>
                                      <p:cBhvr>
                                        <p:cTn id="7" dur="250" autoRev="1" fill="hold"/>
                                        <p:tgtEl>
                                          <p:spTgt spid="13">
                                            <p:graphicEl>
                                              <a:dgm id="{17BD6C7C-690E-8A42-8F1A-4FD0D07F6037}"/>
                                            </p:graphicEl>
                                          </p:spTgt>
                                        </p:tgtEl>
                                      </p:cBhvr>
                                      <p:by x="105000" y="105000"/>
                                    </p:animScale>
                                  </p:childTnLst>
                                </p:cTn>
                              </p:par>
                              <p:par>
                                <p:cTn id="8" presetID="26" presetClass="emph" presetSubtype="0" fill="hold" grpId="1" nodeType="withEffect">
                                  <p:stCondLst>
                                    <p:cond delay="1250"/>
                                  </p:stCondLst>
                                  <p:childTnLst>
                                    <p:animEffect transition="out" filter="fade">
                                      <p:cBhvr>
                                        <p:cTn id="9" dur="500" tmFilter="0, 0; .2, .5; .8, .5; 1, 0"/>
                                        <p:tgtEl>
                                          <p:spTgt spid="13">
                                            <p:graphicEl>
                                              <a:dgm id="{AB1215F8-2153-3E44-A7D1-A416563A7EE5}"/>
                                            </p:graphicEl>
                                          </p:spTgt>
                                        </p:tgtEl>
                                      </p:cBhvr>
                                    </p:animEffect>
                                    <p:animScale>
                                      <p:cBhvr>
                                        <p:cTn id="10" dur="250" autoRev="1" fill="hold"/>
                                        <p:tgtEl>
                                          <p:spTgt spid="13">
                                            <p:graphicEl>
                                              <a:dgm id="{AB1215F8-2153-3E44-A7D1-A416563A7EE5}"/>
                                            </p:graphicEl>
                                          </p:spTgt>
                                        </p:tgtEl>
                                      </p:cBhvr>
                                      <p:by x="105000" y="105000"/>
                                    </p:animScale>
                                  </p:childTnLst>
                                </p:cTn>
                              </p:par>
                              <p:par>
                                <p:cTn id="11" presetID="26" presetClass="emph" presetSubtype="0" fill="hold" grpId="1" nodeType="withEffect">
                                  <p:stCondLst>
                                    <p:cond delay="1250"/>
                                  </p:stCondLst>
                                  <p:childTnLst>
                                    <p:animEffect transition="out" filter="fade">
                                      <p:cBhvr>
                                        <p:cTn id="12" dur="500" tmFilter="0, 0; .2, .5; .8, .5; 1, 0"/>
                                        <p:tgtEl>
                                          <p:spTgt spid="13">
                                            <p:graphicEl>
                                              <a:dgm id="{081EED3E-7607-8E4F-BD7B-A3E5A66EDCEA}"/>
                                            </p:graphicEl>
                                          </p:spTgt>
                                        </p:tgtEl>
                                      </p:cBhvr>
                                    </p:animEffect>
                                    <p:animScale>
                                      <p:cBhvr>
                                        <p:cTn id="13" dur="250" autoRev="1" fill="hold"/>
                                        <p:tgtEl>
                                          <p:spTgt spid="13">
                                            <p:graphicEl>
                                              <a:dgm id="{081EED3E-7607-8E4F-BD7B-A3E5A66EDCEA}"/>
                                            </p:graphicEl>
                                          </p:spTgt>
                                        </p:tgtEl>
                                      </p:cBhvr>
                                      <p:by x="105000" y="105000"/>
                                    </p:animScale>
                                  </p:childTnLst>
                                </p:cTn>
                              </p:par>
                              <p:par>
                                <p:cTn id="14" presetID="42" presetClass="exit" presetSubtype="0" fill="hold" grpId="1" nodeType="withEffect">
                                  <p:stCondLst>
                                    <p:cond delay="0"/>
                                  </p:stCondLst>
                                  <p:childTnLst>
                                    <p:animEffect transition="out" filter="fade">
                                      <p:cBhvr>
                                        <p:cTn id="15" dur="1000"/>
                                        <p:tgtEl>
                                          <p:spTgt spid="13">
                                            <p:graphicEl>
                                              <a:dgm id="{EFF85925-A1FD-F441-BBBF-29D201A24891}"/>
                                            </p:graphicEl>
                                          </p:spTgt>
                                        </p:tgtEl>
                                      </p:cBhvr>
                                    </p:animEffect>
                                    <p:anim calcmode="lin" valueType="num">
                                      <p:cBhvr>
                                        <p:cTn id="16" dur="1000"/>
                                        <p:tgtEl>
                                          <p:spTgt spid="13">
                                            <p:graphicEl>
                                              <a:dgm id="{EFF85925-A1FD-F441-BBBF-29D201A24891}"/>
                                            </p:graphicEl>
                                          </p:spTgt>
                                        </p:tgtEl>
                                        <p:attrNameLst>
                                          <p:attrName>ppt_x</p:attrName>
                                        </p:attrNameLst>
                                      </p:cBhvr>
                                      <p:tavLst>
                                        <p:tav tm="0">
                                          <p:val>
                                            <p:strVal val="ppt_x"/>
                                          </p:val>
                                        </p:tav>
                                        <p:tav tm="100000">
                                          <p:val>
                                            <p:strVal val="ppt_x"/>
                                          </p:val>
                                        </p:tav>
                                      </p:tavLst>
                                    </p:anim>
                                    <p:anim calcmode="lin" valueType="num">
                                      <p:cBhvr>
                                        <p:cTn id="17" dur="1000"/>
                                        <p:tgtEl>
                                          <p:spTgt spid="13">
                                            <p:graphicEl>
                                              <a:dgm id="{EFF85925-A1FD-F441-BBBF-29D201A24891}"/>
                                            </p:graphic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3">
                                            <p:graphicEl>
                                              <a:dgm id="{EFF85925-A1FD-F441-BBBF-29D201A24891}"/>
                                            </p:graphicEl>
                                          </p:spTgt>
                                        </p:tgtEl>
                                        <p:attrNameLst>
                                          <p:attrName>style.visibility</p:attrName>
                                        </p:attrNameLst>
                                      </p:cBhvr>
                                      <p:to>
                                        <p:strVal val="hidden"/>
                                      </p:to>
                                    </p:set>
                                  </p:childTnLst>
                                </p:cTn>
                              </p:par>
                              <p:par>
                                <p:cTn id="19" presetID="42" presetClass="exit" presetSubtype="0" fill="hold" grpId="1" nodeType="withEffect">
                                  <p:stCondLst>
                                    <p:cond delay="0"/>
                                  </p:stCondLst>
                                  <p:childTnLst>
                                    <p:animEffect transition="out" filter="fade">
                                      <p:cBhvr>
                                        <p:cTn id="20" dur="1000"/>
                                        <p:tgtEl>
                                          <p:spTgt spid="13">
                                            <p:graphicEl>
                                              <a:dgm id="{23F45AFC-16CC-6145-9CD4-55ED141B46D3}"/>
                                            </p:graphicEl>
                                          </p:spTgt>
                                        </p:tgtEl>
                                      </p:cBhvr>
                                    </p:animEffect>
                                    <p:anim calcmode="lin" valueType="num">
                                      <p:cBhvr>
                                        <p:cTn id="21" dur="1000"/>
                                        <p:tgtEl>
                                          <p:spTgt spid="13">
                                            <p:graphicEl>
                                              <a:dgm id="{23F45AFC-16CC-6145-9CD4-55ED141B46D3}"/>
                                            </p:graphicEl>
                                          </p:spTgt>
                                        </p:tgtEl>
                                        <p:attrNameLst>
                                          <p:attrName>ppt_x</p:attrName>
                                        </p:attrNameLst>
                                      </p:cBhvr>
                                      <p:tavLst>
                                        <p:tav tm="0">
                                          <p:val>
                                            <p:strVal val="ppt_x"/>
                                          </p:val>
                                        </p:tav>
                                        <p:tav tm="100000">
                                          <p:val>
                                            <p:strVal val="ppt_x"/>
                                          </p:val>
                                        </p:tav>
                                      </p:tavLst>
                                    </p:anim>
                                    <p:anim calcmode="lin" valueType="num">
                                      <p:cBhvr>
                                        <p:cTn id="22" dur="1000"/>
                                        <p:tgtEl>
                                          <p:spTgt spid="13">
                                            <p:graphicEl>
                                              <a:dgm id="{23F45AFC-16CC-6145-9CD4-55ED141B46D3}"/>
                                            </p:graphicEl>
                                          </p:spTgt>
                                        </p:tgtEl>
                                        <p:attrNameLst>
                                          <p:attrName>ppt_y</p:attrName>
                                        </p:attrNameLst>
                                      </p:cBhvr>
                                      <p:tavLst>
                                        <p:tav tm="0">
                                          <p:val>
                                            <p:strVal val="ppt_y"/>
                                          </p:val>
                                        </p:tav>
                                        <p:tav tm="100000">
                                          <p:val>
                                            <p:strVal val="ppt_y+.1"/>
                                          </p:val>
                                        </p:tav>
                                      </p:tavLst>
                                    </p:anim>
                                    <p:set>
                                      <p:cBhvr>
                                        <p:cTn id="23" dur="1" fill="hold">
                                          <p:stCondLst>
                                            <p:cond delay="999"/>
                                          </p:stCondLst>
                                        </p:cTn>
                                        <p:tgtEl>
                                          <p:spTgt spid="13">
                                            <p:graphicEl>
                                              <a:dgm id="{23F45AFC-16CC-6145-9CD4-55ED141B46D3}"/>
                                            </p:graphicEl>
                                          </p:spTgt>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3">
                                            <p:graphicEl>
                                              <a:dgm id="{DCDED1C1-3FD1-E84A-AD0E-A45C21B7AB4B}"/>
                                            </p:graphicEl>
                                          </p:spTgt>
                                        </p:tgtEl>
                                      </p:cBhvr>
                                    </p:animEffect>
                                    <p:anim calcmode="lin" valueType="num">
                                      <p:cBhvr>
                                        <p:cTn id="26" dur="1000"/>
                                        <p:tgtEl>
                                          <p:spTgt spid="13">
                                            <p:graphicEl>
                                              <a:dgm id="{DCDED1C1-3FD1-E84A-AD0E-A45C21B7AB4B}"/>
                                            </p:graphicEl>
                                          </p:spTgt>
                                        </p:tgtEl>
                                        <p:attrNameLst>
                                          <p:attrName>ppt_x</p:attrName>
                                        </p:attrNameLst>
                                      </p:cBhvr>
                                      <p:tavLst>
                                        <p:tav tm="0">
                                          <p:val>
                                            <p:strVal val="ppt_x"/>
                                          </p:val>
                                        </p:tav>
                                        <p:tav tm="100000">
                                          <p:val>
                                            <p:strVal val="ppt_x"/>
                                          </p:val>
                                        </p:tav>
                                      </p:tavLst>
                                    </p:anim>
                                    <p:anim calcmode="lin" valueType="num">
                                      <p:cBhvr>
                                        <p:cTn id="27" dur="1000"/>
                                        <p:tgtEl>
                                          <p:spTgt spid="13">
                                            <p:graphicEl>
                                              <a:dgm id="{DCDED1C1-3FD1-E84A-AD0E-A45C21B7AB4B}"/>
                                            </p:graphicEl>
                                          </p:spTgt>
                                        </p:tgtEl>
                                        <p:attrNameLst>
                                          <p:attrName>ppt_y</p:attrName>
                                        </p:attrNameLst>
                                      </p:cBhvr>
                                      <p:tavLst>
                                        <p:tav tm="0">
                                          <p:val>
                                            <p:strVal val="ppt_y"/>
                                          </p:val>
                                        </p:tav>
                                        <p:tav tm="100000">
                                          <p:val>
                                            <p:strVal val="ppt_y+.1"/>
                                          </p:val>
                                        </p:tav>
                                      </p:tavLst>
                                    </p:anim>
                                    <p:set>
                                      <p:cBhvr>
                                        <p:cTn id="28" dur="1" fill="hold">
                                          <p:stCondLst>
                                            <p:cond delay="999"/>
                                          </p:stCondLst>
                                        </p:cTn>
                                        <p:tgtEl>
                                          <p:spTgt spid="13">
                                            <p:graphicEl>
                                              <a:dgm id="{DCDED1C1-3FD1-E84A-AD0E-A45C21B7AB4B}"/>
                                            </p:graphicEl>
                                          </p:spTgt>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13">
                                            <p:graphicEl>
                                              <a:dgm id="{ABF7BC66-7FEB-9046-9F3C-45CF947B4AEF}"/>
                                            </p:graphicEl>
                                          </p:spTgt>
                                        </p:tgtEl>
                                      </p:cBhvr>
                                    </p:animEffect>
                                    <p:anim calcmode="lin" valueType="num">
                                      <p:cBhvr>
                                        <p:cTn id="31" dur="1000"/>
                                        <p:tgtEl>
                                          <p:spTgt spid="13">
                                            <p:graphicEl>
                                              <a:dgm id="{ABF7BC66-7FEB-9046-9F3C-45CF947B4AEF}"/>
                                            </p:graphicEl>
                                          </p:spTgt>
                                        </p:tgtEl>
                                        <p:attrNameLst>
                                          <p:attrName>ppt_x</p:attrName>
                                        </p:attrNameLst>
                                      </p:cBhvr>
                                      <p:tavLst>
                                        <p:tav tm="0">
                                          <p:val>
                                            <p:strVal val="ppt_x"/>
                                          </p:val>
                                        </p:tav>
                                        <p:tav tm="100000">
                                          <p:val>
                                            <p:strVal val="ppt_x"/>
                                          </p:val>
                                        </p:tav>
                                      </p:tavLst>
                                    </p:anim>
                                    <p:anim calcmode="lin" valueType="num">
                                      <p:cBhvr>
                                        <p:cTn id="32" dur="1000"/>
                                        <p:tgtEl>
                                          <p:spTgt spid="13">
                                            <p:graphicEl>
                                              <a:dgm id="{ABF7BC66-7FEB-9046-9F3C-45CF947B4AEF}"/>
                                            </p:graphic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13">
                                            <p:graphicEl>
                                              <a:dgm id="{ABF7BC66-7FEB-9046-9F3C-45CF947B4AEF}"/>
                                            </p:graphicEl>
                                          </p:spTgt>
                                        </p:tgtEl>
                                        <p:attrNameLst>
                                          <p:attrName>style.visibility</p:attrName>
                                        </p:attrNameLst>
                                      </p:cBhvr>
                                      <p:to>
                                        <p:strVal val="hidden"/>
                                      </p:to>
                                    </p:set>
                                  </p:childTnLst>
                                </p:cTn>
                              </p:par>
                              <p:par>
                                <p:cTn id="34" presetID="42" presetClass="exit" presetSubtype="0" fill="hold" grpId="1" nodeType="withEffect">
                                  <p:stCondLst>
                                    <p:cond delay="0"/>
                                  </p:stCondLst>
                                  <p:childTnLst>
                                    <p:animEffect transition="out" filter="fade">
                                      <p:cBhvr>
                                        <p:cTn id="35" dur="1000"/>
                                        <p:tgtEl>
                                          <p:spTgt spid="13">
                                            <p:graphicEl>
                                              <a:dgm id="{203AF172-3161-1E4F-876E-A381D66D20E5}"/>
                                            </p:graphicEl>
                                          </p:spTgt>
                                        </p:tgtEl>
                                      </p:cBhvr>
                                    </p:animEffect>
                                    <p:anim calcmode="lin" valueType="num">
                                      <p:cBhvr>
                                        <p:cTn id="36" dur="1000"/>
                                        <p:tgtEl>
                                          <p:spTgt spid="13">
                                            <p:graphicEl>
                                              <a:dgm id="{203AF172-3161-1E4F-876E-A381D66D20E5}"/>
                                            </p:graphicEl>
                                          </p:spTgt>
                                        </p:tgtEl>
                                        <p:attrNameLst>
                                          <p:attrName>ppt_x</p:attrName>
                                        </p:attrNameLst>
                                      </p:cBhvr>
                                      <p:tavLst>
                                        <p:tav tm="0">
                                          <p:val>
                                            <p:strVal val="ppt_x"/>
                                          </p:val>
                                        </p:tav>
                                        <p:tav tm="100000">
                                          <p:val>
                                            <p:strVal val="ppt_x"/>
                                          </p:val>
                                        </p:tav>
                                      </p:tavLst>
                                    </p:anim>
                                    <p:anim calcmode="lin" valueType="num">
                                      <p:cBhvr>
                                        <p:cTn id="37" dur="1000"/>
                                        <p:tgtEl>
                                          <p:spTgt spid="13">
                                            <p:graphicEl>
                                              <a:dgm id="{203AF172-3161-1E4F-876E-A381D66D20E5}"/>
                                            </p:graphicEl>
                                          </p:spTgt>
                                        </p:tgtEl>
                                        <p:attrNameLst>
                                          <p:attrName>ppt_y</p:attrName>
                                        </p:attrNameLst>
                                      </p:cBhvr>
                                      <p:tavLst>
                                        <p:tav tm="0">
                                          <p:val>
                                            <p:strVal val="ppt_y"/>
                                          </p:val>
                                        </p:tav>
                                        <p:tav tm="100000">
                                          <p:val>
                                            <p:strVal val="ppt_y+.1"/>
                                          </p:val>
                                        </p:tav>
                                      </p:tavLst>
                                    </p:anim>
                                    <p:set>
                                      <p:cBhvr>
                                        <p:cTn id="38" dur="1" fill="hold">
                                          <p:stCondLst>
                                            <p:cond delay="999"/>
                                          </p:stCondLst>
                                        </p:cTn>
                                        <p:tgtEl>
                                          <p:spTgt spid="13">
                                            <p:graphicEl>
                                              <a:dgm id="{203AF172-3161-1E4F-876E-A381D66D20E5}"/>
                                            </p:graphicEl>
                                          </p:spTgt>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3">
                                            <p:graphicEl>
                                              <a:dgm id="{73D40FD2-AC48-7D4D-8C33-13A566EE2A52}"/>
                                            </p:graphicEl>
                                          </p:spTgt>
                                        </p:tgtEl>
                                      </p:cBhvr>
                                    </p:animEffect>
                                    <p:anim calcmode="lin" valueType="num">
                                      <p:cBhvr>
                                        <p:cTn id="41" dur="1000"/>
                                        <p:tgtEl>
                                          <p:spTgt spid="13">
                                            <p:graphicEl>
                                              <a:dgm id="{73D40FD2-AC48-7D4D-8C33-13A566EE2A52}"/>
                                            </p:graphicEl>
                                          </p:spTgt>
                                        </p:tgtEl>
                                        <p:attrNameLst>
                                          <p:attrName>ppt_x</p:attrName>
                                        </p:attrNameLst>
                                      </p:cBhvr>
                                      <p:tavLst>
                                        <p:tav tm="0">
                                          <p:val>
                                            <p:strVal val="ppt_x"/>
                                          </p:val>
                                        </p:tav>
                                        <p:tav tm="100000">
                                          <p:val>
                                            <p:strVal val="ppt_x"/>
                                          </p:val>
                                        </p:tav>
                                      </p:tavLst>
                                    </p:anim>
                                    <p:anim calcmode="lin" valueType="num">
                                      <p:cBhvr>
                                        <p:cTn id="42" dur="1000"/>
                                        <p:tgtEl>
                                          <p:spTgt spid="13">
                                            <p:graphicEl>
                                              <a:dgm id="{73D40FD2-AC48-7D4D-8C33-13A566EE2A52}"/>
                                            </p:graphicEl>
                                          </p:spTgt>
                                        </p:tgtEl>
                                        <p:attrNameLst>
                                          <p:attrName>ppt_y</p:attrName>
                                        </p:attrNameLst>
                                      </p:cBhvr>
                                      <p:tavLst>
                                        <p:tav tm="0">
                                          <p:val>
                                            <p:strVal val="ppt_y"/>
                                          </p:val>
                                        </p:tav>
                                        <p:tav tm="100000">
                                          <p:val>
                                            <p:strVal val="ppt_y+.1"/>
                                          </p:val>
                                        </p:tav>
                                      </p:tavLst>
                                    </p:anim>
                                    <p:set>
                                      <p:cBhvr>
                                        <p:cTn id="43" dur="1" fill="hold">
                                          <p:stCondLst>
                                            <p:cond delay="999"/>
                                          </p:stCondLst>
                                        </p:cTn>
                                        <p:tgtEl>
                                          <p:spTgt spid="13">
                                            <p:graphicEl>
                                              <a:dgm id="{73D40FD2-AC48-7D4D-8C33-13A566EE2A52}"/>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1" uiExpand="1">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A748E-8AFD-4FCD-849F-5DCCDC37F8F0}"/>
              </a:ext>
            </a:extLst>
          </p:cNvPr>
          <p:cNvSpPr>
            <a:spLocks noGrp="1"/>
          </p:cNvSpPr>
          <p:nvPr>
            <p:ph type="title"/>
          </p:nvPr>
        </p:nvSpPr>
        <p:spPr/>
        <p:txBody>
          <a:bodyPr/>
          <a:lstStyle/>
          <a:p>
            <a:r>
              <a:rPr lang="en-US" dirty="0"/>
              <a:t>WORKING SMARTER TEAM MATRIX</a:t>
            </a:r>
          </a:p>
        </p:txBody>
      </p:sp>
      <p:graphicFrame>
        <p:nvGraphicFramePr>
          <p:cNvPr id="766023" name="Group 71"/>
          <p:cNvGraphicFramePr>
            <a:graphicFrameLocks noGrp="1"/>
          </p:cNvGraphicFramePr>
          <p:nvPr>
            <p:ph type="tbl" idx="4294967295"/>
            <p:extLst>
              <p:ext uri="{D42A27DB-BD31-4B8C-83A1-F6EECF244321}">
                <p14:modId xmlns:p14="http://schemas.microsoft.com/office/powerpoint/2010/main" val="2278812919"/>
              </p:ext>
            </p:extLst>
          </p:nvPr>
        </p:nvGraphicFramePr>
        <p:xfrm>
          <a:off x="958447" y="1313063"/>
          <a:ext cx="9934842" cy="5422902"/>
        </p:xfrm>
        <a:graphic>
          <a:graphicData uri="http://schemas.openxmlformats.org/drawingml/2006/table">
            <a:tbl>
              <a:tblPr>
                <a:tableStyleId>{FABFCF23-3B69-468F-B69F-88F6DE6A72F2}</a:tableStyleId>
              </a:tblPr>
              <a:tblGrid>
                <a:gridCol w="1655807">
                  <a:extLst>
                    <a:ext uri="{9D8B030D-6E8A-4147-A177-3AD203B41FA5}">
                      <a16:colId xmlns:a16="http://schemas.microsoft.com/office/drawing/2014/main" val="20000"/>
                    </a:ext>
                  </a:extLst>
                </a:gridCol>
                <a:gridCol w="1655807">
                  <a:extLst>
                    <a:ext uri="{9D8B030D-6E8A-4147-A177-3AD203B41FA5}">
                      <a16:colId xmlns:a16="http://schemas.microsoft.com/office/drawing/2014/main" val="20001"/>
                    </a:ext>
                  </a:extLst>
                </a:gridCol>
                <a:gridCol w="1655807">
                  <a:extLst>
                    <a:ext uri="{9D8B030D-6E8A-4147-A177-3AD203B41FA5}">
                      <a16:colId xmlns:a16="http://schemas.microsoft.com/office/drawing/2014/main" val="20002"/>
                    </a:ext>
                  </a:extLst>
                </a:gridCol>
                <a:gridCol w="1655807">
                  <a:extLst>
                    <a:ext uri="{9D8B030D-6E8A-4147-A177-3AD203B41FA5}">
                      <a16:colId xmlns:a16="http://schemas.microsoft.com/office/drawing/2014/main" val="20003"/>
                    </a:ext>
                  </a:extLst>
                </a:gridCol>
                <a:gridCol w="1655807">
                  <a:extLst>
                    <a:ext uri="{9D8B030D-6E8A-4147-A177-3AD203B41FA5}">
                      <a16:colId xmlns:a16="http://schemas.microsoft.com/office/drawing/2014/main" val="20004"/>
                    </a:ext>
                  </a:extLst>
                </a:gridCol>
                <a:gridCol w="1655807">
                  <a:extLst>
                    <a:ext uri="{9D8B030D-6E8A-4147-A177-3AD203B41FA5}">
                      <a16:colId xmlns:a16="http://schemas.microsoft.com/office/drawing/2014/main" val="20005"/>
                    </a:ext>
                  </a:extLst>
                </a:gridCol>
              </a:tblGrid>
              <a:tr h="7318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Initiative/ Committee</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Purpose</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Outcome</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Target Group</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Staff Involved</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SIP/SID/</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u="none" strike="noStrike" cap="none" normalizeH="0" baseline="0" dirty="0">
                          <a:ln>
                            <a:noFill/>
                          </a:ln>
                          <a:solidFill>
                            <a:schemeClr val="tx1"/>
                          </a:solidFill>
                          <a:effectLst/>
                        </a:rPr>
                        <a:t>Etc.</a:t>
                      </a:r>
                      <a:endParaRPr kumimoji="0" lang="en-US" sz="1800" b="1" i="0" u="none" strike="noStrike" cap="none" normalizeH="0" baseline="0" dirty="0">
                        <a:ln>
                          <a:noFill/>
                        </a:ln>
                        <a:solidFill>
                          <a:schemeClr val="tx1"/>
                        </a:solidFill>
                        <a:effectLst/>
                        <a:latin typeface="Arial" charset="0"/>
                      </a:endParaRPr>
                    </a:p>
                  </a:txBody>
                  <a:tcPr anchor="ctr" horzOverflow="overflow">
                    <a:solidFill>
                      <a:schemeClr val="accent2"/>
                    </a:solidFill>
                  </a:tcPr>
                </a:tc>
                <a:extLst>
                  <a:ext uri="{0D108BD9-81ED-4DB2-BD59-A6C34878D82A}">
                    <a16:rowId xmlns:a16="http://schemas.microsoft.com/office/drawing/2014/main" val="10000"/>
                  </a:ext>
                </a:extLst>
              </a:tr>
              <a:tr h="63976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dirty="0">
                          <a:ln>
                            <a:noFill/>
                          </a:ln>
                          <a:solidFill>
                            <a:schemeClr val="tx1"/>
                          </a:solidFill>
                          <a:effectLst/>
                        </a:rPr>
                        <a:t>Attendance Committee</a:t>
                      </a: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1"/>
                  </a:ext>
                </a:extLst>
              </a:tr>
              <a:tr h="673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dirty="0">
                          <a:ln>
                            <a:noFill/>
                          </a:ln>
                          <a:solidFill>
                            <a:schemeClr val="tx1"/>
                          </a:solidFill>
                          <a:effectLst/>
                        </a:rPr>
                        <a:t>SEL Team</a:t>
                      </a: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63976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a:ln>
                            <a:noFill/>
                          </a:ln>
                          <a:solidFill>
                            <a:schemeClr val="tx1"/>
                          </a:solidFill>
                          <a:effectLst/>
                        </a:rPr>
                        <a:t>STEM team</a:t>
                      </a:r>
                      <a:endParaRPr kumimoji="0" lang="en-US" sz="16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dirty="0">
                          <a:ln>
                            <a:noFill/>
                          </a:ln>
                          <a:solidFill>
                            <a:schemeClr val="tx1"/>
                          </a:solidFill>
                          <a:effectLst/>
                        </a:rPr>
                        <a:t>School Spirit Committee</a:t>
                      </a: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6556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a:ln>
                            <a:noFill/>
                          </a:ln>
                          <a:solidFill>
                            <a:schemeClr val="tx1"/>
                          </a:solidFill>
                          <a:effectLst/>
                        </a:rPr>
                        <a:t>Discipline Committee</a:t>
                      </a:r>
                      <a:endParaRPr kumimoji="0" lang="en-US" sz="16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6985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dirty="0">
                          <a:ln>
                            <a:noFill/>
                          </a:ln>
                          <a:solidFill>
                            <a:schemeClr val="tx1"/>
                          </a:solidFill>
                          <a:effectLst/>
                        </a:rPr>
                        <a:t>Restorative Practices Team</a:t>
                      </a: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6985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u="none" strike="noStrike" cap="none" normalizeH="0" baseline="0" dirty="0">
                          <a:ln>
                            <a:noFill/>
                          </a:ln>
                          <a:solidFill>
                            <a:schemeClr val="tx1"/>
                          </a:solidFill>
                          <a:effectLst/>
                        </a:rPr>
                        <a:t>PBS Team</a:t>
                      </a: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bl>
          </a:graphicData>
        </a:graphic>
      </p:graphicFrame>
      <p:sp>
        <p:nvSpPr>
          <p:cNvPr id="2" name="Rounded Rectangle 1"/>
          <p:cNvSpPr/>
          <p:nvPr/>
        </p:nvSpPr>
        <p:spPr bwMode="auto">
          <a:xfrm>
            <a:off x="3068368" y="1971431"/>
            <a:ext cx="5715000" cy="29718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Poppins" panose="020B0604020202020204" charset="0"/>
                <a:ea typeface="ＭＳ Ｐゴシック" pitchFamily="-108" charset="-128"/>
                <a:cs typeface="Poppins" panose="020B0604020202020204" charset="0"/>
              </a:rPr>
              <a:t>Review and revise your Working Smarter Team Matrix!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Poppins" panose="020B0604020202020204" charset="0"/>
              <a:ea typeface="ＭＳ Ｐゴシック" pitchFamily="-108" charset="-128"/>
              <a:cs typeface="Poppins" panose="020B060402020202020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Poppins" panose="020B0604020202020204" charset="0"/>
                <a:ea typeface="ＭＳ Ｐゴシック" pitchFamily="-108" charset="-128"/>
                <a:cs typeface="Poppins" panose="020B0604020202020204" charset="0"/>
              </a:rPr>
              <a:t>How is your PBIS Team aligned or integrated with other school programs?</a:t>
            </a:r>
          </a:p>
        </p:txBody>
      </p:sp>
      <p:sp>
        <p:nvSpPr>
          <p:cNvPr id="3" name="Rounded Rectangular Callout 2">
            <a:extLst>
              <a:ext uri="{FF2B5EF4-FFF2-40B4-BE49-F238E27FC236}">
                <a16:creationId xmlns:a16="http://schemas.microsoft.com/office/drawing/2014/main" id="{780897DF-D05E-8144-85B9-18F4805EA77E}"/>
              </a:ext>
            </a:extLst>
          </p:cNvPr>
          <p:cNvSpPr/>
          <p:nvPr/>
        </p:nvSpPr>
        <p:spPr bwMode="auto">
          <a:xfrm>
            <a:off x="360218" y="2760662"/>
            <a:ext cx="2316721" cy="2240829"/>
          </a:xfrm>
          <a:prstGeom prst="wedgeRoundRectCallout">
            <a:avLst>
              <a:gd name="adj1" fmla="val 33390"/>
              <a:gd name="adj2" fmla="val 62511"/>
              <a:gd name="adj3" fmla="val 16667"/>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Poppins" panose="020B0604020202020204" charset="0"/>
                <a:cs typeface="Poppins" panose="020B0604020202020204" charset="0"/>
              </a:rPr>
              <a:t>What are some related initiatives in your school?</a:t>
            </a:r>
          </a:p>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chemeClr val="bg1"/>
              </a:solidFill>
              <a:latin typeface="Poppins" panose="020B0604020202020204" charset="0"/>
              <a:cs typeface="Poppins" panose="020B060402020202020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Poppins" panose="020B0604020202020204" charset="0"/>
                <a:cs typeface="Poppins" panose="020B0604020202020204" charset="0"/>
              </a:rPr>
              <a:t>(Unmute or enter in chat)</a:t>
            </a:r>
          </a:p>
        </p:txBody>
      </p:sp>
      <p:grpSp>
        <p:nvGrpSpPr>
          <p:cNvPr id="10" name="Group 9">
            <a:extLst>
              <a:ext uri="{FF2B5EF4-FFF2-40B4-BE49-F238E27FC236}">
                <a16:creationId xmlns:a16="http://schemas.microsoft.com/office/drawing/2014/main" id="{B84D7A71-C316-42BA-8620-EA7DDB94176E}"/>
              </a:ext>
            </a:extLst>
          </p:cNvPr>
          <p:cNvGrpSpPr/>
          <p:nvPr/>
        </p:nvGrpSpPr>
        <p:grpSpPr>
          <a:xfrm>
            <a:off x="8534400" y="4961823"/>
            <a:ext cx="3321594" cy="634773"/>
            <a:chOff x="625202" y="2714"/>
            <a:chExt cx="3321594" cy="634773"/>
          </a:xfrm>
        </p:grpSpPr>
        <p:sp>
          <p:nvSpPr>
            <p:cNvPr id="17" name="Rectangle: Rounded Corners 16">
              <a:extLst>
                <a:ext uri="{FF2B5EF4-FFF2-40B4-BE49-F238E27FC236}">
                  <a16:creationId xmlns:a16="http://schemas.microsoft.com/office/drawing/2014/main" id="{3F98794C-4FA8-4858-9E18-1B54C8D18016}"/>
                </a:ext>
              </a:extLst>
            </p:cNvPr>
            <p:cNvSpPr/>
            <p:nvPr/>
          </p:nvSpPr>
          <p:spPr>
            <a:xfrm>
              <a:off x="625202" y="2714"/>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FDA29E9B-76CC-412C-A39E-5E2CB0378B61}"/>
                </a:ext>
              </a:extLst>
            </p:cNvPr>
            <p:cNvSpPr txBox="1"/>
            <p:nvPr/>
          </p:nvSpPr>
          <p:spPr>
            <a:xfrm>
              <a:off x="643794" y="21306"/>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ind Vadodara" panose="020B0604020202020204" charset="0"/>
                  <a:cs typeface="Hind Vadodara" panose="020B0604020202020204" charset="0"/>
                </a:rPr>
                <a:t>1. Define the </a:t>
              </a:r>
              <a:r>
                <a:rPr lang="en-US" sz="2000" b="1" kern="1200" dirty="0">
                  <a:latin typeface="Hind Vadodara" panose="020B0604020202020204" charset="0"/>
                  <a:cs typeface="Hind Vadodara" panose="020B0604020202020204" charset="0"/>
                </a:rPr>
                <a:t>valued outcome(s)</a:t>
              </a:r>
              <a:r>
                <a:rPr lang="en-US" sz="2000" kern="1200" dirty="0">
                  <a:latin typeface="Hind Vadodara" panose="020B0604020202020204" charset="0"/>
                  <a:cs typeface="Hind Vadodara" panose="020B0604020202020204" charset="0"/>
                </a:rPr>
                <a:t>.</a:t>
              </a:r>
            </a:p>
          </p:txBody>
        </p:sp>
      </p:grpSp>
      <p:grpSp>
        <p:nvGrpSpPr>
          <p:cNvPr id="11" name="Group 10">
            <a:extLst>
              <a:ext uri="{FF2B5EF4-FFF2-40B4-BE49-F238E27FC236}">
                <a16:creationId xmlns:a16="http://schemas.microsoft.com/office/drawing/2014/main" id="{8404AF13-C3B8-41CF-AB85-BC64C0A7E5BC}"/>
              </a:ext>
            </a:extLst>
          </p:cNvPr>
          <p:cNvGrpSpPr/>
          <p:nvPr/>
        </p:nvGrpSpPr>
        <p:grpSpPr>
          <a:xfrm>
            <a:off x="10052373" y="5636271"/>
            <a:ext cx="285648" cy="238040"/>
            <a:chOff x="2143175" y="677162"/>
            <a:chExt cx="285648" cy="238040"/>
          </a:xfrm>
        </p:grpSpPr>
        <p:sp>
          <p:nvSpPr>
            <p:cNvPr id="15" name="Arrow: Right 14">
              <a:extLst>
                <a:ext uri="{FF2B5EF4-FFF2-40B4-BE49-F238E27FC236}">
                  <a16:creationId xmlns:a16="http://schemas.microsoft.com/office/drawing/2014/main" id="{2BC1F359-110C-4C8C-B9D7-38C5C6DF6A73}"/>
                </a:ext>
              </a:extLst>
            </p:cNvPr>
            <p:cNvSpPr/>
            <p:nvPr/>
          </p:nvSpPr>
          <p:spPr>
            <a:xfrm rot="5400000">
              <a:off x="2166979" y="653358"/>
              <a:ext cx="238040" cy="285648"/>
            </a:xfrm>
            <a:prstGeom prst="rightArrow">
              <a:avLst>
                <a:gd name="adj1" fmla="val 60000"/>
                <a:gd name="adj2" fmla="val 50000"/>
              </a:avLst>
            </a:prstGeom>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a:schemeClr val="lt1"/>
            </a:fontRef>
          </p:style>
        </p:sp>
        <p:sp>
          <p:nvSpPr>
            <p:cNvPr id="16" name="Arrow: Right 6">
              <a:extLst>
                <a:ext uri="{FF2B5EF4-FFF2-40B4-BE49-F238E27FC236}">
                  <a16:creationId xmlns:a16="http://schemas.microsoft.com/office/drawing/2014/main" id="{D1DA93E9-1840-48EE-8258-9A931B989551}"/>
                </a:ext>
              </a:extLst>
            </p:cNvPr>
            <p:cNvSpPr txBox="1"/>
            <p:nvPr/>
          </p:nvSpPr>
          <p:spPr>
            <a:xfrm>
              <a:off x="2200305" y="677162"/>
              <a:ext cx="171388" cy="1666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p:txBody>
        </p:sp>
      </p:grpSp>
      <p:grpSp>
        <p:nvGrpSpPr>
          <p:cNvPr id="12" name="Group 11">
            <a:extLst>
              <a:ext uri="{FF2B5EF4-FFF2-40B4-BE49-F238E27FC236}">
                <a16:creationId xmlns:a16="http://schemas.microsoft.com/office/drawing/2014/main" id="{BEC735BD-0C2C-4084-9D52-E645710DF83A}"/>
              </a:ext>
            </a:extLst>
          </p:cNvPr>
          <p:cNvGrpSpPr/>
          <p:nvPr/>
        </p:nvGrpSpPr>
        <p:grpSpPr>
          <a:xfrm>
            <a:off x="8534400" y="5913984"/>
            <a:ext cx="3321594" cy="634773"/>
            <a:chOff x="625202" y="954875"/>
            <a:chExt cx="3321594" cy="634773"/>
          </a:xfrm>
        </p:grpSpPr>
        <p:sp>
          <p:nvSpPr>
            <p:cNvPr id="13" name="Rectangle: Rounded Corners 12">
              <a:extLst>
                <a:ext uri="{FF2B5EF4-FFF2-40B4-BE49-F238E27FC236}">
                  <a16:creationId xmlns:a16="http://schemas.microsoft.com/office/drawing/2014/main" id="{44A78577-8D87-4C5C-9C35-98017AAEA667}"/>
                </a:ext>
              </a:extLst>
            </p:cNvPr>
            <p:cNvSpPr/>
            <p:nvPr/>
          </p:nvSpPr>
          <p:spPr>
            <a:xfrm>
              <a:off x="625202" y="954875"/>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145330"/>
                <a:satOff val="-23593"/>
                <a:lumOff val="22279"/>
                <a:alphaOff val="0"/>
              </a:schemeClr>
            </a:fillRef>
            <a:effectRef idx="0">
              <a:schemeClr val="accent2">
                <a:shade val="50000"/>
                <a:hueOff val="145330"/>
                <a:satOff val="-23593"/>
                <a:lumOff val="22279"/>
                <a:alphaOff val="0"/>
              </a:schemeClr>
            </a:effectRef>
            <a:fontRef idx="minor">
              <a:schemeClr val="lt1"/>
            </a:fontRef>
          </p:style>
        </p:sp>
        <p:sp>
          <p:nvSpPr>
            <p:cNvPr id="14" name="Rectangle: Rounded Corners 8">
              <a:extLst>
                <a:ext uri="{FF2B5EF4-FFF2-40B4-BE49-F238E27FC236}">
                  <a16:creationId xmlns:a16="http://schemas.microsoft.com/office/drawing/2014/main" id="{33D12F29-FA96-4CE3-A882-D57359F5EC61}"/>
                </a:ext>
              </a:extLst>
            </p:cNvPr>
            <p:cNvSpPr txBox="1"/>
            <p:nvPr/>
          </p:nvSpPr>
          <p:spPr>
            <a:xfrm>
              <a:off x="643794" y="973467"/>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2. List </a:t>
              </a:r>
              <a:r>
                <a:rPr lang="en-US" sz="2000" b="1" kern="1200">
                  <a:latin typeface="Hind Vadodara" panose="020B0604020202020204" charset="0"/>
                  <a:cs typeface="Hind Vadodara" panose="020B0604020202020204" charset="0"/>
                </a:rPr>
                <a:t>related initiatives</a:t>
              </a:r>
              <a:r>
                <a:rPr lang="en-US" sz="2000" kern="1200">
                  <a:latin typeface="Hind Vadodara" panose="020B0604020202020204" charset="0"/>
                  <a:cs typeface="Hind Vadodara" panose="020B0604020202020204" charset="0"/>
                </a:rPr>
                <a:t>.</a:t>
              </a:r>
            </a:p>
          </p:txBody>
        </p:sp>
      </p:grpSp>
    </p:spTree>
    <p:extLst>
      <p:ext uri="{BB962C8B-B14F-4D97-AF65-F5344CB8AC3E}">
        <p14:creationId xmlns:p14="http://schemas.microsoft.com/office/powerpoint/2010/main" val="1147648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E92B-C4D6-4763-9850-4F6F4FC56012}"/>
              </a:ext>
            </a:extLst>
          </p:cNvPr>
          <p:cNvSpPr>
            <a:spLocks noGrp="1"/>
          </p:cNvSpPr>
          <p:nvPr>
            <p:ph type="title"/>
          </p:nvPr>
        </p:nvSpPr>
        <p:spPr>
          <a:xfrm>
            <a:off x="156584" y="696062"/>
            <a:ext cx="2761124" cy="2732937"/>
          </a:xfrm>
        </p:spPr>
        <p:txBody>
          <a:bodyPr/>
          <a:lstStyle/>
          <a:p>
            <a:r>
              <a:rPr lang="en-US" sz="3600" dirty="0"/>
              <a:t>SAMPLE WORKING SMARTER MATRIX</a:t>
            </a:r>
          </a:p>
        </p:txBody>
      </p:sp>
      <p:graphicFrame>
        <p:nvGraphicFramePr>
          <p:cNvPr id="14338" name="Group 2"/>
          <p:cNvGraphicFramePr>
            <a:graphicFrameLocks noGrp="1"/>
          </p:cNvGraphicFramePr>
          <p:nvPr>
            <p:ph type="tbl" idx="4294967295"/>
            <p:extLst>
              <p:ext uri="{D42A27DB-BD31-4B8C-83A1-F6EECF244321}">
                <p14:modId xmlns:p14="http://schemas.microsoft.com/office/powerpoint/2010/main" val="3463308112"/>
              </p:ext>
            </p:extLst>
          </p:nvPr>
        </p:nvGraphicFramePr>
        <p:xfrm>
          <a:off x="2891416" y="112259"/>
          <a:ext cx="9144000" cy="6355801"/>
        </p:xfrm>
        <a:graphic>
          <a:graphicData uri="http://schemas.openxmlformats.org/drawingml/2006/table">
            <a:tbl>
              <a:tblPr>
                <a:tableStyleId>{BDBED569-4797-4DF1-A0F4-6AAB3CD982D8}</a:tableStyleId>
              </a:tblPr>
              <a:tblGrid>
                <a:gridCol w="1633331">
                  <a:extLst>
                    <a:ext uri="{9D8B030D-6E8A-4147-A177-3AD203B41FA5}">
                      <a16:colId xmlns:a16="http://schemas.microsoft.com/office/drawing/2014/main" val="20000"/>
                    </a:ext>
                  </a:extLst>
                </a:gridCol>
                <a:gridCol w="1292750">
                  <a:extLst>
                    <a:ext uri="{9D8B030D-6E8A-4147-A177-3AD203B41FA5}">
                      <a16:colId xmlns:a16="http://schemas.microsoft.com/office/drawing/2014/main" val="20001"/>
                    </a:ext>
                  </a:extLst>
                </a:gridCol>
                <a:gridCol w="2158537">
                  <a:extLst>
                    <a:ext uri="{9D8B030D-6E8A-4147-A177-3AD203B41FA5}">
                      <a16:colId xmlns:a16="http://schemas.microsoft.com/office/drawing/2014/main" val="20002"/>
                    </a:ext>
                  </a:extLst>
                </a:gridCol>
                <a:gridCol w="1772473">
                  <a:extLst>
                    <a:ext uri="{9D8B030D-6E8A-4147-A177-3AD203B41FA5}">
                      <a16:colId xmlns:a16="http://schemas.microsoft.com/office/drawing/2014/main" val="20003"/>
                    </a:ext>
                  </a:extLst>
                </a:gridCol>
                <a:gridCol w="1062741">
                  <a:extLst>
                    <a:ext uri="{9D8B030D-6E8A-4147-A177-3AD203B41FA5}">
                      <a16:colId xmlns:a16="http://schemas.microsoft.com/office/drawing/2014/main" val="20004"/>
                    </a:ext>
                  </a:extLst>
                </a:gridCol>
                <a:gridCol w="1224168">
                  <a:extLst>
                    <a:ext uri="{9D8B030D-6E8A-4147-A177-3AD203B41FA5}">
                      <a16:colId xmlns:a16="http://schemas.microsoft.com/office/drawing/2014/main" val="20005"/>
                    </a:ext>
                  </a:extLst>
                </a:gridCol>
              </a:tblGrid>
              <a:tr h="736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accent3"/>
                          </a:solidFill>
                          <a:effectLst/>
                          <a:latin typeface="Hind Vadodara" panose="020B0604020202020204" charset="0"/>
                          <a:cs typeface="Hind Vadodara" panose="020B0604020202020204" charset="0"/>
                        </a:rPr>
                        <a:t>Initiative, Committee</a:t>
                      </a:r>
                      <a:endParaRPr kumimoji="0" lang="en-US" sz="1600" b="1"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accent3"/>
                          </a:solidFill>
                          <a:effectLst/>
                          <a:latin typeface="Hind Vadodara" panose="020B0604020202020204" charset="0"/>
                          <a:cs typeface="Hind Vadodara" panose="020B0604020202020204" charset="0"/>
                        </a:rPr>
                        <a:t>Purpose</a:t>
                      </a:r>
                      <a:endParaRPr kumimoji="0" lang="en-US" sz="1600" b="1"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accent3"/>
                          </a:solidFill>
                          <a:effectLst/>
                          <a:latin typeface="Hind Vadodara" panose="020B0604020202020204" charset="0"/>
                          <a:cs typeface="Hind Vadodara" panose="020B0604020202020204" charset="0"/>
                        </a:rPr>
                        <a:t>Outcome</a:t>
                      </a:r>
                      <a:endParaRPr kumimoji="0" lang="en-US" sz="1600" b="1"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accent3"/>
                          </a:solidFill>
                          <a:effectLst/>
                          <a:latin typeface="Hind Vadodara" panose="020B0604020202020204" charset="0"/>
                          <a:cs typeface="Hind Vadodara" panose="020B0604020202020204" charset="0"/>
                        </a:rPr>
                        <a:t>Target Group</a:t>
                      </a:r>
                      <a:endParaRPr kumimoji="0" lang="en-US" sz="1600" b="1"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accent3"/>
                          </a:solidFill>
                          <a:effectLst/>
                          <a:latin typeface="Hind Vadodara" panose="020B0604020202020204" charset="0"/>
                          <a:cs typeface="Hind Vadodara" panose="020B0604020202020204" charset="0"/>
                        </a:rPr>
                        <a:t>Staff Involved</a:t>
                      </a:r>
                      <a:endParaRPr kumimoji="0" lang="en-US" sz="1600" b="1"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accent3"/>
                          </a:solidFill>
                          <a:effectLst/>
                          <a:latin typeface="Hind Vadodara" panose="020B0604020202020204" charset="0"/>
                          <a:cs typeface="Hind Vadodara" panose="020B0604020202020204" charset="0"/>
                        </a:rPr>
                        <a:t>SIP/SID</a:t>
                      </a:r>
                      <a:endParaRPr kumimoji="0" lang="en-US" sz="1600" b="1"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accent2"/>
                    </a:solidFill>
                  </a:tcPr>
                </a:tc>
                <a:extLst>
                  <a:ext uri="{0D108BD9-81ED-4DB2-BD59-A6C34878D82A}">
                    <a16:rowId xmlns:a16="http://schemas.microsoft.com/office/drawing/2014/main" val="10000"/>
                  </a:ext>
                </a:extLst>
              </a:tr>
              <a:tr h="57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Attendance Committee</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Increase attendance</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Increase % of students attending daily</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All students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Eric, Ellen, Marlee</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Goal #2</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1"/>
                  </a:ext>
                </a:extLst>
              </a:tr>
              <a:tr h="1118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SEL Initiative</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Increase Social Emotional skills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Increased use of self and relationship management skills by students </a:t>
                      </a:r>
                      <a:r>
                        <a:rPr kumimoji="0" lang="en-US" sz="1400" b="0" u="none" strike="noStrike" cap="none" normalizeH="0" baseline="0">
                          <a:ln>
                            <a:noFill/>
                          </a:ln>
                          <a:solidFill>
                            <a:schemeClr val="accent3"/>
                          </a:solidFill>
                          <a:effectLst/>
                          <a:highlight>
                            <a:srgbClr val="FFFF00"/>
                          </a:highlight>
                          <a:latin typeface="Hind Vadodara" panose="020B0604020202020204" charset="0"/>
                          <a:cs typeface="Hind Vadodara" panose="020B0604020202020204" charset="0"/>
                        </a:rPr>
                        <a:t>– Fewer office referrals</a:t>
                      </a:r>
                      <a:endParaRPr kumimoji="0" lang="en-US" sz="1400" b="0" i="0" u="none" strike="noStrike" cap="none" normalizeH="0" baseline="0">
                        <a:ln>
                          <a:noFill/>
                        </a:ln>
                        <a:solidFill>
                          <a:schemeClr val="accent3"/>
                        </a:solidFill>
                        <a:effectLst/>
                        <a:highlight>
                          <a:srgbClr val="FFFF00"/>
                        </a:highligh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All students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Marlee, J.S., Ellen</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highlight>
                            <a:srgbClr val="FFFF00"/>
                          </a:highlight>
                          <a:latin typeface="Hind Vadodara" panose="020B0604020202020204" charset="0"/>
                          <a:cs typeface="Hind Vadodara" panose="020B0604020202020204" charset="0"/>
                        </a:rPr>
                        <a:t>Goal #3</a:t>
                      </a:r>
                      <a:endParaRPr kumimoji="0" lang="en-US" sz="1400" b="0" i="0" u="none" strike="noStrike" cap="none" normalizeH="0" baseline="0">
                        <a:ln>
                          <a:noFill/>
                        </a:ln>
                        <a:solidFill>
                          <a:schemeClr val="accent3"/>
                        </a:solidFill>
                        <a:effectLst/>
                        <a:highlight>
                          <a:srgbClr val="FFFF00"/>
                        </a:highligh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2"/>
                  </a:ext>
                </a:extLst>
              </a:tr>
              <a:tr h="61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STEM Academic Support Team</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Improve STEM academic  grades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Increase the number of students passing math and science</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Students Failing or in danger of failing STEM Classes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Kim, Mary, Beth, Rick</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Goal #1</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3"/>
                  </a:ext>
                </a:extLst>
              </a:tr>
              <a:tr h="595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School Spirit Committee</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Enhance school spirit</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Improve morale</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All students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Has not met</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4"/>
                  </a:ext>
                </a:extLst>
              </a:tr>
              <a:tr h="6844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Discipline Committee</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Improve behavior</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rPr>
                        <a:t>Decrease office referrals</a:t>
                      </a:r>
                      <a:endParaRPr kumimoji="0" lang="en-US" sz="1400" b="0" i="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Bullies, antisocial students, repeat offenders </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Ellen, Eric, </a:t>
                      </a:r>
                      <a:r>
                        <a:rPr kumimoji="0" lang="en-US" sz="1400" b="0" u="none" strike="noStrike" cap="none" normalizeH="0" baseline="0" dirty="0" err="1">
                          <a:ln>
                            <a:noFill/>
                          </a:ln>
                          <a:solidFill>
                            <a:schemeClr val="accent3"/>
                          </a:solidFill>
                          <a:effectLst/>
                          <a:latin typeface="Hind Vadodara" panose="020B0604020202020204" charset="0"/>
                          <a:cs typeface="Hind Vadodara" panose="020B0604020202020204" charset="0"/>
                        </a:rPr>
                        <a:t>Marlee</a:t>
                      </a: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 Otis</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rPr>
                        <a:t>Goal #3</a:t>
                      </a:r>
                      <a:endParaRPr kumimoji="0" lang="en-US" sz="1400" b="0" i="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5"/>
                  </a:ext>
                </a:extLst>
              </a:tr>
              <a:tr h="7066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Restorative practices</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Improve behavior</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rPr>
                        <a:t>Decrease referrals </a:t>
                      </a: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and exclusionary consequences</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All students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Don</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u="none" strike="noStrike" kern="1200" cap="none" spc="0" normalizeH="0" baseline="0" noProof="0" dirty="0">
                          <a:ln>
                            <a:noFill/>
                          </a:ln>
                          <a:solidFill>
                            <a:schemeClr val="accent3"/>
                          </a:solidFill>
                          <a:effectLst/>
                          <a:highlight>
                            <a:srgbClr val="FFFF00"/>
                          </a:highlight>
                          <a:uLnTx/>
                          <a:uFillTx/>
                          <a:latin typeface="Hind Vadodara" panose="020B0604020202020204" charset="0"/>
                          <a:cs typeface="Hind Vadodara" panose="020B0604020202020204" charset="0"/>
                        </a:rPr>
                        <a:t>Goal #3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6"/>
                  </a:ext>
                </a:extLst>
              </a:tr>
              <a:tr h="1118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PBIS Initiative</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Implement 3-tier model</a:t>
                      </a:r>
                      <a:endParaRPr kumimoji="0" lang="en-US" sz="1400" b="0" i="0" u="none" strike="noStrike" cap="none" normalizeH="0" baseline="0" dirty="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highlight>
                            <a:srgbClr val="FFFF00"/>
                          </a:highlight>
                          <a:latin typeface="Hind Vadodara" panose="020B0604020202020204" charset="0"/>
                          <a:cs typeface="Hind Vadodara" panose="020B0604020202020204" charset="0"/>
                        </a:rPr>
                        <a:t>Decrease office </a:t>
                      </a: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referrals, increase attendance, enhance academic engagement, improve grades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All students</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a:ln>
                            <a:noFill/>
                          </a:ln>
                          <a:solidFill>
                            <a:schemeClr val="accent3"/>
                          </a:solidFill>
                          <a:effectLst/>
                          <a:latin typeface="Hind Vadodara" panose="020B0604020202020204" charset="0"/>
                          <a:cs typeface="Hind Vadodara" panose="020B0604020202020204" charset="0"/>
                        </a:rPr>
                        <a:t>Eric, Ellen, Marlee, Otis, Emma</a:t>
                      </a:r>
                      <a:endParaRPr kumimoji="0" lang="en-US" sz="1400" b="0" i="0" u="none" strike="noStrike" cap="none" normalizeH="0" baseline="0">
                        <a:ln>
                          <a:noFill/>
                        </a:ln>
                        <a:solidFill>
                          <a:schemeClr val="accent3"/>
                        </a:solidFill>
                        <a:effectLst/>
                        <a:latin typeface="Hind Vadodara" panose="020B0604020202020204" charset="0"/>
                        <a:cs typeface="Hind Vadodara" panose="020B0604020202020204"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latin typeface="Hind Vadodara" panose="020B0604020202020204" charset="0"/>
                          <a:cs typeface="Hind Vadodara" panose="020B0604020202020204" charset="0"/>
                        </a:rPr>
                        <a:t>Goal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rPr>
                        <a:t>Goal #3</a:t>
                      </a:r>
                      <a:endParaRPr kumimoji="0" lang="en-US" sz="1400" b="0" i="0" u="none" strike="noStrike" cap="none" normalizeH="0" baseline="0" dirty="0">
                        <a:ln>
                          <a:noFill/>
                        </a:ln>
                        <a:solidFill>
                          <a:schemeClr val="accent3"/>
                        </a:solidFill>
                        <a:effectLst/>
                        <a:highlight>
                          <a:srgbClr val="FFFF00"/>
                        </a:highlight>
                        <a:latin typeface="Hind Vadodara" panose="020B0604020202020204" charset="0"/>
                        <a:cs typeface="Hind Vadodara" panose="020B0604020202020204" charset="0"/>
                      </a:endParaRPr>
                    </a:p>
                  </a:txBody>
                  <a:tcPr anchor="ctr" horzOverflow="overflow">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456821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CFCDD2-68A6-744A-BC04-FF9B2591FBBA}"/>
              </a:ext>
            </a:extLst>
          </p:cNvPr>
          <p:cNvSpPr>
            <a:spLocks noGrp="1"/>
          </p:cNvSpPr>
          <p:nvPr>
            <p:ph type="title"/>
          </p:nvPr>
        </p:nvSpPr>
        <p:spPr>
          <a:xfrm>
            <a:off x="406674" y="389989"/>
            <a:ext cx="11378651" cy="845600"/>
          </a:xfrm>
          <a:noFill/>
        </p:spPr>
        <p:txBody>
          <a:bodyPr>
            <a:normAutofit fontScale="90000"/>
          </a:bodyPr>
          <a:lstStyle/>
          <a:p>
            <a:pPr eaLnBrk="1" hangingPunct="1"/>
            <a:r>
              <a:rPr lang="en-US" sz="4000" dirty="0">
                <a:ea typeface="ＭＳ Ｐゴシック" pitchFamily="-108" charset="-128"/>
                <a:cs typeface="ＭＳ Ｐゴシック" pitchFamily="-108" charset="-128"/>
              </a:rPr>
              <a:t>ALIGNING INITIATIVES, PROGRAMS, &amp; </a:t>
            </a:r>
            <a:br>
              <a:rPr lang="en-US" sz="4000" dirty="0">
                <a:ea typeface="ＭＳ Ｐゴシック" pitchFamily="-108" charset="-128"/>
                <a:cs typeface="ＭＳ Ｐゴシック" pitchFamily="-108" charset="-128"/>
              </a:rPr>
            </a:br>
            <a:r>
              <a:rPr lang="en-US" sz="4000" dirty="0">
                <a:ea typeface="ＭＳ Ｐゴシック" pitchFamily="-108" charset="-128"/>
                <a:cs typeface="ＭＳ Ｐゴシック" pitchFamily="-108" charset="-128"/>
              </a:rPr>
              <a:t>PRACTICES</a:t>
            </a:r>
          </a:p>
        </p:txBody>
      </p:sp>
      <p:graphicFrame>
        <p:nvGraphicFramePr>
          <p:cNvPr id="13" name="Diagram 12">
            <a:extLst>
              <a:ext uri="{FF2B5EF4-FFF2-40B4-BE49-F238E27FC236}">
                <a16:creationId xmlns:a16="http://schemas.microsoft.com/office/drawing/2014/main" id="{7598A84A-1D7E-5347-824D-60AC670AEA1A}"/>
              </a:ext>
            </a:extLst>
          </p:cNvPr>
          <p:cNvGraphicFramePr/>
          <p:nvPr>
            <p:extLst>
              <p:ext uri="{D42A27DB-BD31-4B8C-83A1-F6EECF244321}">
                <p14:modId xmlns:p14="http://schemas.microsoft.com/office/powerpoint/2010/main" val="3835653598"/>
              </p:ext>
            </p:extLst>
          </p:nvPr>
        </p:nvGraphicFramePr>
        <p:xfrm>
          <a:off x="3809999" y="1580586"/>
          <a:ext cx="4571999" cy="444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67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graphicEl>
                                              <a:dgm id="{17BD6C7C-690E-8A42-8F1A-4FD0D07F6037}"/>
                                            </p:graphicEl>
                                          </p:spTgt>
                                        </p:tgtEl>
                                      </p:cBhvr>
                                    </p:animEffect>
                                    <p:anim calcmode="lin" valueType="num">
                                      <p:cBhvr>
                                        <p:cTn id="7" dur="1000"/>
                                        <p:tgtEl>
                                          <p:spTgt spid="13">
                                            <p:graphicEl>
                                              <a:dgm id="{17BD6C7C-690E-8A42-8F1A-4FD0D07F6037}"/>
                                            </p:graphicEl>
                                          </p:spTgt>
                                        </p:tgtEl>
                                        <p:attrNameLst>
                                          <p:attrName>ppt_x</p:attrName>
                                        </p:attrNameLst>
                                      </p:cBhvr>
                                      <p:tavLst>
                                        <p:tav tm="0">
                                          <p:val>
                                            <p:strVal val="ppt_x"/>
                                          </p:val>
                                        </p:tav>
                                        <p:tav tm="100000">
                                          <p:val>
                                            <p:strVal val="ppt_x"/>
                                          </p:val>
                                        </p:tav>
                                      </p:tavLst>
                                    </p:anim>
                                    <p:anim calcmode="lin" valueType="num">
                                      <p:cBhvr>
                                        <p:cTn id="8" dur="1000"/>
                                        <p:tgtEl>
                                          <p:spTgt spid="13">
                                            <p:graphicEl>
                                              <a:dgm id="{17BD6C7C-690E-8A42-8F1A-4FD0D07F6037}"/>
                                            </p:graphicEl>
                                          </p:spTgt>
                                        </p:tgtEl>
                                        <p:attrNameLst>
                                          <p:attrName>ppt_y</p:attrName>
                                        </p:attrNameLst>
                                      </p:cBhvr>
                                      <p:tavLst>
                                        <p:tav tm="0">
                                          <p:val>
                                            <p:strVal val="ppt_y"/>
                                          </p:val>
                                        </p:tav>
                                        <p:tav tm="100000">
                                          <p:val>
                                            <p:strVal val="ppt_y+.1"/>
                                          </p:val>
                                        </p:tav>
                                      </p:tavLst>
                                    </p:anim>
                                    <p:set>
                                      <p:cBhvr>
                                        <p:cTn id="9" dur="1" fill="hold">
                                          <p:stCondLst>
                                            <p:cond delay="999"/>
                                          </p:stCondLst>
                                        </p:cTn>
                                        <p:tgtEl>
                                          <p:spTgt spid="13">
                                            <p:graphicEl>
                                              <a:dgm id="{17BD6C7C-690E-8A42-8F1A-4FD0D07F6037}"/>
                                            </p:graphicEl>
                                          </p:spTgt>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3">
                                            <p:graphicEl>
                                              <a:dgm id="{AB1215F8-2153-3E44-A7D1-A416563A7EE5}"/>
                                            </p:graphicEl>
                                          </p:spTgt>
                                        </p:tgtEl>
                                      </p:cBhvr>
                                    </p:animEffect>
                                    <p:anim calcmode="lin" valueType="num">
                                      <p:cBhvr>
                                        <p:cTn id="12" dur="1000"/>
                                        <p:tgtEl>
                                          <p:spTgt spid="13">
                                            <p:graphicEl>
                                              <a:dgm id="{AB1215F8-2153-3E44-A7D1-A416563A7EE5}"/>
                                            </p:graphicEl>
                                          </p:spTgt>
                                        </p:tgtEl>
                                        <p:attrNameLst>
                                          <p:attrName>ppt_x</p:attrName>
                                        </p:attrNameLst>
                                      </p:cBhvr>
                                      <p:tavLst>
                                        <p:tav tm="0">
                                          <p:val>
                                            <p:strVal val="ppt_x"/>
                                          </p:val>
                                        </p:tav>
                                        <p:tav tm="100000">
                                          <p:val>
                                            <p:strVal val="ppt_x"/>
                                          </p:val>
                                        </p:tav>
                                      </p:tavLst>
                                    </p:anim>
                                    <p:anim calcmode="lin" valueType="num">
                                      <p:cBhvr>
                                        <p:cTn id="13" dur="1000"/>
                                        <p:tgtEl>
                                          <p:spTgt spid="13">
                                            <p:graphicEl>
                                              <a:dgm id="{AB1215F8-2153-3E44-A7D1-A416563A7EE5}"/>
                                            </p:graphic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13">
                                            <p:graphicEl>
                                              <a:dgm id="{AB1215F8-2153-3E44-A7D1-A416563A7EE5}"/>
                                            </p:graphicEl>
                                          </p:spTgt>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3">
                                            <p:graphicEl>
                                              <a:dgm id="{081EED3E-7607-8E4F-BD7B-A3E5A66EDCEA}"/>
                                            </p:graphicEl>
                                          </p:spTgt>
                                        </p:tgtEl>
                                      </p:cBhvr>
                                    </p:animEffect>
                                    <p:anim calcmode="lin" valueType="num">
                                      <p:cBhvr>
                                        <p:cTn id="17" dur="1000"/>
                                        <p:tgtEl>
                                          <p:spTgt spid="13">
                                            <p:graphicEl>
                                              <a:dgm id="{081EED3E-7607-8E4F-BD7B-A3E5A66EDCEA}"/>
                                            </p:graphicEl>
                                          </p:spTgt>
                                        </p:tgtEl>
                                        <p:attrNameLst>
                                          <p:attrName>ppt_x</p:attrName>
                                        </p:attrNameLst>
                                      </p:cBhvr>
                                      <p:tavLst>
                                        <p:tav tm="0">
                                          <p:val>
                                            <p:strVal val="ppt_x"/>
                                          </p:val>
                                        </p:tav>
                                        <p:tav tm="100000">
                                          <p:val>
                                            <p:strVal val="ppt_x"/>
                                          </p:val>
                                        </p:tav>
                                      </p:tavLst>
                                    </p:anim>
                                    <p:anim calcmode="lin" valueType="num">
                                      <p:cBhvr>
                                        <p:cTn id="18" dur="1000"/>
                                        <p:tgtEl>
                                          <p:spTgt spid="13">
                                            <p:graphicEl>
                                              <a:dgm id="{081EED3E-7607-8E4F-BD7B-A3E5A66EDCEA}"/>
                                            </p:graphic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13">
                                            <p:graphicEl>
                                              <a:dgm id="{081EED3E-7607-8E4F-BD7B-A3E5A66EDCEA}"/>
                                            </p:graphicEl>
                                          </p:spTgt>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3">
                                            <p:graphicEl>
                                              <a:dgm id="{EFF85925-A1FD-F441-BBBF-29D201A24891}"/>
                                            </p:graphicEl>
                                          </p:spTgt>
                                        </p:tgtEl>
                                      </p:cBhvr>
                                    </p:animEffect>
                                    <p:anim calcmode="lin" valueType="num">
                                      <p:cBhvr>
                                        <p:cTn id="22" dur="1000"/>
                                        <p:tgtEl>
                                          <p:spTgt spid="13">
                                            <p:graphicEl>
                                              <a:dgm id="{EFF85925-A1FD-F441-BBBF-29D201A24891}"/>
                                            </p:graphicEl>
                                          </p:spTgt>
                                        </p:tgtEl>
                                        <p:attrNameLst>
                                          <p:attrName>ppt_x</p:attrName>
                                        </p:attrNameLst>
                                      </p:cBhvr>
                                      <p:tavLst>
                                        <p:tav tm="0">
                                          <p:val>
                                            <p:strVal val="ppt_x"/>
                                          </p:val>
                                        </p:tav>
                                        <p:tav tm="100000">
                                          <p:val>
                                            <p:strVal val="ppt_x"/>
                                          </p:val>
                                        </p:tav>
                                      </p:tavLst>
                                    </p:anim>
                                    <p:anim calcmode="lin" valueType="num">
                                      <p:cBhvr>
                                        <p:cTn id="23" dur="1000"/>
                                        <p:tgtEl>
                                          <p:spTgt spid="13">
                                            <p:graphicEl>
                                              <a:dgm id="{EFF85925-A1FD-F441-BBBF-29D201A24891}"/>
                                            </p:graphic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13">
                                            <p:graphicEl>
                                              <a:dgm id="{EFF85925-A1FD-F441-BBBF-29D201A24891}"/>
                                            </p:graphicEl>
                                          </p:spTgt>
                                        </p:tgtEl>
                                        <p:attrNameLst>
                                          <p:attrName>style.visibility</p:attrName>
                                        </p:attrNameLst>
                                      </p:cBhvr>
                                      <p:to>
                                        <p:strVal val="hidden"/>
                                      </p:to>
                                    </p:set>
                                  </p:childTnLst>
                                </p:cTn>
                              </p:par>
                              <p:par>
                                <p:cTn id="25" presetID="26" presetClass="emph" presetSubtype="0" fill="hold" grpId="0" nodeType="withEffect">
                                  <p:stCondLst>
                                    <p:cond delay="1250"/>
                                  </p:stCondLst>
                                  <p:childTnLst>
                                    <p:animEffect transition="out" filter="fade">
                                      <p:cBhvr>
                                        <p:cTn id="26" dur="500" tmFilter="0, 0; .2, .5; .8, .5; 1, 0"/>
                                        <p:tgtEl>
                                          <p:spTgt spid="13">
                                            <p:graphicEl>
                                              <a:dgm id="{23F45AFC-16CC-6145-9CD4-55ED141B46D3}"/>
                                            </p:graphicEl>
                                          </p:spTgt>
                                        </p:tgtEl>
                                      </p:cBhvr>
                                    </p:animEffect>
                                    <p:animScale>
                                      <p:cBhvr>
                                        <p:cTn id="27" dur="250" autoRev="1" fill="hold"/>
                                        <p:tgtEl>
                                          <p:spTgt spid="13">
                                            <p:graphicEl>
                                              <a:dgm id="{23F45AFC-16CC-6145-9CD4-55ED141B46D3}"/>
                                            </p:graphicEl>
                                          </p:spTgt>
                                        </p:tgtEl>
                                      </p:cBhvr>
                                      <p:by x="105000" y="105000"/>
                                    </p:animScale>
                                  </p:childTnLst>
                                </p:cTn>
                              </p:par>
                              <p:par>
                                <p:cTn id="28" presetID="42" presetClass="exit" presetSubtype="0" fill="hold" grpId="0" nodeType="withEffect">
                                  <p:stCondLst>
                                    <p:cond delay="0"/>
                                  </p:stCondLst>
                                  <p:childTnLst>
                                    <p:animEffect transition="out" filter="fade">
                                      <p:cBhvr>
                                        <p:cTn id="29" dur="1000"/>
                                        <p:tgtEl>
                                          <p:spTgt spid="13">
                                            <p:graphicEl>
                                              <a:dgm id="{DCDED1C1-3FD1-E84A-AD0E-A45C21B7AB4B}"/>
                                            </p:graphicEl>
                                          </p:spTgt>
                                        </p:tgtEl>
                                      </p:cBhvr>
                                    </p:animEffect>
                                    <p:anim calcmode="lin" valueType="num">
                                      <p:cBhvr>
                                        <p:cTn id="30" dur="1000"/>
                                        <p:tgtEl>
                                          <p:spTgt spid="13">
                                            <p:graphicEl>
                                              <a:dgm id="{DCDED1C1-3FD1-E84A-AD0E-A45C21B7AB4B}"/>
                                            </p:graphicEl>
                                          </p:spTgt>
                                        </p:tgtEl>
                                        <p:attrNameLst>
                                          <p:attrName>ppt_x</p:attrName>
                                        </p:attrNameLst>
                                      </p:cBhvr>
                                      <p:tavLst>
                                        <p:tav tm="0">
                                          <p:val>
                                            <p:strVal val="ppt_x"/>
                                          </p:val>
                                        </p:tav>
                                        <p:tav tm="100000">
                                          <p:val>
                                            <p:strVal val="ppt_x"/>
                                          </p:val>
                                        </p:tav>
                                      </p:tavLst>
                                    </p:anim>
                                    <p:anim calcmode="lin" valueType="num">
                                      <p:cBhvr>
                                        <p:cTn id="31" dur="1000"/>
                                        <p:tgtEl>
                                          <p:spTgt spid="13">
                                            <p:graphicEl>
                                              <a:dgm id="{DCDED1C1-3FD1-E84A-AD0E-A45C21B7AB4B}"/>
                                            </p:graphic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13">
                                            <p:graphicEl>
                                              <a:dgm id="{DCDED1C1-3FD1-E84A-AD0E-A45C21B7AB4B}"/>
                                            </p:graphicEl>
                                          </p:spTgt>
                                        </p:tgtEl>
                                        <p:attrNameLst>
                                          <p:attrName>style.visibility</p:attrName>
                                        </p:attrNameLst>
                                      </p:cBhvr>
                                      <p:to>
                                        <p:strVal val="hidden"/>
                                      </p:to>
                                    </p:set>
                                  </p:childTnLst>
                                </p:cTn>
                              </p:par>
                              <p:par>
                                <p:cTn id="33" presetID="42" presetClass="exit" presetSubtype="0" fill="hold" grpId="0" nodeType="withEffect">
                                  <p:stCondLst>
                                    <p:cond delay="0"/>
                                  </p:stCondLst>
                                  <p:childTnLst>
                                    <p:animEffect transition="out" filter="fade">
                                      <p:cBhvr>
                                        <p:cTn id="34" dur="1000"/>
                                        <p:tgtEl>
                                          <p:spTgt spid="13">
                                            <p:graphicEl>
                                              <a:dgm id="{ABF7BC66-7FEB-9046-9F3C-45CF947B4AEF}"/>
                                            </p:graphicEl>
                                          </p:spTgt>
                                        </p:tgtEl>
                                      </p:cBhvr>
                                    </p:animEffect>
                                    <p:anim calcmode="lin" valueType="num">
                                      <p:cBhvr>
                                        <p:cTn id="35" dur="1000"/>
                                        <p:tgtEl>
                                          <p:spTgt spid="13">
                                            <p:graphicEl>
                                              <a:dgm id="{ABF7BC66-7FEB-9046-9F3C-45CF947B4AEF}"/>
                                            </p:graphicEl>
                                          </p:spTgt>
                                        </p:tgtEl>
                                        <p:attrNameLst>
                                          <p:attrName>ppt_x</p:attrName>
                                        </p:attrNameLst>
                                      </p:cBhvr>
                                      <p:tavLst>
                                        <p:tav tm="0">
                                          <p:val>
                                            <p:strVal val="ppt_x"/>
                                          </p:val>
                                        </p:tav>
                                        <p:tav tm="100000">
                                          <p:val>
                                            <p:strVal val="ppt_x"/>
                                          </p:val>
                                        </p:tav>
                                      </p:tavLst>
                                    </p:anim>
                                    <p:anim calcmode="lin" valueType="num">
                                      <p:cBhvr>
                                        <p:cTn id="36" dur="1000"/>
                                        <p:tgtEl>
                                          <p:spTgt spid="13">
                                            <p:graphicEl>
                                              <a:dgm id="{ABF7BC66-7FEB-9046-9F3C-45CF947B4AEF}"/>
                                            </p:graphic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13">
                                            <p:graphicEl>
                                              <a:dgm id="{ABF7BC66-7FEB-9046-9F3C-45CF947B4AEF}"/>
                                            </p:graphicEl>
                                          </p:spTgt>
                                        </p:tgtEl>
                                        <p:attrNameLst>
                                          <p:attrName>style.visibility</p:attrName>
                                        </p:attrNameLst>
                                      </p:cBhvr>
                                      <p:to>
                                        <p:strVal val="hidden"/>
                                      </p:to>
                                    </p:set>
                                  </p:childTnLst>
                                </p:cTn>
                              </p:par>
                              <p:par>
                                <p:cTn id="38" presetID="42" presetClass="exit" presetSubtype="0" fill="hold" grpId="0" nodeType="withEffect">
                                  <p:stCondLst>
                                    <p:cond delay="0"/>
                                  </p:stCondLst>
                                  <p:childTnLst>
                                    <p:animEffect transition="out" filter="fade">
                                      <p:cBhvr>
                                        <p:cTn id="39" dur="1000"/>
                                        <p:tgtEl>
                                          <p:spTgt spid="13">
                                            <p:graphicEl>
                                              <a:dgm id="{203AF172-3161-1E4F-876E-A381D66D20E5}"/>
                                            </p:graphicEl>
                                          </p:spTgt>
                                        </p:tgtEl>
                                      </p:cBhvr>
                                    </p:animEffect>
                                    <p:anim calcmode="lin" valueType="num">
                                      <p:cBhvr>
                                        <p:cTn id="40" dur="1000"/>
                                        <p:tgtEl>
                                          <p:spTgt spid="13">
                                            <p:graphicEl>
                                              <a:dgm id="{203AF172-3161-1E4F-876E-A381D66D20E5}"/>
                                            </p:graphicEl>
                                          </p:spTgt>
                                        </p:tgtEl>
                                        <p:attrNameLst>
                                          <p:attrName>ppt_x</p:attrName>
                                        </p:attrNameLst>
                                      </p:cBhvr>
                                      <p:tavLst>
                                        <p:tav tm="0">
                                          <p:val>
                                            <p:strVal val="ppt_x"/>
                                          </p:val>
                                        </p:tav>
                                        <p:tav tm="100000">
                                          <p:val>
                                            <p:strVal val="ppt_x"/>
                                          </p:val>
                                        </p:tav>
                                      </p:tavLst>
                                    </p:anim>
                                    <p:anim calcmode="lin" valueType="num">
                                      <p:cBhvr>
                                        <p:cTn id="41" dur="1000"/>
                                        <p:tgtEl>
                                          <p:spTgt spid="13">
                                            <p:graphicEl>
                                              <a:dgm id="{203AF172-3161-1E4F-876E-A381D66D20E5}"/>
                                            </p:graphicEl>
                                          </p:spTgt>
                                        </p:tgtEl>
                                        <p:attrNameLst>
                                          <p:attrName>ppt_y</p:attrName>
                                        </p:attrNameLst>
                                      </p:cBhvr>
                                      <p:tavLst>
                                        <p:tav tm="0">
                                          <p:val>
                                            <p:strVal val="ppt_y"/>
                                          </p:val>
                                        </p:tav>
                                        <p:tav tm="100000">
                                          <p:val>
                                            <p:strVal val="ppt_y+.1"/>
                                          </p:val>
                                        </p:tav>
                                      </p:tavLst>
                                    </p:anim>
                                    <p:set>
                                      <p:cBhvr>
                                        <p:cTn id="42" dur="1" fill="hold">
                                          <p:stCondLst>
                                            <p:cond delay="999"/>
                                          </p:stCondLst>
                                        </p:cTn>
                                        <p:tgtEl>
                                          <p:spTgt spid="13">
                                            <p:graphicEl>
                                              <a:dgm id="{203AF172-3161-1E4F-876E-A381D66D20E5}"/>
                                            </p:graphicEl>
                                          </p:spTgt>
                                        </p:tgtEl>
                                        <p:attrNameLst>
                                          <p:attrName>style.visibility</p:attrName>
                                        </p:attrNameLst>
                                      </p:cBhvr>
                                      <p:to>
                                        <p:strVal val="hidden"/>
                                      </p:to>
                                    </p:set>
                                  </p:childTnLst>
                                </p:cTn>
                              </p:par>
                              <p:par>
                                <p:cTn id="43" presetID="42" presetClass="exit" presetSubtype="0" fill="hold" grpId="0" nodeType="withEffect">
                                  <p:stCondLst>
                                    <p:cond delay="0"/>
                                  </p:stCondLst>
                                  <p:childTnLst>
                                    <p:animEffect transition="out" filter="fade">
                                      <p:cBhvr>
                                        <p:cTn id="44" dur="1000"/>
                                        <p:tgtEl>
                                          <p:spTgt spid="13">
                                            <p:graphicEl>
                                              <a:dgm id="{73D40FD2-AC48-7D4D-8C33-13A566EE2A52}"/>
                                            </p:graphicEl>
                                          </p:spTgt>
                                        </p:tgtEl>
                                      </p:cBhvr>
                                    </p:animEffect>
                                    <p:anim calcmode="lin" valueType="num">
                                      <p:cBhvr>
                                        <p:cTn id="45" dur="1000"/>
                                        <p:tgtEl>
                                          <p:spTgt spid="13">
                                            <p:graphicEl>
                                              <a:dgm id="{73D40FD2-AC48-7D4D-8C33-13A566EE2A52}"/>
                                            </p:graphicEl>
                                          </p:spTgt>
                                        </p:tgtEl>
                                        <p:attrNameLst>
                                          <p:attrName>ppt_x</p:attrName>
                                        </p:attrNameLst>
                                      </p:cBhvr>
                                      <p:tavLst>
                                        <p:tav tm="0">
                                          <p:val>
                                            <p:strVal val="ppt_x"/>
                                          </p:val>
                                        </p:tav>
                                        <p:tav tm="100000">
                                          <p:val>
                                            <p:strVal val="ppt_x"/>
                                          </p:val>
                                        </p:tav>
                                      </p:tavLst>
                                    </p:anim>
                                    <p:anim calcmode="lin" valueType="num">
                                      <p:cBhvr>
                                        <p:cTn id="46" dur="1000"/>
                                        <p:tgtEl>
                                          <p:spTgt spid="13">
                                            <p:graphicEl>
                                              <a:dgm id="{73D40FD2-AC48-7D4D-8C33-13A566EE2A52}"/>
                                            </p:graphicEl>
                                          </p:spTgt>
                                        </p:tgtEl>
                                        <p:attrNameLst>
                                          <p:attrName>ppt_y</p:attrName>
                                        </p:attrNameLst>
                                      </p:cBhvr>
                                      <p:tavLst>
                                        <p:tav tm="0">
                                          <p:val>
                                            <p:strVal val="ppt_y"/>
                                          </p:val>
                                        </p:tav>
                                        <p:tav tm="100000">
                                          <p:val>
                                            <p:strVal val="ppt_y+.1"/>
                                          </p:val>
                                        </p:tav>
                                      </p:tavLst>
                                    </p:anim>
                                    <p:set>
                                      <p:cBhvr>
                                        <p:cTn id="47" dur="1" fill="hold">
                                          <p:stCondLst>
                                            <p:cond delay="999"/>
                                          </p:stCondLst>
                                        </p:cTn>
                                        <p:tgtEl>
                                          <p:spTgt spid="13">
                                            <p:graphicEl>
                                              <a:dgm id="{73D40FD2-AC48-7D4D-8C33-13A566EE2A52}"/>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453163" y="2020273"/>
            <a:ext cx="9258852" cy="1755600"/>
          </a:xfrm>
          <a:prstGeom prst="rect">
            <a:avLst/>
          </a:prstGeom>
        </p:spPr>
        <p:txBody>
          <a:bodyPr spcFirstLastPara="1" wrap="square" lIns="121900" tIns="121900" rIns="121900" bIns="121900" anchor="ctr" anchorCtr="0">
            <a:noAutofit/>
          </a:bodyPr>
          <a:lstStyle/>
          <a:p>
            <a:pPr lvl="0"/>
            <a:r>
              <a:rPr lang="en-US" sz="3733" dirty="0"/>
              <a:t>NEPBIS School-Wide Team Training </a:t>
            </a:r>
            <a:br>
              <a:rPr lang="en-US" sz="4267" dirty="0"/>
            </a:br>
            <a:r>
              <a:rPr lang="en-US" sz="3733" dirty="0">
                <a:solidFill>
                  <a:schemeClr val="accent4"/>
                </a:solidFill>
              </a:rPr>
              <a:t>Year 2: December</a:t>
            </a:r>
            <a:endParaRPr lang="en-US" sz="4267" dirty="0">
              <a:solidFill>
                <a:schemeClr val="accent4"/>
              </a:solidFill>
            </a:endParaRPr>
          </a:p>
        </p:txBody>
      </p:sp>
      <p:sp>
        <p:nvSpPr>
          <p:cNvPr id="290" name="Google Shape;290;p29"/>
          <p:cNvSpPr txBox="1">
            <a:spLocks noGrp="1"/>
          </p:cNvSpPr>
          <p:nvPr>
            <p:ph type="subTitle" idx="1"/>
          </p:nvPr>
        </p:nvSpPr>
        <p:spPr>
          <a:xfrm>
            <a:off x="3769895" y="3775874"/>
            <a:ext cx="6625389" cy="1891149"/>
          </a:xfrm>
          <a:prstGeom prst="rect">
            <a:avLst/>
          </a:prstGeom>
        </p:spPr>
        <p:txBody>
          <a:bodyPr spcFirstLastPara="1" wrap="square" lIns="121900" tIns="121900" rIns="121900" bIns="121900" anchor="t" anchorCtr="0">
            <a:noAutofit/>
          </a:bodyPr>
          <a:lstStyle/>
          <a:p>
            <a:pPr marL="0" indent="0"/>
            <a:r>
              <a:rPr lang="en" b="1" dirty="0"/>
              <a:t>[Insert Trainer Names]</a:t>
            </a:r>
          </a:p>
          <a:p>
            <a:pPr marL="0" indent="0"/>
            <a:endParaRPr lang="en" sz="1867" dirty="0"/>
          </a:p>
          <a:p>
            <a:pPr marL="0" indent="0"/>
            <a:r>
              <a:rPr lang="en" i="1" dirty="0"/>
              <a:t>with support from Brandi Simonsen, Jen Freeman, Susannah Everett, </a:t>
            </a:r>
          </a:p>
          <a:p>
            <a:pPr marL="0" indent="0"/>
            <a:r>
              <a:rPr lang="en" i="1" dirty="0"/>
              <a:t>Adam Feinberg &amp; Katie Meyer</a:t>
            </a:r>
            <a:endParaRPr i="1" dirty="0"/>
          </a:p>
        </p:txBody>
      </p:sp>
      <p:sp>
        <p:nvSpPr>
          <p:cNvPr id="291" name="Google Shape;291;p29"/>
          <p:cNvSpPr/>
          <p:nvPr/>
        </p:nvSpPr>
        <p:spPr>
          <a:xfrm>
            <a:off x="6748367" y="735807"/>
            <a:ext cx="850800" cy="850800"/>
          </a:xfrm>
          <a:prstGeom prst="donut">
            <a:avLst>
              <a:gd name="adj" fmla="val 17089"/>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6510" y="32556"/>
            <a:ext cx="2833687" cy="703251"/>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6724223" y="698200"/>
            <a:ext cx="899088" cy="926013"/>
          </a:xfrm>
          <a:prstGeom prst="rect">
            <a:avLst/>
          </a:prstGeom>
        </p:spPr>
      </p:pic>
    </p:spTree>
    <p:extLst>
      <p:ext uri="{BB962C8B-B14F-4D97-AF65-F5344CB8AC3E}">
        <p14:creationId xmlns:p14="http://schemas.microsoft.com/office/powerpoint/2010/main" val="417641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D4D67-E0AA-446A-90BE-75349ABCCA38}"/>
              </a:ext>
            </a:extLst>
          </p:cNvPr>
          <p:cNvPicPr>
            <a:picLocks noChangeAspect="1"/>
          </p:cNvPicPr>
          <p:nvPr/>
        </p:nvPicPr>
        <p:blipFill>
          <a:blip r:embed="rId3"/>
          <a:stretch>
            <a:fillRect/>
          </a:stretch>
        </p:blipFill>
        <p:spPr>
          <a:xfrm>
            <a:off x="2273725" y="0"/>
            <a:ext cx="501898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D78582A8-D8AA-41BB-BD76-4C9A15162068}"/>
              </a:ext>
            </a:extLst>
          </p:cNvPr>
          <p:cNvGrpSpPr/>
          <p:nvPr/>
        </p:nvGrpSpPr>
        <p:grpSpPr>
          <a:xfrm>
            <a:off x="8559120" y="345442"/>
            <a:ext cx="3321594" cy="634773"/>
            <a:chOff x="625202" y="1907036"/>
            <a:chExt cx="3321594" cy="634773"/>
          </a:xfrm>
        </p:grpSpPr>
        <p:sp>
          <p:nvSpPr>
            <p:cNvPr id="8" name="Rectangle: Rounded Corners 7">
              <a:extLst>
                <a:ext uri="{FF2B5EF4-FFF2-40B4-BE49-F238E27FC236}">
                  <a16:creationId xmlns:a16="http://schemas.microsoft.com/office/drawing/2014/main" id="{36D80460-2DAC-4A16-8F96-6748DDF4A57B}"/>
                </a:ext>
              </a:extLst>
            </p:cNvPr>
            <p:cNvSpPr/>
            <p:nvPr/>
          </p:nvSpPr>
          <p:spPr>
            <a:xfrm>
              <a:off x="625202" y="1907036"/>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290659"/>
                <a:satOff val="-47186"/>
                <a:lumOff val="44558"/>
                <a:alphaOff val="0"/>
              </a:schemeClr>
            </a:fillRef>
            <a:effectRef idx="0">
              <a:schemeClr val="accent2">
                <a:shade val="50000"/>
                <a:hueOff val="290659"/>
                <a:satOff val="-47186"/>
                <a:lumOff val="44558"/>
                <a:alphaOff val="0"/>
              </a:schemeClr>
            </a:effectRef>
            <a:fontRef idx="minor">
              <a:schemeClr val="lt1"/>
            </a:fontRef>
          </p:style>
        </p:sp>
        <p:sp>
          <p:nvSpPr>
            <p:cNvPr id="9" name="Rectangle: Rounded Corners 4">
              <a:extLst>
                <a:ext uri="{FF2B5EF4-FFF2-40B4-BE49-F238E27FC236}">
                  <a16:creationId xmlns:a16="http://schemas.microsoft.com/office/drawing/2014/main" id="{0F7FD904-EB85-4071-BE0E-7E5EC388D1D4}"/>
                </a:ext>
              </a:extLst>
            </p:cNvPr>
            <p:cNvSpPr txBox="1"/>
            <p:nvPr/>
          </p:nvSpPr>
          <p:spPr>
            <a:xfrm>
              <a:off x="643794" y="1925628"/>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3. Identify </a:t>
              </a:r>
              <a:r>
                <a:rPr lang="en-US" sz="2000" b="1" kern="1200" dirty="0">
                  <a:solidFill>
                    <a:schemeClr val="accent3"/>
                  </a:solidFill>
                  <a:latin typeface="Hind Vadodara" panose="020B0604020202020204" charset="0"/>
                  <a:cs typeface="Hind Vadodara" panose="020B0604020202020204" charset="0"/>
                </a:rPr>
                <a:t>core system features.</a:t>
              </a:r>
              <a:endParaRPr lang="en-US" sz="2000" kern="1200" dirty="0">
                <a:solidFill>
                  <a:schemeClr val="accent3"/>
                </a:solidFill>
                <a:latin typeface="Hind Vadodara" panose="020B0604020202020204" charset="0"/>
                <a:cs typeface="Hind Vadodara" panose="020B0604020202020204" charset="0"/>
              </a:endParaRPr>
            </a:p>
          </p:txBody>
        </p:sp>
      </p:grpSp>
    </p:spTree>
    <p:extLst>
      <p:ext uri="{BB962C8B-B14F-4D97-AF65-F5344CB8AC3E}">
        <p14:creationId xmlns:p14="http://schemas.microsoft.com/office/powerpoint/2010/main" val="262942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CFCDD2-68A6-744A-BC04-FF9B2591FBBA}"/>
              </a:ext>
            </a:extLst>
          </p:cNvPr>
          <p:cNvSpPr>
            <a:spLocks noGrp="1"/>
          </p:cNvSpPr>
          <p:nvPr>
            <p:ph type="title"/>
          </p:nvPr>
        </p:nvSpPr>
        <p:spPr>
          <a:xfrm>
            <a:off x="406674" y="389989"/>
            <a:ext cx="11378651" cy="845600"/>
          </a:xfrm>
          <a:noFill/>
        </p:spPr>
        <p:txBody>
          <a:bodyPr>
            <a:normAutofit fontScale="90000"/>
          </a:bodyPr>
          <a:lstStyle/>
          <a:p>
            <a:pPr eaLnBrk="1" hangingPunct="1"/>
            <a:r>
              <a:rPr lang="en-US" sz="4000" dirty="0">
                <a:ea typeface="ＭＳ Ｐゴシック" pitchFamily="-108" charset="-128"/>
                <a:cs typeface="ＭＳ Ｐゴシック" pitchFamily="-108" charset="-128"/>
              </a:rPr>
              <a:t>ALIGNING INITIATIVES, PROGRAMS, &amp; </a:t>
            </a:r>
            <a:br>
              <a:rPr lang="en-US" sz="4000" dirty="0">
                <a:ea typeface="ＭＳ Ｐゴシック" pitchFamily="-108" charset="-128"/>
                <a:cs typeface="ＭＳ Ｐゴシック" pitchFamily="-108" charset="-128"/>
              </a:rPr>
            </a:br>
            <a:r>
              <a:rPr lang="en-US" sz="4000" dirty="0">
                <a:ea typeface="ＭＳ Ｐゴシック" pitchFamily="-108" charset="-128"/>
                <a:cs typeface="ＭＳ Ｐゴシック" pitchFamily="-108" charset="-128"/>
              </a:rPr>
              <a:t>PRACTICES</a:t>
            </a:r>
          </a:p>
        </p:txBody>
      </p:sp>
      <p:graphicFrame>
        <p:nvGraphicFramePr>
          <p:cNvPr id="13" name="Diagram 12">
            <a:extLst>
              <a:ext uri="{FF2B5EF4-FFF2-40B4-BE49-F238E27FC236}">
                <a16:creationId xmlns:a16="http://schemas.microsoft.com/office/drawing/2014/main" id="{7598A84A-1D7E-5347-824D-60AC670AEA1A}"/>
              </a:ext>
            </a:extLst>
          </p:cNvPr>
          <p:cNvGraphicFramePr/>
          <p:nvPr/>
        </p:nvGraphicFramePr>
        <p:xfrm>
          <a:off x="3809999" y="1580586"/>
          <a:ext cx="4571999" cy="444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26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graphicEl>
                                              <a:dgm id="{17BD6C7C-690E-8A42-8F1A-4FD0D07F6037}"/>
                                            </p:graphicEl>
                                          </p:spTgt>
                                        </p:tgtEl>
                                      </p:cBhvr>
                                    </p:animEffect>
                                    <p:anim calcmode="lin" valueType="num">
                                      <p:cBhvr>
                                        <p:cTn id="7" dur="1000"/>
                                        <p:tgtEl>
                                          <p:spTgt spid="13">
                                            <p:graphicEl>
                                              <a:dgm id="{17BD6C7C-690E-8A42-8F1A-4FD0D07F6037}"/>
                                            </p:graphicEl>
                                          </p:spTgt>
                                        </p:tgtEl>
                                        <p:attrNameLst>
                                          <p:attrName>ppt_x</p:attrName>
                                        </p:attrNameLst>
                                      </p:cBhvr>
                                      <p:tavLst>
                                        <p:tav tm="0">
                                          <p:val>
                                            <p:strVal val="ppt_x"/>
                                          </p:val>
                                        </p:tav>
                                        <p:tav tm="100000">
                                          <p:val>
                                            <p:strVal val="ppt_x"/>
                                          </p:val>
                                        </p:tav>
                                      </p:tavLst>
                                    </p:anim>
                                    <p:anim calcmode="lin" valueType="num">
                                      <p:cBhvr>
                                        <p:cTn id="8" dur="1000"/>
                                        <p:tgtEl>
                                          <p:spTgt spid="13">
                                            <p:graphicEl>
                                              <a:dgm id="{17BD6C7C-690E-8A42-8F1A-4FD0D07F6037}"/>
                                            </p:graphicEl>
                                          </p:spTgt>
                                        </p:tgtEl>
                                        <p:attrNameLst>
                                          <p:attrName>ppt_y</p:attrName>
                                        </p:attrNameLst>
                                      </p:cBhvr>
                                      <p:tavLst>
                                        <p:tav tm="0">
                                          <p:val>
                                            <p:strVal val="ppt_y"/>
                                          </p:val>
                                        </p:tav>
                                        <p:tav tm="100000">
                                          <p:val>
                                            <p:strVal val="ppt_y+.1"/>
                                          </p:val>
                                        </p:tav>
                                      </p:tavLst>
                                    </p:anim>
                                    <p:set>
                                      <p:cBhvr>
                                        <p:cTn id="9" dur="1" fill="hold">
                                          <p:stCondLst>
                                            <p:cond delay="999"/>
                                          </p:stCondLst>
                                        </p:cTn>
                                        <p:tgtEl>
                                          <p:spTgt spid="13">
                                            <p:graphicEl>
                                              <a:dgm id="{17BD6C7C-690E-8A42-8F1A-4FD0D07F6037}"/>
                                            </p:graphicEl>
                                          </p:spTgt>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3">
                                            <p:graphicEl>
                                              <a:dgm id="{AB1215F8-2153-3E44-A7D1-A416563A7EE5}"/>
                                            </p:graphicEl>
                                          </p:spTgt>
                                        </p:tgtEl>
                                      </p:cBhvr>
                                    </p:animEffect>
                                    <p:anim calcmode="lin" valueType="num">
                                      <p:cBhvr>
                                        <p:cTn id="12" dur="1000"/>
                                        <p:tgtEl>
                                          <p:spTgt spid="13">
                                            <p:graphicEl>
                                              <a:dgm id="{AB1215F8-2153-3E44-A7D1-A416563A7EE5}"/>
                                            </p:graphicEl>
                                          </p:spTgt>
                                        </p:tgtEl>
                                        <p:attrNameLst>
                                          <p:attrName>ppt_x</p:attrName>
                                        </p:attrNameLst>
                                      </p:cBhvr>
                                      <p:tavLst>
                                        <p:tav tm="0">
                                          <p:val>
                                            <p:strVal val="ppt_x"/>
                                          </p:val>
                                        </p:tav>
                                        <p:tav tm="100000">
                                          <p:val>
                                            <p:strVal val="ppt_x"/>
                                          </p:val>
                                        </p:tav>
                                      </p:tavLst>
                                    </p:anim>
                                    <p:anim calcmode="lin" valueType="num">
                                      <p:cBhvr>
                                        <p:cTn id="13" dur="1000"/>
                                        <p:tgtEl>
                                          <p:spTgt spid="13">
                                            <p:graphicEl>
                                              <a:dgm id="{AB1215F8-2153-3E44-A7D1-A416563A7EE5}"/>
                                            </p:graphic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13">
                                            <p:graphicEl>
                                              <a:dgm id="{AB1215F8-2153-3E44-A7D1-A416563A7EE5}"/>
                                            </p:graphicEl>
                                          </p:spTgt>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3">
                                            <p:graphicEl>
                                              <a:dgm id="{081EED3E-7607-8E4F-BD7B-A3E5A66EDCEA}"/>
                                            </p:graphicEl>
                                          </p:spTgt>
                                        </p:tgtEl>
                                      </p:cBhvr>
                                    </p:animEffect>
                                    <p:anim calcmode="lin" valueType="num">
                                      <p:cBhvr>
                                        <p:cTn id="17" dur="1000"/>
                                        <p:tgtEl>
                                          <p:spTgt spid="13">
                                            <p:graphicEl>
                                              <a:dgm id="{081EED3E-7607-8E4F-BD7B-A3E5A66EDCEA}"/>
                                            </p:graphicEl>
                                          </p:spTgt>
                                        </p:tgtEl>
                                        <p:attrNameLst>
                                          <p:attrName>ppt_x</p:attrName>
                                        </p:attrNameLst>
                                      </p:cBhvr>
                                      <p:tavLst>
                                        <p:tav tm="0">
                                          <p:val>
                                            <p:strVal val="ppt_x"/>
                                          </p:val>
                                        </p:tav>
                                        <p:tav tm="100000">
                                          <p:val>
                                            <p:strVal val="ppt_x"/>
                                          </p:val>
                                        </p:tav>
                                      </p:tavLst>
                                    </p:anim>
                                    <p:anim calcmode="lin" valueType="num">
                                      <p:cBhvr>
                                        <p:cTn id="18" dur="1000"/>
                                        <p:tgtEl>
                                          <p:spTgt spid="13">
                                            <p:graphicEl>
                                              <a:dgm id="{081EED3E-7607-8E4F-BD7B-A3E5A66EDCEA}"/>
                                            </p:graphic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13">
                                            <p:graphicEl>
                                              <a:dgm id="{081EED3E-7607-8E4F-BD7B-A3E5A66EDCEA}"/>
                                            </p:graphicEl>
                                          </p:spTgt>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3">
                                            <p:graphicEl>
                                              <a:dgm id="{EFF85925-A1FD-F441-BBBF-29D201A24891}"/>
                                            </p:graphicEl>
                                          </p:spTgt>
                                        </p:tgtEl>
                                      </p:cBhvr>
                                    </p:animEffect>
                                    <p:anim calcmode="lin" valueType="num">
                                      <p:cBhvr>
                                        <p:cTn id="22" dur="1000"/>
                                        <p:tgtEl>
                                          <p:spTgt spid="13">
                                            <p:graphicEl>
                                              <a:dgm id="{EFF85925-A1FD-F441-BBBF-29D201A24891}"/>
                                            </p:graphicEl>
                                          </p:spTgt>
                                        </p:tgtEl>
                                        <p:attrNameLst>
                                          <p:attrName>ppt_x</p:attrName>
                                        </p:attrNameLst>
                                      </p:cBhvr>
                                      <p:tavLst>
                                        <p:tav tm="0">
                                          <p:val>
                                            <p:strVal val="ppt_x"/>
                                          </p:val>
                                        </p:tav>
                                        <p:tav tm="100000">
                                          <p:val>
                                            <p:strVal val="ppt_x"/>
                                          </p:val>
                                        </p:tav>
                                      </p:tavLst>
                                    </p:anim>
                                    <p:anim calcmode="lin" valueType="num">
                                      <p:cBhvr>
                                        <p:cTn id="23" dur="1000"/>
                                        <p:tgtEl>
                                          <p:spTgt spid="13">
                                            <p:graphicEl>
                                              <a:dgm id="{EFF85925-A1FD-F441-BBBF-29D201A24891}"/>
                                            </p:graphic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13">
                                            <p:graphicEl>
                                              <a:dgm id="{EFF85925-A1FD-F441-BBBF-29D201A24891}"/>
                                            </p:graphicEl>
                                          </p:spTgt>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graphicEl>
                                              <a:dgm id="{23F45AFC-16CC-6145-9CD4-55ED141B46D3}"/>
                                            </p:graphicEl>
                                          </p:spTgt>
                                        </p:tgtEl>
                                      </p:cBhvr>
                                    </p:animEffect>
                                    <p:anim calcmode="lin" valueType="num">
                                      <p:cBhvr>
                                        <p:cTn id="27" dur="1000"/>
                                        <p:tgtEl>
                                          <p:spTgt spid="13">
                                            <p:graphicEl>
                                              <a:dgm id="{23F45AFC-16CC-6145-9CD4-55ED141B46D3}"/>
                                            </p:graphicEl>
                                          </p:spTgt>
                                        </p:tgtEl>
                                        <p:attrNameLst>
                                          <p:attrName>ppt_x</p:attrName>
                                        </p:attrNameLst>
                                      </p:cBhvr>
                                      <p:tavLst>
                                        <p:tav tm="0">
                                          <p:val>
                                            <p:strVal val="ppt_x"/>
                                          </p:val>
                                        </p:tav>
                                        <p:tav tm="100000">
                                          <p:val>
                                            <p:strVal val="ppt_x"/>
                                          </p:val>
                                        </p:tav>
                                      </p:tavLst>
                                    </p:anim>
                                    <p:anim calcmode="lin" valueType="num">
                                      <p:cBhvr>
                                        <p:cTn id="28" dur="1000"/>
                                        <p:tgtEl>
                                          <p:spTgt spid="13">
                                            <p:graphicEl>
                                              <a:dgm id="{23F45AFC-16CC-6145-9CD4-55ED141B46D3}"/>
                                            </p:graphic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13">
                                            <p:graphicEl>
                                              <a:dgm id="{23F45AFC-16CC-6145-9CD4-55ED141B46D3}"/>
                                            </p:graphicEl>
                                          </p:spTgt>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3">
                                            <p:graphicEl>
                                              <a:dgm id="{DCDED1C1-3FD1-E84A-AD0E-A45C21B7AB4B}"/>
                                            </p:graphicEl>
                                          </p:spTgt>
                                        </p:tgtEl>
                                      </p:cBhvr>
                                    </p:animEffect>
                                    <p:anim calcmode="lin" valueType="num">
                                      <p:cBhvr>
                                        <p:cTn id="32" dur="1000"/>
                                        <p:tgtEl>
                                          <p:spTgt spid="13">
                                            <p:graphicEl>
                                              <a:dgm id="{DCDED1C1-3FD1-E84A-AD0E-A45C21B7AB4B}"/>
                                            </p:graphicEl>
                                          </p:spTgt>
                                        </p:tgtEl>
                                        <p:attrNameLst>
                                          <p:attrName>ppt_x</p:attrName>
                                        </p:attrNameLst>
                                      </p:cBhvr>
                                      <p:tavLst>
                                        <p:tav tm="0">
                                          <p:val>
                                            <p:strVal val="ppt_x"/>
                                          </p:val>
                                        </p:tav>
                                        <p:tav tm="100000">
                                          <p:val>
                                            <p:strVal val="ppt_x"/>
                                          </p:val>
                                        </p:tav>
                                      </p:tavLst>
                                    </p:anim>
                                    <p:anim calcmode="lin" valueType="num">
                                      <p:cBhvr>
                                        <p:cTn id="33" dur="1000"/>
                                        <p:tgtEl>
                                          <p:spTgt spid="13">
                                            <p:graphicEl>
                                              <a:dgm id="{DCDED1C1-3FD1-E84A-AD0E-A45C21B7AB4B}"/>
                                            </p:graphicEl>
                                          </p:spTgt>
                                        </p:tgtEl>
                                        <p:attrNameLst>
                                          <p:attrName>ppt_y</p:attrName>
                                        </p:attrNameLst>
                                      </p:cBhvr>
                                      <p:tavLst>
                                        <p:tav tm="0">
                                          <p:val>
                                            <p:strVal val="ppt_y"/>
                                          </p:val>
                                        </p:tav>
                                        <p:tav tm="100000">
                                          <p:val>
                                            <p:strVal val="ppt_y+.1"/>
                                          </p:val>
                                        </p:tav>
                                      </p:tavLst>
                                    </p:anim>
                                    <p:set>
                                      <p:cBhvr>
                                        <p:cTn id="34" dur="1" fill="hold">
                                          <p:stCondLst>
                                            <p:cond delay="999"/>
                                          </p:stCondLst>
                                        </p:cTn>
                                        <p:tgtEl>
                                          <p:spTgt spid="13">
                                            <p:graphicEl>
                                              <a:dgm id="{DCDED1C1-3FD1-E84A-AD0E-A45C21B7AB4B}"/>
                                            </p:graphicEl>
                                          </p:spTgt>
                                        </p:tgtEl>
                                        <p:attrNameLst>
                                          <p:attrName>style.visibility</p:attrName>
                                        </p:attrNameLst>
                                      </p:cBhvr>
                                      <p:to>
                                        <p:strVal val="hidden"/>
                                      </p:to>
                                    </p:set>
                                  </p:childTnLst>
                                </p:cTn>
                              </p:par>
                              <p:par>
                                <p:cTn id="35" presetID="26" presetClass="emph" presetSubtype="0" fill="hold" grpId="0" nodeType="withEffect">
                                  <p:stCondLst>
                                    <p:cond delay="1250"/>
                                  </p:stCondLst>
                                  <p:childTnLst>
                                    <p:animEffect transition="out" filter="fade">
                                      <p:cBhvr>
                                        <p:cTn id="36" dur="500" tmFilter="0, 0; .2, .5; .8, .5; 1, 0"/>
                                        <p:tgtEl>
                                          <p:spTgt spid="13">
                                            <p:graphicEl>
                                              <a:dgm id="{ABF7BC66-7FEB-9046-9F3C-45CF947B4AEF}"/>
                                            </p:graphicEl>
                                          </p:spTgt>
                                        </p:tgtEl>
                                      </p:cBhvr>
                                    </p:animEffect>
                                    <p:animScale>
                                      <p:cBhvr>
                                        <p:cTn id="37" dur="250" autoRev="1" fill="hold"/>
                                        <p:tgtEl>
                                          <p:spTgt spid="13">
                                            <p:graphicEl>
                                              <a:dgm id="{ABF7BC66-7FEB-9046-9F3C-45CF947B4AEF}"/>
                                            </p:graphicEl>
                                          </p:spTgt>
                                        </p:tgtEl>
                                      </p:cBhvr>
                                      <p:by x="105000" y="105000"/>
                                    </p:animScale>
                                  </p:childTnLst>
                                </p:cTn>
                              </p:par>
                              <p:par>
                                <p:cTn id="38" presetID="26" presetClass="emph" presetSubtype="0" fill="hold" grpId="0" nodeType="withEffect">
                                  <p:stCondLst>
                                    <p:cond delay="1250"/>
                                  </p:stCondLst>
                                  <p:childTnLst>
                                    <p:animEffect transition="out" filter="fade">
                                      <p:cBhvr>
                                        <p:cTn id="39" dur="500" tmFilter="0, 0; .2, .5; .8, .5; 1, 0"/>
                                        <p:tgtEl>
                                          <p:spTgt spid="13">
                                            <p:graphicEl>
                                              <a:dgm id="{203AF172-3161-1E4F-876E-A381D66D20E5}"/>
                                            </p:graphicEl>
                                          </p:spTgt>
                                        </p:tgtEl>
                                      </p:cBhvr>
                                    </p:animEffect>
                                    <p:animScale>
                                      <p:cBhvr>
                                        <p:cTn id="40" dur="250" autoRev="1" fill="hold"/>
                                        <p:tgtEl>
                                          <p:spTgt spid="13">
                                            <p:graphicEl>
                                              <a:dgm id="{203AF172-3161-1E4F-876E-A381D66D20E5}"/>
                                            </p:graphicEl>
                                          </p:spTgt>
                                        </p:tgtEl>
                                      </p:cBhvr>
                                      <p:by x="105000" y="105000"/>
                                    </p:animScale>
                                  </p:childTnLst>
                                </p:cTn>
                              </p:par>
                              <p:par>
                                <p:cTn id="41" presetID="26" presetClass="emph" presetSubtype="0" fill="hold" grpId="0" nodeType="withEffect">
                                  <p:stCondLst>
                                    <p:cond delay="1250"/>
                                  </p:stCondLst>
                                  <p:childTnLst>
                                    <p:animEffect transition="out" filter="fade">
                                      <p:cBhvr>
                                        <p:cTn id="42" dur="500" tmFilter="0, 0; .2, .5; .8, .5; 1, 0"/>
                                        <p:tgtEl>
                                          <p:spTgt spid="13">
                                            <p:graphicEl>
                                              <a:dgm id="{73D40FD2-AC48-7D4D-8C33-13A566EE2A52}"/>
                                            </p:graphicEl>
                                          </p:spTgt>
                                        </p:tgtEl>
                                      </p:cBhvr>
                                    </p:animEffect>
                                    <p:animScale>
                                      <p:cBhvr>
                                        <p:cTn id="43" dur="250" autoRev="1" fill="hold"/>
                                        <p:tgtEl>
                                          <p:spTgt spid="13">
                                            <p:graphicEl>
                                              <a:dgm id="{73D40FD2-AC48-7D4D-8C33-13A566EE2A52}"/>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9A4A0-6C70-4A8B-9F07-4E2C1BA199F4}"/>
              </a:ext>
            </a:extLst>
          </p:cNvPr>
          <p:cNvPicPr>
            <a:picLocks noChangeAspect="1"/>
          </p:cNvPicPr>
          <p:nvPr/>
        </p:nvPicPr>
        <p:blipFill>
          <a:blip r:embed="rId3"/>
          <a:stretch>
            <a:fillRect/>
          </a:stretch>
        </p:blipFill>
        <p:spPr>
          <a:xfrm>
            <a:off x="472794" y="109537"/>
            <a:ext cx="7810500" cy="6638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7073914C-39CE-4A79-839F-8A2286B67E4D}"/>
              </a:ext>
            </a:extLst>
          </p:cNvPr>
          <p:cNvSpPr/>
          <p:nvPr/>
        </p:nvSpPr>
        <p:spPr>
          <a:xfrm>
            <a:off x="2179593" y="4405745"/>
            <a:ext cx="5826057" cy="39971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4B101C7-DBDD-46E9-BDA7-55364F2C357E}"/>
              </a:ext>
            </a:extLst>
          </p:cNvPr>
          <p:cNvSpPr/>
          <p:nvPr/>
        </p:nvSpPr>
        <p:spPr>
          <a:xfrm>
            <a:off x="2179593" y="6284775"/>
            <a:ext cx="5826057" cy="418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B661A287-0F1D-4A4B-AA57-3723DB925DE3}"/>
              </a:ext>
            </a:extLst>
          </p:cNvPr>
          <p:cNvSpPr/>
          <p:nvPr/>
        </p:nvSpPr>
        <p:spPr>
          <a:xfrm>
            <a:off x="2179592" y="4844374"/>
            <a:ext cx="1926078" cy="39883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68ADA0D-61D4-47F1-A3AA-100B6F536B89}"/>
              </a:ext>
            </a:extLst>
          </p:cNvPr>
          <p:cNvSpPr/>
          <p:nvPr/>
        </p:nvSpPr>
        <p:spPr>
          <a:xfrm>
            <a:off x="6079572" y="4844373"/>
            <a:ext cx="1926078" cy="41829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4367DF1-7E86-4A32-964B-306EBD2C5895}"/>
              </a:ext>
            </a:extLst>
          </p:cNvPr>
          <p:cNvSpPr/>
          <p:nvPr/>
        </p:nvSpPr>
        <p:spPr>
          <a:xfrm>
            <a:off x="2179592" y="5243209"/>
            <a:ext cx="1926078" cy="41829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7800C2E-8716-45A6-B526-D8CBE5AA272B}"/>
              </a:ext>
            </a:extLst>
          </p:cNvPr>
          <p:cNvSpPr/>
          <p:nvPr/>
        </p:nvSpPr>
        <p:spPr>
          <a:xfrm>
            <a:off x="4105100" y="5252316"/>
            <a:ext cx="1974471" cy="41829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BA0E091-F7B8-44BC-A09D-664B1CA7EA67}"/>
              </a:ext>
            </a:extLst>
          </p:cNvPr>
          <p:cNvGrpSpPr/>
          <p:nvPr/>
        </p:nvGrpSpPr>
        <p:grpSpPr>
          <a:xfrm>
            <a:off x="8633130" y="335678"/>
            <a:ext cx="3321594" cy="634773"/>
            <a:chOff x="625202" y="2859197"/>
            <a:chExt cx="3321594" cy="634773"/>
          </a:xfrm>
        </p:grpSpPr>
        <p:sp>
          <p:nvSpPr>
            <p:cNvPr id="24" name="Rectangle: Rounded Corners 23">
              <a:extLst>
                <a:ext uri="{FF2B5EF4-FFF2-40B4-BE49-F238E27FC236}">
                  <a16:creationId xmlns:a16="http://schemas.microsoft.com/office/drawing/2014/main" id="{6E3A0277-FE7B-4E61-B47F-68655D18CACB}"/>
                </a:ext>
              </a:extLst>
            </p:cNvPr>
            <p:cNvSpPr/>
            <p:nvPr/>
          </p:nvSpPr>
          <p:spPr>
            <a:xfrm>
              <a:off x="625202" y="2859197"/>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290659"/>
                <a:satOff val="-47186"/>
                <a:lumOff val="44558"/>
                <a:alphaOff val="0"/>
              </a:schemeClr>
            </a:fillRef>
            <a:effectRef idx="0">
              <a:schemeClr val="accent2">
                <a:shade val="50000"/>
                <a:hueOff val="290659"/>
                <a:satOff val="-47186"/>
                <a:lumOff val="44558"/>
                <a:alphaOff val="0"/>
              </a:schemeClr>
            </a:effectRef>
            <a:fontRef idx="minor">
              <a:schemeClr val="lt1"/>
            </a:fontRef>
          </p:style>
        </p:sp>
        <p:sp>
          <p:nvSpPr>
            <p:cNvPr id="25" name="Rectangle: Rounded Corners 4">
              <a:extLst>
                <a:ext uri="{FF2B5EF4-FFF2-40B4-BE49-F238E27FC236}">
                  <a16:creationId xmlns:a16="http://schemas.microsoft.com/office/drawing/2014/main" id="{8D77E152-05D9-49AB-92F3-8D3758611787}"/>
                </a:ext>
              </a:extLst>
            </p:cNvPr>
            <p:cNvSpPr txBox="1"/>
            <p:nvPr/>
          </p:nvSpPr>
          <p:spPr>
            <a:xfrm>
              <a:off x="643794" y="2877789"/>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solidFill>
                  <a:latin typeface="Hind Vadodara" panose="020B0604020202020204" charset="0"/>
                  <a:cs typeface="Hind Vadodara" panose="020B0604020202020204" charset="0"/>
                </a:rPr>
                <a:t>4. Analyze and </a:t>
              </a:r>
              <a:r>
                <a:rPr lang="en-US" sz="2000" b="1" kern="1200" dirty="0">
                  <a:solidFill>
                    <a:schemeClr val="accent3"/>
                  </a:solidFill>
                  <a:latin typeface="Hind Vadodara" panose="020B0604020202020204" charset="0"/>
                  <a:cs typeface="Hind Vadodara" panose="020B0604020202020204" charset="0"/>
                </a:rPr>
                <a:t>make decisions </a:t>
              </a:r>
              <a:r>
                <a:rPr lang="en-US" sz="2000" kern="1200" dirty="0">
                  <a:solidFill>
                    <a:schemeClr val="accent3"/>
                  </a:solidFill>
                  <a:latin typeface="Hind Vadodara" panose="020B0604020202020204" charset="0"/>
                  <a:cs typeface="Hind Vadodara" panose="020B0604020202020204" charset="0"/>
                </a:rPr>
                <a:t>for alignment.</a:t>
              </a:r>
            </a:p>
          </p:txBody>
        </p:sp>
      </p:grpSp>
      <p:grpSp>
        <p:nvGrpSpPr>
          <p:cNvPr id="18" name="Group 17">
            <a:extLst>
              <a:ext uri="{FF2B5EF4-FFF2-40B4-BE49-F238E27FC236}">
                <a16:creationId xmlns:a16="http://schemas.microsoft.com/office/drawing/2014/main" id="{50CDDF98-137B-4316-B31A-3CC78E86995E}"/>
              </a:ext>
            </a:extLst>
          </p:cNvPr>
          <p:cNvGrpSpPr/>
          <p:nvPr/>
        </p:nvGrpSpPr>
        <p:grpSpPr>
          <a:xfrm>
            <a:off x="10151103" y="1010125"/>
            <a:ext cx="285648" cy="238040"/>
            <a:chOff x="2143175" y="3533644"/>
            <a:chExt cx="285648" cy="238040"/>
          </a:xfrm>
        </p:grpSpPr>
        <p:sp>
          <p:nvSpPr>
            <p:cNvPr id="22" name="Arrow: Right 21">
              <a:extLst>
                <a:ext uri="{FF2B5EF4-FFF2-40B4-BE49-F238E27FC236}">
                  <a16:creationId xmlns:a16="http://schemas.microsoft.com/office/drawing/2014/main" id="{C0080793-6468-4CB7-BE25-452BF52E937F}"/>
                </a:ext>
              </a:extLst>
            </p:cNvPr>
            <p:cNvSpPr/>
            <p:nvPr/>
          </p:nvSpPr>
          <p:spPr>
            <a:xfrm rot="5400000">
              <a:off x="2166979" y="3509840"/>
              <a:ext cx="238040" cy="285648"/>
            </a:xfrm>
            <a:prstGeom prst="rightArrow">
              <a:avLst>
                <a:gd name="adj1" fmla="val 60000"/>
                <a:gd name="adj2" fmla="val 50000"/>
              </a:avLst>
            </a:prstGeom>
          </p:spPr>
          <p:style>
            <a:lnRef idx="0">
              <a:schemeClr val="accent2">
                <a:shade val="90000"/>
                <a:hueOff val="180530"/>
                <a:satOff val="-29171"/>
                <a:lumOff val="22516"/>
                <a:alphaOff val="0"/>
              </a:schemeClr>
            </a:lnRef>
            <a:fillRef idx="1">
              <a:schemeClr val="accent2">
                <a:shade val="90000"/>
                <a:hueOff val="180530"/>
                <a:satOff val="-29171"/>
                <a:lumOff val="22516"/>
                <a:alphaOff val="0"/>
              </a:schemeClr>
            </a:fillRef>
            <a:effectRef idx="0">
              <a:schemeClr val="accent2">
                <a:shade val="90000"/>
                <a:hueOff val="180530"/>
                <a:satOff val="-29171"/>
                <a:lumOff val="22516"/>
                <a:alphaOff val="0"/>
              </a:schemeClr>
            </a:effectRef>
            <a:fontRef idx="minor">
              <a:schemeClr val="lt1"/>
            </a:fontRef>
          </p:style>
        </p:sp>
        <p:sp>
          <p:nvSpPr>
            <p:cNvPr id="23" name="Arrow: Right 6">
              <a:extLst>
                <a:ext uri="{FF2B5EF4-FFF2-40B4-BE49-F238E27FC236}">
                  <a16:creationId xmlns:a16="http://schemas.microsoft.com/office/drawing/2014/main" id="{92060965-D9AA-4867-A017-C38546855D04}"/>
                </a:ext>
              </a:extLst>
            </p:cNvPr>
            <p:cNvSpPr txBox="1"/>
            <p:nvPr/>
          </p:nvSpPr>
          <p:spPr>
            <a:xfrm>
              <a:off x="2200305" y="3533644"/>
              <a:ext cx="171388" cy="1666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Hind Vadodara" panose="020B0604020202020204" charset="0"/>
                <a:cs typeface="Hind Vadodara" panose="020B0604020202020204" charset="0"/>
              </a:endParaRPr>
            </a:p>
          </p:txBody>
        </p:sp>
      </p:grpSp>
      <p:grpSp>
        <p:nvGrpSpPr>
          <p:cNvPr id="19" name="Group 18">
            <a:extLst>
              <a:ext uri="{FF2B5EF4-FFF2-40B4-BE49-F238E27FC236}">
                <a16:creationId xmlns:a16="http://schemas.microsoft.com/office/drawing/2014/main" id="{BD06EAB4-DD28-4BD6-8489-A7041EE39BCD}"/>
              </a:ext>
            </a:extLst>
          </p:cNvPr>
          <p:cNvGrpSpPr/>
          <p:nvPr/>
        </p:nvGrpSpPr>
        <p:grpSpPr>
          <a:xfrm>
            <a:off x="8633130" y="1287839"/>
            <a:ext cx="3321594" cy="634773"/>
            <a:chOff x="625202" y="3811358"/>
            <a:chExt cx="3321594" cy="634773"/>
          </a:xfrm>
        </p:grpSpPr>
        <p:sp>
          <p:nvSpPr>
            <p:cNvPr id="20" name="Rectangle: Rounded Corners 19">
              <a:extLst>
                <a:ext uri="{FF2B5EF4-FFF2-40B4-BE49-F238E27FC236}">
                  <a16:creationId xmlns:a16="http://schemas.microsoft.com/office/drawing/2014/main" id="{B4480B6B-1DA7-4B1D-9A48-B63EB457F6D7}"/>
                </a:ext>
              </a:extLst>
            </p:cNvPr>
            <p:cNvSpPr/>
            <p:nvPr/>
          </p:nvSpPr>
          <p:spPr>
            <a:xfrm>
              <a:off x="625202" y="3811358"/>
              <a:ext cx="3321594" cy="634773"/>
            </a:xfrm>
            <a:prstGeom prst="roundRect">
              <a:avLst>
                <a:gd name="adj" fmla="val 10000"/>
              </a:avLst>
            </a:prstGeom>
          </p:spPr>
          <p:style>
            <a:lnRef idx="2">
              <a:schemeClr val="lt1">
                <a:hueOff val="0"/>
                <a:satOff val="0"/>
                <a:lumOff val="0"/>
                <a:alphaOff val="0"/>
              </a:schemeClr>
            </a:lnRef>
            <a:fillRef idx="1">
              <a:schemeClr val="accent2">
                <a:shade val="50000"/>
                <a:hueOff val="145330"/>
                <a:satOff val="-23593"/>
                <a:lumOff val="22279"/>
                <a:alphaOff val="0"/>
              </a:schemeClr>
            </a:fillRef>
            <a:effectRef idx="0">
              <a:schemeClr val="accent2">
                <a:shade val="50000"/>
                <a:hueOff val="145330"/>
                <a:satOff val="-23593"/>
                <a:lumOff val="22279"/>
                <a:alphaOff val="0"/>
              </a:schemeClr>
            </a:effectRef>
            <a:fontRef idx="minor">
              <a:schemeClr val="lt1"/>
            </a:fontRef>
          </p:style>
        </p:sp>
        <p:sp>
          <p:nvSpPr>
            <p:cNvPr id="21" name="Rectangle: Rounded Corners 8">
              <a:extLst>
                <a:ext uri="{FF2B5EF4-FFF2-40B4-BE49-F238E27FC236}">
                  <a16:creationId xmlns:a16="http://schemas.microsoft.com/office/drawing/2014/main" id="{3DBA09F1-8894-49AC-84D9-BF3FA0105321}"/>
                </a:ext>
              </a:extLst>
            </p:cNvPr>
            <p:cNvSpPr txBox="1"/>
            <p:nvPr/>
          </p:nvSpPr>
          <p:spPr>
            <a:xfrm>
              <a:off x="643794" y="3829950"/>
              <a:ext cx="3284410" cy="597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Hind Vadodara" panose="020B0604020202020204" charset="0"/>
                  <a:cs typeface="Hind Vadodara" panose="020B0604020202020204" charset="0"/>
                </a:rPr>
                <a:t>5. Design the </a:t>
              </a:r>
              <a:r>
                <a:rPr lang="en-US" sz="2000" b="1" kern="1200">
                  <a:latin typeface="Hind Vadodara" panose="020B0604020202020204" charset="0"/>
                  <a:cs typeface="Hind Vadodara" panose="020B0604020202020204" charset="0"/>
                </a:rPr>
                <a:t>plan for effective alignment</a:t>
              </a:r>
              <a:r>
                <a:rPr lang="en-US" sz="2000" kern="1200">
                  <a:latin typeface="Hind Vadodara" panose="020B0604020202020204" charset="0"/>
                  <a:cs typeface="Hind Vadodara" panose="020B0604020202020204" charset="0"/>
                </a:rPr>
                <a:t>.</a:t>
              </a:r>
              <a:endParaRPr lang="en-US" sz="2000" kern="1200" dirty="0">
                <a:effectLst/>
                <a:latin typeface="Hind Vadodara" panose="020B0604020202020204" charset="0"/>
                <a:cs typeface="Hind Vadodara" panose="020B0604020202020204" charset="0"/>
              </a:endParaRPr>
            </a:p>
          </p:txBody>
        </p:sp>
      </p:grpSp>
    </p:spTree>
    <p:extLst>
      <p:ext uri="{BB962C8B-B14F-4D97-AF65-F5344CB8AC3E}">
        <p14:creationId xmlns:p14="http://schemas.microsoft.com/office/powerpoint/2010/main" val="19013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2B908-99EB-49AE-ADBD-C99D93B40FAA}"/>
              </a:ext>
            </a:extLst>
          </p:cNvPr>
          <p:cNvPicPr>
            <a:picLocks noChangeAspect="1"/>
          </p:cNvPicPr>
          <p:nvPr/>
        </p:nvPicPr>
        <p:blipFill>
          <a:blip r:embed="rId3"/>
          <a:stretch>
            <a:fillRect/>
          </a:stretch>
        </p:blipFill>
        <p:spPr>
          <a:xfrm>
            <a:off x="1869422" y="1362531"/>
            <a:ext cx="8806084" cy="4806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17581364-3E5D-4561-8F78-380EBF1298CC}"/>
              </a:ext>
            </a:extLst>
          </p:cNvPr>
          <p:cNvSpPr/>
          <p:nvPr/>
        </p:nvSpPr>
        <p:spPr>
          <a:xfrm>
            <a:off x="3762728" y="5317447"/>
            <a:ext cx="2169269" cy="5544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75ACABA1-2584-4282-902F-A947084DE2A8}"/>
              </a:ext>
            </a:extLst>
          </p:cNvPr>
          <p:cNvSpPr/>
          <p:nvPr/>
        </p:nvSpPr>
        <p:spPr>
          <a:xfrm>
            <a:off x="6055213" y="5040207"/>
            <a:ext cx="2169269" cy="83171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E05AD8B-3888-40EB-B077-ABFB93A2B128}"/>
              </a:ext>
            </a:extLst>
          </p:cNvPr>
          <p:cNvSpPr/>
          <p:nvPr/>
        </p:nvSpPr>
        <p:spPr>
          <a:xfrm>
            <a:off x="8365360" y="4506807"/>
            <a:ext cx="2169269" cy="83171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538702CB-761E-4D54-9F4B-7F37366EAA68}"/>
              </a:ext>
            </a:extLst>
          </p:cNvPr>
          <p:cNvSpPr/>
          <p:nvPr/>
        </p:nvSpPr>
        <p:spPr>
          <a:xfrm>
            <a:off x="3762728" y="2439680"/>
            <a:ext cx="2169269" cy="309664"/>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6E0E419-B885-4F6D-A4BD-4D9D4DE6378A}"/>
              </a:ext>
            </a:extLst>
          </p:cNvPr>
          <p:cNvSpPr/>
          <p:nvPr/>
        </p:nvSpPr>
        <p:spPr>
          <a:xfrm>
            <a:off x="8365360" y="2470173"/>
            <a:ext cx="2169269" cy="309664"/>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8371404-8087-487F-B061-6C32C0E68E3A}"/>
              </a:ext>
            </a:extLst>
          </p:cNvPr>
          <p:cNvSpPr/>
          <p:nvPr/>
        </p:nvSpPr>
        <p:spPr>
          <a:xfrm>
            <a:off x="6055212" y="2730388"/>
            <a:ext cx="2169269" cy="309664"/>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0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2FB02F-0094-494A-AA15-E6963C36CD5B}"/>
              </a:ext>
            </a:extLst>
          </p:cNvPr>
          <p:cNvSpPr>
            <a:spLocks noGrp="1"/>
          </p:cNvSpPr>
          <p:nvPr>
            <p:ph type="title"/>
          </p:nvPr>
        </p:nvSpPr>
        <p:spPr/>
        <p:txBody>
          <a:bodyPr/>
          <a:lstStyle/>
          <a:p>
            <a:r>
              <a:rPr lang="en-US" dirty="0"/>
              <a:t>PBIS FRAMEWORK &amp; SEB CROSSWALK</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27436098"/>
              </p:ext>
            </p:extLst>
          </p:nvPr>
        </p:nvGraphicFramePr>
        <p:xfrm>
          <a:off x="4019149" y="2248524"/>
          <a:ext cx="6873440" cy="3541718"/>
        </p:xfrm>
        <a:graphic>
          <a:graphicData uri="http://schemas.openxmlformats.org/drawingml/2006/table">
            <a:tbl>
              <a:tblPr firstRow="1" bandRow="1">
                <a:tableStyleId>{35758FB7-9AC5-4552-8A53-C91805E547FA}</a:tableStyleId>
              </a:tblPr>
              <a:tblGrid>
                <a:gridCol w="2173104">
                  <a:extLst>
                    <a:ext uri="{9D8B030D-6E8A-4147-A177-3AD203B41FA5}">
                      <a16:colId xmlns:a16="http://schemas.microsoft.com/office/drawing/2014/main" val="20000"/>
                    </a:ext>
                  </a:extLst>
                </a:gridCol>
                <a:gridCol w="4700336">
                  <a:extLst>
                    <a:ext uri="{9D8B030D-6E8A-4147-A177-3AD203B41FA5}">
                      <a16:colId xmlns:a16="http://schemas.microsoft.com/office/drawing/2014/main" val="20001"/>
                    </a:ext>
                  </a:extLst>
                </a:gridCol>
              </a:tblGrid>
              <a:tr h="752247">
                <a:tc>
                  <a:txBody>
                    <a:bodyPr/>
                    <a:lstStyle/>
                    <a:p>
                      <a:pPr algn="ctr"/>
                      <a:r>
                        <a:rPr lang="en-US" sz="2100" dirty="0">
                          <a:solidFill>
                            <a:schemeClr val="tx1"/>
                          </a:solidFill>
                          <a:latin typeface="Hind Vadodara" panose="020B0604020202020204" charset="0"/>
                          <a:cs typeface="Hind Vadodara" panose="020B0604020202020204" charset="0"/>
                        </a:rPr>
                        <a:t>Expectation</a:t>
                      </a:r>
                    </a:p>
                  </a:txBody>
                  <a:tcPr marL="68580" marR="68580" marT="34291" marB="34291" anchor="ctr"/>
                </a:tc>
                <a:tc>
                  <a:txBody>
                    <a:bodyPr/>
                    <a:lstStyle/>
                    <a:p>
                      <a:pPr algn="ctr"/>
                      <a:r>
                        <a:rPr lang="en-US" sz="2100" dirty="0">
                          <a:solidFill>
                            <a:schemeClr val="tx1"/>
                          </a:solidFill>
                          <a:latin typeface="Hind Vadodara" panose="020B0604020202020204" charset="0"/>
                          <a:cs typeface="Hind Vadodara" panose="020B0604020202020204" charset="0"/>
                        </a:rPr>
                        <a:t>Specific Behavior or </a:t>
                      </a:r>
                    </a:p>
                    <a:p>
                      <a:pPr algn="ctr"/>
                      <a:r>
                        <a:rPr lang="en-US" sz="2100" dirty="0">
                          <a:solidFill>
                            <a:schemeClr val="tx1"/>
                          </a:solidFill>
                          <a:latin typeface="Hind Vadodara" panose="020B0604020202020204" charset="0"/>
                          <a:cs typeface="Hind Vadodara" panose="020B0604020202020204" charset="0"/>
                        </a:rPr>
                        <a:t>Social Emotional Skill</a:t>
                      </a:r>
                    </a:p>
                  </a:txBody>
                  <a:tcPr marL="68580" marR="68580" marT="34291" marB="34291"/>
                </a:tc>
                <a:extLst>
                  <a:ext uri="{0D108BD9-81ED-4DB2-BD59-A6C34878D82A}">
                    <a16:rowId xmlns:a16="http://schemas.microsoft.com/office/drawing/2014/main" val="10000"/>
                  </a:ext>
                </a:extLst>
              </a:tr>
              <a:tr h="351432">
                <a:tc rowSpan="2">
                  <a:txBody>
                    <a:bodyPr/>
                    <a:lstStyle/>
                    <a:p>
                      <a:pPr algn="ctr"/>
                      <a:r>
                        <a:rPr lang="en-US" sz="1600" dirty="0">
                          <a:solidFill>
                            <a:schemeClr val="tx1"/>
                          </a:solidFill>
                          <a:latin typeface="Hind Vadodara" panose="020B0604020202020204" charset="0"/>
                          <a:cs typeface="Hind Vadodara" panose="020B0604020202020204" charset="0"/>
                        </a:rPr>
                        <a:t>Be Safe</a:t>
                      </a:r>
                    </a:p>
                  </a:txBody>
                  <a:tcPr marL="68580" marR="68580" marT="34291" marB="34291" anchor="ctr"/>
                </a:tc>
                <a:tc>
                  <a:txBody>
                    <a:bodyPr/>
                    <a:lstStyle/>
                    <a:p>
                      <a:r>
                        <a:rPr lang="en-US" sz="1600" dirty="0">
                          <a:solidFill>
                            <a:schemeClr val="tx1"/>
                          </a:solidFill>
                          <a:latin typeface="Hind Vadodara" panose="020B0604020202020204" charset="0"/>
                          <a:cs typeface="Hind Vadodara" panose="020B0604020202020204" charset="0"/>
                        </a:rPr>
                        <a:t>Keep hands</a:t>
                      </a:r>
                      <a:r>
                        <a:rPr lang="en-US" sz="1600" baseline="0" dirty="0">
                          <a:solidFill>
                            <a:schemeClr val="tx1"/>
                          </a:solidFill>
                          <a:latin typeface="Hind Vadodara" panose="020B0604020202020204" charset="0"/>
                          <a:cs typeface="Hind Vadodara" panose="020B0604020202020204" charset="0"/>
                        </a:rPr>
                        <a:t> and feet to self</a:t>
                      </a:r>
                      <a:endParaRPr lang="en-US" sz="1600" dirty="0">
                        <a:solidFill>
                          <a:schemeClr val="tx1"/>
                        </a:solidFill>
                        <a:latin typeface="Hind Vadodara" panose="020B0604020202020204" charset="0"/>
                        <a:cs typeface="Hind Vadodara" panose="020B0604020202020204" charset="0"/>
                      </a:endParaRPr>
                    </a:p>
                  </a:txBody>
                  <a:tcPr marL="68580" marR="68580" marT="34291" marB="34291" anchor="ctr"/>
                </a:tc>
                <a:extLst>
                  <a:ext uri="{0D108BD9-81ED-4DB2-BD59-A6C34878D82A}">
                    <a16:rowId xmlns:a16="http://schemas.microsoft.com/office/drawing/2014/main" val="10001"/>
                  </a:ext>
                </a:extLst>
              </a:tr>
              <a:tr h="525780">
                <a:tc vMerge="1">
                  <a:txBody>
                    <a:bodyPr/>
                    <a:lstStyle/>
                    <a:p>
                      <a:endParaRPr lang="en-US"/>
                    </a:p>
                  </a:txBody>
                  <a:tcPr/>
                </a:tc>
                <a:tc>
                  <a:txBody>
                    <a:bodyPr/>
                    <a:lstStyle/>
                    <a:p>
                      <a:r>
                        <a:rPr lang="en-US" sz="1600" dirty="0">
                          <a:solidFill>
                            <a:schemeClr val="tx1"/>
                          </a:solidFill>
                          <a:latin typeface="Hind Vadodara" panose="020B0604020202020204" charset="0"/>
                          <a:cs typeface="Hind Vadodara" panose="020B0604020202020204" charset="0"/>
                        </a:rPr>
                        <a:t>I tell</a:t>
                      </a:r>
                      <a:r>
                        <a:rPr lang="en-US" sz="1600" baseline="0" dirty="0">
                          <a:solidFill>
                            <a:schemeClr val="tx1"/>
                          </a:solidFill>
                          <a:latin typeface="Hind Vadodara" panose="020B0604020202020204" charset="0"/>
                          <a:cs typeface="Hind Vadodara" panose="020B0604020202020204" charset="0"/>
                        </a:rPr>
                        <a:t> an adult when I am worried about a friend.</a:t>
                      </a:r>
                      <a:endParaRPr lang="en-US" sz="1600" dirty="0">
                        <a:solidFill>
                          <a:schemeClr val="tx1"/>
                        </a:solidFill>
                        <a:latin typeface="Hind Vadodara" panose="020B0604020202020204" charset="0"/>
                        <a:cs typeface="Hind Vadodara" panose="020B0604020202020204" charset="0"/>
                      </a:endParaRPr>
                    </a:p>
                  </a:txBody>
                  <a:tcPr marL="68580" marR="68580" marT="34291" marB="34291" anchor="ctr"/>
                </a:tc>
                <a:extLst>
                  <a:ext uri="{0D108BD9-81ED-4DB2-BD59-A6C34878D82A}">
                    <a16:rowId xmlns:a16="http://schemas.microsoft.com/office/drawing/2014/main" val="10002"/>
                  </a:ext>
                </a:extLst>
              </a:tr>
              <a:tr h="558119">
                <a:tc rowSpan="2">
                  <a:txBody>
                    <a:bodyPr/>
                    <a:lstStyle/>
                    <a:p>
                      <a:pPr algn="ctr"/>
                      <a:r>
                        <a:rPr lang="en-US" sz="1600" dirty="0">
                          <a:solidFill>
                            <a:schemeClr val="tx1"/>
                          </a:solidFill>
                          <a:latin typeface="Hind Vadodara" panose="020B0604020202020204" charset="0"/>
                          <a:cs typeface="Hind Vadodara" panose="020B0604020202020204" charset="0"/>
                        </a:rPr>
                        <a:t>Be Respectful</a:t>
                      </a:r>
                    </a:p>
                  </a:txBody>
                  <a:tcPr marL="68580" marR="68580" marT="34291" marB="34291" anchor="ctr"/>
                </a:tc>
                <a:tc>
                  <a:txBody>
                    <a:bodyPr/>
                    <a:lstStyle/>
                    <a:p>
                      <a:r>
                        <a:rPr lang="en-US" sz="1600" dirty="0">
                          <a:solidFill>
                            <a:schemeClr val="tx1"/>
                          </a:solidFill>
                          <a:latin typeface="Hind Vadodara" panose="020B0604020202020204" charset="0"/>
                          <a:cs typeface="Hind Vadodara" panose="020B0604020202020204" charset="0"/>
                        </a:rPr>
                        <a:t>Use the signal</a:t>
                      </a:r>
                      <a:r>
                        <a:rPr lang="en-US" sz="1600" baseline="0" dirty="0">
                          <a:solidFill>
                            <a:schemeClr val="tx1"/>
                          </a:solidFill>
                          <a:latin typeface="Hind Vadodara" panose="020B0604020202020204" charset="0"/>
                          <a:cs typeface="Hind Vadodara" panose="020B0604020202020204" charset="0"/>
                        </a:rPr>
                        <a:t> to ask a public or private question.</a:t>
                      </a:r>
                      <a:endParaRPr lang="en-US" sz="1600" dirty="0">
                        <a:solidFill>
                          <a:schemeClr val="tx1"/>
                        </a:solidFill>
                        <a:latin typeface="Hind Vadodara" panose="020B0604020202020204" charset="0"/>
                        <a:cs typeface="Hind Vadodara" panose="020B0604020202020204" charset="0"/>
                      </a:endParaRPr>
                    </a:p>
                  </a:txBody>
                  <a:tcPr marL="68580" marR="68580" marT="34291" marB="34291" anchor="ctr"/>
                </a:tc>
                <a:extLst>
                  <a:ext uri="{0D108BD9-81ED-4DB2-BD59-A6C34878D82A}">
                    <a16:rowId xmlns:a16="http://schemas.microsoft.com/office/drawing/2014/main" val="10003"/>
                  </a:ext>
                </a:extLst>
              </a:tr>
              <a:tr h="451380">
                <a:tc vMerge="1">
                  <a:txBody>
                    <a:bodyPr/>
                    <a:lstStyle/>
                    <a:p>
                      <a:endParaRPr lang="en-US"/>
                    </a:p>
                  </a:txBody>
                  <a:tcPr/>
                </a:tc>
                <a:tc>
                  <a:txBody>
                    <a:bodyPr/>
                    <a:lstStyle/>
                    <a:p>
                      <a:r>
                        <a:rPr lang="en-US" sz="1600" dirty="0">
                          <a:solidFill>
                            <a:schemeClr val="tx1"/>
                          </a:solidFill>
                          <a:latin typeface="Hind Vadodara" panose="020B0604020202020204" charset="0"/>
                          <a:cs typeface="Hind Vadodara" panose="020B0604020202020204" charset="0"/>
                        </a:rPr>
                        <a:t>Make</a:t>
                      </a:r>
                      <a:r>
                        <a:rPr lang="en-US" sz="1600" baseline="0" dirty="0">
                          <a:solidFill>
                            <a:schemeClr val="tx1"/>
                          </a:solidFill>
                          <a:latin typeface="Hind Vadodara" panose="020B0604020202020204" charset="0"/>
                          <a:cs typeface="Hind Vadodara" panose="020B0604020202020204" charset="0"/>
                        </a:rPr>
                        <a:t> sure everyone gets a turn.</a:t>
                      </a:r>
                    </a:p>
                  </a:txBody>
                  <a:tcPr marL="68580" marR="68580" marT="34291" marB="34291" anchor="ctr"/>
                </a:tc>
                <a:extLst>
                  <a:ext uri="{0D108BD9-81ED-4DB2-BD59-A6C34878D82A}">
                    <a16:rowId xmlns:a16="http://schemas.microsoft.com/office/drawing/2014/main" val="10004"/>
                  </a:ext>
                </a:extLst>
              </a:tr>
              <a:tr h="451380">
                <a:tc rowSpan="2">
                  <a:txBody>
                    <a:bodyPr/>
                    <a:lstStyle/>
                    <a:p>
                      <a:pPr algn="ctr"/>
                      <a:r>
                        <a:rPr lang="en-US" sz="1600">
                          <a:solidFill>
                            <a:schemeClr val="tx1"/>
                          </a:solidFill>
                          <a:latin typeface="Hind Vadodara" panose="020B0604020202020204" charset="0"/>
                          <a:cs typeface="Hind Vadodara" panose="020B0604020202020204" charset="0"/>
                        </a:rPr>
                        <a:t>Be Responsible</a:t>
                      </a:r>
                    </a:p>
                  </a:txBody>
                  <a:tcPr marL="68580" marR="68580" marT="34291" marB="34291" anchor="ctr"/>
                </a:tc>
                <a:tc>
                  <a:txBody>
                    <a:bodyPr/>
                    <a:lstStyle/>
                    <a:p>
                      <a:r>
                        <a:rPr lang="en-US" sz="1600" baseline="0" dirty="0">
                          <a:solidFill>
                            <a:schemeClr val="tx1"/>
                          </a:solidFill>
                          <a:latin typeface="Hind Vadodara" panose="020B0604020202020204" charset="0"/>
                          <a:cs typeface="Hind Vadodara" panose="020B0604020202020204" charset="0"/>
                        </a:rPr>
                        <a:t>Turn in all work on time</a:t>
                      </a:r>
                    </a:p>
                  </a:txBody>
                  <a:tcPr marL="68580" marR="68580" marT="34291" marB="34291" anchor="ctr"/>
                </a:tc>
                <a:extLst>
                  <a:ext uri="{0D108BD9-81ED-4DB2-BD59-A6C34878D82A}">
                    <a16:rowId xmlns:a16="http://schemas.microsoft.com/office/drawing/2014/main" val="10005"/>
                  </a:ext>
                </a:extLst>
              </a:tr>
              <a:tr h="451380">
                <a:tc vMerge="1">
                  <a:txBody>
                    <a:bodyPr/>
                    <a:lstStyle/>
                    <a:p>
                      <a:pPr algn="ctr"/>
                      <a:endParaRPr lang="en-US" sz="2000"/>
                    </a:p>
                  </a:txBody>
                  <a:tcPr anchor="ctr"/>
                </a:tc>
                <a:tc>
                  <a:txBody>
                    <a:bodyPr/>
                    <a:lstStyle/>
                    <a:p>
                      <a:r>
                        <a:rPr lang="en-US" sz="1600" baseline="0" dirty="0">
                          <a:solidFill>
                            <a:schemeClr val="tx1"/>
                          </a:solidFill>
                          <a:latin typeface="Hind Vadodara" panose="020B0604020202020204" charset="0"/>
                          <a:cs typeface="Hind Vadodara" panose="020B0604020202020204" charset="0"/>
                        </a:rPr>
                        <a:t>Check in with my feelings during the day</a:t>
                      </a:r>
                    </a:p>
                  </a:txBody>
                  <a:tcPr marL="68580" marR="68580" marT="34291" marB="34291" anchor="ct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F25D8217-D955-6F47-B313-8444E50BC4AE}"/>
              </a:ext>
            </a:extLst>
          </p:cNvPr>
          <p:cNvSpPr txBox="1"/>
          <p:nvPr/>
        </p:nvSpPr>
        <p:spPr>
          <a:xfrm>
            <a:off x="7974179" y="6390537"/>
            <a:ext cx="42178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Hind Vadodara" panose="020B0604020202020204" charset="0"/>
                <a:cs typeface="Hind Vadodara" panose="020B0604020202020204" charset="0"/>
              </a:rPr>
              <a:t>*SEB = Social, Emotional, &amp; Behavioral</a:t>
            </a:r>
          </a:p>
        </p:txBody>
      </p:sp>
      <p:sp>
        <p:nvSpPr>
          <p:cNvPr id="3" name="Rounded Rectangular Callout 2">
            <a:extLst>
              <a:ext uri="{FF2B5EF4-FFF2-40B4-BE49-F238E27FC236}">
                <a16:creationId xmlns:a16="http://schemas.microsoft.com/office/drawing/2014/main" id="{04B5509C-1280-9344-A074-1071D9E842BB}"/>
              </a:ext>
            </a:extLst>
          </p:cNvPr>
          <p:cNvSpPr/>
          <p:nvPr/>
        </p:nvSpPr>
        <p:spPr>
          <a:xfrm>
            <a:off x="463380" y="2248524"/>
            <a:ext cx="3274430" cy="3541718"/>
          </a:xfrm>
          <a:prstGeom prst="wedgeRoundRect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latin typeface="Poppins" panose="020B0604020202020204" charset="0"/>
                <a:cs typeface="Poppins" panose="020B0604020202020204" charset="0"/>
              </a:rPr>
              <a:t>Poll:</a:t>
            </a:r>
          </a:p>
          <a:p>
            <a:pPr algn="ctr"/>
            <a:endParaRPr lang="en-US" dirty="0">
              <a:latin typeface="Poppins" panose="020B0604020202020204" charset="0"/>
              <a:cs typeface="Poppins" panose="020B0604020202020204" charset="0"/>
            </a:endParaRPr>
          </a:p>
          <a:p>
            <a:pPr algn="ctr"/>
            <a:r>
              <a:rPr lang="en-US" dirty="0">
                <a:latin typeface="Poppins" panose="020B0604020202020204" charset="0"/>
                <a:cs typeface="Poppins" panose="020B0604020202020204" charset="0"/>
              </a:rPr>
              <a:t>Does your school have universal SEL practices (e.g., a curriculum such as Second Step, restorative practices, Responsive Classroom)?</a:t>
            </a:r>
          </a:p>
          <a:p>
            <a:pPr algn="ctr"/>
            <a:endParaRPr lang="en-US" dirty="0">
              <a:latin typeface="Poppins" panose="020B0604020202020204" charset="0"/>
              <a:cs typeface="Poppins" panose="020B0604020202020204" charset="0"/>
            </a:endParaRPr>
          </a:p>
          <a:p>
            <a:pPr marL="342900" indent="-342900" algn="ctr">
              <a:buAutoNum type="alphaLcPeriod"/>
            </a:pPr>
            <a:r>
              <a:rPr lang="en-US" dirty="0">
                <a:latin typeface="Poppins" panose="020B0604020202020204" charset="0"/>
                <a:cs typeface="Poppins" panose="020B0604020202020204" charset="0"/>
              </a:rPr>
              <a:t>Yes</a:t>
            </a:r>
          </a:p>
          <a:p>
            <a:pPr marL="342900" indent="-342900" algn="ctr">
              <a:buAutoNum type="alphaLcPeriod"/>
            </a:pPr>
            <a:r>
              <a:rPr lang="en-US" dirty="0">
                <a:latin typeface="Poppins" panose="020B0604020202020204" charset="0"/>
                <a:cs typeface="Poppins" panose="020B0604020202020204" charset="0"/>
              </a:rPr>
              <a:t>No</a:t>
            </a:r>
          </a:p>
          <a:p>
            <a:pPr marL="342900" indent="-342900" algn="ctr">
              <a:buAutoNum type="alphaLcPeriod"/>
            </a:pPr>
            <a:r>
              <a:rPr lang="en-US" dirty="0">
                <a:latin typeface="Poppins" panose="020B0604020202020204" charset="0"/>
                <a:cs typeface="Poppins" panose="020B0604020202020204" charset="0"/>
              </a:rPr>
              <a:t>Not Sure</a:t>
            </a:r>
          </a:p>
        </p:txBody>
      </p:sp>
      <p:sp>
        <p:nvSpPr>
          <p:cNvPr id="8" name="Google Shape;662;p43">
            <a:extLst>
              <a:ext uri="{FF2B5EF4-FFF2-40B4-BE49-F238E27FC236}">
                <a16:creationId xmlns:a16="http://schemas.microsoft.com/office/drawing/2014/main" id="{ACA31FE6-0A79-437C-BAAA-2A6DB78E1B9C}"/>
              </a:ext>
            </a:extLst>
          </p:cNvPr>
          <p:cNvSpPr/>
          <p:nvPr/>
        </p:nvSpPr>
        <p:spPr>
          <a:xfrm>
            <a:off x="9477844" y="50049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Google Shape;8607;p69">
            <a:extLst>
              <a:ext uri="{FF2B5EF4-FFF2-40B4-BE49-F238E27FC236}">
                <a16:creationId xmlns:a16="http://schemas.microsoft.com/office/drawing/2014/main" id="{79B22D91-E28B-4BD7-9778-F06C670AE673}"/>
              </a:ext>
            </a:extLst>
          </p:cNvPr>
          <p:cNvGrpSpPr/>
          <p:nvPr/>
        </p:nvGrpSpPr>
        <p:grpSpPr>
          <a:xfrm>
            <a:off x="9608335" y="772124"/>
            <a:ext cx="550930" cy="427787"/>
            <a:chOff x="2617693" y="3817325"/>
            <a:chExt cx="420475" cy="326491"/>
          </a:xfrm>
        </p:grpSpPr>
        <p:sp>
          <p:nvSpPr>
            <p:cNvPr id="10" name="Google Shape;8608;p69">
              <a:extLst>
                <a:ext uri="{FF2B5EF4-FFF2-40B4-BE49-F238E27FC236}">
                  <a16:creationId xmlns:a16="http://schemas.microsoft.com/office/drawing/2014/main" id="{BF3BFA92-95F0-4546-A958-6B433AF55A1E}"/>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609;p69">
              <a:extLst>
                <a:ext uri="{FF2B5EF4-FFF2-40B4-BE49-F238E27FC236}">
                  <a16:creationId xmlns:a16="http://schemas.microsoft.com/office/drawing/2014/main" id="{28A7DDA0-AF67-4771-95C8-972B622AAFC9}"/>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610;p69">
              <a:extLst>
                <a:ext uri="{FF2B5EF4-FFF2-40B4-BE49-F238E27FC236}">
                  <a16:creationId xmlns:a16="http://schemas.microsoft.com/office/drawing/2014/main" id="{1D603CA9-306B-4367-9DDC-00C78AA63DBB}"/>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611;p69">
              <a:extLst>
                <a:ext uri="{FF2B5EF4-FFF2-40B4-BE49-F238E27FC236}">
                  <a16:creationId xmlns:a16="http://schemas.microsoft.com/office/drawing/2014/main" id="{6665C73B-BCFA-4BF2-8562-7E288D45E83A}"/>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612;p69">
              <a:extLst>
                <a:ext uri="{FF2B5EF4-FFF2-40B4-BE49-F238E27FC236}">
                  <a16:creationId xmlns:a16="http://schemas.microsoft.com/office/drawing/2014/main" id="{9D0D9B5C-D8FB-4B7D-A34D-766A1E58B5B4}"/>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13;p69">
              <a:extLst>
                <a:ext uri="{FF2B5EF4-FFF2-40B4-BE49-F238E27FC236}">
                  <a16:creationId xmlns:a16="http://schemas.microsoft.com/office/drawing/2014/main" id="{F1BA173F-4481-4363-8B90-466D48ACA333}"/>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14;p69">
              <a:extLst>
                <a:ext uri="{FF2B5EF4-FFF2-40B4-BE49-F238E27FC236}">
                  <a16:creationId xmlns:a16="http://schemas.microsoft.com/office/drawing/2014/main" id="{2EBC30A2-5B4E-4292-98C3-F1602033045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15;p69">
              <a:extLst>
                <a:ext uri="{FF2B5EF4-FFF2-40B4-BE49-F238E27FC236}">
                  <a16:creationId xmlns:a16="http://schemas.microsoft.com/office/drawing/2014/main" id="{4C6A33A3-EC3E-4740-B656-63DC797F0821}"/>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16;p69">
              <a:extLst>
                <a:ext uri="{FF2B5EF4-FFF2-40B4-BE49-F238E27FC236}">
                  <a16:creationId xmlns:a16="http://schemas.microsoft.com/office/drawing/2014/main" id="{FE692DA7-37B8-483D-849D-107C7406C30F}"/>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17;p69">
              <a:extLst>
                <a:ext uri="{FF2B5EF4-FFF2-40B4-BE49-F238E27FC236}">
                  <a16:creationId xmlns:a16="http://schemas.microsoft.com/office/drawing/2014/main" id="{E29F614C-0903-4247-9909-65E52393CE87}"/>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18;p69">
              <a:extLst>
                <a:ext uri="{FF2B5EF4-FFF2-40B4-BE49-F238E27FC236}">
                  <a16:creationId xmlns:a16="http://schemas.microsoft.com/office/drawing/2014/main" id="{2C233A55-01E0-4F67-B8AE-7B665485723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19;p69">
              <a:extLst>
                <a:ext uri="{FF2B5EF4-FFF2-40B4-BE49-F238E27FC236}">
                  <a16:creationId xmlns:a16="http://schemas.microsoft.com/office/drawing/2014/main" id="{966A1069-0E0B-451C-9194-34AE609BA2E8}"/>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20;p69">
              <a:extLst>
                <a:ext uri="{FF2B5EF4-FFF2-40B4-BE49-F238E27FC236}">
                  <a16:creationId xmlns:a16="http://schemas.microsoft.com/office/drawing/2014/main" id="{FBD0E308-CAC7-46D3-804F-66F03B653888}"/>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21;p69">
              <a:extLst>
                <a:ext uri="{FF2B5EF4-FFF2-40B4-BE49-F238E27FC236}">
                  <a16:creationId xmlns:a16="http://schemas.microsoft.com/office/drawing/2014/main" id="{7733CFDC-D4C9-43EE-8032-B3B80F2232C5}"/>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22;p69">
              <a:extLst>
                <a:ext uri="{FF2B5EF4-FFF2-40B4-BE49-F238E27FC236}">
                  <a16:creationId xmlns:a16="http://schemas.microsoft.com/office/drawing/2014/main" id="{14A8937F-6C0F-43A9-A87A-CF4291EFDE42}"/>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23;p69">
              <a:extLst>
                <a:ext uri="{FF2B5EF4-FFF2-40B4-BE49-F238E27FC236}">
                  <a16:creationId xmlns:a16="http://schemas.microsoft.com/office/drawing/2014/main" id="{DCE88AC5-71A1-4918-A56D-F0DE5B581D70}"/>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4;p69">
              <a:extLst>
                <a:ext uri="{FF2B5EF4-FFF2-40B4-BE49-F238E27FC236}">
                  <a16:creationId xmlns:a16="http://schemas.microsoft.com/office/drawing/2014/main" id="{12B4E3F8-03D7-4C75-862B-CB529C3D46FF}"/>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2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extLst>
              <p:ext uri="{D42A27DB-BD31-4B8C-83A1-F6EECF244321}">
                <p14:modId xmlns:p14="http://schemas.microsoft.com/office/powerpoint/2010/main" val="2161613630"/>
              </p:ext>
            </p:extLst>
          </p:nvPr>
        </p:nvGraphicFramePr>
        <p:xfrm>
          <a:off x="798022" y="317870"/>
          <a:ext cx="10850880" cy="6222262"/>
        </p:xfrm>
        <a:graphic>
          <a:graphicData uri="http://schemas.openxmlformats.org/drawingml/2006/table">
            <a:tbl>
              <a:tblPr>
                <a:tableStyleId>{BC89EF96-8CEA-46FF-86C4-4CE0E7609802}</a:tableStyleId>
              </a:tblPr>
              <a:tblGrid>
                <a:gridCol w="421179">
                  <a:extLst>
                    <a:ext uri="{9D8B030D-6E8A-4147-A177-3AD203B41FA5}">
                      <a16:colId xmlns:a16="http://schemas.microsoft.com/office/drawing/2014/main" val="20000"/>
                    </a:ext>
                  </a:extLst>
                </a:gridCol>
                <a:gridCol w="1407621">
                  <a:extLst>
                    <a:ext uri="{9D8B030D-6E8A-4147-A177-3AD203B41FA5}">
                      <a16:colId xmlns:a16="http://schemas.microsoft.com/office/drawing/2014/main" val="20001"/>
                    </a:ext>
                  </a:extLst>
                </a:gridCol>
                <a:gridCol w="1982415">
                  <a:extLst>
                    <a:ext uri="{9D8B030D-6E8A-4147-A177-3AD203B41FA5}">
                      <a16:colId xmlns:a16="http://schemas.microsoft.com/office/drawing/2014/main" val="20002"/>
                    </a:ext>
                  </a:extLst>
                </a:gridCol>
                <a:gridCol w="1117321">
                  <a:extLst>
                    <a:ext uri="{9D8B030D-6E8A-4147-A177-3AD203B41FA5}">
                      <a16:colId xmlns:a16="http://schemas.microsoft.com/office/drawing/2014/main" val="20003"/>
                    </a:ext>
                  </a:extLst>
                </a:gridCol>
                <a:gridCol w="1318051">
                  <a:extLst>
                    <a:ext uri="{9D8B030D-6E8A-4147-A177-3AD203B41FA5}">
                      <a16:colId xmlns:a16="http://schemas.microsoft.com/office/drawing/2014/main" val="20004"/>
                    </a:ext>
                  </a:extLst>
                </a:gridCol>
                <a:gridCol w="1108440">
                  <a:extLst>
                    <a:ext uri="{9D8B030D-6E8A-4147-A177-3AD203B41FA5}">
                      <a16:colId xmlns:a16="http://schemas.microsoft.com/office/drawing/2014/main" val="20005"/>
                    </a:ext>
                  </a:extLst>
                </a:gridCol>
                <a:gridCol w="1046271">
                  <a:extLst>
                    <a:ext uri="{9D8B030D-6E8A-4147-A177-3AD203B41FA5}">
                      <a16:colId xmlns:a16="http://schemas.microsoft.com/office/drawing/2014/main" val="20006"/>
                    </a:ext>
                  </a:extLst>
                </a:gridCol>
                <a:gridCol w="1223903">
                  <a:extLst>
                    <a:ext uri="{9D8B030D-6E8A-4147-A177-3AD203B41FA5}">
                      <a16:colId xmlns:a16="http://schemas.microsoft.com/office/drawing/2014/main" val="20007"/>
                    </a:ext>
                  </a:extLst>
                </a:gridCol>
                <a:gridCol w="1225679">
                  <a:extLst>
                    <a:ext uri="{9D8B030D-6E8A-4147-A177-3AD203B41FA5}">
                      <a16:colId xmlns:a16="http://schemas.microsoft.com/office/drawing/2014/main" val="20008"/>
                    </a:ext>
                  </a:extLst>
                </a:gridCol>
              </a:tblGrid>
              <a:tr h="65804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300" b="0" u="none" strike="noStrike" cap="none" normalizeH="0" baseline="0" dirty="0">
                          <a:ln>
                            <a:noFill/>
                          </a:ln>
                          <a:solidFill>
                            <a:schemeClr val="bg1"/>
                          </a:solidFill>
                          <a:effectLst/>
                          <a:latin typeface="Hind Vadodara" panose="020B0604020202020204" charset="0"/>
                          <a:cs typeface="Hind Vadodara" panose="020B0604020202020204" charset="0"/>
                        </a:rPr>
                        <a:t>Teaching Matrix</a:t>
                      </a:r>
                      <a:endParaRPr kumimoji="0" lang="en-US" sz="2300" b="0" i="0" u="none" strike="noStrike" cap="none" normalizeH="0" baseline="0" dirty="0">
                        <a:ln>
                          <a:noFill/>
                        </a:ln>
                        <a:solidFill>
                          <a:schemeClr val="bg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u="none" strike="noStrike" cap="none" normalizeH="0" baseline="0" dirty="0">
                          <a:ln>
                            <a:noFill/>
                          </a:ln>
                          <a:solidFill>
                            <a:schemeClr val="bg1"/>
                          </a:solidFill>
                          <a:effectLst/>
                          <a:latin typeface="Hind Vadodara" panose="020B0604020202020204" charset="0"/>
                          <a:cs typeface="Hind Vadodara" panose="020B0604020202020204" charset="0"/>
                        </a:rPr>
                        <a:t>INCORPORATE Coping Strategies for Managing Stress</a:t>
                      </a:r>
                    </a:p>
                  </a:txBody>
                  <a:tcPr marT="45719" marB="45719" anchor="ctr" horzOverflow="overflow">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54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All Settings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Hallways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Playgrounds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Lunch</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Library/</a:t>
                      </a:r>
                      <a:endParaRPr kumimoji="0" lang="en-US" sz="1200" b="0" u="none" strike="noStrike" cap="none" normalizeH="0" baseline="0" dirty="0">
                        <a:ln>
                          <a:noFill/>
                        </a:ln>
                        <a:solidFill>
                          <a:schemeClr val="tx1"/>
                        </a:solidFill>
                        <a:effectLst/>
                        <a:latin typeface="Hind Vadodara" panose="020B0604020202020204" charset="0"/>
                        <a:cs typeface="Hind Vadodara" panose="020B060402020202020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Computer Lab</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Assembly</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Bus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extLst>
                  <a:ext uri="{0D108BD9-81ED-4DB2-BD59-A6C34878D82A}">
                    <a16:rowId xmlns:a16="http://schemas.microsoft.com/office/drawing/2014/main" val="10001"/>
                  </a:ext>
                </a:extLst>
              </a:tr>
              <a:tr h="157998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u="none" strike="noStrike" cap="none" normalizeH="0" baseline="0" dirty="0">
                          <a:ln>
                            <a:noFill/>
                          </a:ln>
                          <a:solidFill>
                            <a:schemeClr val="bg1"/>
                          </a:solidFill>
                          <a:effectLst/>
                          <a:latin typeface="Hind Vadodara" panose="020B0604020202020204" charset="0"/>
                          <a:cs typeface="Hind Vadodara" panose="020B0604020202020204" charset="0"/>
                        </a:rPr>
                        <a:t>Expectations</a:t>
                      </a:r>
                      <a:endParaRPr kumimoji="0" lang="en-US" sz="1900" b="0" i="0" u="none" strike="noStrike" cap="none" normalizeH="0" baseline="0" dirty="0">
                        <a:ln>
                          <a:noFill/>
                        </a:ln>
                        <a:solidFill>
                          <a:schemeClr val="bg1"/>
                        </a:solidFill>
                        <a:effectLst/>
                        <a:latin typeface="Hind Vadodara" panose="020B0604020202020204" charset="0"/>
                        <a:ea typeface="Arial" pitchFamily="-1" charset="0"/>
                        <a:cs typeface="Hind Vadodara" panose="020B0604020202020204" charset="0"/>
                      </a:endParaRPr>
                    </a:p>
                  </a:txBody>
                  <a:tcPr marT="45719" marB="45719" vert="vert270"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Respectful</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Be on task.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Give your best effort.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Be prepared.</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Walk.</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Have a plan.</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Invite those sitting alone to join in</a:t>
                      </a:r>
                    </a:p>
                  </a:txBody>
                  <a:tcPr marT="45719" marB="45719"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Study, read, compute.</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Sit in one spot.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Watch for your stop.</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2"/>
                  </a:ext>
                </a:extLst>
              </a:tr>
              <a:tr h="15817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Achieving &amp; Organized</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Be kind.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Hands/feet to self.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Help/share with others.</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normal voice volume.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Walk to right.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Play safe.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Share equipment.</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Have a lunch plan and choose quiet or social lunch area</a:t>
                      </a:r>
                    </a:p>
                  </a:txBody>
                  <a:tcPr marT="45719" marB="45719"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Whisper.</a:t>
                      </a:r>
                      <a:endParaRPr kumimoji="0" lang="en-US" sz="1900" b="0" u="none" strike="noStrike" cap="none" normalizeH="0" baseline="0" dirty="0">
                        <a:ln>
                          <a:noFill/>
                        </a:ln>
                        <a:solidFill>
                          <a:schemeClr val="tx1"/>
                        </a:solidFill>
                        <a:effectLst/>
                        <a:latin typeface="Hind Vadodara" panose="020B0604020202020204" charset="0"/>
                        <a:cs typeface="Hind Vadodara" panose="020B060402020202020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Return books.</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Listen/watch.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appropriate applause.</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a quiet voice.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Stay in your seat.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3"/>
                  </a:ext>
                </a:extLst>
              </a:tr>
              <a:tr h="157998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Responsible</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Recycle.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Clean up after self.</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Pick up litter.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Maintain physical space.</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equipment properly.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Put litter in garbage can.</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my breathing technique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Listen to my signals </a:t>
                      </a:r>
                    </a:p>
                  </a:txBody>
                  <a:tcPr marT="45719" marB="45719"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Push in chairs.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Treat books carefully.</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Pick up.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Treat chairs appropriately.</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Wipe your feet.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92213" name="Rectangle 59"/>
          <p:cNvSpPr>
            <a:spLocks noChangeArrowheads="1"/>
          </p:cNvSpPr>
          <p:nvPr/>
        </p:nvSpPr>
        <p:spPr bwMode="auto">
          <a:xfrm>
            <a:off x="1735139" y="8121566"/>
            <a:ext cx="184456" cy="492297"/>
          </a:xfrm>
          <a:prstGeom prst="rect">
            <a:avLst/>
          </a:prstGeom>
          <a:noFill/>
          <a:ln w="9525">
            <a:noFill/>
            <a:miter lim="800000"/>
            <a:headEnd/>
            <a:tailEnd/>
          </a:ln>
        </p:spPr>
        <p:txBody>
          <a:bodyPr wrap="none" lIns="91304" tIns="45648" rIns="91304" bIns="45648" anchor="ctr">
            <a:prstTxWarp prst="textNoShape">
              <a:avLst/>
            </a:prstTxWarp>
            <a:spAutoFit/>
          </a:bodyPr>
          <a:lstStyle/>
          <a:p>
            <a:pPr defTabSz="1219170">
              <a:buClr>
                <a:srgbClr val="000000"/>
              </a:buClr>
              <a:defRPr/>
            </a:pPr>
            <a:br>
              <a:rPr lang="en-US" sz="1200" kern="0">
                <a:solidFill>
                  <a:srgbClr val="000000"/>
                </a:solidFill>
                <a:latin typeface="Arial"/>
                <a:ea typeface="Times New Roman" pitchFamily="-1" charset="0"/>
                <a:cs typeface="Times New Roman" pitchFamily="-1" charset="0"/>
                <a:sym typeface="Arial"/>
              </a:rPr>
            </a:br>
            <a:endParaRPr lang="en-US" sz="1400" kern="0">
              <a:solidFill>
                <a:srgbClr val="000000"/>
              </a:solidFill>
              <a:latin typeface="Arial"/>
              <a:ea typeface="Times New Roman" pitchFamily="-1" charset="0"/>
              <a:cs typeface="Times New Roman" pitchFamily="-1" charset="0"/>
              <a:sym typeface="Arial"/>
            </a:endParaRPr>
          </a:p>
        </p:txBody>
      </p:sp>
    </p:spTree>
    <p:extLst>
      <p:ext uri="{BB962C8B-B14F-4D97-AF65-F5344CB8AC3E}">
        <p14:creationId xmlns:p14="http://schemas.microsoft.com/office/powerpoint/2010/main" val="39715516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custDataLst>
              <p:tags r:id="rId1"/>
            </p:custDataLst>
          </p:nvPr>
        </p:nvSpPr>
        <p:spPr>
          <a:xfrm>
            <a:off x="2133601" y="1519175"/>
            <a:ext cx="6571060" cy="4926346"/>
          </a:xfrm>
          <a:prstGeom prst="rect">
            <a:avLst/>
          </a:prstGeom>
        </p:spPr>
        <p:txBody>
          <a:bodyPr vert="horz" lIns="68577" tIns="34287" rIns="68577" bIns="34287" rtlCol="0">
            <a:normAutofit fontScale="77500" lnSpcReduction="20000"/>
          </a:bodyPr>
          <a:lstStyle>
            <a:lvl1pPr marL="342900" indent="-342900" algn="l" defTabSz="457200" rtl="0" eaLnBrk="1" latinLnBrk="0" hangingPunct="1">
              <a:spcBef>
                <a:spcPct val="20000"/>
              </a:spcBef>
              <a:buClr>
                <a:schemeClr val="tx1">
                  <a:lumMod val="75000"/>
                </a:schemeClr>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accent6"/>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tx1">
                  <a:lumMod val="60000"/>
                  <a:lumOff val="40000"/>
                </a:schemeClr>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ClrTx/>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r>
              <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Kick-off events</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Teaching staff, students and families the </a:t>
            </a:r>
          </a:p>
          <a:p>
            <a:pPr marL="308434" marR="0" lvl="1" indent="0" algn="l" defTabSz="457200" rtl="0" eaLnBrk="1" fontAlgn="auto" latinLnBrk="0" hangingPunct="1">
              <a:lnSpc>
                <a:spcPct val="110000"/>
              </a:lnSpc>
              <a:spcBef>
                <a:spcPct val="20000"/>
              </a:spcBef>
              <a:spcAft>
                <a:spcPts val="0"/>
              </a:spcAft>
              <a:buClr>
                <a:srgbClr val="70AD47"/>
              </a:buClr>
              <a:buSzTx/>
              <a:buFont typeface="Wingdings" charset="2"/>
              <a:buNone/>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       expectations and rules</a:t>
            </a: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endPar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endParaRP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r>
              <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On-going Direct Instruction</a:t>
            </a:r>
            <a:endPar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endParaRP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9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Data-driven and scheduled designed lessons</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9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Pre-correction</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9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Re-teaching immediately after behavioral errors</a:t>
            </a: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endPar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endParaRP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r>
              <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Embedding into curriculum</a:t>
            </a:r>
          </a:p>
          <a:p>
            <a:pPr marL="231330" marR="0" lvl="0" indent="-231330" algn="l" defTabSz="457200" rtl="0" eaLnBrk="1" fontAlgn="auto" latinLnBrk="0" hangingPunct="1">
              <a:lnSpc>
                <a:spcPct val="110000"/>
              </a:lnSpc>
              <a:spcBef>
                <a:spcPct val="20000"/>
              </a:spcBef>
              <a:spcAft>
                <a:spcPts val="0"/>
              </a:spcAft>
              <a:buClr>
                <a:prstClr val="black">
                  <a:lumMod val="75000"/>
                </a:prstClr>
              </a:buClr>
              <a:buSzTx/>
              <a:buFont typeface="Wingdings" charset="2"/>
              <a:buChar char="§"/>
              <a:tabLst/>
              <a:defRPr/>
            </a:pPr>
            <a:endParaRPr kumimoji="0" lang="en-US" sz="16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endParaRP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r>
              <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Booster trainings</a:t>
            </a:r>
          </a:p>
          <a:p>
            <a:pPr marL="651325" marR="0" lvl="1" indent="-342891"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Scheduled and data-driven</a:t>
            </a:r>
          </a:p>
          <a:p>
            <a:pPr marL="231330" marR="0" lvl="0" indent="-231330" algn="l" defTabSz="457200" rtl="0" eaLnBrk="1" fontAlgn="auto" latinLnBrk="0" hangingPunct="1">
              <a:lnSpc>
                <a:spcPct val="110000"/>
              </a:lnSpc>
              <a:spcBef>
                <a:spcPct val="20000"/>
              </a:spcBef>
              <a:spcAft>
                <a:spcPts val="0"/>
              </a:spcAft>
              <a:buClr>
                <a:prstClr val="black">
                  <a:lumMod val="75000"/>
                </a:prstClr>
              </a:buClr>
              <a:buSzTx/>
              <a:buFont typeface="Wingdings" charset="2"/>
              <a:buChar char="§"/>
              <a:tabLst/>
              <a:defRPr/>
            </a:pPr>
            <a:endParaRPr kumimoji="0" lang="en-US" sz="16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endParaRPr>
          </a:p>
          <a:p>
            <a:pPr marL="0" marR="0" lvl="0" indent="0" algn="l" defTabSz="457200" rtl="0" eaLnBrk="1" fontAlgn="auto" latinLnBrk="0" hangingPunct="1">
              <a:lnSpc>
                <a:spcPct val="110000"/>
              </a:lnSpc>
              <a:spcBef>
                <a:spcPct val="20000"/>
              </a:spcBef>
              <a:spcAft>
                <a:spcPts val="0"/>
              </a:spcAft>
              <a:buClr>
                <a:prstClr val="black">
                  <a:lumMod val="75000"/>
                </a:prstClr>
              </a:buClr>
              <a:buSzTx/>
              <a:buFont typeface="Wingdings" charset="2"/>
              <a:buNone/>
              <a:tabLst/>
              <a:defRPr/>
            </a:pPr>
            <a:r>
              <a:rPr kumimoji="0" lang="en-US" sz="24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Continued visibility</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Visual Displays – posters, agenda covers</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Daily announcements</a:t>
            </a:r>
          </a:p>
          <a:p>
            <a:pPr marL="565602" marR="0" lvl="1" indent="-257168" algn="l" defTabSz="457200" rtl="0" eaLnBrk="1" fontAlgn="auto" latinLnBrk="0" hangingPunct="1">
              <a:lnSpc>
                <a:spcPct val="110000"/>
              </a:lnSpc>
              <a:spcBef>
                <a:spcPct val="20000"/>
              </a:spcBef>
              <a:spcAft>
                <a:spcPts val="0"/>
              </a:spcAft>
              <a:buClr>
                <a:srgbClr val="70AD47"/>
              </a:buClr>
              <a:buSzTx/>
              <a:buFont typeface="Arial"/>
              <a:buChar char="•"/>
              <a:tabLst/>
              <a:defRPr/>
            </a:pPr>
            <a:r>
              <a:rPr kumimoji="0" lang="en-US" sz="1800" b="0" i="0" u="none" strike="noStrike" kern="1200" cap="none" spc="0" normalizeH="0" baseline="0" noProof="0" dirty="0">
                <a:ln>
                  <a:noFill/>
                </a:ln>
                <a:solidFill>
                  <a:schemeClr val="bg1"/>
                </a:solidFill>
                <a:effectLst/>
                <a:uLnTx/>
                <a:uFillTx/>
                <a:latin typeface="Hind Vadodara" panose="020B0604020202020204" charset="0"/>
                <a:cs typeface="Hind Vadodara" panose="020B0604020202020204" charset="0"/>
              </a:rPr>
              <a:t>Newsletters</a:t>
            </a:r>
          </a:p>
        </p:txBody>
      </p:sp>
      <p:pic>
        <p:nvPicPr>
          <p:cNvPr id="7" name="Picture 6"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851" y="3163928"/>
            <a:ext cx="1968261" cy="1509747"/>
          </a:xfrm>
          <a:prstGeom prst="roundRect">
            <a:avLst>
              <a:gd name="adj" fmla="val 8594"/>
            </a:avLst>
          </a:prstGeom>
          <a:solidFill>
            <a:srgbClr val="FFFFFF">
              <a:shade val="85000"/>
            </a:srgbClr>
          </a:solidFill>
          <a:ln>
            <a:noFill/>
          </a:ln>
          <a:effectLst/>
        </p:spPr>
      </p:pic>
      <p:pic>
        <p:nvPicPr>
          <p:cNvPr id="9" name="Picture 8" descr="IMG_657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850" y="1519175"/>
            <a:ext cx="1988490" cy="1425017"/>
          </a:xfrm>
          <a:prstGeom prst="roundRect">
            <a:avLst>
              <a:gd name="adj" fmla="val 8594"/>
            </a:avLst>
          </a:prstGeom>
          <a:solidFill>
            <a:srgbClr val="FFFFFF">
              <a:shade val="85000"/>
            </a:srgbClr>
          </a:solidFill>
          <a:ln>
            <a:noFill/>
          </a:ln>
          <a:effectLst/>
        </p:spPr>
      </p:pic>
      <p:pic>
        <p:nvPicPr>
          <p:cNvPr id="10" name="Picture 9" descr="ur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2851" y="4893410"/>
            <a:ext cx="1968261" cy="1552111"/>
          </a:xfrm>
          <a:prstGeom prst="roundRect">
            <a:avLst>
              <a:gd name="adj" fmla="val 8594"/>
            </a:avLst>
          </a:prstGeom>
          <a:solidFill>
            <a:srgbClr val="FFFFFF">
              <a:shade val="85000"/>
            </a:srgbClr>
          </a:solidFill>
          <a:ln>
            <a:noFill/>
          </a:ln>
          <a:effectLst/>
        </p:spPr>
      </p:pic>
      <p:sp>
        <p:nvSpPr>
          <p:cNvPr id="2" name="Title 1">
            <a:extLst>
              <a:ext uri="{FF2B5EF4-FFF2-40B4-BE49-F238E27FC236}">
                <a16:creationId xmlns:a16="http://schemas.microsoft.com/office/drawing/2014/main" id="{56623761-5F33-45A7-B968-F293349BE41F}"/>
              </a:ext>
            </a:extLst>
          </p:cNvPr>
          <p:cNvSpPr>
            <a:spLocks noGrp="1"/>
          </p:cNvSpPr>
          <p:nvPr>
            <p:ph type="title"/>
          </p:nvPr>
        </p:nvSpPr>
        <p:spPr>
          <a:xfrm>
            <a:off x="813349" y="467463"/>
            <a:ext cx="11186146" cy="845600"/>
          </a:xfrm>
        </p:spPr>
        <p:txBody>
          <a:bodyPr/>
          <a:lstStyle/>
          <a:p>
            <a:r>
              <a:rPr lang="en-US" dirty="0"/>
              <a:t>TEACHING EXPECTATIONS FOR STUDENTS</a:t>
            </a:r>
          </a:p>
        </p:txBody>
      </p:sp>
    </p:spTree>
    <p:extLst>
      <p:ext uri="{BB962C8B-B14F-4D97-AF65-F5344CB8AC3E}">
        <p14:creationId xmlns:p14="http://schemas.microsoft.com/office/powerpoint/2010/main" val="19242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500"/>
                                        <p:tgtEl>
                                          <p:spTgt spid="5">
                                            <p:txEl>
                                              <p:pRg st="11" end="1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
                                            <p:txEl>
                                              <p:pRg st="14" end="14"/>
                                            </p:txEl>
                                          </p:spTgt>
                                        </p:tgtEl>
                                        <p:attrNameLst>
                                          <p:attrName>style.visibility</p:attrName>
                                        </p:attrNameLst>
                                      </p:cBhvr>
                                      <p:to>
                                        <p:strVal val="visible"/>
                                      </p:to>
                                    </p:set>
                                    <p:animEffect transition="in" filter="fade">
                                      <p:cBhvr>
                                        <p:cTn id="41" dur="500"/>
                                        <p:tgtEl>
                                          <p:spTgt spid="5">
                                            <p:txEl>
                                              <p:pRg st="14" end="14"/>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15" end="15"/>
                                            </p:txEl>
                                          </p:spTgt>
                                        </p:tgtEl>
                                        <p:attrNameLst>
                                          <p:attrName>style.visibility</p:attrName>
                                        </p:attrNameLst>
                                      </p:cBhvr>
                                      <p:to>
                                        <p:strVal val="visible"/>
                                      </p:to>
                                    </p:set>
                                    <p:animEffect transition="in" filter="fade">
                                      <p:cBhvr>
                                        <p:cTn id="44" dur="500"/>
                                        <p:tgtEl>
                                          <p:spTgt spid="5">
                                            <p:txEl>
                                              <p:pRg st="15" end="1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fade">
                                      <p:cBhvr>
                                        <p:cTn id="47" dur="500"/>
                                        <p:tgtEl>
                                          <p:spTgt spid="5">
                                            <p:txEl>
                                              <p:pRg st="16" end="1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7" end="17"/>
                                            </p:txEl>
                                          </p:spTgt>
                                        </p:tgtEl>
                                        <p:attrNameLst>
                                          <p:attrName>style.visibility</p:attrName>
                                        </p:attrNameLst>
                                      </p:cBhvr>
                                      <p:to>
                                        <p:strVal val="visible"/>
                                      </p:to>
                                    </p:set>
                                    <p:animEffect transition="in" filter="fade">
                                      <p:cBhvr>
                                        <p:cTn id="50"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0600" y="5840293"/>
            <a:ext cx="2057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50750497"/>
              </p:ext>
            </p:extLst>
          </p:nvPr>
        </p:nvGraphicFramePr>
        <p:xfrm>
          <a:off x="725486" y="1558925"/>
          <a:ext cx="8912227" cy="5186363"/>
        </p:xfrm>
        <a:graphic>
          <a:graphicData uri="http://schemas.openxmlformats.org/drawingml/2006/table">
            <a:tbl>
              <a:tblPr firstRow="1" bandRow="1">
                <a:tableStyleId>{5C22544A-7EE6-4342-B048-85BDC9FD1C3A}</a:tableStyleId>
              </a:tblPr>
              <a:tblGrid>
                <a:gridCol w="2078955">
                  <a:extLst>
                    <a:ext uri="{9D8B030D-6E8A-4147-A177-3AD203B41FA5}">
                      <a16:colId xmlns:a16="http://schemas.microsoft.com/office/drawing/2014/main" val="20000"/>
                    </a:ext>
                  </a:extLst>
                </a:gridCol>
                <a:gridCol w="208244">
                  <a:extLst>
                    <a:ext uri="{9D8B030D-6E8A-4147-A177-3AD203B41FA5}">
                      <a16:colId xmlns:a16="http://schemas.microsoft.com/office/drawing/2014/main" val="20001"/>
                    </a:ext>
                  </a:extLst>
                </a:gridCol>
                <a:gridCol w="1940181">
                  <a:extLst>
                    <a:ext uri="{9D8B030D-6E8A-4147-A177-3AD203B41FA5}">
                      <a16:colId xmlns:a16="http://schemas.microsoft.com/office/drawing/2014/main" val="20002"/>
                    </a:ext>
                  </a:extLst>
                </a:gridCol>
                <a:gridCol w="211612">
                  <a:extLst>
                    <a:ext uri="{9D8B030D-6E8A-4147-A177-3AD203B41FA5}">
                      <a16:colId xmlns:a16="http://schemas.microsoft.com/office/drawing/2014/main" val="20003"/>
                    </a:ext>
                  </a:extLst>
                </a:gridCol>
                <a:gridCol w="2075904">
                  <a:extLst>
                    <a:ext uri="{9D8B030D-6E8A-4147-A177-3AD203B41FA5}">
                      <a16:colId xmlns:a16="http://schemas.microsoft.com/office/drawing/2014/main" val="20004"/>
                    </a:ext>
                  </a:extLst>
                </a:gridCol>
                <a:gridCol w="208244">
                  <a:extLst>
                    <a:ext uri="{9D8B030D-6E8A-4147-A177-3AD203B41FA5}">
                      <a16:colId xmlns:a16="http://schemas.microsoft.com/office/drawing/2014/main" val="20005"/>
                    </a:ext>
                  </a:extLst>
                </a:gridCol>
                <a:gridCol w="2189087">
                  <a:extLst>
                    <a:ext uri="{9D8B030D-6E8A-4147-A177-3AD203B41FA5}">
                      <a16:colId xmlns:a16="http://schemas.microsoft.com/office/drawing/2014/main" val="20006"/>
                    </a:ext>
                  </a:extLst>
                </a:gridCol>
              </a:tblGrid>
              <a:tr h="779359">
                <a:tc>
                  <a:txBody>
                    <a:bodyPr/>
                    <a:lstStyle/>
                    <a:p>
                      <a:pPr algn="ctr"/>
                      <a:r>
                        <a:rPr lang="en-US" sz="1800" b="1" dirty="0"/>
                        <a:t>Infraction = </a:t>
                      </a:r>
                    </a:p>
                  </a:txBody>
                  <a:tcPr marL="91422" marR="91422" marT="45729" marB="4572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4">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t>Failure to Comply</a:t>
                      </a:r>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br>
                        <a:rPr lang="en-US" sz="1800" dirty="0"/>
                      </a:b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t>Inappropriate Language</a:t>
                      </a:r>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t>Tardiness</a:t>
                      </a:r>
                    </a:p>
                  </a:txBody>
                  <a:tcPr marL="91422" marR="91422" marT="45729" marB="4572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47108">
                <a:tc>
                  <a:txBody>
                    <a:bodyPr/>
                    <a:lstStyle/>
                    <a:p>
                      <a:pPr algn="ctr"/>
                      <a:r>
                        <a:rPr lang="en-US" sz="1600" b="0" dirty="0">
                          <a:solidFill>
                            <a:schemeClr val="bg1"/>
                          </a:solidFill>
                        </a:rPr>
                        <a:t>Linked SW Expectation</a:t>
                      </a:r>
                      <a:r>
                        <a:rPr lang="en-US" sz="1600" b="0" baseline="0" dirty="0">
                          <a:solidFill>
                            <a:schemeClr val="bg1"/>
                          </a:solidFill>
                        </a:rPr>
                        <a:t> </a:t>
                      </a:r>
                      <a:endParaRPr lang="en-US" sz="1600" b="0" dirty="0">
                        <a:solidFill>
                          <a:schemeClr val="bg1"/>
                        </a:solidFill>
                      </a:endParaRPr>
                    </a:p>
                  </a:txBody>
                  <a:tcPr marL="91422" marR="91422" marT="45729" marB="4572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a:txBody>
                    <a:bodyPr/>
                    <a:lstStyle/>
                    <a:p>
                      <a:pPr algn="ctr"/>
                      <a:r>
                        <a:rPr lang="en-US" sz="1800" dirty="0"/>
                        <a:t>Responsible</a:t>
                      </a:r>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a:t>Respectful and Reflective </a:t>
                      </a:r>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a:t>Responsible</a:t>
                      </a:r>
                    </a:p>
                  </a:txBody>
                  <a:tcPr marL="91422" marR="91422" marT="45729" marB="4572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99308">
                <a:tc>
                  <a:txBody>
                    <a:bodyPr/>
                    <a:lstStyle/>
                    <a:p>
                      <a:pPr algn="ctr"/>
                      <a:r>
                        <a:rPr lang="en-US" sz="1600" b="0" dirty="0">
                          <a:solidFill>
                            <a:schemeClr val="bg1"/>
                          </a:solidFill>
                        </a:rPr>
                        <a:t>What You Want The Student To Do</a:t>
                      </a:r>
                      <a:r>
                        <a:rPr lang="en-US" sz="1600" b="0" baseline="0" dirty="0">
                          <a:solidFill>
                            <a:schemeClr val="bg1"/>
                          </a:solidFill>
                        </a:rPr>
                        <a:t> </a:t>
                      </a:r>
                      <a:endParaRPr lang="en-US" sz="1600" b="0" dirty="0">
                        <a:solidFill>
                          <a:schemeClr val="bg1"/>
                        </a:solidFill>
                      </a:endParaRPr>
                    </a:p>
                  </a:txBody>
                  <a:tcPr marL="91422" marR="91422" marT="45729" marB="4572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a:txBody>
                    <a:bodyPr/>
                    <a:lstStyle/>
                    <a:p>
                      <a:pPr algn="ctr"/>
                      <a:r>
                        <a:rPr lang="en-US" sz="1600" dirty="0"/>
                        <a:t>Timely cooperation</a:t>
                      </a:r>
                      <a:r>
                        <a:rPr lang="en-US" sz="1600" baseline="0" dirty="0"/>
                        <a:t> with instructions &amp; directions</a:t>
                      </a:r>
                      <a:endParaRPr lang="en-US" sz="16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t>Use words that are appropriate</a:t>
                      </a:r>
                      <a:r>
                        <a:rPr lang="en-US" sz="1400" baseline="0" dirty="0"/>
                        <a:t> to express the sentiment (e.g., considerate, polite, kind, professional, etc.)</a:t>
                      </a:r>
                      <a:endParaRPr lang="en-US" sz="14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t>Be in seat when the bell rings</a:t>
                      </a:r>
                    </a:p>
                  </a:txBody>
                  <a:tcPr marL="91422" marR="91422" marT="45729" marB="4572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60588">
                <a:tc>
                  <a:txBody>
                    <a:bodyPr/>
                    <a:lstStyle/>
                    <a:p>
                      <a:pPr algn="ctr"/>
                      <a:r>
                        <a:rPr lang="en-US" sz="1600" b="0" dirty="0">
                          <a:solidFill>
                            <a:schemeClr val="bg1"/>
                          </a:solidFill>
                        </a:rPr>
                        <a:t>Social</a:t>
                      </a:r>
                      <a:r>
                        <a:rPr lang="en-US" sz="1600" b="0" baseline="0" dirty="0">
                          <a:solidFill>
                            <a:schemeClr val="bg1"/>
                          </a:solidFill>
                        </a:rPr>
                        <a:t> and Emotional Skill Options to Teach  </a:t>
                      </a:r>
                      <a:endParaRPr lang="en-US" sz="1600" b="0" dirty="0">
                        <a:solidFill>
                          <a:schemeClr val="bg1"/>
                        </a:solidFill>
                      </a:endParaRPr>
                    </a:p>
                  </a:txBody>
                  <a:tcPr marL="91422" marR="91422" marT="45729" marB="4572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US"/>
                    </a:p>
                  </a:txBody>
                  <a:tcPr/>
                </a:tc>
                <a:tc>
                  <a:txBody>
                    <a:bodyPr/>
                    <a:lstStyle/>
                    <a:p>
                      <a:pPr marL="285750" indent="-285750">
                        <a:buFont typeface="Arial" panose="020B0604020202020204" pitchFamily="34" charset="0"/>
                        <a:buChar char="•"/>
                      </a:pPr>
                      <a:r>
                        <a:rPr lang="en-US" sz="1600" dirty="0"/>
                        <a:t>Asking for help</a:t>
                      </a:r>
                    </a:p>
                    <a:p>
                      <a:pPr marL="285750" indent="-285750">
                        <a:buFont typeface="Arial" panose="020B0604020202020204" pitchFamily="34" charset="0"/>
                        <a:buChar char="•"/>
                      </a:pPr>
                      <a:r>
                        <a:rPr lang="en-US" sz="1600" dirty="0"/>
                        <a:t>Active listening</a:t>
                      </a:r>
                    </a:p>
                    <a:p>
                      <a:pPr marL="285750" indent="-285750">
                        <a:buFont typeface="Arial" panose="020B0604020202020204" pitchFamily="34" charset="0"/>
                        <a:buChar char="•"/>
                      </a:pPr>
                      <a:r>
                        <a:rPr lang="en-US" sz="1600" dirty="0"/>
                        <a:t>Paraphrasing understanding</a:t>
                      </a:r>
                    </a:p>
                    <a:p>
                      <a:pPr marL="285750" indent="-285750">
                        <a:buFont typeface="Arial" panose="020B0604020202020204" pitchFamily="34" charset="0"/>
                        <a:buChar char="•"/>
                      </a:pPr>
                      <a:r>
                        <a:rPr lang="en-US" sz="1600" dirty="0"/>
                        <a:t>Managing frustration (e.g., positive self-statements or deep breaths)</a:t>
                      </a:r>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Stop-think-act</a:t>
                      </a:r>
                    </a:p>
                    <a:p>
                      <a:pPr marL="285750" indent="-285750">
                        <a:buFont typeface="Arial" panose="020B0604020202020204" pitchFamily="34" charset="0"/>
                        <a:buChar char="•"/>
                      </a:pPr>
                      <a:r>
                        <a:rPr lang="en-US" sz="1600" dirty="0"/>
                        <a:t>Managing disappointment</a:t>
                      </a:r>
                      <a:endParaRPr lang="en-US" sz="1600" baseline="0" dirty="0"/>
                    </a:p>
                    <a:p>
                      <a:pPr marL="285750" indent="-285750">
                        <a:buFont typeface="Arial" panose="020B0604020202020204" pitchFamily="34" charset="0"/>
                        <a:buChar char="•"/>
                      </a:pPr>
                      <a:r>
                        <a:rPr lang="en-US" sz="1600" baseline="0" dirty="0"/>
                        <a:t>Turning the conversation</a:t>
                      </a:r>
                    </a:p>
                    <a:p>
                      <a:pPr marL="285750" indent="-285750">
                        <a:buFont typeface="Arial" panose="020B0604020202020204" pitchFamily="34" charset="0"/>
                        <a:buChar char="•"/>
                      </a:pPr>
                      <a:r>
                        <a:rPr lang="en-US" sz="1600" baseline="0" dirty="0"/>
                        <a:t>Making a complaint</a:t>
                      </a:r>
                    </a:p>
                    <a:p>
                      <a:pPr marL="285750" indent="-285750">
                        <a:buFont typeface="Arial" panose="020B0604020202020204" pitchFamily="34" charset="0"/>
                        <a:buChar char="•"/>
                      </a:pPr>
                      <a:r>
                        <a:rPr lang="en-US" sz="1600" baseline="0" dirty="0"/>
                        <a:t>Reframing negative thoughts</a:t>
                      </a:r>
                      <a:endParaRPr lang="en-US" sz="16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dirty="0"/>
                    </a:p>
                  </a:txBody>
                  <a:tcPr marL="91422" marR="91422"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dirty="0"/>
                        <a:t>Managing transition time</a:t>
                      </a:r>
                      <a:endParaRPr lang="en-US" sz="1600" baseline="0" dirty="0"/>
                    </a:p>
                    <a:p>
                      <a:pPr marL="285750" indent="-285750">
                        <a:buFont typeface="Arial" panose="020B0604020202020204" pitchFamily="34" charset="0"/>
                        <a:buChar char="•"/>
                      </a:pPr>
                      <a:r>
                        <a:rPr lang="en-US" sz="1600" dirty="0"/>
                        <a:t>Planning ahead</a:t>
                      </a:r>
                    </a:p>
                    <a:p>
                      <a:pPr marL="285750" indent="-285750">
                        <a:buFont typeface="Arial" panose="020B0604020202020204" pitchFamily="34" charset="0"/>
                        <a:buChar char="•"/>
                      </a:pPr>
                      <a:r>
                        <a:rPr lang="en-US" sz="1600" dirty="0"/>
                        <a:t>Self</a:t>
                      </a:r>
                      <a:r>
                        <a:rPr lang="en-US" sz="1600" baseline="0" dirty="0"/>
                        <a:t> monitoring</a:t>
                      </a:r>
                    </a:p>
                    <a:p>
                      <a:pPr marL="285750" indent="-285750">
                        <a:buFont typeface="Arial" panose="020B0604020202020204" pitchFamily="34" charset="0"/>
                        <a:buChar char="•"/>
                      </a:pPr>
                      <a:r>
                        <a:rPr lang="en-US" sz="1600" baseline="0" dirty="0"/>
                        <a:t>Using conversation enders (e.g., ‘catch you later’)</a:t>
                      </a:r>
                    </a:p>
                    <a:p>
                      <a:pPr marL="285750" indent="-285750">
                        <a:buFont typeface="Arial" panose="020B0604020202020204" pitchFamily="34" charset="0"/>
                        <a:buChar char="•"/>
                      </a:pPr>
                      <a:endParaRPr lang="en-US" sz="1600" dirty="0"/>
                    </a:p>
                    <a:p>
                      <a:pPr marL="0" indent="0">
                        <a:buFont typeface="Arial" panose="020B0604020202020204" pitchFamily="34" charset="0"/>
                        <a:buNone/>
                      </a:pPr>
                      <a:endParaRPr lang="en-US" sz="1800" dirty="0"/>
                    </a:p>
                  </a:txBody>
                  <a:tcPr marL="91422" marR="91422" marT="45729" marB="4572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51625" name="Footer Placeholder 5"/>
          <p:cNvSpPr txBox="1">
            <a:spLocks/>
          </p:cNvSpPr>
          <p:nvPr/>
        </p:nvSpPr>
        <p:spPr bwMode="auto">
          <a:xfrm>
            <a:off x="9870600" y="6152745"/>
            <a:ext cx="2057399" cy="4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tx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US" altLang="en-US" sz="800" dirty="0">
                <a:solidFill>
                  <a:schemeClr val="bg1"/>
                </a:solidFill>
              </a:rPr>
              <a:t>In partnership with NJDOE OSE funded by IDEA funds - Part B 2018-2019</a:t>
            </a:r>
          </a:p>
        </p:txBody>
      </p:sp>
      <p:sp>
        <p:nvSpPr>
          <p:cNvPr id="2" name="Title 1">
            <a:extLst>
              <a:ext uri="{FF2B5EF4-FFF2-40B4-BE49-F238E27FC236}">
                <a16:creationId xmlns:a16="http://schemas.microsoft.com/office/drawing/2014/main" id="{7646EDD4-42A0-43D0-8852-AD1B37036730}"/>
              </a:ext>
            </a:extLst>
          </p:cNvPr>
          <p:cNvSpPr>
            <a:spLocks noGrp="1"/>
          </p:cNvSpPr>
          <p:nvPr>
            <p:ph type="title"/>
          </p:nvPr>
        </p:nvSpPr>
        <p:spPr>
          <a:xfrm>
            <a:off x="492600" y="281059"/>
            <a:ext cx="9378000" cy="845600"/>
          </a:xfrm>
        </p:spPr>
        <p:txBody>
          <a:bodyPr/>
          <a:lstStyle/>
          <a:p>
            <a:r>
              <a:rPr lang="en-US" sz="3600" kern="0" dirty="0">
                <a:solidFill>
                  <a:schemeClr val="bg1"/>
                </a:solidFill>
                <a:ea typeface="ＭＳ Ｐゴシック" pitchFamily="-108" charset="-128"/>
                <a:cs typeface="ＭＳ Ｐゴシック" pitchFamily="-108" charset="-128"/>
              </a:rPr>
              <a:t>INTEGRATION ACROSS CORE FEATURES: EXPECTATIONS</a:t>
            </a:r>
            <a:endParaRPr lang="en-US" sz="3600" dirty="0"/>
          </a:p>
        </p:txBody>
      </p:sp>
    </p:spTree>
    <p:extLst>
      <p:ext uri="{BB962C8B-B14F-4D97-AF65-F5344CB8AC3E}">
        <p14:creationId xmlns:p14="http://schemas.microsoft.com/office/powerpoint/2010/main" val="341395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4294967295"/>
            <p:extLst>
              <p:ext uri="{D42A27DB-BD31-4B8C-83A1-F6EECF244321}">
                <p14:modId xmlns:p14="http://schemas.microsoft.com/office/powerpoint/2010/main" val="1676035742"/>
              </p:ext>
            </p:extLst>
          </p:nvPr>
        </p:nvGraphicFramePr>
        <p:xfrm>
          <a:off x="1947069" y="1694372"/>
          <a:ext cx="8772525" cy="4613275"/>
        </p:xfrm>
        <a:graphic>
          <a:graphicData uri="http://schemas.openxmlformats.org/drawingml/2006/table">
            <a:tbl>
              <a:tblPr firstRow="1" bandRow="1">
                <a:tableStyleId>{5C22544A-7EE6-4342-B048-85BDC9FD1C3A}</a:tableStyleId>
              </a:tblPr>
              <a:tblGrid>
                <a:gridCol w="1414642">
                  <a:extLst>
                    <a:ext uri="{9D8B030D-6E8A-4147-A177-3AD203B41FA5}">
                      <a16:colId xmlns:a16="http://schemas.microsoft.com/office/drawing/2014/main" val="20000"/>
                    </a:ext>
                  </a:extLst>
                </a:gridCol>
                <a:gridCol w="7357883">
                  <a:extLst>
                    <a:ext uri="{9D8B030D-6E8A-4147-A177-3AD203B41FA5}">
                      <a16:colId xmlns:a16="http://schemas.microsoft.com/office/drawing/2014/main" val="20001"/>
                    </a:ext>
                  </a:extLst>
                </a:gridCol>
              </a:tblGrid>
              <a:tr h="908965">
                <a:tc>
                  <a:txBody>
                    <a:bodyPr/>
                    <a:lstStyle/>
                    <a:p>
                      <a:pPr algn="ctr"/>
                      <a:r>
                        <a:rPr lang="en-US" sz="1800" dirty="0">
                          <a:latin typeface="Hind Vadodara" panose="020B0604020202020204"/>
                        </a:rPr>
                        <a:t>Content Area</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latin typeface="Hind Vadodara" panose="020B0604020202020204"/>
                        </a:rPr>
                        <a:t>Examples of How the Teacher Embedded Social and Emotional Skills Into the Curriculum</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753347">
                <a:tc>
                  <a:txBody>
                    <a:bodyPr/>
                    <a:lstStyle/>
                    <a:p>
                      <a:pPr algn="ctr"/>
                      <a:r>
                        <a:rPr lang="en-US" sz="1800" b="1" dirty="0">
                          <a:latin typeface="Hind Vadodara" panose="020B0604020202020204"/>
                        </a:rPr>
                        <a:t>Math</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b="1" dirty="0">
                          <a:latin typeface="Hind Vadodara" panose="020B0604020202020204"/>
                        </a:rPr>
                        <a:t>SW Expectation: Responsibility</a:t>
                      </a:r>
                    </a:p>
                    <a:p>
                      <a:pPr marL="285750" indent="-285750">
                        <a:buFont typeface="Arial" panose="020B0604020202020204" pitchFamily="34" charset="0"/>
                        <a:buChar char="•"/>
                      </a:pPr>
                      <a:r>
                        <a:rPr lang="en-US" sz="1800" b="1" dirty="0">
                          <a:latin typeface="Hind Vadodara" panose="020B0604020202020204"/>
                        </a:rPr>
                        <a:t>SEL Sub Competency: </a:t>
                      </a:r>
                      <a:r>
                        <a:rPr lang="en-US" sz="1800" b="0" dirty="0">
                          <a:latin typeface="Hind Vadodara" panose="020B0604020202020204"/>
                        </a:rPr>
                        <a:t>Identify and apply ways to persevere</a:t>
                      </a:r>
                    </a:p>
                    <a:p>
                      <a:pPr marL="285750" indent="-285750">
                        <a:buFont typeface="Arial" panose="020B0604020202020204" pitchFamily="34" charset="0"/>
                        <a:buChar char="•"/>
                      </a:pPr>
                      <a:r>
                        <a:rPr lang="en-US" sz="1800" b="1" dirty="0">
                          <a:latin typeface="Hind Vadodara" panose="020B0604020202020204"/>
                        </a:rPr>
                        <a:t>School-Wide</a:t>
                      </a:r>
                      <a:r>
                        <a:rPr lang="en-US" sz="1800" b="1" baseline="0" dirty="0">
                          <a:latin typeface="Hind Vadodara" panose="020B0604020202020204"/>
                        </a:rPr>
                        <a:t> Instruction Theme ‘</a:t>
                      </a:r>
                      <a:r>
                        <a:rPr lang="en-US" sz="1800" b="1" dirty="0">
                          <a:latin typeface="Hind Vadodara" panose="020B0604020202020204"/>
                        </a:rPr>
                        <a:t>Stick</a:t>
                      </a:r>
                      <a:r>
                        <a:rPr lang="en-US" sz="1800" b="1" baseline="0" dirty="0">
                          <a:latin typeface="Hind Vadodara" panose="020B0604020202020204"/>
                        </a:rPr>
                        <a:t> With It’</a:t>
                      </a:r>
                      <a:r>
                        <a:rPr lang="en-US" sz="1800" dirty="0">
                          <a:latin typeface="Hind Vadodara" panose="020B0604020202020204"/>
                        </a:rPr>
                        <a:t>:</a:t>
                      </a:r>
                      <a:r>
                        <a:rPr lang="en-US" sz="1800" baseline="0" dirty="0">
                          <a:latin typeface="Hind Vadodara" panose="020B0604020202020204"/>
                        </a:rPr>
                        <a:t> Mrs. Smith has her students generate two strategies for how to be persistent when faced with challenging math work.</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50963">
                <a:tc>
                  <a:txBody>
                    <a:bodyPr/>
                    <a:lstStyle/>
                    <a:p>
                      <a:pPr algn="ctr"/>
                      <a:r>
                        <a:rPr lang="en-US" sz="1800" b="1">
                          <a:latin typeface="Hind Vadodara" panose="020B0604020202020204"/>
                        </a:rPr>
                        <a:t>Science</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b="1" dirty="0">
                          <a:latin typeface="Hind Vadodara" panose="020B0604020202020204"/>
                        </a:rPr>
                        <a:t>SW Expectation: Respectful</a:t>
                      </a:r>
                    </a:p>
                    <a:p>
                      <a:pPr marL="285750" indent="-285750">
                        <a:buFont typeface="Arial" panose="020B0604020202020204" pitchFamily="34" charset="0"/>
                        <a:buChar char="•"/>
                      </a:pPr>
                      <a:r>
                        <a:rPr lang="en-US" sz="1800" b="1" dirty="0">
                          <a:latin typeface="Hind Vadodara" panose="020B0604020202020204"/>
                        </a:rPr>
                        <a:t>SEL Sub Competency: </a:t>
                      </a:r>
                      <a:r>
                        <a:rPr lang="en-US" sz="1800" b="0" dirty="0">
                          <a:latin typeface="Hind Vadodara" panose="020B0604020202020204"/>
                        </a:rPr>
                        <a:t>Utilize positive communication and</a:t>
                      </a:r>
                      <a:r>
                        <a:rPr lang="en-US" sz="1800" b="0" baseline="0" dirty="0">
                          <a:latin typeface="Hind Vadodara" panose="020B0604020202020204"/>
                        </a:rPr>
                        <a:t> social skills to interact positively with others</a:t>
                      </a:r>
                    </a:p>
                    <a:p>
                      <a:pPr marL="285750" indent="-285750">
                        <a:buFont typeface="Arial" panose="020B0604020202020204" pitchFamily="34" charset="0"/>
                        <a:buChar char="•"/>
                      </a:pPr>
                      <a:r>
                        <a:rPr lang="en-US" sz="1800" b="1" dirty="0">
                          <a:latin typeface="Hind Vadodara" panose="020B0604020202020204"/>
                        </a:rPr>
                        <a:t>School-wide Instruction Theme ‘It</a:t>
                      </a:r>
                      <a:r>
                        <a:rPr lang="en-US" sz="1800" b="1" baseline="0" dirty="0">
                          <a:latin typeface="Hind Vadodara" panose="020B0604020202020204"/>
                        </a:rPr>
                        <a:t> Takes Two’</a:t>
                      </a:r>
                      <a:r>
                        <a:rPr lang="en-US" sz="1800" dirty="0">
                          <a:latin typeface="Hind Vadodara" panose="020B0604020202020204"/>
                        </a:rPr>
                        <a:t>: Ms. </a:t>
                      </a:r>
                      <a:r>
                        <a:rPr lang="en-US" sz="1800" dirty="0" err="1">
                          <a:latin typeface="Hind Vadodara" panose="020B0604020202020204"/>
                        </a:rPr>
                        <a:t>Pelaez</a:t>
                      </a:r>
                      <a:r>
                        <a:rPr lang="en-US" sz="1800" dirty="0">
                          <a:latin typeface="Hind Vadodara" panose="020B0604020202020204"/>
                        </a:rPr>
                        <a:t> teaches</a:t>
                      </a:r>
                      <a:r>
                        <a:rPr lang="en-US" sz="1800" baseline="0" dirty="0">
                          <a:latin typeface="Hind Vadodara" panose="020B0604020202020204"/>
                        </a:rPr>
                        <a:t> her students the principles of cooperation and working together to achieve a goal during lab work.</a:t>
                      </a:r>
                      <a:endParaRPr lang="en-US" sz="1800" dirty="0">
                        <a:latin typeface="Hind Vadodara" panose="020B0604020202020204"/>
                      </a:endParaRP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8258" name="Footer Placeholder 5"/>
          <p:cNvSpPr txBox="1">
            <a:spLocks/>
          </p:cNvSpPr>
          <p:nvPr/>
        </p:nvSpPr>
        <p:spPr bwMode="auto">
          <a:xfrm>
            <a:off x="3810000" y="6572395"/>
            <a:ext cx="3962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tx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US" altLang="en-US" sz="800">
                <a:solidFill>
                  <a:srgbClr val="000000"/>
                </a:solidFill>
              </a:rPr>
              <a:t>In partnership with NJDOE OSE funded by IDEA funds - Part B 2018-2019</a:t>
            </a:r>
          </a:p>
        </p:txBody>
      </p:sp>
      <p:sp>
        <p:nvSpPr>
          <p:cNvPr id="8" name="Title 1">
            <a:extLst>
              <a:ext uri="{FF2B5EF4-FFF2-40B4-BE49-F238E27FC236}">
                <a16:creationId xmlns:a16="http://schemas.microsoft.com/office/drawing/2014/main" id="{C641367D-F54E-3645-BDC0-23C68FF786CF}"/>
              </a:ext>
            </a:extLst>
          </p:cNvPr>
          <p:cNvSpPr txBox="1">
            <a:spLocks/>
          </p:cNvSpPr>
          <p:nvPr/>
        </p:nvSpPr>
        <p:spPr bwMode="auto">
          <a:xfrm>
            <a:off x="3262081" y="19840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lgn="l" eaLnBrk="1" hangingPunct="1"/>
            <a:r>
              <a:rPr lang="en-US" sz="3600" kern="0" dirty="0">
                <a:solidFill>
                  <a:schemeClr val="bg1"/>
                </a:solidFill>
                <a:latin typeface="Poppins"/>
                <a:ea typeface="ＭＳ Ｐゴシック" pitchFamily="-108" charset="-128"/>
                <a:cs typeface="ＭＳ Ｐゴシック" pitchFamily="-108" charset="-128"/>
              </a:rPr>
              <a:t>INTEGRATION ACROSS ACTIVITIES</a:t>
            </a:r>
          </a:p>
        </p:txBody>
      </p:sp>
    </p:spTree>
    <p:extLst>
      <p:ext uri="{BB962C8B-B14F-4D97-AF65-F5344CB8AC3E}">
        <p14:creationId xmlns:p14="http://schemas.microsoft.com/office/powerpoint/2010/main" val="3942973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dirty="0"/>
              <a:t>GUIDELINES: EFFECTIVE ALIGNMENT</a:t>
            </a:r>
            <a:endParaRPr dirty="0"/>
          </a:p>
        </p:txBody>
      </p:sp>
      <p:sp>
        <p:nvSpPr>
          <p:cNvPr id="573" name="Google Shape;573;p41"/>
          <p:cNvSpPr txBox="1">
            <a:spLocks noGrp="1"/>
          </p:cNvSpPr>
          <p:nvPr>
            <p:ph type="ctrTitle" idx="2"/>
          </p:nvPr>
        </p:nvSpPr>
        <p:spPr>
          <a:xfrm flipH="1">
            <a:off x="6771219" y="1954438"/>
            <a:ext cx="4234051" cy="670400"/>
          </a:xfrm>
          <a:prstGeom prst="rect">
            <a:avLst/>
          </a:prstGeom>
        </p:spPr>
        <p:txBody>
          <a:bodyPr spcFirstLastPara="1" wrap="square" lIns="121900" tIns="121900" rIns="121900" bIns="121900" anchor="b" anchorCtr="0">
            <a:noAutofit/>
          </a:bodyPr>
          <a:lstStyle/>
          <a:p>
            <a:pPr lvl="0"/>
            <a:r>
              <a:rPr lang="en" sz="2600" dirty="0"/>
              <a:t>Professional Development</a:t>
            </a:r>
            <a:endParaRPr sz="2600" dirty="0"/>
          </a:p>
        </p:txBody>
      </p:sp>
      <p:sp>
        <p:nvSpPr>
          <p:cNvPr id="574" name="Google Shape;574;p41"/>
          <p:cNvSpPr txBox="1">
            <a:spLocks noGrp="1"/>
          </p:cNvSpPr>
          <p:nvPr>
            <p:ph type="subTitle" idx="3"/>
          </p:nvPr>
        </p:nvSpPr>
        <p:spPr>
          <a:xfrm flipH="1">
            <a:off x="6771220" y="2427218"/>
            <a:ext cx="4217548" cy="3681023"/>
          </a:xfrm>
          <a:prstGeom prst="rect">
            <a:avLst/>
          </a:prstGeom>
        </p:spPr>
        <p:txBody>
          <a:bodyPr spcFirstLastPara="1" wrap="square" lIns="121900" tIns="121900" rIns="121900" bIns="121900" anchor="t" anchorCtr="0">
            <a:noAutofit/>
          </a:bodyPr>
          <a:lstStyle/>
          <a:p>
            <a:pPr marL="0" indent="0"/>
            <a:r>
              <a:rPr lang="en" dirty="0"/>
              <a:t>Build aligned PD by comparing &amp; combining core features of initiatives</a:t>
            </a:r>
          </a:p>
          <a:p>
            <a:pPr marL="0" indent="0"/>
            <a:endParaRPr lang="en" dirty="0"/>
          </a:p>
          <a:p>
            <a:pPr marL="342900" indent="-342900">
              <a:buClr>
                <a:schemeClr val="accent4">
                  <a:lumMod val="60000"/>
                  <a:lumOff val="40000"/>
                </a:schemeClr>
              </a:buClr>
              <a:buFont typeface="Wingdings" panose="05000000000000000000" pitchFamily="2" charset="2"/>
              <a:buChar char="v"/>
            </a:pPr>
            <a:r>
              <a:rPr lang="en" dirty="0"/>
              <a:t>Compare fundamental assumptions</a:t>
            </a:r>
          </a:p>
          <a:p>
            <a:pPr marL="342900" indent="-342900">
              <a:buClr>
                <a:schemeClr val="accent4">
                  <a:lumMod val="60000"/>
                  <a:lumOff val="40000"/>
                </a:schemeClr>
              </a:buClr>
              <a:buFont typeface="Wingdings" panose="05000000000000000000" pitchFamily="2" charset="2"/>
              <a:buChar char="v"/>
            </a:pPr>
            <a:r>
              <a:rPr lang="en" dirty="0"/>
              <a:t>Start with common “core features” &amp; compare practices used to achieve these features</a:t>
            </a:r>
          </a:p>
          <a:p>
            <a:pPr marL="342900" indent="-342900">
              <a:buClr>
                <a:schemeClr val="accent4">
                  <a:lumMod val="60000"/>
                  <a:lumOff val="40000"/>
                </a:schemeClr>
              </a:buClr>
              <a:buFont typeface="Wingdings" panose="05000000000000000000" pitchFamily="2" charset="2"/>
              <a:buChar char="v"/>
            </a:pPr>
            <a:r>
              <a:rPr lang="en" dirty="0"/>
              <a:t>Determine how to incorporate additional core features efficiently</a:t>
            </a:r>
          </a:p>
          <a:p>
            <a:pPr marL="342900" indent="-342900">
              <a:buClr>
                <a:schemeClr val="accent4">
                  <a:lumMod val="60000"/>
                  <a:lumOff val="40000"/>
                </a:schemeClr>
              </a:buClr>
              <a:buFont typeface="Wingdings" panose="05000000000000000000" pitchFamily="2" charset="2"/>
              <a:buChar char="v"/>
            </a:pPr>
            <a:r>
              <a:rPr lang="en" dirty="0"/>
              <a:t>Build single PD curriculum that combines core features</a:t>
            </a:r>
            <a:endParaRPr dirty="0"/>
          </a:p>
        </p:txBody>
      </p:sp>
      <p:sp>
        <p:nvSpPr>
          <p:cNvPr id="575" name="Google Shape;575;p41"/>
          <p:cNvSpPr txBox="1">
            <a:spLocks noGrp="1"/>
          </p:cNvSpPr>
          <p:nvPr>
            <p:ph type="ctrTitle" idx="4"/>
          </p:nvPr>
        </p:nvSpPr>
        <p:spPr>
          <a:xfrm flipH="1">
            <a:off x="1917953" y="1867633"/>
            <a:ext cx="3635199" cy="670400"/>
          </a:xfrm>
          <a:prstGeom prst="rect">
            <a:avLst/>
          </a:prstGeom>
        </p:spPr>
        <p:txBody>
          <a:bodyPr spcFirstLastPara="1" wrap="square" lIns="121900" tIns="121900" rIns="121900" bIns="121900" anchor="b" anchorCtr="0">
            <a:noAutofit/>
          </a:bodyPr>
          <a:lstStyle/>
          <a:p>
            <a:r>
              <a:rPr lang="en-US" sz="2600" dirty="0"/>
              <a:t>Organizational Level</a:t>
            </a:r>
            <a:endParaRPr sz="2600" dirty="0"/>
          </a:p>
        </p:txBody>
      </p:sp>
      <p:sp>
        <p:nvSpPr>
          <p:cNvPr id="576" name="Google Shape;576;p41"/>
          <p:cNvSpPr txBox="1">
            <a:spLocks noGrp="1"/>
          </p:cNvSpPr>
          <p:nvPr>
            <p:ph type="subTitle" idx="5"/>
          </p:nvPr>
        </p:nvSpPr>
        <p:spPr>
          <a:xfrm flipH="1">
            <a:off x="1917954" y="2336300"/>
            <a:ext cx="4234053" cy="845600"/>
          </a:xfrm>
          <a:prstGeom prst="rect">
            <a:avLst/>
          </a:prstGeom>
        </p:spPr>
        <p:txBody>
          <a:bodyPr spcFirstLastPara="1" wrap="square" lIns="121900" tIns="121900" rIns="121900" bIns="121900" anchor="t" anchorCtr="0">
            <a:noAutofit/>
          </a:bodyPr>
          <a:lstStyle/>
          <a:p>
            <a:pPr marL="0" indent="0"/>
            <a:r>
              <a:rPr lang="en" dirty="0"/>
              <a:t>Align multiple initiatives where common budget authority exists</a:t>
            </a:r>
            <a:endParaRPr dirty="0"/>
          </a:p>
        </p:txBody>
      </p:sp>
      <p:sp>
        <p:nvSpPr>
          <p:cNvPr id="579" name="Google Shape;579;p41"/>
          <p:cNvSpPr txBox="1">
            <a:spLocks noGrp="1"/>
          </p:cNvSpPr>
          <p:nvPr>
            <p:ph type="ctrTitle" idx="8"/>
          </p:nvPr>
        </p:nvSpPr>
        <p:spPr>
          <a:xfrm flipH="1">
            <a:off x="1904144" y="3467133"/>
            <a:ext cx="4234053" cy="448643"/>
          </a:xfrm>
          <a:prstGeom prst="rect">
            <a:avLst/>
          </a:prstGeom>
        </p:spPr>
        <p:txBody>
          <a:bodyPr spcFirstLastPara="1" wrap="square" lIns="121900" tIns="121900" rIns="121900" bIns="121900" anchor="b" anchorCtr="0">
            <a:noAutofit/>
          </a:bodyPr>
          <a:lstStyle/>
          <a:p>
            <a:r>
              <a:rPr lang="en" sz="2600" dirty="0"/>
              <a:t>Outcome Measures</a:t>
            </a:r>
            <a:endParaRPr sz="2600" dirty="0"/>
          </a:p>
        </p:txBody>
      </p:sp>
      <p:sp>
        <p:nvSpPr>
          <p:cNvPr id="580" name="Google Shape;580;p41"/>
          <p:cNvSpPr txBox="1">
            <a:spLocks noGrp="1"/>
          </p:cNvSpPr>
          <p:nvPr>
            <p:ph type="subTitle" idx="9"/>
          </p:nvPr>
        </p:nvSpPr>
        <p:spPr>
          <a:xfrm flipH="1">
            <a:off x="1904144" y="3860842"/>
            <a:ext cx="4208358" cy="670400"/>
          </a:xfrm>
          <a:prstGeom prst="rect">
            <a:avLst/>
          </a:prstGeom>
        </p:spPr>
        <p:txBody>
          <a:bodyPr spcFirstLastPara="1" wrap="square" lIns="121900" tIns="121900" rIns="121900" bIns="121900" anchor="t" anchorCtr="0">
            <a:noAutofit/>
          </a:bodyPr>
          <a:lstStyle/>
          <a:p>
            <a:pPr marL="0" indent="0"/>
            <a:r>
              <a:rPr lang="en" dirty="0"/>
              <a:t>Align multiple initiatives by using common measures to assess effectiveness</a:t>
            </a:r>
            <a:endParaRPr dirty="0"/>
          </a:p>
        </p:txBody>
      </p:sp>
      <p:grpSp>
        <p:nvGrpSpPr>
          <p:cNvPr id="72" name="Google Shape;7480;p68">
            <a:extLst>
              <a:ext uri="{FF2B5EF4-FFF2-40B4-BE49-F238E27FC236}">
                <a16:creationId xmlns:a16="http://schemas.microsoft.com/office/drawing/2014/main" id="{1F9629FE-192E-4FC2-89D6-24DE4CF6BAD5}"/>
              </a:ext>
            </a:extLst>
          </p:cNvPr>
          <p:cNvGrpSpPr/>
          <p:nvPr/>
        </p:nvGrpSpPr>
        <p:grpSpPr>
          <a:xfrm>
            <a:off x="1247651" y="1996955"/>
            <a:ext cx="522141" cy="486047"/>
            <a:chOff x="2593522" y="2407029"/>
            <a:chExt cx="391606" cy="364535"/>
          </a:xfrm>
        </p:grpSpPr>
        <p:sp>
          <p:nvSpPr>
            <p:cNvPr id="73" name="Google Shape;7481;p68">
              <a:extLst>
                <a:ext uri="{FF2B5EF4-FFF2-40B4-BE49-F238E27FC236}">
                  <a16:creationId xmlns:a16="http://schemas.microsoft.com/office/drawing/2014/main" id="{81D0619B-FF9D-4A06-979B-BFF58F7F7F6B}"/>
                </a:ext>
              </a:extLst>
            </p:cNvPr>
            <p:cNvSpPr/>
            <p:nvPr/>
          </p:nvSpPr>
          <p:spPr>
            <a:xfrm>
              <a:off x="2602641" y="2573867"/>
              <a:ext cx="97291" cy="197697"/>
            </a:xfrm>
            <a:custGeom>
              <a:avLst/>
              <a:gdLst/>
              <a:ahLst/>
              <a:cxnLst/>
              <a:rect l="l" t="t" r="r" b="b"/>
              <a:pathLst>
                <a:path w="6498" h="13204" extrusionOk="0">
                  <a:moveTo>
                    <a:pt x="1" y="0"/>
                  </a:moveTo>
                  <a:lnTo>
                    <a:pt x="1" y="12678"/>
                  </a:lnTo>
                  <a:cubicBezTo>
                    <a:pt x="1" y="12972"/>
                    <a:pt x="232" y="13203"/>
                    <a:pt x="527" y="13203"/>
                  </a:cubicBezTo>
                  <a:lnTo>
                    <a:pt x="6497" y="13203"/>
                  </a:ln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74" name="Google Shape;7482;p68">
              <a:extLst>
                <a:ext uri="{FF2B5EF4-FFF2-40B4-BE49-F238E27FC236}">
                  <a16:creationId xmlns:a16="http://schemas.microsoft.com/office/drawing/2014/main" id="{8CC4475F-2188-4445-8F7F-354F6163423A}"/>
                </a:ext>
              </a:extLst>
            </p:cNvPr>
            <p:cNvSpPr/>
            <p:nvPr/>
          </p:nvSpPr>
          <p:spPr>
            <a:xfrm>
              <a:off x="2680078" y="2573867"/>
              <a:ext cx="19854" cy="156148"/>
            </a:xfrm>
            <a:custGeom>
              <a:avLst/>
              <a:gdLst/>
              <a:ahLst/>
              <a:cxnLst/>
              <a:rect l="l" t="t" r="r" b="b"/>
              <a:pathLst>
                <a:path w="1326" h="10429" extrusionOk="0">
                  <a:moveTo>
                    <a:pt x="548" y="0"/>
                  </a:moveTo>
                  <a:lnTo>
                    <a:pt x="548" y="6581"/>
                  </a:lnTo>
                  <a:cubicBezTo>
                    <a:pt x="548" y="6707"/>
                    <a:pt x="485" y="6854"/>
                    <a:pt x="379" y="6959"/>
                  </a:cubicBezTo>
                  <a:lnTo>
                    <a:pt x="169" y="7169"/>
                  </a:lnTo>
                  <a:cubicBezTo>
                    <a:pt x="64" y="7274"/>
                    <a:pt x="1" y="7401"/>
                    <a:pt x="22" y="7548"/>
                  </a:cubicBezTo>
                  <a:lnTo>
                    <a:pt x="22" y="10428"/>
                  </a:lnTo>
                  <a:lnTo>
                    <a:pt x="1325" y="10428"/>
                  </a:lnTo>
                  <a:lnTo>
                    <a:pt x="1325"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75" name="Google Shape;7483;p68">
              <a:extLst>
                <a:ext uri="{FF2B5EF4-FFF2-40B4-BE49-F238E27FC236}">
                  <a16:creationId xmlns:a16="http://schemas.microsoft.com/office/drawing/2014/main" id="{795248CD-EFF9-466C-A627-8623DAC6AD33}"/>
                </a:ext>
              </a:extLst>
            </p:cNvPr>
            <p:cNvSpPr/>
            <p:nvPr/>
          </p:nvSpPr>
          <p:spPr>
            <a:xfrm>
              <a:off x="2602641" y="2742907"/>
              <a:ext cx="57629" cy="28657"/>
            </a:xfrm>
            <a:custGeom>
              <a:avLst/>
              <a:gdLst/>
              <a:ahLst/>
              <a:cxnLst/>
              <a:rect l="l" t="t" r="r" b="b"/>
              <a:pathLst>
                <a:path w="3849" h="1914" extrusionOk="0">
                  <a:moveTo>
                    <a:pt x="1" y="0"/>
                  </a:moveTo>
                  <a:lnTo>
                    <a:pt x="1" y="1388"/>
                  </a:lnTo>
                  <a:cubicBezTo>
                    <a:pt x="1" y="1682"/>
                    <a:pt x="232" y="1913"/>
                    <a:pt x="548" y="1913"/>
                  </a:cubicBezTo>
                  <a:lnTo>
                    <a:pt x="3848" y="1913"/>
                  </a:ln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76" name="Google Shape;7484;p68">
              <a:extLst>
                <a:ext uri="{FF2B5EF4-FFF2-40B4-BE49-F238E27FC236}">
                  <a16:creationId xmlns:a16="http://schemas.microsoft.com/office/drawing/2014/main" id="{C2FE1728-6CB9-4140-9B97-9AD412533094}"/>
                </a:ext>
              </a:extLst>
            </p:cNvPr>
            <p:cNvSpPr/>
            <p:nvPr/>
          </p:nvSpPr>
          <p:spPr>
            <a:xfrm>
              <a:off x="2593522" y="2516552"/>
              <a:ext cx="106410" cy="57330"/>
            </a:xfrm>
            <a:custGeom>
              <a:avLst/>
              <a:gdLst/>
              <a:ahLst/>
              <a:cxnLst/>
              <a:rect l="l" t="t" r="r" b="b"/>
              <a:pathLst>
                <a:path w="7107" h="3829" extrusionOk="0">
                  <a:moveTo>
                    <a:pt x="783" y="0"/>
                  </a:moveTo>
                  <a:cubicBezTo>
                    <a:pt x="526" y="0"/>
                    <a:pt x="315" y="203"/>
                    <a:pt x="295" y="464"/>
                  </a:cubicBezTo>
                  <a:lnTo>
                    <a:pt x="42" y="3239"/>
                  </a:lnTo>
                  <a:cubicBezTo>
                    <a:pt x="0" y="3555"/>
                    <a:pt x="253" y="3828"/>
                    <a:pt x="568" y="3828"/>
                  </a:cubicBezTo>
                  <a:lnTo>
                    <a:pt x="7106" y="3828"/>
                  </a:lnTo>
                  <a:lnTo>
                    <a:pt x="7106" y="2"/>
                  </a:lnTo>
                  <a:lnTo>
                    <a:pt x="820" y="2"/>
                  </a:lnTo>
                  <a:cubicBezTo>
                    <a:pt x="808" y="1"/>
                    <a:pt x="795" y="0"/>
                    <a:pt x="78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77" name="Google Shape;7485;p68">
              <a:extLst>
                <a:ext uri="{FF2B5EF4-FFF2-40B4-BE49-F238E27FC236}">
                  <a16:creationId xmlns:a16="http://schemas.microsoft.com/office/drawing/2014/main" id="{D006C823-82D1-47A6-AFC2-EEE1930B2CC5}"/>
                </a:ext>
              </a:extLst>
            </p:cNvPr>
            <p:cNvSpPr/>
            <p:nvPr/>
          </p:nvSpPr>
          <p:spPr>
            <a:xfrm>
              <a:off x="2593522" y="2516567"/>
              <a:ext cx="106410" cy="56985"/>
            </a:xfrm>
            <a:custGeom>
              <a:avLst/>
              <a:gdLst/>
              <a:ahLst/>
              <a:cxnLst/>
              <a:rect l="l" t="t" r="r" b="b"/>
              <a:pathLst>
                <a:path w="7107" h="3806" extrusionOk="0">
                  <a:moveTo>
                    <a:pt x="5719" y="1"/>
                  </a:moveTo>
                  <a:lnTo>
                    <a:pt x="5719" y="1809"/>
                  </a:lnTo>
                  <a:cubicBezTo>
                    <a:pt x="5719" y="1956"/>
                    <a:pt x="5782" y="2082"/>
                    <a:pt x="5887" y="2187"/>
                  </a:cubicBezTo>
                  <a:lnTo>
                    <a:pt x="6097" y="2397"/>
                  </a:lnTo>
                  <a:cubicBezTo>
                    <a:pt x="6181" y="2481"/>
                    <a:pt x="6244" y="2587"/>
                    <a:pt x="6244" y="2713"/>
                  </a:cubicBezTo>
                  <a:lnTo>
                    <a:pt x="84" y="2713"/>
                  </a:lnTo>
                  <a:lnTo>
                    <a:pt x="21" y="3238"/>
                  </a:lnTo>
                  <a:cubicBezTo>
                    <a:pt x="0" y="3533"/>
                    <a:pt x="232" y="3806"/>
                    <a:pt x="547" y="3806"/>
                  </a:cubicBezTo>
                  <a:lnTo>
                    <a:pt x="7106" y="3806"/>
                  </a:lnTo>
                  <a:lnTo>
                    <a:pt x="710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78" name="Google Shape;7486;p68">
              <a:extLst>
                <a:ext uri="{FF2B5EF4-FFF2-40B4-BE49-F238E27FC236}">
                  <a16:creationId xmlns:a16="http://schemas.microsoft.com/office/drawing/2014/main" id="{52D67A42-485A-417D-A0EC-65541204D559}"/>
                </a:ext>
              </a:extLst>
            </p:cNvPr>
            <p:cNvSpPr/>
            <p:nvPr/>
          </p:nvSpPr>
          <p:spPr>
            <a:xfrm>
              <a:off x="2629726" y="2602794"/>
              <a:ext cx="43136" cy="61432"/>
            </a:xfrm>
            <a:custGeom>
              <a:avLst/>
              <a:gdLst/>
              <a:ahLst/>
              <a:cxnLst/>
              <a:rect l="l" t="t" r="r" b="b"/>
              <a:pathLst>
                <a:path w="2881" h="4103" extrusionOk="0">
                  <a:moveTo>
                    <a:pt x="1482" y="0"/>
                  </a:moveTo>
                  <a:cubicBezTo>
                    <a:pt x="1458" y="0"/>
                    <a:pt x="1433" y="1"/>
                    <a:pt x="1409" y="2"/>
                  </a:cubicBezTo>
                  <a:cubicBezTo>
                    <a:pt x="631" y="23"/>
                    <a:pt x="0" y="675"/>
                    <a:pt x="0" y="1453"/>
                  </a:cubicBezTo>
                  <a:lnTo>
                    <a:pt x="0" y="3766"/>
                  </a:lnTo>
                  <a:cubicBezTo>
                    <a:pt x="0" y="3955"/>
                    <a:pt x="147" y="4102"/>
                    <a:pt x="336" y="4102"/>
                  </a:cubicBezTo>
                  <a:lnTo>
                    <a:pt x="2565" y="4102"/>
                  </a:lnTo>
                  <a:cubicBezTo>
                    <a:pt x="2733" y="4102"/>
                    <a:pt x="2880" y="3955"/>
                    <a:pt x="2880" y="3766"/>
                  </a:cubicBezTo>
                  <a:lnTo>
                    <a:pt x="2880" y="1432"/>
                  </a:lnTo>
                  <a:cubicBezTo>
                    <a:pt x="2880" y="637"/>
                    <a:pt x="2248" y="0"/>
                    <a:pt x="1482" y="0"/>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79" name="Google Shape;7487;p68">
              <a:extLst>
                <a:ext uri="{FF2B5EF4-FFF2-40B4-BE49-F238E27FC236}">
                  <a16:creationId xmlns:a16="http://schemas.microsoft.com/office/drawing/2014/main" id="{076BDC29-1682-4ABB-9E46-31C11EE32AF4}"/>
                </a:ext>
              </a:extLst>
            </p:cNvPr>
            <p:cNvSpPr/>
            <p:nvPr/>
          </p:nvSpPr>
          <p:spPr>
            <a:xfrm>
              <a:off x="2646091" y="2602704"/>
              <a:ext cx="26771" cy="61522"/>
            </a:xfrm>
            <a:custGeom>
              <a:avLst/>
              <a:gdLst/>
              <a:ahLst/>
              <a:cxnLst/>
              <a:rect l="l" t="t" r="r" b="b"/>
              <a:pathLst>
                <a:path w="1788" h="4109" extrusionOk="0">
                  <a:moveTo>
                    <a:pt x="260" y="0"/>
                  </a:moveTo>
                  <a:cubicBezTo>
                    <a:pt x="174" y="0"/>
                    <a:pt x="93" y="20"/>
                    <a:pt x="0" y="50"/>
                  </a:cubicBezTo>
                  <a:cubicBezTo>
                    <a:pt x="652" y="197"/>
                    <a:pt x="1094" y="765"/>
                    <a:pt x="1094" y="1438"/>
                  </a:cubicBezTo>
                  <a:lnTo>
                    <a:pt x="1094" y="4108"/>
                  </a:lnTo>
                  <a:lnTo>
                    <a:pt x="1472" y="4108"/>
                  </a:lnTo>
                  <a:cubicBezTo>
                    <a:pt x="1640" y="4108"/>
                    <a:pt x="1787" y="3961"/>
                    <a:pt x="1787" y="3772"/>
                  </a:cubicBezTo>
                  <a:lnTo>
                    <a:pt x="1787" y="1459"/>
                  </a:lnTo>
                  <a:cubicBezTo>
                    <a:pt x="1787" y="660"/>
                    <a:pt x="1157" y="8"/>
                    <a:pt x="358" y="8"/>
                  </a:cubicBezTo>
                  <a:cubicBezTo>
                    <a:pt x="324" y="3"/>
                    <a:pt x="292" y="0"/>
                    <a:pt x="260"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80" name="Google Shape;7488;p68">
              <a:extLst>
                <a:ext uri="{FF2B5EF4-FFF2-40B4-BE49-F238E27FC236}">
                  <a16:creationId xmlns:a16="http://schemas.microsoft.com/office/drawing/2014/main" id="{71304AAC-EFAA-4C2D-A718-58E7D618C327}"/>
                </a:ext>
              </a:extLst>
            </p:cNvPr>
            <p:cNvSpPr/>
            <p:nvPr/>
          </p:nvSpPr>
          <p:spPr>
            <a:xfrm>
              <a:off x="2878719" y="2573867"/>
              <a:ext cx="97276" cy="197697"/>
            </a:xfrm>
            <a:custGeom>
              <a:avLst/>
              <a:gdLst/>
              <a:ahLst/>
              <a:cxnLst/>
              <a:rect l="l" t="t" r="r" b="b"/>
              <a:pathLst>
                <a:path w="6497" h="13204" extrusionOk="0">
                  <a:moveTo>
                    <a:pt x="0" y="0"/>
                  </a:moveTo>
                  <a:lnTo>
                    <a:pt x="0" y="13203"/>
                  </a:lnTo>
                  <a:lnTo>
                    <a:pt x="5971" y="13203"/>
                  </a:lnTo>
                  <a:cubicBezTo>
                    <a:pt x="6245" y="13203"/>
                    <a:pt x="6497" y="12972"/>
                    <a:pt x="6497" y="12678"/>
                  </a:cubicBezTo>
                  <a:lnTo>
                    <a:pt x="6497"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1" name="Google Shape;7489;p68">
              <a:extLst>
                <a:ext uri="{FF2B5EF4-FFF2-40B4-BE49-F238E27FC236}">
                  <a16:creationId xmlns:a16="http://schemas.microsoft.com/office/drawing/2014/main" id="{DC068AD2-64AE-4108-9AA4-3B4BBF85BB6D}"/>
                </a:ext>
              </a:extLst>
            </p:cNvPr>
            <p:cNvSpPr/>
            <p:nvPr/>
          </p:nvSpPr>
          <p:spPr>
            <a:xfrm>
              <a:off x="2959929" y="2573867"/>
              <a:ext cx="15751" cy="197697"/>
            </a:xfrm>
            <a:custGeom>
              <a:avLst/>
              <a:gdLst/>
              <a:ahLst/>
              <a:cxnLst/>
              <a:rect l="l" t="t" r="r" b="b"/>
              <a:pathLst>
                <a:path w="1052" h="13204" extrusionOk="0">
                  <a:moveTo>
                    <a:pt x="1" y="0"/>
                  </a:moveTo>
                  <a:lnTo>
                    <a:pt x="1" y="13203"/>
                  </a:lnTo>
                  <a:lnTo>
                    <a:pt x="526" y="13203"/>
                  </a:lnTo>
                  <a:cubicBezTo>
                    <a:pt x="821" y="13203"/>
                    <a:pt x="1052" y="12972"/>
                    <a:pt x="1052" y="12678"/>
                  </a:cubicBezTo>
                  <a:lnTo>
                    <a:pt x="1052"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2" name="Google Shape;7490;p68">
              <a:extLst>
                <a:ext uri="{FF2B5EF4-FFF2-40B4-BE49-F238E27FC236}">
                  <a16:creationId xmlns:a16="http://schemas.microsoft.com/office/drawing/2014/main" id="{F03987B3-9FD7-43C8-9678-40DDD56EBE60}"/>
                </a:ext>
              </a:extLst>
            </p:cNvPr>
            <p:cNvSpPr/>
            <p:nvPr/>
          </p:nvSpPr>
          <p:spPr>
            <a:xfrm>
              <a:off x="2878719" y="2573867"/>
              <a:ext cx="20782" cy="156148"/>
            </a:xfrm>
            <a:custGeom>
              <a:avLst/>
              <a:gdLst/>
              <a:ahLst/>
              <a:cxnLst/>
              <a:rect l="l" t="t" r="r" b="b"/>
              <a:pathLst>
                <a:path w="1388" h="10429" extrusionOk="0">
                  <a:moveTo>
                    <a:pt x="0" y="0"/>
                  </a:moveTo>
                  <a:lnTo>
                    <a:pt x="0" y="10428"/>
                  </a:lnTo>
                  <a:lnTo>
                    <a:pt x="1388" y="10428"/>
                  </a:lnTo>
                  <a:lnTo>
                    <a:pt x="1388" y="7548"/>
                  </a:lnTo>
                  <a:cubicBezTo>
                    <a:pt x="1388" y="7401"/>
                    <a:pt x="1325" y="7274"/>
                    <a:pt x="1220" y="7169"/>
                  </a:cubicBezTo>
                  <a:lnTo>
                    <a:pt x="1009" y="6959"/>
                  </a:lnTo>
                  <a:cubicBezTo>
                    <a:pt x="904" y="6854"/>
                    <a:pt x="841" y="6707"/>
                    <a:pt x="841" y="6581"/>
                  </a:cubicBezTo>
                  <a:lnTo>
                    <a:pt x="841"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3" name="Google Shape;7491;p68">
              <a:extLst>
                <a:ext uri="{FF2B5EF4-FFF2-40B4-BE49-F238E27FC236}">
                  <a16:creationId xmlns:a16="http://schemas.microsoft.com/office/drawing/2014/main" id="{6DF3AD00-B9AA-45A3-8516-623C31B55369}"/>
                </a:ext>
              </a:extLst>
            </p:cNvPr>
            <p:cNvSpPr/>
            <p:nvPr/>
          </p:nvSpPr>
          <p:spPr>
            <a:xfrm>
              <a:off x="2918381" y="2742907"/>
              <a:ext cx="57614" cy="28657"/>
            </a:xfrm>
            <a:custGeom>
              <a:avLst/>
              <a:gdLst/>
              <a:ahLst/>
              <a:cxnLst/>
              <a:rect l="l" t="t" r="r" b="b"/>
              <a:pathLst>
                <a:path w="3848" h="1914" extrusionOk="0">
                  <a:moveTo>
                    <a:pt x="0" y="0"/>
                  </a:moveTo>
                  <a:lnTo>
                    <a:pt x="0" y="1913"/>
                  </a:lnTo>
                  <a:lnTo>
                    <a:pt x="3322" y="1913"/>
                  </a:lnTo>
                  <a:cubicBezTo>
                    <a:pt x="3617" y="1913"/>
                    <a:pt x="3848" y="1682"/>
                    <a:pt x="3848" y="1388"/>
                  </a:cubicBezTo>
                  <a:lnTo>
                    <a:pt x="3848" y="0"/>
                  </a:lnTo>
                  <a:close/>
                </a:path>
              </a:pathLst>
            </a:custGeom>
            <a:solidFill>
              <a:srgbClr val="AABBC9"/>
            </a:solidFill>
            <a:ln>
              <a:noFill/>
            </a:ln>
          </p:spPr>
          <p:txBody>
            <a:bodyPr spcFirstLastPara="1" wrap="square" lIns="121900" tIns="121900" rIns="121900" bIns="121900" anchor="ctr" anchorCtr="0">
              <a:noAutofit/>
            </a:bodyPr>
            <a:lstStyle/>
            <a:p>
              <a:endParaRPr sz="2400"/>
            </a:p>
          </p:txBody>
        </p:sp>
        <p:sp>
          <p:nvSpPr>
            <p:cNvPr id="84" name="Google Shape;7492;p68">
              <a:extLst>
                <a:ext uri="{FF2B5EF4-FFF2-40B4-BE49-F238E27FC236}">
                  <a16:creationId xmlns:a16="http://schemas.microsoft.com/office/drawing/2014/main" id="{EB91A8DA-3DC0-45AC-BA80-14703F6E70BE}"/>
                </a:ext>
              </a:extLst>
            </p:cNvPr>
            <p:cNvSpPr/>
            <p:nvPr/>
          </p:nvSpPr>
          <p:spPr>
            <a:xfrm>
              <a:off x="2959929" y="2742907"/>
              <a:ext cx="15751" cy="28657"/>
            </a:xfrm>
            <a:custGeom>
              <a:avLst/>
              <a:gdLst/>
              <a:ahLst/>
              <a:cxnLst/>
              <a:rect l="l" t="t" r="r" b="b"/>
              <a:pathLst>
                <a:path w="1052" h="1914" extrusionOk="0">
                  <a:moveTo>
                    <a:pt x="1" y="0"/>
                  </a:moveTo>
                  <a:lnTo>
                    <a:pt x="1" y="1913"/>
                  </a:lnTo>
                  <a:lnTo>
                    <a:pt x="526" y="1913"/>
                  </a:lnTo>
                  <a:cubicBezTo>
                    <a:pt x="821" y="1913"/>
                    <a:pt x="1052" y="1682"/>
                    <a:pt x="1052" y="1388"/>
                  </a:cubicBezTo>
                  <a:lnTo>
                    <a:pt x="1052" y="0"/>
                  </a:lnTo>
                  <a:close/>
                </a:path>
              </a:pathLst>
            </a:custGeom>
            <a:solidFill>
              <a:srgbClr val="E7ECF0"/>
            </a:solidFill>
            <a:ln>
              <a:noFill/>
            </a:ln>
          </p:spPr>
          <p:txBody>
            <a:bodyPr spcFirstLastPara="1" wrap="square" lIns="121900" tIns="121900" rIns="121900" bIns="121900" anchor="ctr" anchorCtr="0">
              <a:noAutofit/>
            </a:bodyPr>
            <a:lstStyle/>
            <a:p>
              <a:endParaRPr sz="2400"/>
            </a:p>
          </p:txBody>
        </p:sp>
        <p:sp>
          <p:nvSpPr>
            <p:cNvPr id="85" name="Google Shape;7493;p68">
              <a:extLst>
                <a:ext uri="{FF2B5EF4-FFF2-40B4-BE49-F238E27FC236}">
                  <a16:creationId xmlns:a16="http://schemas.microsoft.com/office/drawing/2014/main" id="{751C0577-06D9-4FE5-A560-670DC0B32426}"/>
                </a:ext>
              </a:extLst>
            </p:cNvPr>
            <p:cNvSpPr/>
            <p:nvPr/>
          </p:nvSpPr>
          <p:spPr>
            <a:xfrm>
              <a:off x="2878719" y="2516552"/>
              <a:ext cx="106410" cy="57330"/>
            </a:xfrm>
            <a:custGeom>
              <a:avLst/>
              <a:gdLst/>
              <a:ahLst/>
              <a:cxnLst/>
              <a:rect l="l" t="t" r="r" b="b"/>
              <a:pathLst>
                <a:path w="7107" h="3829" extrusionOk="0">
                  <a:moveTo>
                    <a:pt x="6306" y="0"/>
                  </a:moveTo>
                  <a:cubicBezTo>
                    <a:pt x="6293" y="0"/>
                    <a:pt x="6279" y="1"/>
                    <a:pt x="6266" y="2"/>
                  </a:cubicBezTo>
                  <a:lnTo>
                    <a:pt x="0" y="2"/>
                  </a:lnTo>
                  <a:lnTo>
                    <a:pt x="0" y="3828"/>
                  </a:lnTo>
                  <a:lnTo>
                    <a:pt x="6539" y="3828"/>
                  </a:lnTo>
                  <a:cubicBezTo>
                    <a:pt x="6854" y="3828"/>
                    <a:pt x="7107" y="3555"/>
                    <a:pt x="7064" y="3239"/>
                  </a:cubicBezTo>
                  <a:lnTo>
                    <a:pt x="6791" y="464"/>
                  </a:lnTo>
                  <a:cubicBezTo>
                    <a:pt x="6771" y="203"/>
                    <a:pt x="6579" y="0"/>
                    <a:pt x="6306"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86" name="Google Shape;7494;p68">
              <a:extLst>
                <a:ext uri="{FF2B5EF4-FFF2-40B4-BE49-F238E27FC236}">
                  <a16:creationId xmlns:a16="http://schemas.microsoft.com/office/drawing/2014/main" id="{9933E3B0-9F82-45B4-AD2C-65C6BBE8EE05}"/>
                </a:ext>
              </a:extLst>
            </p:cNvPr>
            <p:cNvSpPr/>
            <p:nvPr/>
          </p:nvSpPr>
          <p:spPr>
            <a:xfrm>
              <a:off x="2878719" y="2516552"/>
              <a:ext cx="106410" cy="57330"/>
            </a:xfrm>
            <a:custGeom>
              <a:avLst/>
              <a:gdLst/>
              <a:ahLst/>
              <a:cxnLst/>
              <a:rect l="l" t="t" r="r" b="b"/>
              <a:pathLst>
                <a:path w="7107" h="3829" extrusionOk="0">
                  <a:moveTo>
                    <a:pt x="6324" y="0"/>
                  </a:moveTo>
                  <a:cubicBezTo>
                    <a:pt x="6312" y="0"/>
                    <a:pt x="6299" y="1"/>
                    <a:pt x="6287" y="2"/>
                  </a:cubicBezTo>
                  <a:lnTo>
                    <a:pt x="5635" y="2"/>
                  </a:lnTo>
                  <a:lnTo>
                    <a:pt x="5845" y="2125"/>
                  </a:lnTo>
                  <a:cubicBezTo>
                    <a:pt x="5887" y="2440"/>
                    <a:pt x="5635" y="2714"/>
                    <a:pt x="5319" y="2714"/>
                  </a:cubicBezTo>
                  <a:lnTo>
                    <a:pt x="0" y="2714"/>
                  </a:lnTo>
                  <a:lnTo>
                    <a:pt x="0" y="3828"/>
                  </a:lnTo>
                  <a:lnTo>
                    <a:pt x="6539" y="3828"/>
                  </a:lnTo>
                  <a:cubicBezTo>
                    <a:pt x="6854" y="3828"/>
                    <a:pt x="7107" y="3555"/>
                    <a:pt x="7064" y="3239"/>
                  </a:cubicBezTo>
                  <a:lnTo>
                    <a:pt x="6812" y="464"/>
                  </a:lnTo>
                  <a:cubicBezTo>
                    <a:pt x="6792" y="203"/>
                    <a:pt x="6581" y="0"/>
                    <a:pt x="6324"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87" name="Google Shape;7495;p68">
              <a:extLst>
                <a:ext uri="{FF2B5EF4-FFF2-40B4-BE49-F238E27FC236}">
                  <a16:creationId xmlns:a16="http://schemas.microsoft.com/office/drawing/2014/main" id="{5077E9E1-8034-4BDE-B78A-9F69F617033A}"/>
                </a:ext>
              </a:extLst>
            </p:cNvPr>
            <p:cNvSpPr/>
            <p:nvPr/>
          </p:nvSpPr>
          <p:spPr>
            <a:xfrm>
              <a:off x="2675991" y="2714249"/>
              <a:ext cx="226669" cy="28672"/>
            </a:xfrm>
            <a:custGeom>
              <a:avLst/>
              <a:gdLst/>
              <a:ahLst/>
              <a:cxnLst/>
              <a:rect l="l" t="t" r="r" b="b"/>
              <a:pathLst>
                <a:path w="15139" h="1915" extrusionOk="0">
                  <a:moveTo>
                    <a:pt x="526" y="1"/>
                  </a:moveTo>
                  <a:cubicBezTo>
                    <a:pt x="232" y="1"/>
                    <a:pt x="1" y="232"/>
                    <a:pt x="1" y="527"/>
                  </a:cubicBezTo>
                  <a:lnTo>
                    <a:pt x="1" y="1914"/>
                  </a:lnTo>
                  <a:lnTo>
                    <a:pt x="15138" y="1914"/>
                  </a:lnTo>
                  <a:lnTo>
                    <a:pt x="15117" y="527"/>
                  </a:lnTo>
                  <a:cubicBezTo>
                    <a:pt x="15117" y="232"/>
                    <a:pt x="14886" y="1"/>
                    <a:pt x="14592" y="1"/>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88" name="Google Shape;7496;p68">
              <a:extLst>
                <a:ext uri="{FF2B5EF4-FFF2-40B4-BE49-F238E27FC236}">
                  <a16:creationId xmlns:a16="http://schemas.microsoft.com/office/drawing/2014/main" id="{1E591FAC-84AD-4D3D-8161-8B9D3AA8356E}"/>
                </a:ext>
              </a:extLst>
            </p:cNvPr>
            <p:cNvSpPr/>
            <p:nvPr/>
          </p:nvSpPr>
          <p:spPr>
            <a:xfrm>
              <a:off x="2676305" y="2714249"/>
              <a:ext cx="226354" cy="28672"/>
            </a:xfrm>
            <a:custGeom>
              <a:avLst/>
              <a:gdLst/>
              <a:ahLst/>
              <a:cxnLst/>
              <a:rect l="l" t="t" r="r" b="b"/>
              <a:pathLst>
                <a:path w="15118" h="1915" extrusionOk="0">
                  <a:moveTo>
                    <a:pt x="14465" y="1"/>
                  </a:moveTo>
                  <a:lnTo>
                    <a:pt x="14465" y="737"/>
                  </a:lnTo>
                  <a:cubicBezTo>
                    <a:pt x="14465" y="1031"/>
                    <a:pt x="14234" y="1262"/>
                    <a:pt x="13940" y="1262"/>
                  </a:cubicBezTo>
                  <a:lnTo>
                    <a:pt x="1" y="1262"/>
                  </a:lnTo>
                  <a:lnTo>
                    <a:pt x="1" y="1914"/>
                  </a:lnTo>
                  <a:lnTo>
                    <a:pt x="15117" y="1914"/>
                  </a:lnTo>
                  <a:lnTo>
                    <a:pt x="15117" y="527"/>
                  </a:lnTo>
                  <a:cubicBezTo>
                    <a:pt x="15117" y="232"/>
                    <a:pt x="14886" y="1"/>
                    <a:pt x="14592" y="1"/>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89" name="Google Shape;7497;p68">
              <a:extLst>
                <a:ext uri="{FF2B5EF4-FFF2-40B4-BE49-F238E27FC236}">
                  <a16:creationId xmlns:a16="http://schemas.microsoft.com/office/drawing/2014/main" id="{BFBCE249-49D6-4F1A-A606-FE810969E68B}"/>
                </a:ext>
              </a:extLst>
            </p:cNvPr>
            <p:cNvSpPr/>
            <p:nvPr/>
          </p:nvSpPr>
          <p:spPr>
            <a:xfrm>
              <a:off x="2660255" y="2742907"/>
              <a:ext cx="258141" cy="28657"/>
            </a:xfrm>
            <a:custGeom>
              <a:avLst/>
              <a:gdLst/>
              <a:ahLst/>
              <a:cxnLst/>
              <a:rect l="l" t="t" r="r" b="b"/>
              <a:pathLst>
                <a:path w="17241" h="1914" extrusionOk="0">
                  <a:moveTo>
                    <a:pt x="0" y="0"/>
                  </a:moveTo>
                  <a:lnTo>
                    <a:pt x="0" y="1913"/>
                  </a:lnTo>
                  <a:lnTo>
                    <a:pt x="17240" y="1913"/>
                  </a:lnTo>
                  <a:lnTo>
                    <a:pt x="17240"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0" name="Google Shape;7498;p68">
              <a:extLst>
                <a:ext uri="{FF2B5EF4-FFF2-40B4-BE49-F238E27FC236}">
                  <a16:creationId xmlns:a16="http://schemas.microsoft.com/office/drawing/2014/main" id="{EA2B3E3E-9E49-4758-8A74-92EE871A3586}"/>
                </a:ext>
              </a:extLst>
            </p:cNvPr>
            <p:cNvSpPr/>
            <p:nvPr/>
          </p:nvSpPr>
          <p:spPr>
            <a:xfrm>
              <a:off x="2660255" y="2742907"/>
              <a:ext cx="258141" cy="28657"/>
            </a:xfrm>
            <a:custGeom>
              <a:avLst/>
              <a:gdLst/>
              <a:ahLst/>
              <a:cxnLst/>
              <a:rect l="l" t="t" r="r" b="b"/>
              <a:pathLst>
                <a:path w="17241" h="1914" extrusionOk="0">
                  <a:moveTo>
                    <a:pt x="16610" y="0"/>
                  </a:moveTo>
                  <a:lnTo>
                    <a:pt x="16610" y="736"/>
                  </a:lnTo>
                  <a:cubicBezTo>
                    <a:pt x="16610" y="1030"/>
                    <a:pt x="16378" y="1262"/>
                    <a:pt x="16084" y="1262"/>
                  </a:cubicBezTo>
                  <a:lnTo>
                    <a:pt x="0" y="1262"/>
                  </a:lnTo>
                  <a:lnTo>
                    <a:pt x="0" y="1913"/>
                  </a:lnTo>
                  <a:lnTo>
                    <a:pt x="17240" y="1913"/>
                  </a:lnTo>
                  <a:lnTo>
                    <a:pt x="17240" y="0"/>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1" name="Google Shape;7499;p68">
              <a:extLst>
                <a:ext uri="{FF2B5EF4-FFF2-40B4-BE49-F238E27FC236}">
                  <a16:creationId xmlns:a16="http://schemas.microsoft.com/office/drawing/2014/main" id="{AADC912A-9D23-46A9-B80A-701ADC558870}"/>
                </a:ext>
              </a:extLst>
            </p:cNvPr>
            <p:cNvSpPr/>
            <p:nvPr/>
          </p:nvSpPr>
          <p:spPr>
            <a:xfrm>
              <a:off x="2715968" y="2516567"/>
              <a:ext cx="147344" cy="197697"/>
            </a:xfrm>
            <a:custGeom>
              <a:avLst/>
              <a:gdLst/>
              <a:ahLst/>
              <a:cxnLst/>
              <a:rect l="l" t="t" r="r" b="b"/>
              <a:pathLst>
                <a:path w="9841" h="13204" extrusionOk="0">
                  <a:moveTo>
                    <a:pt x="1" y="1"/>
                  </a:moveTo>
                  <a:lnTo>
                    <a:pt x="1" y="13204"/>
                  </a:lnTo>
                  <a:lnTo>
                    <a:pt x="9840" y="13204"/>
                  </a:lnTo>
                  <a:lnTo>
                    <a:pt x="9840" y="1"/>
                  </a:ln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92" name="Google Shape;7500;p68">
              <a:extLst>
                <a:ext uri="{FF2B5EF4-FFF2-40B4-BE49-F238E27FC236}">
                  <a16:creationId xmlns:a16="http://schemas.microsoft.com/office/drawing/2014/main" id="{EF9AE6A5-E6B0-4751-80EC-FFFAE2087EAD}"/>
                </a:ext>
              </a:extLst>
            </p:cNvPr>
            <p:cNvSpPr/>
            <p:nvPr/>
          </p:nvSpPr>
          <p:spPr>
            <a:xfrm>
              <a:off x="2763191" y="2618560"/>
              <a:ext cx="52583" cy="95704"/>
            </a:xfrm>
            <a:custGeom>
              <a:avLst/>
              <a:gdLst/>
              <a:ahLst/>
              <a:cxnLst/>
              <a:rect l="l" t="t" r="r" b="b"/>
              <a:pathLst>
                <a:path w="3512" h="6392" extrusionOk="0">
                  <a:moveTo>
                    <a:pt x="1748" y="0"/>
                  </a:moveTo>
                  <a:cubicBezTo>
                    <a:pt x="1540" y="0"/>
                    <a:pt x="1335" y="64"/>
                    <a:pt x="1157" y="190"/>
                  </a:cubicBezTo>
                  <a:lnTo>
                    <a:pt x="463" y="652"/>
                  </a:lnTo>
                  <a:cubicBezTo>
                    <a:pt x="169" y="841"/>
                    <a:pt x="0" y="1178"/>
                    <a:pt x="0" y="1535"/>
                  </a:cubicBezTo>
                  <a:lnTo>
                    <a:pt x="0" y="6392"/>
                  </a:lnTo>
                  <a:lnTo>
                    <a:pt x="3511" y="6392"/>
                  </a:lnTo>
                  <a:lnTo>
                    <a:pt x="3511" y="1535"/>
                  </a:lnTo>
                  <a:cubicBezTo>
                    <a:pt x="3511" y="1178"/>
                    <a:pt x="3322" y="841"/>
                    <a:pt x="3028" y="652"/>
                  </a:cubicBezTo>
                  <a:lnTo>
                    <a:pt x="2355" y="190"/>
                  </a:lnTo>
                  <a:cubicBezTo>
                    <a:pt x="2166" y="64"/>
                    <a:pt x="1956" y="0"/>
                    <a:pt x="1748"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3" name="Google Shape;7501;p68">
              <a:extLst>
                <a:ext uri="{FF2B5EF4-FFF2-40B4-BE49-F238E27FC236}">
                  <a16:creationId xmlns:a16="http://schemas.microsoft.com/office/drawing/2014/main" id="{FA69D93F-4268-42ED-9BE4-0F096F9792BC}"/>
                </a:ext>
              </a:extLst>
            </p:cNvPr>
            <p:cNvSpPr/>
            <p:nvPr/>
          </p:nvSpPr>
          <p:spPr>
            <a:xfrm>
              <a:off x="2783329" y="2618515"/>
              <a:ext cx="32445" cy="95749"/>
            </a:xfrm>
            <a:custGeom>
              <a:avLst/>
              <a:gdLst/>
              <a:ahLst/>
              <a:cxnLst/>
              <a:rect l="l" t="t" r="r" b="b"/>
              <a:pathLst>
                <a:path w="2167" h="6395" extrusionOk="0">
                  <a:moveTo>
                    <a:pt x="414" y="0"/>
                  </a:moveTo>
                  <a:cubicBezTo>
                    <a:pt x="275" y="0"/>
                    <a:pt x="135" y="29"/>
                    <a:pt x="1" y="88"/>
                  </a:cubicBezTo>
                  <a:cubicBezTo>
                    <a:pt x="64" y="109"/>
                    <a:pt x="148" y="151"/>
                    <a:pt x="211" y="193"/>
                  </a:cubicBezTo>
                  <a:lnTo>
                    <a:pt x="905" y="655"/>
                  </a:lnTo>
                  <a:cubicBezTo>
                    <a:pt x="1199" y="844"/>
                    <a:pt x="1368" y="1181"/>
                    <a:pt x="1368" y="1538"/>
                  </a:cubicBezTo>
                  <a:lnTo>
                    <a:pt x="1368" y="6395"/>
                  </a:lnTo>
                  <a:lnTo>
                    <a:pt x="2166" y="6395"/>
                  </a:lnTo>
                  <a:lnTo>
                    <a:pt x="2166" y="1538"/>
                  </a:lnTo>
                  <a:cubicBezTo>
                    <a:pt x="2166" y="1181"/>
                    <a:pt x="1977" y="844"/>
                    <a:pt x="1683" y="655"/>
                  </a:cubicBezTo>
                  <a:lnTo>
                    <a:pt x="1010" y="193"/>
                  </a:lnTo>
                  <a:cubicBezTo>
                    <a:pt x="833" y="66"/>
                    <a:pt x="625" y="0"/>
                    <a:pt x="414" y="0"/>
                  </a:cubicBez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4" name="Google Shape;7502;p68">
              <a:extLst>
                <a:ext uri="{FF2B5EF4-FFF2-40B4-BE49-F238E27FC236}">
                  <a16:creationId xmlns:a16="http://schemas.microsoft.com/office/drawing/2014/main" id="{5F657E1B-2EB0-4AD0-A735-FD1E33B82847}"/>
                </a:ext>
              </a:extLst>
            </p:cNvPr>
            <p:cNvSpPr/>
            <p:nvPr/>
          </p:nvSpPr>
          <p:spPr>
            <a:xfrm>
              <a:off x="2692041" y="2516253"/>
              <a:ext cx="47867" cy="32131"/>
            </a:xfrm>
            <a:custGeom>
              <a:avLst/>
              <a:gdLst/>
              <a:ahLst/>
              <a:cxnLst/>
              <a:rect l="l" t="t" r="r" b="b"/>
              <a:pathLst>
                <a:path w="3197" h="2146" extrusionOk="0">
                  <a:moveTo>
                    <a:pt x="1" y="1"/>
                  </a:moveTo>
                  <a:lnTo>
                    <a:pt x="1" y="1472"/>
                  </a:lnTo>
                  <a:cubicBezTo>
                    <a:pt x="1" y="1556"/>
                    <a:pt x="43" y="1640"/>
                    <a:pt x="106" y="1704"/>
                  </a:cubicBezTo>
                  <a:lnTo>
                    <a:pt x="526" y="2145"/>
                  </a:lnTo>
                  <a:lnTo>
                    <a:pt x="2671" y="2145"/>
                  </a:lnTo>
                  <a:lnTo>
                    <a:pt x="3112" y="1704"/>
                  </a:lnTo>
                  <a:cubicBezTo>
                    <a:pt x="3155" y="1640"/>
                    <a:pt x="3197" y="1556"/>
                    <a:pt x="3197" y="1472"/>
                  </a:cubicBezTo>
                  <a:lnTo>
                    <a:pt x="3197"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5" name="Google Shape;7503;p68">
              <a:extLst>
                <a:ext uri="{FF2B5EF4-FFF2-40B4-BE49-F238E27FC236}">
                  <a16:creationId xmlns:a16="http://schemas.microsoft.com/office/drawing/2014/main" id="{39F34B53-E695-40BE-8972-55C55EB829AB}"/>
                </a:ext>
              </a:extLst>
            </p:cNvPr>
            <p:cNvSpPr/>
            <p:nvPr/>
          </p:nvSpPr>
          <p:spPr>
            <a:xfrm>
              <a:off x="2719112" y="2516253"/>
              <a:ext cx="20797" cy="31817"/>
            </a:xfrm>
            <a:custGeom>
              <a:avLst/>
              <a:gdLst/>
              <a:ahLst/>
              <a:cxnLst/>
              <a:rect l="l" t="t" r="r" b="b"/>
              <a:pathLst>
                <a:path w="1389" h="2125" extrusionOk="0">
                  <a:moveTo>
                    <a:pt x="1389" y="1"/>
                  </a:moveTo>
                  <a:lnTo>
                    <a:pt x="527" y="22"/>
                  </a:lnTo>
                  <a:lnTo>
                    <a:pt x="527" y="1598"/>
                  </a:lnTo>
                  <a:lnTo>
                    <a:pt x="1" y="2124"/>
                  </a:lnTo>
                  <a:lnTo>
                    <a:pt x="863" y="2124"/>
                  </a:lnTo>
                  <a:lnTo>
                    <a:pt x="1304" y="1704"/>
                  </a:lnTo>
                  <a:cubicBezTo>
                    <a:pt x="1368" y="1640"/>
                    <a:pt x="1389" y="1556"/>
                    <a:pt x="1389" y="1472"/>
                  </a:cubicBezTo>
                  <a:lnTo>
                    <a:pt x="1389"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6" name="Google Shape;7504;p68">
              <a:extLst>
                <a:ext uri="{FF2B5EF4-FFF2-40B4-BE49-F238E27FC236}">
                  <a16:creationId xmlns:a16="http://schemas.microsoft.com/office/drawing/2014/main" id="{2DDF95D0-1216-4CB9-BB91-52FBF1BAACCA}"/>
                </a:ext>
              </a:extLst>
            </p:cNvPr>
            <p:cNvSpPr/>
            <p:nvPr/>
          </p:nvSpPr>
          <p:spPr>
            <a:xfrm>
              <a:off x="2692041" y="2682148"/>
              <a:ext cx="47867" cy="32116"/>
            </a:xfrm>
            <a:custGeom>
              <a:avLst/>
              <a:gdLst/>
              <a:ahLst/>
              <a:cxnLst/>
              <a:rect l="l" t="t" r="r" b="b"/>
              <a:pathLst>
                <a:path w="3197" h="2145" extrusionOk="0">
                  <a:moveTo>
                    <a:pt x="526" y="0"/>
                  </a:moveTo>
                  <a:lnTo>
                    <a:pt x="85" y="442"/>
                  </a:lnTo>
                  <a:cubicBezTo>
                    <a:pt x="22" y="505"/>
                    <a:pt x="1" y="589"/>
                    <a:pt x="1" y="673"/>
                  </a:cubicBezTo>
                  <a:lnTo>
                    <a:pt x="1" y="2145"/>
                  </a:lnTo>
                  <a:lnTo>
                    <a:pt x="3197" y="2145"/>
                  </a:lnTo>
                  <a:lnTo>
                    <a:pt x="3197" y="673"/>
                  </a:lnTo>
                  <a:cubicBezTo>
                    <a:pt x="3197" y="589"/>
                    <a:pt x="3155" y="505"/>
                    <a:pt x="3091" y="442"/>
                  </a:cubicBezTo>
                  <a:lnTo>
                    <a:pt x="265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97" name="Google Shape;7505;p68">
              <a:extLst>
                <a:ext uri="{FF2B5EF4-FFF2-40B4-BE49-F238E27FC236}">
                  <a16:creationId xmlns:a16="http://schemas.microsoft.com/office/drawing/2014/main" id="{24AE1844-283E-4CC9-80EB-8E8695A521DA}"/>
                </a:ext>
              </a:extLst>
            </p:cNvPr>
            <p:cNvSpPr/>
            <p:nvPr/>
          </p:nvSpPr>
          <p:spPr>
            <a:xfrm>
              <a:off x="2719112" y="2682148"/>
              <a:ext cx="20797" cy="31802"/>
            </a:xfrm>
            <a:custGeom>
              <a:avLst/>
              <a:gdLst/>
              <a:ahLst/>
              <a:cxnLst/>
              <a:rect l="l" t="t" r="r" b="b"/>
              <a:pathLst>
                <a:path w="1389" h="2124" extrusionOk="0">
                  <a:moveTo>
                    <a:pt x="1" y="0"/>
                  </a:moveTo>
                  <a:lnTo>
                    <a:pt x="527" y="526"/>
                  </a:lnTo>
                  <a:lnTo>
                    <a:pt x="527" y="2124"/>
                  </a:lnTo>
                  <a:lnTo>
                    <a:pt x="1389" y="2124"/>
                  </a:lnTo>
                  <a:lnTo>
                    <a:pt x="1389" y="673"/>
                  </a:lnTo>
                  <a:cubicBezTo>
                    <a:pt x="1389" y="589"/>
                    <a:pt x="1347" y="505"/>
                    <a:pt x="1283" y="442"/>
                  </a:cubicBezTo>
                  <a:lnTo>
                    <a:pt x="863"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98" name="Google Shape;7506;p68">
              <a:extLst>
                <a:ext uri="{FF2B5EF4-FFF2-40B4-BE49-F238E27FC236}">
                  <a16:creationId xmlns:a16="http://schemas.microsoft.com/office/drawing/2014/main" id="{D7A8FDB3-1452-423C-8B97-768C9D5A9BBB}"/>
                </a:ext>
              </a:extLst>
            </p:cNvPr>
            <p:cNvSpPr/>
            <p:nvPr/>
          </p:nvSpPr>
          <p:spPr>
            <a:xfrm>
              <a:off x="2699917" y="2548369"/>
              <a:ext cx="31802" cy="133794"/>
            </a:xfrm>
            <a:custGeom>
              <a:avLst/>
              <a:gdLst/>
              <a:ahLst/>
              <a:cxnLst/>
              <a:rect l="l" t="t" r="r" b="b"/>
              <a:pathLst>
                <a:path w="2124" h="8936" extrusionOk="0">
                  <a:moveTo>
                    <a:pt x="0" y="0"/>
                  </a:moveTo>
                  <a:lnTo>
                    <a:pt x="0" y="8935"/>
                  </a:lnTo>
                  <a:lnTo>
                    <a:pt x="2124" y="8935"/>
                  </a:lnTo>
                  <a:lnTo>
                    <a:pt x="2124"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99" name="Google Shape;7507;p68">
              <a:extLst>
                <a:ext uri="{FF2B5EF4-FFF2-40B4-BE49-F238E27FC236}">
                  <a16:creationId xmlns:a16="http://schemas.microsoft.com/office/drawing/2014/main" id="{49AB4E2F-E20D-4B2D-A3C3-C00CD2955038}"/>
                </a:ext>
              </a:extLst>
            </p:cNvPr>
            <p:cNvSpPr/>
            <p:nvPr/>
          </p:nvSpPr>
          <p:spPr>
            <a:xfrm>
              <a:off x="2838742" y="2516253"/>
              <a:ext cx="47852" cy="32131"/>
            </a:xfrm>
            <a:custGeom>
              <a:avLst/>
              <a:gdLst/>
              <a:ahLst/>
              <a:cxnLst/>
              <a:rect l="l" t="t" r="r" b="b"/>
              <a:pathLst>
                <a:path w="3196" h="2146" extrusionOk="0">
                  <a:moveTo>
                    <a:pt x="0" y="1"/>
                  </a:moveTo>
                  <a:lnTo>
                    <a:pt x="0" y="1472"/>
                  </a:lnTo>
                  <a:cubicBezTo>
                    <a:pt x="0" y="1556"/>
                    <a:pt x="42" y="1640"/>
                    <a:pt x="105" y="1704"/>
                  </a:cubicBezTo>
                  <a:lnTo>
                    <a:pt x="526" y="2145"/>
                  </a:lnTo>
                  <a:lnTo>
                    <a:pt x="2670" y="2145"/>
                  </a:lnTo>
                  <a:lnTo>
                    <a:pt x="3091" y="1704"/>
                  </a:lnTo>
                  <a:cubicBezTo>
                    <a:pt x="3154" y="1640"/>
                    <a:pt x="3196" y="1556"/>
                    <a:pt x="3196" y="1472"/>
                  </a:cubicBezTo>
                  <a:lnTo>
                    <a:pt x="3196" y="1"/>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0" name="Google Shape;7508;p68">
              <a:extLst>
                <a:ext uri="{FF2B5EF4-FFF2-40B4-BE49-F238E27FC236}">
                  <a16:creationId xmlns:a16="http://schemas.microsoft.com/office/drawing/2014/main" id="{D768E783-F2A6-43AB-A409-AD8D770E3F8D}"/>
                </a:ext>
              </a:extLst>
            </p:cNvPr>
            <p:cNvSpPr/>
            <p:nvPr/>
          </p:nvSpPr>
          <p:spPr>
            <a:xfrm>
              <a:off x="2838742" y="2682148"/>
              <a:ext cx="47852" cy="32116"/>
            </a:xfrm>
            <a:custGeom>
              <a:avLst/>
              <a:gdLst/>
              <a:ahLst/>
              <a:cxnLst/>
              <a:rect l="l" t="t" r="r" b="b"/>
              <a:pathLst>
                <a:path w="3196" h="2145" extrusionOk="0">
                  <a:moveTo>
                    <a:pt x="526" y="0"/>
                  </a:moveTo>
                  <a:lnTo>
                    <a:pt x="105" y="442"/>
                  </a:lnTo>
                  <a:cubicBezTo>
                    <a:pt x="42" y="505"/>
                    <a:pt x="0" y="589"/>
                    <a:pt x="0" y="673"/>
                  </a:cubicBezTo>
                  <a:lnTo>
                    <a:pt x="0" y="2145"/>
                  </a:lnTo>
                  <a:lnTo>
                    <a:pt x="3196" y="2145"/>
                  </a:lnTo>
                  <a:lnTo>
                    <a:pt x="3196" y="673"/>
                  </a:lnTo>
                  <a:cubicBezTo>
                    <a:pt x="3196" y="589"/>
                    <a:pt x="3154" y="505"/>
                    <a:pt x="3112" y="442"/>
                  </a:cubicBezTo>
                  <a:lnTo>
                    <a:pt x="2670" y="0"/>
                  </a:ln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1" name="Google Shape;7509;p68">
              <a:extLst>
                <a:ext uri="{FF2B5EF4-FFF2-40B4-BE49-F238E27FC236}">
                  <a16:creationId xmlns:a16="http://schemas.microsoft.com/office/drawing/2014/main" id="{B90FD6BA-A2A7-4BE9-BF18-99777BE88742}"/>
                </a:ext>
              </a:extLst>
            </p:cNvPr>
            <p:cNvSpPr/>
            <p:nvPr/>
          </p:nvSpPr>
          <p:spPr>
            <a:xfrm>
              <a:off x="2866127" y="2516253"/>
              <a:ext cx="20467" cy="31817"/>
            </a:xfrm>
            <a:custGeom>
              <a:avLst/>
              <a:gdLst/>
              <a:ahLst/>
              <a:cxnLst/>
              <a:rect l="l" t="t" r="r" b="b"/>
              <a:pathLst>
                <a:path w="1367" h="2125" extrusionOk="0">
                  <a:moveTo>
                    <a:pt x="1367" y="1"/>
                  </a:moveTo>
                  <a:lnTo>
                    <a:pt x="526" y="22"/>
                  </a:lnTo>
                  <a:lnTo>
                    <a:pt x="526" y="1598"/>
                  </a:lnTo>
                  <a:lnTo>
                    <a:pt x="0" y="2124"/>
                  </a:lnTo>
                  <a:lnTo>
                    <a:pt x="841" y="2124"/>
                  </a:lnTo>
                  <a:lnTo>
                    <a:pt x="1283" y="1704"/>
                  </a:lnTo>
                  <a:cubicBezTo>
                    <a:pt x="1346" y="1640"/>
                    <a:pt x="1367" y="1556"/>
                    <a:pt x="1367" y="1472"/>
                  </a:cubicBezTo>
                  <a:lnTo>
                    <a:pt x="1367" y="1"/>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2" name="Google Shape;7510;p68">
              <a:extLst>
                <a:ext uri="{FF2B5EF4-FFF2-40B4-BE49-F238E27FC236}">
                  <a16:creationId xmlns:a16="http://schemas.microsoft.com/office/drawing/2014/main" id="{38926D52-587A-4915-98C3-BBE03226A92C}"/>
                </a:ext>
              </a:extLst>
            </p:cNvPr>
            <p:cNvSpPr/>
            <p:nvPr/>
          </p:nvSpPr>
          <p:spPr>
            <a:xfrm>
              <a:off x="2865812" y="2682148"/>
              <a:ext cx="20782" cy="31802"/>
            </a:xfrm>
            <a:custGeom>
              <a:avLst/>
              <a:gdLst/>
              <a:ahLst/>
              <a:cxnLst/>
              <a:rect l="l" t="t" r="r" b="b"/>
              <a:pathLst>
                <a:path w="1388" h="2124" extrusionOk="0">
                  <a:moveTo>
                    <a:pt x="0" y="0"/>
                  </a:moveTo>
                  <a:lnTo>
                    <a:pt x="526" y="526"/>
                  </a:lnTo>
                  <a:lnTo>
                    <a:pt x="526" y="2124"/>
                  </a:lnTo>
                  <a:lnTo>
                    <a:pt x="1388" y="2124"/>
                  </a:lnTo>
                  <a:lnTo>
                    <a:pt x="1388" y="673"/>
                  </a:lnTo>
                  <a:cubicBezTo>
                    <a:pt x="1388" y="589"/>
                    <a:pt x="1346" y="505"/>
                    <a:pt x="1283" y="442"/>
                  </a:cubicBezTo>
                  <a:lnTo>
                    <a:pt x="862" y="0"/>
                  </a:ln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03" name="Google Shape;7511;p68">
              <a:extLst>
                <a:ext uri="{FF2B5EF4-FFF2-40B4-BE49-F238E27FC236}">
                  <a16:creationId xmlns:a16="http://schemas.microsoft.com/office/drawing/2014/main" id="{85EE8B37-E992-44F9-B107-D63ACB7657E9}"/>
                </a:ext>
              </a:extLst>
            </p:cNvPr>
            <p:cNvSpPr/>
            <p:nvPr/>
          </p:nvSpPr>
          <p:spPr>
            <a:xfrm>
              <a:off x="2846603" y="2548369"/>
              <a:ext cx="32131" cy="133794"/>
            </a:xfrm>
            <a:custGeom>
              <a:avLst/>
              <a:gdLst/>
              <a:ahLst/>
              <a:cxnLst/>
              <a:rect l="l" t="t" r="r" b="b"/>
              <a:pathLst>
                <a:path w="2146" h="8936" extrusionOk="0">
                  <a:moveTo>
                    <a:pt x="1" y="0"/>
                  </a:moveTo>
                  <a:lnTo>
                    <a:pt x="1" y="8935"/>
                  </a:lnTo>
                  <a:lnTo>
                    <a:pt x="2145" y="8935"/>
                  </a:lnTo>
                  <a:lnTo>
                    <a:pt x="2145" y="0"/>
                  </a:ln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4" name="Google Shape;7512;p68">
              <a:extLst>
                <a:ext uri="{FF2B5EF4-FFF2-40B4-BE49-F238E27FC236}">
                  <a16:creationId xmlns:a16="http://schemas.microsoft.com/office/drawing/2014/main" id="{D8CB69A5-1005-4C9C-BC33-67D6EDADA904}"/>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0" y="5382"/>
                  </a:lnTo>
                  <a:lnTo>
                    <a:pt x="14171" y="5382"/>
                  </a:lnTo>
                  <a:lnTo>
                    <a:pt x="7422" y="126"/>
                  </a:lnTo>
                  <a:cubicBezTo>
                    <a:pt x="7327" y="42"/>
                    <a:pt x="7212" y="0"/>
                    <a:pt x="7093" y="0"/>
                  </a:cubicBezTo>
                  <a:close/>
                </a:path>
              </a:pathLst>
            </a:custGeom>
            <a:solidFill>
              <a:srgbClr val="E5EAEE"/>
            </a:solidFill>
            <a:ln>
              <a:noFill/>
            </a:ln>
          </p:spPr>
          <p:txBody>
            <a:bodyPr spcFirstLastPara="1" wrap="square" lIns="121900" tIns="121900" rIns="121900" bIns="121900" anchor="ctr" anchorCtr="0">
              <a:noAutofit/>
            </a:bodyPr>
            <a:lstStyle/>
            <a:p>
              <a:endParaRPr sz="2400"/>
            </a:p>
          </p:txBody>
        </p:sp>
        <p:sp>
          <p:nvSpPr>
            <p:cNvPr id="105" name="Google Shape;7513;p68">
              <a:extLst>
                <a:ext uri="{FF2B5EF4-FFF2-40B4-BE49-F238E27FC236}">
                  <a16:creationId xmlns:a16="http://schemas.microsoft.com/office/drawing/2014/main" id="{72ACEDCB-67B6-4ABD-A81B-A5443A24E61B}"/>
                </a:ext>
              </a:extLst>
            </p:cNvPr>
            <p:cNvSpPr/>
            <p:nvPr/>
          </p:nvSpPr>
          <p:spPr>
            <a:xfrm>
              <a:off x="2683238" y="2407029"/>
              <a:ext cx="212175" cy="80597"/>
            </a:xfrm>
            <a:custGeom>
              <a:avLst/>
              <a:gdLst/>
              <a:ahLst/>
              <a:cxnLst/>
              <a:rect l="l" t="t" r="r" b="b"/>
              <a:pathLst>
                <a:path w="14171" h="5383" extrusionOk="0">
                  <a:moveTo>
                    <a:pt x="7093" y="0"/>
                  </a:moveTo>
                  <a:cubicBezTo>
                    <a:pt x="6975" y="0"/>
                    <a:pt x="6854" y="42"/>
                    <a:pt x="6749" y="126"/>
                  </a:cubicBezTo>
                  <a:lnTo>
                    <a:pt x="6497" y="336"/>
                  </a:lnTo>
                  <a:lnTo>
                    <a:pt x="10723" y="3637"/>
                  </a:lnTo>
                  <a:cubicBezTo>
                    <a:pt x="11137" y="3927"/>
                    <a:pt x="10919" y="4584"/>
                    <a:pt x="10410" y="4584"/>
                  </a:cubicBezTo>
                  <a:cubicBezTo>
                    <a:pt x="10402" y="4584"/>
                    <a:pt x="10394" y="4584"/>
                    <a:pt x="10386" y="4583"/>
                  </a:cubicBezTo>
                  <a:lnTo>
                    <a:pt x="1030" y="4583"/>
                  </a:lnTo>
                  <a:lnTo>
                    <a:pt x="0" y="5382"/>
                  </a:lnTo>
                  <a:lnTo>
                    <a:pt x="14171" y="5382"/>
                  </a:lnTo>
                  <a:lnTo>
                    <a:pt x="7422" y="126"/>
                  </a:lnTo>
                  <a:cubicBezTo>
                    <a:pt x="7327" y="42"/>
                    <a:pt x="7212" y="0"/>
                    <a:pt x="7093" y="0"/>
                  </a:cubicBezTo>
                  <a:close/>
                </a:path>
              </a:pathLst>
            </a:custGeom>
            <a:solidFill>
              <a:srgbClr val="CFD9E0"/>
            </a:solidFill>
            <a:ln>
              <a:noFill/>
            </a:ln>
          </p:spPr>
          <p:txBody>
            <a:bodyPr spcFirstLastPara="1" wrap="square" lIns="121900" tIns="121900" rIns="121900" bIns="121900" anchor="ctr" anchorCtr="0">
              <a:noAutofit/>
            </a:bodyPr>
            <a:lstStyle/>
            <a:p>
              <a:endParaRPr sz="2400"/>
            </a:p>
          </p:txBody>
        </p:sp>
        <p:sp>
          <p:nvSpPr>
            <p:cNvPr id="106" name="Google Shape;7514;p68">
              <a:extLst>
                <a:ext uri="{FF2B5EF4-FFF2-40B4-BE49-F238E27FC236}">
                  <a16:creationId xmlns:a16="http://schemas.microsoft.com/office/drawing/2014/main" id="{DDA1C39E-5C7E-4695-A192-841F4D6ED905}"/>
                </a:ext>
              </a:extLst>
            </p:cNvPr>
            <p:cNvSpPr/>
            <p:nvPr/>
          </p:nvSpPr>
          <p:spPr>
            <a:xfrm>
              <a:off x="2668130" y="2487925"/>
              <a:ext cx="242390" cy="28657"/>
            </a:xfrm>
            <a:custGeom>
              <a:avLst/>
              <a:gdLst/>
              <a:ahLst/>
              <a:cxnLst/>
              <a:rect l="l" t="t" r="r" b="b"/>
              <a:pathLst>
                <a:path w="16189" h="1914" extrusionOk="0">
                  <a:moveTo>
                    <a:pt x="526" y="0"/>
                  </a:moveTo>
                  <a:cubicBezTo>
                    <a:pt x="231" y="0"/>
                    <a:pt x="0" y="232"/>
                    <a:pt x="0" y="526"/>
                  </a:cubicBezTo>
                  <a:lnTo>
                    <a:pt x="0" y="1388"/>
                  </a:lnTo>
                  <a:cubicBezTo>
                    <a:pt x="0" y="1661"/>
                    <a:pt x="231" y="1914"/>
                    <a:pt x="526" y="1914"/>
                  </a:cubicBezTo>
                  <a:lnTo>
                    <a:pt x="15663" y="1914"/>
                  </a:lnTo>
                  <a:cubicBezTo>
                    <a:pt x="15957" y="1914"/>
                    <a:pt x="16189" y="1661"/>
                    <a:pt x="16189" y="1388"/>
                  </a:cubicBezTo>
                  <a:lnTo>
                    <a:pt x="16189" y="526"/>
                  </a:lnTo>
                  <a:cubicBezTo>
                    <a:pt x="16189" y="232"/>
                    <a:pt x="15957" y="0"/>
                    <a:pt x="15663" y="0"/>
                  </a:cubicBezTo>
                  <a:close/>
                </a:path>
              </a:pathLst>
            </a:custGeom>
            <a:solidFill>
              <a:srgbClr val="D5DEE4"/>
            </a:solidFill>
            <a:ln>
              <a:noFill/>
            </a:ln>
          </p:spPr>
          <p:txBody>
            <a:bodyPr spcFirstLastPara="1" wrap="square" lIns="121900" tIns="121900" rIns="121900" bIns="121900" anchor="ctr" anchorCtr="0">
              <a:noAutofit/>
            </a:bodyPr>
            <a:lstStyle/>
            <a:p>
              <a:endParaRPr sz="2400"/>
            </a:p>
          </p:txBody>
        </p:sp>
        <p:sp>
          <p:nvSpPr>
            <p:cNvPr id="107" name="Google Shape;7515;p68">
              <a:extLst>
                <a:ext uri="{FF2B5EF4-FFF2-40B4-BE49-F238E27FC236}">
                  <a16:creationId xmlns:a16="http://schemas.microsoft.com/office/drawing/2014/main" id="{B9B5579C-9F8D-4707-A5D5-3A820709F8E3}"/>
                </a:ext>
              </a:extLst>
            </p:cNvPr>
            <p:cNvSpPr/>
            <p:nvPr/>
          </p:nvSpPr>
          <p:spPr>
            <a:xfrm>
              <a:off x="2668130" y="2487611"/>
              <a:ext cx="242390" cy="28657"/>
            </a:xfrm>
            <a:custGeom>
              <a:avLst/>
              <a:gdLst/>
              <a:ahLst/>
              <a:cxnLst/>
              <a:rect l="l" t="t" r="r" b="b"/>
              <a:pathLst>
                <a:path w="16189" h="1914" extrusionOk="0">
                  <a:moveTo>
                    <a:pt x="15558" y="0"/>
                  </a:moveTo>
                  <a:lnTo>
                    <a:pt x="15558" y="757"/>
                  </a:lnTo>
                  <a:cubicBezTo>
                    <a:pt x="15558" y="1052"/>
                    <a:pt x="15306" y="1283"/>
                    <a:pt x="15032" y="1283"/>
                  </a:cubicBezTo>
                  <a:lnTo>
                    <a:pt x="0" y="1283"/>
                  </a:lnTo>
                  <a:lnTo>
                    <a:pt x="0" y="1388"/>
                  </a:lnTo>
                  <a:cubicBezTo>
                    <a:pt x="0" y="1682"/>
                    <a:pt x="231" y="1914"/>
                    <a:pt x="526" y="1914"/>
                  </a:cubicBezTo>
                  <a:lnTo>
                    <a:pt x="15663" y="1914"/>
                  </a:lnTo>
                  <a:cubicBezTo>
                    <a:pt x="15957" y="1914"/>
                    <a:pt x="16189" y="1682"/>
                    <a:pt x="16189" y="1388"/>
                  </a:cubicBezTo>
                  <a:lnTo>
                    <a:pt x="16189" y="526"/>
                  </a:lnTo>
                  <a:cubicBezTo>
                    <a:pt x="16189" y="253"/>
                    <a:pt x="15957" y="0"/>
                    <a:pt x="15663" y="0"/>
                  </a:cubicBezTo>
                  <a:close/>
                </a:path>
              </a:pathLst>
            </a:custGeom>
            <a:solidFill>
              <a:srgbClr val="A5B8C6"/>
            </a:solidFill>
            <a:ln>
              <a:noFill/>
            </a:ln>
          </p:spPr>
          <p:txBody>
            <a:bodyPr spcFirstLastPara="1" wrap="square" lIns="121900" tIns="121900" rIns="121900" bIns="121900" anchor="ctr" anchorCtr="0">
              <a:noAutofit/>
            </a:bodyPr>
            <a:lstStyle/>
            <a:p>
              <a:endParaRPr sz="2400"/>
            </a:p>
          </p:txBody>
        </p:sp>
        <p:sp>
          <p:nvSpPr>
            <p:cNvPr id="108" name="Google Shape;7516;p68">
              <a:extLst>
                <a:ext uri="{FF2B5EF4-FFF2-40B4-BE49-F238E27FC236}">
                  <a16:creationId xmlns:a16="http://schemas.microsoft.com/office/drawing/2014/main" id="{60ECA4AE-EF4B-435C-8523-9E2A1932F313}"/>
                </a:ext>
              </a:extLst>
            </p:cNvPr>
            <p:cNvSpPr/>
            <p:nvPr/>
          </p:nvSpPr>
          <p:spPr>
            <a:xfrm>
              <a:off x="2905789" y="2602495"/>
              <a:ext cx="43136" cy="61432"/>
            </a:xfrm>
            <a:custGeom>
              <a:avLst/>
              <a:gdLst/>
              <a:ahLst/>
              <a:cxnLst/>
              <a:rect l="l" t="t" r="r" b="b"/>
              <a:pathLst>
                <a:path w="2881" h="4103" extrusionOk="0">
                  <a:moveTo>
                    <a:pt x="1435" y="1"/>
                  </a:moveTo>
                  <a:cubicBezTo>
                    <a:pt x="652" y="1"/>
                    <a:pt x="0" y="645"/>
                    <a:pt x="0" y="1452"/>
                  </a:cubicBezTo>
                  <a:lnTo>
                    <a:pt x="0" y="3786"/>
                  </a:lnTo>
                  <a:cubicBezTo>
                    <a:pt x="0" y="3975"/>
                    <a:pt x="148" y="4101"/>
                    <a:pt x="316" y="4101"/>
                  </a:cubicBezTo>
                  <a:lnTo>
                    <a:pt x="2544" y="4101"/>
                  </a:lnTo>
                  <a:cubicBezTo>
                    <a:pt x="2556" y="4102"/>
                    <a:pt x="2568" y="4103"/>
                    <a:pt x="2580" y="4103"/>
                  </a:cubicBezTo>
                  <a:cubicBezTo>
                    <a:pt x="2752" y="4103"/>
                    <a:pt x="2881" y="3963"/>
                    <a:pt x="2881" y="3786"/>
                  </a:cubicBezTo>
                  <a:lnTo>
                    <a:pt x="2881" y="1473"/>
                  </a:lnTo>
                  <a:cubicBezTo>
                    <a:pt x="2881" y="695"/>
                    <a:pt x="2250" y="43"/>
                    <a:pt x="1472" y="1"/>
                  </a:cubicBezTo>
                  <a:cubicBezTo>
                    <a:pt x="1460" y="1"/>
                    <a:pt x="1447" y="1"/>
                    <a:pt x="1435"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09" name="Google Shape;7517;p68">
              <a:extLst>
                <a:ext uri="{FF2B5EF4-FFF2-40B4-BE49-F238E27FC236}">
                  <a16:creationId xmlns:a16="http://schemas.microsoft.com/office/drawing/2014/main" id="{AAE60FE2-A164-4CFB-B1B7-68850FA4D3F1}"/>
                </a:ext>
              </a:extLst>
            </p:cNvPr>
            <p:cNvSpPr/>
            <p:nvPr/>
          </p:nvSpPr>
          <p:spPr>
            <a:xfrm>
              <a:off x="2922154" y="2602704"/>
              <a:ext cx="26456" cy="61522"/>
            </a:xfrm>
            <a:custGeom>
              <a:avLst/>
              <a:gdLst/>
              <a:ahLst/>
              <a:cxnLst/>
              <a:rect l="l" t="t" r="r" b="b"/>
              <a:pathLst>
                <a:path w="1767" h="4109" extrusionOk="0">
                  <a:moveTo>
                    <a:pt x="257" y="0"/>
                  </a:moveTo>
                  <a:cubicBezTo>
                    <a:pt x="166" y="0"/>
                    <a:pt x="78" y="20"/>
                    <a:pt x="1" y="50"/>
                  </a:cubicBezTo>
                  <a:cubicBezTo>
                    <a:pt x="631" y="197"/>
                    <a:pt x="1094" y="765"/>
                    <a:pt x="1094" y="1438"/>
                  </a:cubicBezTo>
                  <a:lnTo>
                    <a:pt x="1094" y="4108"/>
                  </a:lnTo>
                  <a:lnTo>
                    <a:pt x="1451" y="4108"/>
                  </a:lnTo>
                  <a:cubicBezTo>
                    <a:pt x="1620" y="4108"/>
                    <a:pt x="1767" y="3961"/>
                    <a:pt x="1767" y="3772"/>
                  </a:cubicBezTo>
                  <a:lnTo>
                    <a:pt x="1767" y="1459"/>
                  </a:lnTo>
                  <a:cubicBezTo>
                    <a:pt x="1767" y="660"/>
                    <a:pt x="1136" y="8"/>
                    <a:pt x="358" y="8"/>
                  </a:cubicBezTo>
                  <a:cubicBezTo>
                    <a:pt x="324" y="3"/>
                    <a:pt x="290" y="0"/>
                    <a:pt x="257" y="0"/>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sp>
          <p:nvSpPr>
            <p:cNvPr id="110" name="Google Shape;7518;p68">
              <a:extLst>
                <a:ext uri="{FF2B5EF4-FFF2-40B4-BE49-F238E27FC236}">
                  <a16:creationId xmlns:a16="http://schemas.microsoft.com/office/drawing/2014/main" id="{B7FEFFDD-5AAD-47A8-8033-7AE6274B14BC}"/>
                </a:ext>
              </a:extLst>
            </p:cNvPr>
            <p:cNvSpPr/>
            <p:nvPr/>
          </p:nvSpPr>
          <p:spPr>
            <a:xfrm>
              <a:off x="2758789" y="2542066"/>
              <a:ext cx="54156" cy="46115"/>
            </a:xfrm>
            <a:custGeom>
              <a:avLst/>
              <a:gdLst/>
              <a:ahLst/>
              <a:cxnLst/>
              <a:rect l="l" t="t" r="r" b="b"/>
              <a:pathLst>
                <a:path w="3617" h="3080" extrusionOk="0">
                  <a:moveTo>
                    <a:pt x="2060" y="1"/>
                  </a:moveTo>
                  <a:cubicBezTo>
                    <a:pt x="694" y="1"/>
                    <a:pt x="0" y="1661"/>
                    <a:pt x="967" y="2629"/>
                  </a:cubicBezTo>
                  <a:cubicBezTo>
                    <a:pt x="1285" y="2940"/>
                    <a:pt x="1673" y="3079"/>
                    <a:pt x="2053" y="3079"/>
                  </a:cubicBezTo>
                  <a:cubicBezTo>
                    <a:pt x="2853" y="3079"/>
                    <a:pt x="3616" y="2462"/>
                    <a:pt x="3616" y="1535"/>
                  </a:cubicBezTo>
                  <a:cubicBezTo>
                    <a:pt x="3616" y="673"/>
                    <a:pt x="2922" y="1"/>
                    <a:pt x="2060" y="1"/>
                  </a:cubicBezTo>
                  <a:close/>
                </a:path>
              </a:pathLst>
            </a:custGeom>
            <a:solidFill>
              <a:srgbClr val="F8FAFB"/>
            </a:solidFill>
            <a:ln>
              <a:noFill/>
            </a:ln>
          </p:spPr>
          <p:txBody>
            <a:bodyPr spcFirstLastPara="1" wrap="square" lIns="121900" tIns="121900" rIns="121900" bIns="121900" anchor="ctr" anchorCtr="0">
              <a:noAutofit/>
            </a:bodyPr>
            <a:lstStyle/>
            <a:p>
              <a:endParaRPr sz="2400"/>
            </a:p>
          </p:txBody>
        </p:sp>
        <p:sp>
          <p:nvSpPr>
            <p:cNvPr id="111" name="Google Shape;7519;p68">
              <a:extLst>
                <a:ext uri="{FF2B5EF4-FFF2-40B4-BE49-F238E27FC236}">
                  <a16:creationId xmlns:a16="http://schemas.microsoft.com/office/drawing/2014/main" id="{F4A9780E-7239-4A5E-B145-B13EFA9C1148}"/>
                </a:ext>
              </a:extLst>
            </p:cNvPr>
            <p:cNvSpPr/>
            <p:nvPr/>
          </p:nvSpPr>
          <p:spPr>
            <a:xfrm>
              <a:off x="2769794" y="2545210"/>
              <a:ext cx="46924" cy="43046"/>
            </a:xfrm>
            <a:custGeom>
              <a:avLst/>
              <a:gdLst/>
              <a:ahLst/>
              <a:cxnLst/>
              <a:rect l="l" t="t" r="r" b="b"/>
              <a:pathLst>
                <a:path w="3134" h="2875" extrusionOk="0">
                  <a:moveTo>
                    <a:pt x="2124" y="1"/>
                  </a:moveTo>
                  <a:cubicBezTo>
                    <a:pt x="2802" y="1119"/>
                    <a:pt x="1910" y="2360"/>
                    <a:pt x="812" y="2360"/>
                  </a:cubicBezTo>
                  <a:cubicBezTo>
                    <a:pt x="547" y="2360"/>
                    <a:pt x="270" y="2288"/>
                    <a:pt x="1" y="2124"/>
                  </a:cubicBezTo>
                  <a:lnTo>
                    <a:pt x="1" y="2124"/>
                  </a:lnTo>
                  <a:cubicBezTo>
                    <a:pt x="300" y="2615"/>
                    <a:pt x="811" y="2874"/>
                    <a:pt x="1327" y="2874"/>
                  </a:cubicBezTo>
                  <a:cubicBezTo>
                    <a:pt x="1718" y="2874"/>
                    <a:pt x="2111" y="2726"/>
                    <a:pt x="2419" y="2419"/>
                  </a:cubicBezTo>
                  <a:cubicBezTo>
                    <a:pt x="3134" y="1704"/>
                    <a:pt x="2986" y="526"/>
                    <a:pt x="2124" y="1"/>
                  </a:cubicBezTo>
                  <a:close/>
                </a:path>
              </a:pathLst>
            </a:custGeom>
            <a:solidFill>
              <a:srgbClr val="E1E7EC"/>
            </a:solidFill>
            <a:ln>
              <a:noFill/>
            </a:ln>
          </p:spPr>
          <p:txBody>
            <a:bodyPr spcFirstLastPara="1" wrap="square" lIns="121900" tIns="121900" rIns="121900" bIns="121900" anchor="ctr" anchorCtr="0">
              <a:noAutofit/>
            </a:bodyPr>
            <a:lstStyle/>
            <a:p>
              <a:endParaRPr sz="2400"/>
            </a:p>
          </p:txBody>
        </p:sp>
      </p:grpSp>
      <p:grpSp>
        <p:nvGrpSpPr>
          <p:cNvPr id="112" name="Google Shape;8081;p68">
            <a:extLst>
              <a:ext uri="{FF2B5EF4-FFF2-40B4-BE49-F238E27FC236}">
                <a16:creationId xmlns:a16="http://schemas.microsoft.com/office/drawing/2014/main" id="{225DA55C-6540-4167-AA03-1BA6D7D4A7AC}"/>
              </a:ext>
            </a:extLst>
          </p:cNvPr>
          <p:cNvGrpSpPr/>
          <p:nvPr/>
        </p:nvGrpSpPr>
        <p:grpSpPr>
          <a:xfrm>
            <a:off x="1312340" y="3370064"/>
            <a:ext cx="456661" cy="455404"/>
            <a:chOff x="847400" y="1503588"/>
            <a:chExt cx="342496" cy="341553"/>
          </a:xfrm>
        </p:grpSpPr>
        <p:sp>
          <p:nvSpPr>
            <p:cNvPr id="113" name="Google Shape;8082;p68">
              <a:extLst>
                <a:ext uri="{FF2B5EF4-FFF2-40B4-BE49-F238E27FC236}">
                  <a16:creationId xmlns:a16="http://schemas.microsoft.com/office/drawing/2014/main" id="{9FD26157-4A8D-47EA-A13C-17EC48F7BBAD}"/>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endParaRPr sz="2400"/>
            </a:p>
          </p:txBody>
        </p:sp>
        <p:sp>
          <p:nvSpPr>
            <p:cNvPr id="114" name="Google Shape;8083;p68">
              <a:extLst>
                <a:ext uri="{FF2B5EF4-FFF2-40B4-BE49-F238E27FC236}">
                  <a16:creationId xmlns:a16="http://schemas.microsoft.com/office/drawing/2014/main" id="{C8EDC825-9369-43DA-B4B8-9BAB506808E3}"/>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15" name="Google Shape;8084;p68">
              <a:extLst>
                <a:ext uri="{FF2B5EF4-FFF2-40B4-BE49-F238E27FC236}">
                  <a16:creationId xmlns:a16="http://schemas.microsoft.com/office/drawing/2014/main" id="{8E906C36-4595-47D9-8F43-070DAC33EAD0}"/>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endParaRPr sz="2400"/>
            </a:p>
          </p:txBody>
        </p:sp>
        <p:sp>
          <p:nvSpPr>
            <p:cNvPr id="116" name="Google Shape;8085;p68">
              <a:extLst>
                <a:ext uri="{FF2B5EF4-FFF2-40B4-BE49-F238E27FC236}">
                  <a16:creationId xmlns:a16="http://schemas.microsoft.com/office/drawing/2014/main" id="{5036D820-4BDE-4195-A6F0-1591D5CC37A2}"/>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endParaRPr sz="2400"/>
            </a:p>
          </p:txBody>
        </p:sp>
        <p:sp>
          <p:nvSpPr>
            <p:cNvPr id="117" name="Google Shape;8086;p68">
              <a:extLst>
                <a:ext uri="{FF2B5EF4-FFF2-40B4-BE49-F238E27FC236}">
                  <a16:creationId xmlns:a16="http://schemas.microsoft.com/office/drawing/2014/main" id="{5C00195D-15B8-41B1-B06D-974496B41D5B}"/>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18" name="Google Shape;8087;p68">
              <a:extLst>
                <a:ext uri="{FF2B5EF4-FFF2-40B4-BE49-F238E27FC236}">
                  <a16:creationId xmlns:a16="http://schemas.microsoft.com/office/drawing/2014/main" id="{A3027191-88FA-47BD-A702-64D89FB3B2BC}"/>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19" name="Google Shape;8088;p68">
              <a:extLst>
                <a:ext uri="{FF2B5EF4-FFF2-40B4-BE49-F238E27FC236}">
                  <a16:creationId xmlns:a16="http://schemas.microsoft.com/office/drawing/2014/main" id="{42105261-AEA2-48B1-BCC1-76BDCD31286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0" name="Google Shape;8089;p68">
              <a:extLst>
                <a:ext uri="{FF2B5EF4-FFF2-40B4-BE49-F238E27FC236}">
                  <a16:creationId xmlns:a16="http://schemas.microsoft.com/office/drawing/2014/main" id="{4E13397D-4780-4FAA-A5C9-15E8D3760AED}"/>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endParaRPr sz="2400"/>
            </a:p>
          </p:txBody>
        </p:sp>
        <p:sp>
          <p:nvSpPr>
            <p:cNvPr id="121" name="Google Shape;8090;p68">
              <a:extLst>
                <a:ext uri="{FF2B5EF4-FFF2-40B4-BE49-F238E27FC236}">
                  <a16:creationId xmlns:a16="http://schemas.microsoft.com/office/drawing/2014/main" id="{3A8860A6-0741-4311-8A2A-F125F0272EF8}"/>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2" name="Google Shape;8091;p68">
              <a:extLst>
                <a:ext uri="{FF2B5EF4-FFF2-40B4-BE49-F238E27FC236}">
                  <a16:creationId xmlns:a16="http://schemas.microsoft.com/office/drawing/2014/main" id="{E17CF798-BFC5-4A7F-97BD-24ABDD78EE18}"/>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endParaRPr sz="2400"/>
            </a:p>
          </p:txBody>
        </p:sp>
        <p:sp>
          <p:nvSpPr>
            <p:cNvPr id="123" name="Google Shape;8092;p68">
              <a:extLst>
                <a:ext uri="{FF2B5EF4-FFF2-40B4-BE49-F238E27FC236}">
                  <a16:creationId xmlns:a16="http://schemas.microsoft.com/office/drawing/2014/main" id="{A641A1BB-4A2C-4369-90E3-12421449B07F}"/>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124" name="Google Shape;8093;p68">
              <a:extLst>
                <a:ext uri="{FF2B5EF4-FFF2-40B4-BE49-F238E27FC236}">
                  <a16:creationId xmlns:a16="http://schemas.microsoft.com/office/drawing/2014/main" id="{FFC33F35-D5B9-4F93-9A8A-2C0B595D8B10}"/>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5" name="Google Shape;8094;p68">
              <a:extLst>
                <a:ext uri="{FF2B5EF4-FFF2-40B4-BE49-F238E27FC236}">
                  <a16:creationId xmlns:a16="http://schemas.microsoft.com/office/drawing/2014/main" id="{AB218839-4607-4485-8BA3-EBCCB1614DFE}"/>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endParaRPr sz="2400"/>
            </a:p>
          </p:txBody>
        </p:sp>
        <p:sp>
          <p:nvSpPr>
            <p:cNvPr id="126" name="Google Shape;8095;p68">
              <a:extLst>
                <a:ext uri="{FF2B5EF4-FFF2-40B4-BE49-F238E27FC236}">
                  <a16:creationId xmlns:a16="http://schemas.microsoft.com/office/drawing/2014/main" id="{8CCED4D5-E8AE-4499-AEA6-DD4665A62739}"/>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7" name="Google Shape;8096;p68">
              <a:extLst>
                <a:ext uri="{FF2B5EF4-FFF2-40B4-BE49-F238E27FC236}">
                  <a16:creationId xmlns:a16="http://schemas.microsoft.com/office/drawing/2014/main" id="{1C8456D4-6AC7-471B-9083-D6918C38083F}"/>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8" name="Google Shape;8097;p68">
              <a:extLst>
                <a:ext uri="{FF2B5EF4-FFF2-40B4-BE49-F238E27FC236}">
                  <a16:creationId xmlns:a16="http://schemas.microsoft.com/office/drawing/2014/main" id="{C561C283-5C57-49A0-BE17-77E582B3E5C5}"/>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endParaRPr sz="2400"/>
            </a:p>
          </p:txBody>
        </p:sp>
        <p:sp>
          <p:nvSpPr>
            <p:cNvPr id="129" name="Google Shape;8098;p68">
              <a:extLst>
                <a:ext uri="{FF2B5EF4-FFF2-40B4-BE49-F238E27FC236}">
                  <a16:creationId xmlns:a16="http://schemas.microsoft.com/office/drawing/2014/main" id="{AEB3F5D2-291D-4BE4-883F-E540FD560183}"/>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0" name="Google Shape;8099;p68">
              <a:extLst>
                <a:ext uri="{FF2B5EF4-FFF2-40B4-BE49-F238E27FC236}">
                  <a16:creationId xmlns:a16="http://schemas.microsoft.com/office/drawing/2014/main" id="{93723972-283A-4116-B988-61405B01AB79}"/>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 name="Google Shape;8100;p68">
              <a:extLst>
                <a:ext uri="{FF2B5EF4-FFF2-40B4-BE49-F238E27FC236}">
                  <a16:creationId xmlns:a16="http://schemas.microsoft.com/office/drawing/2014/main" id="{8D750639-CB19-4880-AFE9-F504FE8BD33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schemeClr val="accent4"/>
                </a:solidFill>
              </a:endParaRPr>
            </a:p>
          </p:txBody>
        </p:sp>
        <p:sp>
          <p:nvSpPr>
            <p:cNvPr id="132" name="Google Shape;8101;p68">
              <a:extLst>
                <a:ext uri="{FF2B5EF4-FFF2-40B4-BE49-F238E27FC236}">
                  <a16:creationId xmlns:a16="http://schemas.microsoft.com/office/drawing/2014/main" id="{3B088D70-6258-4B2A-89D6-00FEFFD5F83D}"/>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160" name="Group 159">
            <a:extLst>
              <a:ext uri="{FF2B5EF4-FFF2-40B4-BE49-F238E27FC236}">
                <a16:creationId xmlns:a16="http://schemas.microsoft.com/office/drawing/2014/main" id="{C15AA08F-D878-45A8-9094-3700640A0BDF}"/>
              </a:ext>
            </a:extLst>
          </p:cNvPr>
          <p:cNvGrpSpPr/>
          <p:nvPr/>
        </p:nvGrpSpPr>
        <p:grpSpPr>
          <a:xfrm rot="1778477">
            <a:off x="10648375" y="207769"/>
            <a:ext cx="1395847" cy="1350528"/>
            <a:chOff x="1568917" y="46321"/>
            <a:chExt cx="2223435" cy="2223435"/>
          </a:xfrm>
        </p:grpSpPr>
        <p:sp>
          <p:nvSpPr>
            <p:cNvPr id="161" name="Oval 160">
              <a:extLst>
                <a:ext uri="{FF2B5EF4-FFF2-40B4-BE49-F238E27FC236}">
                  <a16:creationId xmlns:a16="http://schemas.microsoft.com/office/drawing/2014/main" id="{A1952A3C-EB00-4227-8DD1-9A918D848CE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162" name="Oval 4">
              <a:extLst>
                <a:ext uri="{FF2B5EF4-FFF2-40B4-BE49-F238E27FC236}">
                  <a16:creationId xmlns:a16="http://schemas.microsoft.com/office/drawing/2014/main" id="{C02FE31D-E191-42D2-8FCF-A0D409C1B65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dirty="0">
                  <a:solidFill>
                    <a:srgbClr val="FFFFFF"/>
                  </a:solidFill>
                  <a:latin typeface="Poppins Medium" panose="020B0604020202020204" charset="0"/>
                  <a:cs typeface="Poppins Medium" panose="020B0604020202020204" charset="0"/>
                  <a:sym typeface="Arial"/>
                </a:rPr>
                <a:t>Systems</a:t>
              </a:r>
            </a:p>
          </p:txBody>
        </p:sp>
      </p:grpSp>
      <p:grpSp>
        <p:nvGrpSpPr>
          <p:cNvPr id="163" name="Group 162">
            <a:extLst>
              <a:ext uri="{FF2B5EF4-FFF2-40B4-BE49-F238E27FC236}">
                <a16:creationId xmlns:a16="http://schemas.microsoft.com/office/drawing/2014/main" id="{19046F74-4FD3-4287-BB66-D70BBE56A35C}"/>
              </a:ext>
            </a:extLst>
          </p:cNvPr>
          <p:cNvGrpSpPr/>
          <p:nvPr/>
        </p:nvGrpSpPr>
        <p:grpSpPr>
          <a:xfrm>
            <a:off x="10474196" y="749758"/>
            <a:ext cx="1159651" cy="1159651"/>
            <a:chOff x="3702262" y="2375914"/>
            <a:chExt cx="869738" cy="869738"/>
          </a:xfrm>
        </p:grpSpPr>
        <p:sp>
          <p:nvSpPr>
            <p:cNvPr id="164" name="Google Shape;660;p43">
              <a:extLst>
                <a:ext uri="{FF2B5EF4-FFF2-40B4-BE49-F238E27FC236}">
                  <a16:creationId xmlns:a16="http://schemas.microsoft.com/office/drawing/2014/main" id="{BDA5EC5C-9A48-4F6F-82CD-77FD08B59ADE}"/>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5" name="Google Shape;7667;p68">
              <a:extLst>
                <a:ext uri="{FF2B5EF4-FFF2-40B4-BE49-F238E27FC236}">
                  <a16:creationId xmlns:a16="http://schemas.microsoft.com/office/drawing/2014/main" id="{A2D00F5E-1996-449A-BD7D-9303132C5BB4}"/>
                </a:ext>
              </a:extLst>
            </p:cNvPr>
            <p:cNvGrpSpPr>
              <a:grpSpLocks noChangeAspect="1"/>
            </p:cNvGrpSpPr>
            <p:nvPr/>
          </p:nvGrpSpPr>
          <p:grpSpPr>
            <a:xfrm>
              <a:off x="3990570" y="2588681"/>
              <a:ext cx="320080" cy="457200"/>
              <a:chOff x="1341612" y="3340055"/>
              <a:chExt cx="259399" cy="370524"/>
            </a:xfrm>
          </p:grpSpPr>
          <p:sp>
            <p:nvSpPr>
              <p:cNvPr id="166" name="Google Shape;7668;p68">
                <a:extLst>
                  <a:ext uri="{FF2B5EF4-FFF2-40B4-BE49-F238E27FC236}">
                    <a16:creationId xmlns:a16="http://schemas.microsoft.com/office/drawing/2014/main" id="{DB60ECAB-D6E5-4861-9FA9-B49CBEC9D8F2}"/>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7669;p68">
                <a:extLst>
                  <a:ext uri="{FF2B5EF4-FFF2-40B4-BE49-F238E27FC236}">
                    <a16:creationId xmlns:a16="http://schemas.microsoft.com/office/drawing/2014/main" id="{625E7C76-4351-4507-9385-8E9F56B723F7}"/>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7670;p68">
                <a:extLst>
                  <a:ext uri="{FF2B5EF4-FFF2-40B4-BE49-F238E27FC236}">
                    <a16:creationId xmlns:a16="http://schemas.microsoft.com/office/drawing/2014/main" id="{52203220-B874-4C8D-8426-425BD9E86801}"/>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7671;p68">
                <a:extLst>
                  <a:ext uri="{FF2B5EF4-FFF2-40B4-BE49-F238E27FC236}">
                    <a16:creationId xmlns:a16="http://schemas.microsoft.com/office/drawing/2014/main" id="{3D00721F-9346-46BD-AFBE-7455CAC816EB}"/>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7672;p68">
                <a:extLst>
                  <a:ext uri="{FF2B5EF4-FFF2-40B4-BE49-F238E27FC236}">
                    <a16:creationId xmlns:a16="http://schemas.microsoft.com/office/drawing/2014/main" id="{5C90C4E6-208F-4962-9F36-7E0C6C102756}"/>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7673;p68">
                <a:extLst>
                  <a:ext uri="{FF2B5EF4-FFF2-40B4-BE49-F238E27FC236}">
                    <a16:creationId xmlns:a16="http://schemas.microsoft.com/office/drawing/2014/main" id="{952C5DCB-3C72-4EF7-8D5A-188E8C995FA4}"/>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7674;p68">
                <a:extLst>
                  <a:ext uri="{FF2B5EF4-FFF2-40B4-BE49-F238E27FC236}">
                    <a16:creationId xmlns:a16="http://schemas.microsoft.com/office/drawing/2014/main" id="{CA7EB2B7-34DD-401C-BDDE-B27A459F2A32}"/>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7675;p68">
                <a:extLst>
                  <a:ext uri="{FF2B5EF4-FFF2-40B4-BE49-F238E27FC236}">
                    <a16:creationId xmlns:a16="http://schemas.microsoft.com/office/drawing/2014/main" id="{448EA9E0-4678-4E79-8136-D1B18CE32943}"/>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7676;p68">
                <a:extLst>
                  <a:ext uri="{FF2B5EF4-FFF2-40B4-BE49-F238E27FC236}">
                    <a16:creationId xmlns:a16="http://schemas.microsoft.com/office/drawing/2014/main" id="{160DFEAC-CF1D-4436-845F-C9C2AD1F2226}"/>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7677;p68">
                <a:extLst>
                  <a:ext uri="{FF2B5EF4-FFF2-40B4-BE49-F238E27FC236}">
                    <a16:creationId xmlns:a16="http://schemas.microsoft.com/office/drawing/2014/main" id="{CAB0DF11-E25E-48EA-A7A9-704B342C9F20}"/>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7678;p68">
                <a:extLst>
                  <a:ext uri="{FF2B5EF4-FFF2-40B4-BE49-F238E27FC236}">
                    <a16:creationId xmlns:a16="http://schemas.microsoft.com/office/drawing/2014/main" id="{76E8EEF0-2734-4E02-B6E4-84A0F5F2E57C}"/>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7679;p68">
                <a:extLst>
                  <a:ext uri="{FF2B5EF4-FFF2-40B4-BE49-F238E27FC236}">
                    <a16:creationId xmlns:a16="http://schemas.microsoft.com/office/drawing/2014/main" id="{0264E605-047A-4465-B85B-C3A1EFADB21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7680;p68">
                <a:extLst>
                  <a:ext uri="{FF2B5EF4-FFF2-40B4-BE49-F238E27FC236}">
                    <a16:creationId xmlns:a16="http://schemas.microsoft.com/office/drawing/2014/main" id="{5BFCD84C-B6BD-4E1B-B37C-CDBF2D4B051A}"/>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7681;p68">
                <a:extLst>
                  <a:ext uri="{FF2B5EF4-FFF2-40B4-BE49-F238E27FC236}">
                    <a16:creationId xmlns:a16="http://schemas.microsoft.com/office/drawing/2014/main" id="{6A531611-BDC5-4993-83E6-46C1CD0E2DE3}"/>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7682;p68">
                <a:extLst>
                  <a:ext uri="{FF2B5EF4-FFF2-40B4-BE49-F238E27FC236}">
                    <a16:creationId xmlns:a16="http://schemas.microsoft.com/office/drawing/2014/main" id="{5978BC8A-C9F2-4CF0-9ED2-DDDD2A8D643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7683;p68">
                <a:extLst>
                  <a:ext uri="{FF2B5EF4-FFF2-40B4-BE49-F238E27FC236}">
                    <a16:creationId xmlns:a16="http://schemas.microsoft.com/office/drawing/2014/main" id="{BCA08A48-DBCF-4C96-A780-E0EB29D0D053}"/>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7684;p68">
                <a:extLst>
                  <a:ext uri="{FF2B5EF4-FFF2-40B4-BE49-F238E27FC236}">
                    <a16:creationId xmlns:a16="http://schemas.microsoft.com/office/drawing/2014/main" id="{5DC41C30-431B-4952-89C9-685AB223C9FF}"/>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7685;p68">
                <a:extLst>
                  <a:ext uri="{FF2B5EF4-FFF2-40B4-BE49-F238E27FC236}">
                    <a16:creationId xmlns:a16="http://schemas.microsoft.com/office/drawing/2014/main" id="{6C943608-4279-4B52-AD03-80D564857084}"/>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58" name="Google Shape;16254;p73">
            <a:extLst>
              <a:ext uri="{FF2B5EF4-FFF2-40B4-BE49-F238E27FC236}">
                <a16:creationId xmlns:a16="http://schemas.microsoft.com/office/drawing/2014/main" id="{97F04126-5086-4463-9408-C121B87DF067}"/>
              </a:ext>
            </a:extLst>
          </p:cNvPr>
          <p:cNvGrpSpPr/>
          <p:nvPr/>
        </p:nvGrpSpPr>
        <p:grpSpPr>
          <a:xfrm>
            <a:off x="6188691" y="1979672"/>
            <a:ext cx="523285" cy="519860"/>
            <a:chOff x="3214452" y="3340533"/>
            <a:chExt cx="392464" cy="389895"/>
          </a:xfrm>
        </p:grpSpPr>
        <p:sp>
          <p:nvSpPr>
            <p:cNvPr id="259" name="Google Shape;16255;p73">
              <a:extLst>
                <a:ext uri="{FF2B5EF4-FFF2-40B4-BE49-F238E27FC236}">
                  <a16:creationId xmlns:a16="http://schemas.microsoft.com/office/drawing/2014/main" id="{C7E40FBF-02A3-49AC-9A5C-182FD5A8C191}"/>
                </a:ext>
              </a:extLst>
            </p:cNvPr>
            <p:cNvSpPr/>
            <p:nvPr/>
          </p:nvSpPr>
          <p:spPr>
            <a:xfrm>
              <a:off x="3214452" y="3340533"/>
              <a:ext cx="289912" cy="97651"/>
            </a:xfrm>
            <a:custGeom>
              <a:avLst/>
              <a:gdLst/>
              <a:ahLst/>
              <a:cxnLst/>
              <a:rect l="l" t="t" r="r" b="b"/>
              <a:pathLst>
                <a:path w="11059" h="3725" extrusionOk="0">
                  <a:moveTo>
                    <a:pt x="59" y="1"/>
                  </a:moveTo>
                  <a:cubicBezTo>
                    <a:pt x="30" y="1"/>
                    <a:pt x="1" y="29"/>
                    <a:pt x="1" y="44"/>
                  </a:cubicBezTo>
                  <a:lnTo>
                    <a:pt x="1" y="3682"/>
                  </a:lnTo>
                  <a:cubicBezTo>
                    <a:pt x="1" y="3711"/>
                    <a:pt x="30" y="3725"/>
                    <a:pt x="59" y="3725"/>
                  </a:cubicBezTo>
                  <a:lnTo>
                    <a:pt x="11015" y="3725"/>
                  </a:lnTo>
                  <a:cubicBezTo>
                    <a:pt x="11030" y="3725"/>
                    <a:pt x="11058" y="3711"/>
                    <a:pt x="11058" y="3682"/>
                  </a:cubicBezTo>
                  <a:lnTo>
                    <a:pt x="11058" y="44"/>
                  </a:lnTo>
                  <a:cubicBezTo>
                    <a:pt x="11058" y="29"/>
                    <a:pt x="11030" y="1"/>
                    <a:pt x="11015"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0" name="Google Shape;16256;p73">
              <a:extLst>
                <a:ext uri="{FF2B5EF4-FFF2-40B4-BE49-F238E27FC236}">
                  <a16:creationId xmlns:a16="http://schemas.microsoft.com/office/drawing/2014/main" id="{F83B733C-D3AD-46B5-A72F-CE1F21C4C6E9}"/>
                </a:ext>
              </a:extLst>
            </p:cNvPr>
            <p:cNvSpPr/>
            <p:nvPr/>
          </p:nvSpPr>
          <p:spPr>
            <a:xfrm>
              <a:off x="3214452" y="3571749"/>
              <a:ext cx="302783" cy="98411"/>
            </a:xfrm>
            <a:custGeom>
              <a:avLst/>
              <a:gdLst/>
              <a:ahLst/>
              <a:cxnLst/>
              <a:rect l="l" t="t" r="r" b="b"/>
              <a:pathLst>
                <a:path w="11550" h="3754" extrusionOk="0">
                  <a:moveTo>
                    <a:pt x="59" y="1"/>
                  </a:moveTo>
                  <a:cubicBezTo>
                    <a:pt x="30" y="1"/>
                    <a:pt x="1" y="30"/>
                    <a:pt x="1" y="58"/>
                  </a:cubicBezTo>
                  <a:lnTo>
                    <a:pt x="1" y="3682"/>
                  </a:lnTo>
                  <a:cubicBezTo>
                    <a:pt x="1" y="3711"/>
                    <a:pt x="30" y="3739"/>
                    <a:pt x="59" y="3739"/>
                  </a:cubicBezTo>
                  <a:lnTo>
                    <a:pt x="9413" y="3739"/>
                  </a:lnTo>
                  <a:lnTo>
                    <a:pt x="9528" y="3754"/>
                  </a:lnTo>
                  <a:lnTo>
                    <a:pt x="9543" y="3754"/>
                  </a:lnTo>
                  <a:lnTo>
                    <a:pt x="9644" y="3696"/>
                  </a:lnTo>
                  <a:cubicBezTo>
                    <a:pt x="9716" y="3653"/>
                    <a:pt x="9774" y="3624"/>
                    <a:pt x="9846" y="3595"/>
                  </a:cubicBezTo>
                  <a:lnTo>
                    <a:pt x="11520" y="2931"/>
                  </a:lnTo>
                  <a:cubicBezTo>
                    <a:pt x="11535" y="2931"/>
                    <a:pt x="11549" y="2917"/>
                    <a:pt x="11549" y="2888"/>
                  </a:cubicBezTo>
                  <a:lnTo>
                    <a:pt x="11549" y="2166"/>
                  </a:lnTo>
                  <a:cubicBezTo>
                    <a:pt x="11549" y="2152"/>
                    <a:pt x="11549" y="2137"/>
                    <a:pt x="11535" y="2123"/>
                  </a:cubicBezTo>
                  <a:lnTo>
                    <a:pt x="11362" y="2036"/>
                  </a:lnTo>
                  <a:cubicBezTo>
                    <a:pt x="11058" y="1863"/>
                    <a:pt x="10827" y="1589"/>
                    <a:pt x="10741" y="1257"/>
                  </a:cubicBezTo>
                  <a:lnTo>
                    <a:pt x="10669" y="1011"/>
                  </a:lnTo>
                  <a:cubicBezTo>
                    <a:pt x="10669" y="982"/>
                    <a:pt x="10640" y="968"/>
                    <a:pt x="10625" y="968"/>
                  </a:cubicBezTo>
                  <a:lnTo>
                    <a:pt x="10366" y="968"/>
                  </a:lnTo>
                  <a:cubicBezTo>
                    <a:pt x="10106" y="968"/>
                    <a:pt x="9889" y="751"/>
                    <a:pt x="9889" y="491"/>
                  </a:cubicBezTo>
                  <a:cubicBezTo>
                    <a:pt x="9889" y="463"/>
                    <a:pt x="9889" y="448"/>
                    <a:pt x="9889" y="419"/>
                  </a:cubicBezTo>
                  <a:lnTo>
                    <a:pt x="9932" y="58"/>
                  </a:lnTo>
                  <a:cubicBezTo>
                    <a:pt x="9932" y="30"/>
                    <a:pt x="9918" y="1"/>
                    <a:pt x="9889" y="1"/>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1" name="Google Shape;16257;p73">
              <a:extLst>
                <a:ext uri="{FF2B5EF4-FFF2-40B4-BE49-F238E27FC236}">
                  <a16:creationId xmlns:a16="http://schemas.microsoft.com/office/drawing/2014/main" id="{EE3CC6CF-84A2-4EF7-A550-F6C4E95ADE29}"/>
                </a:ext>
              </a:extLst>
            </p:cNvPr>
            <p:cNvSpPr/>
            <p:nvPr/>
          </p:nvSpPr>
          <p:spPr>
            <a:xfrm>
              <a:off x="3214452" y="3456246"/>
              <a:ext cx="289912" cy="97756"/>
            </a:xfrm>
            <a:custGeom>
              <a:avLst/>
              <a:gdLst/>
              <a:ahLst/>
              <a:cxnLst/>
              <a:rect l="l" t="t" r="r" b="b"/>
              <a:pathLst>
                <a:path w="11059" h="3729" extrusionOk="0">
                  <a:moveTo>
                    <a:pt x="11030" y="0"/>
                  </a:moveTo>
                  <a:cubicBezTo>
                    <a:pt x="11025" y="0"/>
                    <a:pt x="11020" y="1"/>
                    <a:pt x="11015" y="4"/>
                  </a:cubicBezTo>
                  <a:lnTo>
                    <a:pt x="59" y="4"/>
                  </a:lnTo>
                  <a:cubicBezTo>
                    <a:pt x="30" y="4"/>
                    <a:pt x="1" y="18"/>
                    <a:pt x="1" y="47"/>
                  </a:cubicBezTo>
                  <a:lnTo>
                    <a:pt x="1" y="3685"/>
                  </a:lnTo>
                  <a:cubicBezTo>
                    <a:pt x="1" y="3714"/>
                    <a:pt x="30" y="3728"/>
                    <a:pt x="59" y="3728"/>
                  </a:cubicBezTo>
                  <a:lnTo>
                    <a:pt x="9817" y="3728"/>
                  </a:lnTo>
                  <a:cubicBezTo>
                    <a:pt x="9846" y="3728"/>
                    <a:pt x="9860" y="3714"/>
                    <a:pt x="9875" y="3685"/>
                  </a:cubicBezTo>
                  <a:lnTo>
                    <a:pt x="9889" y="3396"/>
                  </a:lnTo>
                  <a:cubicBezTo>
                    <a:pt x="9947" y="2804"/>
                    <a:pt x="10279" y="2530"/>
                    <a:pt x="10856" y="2227"/>
                  </a:cubicBezTo>
                  <a:lnTo>
                    <a:pt x="11044" y="2140"/>
                  </a:lnTo>
                  <a:cubicBezTo>
                    <a:pt x="11058" y="2126"/>
                    <a:pt x="11058" y="2111"/>
                    <a:pt x="11058" y="2097"/>
                  </a:cubicBezTo>
                  <a:lnTo>
                    <a:pt x="11058" y="47"/>
                  </a:lnTo>
                  <a:cubicBezTo>
                    <a:pt x="11058" y="24"/>
                    <a:pt x="11049" y="0"/>
                    <a:pt x="11030" y="0"/>
                  </a:cubicBezTo>
                  <a:close/>
                </a:path>
              </a:pathLst>
            </a:custGeom>
            <a:solidFill>
              <a:srgbClr val="F4F5F7"/>
            </a:solidFill>
            <a:ln>
              <a:noFill/>
            </a:ln>
          </p:spPr>
          <p:txBody>
            <a:bodyPr spcFirstLastPara="1" wrap="square" lIns="121900" tIns="121900" rIns="121900" bIns="121900" anchor="ctr" anchorCtr="0">
              <a:noAutofit/>
            </a:bodyPr>
            <a:lstStyle/>
            <a:p>
              <a:endParaRPr sz="2400"/>
            </a:p>
          </p:txBody>
        </p:sp>
        <p:sp>
          <p:nvSpPr>
            <p:cNvPr id="262" name="Google Shape;16258;p73">
              <a:extLst>
                <a:ext uri="{FF2B5EF4-FFF2-40B4-BE49-F238E27FC236}">
                  <a16:creationId xmlns:a16="http://schemas.microsoft.com/office/drawing/2014/main" id="{AAD9AA07-33EE-4513-A4EE-0D527D5C927F}"/>
                </a:ext>
              </a:extLst>
            </p:cNvPr>
            <p:cNvSpPr/>
            <p:nvPr/>
          </p:nvSpPr>
          <p:spPr>
            <a:xfrm>
              <a:off x="3307410" y="3371912"/>
              <a:ext cx="88476" cy="12950"/>
            </a:xfrm>
            <a:custGeom>
              <a:avLst/>
              <a:gdLst/>
              <a:ahLst/>
              <a:cxnLst/>
              <a:rect l="l" t="t" r="r" b="b"/>
              <a:pathLst>
                <a:path w="3375" h="494" extrusionOk="0">
                  <a:moveTo>
                    <a:pt x="325" y="1"/>
                  </a:moveTo>
                  <a:cubicBezTo>
                    <a:pt x="1" y="1"/>
                    <a:pt x="1" y="494"/>
                    <a:pt x="325" y="494"/>
                  </a:cubicBezTo>
                  <a:cubicBezTo>
                    <a:pt x="334" y="494"/>
                    <a:pt x="343" y="493"/>
                    <a:pt x="352" y="493"/>
                  </a:cubicBezTo>
                  <a:lnTo>
                    <a:pt x="3023" y="493"/>
                  </a:lnTo>
                  <a:cubicBezTo>
                    <a:pt x="3032" y="493"/>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3" name="Google Shape;16259;p73">
              <a:extLst>
                <a:ext uri="{FF2B5EF4-FFF2-40B4-BE49-F238E27FC236}">
                  <a16:creationId xmlns:a16="http://schemas.microsoft.com/office/drawing/2014/main" id="{D2857CFC-D031-4FC6-9275-3EA2041E8C1B}"/>
                </a:ext>
              </a:extLst>
            </p:cNvPr>
            <p:cNvSpPr/>
            <p:nvPr/>
          </p:nvSpPr>
          <p:spPr>
            <a:xfrm>
              <a:off x="3307410" y="3400303"/>
              <a:ext cx="157605" cy="12557"/>
            </a:xfrm>
            <a:custGeom>
              <a:avLst/>
              <a:gdLst/>
              <a:ahLst/>
              <a:cxnLst/>
              <a:rect l="l" t="t" r="r" b="b"/>
              <a:pathLst>
                <a:path w="6012" h="479" extrusionOk="0">
                  <a:moveTo>
                    <a:pt x="325" y="0"/>
                  </a:moveTo>
                  <a:cubicBezTo>
                    <a:pt x="1" y="0"/>
                    <a:pt x="1" y="479"/>
                    <a:pt x="325" y="479"/>
                  </a:cubicBezTo>
                  <a:cubicBezTo>
                    <a:pt x="334" y="479"/>
                    <a:pt x="343" y="479"/>
                    <a:pt x="352" y="478"/>
                  </a:cubicBezTo>
                  <a:lnTo>
                    <a:pt x="5708" y="478"/>
                  </a:lnTo>
                  <a:cubicBezTo>
                    <a:pt x="6011" y="449"/>
                    <a:pt x="6011" y="16"/>
                    <a:pt x="5708"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4" name="Google Shape;16260;p73">
              <a:extLst>
                <a:ext uri="{FF2B5EF4-FFF2-40B4-BE49-F238E27FC236}">
                  <a16:creationId xmlns:a16="http://schemas.microsoft.com/office/drawing/2014/main" id="{34FA3B86-9FF5-4E6E-B304-3F83737F9E0F}"/>
                </a:ext>
              </a:extLst>
            </p:cNvPr>
            <p:cNvSpPr/>
            <p:nvPr/>
          </p:nvSpPr>
          <p:spPr>
            <a:xfrm>
              <a:off x="3307410" y="3487704"/>
              <a:ext cx="88476" cy="12950"/>
            </a:xfrm>
            <a:custGeom>
              <a:avLst/>
              <a:gdLst/>
              <a:ahLst/>
              <a:cxnLst/>
              <a:rect l="l" t="t" r="r" b="b"/>
              <a:pathLst>
                <a:path w="3375" h="494" extrusionOk="0">
                  <a:moveTo>
                    <a:pt x="325" y="1"/>
                  </a:moveTo>
                  <a:cubicBezTo>
                    <a:pt x="1" y="1"/>
                    <a:pt x="1" y="494"/>
                    <a:pt x="325" y="494"/>
                  </a:cubicBezTo>
                  <a:cubicBezTo>
                    <a:pt x="334" y="494"/>
                    <a:pt x="343" y="494"/>
                    <a:pt x="352" y="493"/>
                  </a:cubicBezTo>
                  <a:lnTo>
                    <a:pt x="3023" y="493"/>
                  </a:lnTo>
                  <a:cubicBezTo>
                    <a:pt x="3032" y="494"/>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5" name="Google Shape;16261;p73">
              <a:extLst>
                <a:ext uri="{FF2B5EF4-FFF2-40B4-BE49-F238E27FC236}">
                  <a16:creationId xmlns:a16="http://schemas.microsoft.com/office/drawing/2014/main" id="{5DE96EAC-3F95-44BA-8174-7D68D79EF681}"/>
                </a:ext>
              </a:extLst>
            </p:cNvPr>
            <p:cNvSpPr/>
            <p:nvPr/>
          </p:nvSpPr>
          <p:spPr>
            <a:xfrm>
              <a:off x="3307410" y="3516068"/>
              <a:ext cx="155691" cy="12609"/>
            </a:xfrm>
            <a:custGeom>
              <a:avLst/>
              <a:gdLst/>
              <a:ahLst/>
              <a:cxnLst/>
              <a:rect l="l" t="t" r="r" b="b"/>
              <a:pathLst>
                <a:path w="5939" h="481" extrusionOk="0">
                  <a:moveTo>
                    <a:pt x="313" y="0"/>
                  </a:moveTo>
                  <a:cubicBezTo>
                    <a:pt x="1" y="0"/>
                    <a:pt x="5" y="480"/>
                    <a:pt x="325" y="480"/>
                  </a:cubicBezTo>
                  <a:cubicBezTo>
                    <a:pt x="334" y="480"/>
                    <a:pt x="343" y="480"/>
                    <a:pt x="352" y="479"/>
                  </a:cubicBezTo>
                  <a:lnTo>
                    <a:pt x="5650" y="479"/>
                  </a:lnTo>
                  <a:cubicBezTo>
                    <a:pt x="5939" y="450"/>
                    <a:pt x="5939" y="17"/>
                    <a:pt x="5650" y="3"/>
                  </a:cubicBezTo>
                  <a:lnTo>
                    <a:pt x="352" y="3"/>
                  </a:lnTo>
                  <a:cubicBezTo>
                    <a:pt x="339" y="1"/>
                    <a:pt x="326" y="0"/>
                    <a:pt x="313"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6" name="Google Shape;16262;p73">
              <a:extLst>
                <a:ext uri="{FF2B5EF4-FFF2-40B4-BE49-F238E27FC236}">
                  <a16:creationId xmlns:a16="http://schemas.microsoft.com/office/drawing/2014/main" id="{CC7877FA-43BF-4991-A7CC-8B1F80D8F112}"/>
                </a:ext>
              </a:extLst>
            </p:cNvPr>
            <p:cNvSpPr/>
            <p:nvPr/>
          </p:nvSpPr>
          <p:spPr>
            <a:xfrm>
              <a:off x="3307410" y="3603522"/>
              <a:ext cx="88476" cy="12950"/>
            </a:xfrm>
            <a:custGeom>
              <a:avLst/>
              <a:gdLst/>
              <a:ahLst/>
              <a:cxnLst/>
              <a:rect l="l" t="t" r="r" b="b"/>
              <a:pathLst>
                <a:path w="3375" h="494" extrusionOk="0">
                  <a:moveTo>
                    <a:pt x="325" y="0"/>
                  </a:moveTo>
                  <a:cubicBezTo>
                    <a:pt x="1" y="0"/>
                    <a:pt x="1" y="493"/>
                    <a:pt x="325" y="493"/>
                  </a:cubicBezTo>
                  <a:cubicBezTo>
                    <a:pt x="334" y="493"/>
                    <a:pt x="343" y="493"/>
                    <a:pt x="352" y="492"/>
                  </a:cubicBezTo>
                  <a:lnTo>
                    <a:pt x="3023" y="492"/>
                  </a:lnTo>
                  <a:cubicBezTo>
                    <a:pt x="3032" y="493"/>
                    <a:pt x="3041" y="493"/>
                    <a:pt x="3050" y="493"/>
                  </a:cubicBezTo>
                  <a:cubicBezTo>
                    <a:pt x="3375" y="493"/>
                    <a:pt x="3375" y="0"/>
                    <a:pt x="3050" y="0"/>
                  </a:cubicBezTo>
                  <a:cubicBezTo>
                    <a:pt x="3041" y="0"/>
                    <a:pt x="3032" y="0"/>
                    <a:pt x="3023" y="1"/>
                  </a:cubicBezTo>
                  <a:lnTo>
                    <a:pt x="352" y="1"/>
                  </a:lnTo>
                  <a:cubicBezTo>
                    <a:pt x="343" y="0"/>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7" name="Google Shape;16263;p73">
              <a:extLst>
                <a:ext uri="{FF2B5EF4-FFF2-40B4-BE49-F238E27FC236}">
                  <a16:creationId xmlns:a16="http://schemas.microsoft.com/office/drawing/2014/main" id="{ACF7981A-A070-4319-8F08-17E3DEAE5316}"/>
                </a:ext>
              </a:extLst>
            </p:cNvPr>
            <p:cNvSpPr/>
            <p:nvPr/>
          </p:nvSpPr>
          <p:spPr>
            <a:xfrm>
              <a:off x="3307410" y="3631519"/>
              <a:ext cx="156215" cy="12950"/>
            </a:xfrm>
            <a:custGeom>
              <a:avLst/>
              <a:gdLst/>
              <a:ahLst/>
              <a:cxnLst/>
              <a:rect l="l" t="t" r="r" b="b"/>
              <a:pathLst>
                <a:path w="5959" h="494" extrusionOk="0">
                  <a:moveTo>
                    <a:pt x="325" y="0"/>
                  </a:moveTo>
                  <a:cubicBezTo>
                    <a:pt x="1" y="0"/>
                    <a:pt x="1" y="493"/>
                    <a:pt x="325" y="493"/>
                  </a:cubicBezTo>
                  <a:cubicBezTo>
                    <a:pt x="334" y="493"/>
                    <a:pt x="343" y="493"/>
                    <a:pt x="352" y="492"/>
                  </a:cubicBezTo>
                  <a:lnTo>
                    <a:pt x="5607" y="492"/>
                  </a:lnTo>
                  <a:cubicBezTo>
                    <a:pt x="5616" y="493"/>
                    <a:pt x="5625" y="493"/>
                    <a:pt x="5634" y="493"/>
                  </a:cubicBezTo>
                  <a:cubicBezTo>
                    <a:pt x="5959" y="493"/>
                    <a:pt x="5959" y="0"/>
                    <a:pt x="5634" y="0"/>
                  </a:cubicBezTo>
                  <a:cubicBezTo>
                    <a:pt x="5625" y="0"/>
                    <a:pt x="5616" y="1"/>
                    <a:pt x="5607" y="1"/>
                  </a:cubicBezTo>
                  <a:lnTo>
                    <a:pt x="352" y="1"/>
                  </a:lnTo>
                  <a:cubicBezTo>
                    <a:pt x="343" y="1"/>
                    <a:pt x="334" y="0"/>
                    <a:pt x="325" y="0"/>
                  </a:cubicBezTo>
                  <a:close/>
                </a:path>
              </a:pathLst>
            </a:custGeom>
            <a:solidFill>
              <a:srgbClr val="CDD7DF"/>
            </a:solidFill>
            <a:ln>
              <a:noFill/>
            </a:ln>
          </p:spPr>
          <p:txBody>
            <a:bodyPr spcFirstLastPara="1" wrap="square" lIns="121900" tIns="121900" rIns="121900" bIns="121900" anchor="ctr" anchorCtr="0">
              <a:noAutofit/>
            </a:bodyPr>
            <a:lstStyle/>
            <a:p>
              <a:endParaRPr sz="2400"/>
            </a:p>
          </p:txBody>
        </p:sp>
        <p:sp>
          <p:nvSpPr>
            <p:cNvPr id="268" name="Google Shape;16264;p73">
              <a:extLst>
                <a:ext uri="{FF2B5EF4-FFF2-40B4-BE49-F238E27FC236}">
                  <a16:creationId xmlns:a16="http://schemas.microsoft.com/office/drawing/2014/main" id="{FFF7B340-B050-49A5-B738-8AD3E23283EB}"/>
                </a:ext>
              </a:extLst>
            </p:cNvPr>
            <p:cNvSpPr/>
            <p:nvPr/>
          </p:nvSpPr>
          <p:spPr>
            <a:xfrm>
              <a:off x="3235660" y="3365070"/>
              <a:ext cx="57175" cy="54973"/>
            </a:xfrm>
            <a:custGeom>
              <a:avLst/>
              <a:gdLst/>
              <a:ahLst/>
              <a:cxnLst/>
              <a:rect l="l" t="t" r="r" b="b"/>
              <a:pathLst>
                <a:path w="2181" h="2097" extrusionOk="0">
                  <a:moveTo>
                    <a:pt x="1498" y="0"/>
                  </a:moveTo>
                  <a:cubicBezTo>
                    <a:pt x="1485" y="0"/>
                    <a:pt x="1472" y="1"/>
                    <a:pt x="1458" y="3"/>
                  </a:cubicBezTo>
                  <a:lnTo>
                    <a:pt x="246" y="3"/>
                  </a:lnTo>
                  <a:cubicBezTo>
                    <a:pt x="101" y="3"/>
                    <a:pt x="0" y="104"/>
                    <a:pt x="0" y="234"/>
                  </a:cubicBezTo>
                  <a:lnTo>
                    <a:pt x="0" y="1851"/>
                  </a:lnTo>
                  <a:cubicBezTo>
                    <a:pt x="0" y="1981"/>
                    <a:pt x="101" y="2096"/>
                    <a:pt x="246" y="2096"/>
                  </a:cubicBezTo>
                  <a:lnTo>
                    <a:pt x="1935" y="2096"/>
                  </a:lnTo>
                  <a:cubicBezTo>
                    <a:pt x="2065" y="2096"/>
                    <a:pt x="2166" y="1981"/>
                    <a:pt x="2166" y="1851"/>
                  </a:cubicBezTo>
                  <a:lnTo>
                    <a:pt x="2166" y="1418"/>
                  </a:lnTo>
                  <a:cubicBezTo>
                    <a:pt x="2180" y="1237"/>
                    <a:pt x="2054" y="1147"/>
                    <a:pt x="1927" y="1147"/>
                  </a:cubicBezTo>
                  <a:cubicBezTo>
                    <a:pt x="1801" y="1147"/>
                    <a:pt x="1675" y="1237"/>
                    <a:pt x="1689" y="1418"/>
                  </a:cubicBezTo>
                  <a:lnTo>
                    <a:pt x="1689" y="1605"/>
                  </a:lnTo>
                  <a:lnTo>
                    <a:pt x="477" y="1605"/>
                  </a:lnTo>
                  <a:lnTo>
                    <a:pt x="477" y="479"/>
                  </a:lnTo>
                  <a:lnTo>
                    <a:pt x="1458" y="479"/>
                  </a:lnTo>
                  <a:cubicBezTo>
                    <a:pt x="1468" y="480"/>
                    <a:pt x="1477" y="480"/>
                    <a:pt x="1485" y="480"/>
                  </a:cubicBezTo>
                  <a:cubicBezTo>
                    <a:pt x="1806" y="480"/>
                    <a:pt x="1810" y="0"/>
                    <a:pt x="14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9" name="Google Shape;16265;p73">
              <a:extLst>
                <a:ext uri="{FF2B5EF4-FFF2-40B4-BE49-F238E27FC236}">
                  <a16:creationId xmlns:a16="http://schemas.microsoft.com/office/drawing/2014/main" id="{4D150E23-D2AD-407A-BC6D-776A73561997}"/>
                </a:ext>
              </a:extLst>
            </p:cNvPr>
            <p:cNvSpPr/>
            <p:nvPr/>
          </p:nvSpPr>
          <p:spPr>
            <a:xfrm>
              <a:off x="3248426" y="3364755"/>
              <a:ext cx="55104" cy="40528"/>
            </a:xfrm>
            <a:custGeom>
              <a:avLst/>
              <a:gdLst/>
              <a:ahLst/>
              <a:cxnLst/>
              <a:rect l="l" t="t" r="r" b="b"/>
              <a:pathLst>
                <a:path w="2102" h="1546" extrusionOk="0">
                  <a:moveTo>
                    <a:pt x="1754" y="1"/>
                  </a:moveTo>
                  <a:cubicBezTo>
                    <a:pt x="1694" y="1"/>
                    <a:pt x="1631" y="26"/>
                    <a:pt x="1578" y="87"/>
                  </a:cubicBezTo>
                  <a:lnTo>
                    <a:pt x="769" y="939"/>
                  </a:lnTo>
                  <a:lnTo>
                    <a:pt x="524" y="679"/>
                  </a:lnTo>
                  <a:cubicBezTo>
                    <a:pt x="470" y="618"/>
                    <a:pt x="407" y="593"/>
                    <a:pt x="346" y="593"/>
                  </a:cubicBezTo>
                  <a:cubicBezTo>
                    <a:pt x="163" y="593"/>
                    <a:pt x="0" y="823"/>
                    <a:pt x="163" y="997"/>
                  </a:cubicBezTo>
                  <a:lnTo>
                    <a:pt x="581" y="1458"/>
                  </a:lnTo>
                  <a:cubicBezTo>
                    <a:pt x="625" y="1516"/>
                    <a:pt x="697" y="1545"/>
                    <a:pt x="769" y="1545"/>
                  </a:cubicBezTo>
                  <a:cubicBezTo>
                    <a:pt x="841" y="1545"/>
                    <a:pt x="899" y="1516"/>
                    <a:pt x="957" y="1473"/>
                  </a:cubicBezTo>
                  <a:lnTo>
                    <a:pt x="1938" y="419"/>
                  </a:lnTo>
                  <a:cubicBezTo>
                    <a:pt x="2101" y="235"/>
                    <a:pt x="1937" y="1"/>
                    <a:pt x="1754" y="1"/>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0" name="Google Shape;16266;p73">
              <a:extLst>
                <a:ext uri="{FF2B5EF4-FFF2-40B4-BE49-F238E27FC236}">
                  <a16:creationId xmlns:a16="http://schemas.microsoft.com/office/drawing/2014/main" id="{E7085067-EBCF-4E62-B6AF-0393D06F297C}"/>
                </a:ext>
              </a:extLst>
            </p:cNvPr>
            <p:cNvSpPr/>
            <p:nvPr/>
          </p:nvSpPr>
          <p:spPr>
            <a:xfrm>
              <a:off x="3235660" y="3480547"/>
              <a:ext cx="56782" cy="55287"/>
            </a:xfrm>
            <a:custGeom>
              <a:avLst/>
              <a:gdLst/>
              <a:ahLst/>
              <a:cxnLst/>
              <a:rect l="l" t="t" r="r" b="b"/>
              <a:pathLst>
                <a:path w="2166" h="2109" extrusionOk="0">
                  <a:moveTo>
                    <a:pt x="246" y="1"/>
                  </a:moveTo>
                  <a:cubicBezTo>
                    <a:pt x="101" y="1"/>
                    <a:pt x="0" y="116"/>
                    <a:pt x="0" y="246"/>
                  </a:cubicBezTo>
                  <a:lnTo>
                    <a:pt x="0" y="1863"/>
                  </a:lnTo>
                  <a:cubicBezTo>
                    <a:pt x="0" y="1993"/>
                    <a:pt x="101" y="2108"/>
                    <a:pt x="246" y="2108"/>
                  </a:cubicBezTo>
                  <a:lnTo>
                    <a:pt x="1935" y="2108"/>
                  </a:lnTo>
                  <a:cubicBezTo>
                    <a:pt x="2065" y="2108"/>
                    <a:pt x="2166" y="1993"/>
                    <a:pt x="2166" y="1863"/>
                  </a:cubicBezTo>
                  <a:lnTo>
                    <a:pt x="2166" y="1430"/>
                  </a:lnTo>
                  <a:cubicBezTo>
                    <a:pt x="2151" y="1278"/>
                    <a:pt x="2036" y="1202"/>
                    <a:pt x="1922" y="1202"/>
                  </a:cubicBezTo>
                  <a:cubicBezTo>
                    <a:pt x="1808" y="1202"/>
                    <a:pt x="1696" y="1278"/>
                    <a:pt x="1689" y="1430"/>
                  </a:cubicBezTo>
                  <a:lnTo>
                    <a:pt x="1689" y="1617"/>
                  </a:lnTo>
                  <a:lnTo>
                    <a:pt x="477" y="1617"/>
                  </a:lnTo>
                  <a:lnTo>
                    <a:pt x="477" y="492"/>
                  </a:lnTo>
                  <a:lnTo>
                    <a:pt x="1458" y="492"/>
                  </a:lnTo>
                  <a:cubicBezTo>
                    <a:pt x="1761" y="463"/>
                    <a:pt x="1761" y="30"/>
                    <a:pt x="14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1" name="Google Shape;16267;p73">
              <a:extLst>
                <a:ext uri="{FF2B5EF4-FFF2-40B4-BE49-F238E27FC236}">
                  <a16:creationId xmlns:a16="http://schemas.microsoft.com/office/drawing/2014/main" id="{2FCCB656-F698-4C9E-9E52-FAB003F35A66}"/>
                </a:ext>
              </a:extLst>
            </p:cNvPr>
            <p:cNvSpPr/>
            <p:nvPr/>
          </p:nvSpPr>
          <p:spPr>
            <a:xfrm>
              <a:off x="3248400" y="3480573"/>
              <a:ext cx="55130" cy="40502"/>
            </a:xfrm>
            <a:custGeom>
              <a:avLst/>
              <a:gdLst/>
              <a:ahLst/>
              <a:cxnLst/>
              <a:rect l="l" t="t" r="r" b="b"/>
              <a:pathLst>
                <a:path w="2103" h="1545" extrusionOk="0">
                  <a:moveTo>
                    <a:pt x="1755" y="0"/>
                  </a:moveTo>
                  <a:cubicBezTo>
                    <a:pt x="1695" y="0"/>
                    <a:pt x="1632" y="26"/>
                    <a:pt x="1579" y="86"/>
                  </a:cubicBezTo>
                  <a:lnTo>
                    <a:pt x="770" y="938"/>
                  </a:lnTo>
                  <a:lnTo>
                    <a:pt x="525" y="664"/>
                  </a:lnTo>
                  <a:cubicBezTo>
                    <a:pt x="472" y="607"/>
                    <a:pt x="410" y="584"/>
                    <a:pt x="351" y="584"/>
                  </a:cubicBezTo>
                  <a:cubicBezTo>
                    <a:pt x="166" y="584"/>
                    <a:pt x="0" y="810"/>
                    <a:pt x="164" y="996"/>
                  </a:cubicBezTo>
                  <a:lnTo>
                    <a:pt x="582" y="1458"/>
                  </a:lnTo>
                  <a:cubicBezTo>
                    <a:pt x="626" y="1515"/>
                    <a:pt x="698" y="1544"/>
                    <a:pt x="770" y="1544"/>
                  </a:cubicBezTo>
                  <a:cubicBezTo>
                    <a:pt x="842" y="1544"/>
                    <a:pt x="900" y="1515"/>
                    <a:pt x="958" y="1458"/>
                  </a:cubicBezTo>
                  <a:lnTo>
                    <a:pt x="1939" y="418"/>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2" name="Google Shape;16268;p73">
              <a:extLst>
                <a:ext uri="{FF2B5EF4-FFF2-40B4-BE49-F238E27FC236}">
                  <a16:creationId xmlns:a16="http://schemas.microsoft.com/office/drawing/2014/main" id="{D9985C25-A517-41C3-AB2C-9DFFCFA987D0}"/>
                </a:ext>
              </a:extLst>
            </p:cNvPr>
            <p:cNvSpPr/>
            <p:nvPr/>
          </p:nvSpPr>
          <p:spPr>
            <a:xfrm>
              <a:off x="3235660" y="3596312"/>
              <a:ext cx="56782" cy="55314"/>
            </a:xfrm>
            <a:custGeom>
              <a:avLst/>
              <a:gdLst/>
              <a:ahLst/>
              <a:cxnLst/>
              <a:rect l="l" t="t" r="r" b="b"/>
              <a:pathLst>
                <a:path w="2166" h="2110" extrusionOk="0">
                  <a:moveTo>
                    <a:pt x="1485" y="1"/>
                  </a:moveTo>
                  <a:cubicBezTo>
                    <a:pt x="1477" y="1"/>
                    <a:pt x="1468" y="1"/>
                    <a:pt x="1458" y="2"/>
                  </a:cubicBezTo>
                  <a:lnTo>
                    <a:pt x="246" y="2"/>
                  </a:lnTo>
                  <a:cubicBezTo>
                    <a:pt x="101" y="2"/>
                    <a:pt x="0" y="117"/>
                    <a:pt x="0" y="247"/>
                  </a:cubicBezTo>
                  <a:lnTo>
                    <a:pt x="0" y="1864"/>
                  </a:lnTo>
                  <a:cubicBezTo>
                    <a:pt x="0" y="1994"/>
                    <a:pt x="101" y="2109"/>
                    <a:pt x="246" y="2109"/>
                  </a:cubicBezTo>
                  <a:lnTo>
                    <a:pt x="1935" y="2109"/>
                  </a:lnTo>
                  <a:cubicBezTo>
                    <a:pt x="2065" y="2095"/>
                    <a:pt x="2166" y="1994"/>
                    <a:pt x="2166" y="1850"/>
                  </a:cubicBezTo>
                  <a:lnTo>
                    <a:pt x="2166" y="1417"/>
                  </a:lnTo>
                  <a:cubicBezTo>
                    <a:pt x="2151" y="1272"/>
                    <a:pt x="2036" y="1200"/>
                    <a:pt x="1922" y="1200"/>
                  </a:cubicBezTo>
                  <a:cubicBezTo>
                    <a:pt x="1808" y="1200"/>
                    <a:pt x="1696" y="1272"/>
                    <a:pt x="1689" y="1417"/>
                  </a:cubicBezTo>
                  <a:lnTo>
                    <a:pt x="1689" y="1619"/>
                  </a:lnTo>
                  <a:lnTo>
                    <a:pt x="477" y="1619"/>
                  </a:lnTo>
                  <a:lnTo>
                    <a:pt x="477" y="493"/>
                  </a:lnTo>
                  <a:lnTo>
                    <a:pt x="1458" y="493"/>
                  </a:lnTo>
                  <a:cubicBezTo>
                    <a:pt x="1468" y="493"/>
                    <a:pt x="1477" y="494"/>
                    <a:pt x="1485" y="494"/>
                  </a:cubicBezTo>
                  <a:cubicBezTo>
                    <a:pt x="1810" y="494"/>
                    <a:pt x="1810" y="1"/>
                    <a:pt x="14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3" name="Google Shape;16269;p73">
              <a:extLst>
                <a:ext uri="{FF2B5EF4-FFF2-40B4-BE49-F238E27FC236}">
                  <a16:creationId xmlns:a16="http://schemas.microsoft.com/office/drawing/2014/main" id="{E7A962E1-1C0B-4677-BFF9-D6C4563F11A6}"/>
                </a:ext>
              </a:extLst>
            </p:cNvPr>
            <p:cNvSpPr/>
            <p:nvPr/>
          </p:nvSpPr>
          <p:spPr>
            <a:xfrm>
              <a:off x="3248400" y="3596365"/>
              <a:ext cx="55130" cy="40214"/>
            </a:xfrm>
            <a:custGeom>
              <a:avLst/>
              <a:gdLst/>
              <a:ahLst/>
              <a:cxnLst/>
              <a:rect l="l" t="t" r="r" b="b"/>
              <a:pathLst>
                <a:path w="2103" h="1534" extrusionOk="0">
                  <a:moveTo>
                    <a:pt x="1755" y="0"/>
                  </a:moveTo>
                  <a:cubicBezTo>
                    <a:pt x="1695" y="0"/>
                    <a:pt x="1632" y="26"/>
                    <a:pt x="1579" y="87"/>
                  </a:cubicBezTo>
                  <a:lnTo>
                    <a:pt x="770" y="938"/>
                  </a:lnTo>
                  <a:lnTo>
                    <a:pt x="525" y="664"/>
                  </a:lnTo>
                  <a:cubicBezTo>
                    <a:pt x="471" y="603"/>
                    <a:pt x="409" y="578"/>
                    <a:pt x="348" y="578"/>
                  </a:cubicBezTo>
                  <a:cubicBezTo>
                    <a:pt x="165" y="578"/>
                    <a:pt x="1" y="811"/>
                    <a:pt x="164" y="996"/>
                  </a:cubicBezTo>
                  <a:lnTo>
                    <a:pt x="582" y="1458"/>
                  </a:lnTo>
                  <a:cubicBezTo>
                    <a:pt x="626" y="1501"/>
                    <a:pt x="698" y="1530"/>
                    <a:pt x="770" y="1530"/>
                  </a:cubicBezTo>
                  <a:cubicBezTo>
                    <a:pt x="783" y="1533"/>
                    <a:pt x="794" y="1534"/>
                    <a:pt x="806" y="1534"/>
                  </a:cubicBezTo>
                  <a:cubicBezTo>
                    <a:pt x="862" y="1534"/>
                    <a:pt x="910" y="1506"/>
                    <a:pt x="958" y="1458"/>
                  </a:cubicBezTo>
                  <a:lnTo>
                    <a:pt x="1939" y="419"/>
                  </a:lnTo>
                  <a:cubicBezTo>
                    <a:pt x="2102" y="234"/>
                    <a:pt x="1938" y="0"/>
                    <a:pt x="1755"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274" name="Google Shape;16270;p73">
              <a:extLst>
                <a:ext uri="{FF2B5EF4-FFF2-40B4-BE49-F238E27FC236}">
                  <a16:creationId xmlns:a16="http://schemas.microsoft.com/office/drawing/2014/main" id="{41372B09-3EB2-4879-8F85-2C9886DB7AFA}"/>
                </a:ext>
              </a:extLst>
            </p:cNvPr>
            <p:cNvSpPr/>
            <p:nvPr/>
          </p:nvSpPr>
          <p:spPr>
            <a:xfrm>
              <a:off x="3438878" y="3642136"/>
              <a:ext cx="168038" cy="88292"/>
            </a:xfrm>
            <a:custGeom>
              <a:avLst/>
              <a:gdLst/>
              <a:ahLst/>
              <a:cxnLst/>
              <a:rect l="l" t="t" r="r" b="b"/>
              <a:pathLst>
                <a:path w="6410" h="3368" extrusionOk="0">
                  <a:moveTo>
                    <a:pt x="2440" y="1"/>
                  </a:moveTo>
                  <a:lnTo>
                    <a:pt x="982" y="592"/>
                  </a:lnTo>
                  <a:cubicBezTo>
                    <a:pt x="837" y="636"/>
                    <a:pt x="707" y="722"/>
                    <a:pt x="592" y="809"/>
                  </a:cubicBezTo>
                  <a:lnTo>
                    <a:pt x="549" y="838"/>
                  </a:lnTo>
                  <a:lnTo>
                    <a:pt x="534" y="867"/>
                  </a:lnTo>
                  <a:lnTo>
                    <a:pt x="520" y="881"/>
                  </a:lnTo>
                  <a:lnTo>
                    <a:pt x="476" y="910"/>
                  </a:lnTo>
                  <a:cubicBezTo>
                    <a:pt x="217" y="1170"/>
                    <a:pt x="58" y="1502"/>
                    <a:pt x="0" y="1877"/>
                  </a:cubicBezTo>
                  <a:lnTo>
                    <a:pt x="0" y="1935"/>
                  </a:lnTo>
                  <a:lnTo>
                    <a:pt x="0" y="1949"/>
                  </a:lnTo>
                  <a:lnTo>
                    <a:pt x="0" y="2007"/>
                  </a:lnTo>
                  <a:lnTo>
                    <a:pt x="0" y="2036"/>
                  </a:lnTo>
                  <a:lnTo>
                    <a:pt x="0" y="2050"/>
                  </a:lnTo>
                  <a:lnTo>
                    <a:pt x="0" y="2123"/>
                  </a:lnTo>
                  <a:lnTo>
                    <a:pt x="0" y="2354"/>
                  </a:lnTo>
                  <a:lnTo>
                    <a:pt x="0" y="3061"/>
                  </a:lnTo>
                  <a:cubicBezTo>
                    <a:pt x="13" y="3232"/>
                    <a:pt x="147" y="3368"/>
                    <a:pt x="313" y="3368"/>
                  </a:cubicBezTo>
                  <a:cubicBezTo>
                    <a:pt x="329" y="3368"/>
                    <a:pt x="345" y="3367"/>
                    <a:pt x="361" y="3364"/>
                  </a:cubicBezTo>
                  <a:lnTo>
                    <a:pt x="6049" y="3364"/>
                  </a:lnTo>
                  <a:cubicBezTo>
                    <a:pt x="6065" y="3367"/>
                    <a:pt x="6081" y="3368"/>
                    <a:pt x="6097" y="3368"/>
                  </a:cubicBezTo>
                  <a:cubicBezTo>
                    <a:pt x="6265" y="3368"/>
                    <a:pt x="6409" y="3232"/>
                    <a:pt x="6409" y="3061"/>
                  </a:cubicBezTo>
                  <a:lnTo>
                    <a:pt x="6409" y="2354"/>
                  </a:lnTo>
                  <a:lnTo>
                    <a:pt x="6409" y="2123"/>
                  </a:lnTo>
                  <a:lnTo>
                    <a:pt x="6337" y="2123"/>
                  </a:lnTo>
                  <a:lnTo>
                    <a:pt x="6337" y="2050"/>
                  </a:lnTo>
                  <a:lnTo>
                    <a:pt x="6337" y="2036"/>
                  </a:lnTo>
                  <a:lnTo>
                    <a:pt x="6337" y="2007"/>
                  </a:lnTo>
                  <a:lnTo>
                    <a:pt x="6337" y="1949"/>
                  </a:lnTo>
                  <a:lnTo>
                    <a:pt x="6337" y="1935"/>
                  </a:lnTo>
                  <a:lnTo>
                    <a:pt x="6337" y="1877"/>
                  </a:lnTo>
                  <a:cubicBezTo>
                    <a:pt x="6294" y="1502"/>
                    <a:pt x="6121" y="1170"/>
                    <a:pt x="5861" y="910"/>
                  </a:cubicBezTo>
                  <a:lnTo>
                    <a:pt x="5818" y="881"/>
                  </a:lnTo>
                  <a:lnTo>
                    <a:pt x="5803" y="867"/>
                  </a:lnTo>
                  <a:lnTo>
                    <a:pt x="5789" y="838"/>
                  </a:lnTo>
                  <a:lnTo>
                    <a:pt x="5745" y="809"/>
                  </a:lnTo>
                  <a:cubicBezTo>
                    <a:pt x="5630" y="722"/>
                    <a:pt x="5500" y="636"/>
                    <a:pt x="5356" y="592"/>
                  </a:cubicBezTo>
                  <a:lnTo>
                    <a:pt x="3898" y="1"/>
                  </a:lnTo>
                  <a:lnTo>
                    <a:pt x="3537" y="376"/>
                  </a:lnTo>
                  <a:lnTo>
                    <a:pt x="3176" y="737"/>
                  </a:lnTo>
                  <a:lnTo>
                    <a:pt x="2801" y="376"/>
                  </a:lnTo>
                  <a:lnTo>
                    <a:pt x="2440" y="1"/>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a:p>
          </p:txBody>
        </p:sp>
        <p:sp>
          <p:nvSpPr>
            <p:cNvPr id="275" name="Google Shape;16271;p73">
              <a:extLst>
                <a:ext uri="{FF2B5EF4-FFF2-40B4-BE49-F238E27FC236}">
                  <a16:creationId xmlns:a16="http://schemas.microsoft.com/office/drawing/2014/main" id="{1DE8795C-8278-4431-9195-785E08E8AFE9}"/>
                </a:ext>
              </a:extLst>
            </p:cNvPr>
            <p:cNvSpPr/>
            <p:nvPr/>
          </p:nvSpPr>
          <p:spPr>
            <a:xfrm>
              <a:off x="3436965" y="3642529"/>
              <a:ext cx="68526" cy="87899"/>
            </a:xfrm>
            <a:custGeom>
              <a:avLst/>
              <a:gdLst/>
              <a:ahLst/>
              <a:cxnLst/>
              <a:rect l="l" t="t" r="r" b="b"/>
              <a:pathLst>
                <a:path w="2614" h="3353" extrusionOk="0">
                  <a:moveTo>
                    <a:pt x="2469" y="0"/>
                  </a:moveTo>
                  <a:lnTo>
                    <a:pt x="1026" y="563"/>
                  </a:lnTo>
                  <a:cubicBezTo>
                    <a:pt x="405" y="808"/>
                    <a:pt x="1" y="1429"/>
                    <a:pt x="30" y="2108"/>
                  </a:cubicBezTo>
                  <a:lnTo>
                    <a:pt x="30" y="3046"/>
                  </a:lnTo>
                  <a:cubicBezTo>
                    <a:pt x="30" y="3217"/>
                    <a:pt x="174" y="3353"/>
                    <a:pt x="343" y="3353"/>
                  </a:cubicBezTo>
                  <a:cubicBezTo>
                    <a:pt x="358" y="3353"/>
                    <a:pt x="375" y="3352"/>
                    <a:pt x="391" y="3349"/>
                  </a:cubicBezTo>
                  <a:lnTo>
                    <a:pt x="463" y="3349"/>
                  </a:lnTo>
                  <a:lnTo>
                    <a:pt x="463" y="2108"/>
                  </a:lnTo>
                  <a:cubicBezTo>
                    <a:pt x="434" y="1429"/>
                    <a:pt x="838" y="808"/>
                    <a:pt x="1459" y="563"/>
                  </a:cubicBezTo>
                  <a:lnTo>
                    <a:pt x="2614" y="116"/>
                  </a:lnTo>
                  <a:lnTo>
                    <a:pt x="246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 name="Google Shape;16272;p73">
              <a:extLst>
                <a:ext uri="{FF2B5EF4-FFF2-40B4-BE49-F238E27FC236}">
                  <a16:creationId xmlns:a16="http://schemas.microsoft.com/office/drawing/2014/main" id="{63B332C3-10B4-437F-9360-0A1E876F54C8}"/>
                </a:ext>
              </a:extLst>
            </p:cNvPr>
            <p:cNvSpPr/>
            <p:nvPr/>
          </p:nvSpPr>
          <p:spPr>
            <a:xfrm>
              <a:off x="3468003" y="3503249"/>
              <a:ext cx="106354" cy="74975"/>
            </a:xfrm>
            <a:custGeom>
              <a:avLst/>
              <a:gdLst/>
              <a:ahLst/>
              <a:cxnLst/>
              <a:rect l="l" t="t" r="r" b="b"/>
              <a:pathLst>
                <a:path w="4057" h="2860" extrusionOk="0">
                  <a:moveTo>
                    <a:pt x="3581" y="2440"/>
                  </a:moveTo>
                  <a:lnTo>
                    <a:pt x="3564" y="2457"/>
                  </a:lnTo>
                  <a:lnTo>
                    <a:pt x="3564" y="2457"/>
                  </a:lnTo>
                  <a:lnTo>
                    <a:pt x="3566" y="2455"/>
                  </a:lnTo>
                  <a:lnTo>
                    <a:pt x="3581" y="2440"/>
                  </a:lnTo>
                  <a:close/>
                  <a:moveTo>
                    <a:pt x="3552" y="2455"/>
                  </a:moveTo>
                  <a:lnTo>
                    <a:pt x="3552" y="2469"/>
                  </a:lnTo>
                  <a:lnTo>
                    <a:pt x="3552" y="2484"/>
                  </a:lnTo>
                  <a:lnTo>
                    <a:pt x="3537" y="2513"/>
                  </a:lnTo>
                  <a:lnTo>
                    <a:pt x="3552" y="2469"/>
                  </a:lnTo>
                  <a:lnTo>
                    <a:pt x="3508" y="2498"/>
                  </a:lnTo>
                  <a:lnTo>
                    <a:pt x="3508" y="2498"/>
                  </a:lnTo>
                  <a:lnTo>
                    <a:pt x="3552" y="2455"/>
                  </a:lnTo>
                  <a:close/>
                  <a:moveTo>
                    <a:pt x="1949" y="1"/>
                  </a:moveTo>
                  <a:cubicBezTo>
                    <a:pt x="867" y="1"/>
                    <a:pt x="1" y="867"/>
                    <a:pt x="1" y="1935"/>
                  </a:cubicBezTo>
                  <a:lnTo>
                    <a:pt x="1" y="2859"/>
                  </a:lnTo>
                  <a:cubicBezTo>
                    <a:pt x="1" y="2859"/>
                    <a:pt x="448" y="2816"/>
                    <a:pt x="506" y="2599"/>
                  </a:cubicBezTo>
                  <a:cubicBezTo>
                    <a:pt x="520" y="2570"/>
                    <a:pt x="535" y="2556"/>
                    <a:pt x="549" y="2527"/>
                  </a:cubicBezTo>
                  <a:cubicBezTo>
                    <a:pt x="795" y="2527"/>
                    <a:pt x="1964" y="2513"/>
                    <a:pt x="2642" y="1704"/>
                  </a:cubicBezTo>
                  <a:cubicBezTo>
                    <a:pt x="2787" y="2094"/>
                    <a:pt x="3104" y="2397"/>
                    <a:pt x="3508" y="2513"/>
                  </a:cubicBezTo>
                  <a:cubicBezTo>
                    <a:pt x="3523" y="2541"/>
                    <a:pt x="3537" y="2570"/>
                    <a:pt x="3552" y="2585"/>
                  </a:cubicBezTo>
                  <a:cubicBezTo>
                    <a:pt x="3610" y="2801"/>
                    <a:pt x="4057" y="2845"/>
                    <a:pt x="4057" y="2845"/>
                  </a:cubicBezTo>
                  <a:lnTo>
                    <a:pt x="4057" y="1935"/>
                  </a:lnTo>
                  <a:cubicBezTo>
                    <a:pt x="4043" y="867"/>
                    <a:pt x="3176" y="1"/>
                    <a:pt x="2108" y="1"/>
                  </a:cubicBezTo>
                  <a:close/>
                </a:path>
              </a:pathLst>
            </a:custGeom>
            <a:solidFill>
              <a:srgbClr val="5C7285"/>
            </a:solidFill>
            <a:ln>
              <a:noFill/>
            </a:ln>
          </p:spPr>
          <p:txBody>
            <a:bodyPr spcFirstLastPara="1" wrap="square" lIns="121900" tIns="121900" rIns="121900" bIns="121900" anchor="ctr" anchorCtr="0">
              <a:noAutofit/>
            </a:bodyPr>
            <a:lstStyle/>
            <a:p>
              <a:endParaRPr sz="2400"/>
            </a:p>
          </p:txBody>
        </p:sp>
        <p:sp>
          <p:nvSpPr>
            <p:cNvPr id="277" name="Google Shape;16273;p73">
              <a:extLst>
                <a:ext uri="{FF2B5EF4-FFF2-40B4-BE49-F238E27FC236}">
                  <a16:creationId xmlns:a16="http://schemas.microsoft.com/office/drawing/2014/main" id="{4916171B-0F10-45E5-8DEE-3E07BA321547}"/>
                </a:ext>
              </a:extLst>
            </p:cNvPr>
            <p:cNvSpPr/>
            <p:nvPr/>
          </p:nvSpPr>
          <p:spPr>
            <a:xfrm>
              <a:off x="3468003" y="3502882"/>
              <a:ext cx="57542" cy="74949"/>
            </a:xfrm>
            <a:custGeom>
              <a:avLst/>
              <a:gdLst/>
              <a:ahLst/>
              <a:cxnLst/>
              <a:rect l="l" t="t" r="r" b="b"/>
              <a:pathLst>
                <a:path w="2195" h="2859" extrusionOk="0">
                  <a:moveTo>
                    <a:pt x="1949" y="0"/>
                  </a:moveTo>
                  <a:cubicBezTo>
                    <a:pt x="881" y="0"/>
                    <a:pt x="1" y="881"/>
                    <a:pt x="1" y="1949"/>
                  </a:cubicBezTo>
                  <a:lnTo>
                    <a:pt x="1" y="2859"/>
                  </a:lnTo>
                  <a:cubicBezTo>
                    <a:pt x="116" y="2844"/>
                    <a:pt x="232" y="2815"/>
                    <a:pt x="347" y="2772"/>
                  </a:cubicBezTo>
                  <a:lnTo>
                    <a:pt x="347" y="2454"/>
                  </a:lnTo>
                  <a:lnTo>
                    <a:pt x="347" y="1949"/>
                  </a:lnTo>
                  <a:cubicBezTo>
                    <a:pt x="347" y="910"/>
                    <a:pt x="1155" y="58"/>
                    <a:pt x="2195" y="0"/>
                  </a:cubicBezTo>
                  <a:close/>
                </a:path>
              </a:pathLst>
            </a:custGeom>
            <a:solidFill>
              <a:srgbClr val="607588"/>
            </a:solidFill>
            <a:ln>
              <a:noFill/>
            </a:ln>
          </p:spPr>
          <p:txBody>
            <a:bodyPr spcFirstLastPara="1" wrap="square" lIns="121900" tIns="121900" rIns="121900" bIns="121900" anchor="ctr" anchorCtr="0">
              <a:noAutofit/>
            </a:bodyPr>
            <a:lstStyle/>
            <a:p>
              <a:endParaRPr sz="2400"/>
            </a:p>
          </p:txBody>
        </p:sp>
        <p:sp>
          <p:nvSpPr>
            <p:cNvPr id="278" name="Google Shape;16274;p73">
              <a:extLst>
                <a:ext uri="{FF2B5EF4-FFF2-40B4-BE49-F238E27FC236}">
                  <a16:creationId xmlns:a16="http://schemas.microsoft.com/office/drawing/2014/main" id="{36640DA0-233C-41AD-A41C-CD6A92111472}"/>
                </a:ext>
              </a:extLst>
            </p:cNvPr>
            <p:cNvSpPr/>
            <p:nvPr/>
          </p:nvSpPr>
          <p:spPr>
            <a:xfrm>
              <a:off x="3559598" y="3570386"/>
              <a:ext cx="23489" cy="31143"/>
            </a:xfrm>
            <a:custGeom>
              <a:avLst/>
              <a:gdLst/>
              <a:ahLst/>
              <a:cxnLst/>
              <a:rect l="l" t="t" r="r" b="b"/>
              <a:pathLst>
                <a:path w="896" h="1188" extrusionOk="0">
                  <a:moveTo>
                    <a:pt x="250" y="0"/>
                  </a:moveTo>
                  <a:cubicBezTo>
                    <a:pt x="116" y="0"/>
                    <a:pt x="0" y="104"/>
                    <a:pt x="0" y="240"/>
                  </a:cubicBezTo>
                  <a:lnTo>
                    <a:pt x="0" y="948"/>
                  </a:lnTo>
                  <a:cubicBezTo>
                    <a:pt x="0" y="1084"/>
                    <a:pt x="116" y="1188"/>
                    <a:pt x="250" y="1188"/>
                  </a:cubicBezTo>
                  <a:cubicBezTo>
                    <a:pt x="272" y="1188"/>
                    <a:pt x="295" y="1185"/>
                    <a:pt x="318" y="1179"/>
                  </a:cubicBezTo>
                  <a:cubicBezTo>
                    <a:pt x="361" y="1164"/>
                    <a:pt x="419" y="1135"/>
                    <a:pt x="462" y="1121"/>
                  </a:cubicBezTo>
                  <a:cubicBezTo>
                    <a:pt x="505" y="1078"/>
                    <a:pt x="549" y="1034"/>
                    <a:pt x="592" y="1005"/>
                  </a:cubicBezTo>
                  <a:cubicBezTo>
                    <a:pt x="895" y="673"/>
                    <a:pt x="751" y="139"/>
                    <a:pt x="318" y="9"/>
                  </a:cubicBezTo>
                  <a:cubicBezTo>
                    <a:pt x="295" y="3"/>
                    <a:pt x="272" y="0"/>
                    <a:pt x="250" y="0"/>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79" name="Google Shape;16275;p73">
              <a:extLst>
                <a:ext uri="{FF2B5EF4-FFF2-40B4-BE49-F238E27FC236}">
                  <a16:creationId xmlns:a16="http://schemas.microsoft.com/office/drawing/2014/main" id="{B7D1F299-ACEC-49FD-8C57-DE9BC72F96F6}"/>
                </a:ext>
              </a:extLst>
            </p:cNvPr>
            <p:cNvSpPr/>
            <p:nvPr/>
          </p:nvSpPr>
          <p:spPr>
            <a:xfrm>
              <a:off x="3459300" y="3570596"/>
              <a:ext cx="23489" cy="31065"/>
            </a:xfrm>
            <a:custGeom>
              <a:avLst/>
              <a:gdLst/>
              <a:ahLst/>
              <a:cxnLst/>
              <a:rect l="l" t="t" r="r" b="b"/>
              <a:pathLst>
                <a:path w="896" h="1185" extrusionOk="0">
                  <a:moveTo>
                    <a:pt x="658" y="1"/>
                  </a:moveTo>
                  <a:cubicBezTo>
                    <a:pt x="631" y="1"/>
                    <a:pt x="604" y="6"/>
                    <a:pt x="578" y="16"/>
                  </a:cubicBezTo>
                  <a:cubicBezTo>
                    <a:pt x="1" y="189"/>
                    <a:pt x="1" y="997"/>
                    <a:pt x="578" y="1171"/>
                  </a:cubicBezTo>
                  <a:cubicBezTo>
                    <a:pt x="604" y="1180"/>
                    <a:pt x="631" y="1185"/>
                    <a:pt x="656" y="1185"/>
                  </a:cubicBezTo>
                  <a:cubicBezTo>
                    <a:pt x="785" y="1185"/>
                    <a:pt x="896" y="1072"/>
                    <a:pt x="896" y="940"/>
                  </a:cubicBezTo>
                  <a:lnTo>
                    <a:pt x="896" y="247"/>
                  </a:lnTo>
                  <a:cubicBezTo>
                    <a:pt x="896" y="160"/>
                    <a:pt x="852" y="88"/>
                    <a:pt x="795" y="45"/>
                  </a:cubicBezTo>
                  <a:cubicBezTo>
                    <a:pt x="757" y="17"/>
                    <a:pt x="708" y="1"/>
                    <a:pt x="658"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0" name="Google Shape;16276;p73">
              <a:extLst>
                <a:ext uri="{FF2B5EF4-FFF2-40B4-BE49-F238E27FC236}">
                  <a16:creationId xmlns:a16="http://schemas.microsoft.com/office/drawing/2014/main" id="{E23EFFE0-C3DC-4B2B-AC6A-2E52ED383FD4}"/>
                </a:ext>
              </a:extLst>
            </p:cNvPr>
            <p:cNvSpPr/>
            <p:nvPr/>
          </p:nvSpPr>
          <p:spPr>
            <a:xfrm>
              <a:off x="3501689" y="3624887"/>
              <a:ext cx="39008" cy="44146"/>
            </a:xfrm>
            <a:custGeom>
              <a:avLst/>
              <a:gdLst/>
              <a:ahLst/>
              <a:cxnLst/>
              <a:rect l="l" t="t" r="r" b="b"/>
              <a:pathLst>
                <a:path w="1488" h="1684" extrusionOk="0">
                  <a:moveTo>
                    <a:pt x="241" y="1"/>
                  </a:moveTo>
                  <a:cubicBezTo>
                    <a:pt x="109" y="1"/>
                    <a:pt x="0" y="115"/>
                    <a:pt x="0" y="240"/>
                  </a:cubicBezTo>
                  <a:lnTo>
                    <a:pt x="0" y="962"/>
                  </a:lnTo>
                  <a:cubicBezTo>
                    <a:pt x="0" y="1019"/>
                    <a:pt x="29" y="1092"/>
                    <a:pt x="73" y="1135"/>
                  </a:cubicBezTo>
                  <a:lnTo>
                    <a:pt x="563" y="1611"/>
                  </a:lnTo>
                  <a:cubicBezTo>
                    <a:pt x="607" y="1655"/>
                    <a:pt x="679" y="1684"/>
                    <a:pt x="737" y="1684"/>
                  </a:cubicBezTo>
                  <a:cubicBezTo>
                    <a:pt x="809" y="1684"/>
                    <a:pt x="867" y="1655"/>
                    <a:pt x="924" y="1611"/>
                  </a:cubicBezTo>
                  <a:lnTo>
                    <a:pt x="1430" y="1077"/>
                  </a:lnTo>
                  <a:cubicBezTo>
                    <a:pt x="1473" y="1034"/>
                    <a:pt x="1487" y="976"/>
                    <a:pt x="1487" y="918"/>
                  </a:cubicBezTo>
                  <a:lnTo>
                    <a:pt x="1487" y="240"/>
                  </a:lnTo>
                  <a:cubicBezTo>
                    <a:pt x="1487" y="168"/>
                    <a:pt x="1458" y="125"/>
                    <a:pt x="1415" y="81"/>
                  </a:cubicBezTo>
                  <a:cubicBezTo>
                    <a:pt x="1357" y="38"/>
                    <a:pt x="1300" y="9"/>
                    <a:pt x="1227" y="9"/>
                  </a:cubicBezTo>
                  <a:lnTo>
                    <a:pt x="1184" y="9"/>
                  </a:lnTo>
                  <a:cubicBezTo>
                    <a:pt x="1097" y="23"/>
                    <a:pt x="996" y="38"/>
                    <a:pt x="895" y="38"/>
                  </a:cubicBezTo>
                  <a:lnTo>
                    <a:pt x="592" y="38"/>
                  </a:lnTo>
                  <a:cubicBezTo>
                    <a:pt x="491" y="38"/>
                    <a:pt x="390" y="23"/>
                    <a:pt x="304" y="9"/>
                  </a:cubicBezTo>
                  <a:cubicBezTo>
                    <a:pt x="282" y="3"/>
                    <a:pt x="262" y="1"/>
                    <a:pt x="24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1" name="Google Shape;16277;p73">
              <a:extLst>
                <a:ext uri="{FF2B5EF4-FFF2-40B4-BE49-F238E27FC236}">
                  <a16:creationId xmlns:a16="http://schemas.microsoft.com/office/drawing/2014/main" id="{372A8897-965E-4BB5-929B-4E3A81AE6B3B}"/>
                </a:ext>
              </a:extLst>
            </p:cNvPr>
            <p:cNvSpPr/>
            <p:nvPr/>
          </p:nvSpPr>
          <p:spPr>
            <a:xfrm>
              <a:off x="3501689" y="3625385"/>
              <a:ext cx="24249" cy="44015"/>
            </a:xfrm>
            <a:custGeom>
              <a:avLst/>
              <a:gdLst/>
              <a:ahLst/>
              <a:cxnLst/>
              <a:rect l="l" t="t" r="r" b="b"/>
              <a:pathLst>
                <a:path w="925" h="1679" extrusionOk="0">
                  <a:moveTo>
                    <a:pt x="241" y="0"/>
                  </a:moveTo>
                  <a:cubicBezTo>
                    <a:pt x="105" y="0"/>
                    <a:pt x="0" y="108"/>
                    <a:pt x="0" y="250"/>
                  </a:cubicBezTo>
                  <a:lnTo>
                    <a:pt x="0" y="957"/>
                  </a:lnTo>
                  <a:cubicBezTo>
                    <a:pt x="0" y="1029"/>
                    <a:pt x="29" y="1087"/>
                    <a:pt x="73" y="1130"/>
                  </a:cubicBezTo>
                  <a:lnTo>
                    <a:pt x="563" y="1621"/>
                  </a:lnTo>
                  <a:cubicBezTo>
                    <a:pt x="607" y="1665"/>
                    <a:pt x="679" y="1679"/>
                    <a:pt x="737" y="1679"/>
                  </a:cubicBezTo>
                  <a:cubicBezTo>
                    <a:pt x="809" y="1679"/>
                    <a:pt x="867" y="1650"/>
                    <a:pt x="924" y="1607"/>
                  </a:cubicBezTo>
                  <a:cubicBezTo>
                    <a:pt x="867" y="1592"/>
                    <a:pt x="823" y="1578"/>
                    <a:pt x="780" y="1549"/>
                  </a:cubicBezTo>
                  <a:lnTo>
                    <a:pt x="289" y="1058"/>
                  </a:lnTo>
                  <a:cubicBezTo>
                    <a:pt x="246" y="1015"/>
                    <a:pt x="217" y="957"/>
                    <a:pt x="217" y="885"/>
                  </a:cubicBezTo>
                  <a:lnTo>
                    <a:pt x="217" y="178"/>
                  </a:lnTo>
                  <a:cubicBezTo>
                    <a:pt x="217" y="106"/>
                    <a:pt x="246" y="48"/>
                    <a:pt x="289" y="4"/>
                  </a:cubicBezTo>
                  <a:cubicBezTo>
                    <a:pt x="273" y="1"/>
                    <a:pt x="256" y="0"/>
                    <a:pt x="241" y="0"/>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sp>
          <p:nvSpPr>
            <p:cNvPr id="282" name="Google Shape;16278;p73">
              <a:extLst>
                <a:ext uri="{FF2B5EF4-FFF2-40B4-BE49-F238E27FC236}">
                  <a16:creationId xmlns:a16="http://schemas.microsoft.com/office/drawing/2014/main" id="{35F1C7F7-7852-4077-98D9-9DB301158C41}"/>
                </a:ext>
              </a:extLst>
            </p:cNvPr>
            <p:cNvSpPr/>
            <p:nvPr/>
          </p:nvSpPr>
          <p:spPr>
            <a:xfrm>
              <a:off x="3479354" y="3547133"/>
              <a:ext cx="83652" cy="89367"/>
            </a:xfrm>
            <a:custGeom>
              <a:avLst/>
              <a:gdLst/>
              <a:ahLst/>
              <a:cxnLst/>
              <a:rect l="l" t="t" r="r" b="b"/>
              <a:pathLst>
                <a:path w="3191" h="3409" extrusionOk="0">
                  <a:moveTo>
                    <a:pt x="2201" y="1"/>
                  </a:moveTo>
                  <a:cubicBezTo>
                    <a:pt x="2184" y="1"/>
                    <a:pt x="2167" y="6"/>
                    <a:pt x="2152" y="16"/>
                  </a:cubicBezTo>
                  <a:cubicBezTo>
                    <a:pt x="1805" y="276"/>
                    <a:pt x="1415" y="463"/>
                    <a:pt x="997" y="579"/>
                  </a:cubicBezTo>
                  <a:cubicBezTo>
                    <a:pt x="867" y="622"/>
                    <a:pt x="737" y="651"/>
                    <a:pt x="607" y="680"/>
                  </a:cubicBezTo>
                  <a:cubicBezTo>
                    <a:pt x="492" y="694"/>
                    <a:pt x="362" y="709"/>
                    <a:pt x="232" y="723"/>
                  </a:cubicBezTo>
                  <a:cubicBezTo>
                    <a:pt x="102" y="738"/>
                    <a:pt x="1" y="839"/>
                    <a:pt x="1" y="969"/>
                  </a:cubicBezTo>
                  <a:lnTo>
                    <a:pt x="1" y="1965"/>
                  </a:lnTo>
                  <a:cubicBezTo>
                    <a:pt x="1" y="2758"/>
                    <a:pt x="650" y="3408"/>
                    <a:pt x="1444" y="3408"/>
                  </a:cubicBezTo>
                  <a:lnTo>
                    <a:pt x="1747" y="3408"/>
                  </a:lnTo>
                  <a:cubicBezTo>
                    <a:pt x="2541" y="3408"/>
                    <a:pt x="3191" y="2758"/>
                    <a:pt x="3191" y="1965"/>
                  </a:cubicBezTo>
                  <a:lnTo>
                    <a:pt x="3191" y="925"/>
                  </a:lnTo>
                  <a:cubicBezTo>
                    <a:pt x="3191" y="824"/>
                    <a:pt x="3119" y="738"/>
                    <a:pt x="3032" y="694"/>
                  </a:cubicBezTo>
                  <a:cubicBezTo>
                    <a:pt x="3003" y="680"/>
                    <a:pt x="2974" y="665"/>
                    <a:pt x="2946" y="665"/>
                  </a:cubicBezTo>
                  <a:cubicBezTo>
                    <a:pt x="2657" y="550"/>
                    <a:pt x="2426" y="333"/>
                    <a:pt x="2296" y="74"/>
                  </a:cubicBezTo>
                  <a:lnTo>
                    <a:pt x="2282" y="45"/>
                  </a:lnTo>
                  <a:cubicBezTo>
                    <a:pt x="2263" y="17"/>
                    <a:pt x="2232" y="1"/>
                    <a:pt x="2201" y="1"/>
                  </a:cubicBezTo>
                  <a:close/>
                </a:path>
              </a:pathLst>
            </a:custGeom>
            <a:solidFill>
              <a:srgbClr val="9DACB9"/>
            </a:solidFill>
            <a:ln>
              <a:noFill/>
            </a:ln>
          </p:spPr>
          <p:txBody>
            <a:bodyPr spcFirstLastPara="1" wrap="square" lIns="121900" tIns="121900" rIns="121900" bIns="121900" anchor="ctr" anchorCtr="0">
              <a:noAutofit/>
            </a:bodyPr>
            <a:lstStyle/>
            <a:p>
              <a:endParaRPr sz="2400"/>
            </a:p>
          </p:txBody>
        </p:sp>
        <p:sp>
          <p:nvSpPr>
            <p:cNvPr id="283" name="Google Shape;16279;p73">
              <a:extLst>
                <a:ext uri="{FF2B5EF4-FFF2-40B4-BE49-F238E27FC236}">
                  <a16:creationId xmlns:a16="http://schemas.microsoft.com/office/drawing/2014/main" id="{FE1025C8-B2B2-4AFD-826D-DCA2180B23D5}"/>
                </a:ext>
              </a:extLst>
            </p:cNvPr>
            <p:cNvSpPr/>
            <p:nvPr/>
          </p:nvSpPr>
          <p:spPr>
            <a:xfrm>
              <a:off x="3479354" y="3547133"/>
              <a:ext cx="60583" cy="89367"/>
            </a:xfrm>
            <a:custGeom>
              <a:avLst/>
              <a:gdLst/>
              <a:ahLst/>
              <a:cxnLst/>
              <a:rect l="l" t="t" r="r" b="b"/>
              <a:pathLst>
                <a:path w="2311" h="3409" extrusionOk="0">
                  <a:moveTo>
                    <a:pt x="2201" y="1"/>
                  </a:moveTo>
                  <a:cubicBezTo>
                    <a:pt x="2184" y="1"/>
                    <a:pt x="2167" y="6"/>
                    <a:pt x="2152" y="16"/>
                  </a:cubicBezTo>
                  <a:cubicBezTo>
                    <a:pt x="1805" y="276"/>
                    <a:pt x="1415" y="463"/>
                    <a:pt x="997" y="579"/>
                  </a:cubicBezTo>
                  <a:cubicBezTo>
                    <a:pt x="867" y="622"/>
                    <a:pt x="737" y="651"/>
                    <a:pt x="607" y="665"/>
                  </a:cubicBezTo>
                  <a:cubicBezTo>
                    <a:pt x="492" y="694"/>
                    <a:pt x="362" y="709"/>
                    <a:pt x="232" y="723"/>
                  </a:cubicBezTo>
                  <a:cubicBezTo>
                    <a:pt x="102" y="738"/>
                    <a:pt x="1" y="839"/>
                    <a:pt x="1" y="969"/>
                  </a:cubicBezTo>
                  <a:lnTo>
                    <a:pt x="1" y="1965"/>
                  </a:lnTo>
                  <a:cubicBezTo>
                    <a:pt x="1" y="2758"/>
                    <a:pt x="650" y="3408"/>
                    <a:pt x="1444" y="3408"/>
                  </a:cubicBezTo>
                  <a:lnTo>
                    <a:pt x="1733" y="3408"/>
                  </a:lnTo>
                  <a:cubicBezTo>
                    <a:pt x="939" y="3408"/>
                    <a:pt x="304" y="2758"/>
                    <a:pt x="304" y="1965"/>
                  </a:cubicBezTo>
                  <a:lnTo>
                    <a:pt x="304" y="969"/>
                  </a:lnTo>
                  <a:cubicBezTo>
                    <a:pt x="304" y="839"/>
                    <a:pt x="405" y="738"/>
                    <a:pt x="520" y="723"/>
                  </a:cubicBezTo>
                  <a:cubicBezTo>
                    <a:pt x="650" y="709"/>
                    <a:pt x="780" y="694"/>
                    <a:pt x="910" y="680"/>
                  </a:cubicBezTo>
                  <a:cubicBezTo>
                    <a:pt x="1415" y="579"/>
                    <a:pt x="1892" y="391"/>
                    <a:pt x="2310" y="117"/>
                  </a:cubicBezTo>
                  <a:lnTo>
                    <a:pt x="2296" y="74"/>
                  </a:lnTo>
                  <a:lnTo>
                    <a:pt x="2282" y="45"/>
                  </a:lnTo>
                  <a:cubicBezTo>
                    <a:pt x="2263" y="17"/>
                    <a:pt x="2232" y="1"/>
                    <a:pt x="2201" y="1"/>
                  </a:cubicBezTo>
                  <a:close/>
                </a:path>
              </a:pathLst>
            </a:custGeom>
            <a:solidFill>
              <a:srgbClr val="B7C5D1"/>
            </a:solidFill>
            <a:ln>
              <a:noFill/>
            </a:ln>
          </p:spPr>
          <p:txBody>
            <a:bodyPr spcFirstLastPara="1" wrap="square" lIns="121900" tIns="121900" rIns="121900" bIns="121900" anchor="ctr" anchorCtr="0">
              <a:noAutofit/>
            </a:bodyPr>
            <a:lstStyle/>
            <a:p>
              <a:endParaRPr sz="2400"/>
            </a:p>
          </p:txBody>
        </p:sp>
      </p:grpSp>
      <p:sp>
        <p:nvSpPr>
          <p:cNvPr id="215" name="Google Shape;577;p41">
            <a:extLst>
              <a:ext uri="{FF2B5EF4-FFF2-40B4-BE49-F238E27FC236}">
                <a16:creationId xmlns:a16="http://schemas.microsoft.com/office/drawing/2014/main" id="{099B0CFC-E16D-473D-B82F-0F9F3C7D1D47}"/>
              </a:ext>
            </a:extLst>
          </p:cNvPr>
          <p:cNvSpPr txBox="1">
            <a:spLocks/>
          </p:cNvSpPr>
          <p:nvPr/>
        </p:nvSpPr>
        <p:spPr>
          <a:xfrm flipH="1">
            <a:off x="1823458" y="5212742"/>
            <a:ext cx="3729693" cy="44864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24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867" b="0" i="0" u="none" strike="noStrike" cap="none">
                <a:solidFill>
                  <a:schemeClr val="lt1"/>
                </a:solidFill>
                <a:latin typeface="Poppins SemiBold"/>
                <a:ea typeface="Poppins SemiBold"/>
                <a:cs typeface="Poppins SemiBold"/>
                <a:sym typeface="Poppins SemiBold"/>
              </a:defRPr>
            </a:lvl9pPr>
          </a:lstStyle>
          <a:p>
            <a:r>
              <a:rPr lang="en-US" sz="2600" kern="0" dirty="0"/>
              <a:t>Logic Model</a:t>
            </a:r>
          </a:p>
        </p:txBody>
      </p:sp>
      <p:sp>
        <p:nvSpPr>
          <p:cNvPr id="216" name="Google Shape;578;p41">
            <a:extLst>
              <a:ext uri="{FF2B5EF4-FFF2-40B4-BE49-F238E27FC236}">
                <a16:creationId xmlns:a16="http://schemas.microsoft.com/office/drawing/2014/main" id="{5AE2C9AF-0A8E-4F83-88B9-BFD083EE00CD}"/>
              </a:ext>
            </a:extLst>
          </p:cNvPr>
          <p:cNvSpPr txBox="1">
            <a:spLocks/>
          </p:cNvSpPr>
          <p:nvPr/>
        </p:nvSpPr>
        <p:spPr>
          <a:xfrm flipH="1">
            <a:off x="1823459" y="5566117"/>
            <a:ext cx="3729691" cy="746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indent="0"/>
            <a:r>
              <a:rPr lang="en-US" kern="0" dirty="0"/>
              <a:t>Resolve any logic model conflict</a:t>
            </a:r>
          </a:p>
        </p:txBody>
      </p:sp>
      <p:grpSp>
        <p:nvGrpSpPr>
          <p:cNvPr id="217" name="Google Shape;6217;p67">
            <a:extLst>
              <a:ext uri="{FF2B5EF4-FFF2-40B4-BE49-F238E27FC236}">
                <a16:creationId xmlns:a16="http://schemas.microsoft.com/office/drawing/2014/main" id="{5FB98328-96A6-4579-BB55-2F2D7434EAA0}"/>
              </a:ext>
            </a:extLst>
          </p:cNvPr>
          <p:cNvGrpSpPr/>
          <p:nvPr/>
        </p:nvGrpSpPr>
        <p:grpSpPr>
          <a:xfrm>
            <a:off x="1292939" y="5258342"/>
            <a:ext cx="457200" cy="457200"/>
            <a:chOff x="6334673" y="2759633"/>
            <a:chExt cx="378508" cy="378166"/>
          </a:xfrm>
        </p:grpSpPr>
        <p:sp>
          <p:nvSpPr>
            <p:cNvPr id="219" name="Google Shape;6218;p67">
              <a:extLst>
                <a:ext uri="{FF2B5EF4-FFF2-40B4-BE49-F238E27FC236}">
                  <a16:creationId xmlns:a16="http://schemas.microsoft.com/office/drawing/2014/main" id="{CF17FCBE-6B53-4C21-A02A-D5142C88AEBD}"/>
                </a:ext>
              </a:extLst>
            </p:cNvPr>
            <p:cNvSpPr/>
            <p:nvPr/>
          </p:nvSpPr>
          <p:spPr>
            <a:xfrm>
              <a:off x="6334673" y="2759633"/>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219;p67">
              <a:extLst>
                <a:ext uri="{FF2B5EF4-FFF2-40B4-BE49-F238E27FC236}">
                  <a16:creationId xmlns:a16="http://schemas.microsoft.com/office/drawing/2014/main" id="{582735F8-BDBB-46FF-B45B-108631EAC8F9}"/>
                </a:ext>
              </a:extLst>
            </p:cNvPr>
            <p:cNvSpPr/>
            <p:nvPr/>
          </p:nvSpPr>
          <p:spPr>
            <a:xfrm>
              <a:off x="6524019"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220;p67">
              <a:extLst>
                <a:ext uri="{FF2B5EF4-FFF2-40B4-BE49-F238E27FC236}">
                  <a16:creationId xmlns:a16="http://schemas.microsoft.com/office/drawing/2014/main" id="{7FCE5C57-EAB2-497C-9971-6DE28B0970A2}"/>
                </a:ext>
              </a:extLst>
            </p:cNvPr>
            <p:cNvSpPr/>
            <p:nvPr/>
          </p:nvSpPr>
          <p:spPr>
            <a:xfrm>
              <a:off x="6426207" y="2948611"/>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221;p67">
              <a:extLst>
                <a:ext uri="{FF2B5EF4-FFF2-40B4-BE49-F238E27FC236}">
                  <a16:creationId xmlns:a16="http://schemas.microsoft.com/office/drawing/2014/main" id="{F29A304E-BD21-49B5-88E0-B870AF4F6143}"/>
                </a:ext>
              </a:extLst>
            </p:cNvPr>
            <p:cNvSpPr/>
            <p:nvPr/>
          </p:nvSpPr>
          <p:spPr>
            <a:xfrm>
              <a:off x="6334857"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88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76">
                                            <p:txEl>
                                              <p:pRg st="0" end="0"/>
                                            </p:txEl>
                                          </p:spTgt>
                                        </p:tgtEl>
                                        <p:attrNameLst>
                                          <p:attrName>style.visibility</p:attrName>
                                        </p:attrNameLst>
                                      </p:cBhvr>
                                      <p:to>
                                        <p:strVal val="visible"/>
                                      </p:to>
                                    </p:set>
                                    <p:anim calcmode="lin" valueType="num">
                                      <p:cBhvr additive="base">
                                        <p:cTn id="7" dur="500"/>
                                        <p:tgtEl>
                                          <p:spTgt spid="57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7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74">
                                            <p:txEl>
                                              <p:pRg st="0" end="0"/>
                                            </p:txEl>
                                          </p:spTgt>
                                        </p:tgtEl>
                                        <p:attrNameLst>
                                          <p:attrName>style.visibility</p:attrName>
                                        </p:attrNameLst>
                                      </p:cBhvr>
                                      <p:to>
                                        <p:strVal val="visible"/>
                                      </p:to>
                                    </p:set>
                                    <p:anim calcmode="lin" valueType="num">
                                      <p:cBhvr additive="base">
                                        <p:cTn id="13" dur="500"/>
                                        <p:tgtEl>
                                          <p:spTgt spid="574">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7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74">
                                            <p:txEl>
                                              <p:pRg st="2" end="2"/>
                                            </p:txEl>
                                          </p:spTgt>
                                        </p:tgtEl>
                                        <p:attrNameLst>
                                          <p:attrName>style.visibility</p:attrName>
                                        </p:attrNameLst>
                                      </p:cBhvr>
                                      <p:to>
                                        <p:strVal val="visible"/>
                                      </p:to>
                                    </p:set>
                                    <p:anim calcmode="lin" valueType="num">
                                      <p:cBhvr additive="base">
                                        <p:cTn id="19" dur="500"/>
                                        <p:tgtEl>
                                          <p:spTgt spid="57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7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74">
                                            <p:txEl>
                                              <p:pRg st="3" end="3"/>
                                            </p:txEl>
                                          </p:spTgt>
                                        </p:tgtEl>
                                        <p:attrNameLst>
                                          <p:attrName>style.visibility</p:attrName>
                                        </p:attrNameLst>
                                      </p:cBhvr>
                                      <p:to>
                                        <p:strVal val="visible"/>
                                      </p:to>
                                    </p:set>
                                    <p:anim calcmode="lin" valueType="num">
                                      <p:cBhvr additive="base">
                                        <p:cTn id="25" dur="500"/>
                                        <p:tgtEl>
                                          <p:spTgt spid="57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7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74">
                                            <p:txEl>
                                              <p:pRg st="4" end="4"/>
                                            </p:txEl>
                                          </p:spTgt>
                                        </p:tgtEl>
                                        <p:attrNameLst>
                                          <p:attrName>style.visibility</p:attrName>
                                        </p:attrNameLst>
                                      </p:cBhvr>
                                      <p:to>
                                        <p:strVal val="visible"/>
                                      </p:to>
                                    </p:set>
                                    <p:anim calcmode="lin" valueType="num">
                                      <p:cBhvr additive="base">
                                        <p:cTn id="31" dur="500"/>
                                        <p:tgtEl>
                                          <p:spTgt spid="574">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7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74">
                                            <p:txEl>
                                              <p:pRg st="5" end="5"/>
                                            </p:txEl>
                                          </p:spTgt>
                                        </p:tgtEl>
                                        <p:attrNameLst>
                                          <p:attrName>style.visibility</p:attrName>
                                        </p:attrNameLst>
                                      </p:cBhvr>
                                      <p:to>
                                        <p:strVal val="visible"/>
                                      </p:to>
                                    </p:set>
                                    <p:anim calcmode="lin" valueType="num">
                                      <p:cBhvr additive="base">
                                        <p:cTn id="37" dur="500"/>
                                        <p:tgtEl>
                                          <p:spTgt spid="574">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7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580">
                                            <p:txEl>
                                              <p:pRg st="0" end="0"/>
                                            </p:txEl>
                                          </p:spTgt>
                                        </p:tgtEl>
                                        <p:attrNameLst>
                                          <p:attrName>style.visibility</p:attrName>
                                        </p:attrNameLst>
                                      </p:cBhvr>
                                      <p:to>
                                        <p:strVal val="visible"/>
                                      </p:to>
                                    </p:set>
                                    <p:anim calcmode="lin" valueType="num">
                                      <p:cBhvr additive="base">
                                        <p:cTn id="43" dur="500"/>
                                        <p:tgtEl>
                                          <p:spTgt spid="580">
                                            <p:txEl>
                                              <p:pRg st="0" end="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8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16">
                                            <p:txEl>
                                              <p:pRg st="0" end="0"/>
                                            </p:txEl>
                                          </p:spTgt>
                                        </p:tgtEl>
                                        <p:attrNameLst>
                                          <p:attrName>style.visibility</p:attrName>
                                        </p:attrNameLst>
                                      </p:cBhvr>
                                      <p:to>
                                        <p:strVal val="visible"/>
                                      </p:to>
                                    </p:set>
                                    <p:anim calcmode="lin" valueType="num">
                                      <p:cBhvr additive="base">
                                        <p:cTn id="49" dur="500"/>
                                        <p:tgtEl>
                                          <p:spTgt spid="216">
                                            <p:txEl>
                                              <p:pRg st="0" end="0"/>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build="p"/>
      <p:bldP spid="576" grpId="0" build="p"/>
      <p:bldP spid="580" grpId="0" build="p"/>
      <p:bldP spid="2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62719435"/>
              </p:ext>
            </p:extLst>
          </p:nvPr>
        </p:nvGraphicFramePr>
        <p:xfrm>
          <a:off x="1215519" y="1313063"/>
          <a:ext cx="922956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TODAY’S AGENDA &amp; TASKS</a:t>
            </a:r>
          </a:p>
        </p:txBody>
      </p:sp>
    </p:spTree>
    <p:extLst>
      <p:ext uri="{BB962C8B-B14F-4D97-AF65-F5344CB8AC3E}">
        <p14:creationId xmlns:p14="http://schemas.microsoft.com/office/powerpoint/2010/main" val="4135799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870C7-01B1-C945-B306-EE015E63462F}"/>
              </a:ext>
            </a:extLst>
          </p:cNvPr>
          <p:cNvPicPr>
            <a:picLocks noChangeAspect="1"/>
          </p:cNvPicPr>
          <p:nvPr/>
        </p:nvPicPr>
        <p:blipFill>
          <a:blip r:embed="rId3"/>
          <a:stretch>
            <a:fillRect/>
          </a:stretch>
        </p:blipFill>
        <p:spPr>
          <a:xfrm>
            <a:off x="5382249" y="165949"/>
            <a:ext cx="5532576" cy="6526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1F7E1BC9-2880-40CB-AA9A-C465B18252FE}"/>
              </a:ext>
            </a:extLst>
          </p:cNvPr>
          <p:cNvSpPr>
            <a:spLocks noGrp="1"/>
          </p:cNvSpPr>
          <p:nvPr>
            <p:ph type="title"/>
          </p:nvPr>
        </p:nvSpPr>
        <p:spPr/>
        <p:txBody>
          <a:bodyPr/>
          <a:lstStyle/>
          <a:p>
            <a:r>
              <a:rPr lang="en-US" dirty="0"/>
              <a:t>ALIGNMENT </a:t>
            </a:r>
            <a:br>
              <a:rPr lang="en-US" dirty="0"/>
            </a:br>
            <a:r>
              <a:rPr lang="en-US" dirty="0"/>
              <a:t>WORKSHEET </a:t>
            </a:r>
            <a:br>
              <a:rPr lang="en-US" dirty="0"/>
            </a:br>
            <a:r>
              <a:rPr lang="en-US" dirty="0"/>
              <a:t>RESOURCE</a:t>
            </a:r>
          </a:p>
        </p:txBody>
      </p:sp>
      <p:sp>
        <p:nvSpPr>
          <p:cNvPr id="7" name="Rounded Rectangle 6">
            <a:extLst>
              <a:ext uri="{FF2B5EF4-FFF2-40B4-BE49-F238E27FC236}">
                <a16:creationId xmlns:a16="http://schemas.microsoft.com/office/drawing/2014/main" id="{5CD36D55-3B94-2043-846A-039E68EA0C76}"/>
              </a:ext>
            </a:extLst>
          </p:cNvPr>
          <p:cNvSpPr/>
          <p:nvPr/>
        </p:nvSpPr>
        <p:spPr>
          <a:xfrm>
            <a:off x="4423536" y="2631659"/>
            <a:ext cx="1917425" cy="1594681"/>
          </a:xfrm>
          <a:prstGeom prst="wedgeRoundRectCallout">
            <a:avLst/>
          </a:prstGeom>
        </p:spPr>
        <p:style>
          <a:lnRef idx="3">
            <a:schemeClr val="lt1"/>
          </a:lnRef>
          <a:fillRef idx="1">
            <a:schemeClr val="dk1"/>
          </a:fillRef>
          <a:effectRef idx="1">
            <a:schemeClr val="dk1"/>
          </a:effectRef>
          <a:fontRef idx="minor">
            <a:schemeClr val="lt1"/>
          </a:fontRef>
        </p:style>
        <p:txBody>
          <a:bodyPr vert="horz" rtlCol="0" anchor="ctr"/>
          <a:lstStyle/>
          <a:p>
            <a:pPr algn="ctr"/>
            <a:r>
              <a:rPr lang="en-US" sz="2400" dirty="0">
                <a:latin typeface="Poppins" panose="020B0604020202020204" charset="0"/>
                <a:cs typeface="Poppins" panose="020B0604020202020204" charset="0"/>
              </a:rPr>
              <a:t>Available on nepbis.org</a:t>
            </a:r>
          </a:p>
        </p:txBody>
      </p:sp>
    </p:spTree>
    <p:extLst>
      <p:ext uri="{BB962C8B-B14F-4D97-AF65-F5344CB8AC3E}">
        <p14:creationId xmlns:p14="http://schemas.microsoft.com/office/powerpoint/2010/main" val="1754419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43764" y="226040"/>
            <a:ext cx="9591088" cy="845600"/>
          </a:xfrm>
        </p:spPr>
        <p:txBody>
          <a:bodyPr/>
          <a:lstStyle/>
          <a:p>
            <a:r>
              <a:rPr lang="en-US" dirty="0"/>
              <a:t>ACTIVITY: INTEGRATION &amp; ALIGNMENT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85647" y="581479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4425208" y="1718740"/>
            <a:ext cx="7138348" cy="44017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Font typeface="+mj-lt"/>
              <a:buAutoNum type="arabicPeriod"/>
            </a:pPr>
            <a:r>
              <a:rPr lang="en-US" sz="2200" dirty="0">
                <a:solidFill>
                  <a:schemeClr val="bg1"/>
                </a:solidFill>
                <a:latin typeface="Hind Vadodara" panose="020B0604020202020204" charset="0"/>
                <a:cs typeface="Hind Vadodara" panose="020B0604020202020204" charset="0"/>
              </a:rPr>
              <a:t>Review Integration &amp; Alignment Activity</a:t>
            </a:r>
          </a:p>
          <a:p>
            <a:pPr marL="457200" indent="-457200">
              <a:lnSpc>
                <a:spcPct val="150000"/>
              </a:lnSpc>
              <a:spcBef>
                <a:spcPts val="0"/>
              </a:spcBef>
              <a:buFont typeface="+mj-lt"/>
              <a:buAutoNum type="arabicPeriod"/>
            </a:pPr>
            <a:r>
              <a:rPr lang="en-US" sz="2200" dirty="0">
                <a:solidFill>
                  <a:schemeClr val="bg1"/>
                </a:solidFill>
                <a:latin typeface="Hind Vadodara" panose="020B0604020202020204" charset="0"/>
                <a:cs typeface="Hind Vadodara" panose="020B0604020202020204" charset="0"/>
              </a:rPr>
              <a:t>Consider additional resources you may need to be able to address this in your school.</a:t>
            </a:r>
          </a:p>
          <a:p>
            <a:pPr marL="457200" indent="-457200">
              <a:lnSpc>
                <a:spcPct val="150000"/>
              </a:lnSpc>
              <a:spcBef>
                <a:spcPts val="0"/>
              </a:spcBef>
              <a:buFont typeface="+mj-lt"/>
              <a:buAutoNum type="arabicPeriod"/>
            </a:pPr>
            <a:r>
              <a:rPr lang="en-US" sz="2200" dirty="0">
                <a:solidFill>
                  <a:schemeClr val="bg1"/>
                </a:solidFill>
                <a:latin typeface="Hind Vadodara" panose="020B0604020202020204" charset="0"/>
                <a:cs typeface="Hind Vadodara" panose="020B0604020202020204" charset="0"/>
              </a:rPr>
              <a:t>Review Working Smarter Matrix to align teams where necessary.</a:t>
            </a:r>
          </a:p>
          <a:p>
            <a:pPr marL="457200" indent="-457200">
              <a:lnSpc>
                <a:spcPct val="150000"/>
              </a:lnSpc>
              <a:spcBef>
                <a:spcPts val="0"/>
              </a:spcBef>
              <a:buFont typeface="+mj-lt"/>
              <a:buAutoNum type="arabicPeriod"/>
            </a:pPr>
            <a:r>
              <a:rPr lang="en-US" sz="2200" dirty="0">
                <a:solidFill>
                  <a:schemeClr val="bg1"/>
                </a:solidFill>
                <a:latin typeface="Hind Vadodara" panose="020B0604020202020204" charset="0"/>
                <a:cs typeface="Hind Vadodara" panose="020B0604020202020204" charset="0"/>
              </a:rPr>
              <a:t>What action steps are necessary to begin this work?</a:t>
            </a:r>
          </a:p>
          <a:p>
            <a:pPr marL="457200" indent="-457200">
              <a:lnSpc>
                <a:spcPct val="150000"/>
              </a:lnSpc>
              <a:spcBef>
                <a:spcPts val="0"/>
              </a:spcBef>
              <a:buFont typeface="+mj-lt"/>
              <a:buAutoNum type="arabicPeriod"/>
            </a:pPr>
            <a:r>
              <a:rPr lang="en-US" sz="2200" dirty="0">
                <a:solidFill>
                  <a:schemeClr val="bg1"/>
                </a:solidFill>
                <a:latin typeface="Hind Vadodara" panose="020B0604020202020204" charset="0"/>
                <a:cs typeface="Hind Vadodara" panose="020B0604020202020204" charset="0"/>
              </a:rPr>
              <a:t>Add relevant items to your action plan or adjust as needed.</a:t>
            </a:r>
          </a:p>
        </p:txBody>
      </p:sp>
      <p:sp>
        <p:nvSpPr>
          <p:cNvPr id="65" name="TextBox 64">
            <a:extLst>
              <a:ext uri="{FF2B5EF4-FFF2-40B4-BE49-F238E27FC236}">
                <a16:creationId xmlns:a16="http://schemas.microsoft.com/office/drawing/2014/main" id="{81077EA9-20FE-5643-991D-32C1829914D6}"/>
              </a:ext>
            </a:extLst>
          </p:cNvPr>
          <p:cNvSpPr txBox="1"/>
          <p:nvPr/>
        </p:nvSpPr>
        <p:spPr>
          <a:xfrm>
            <a:off x="10269248" y="5899121"/>
            <a:ext cx="27986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pitchFamily="34" charset="0"/>
                <a:cs typeface="Calibri" panose="020F0502020204030204" pitchFamily="34" charset="0"/>
              </a:rPr>
              <a:t>15</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grpSp>
        <p:nvGrpSpPr>
          <p:cNvPr id="52" name="Google Shape;6464;p67">
            <a:extLst>
              <a:ext uri="{FF2B5EF4-FFF2-40B4-BE49-F238E27FC236}">
                <a16:creationId xmlns:a16="http://schemas.microsoft.com/office/drawing/2014/main" id="{EE04A0C3-CDD0-C744-B867-35911D01B580}"/>
              </a:ext>
            </a:extLst>
          </p:cNvPr>
          <p:cNvGrpSpPr/>
          <p:nvPr/>
        </p:nvGrpSpPr>
        <p:grpSpPr>
          <a:xfrm>
            <a:off x="7601538" y="5810218"/>
            <a:ext cx="537982" cy="537983"/>
            <a:chOff x="4674908" y="3682271"/>
            <a:chExt cx="371966" cy="371966"/>
          </a:xfrm>
        </p:grpSpPr>
        <p:sp>
          <p:nvSpPr>
            <p:cNvPr id="53" name="Google Shape;6465;p67">
              <a:extLst>
                <a:ext uri="{FF2B5EF4-FFF2-40B4-BE49-F238E27FC236}">
                  <a16:creationId xmlns:a16="http://schemas.microsoft.com/office/drawing/2014/main" id="{23F068FE-2F82-494F-9333-218902E3C570}"/>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62E9D8F7-72DD-9B4E-9681-8C62BDFCE7E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196A0AD5-C737-F04B-A0C3-545C0F70151D}"/>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458E7AF2-6028-DD46-BBB6-9DF153FE1B7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a16="http://schemas.microsoft.com/office/drawing/2014/main" id="{83F88E8B-5950-9D47-B864-6C614B440D9F}"/>
              </a:ext>
            </a:extLst>
          </p:cNvPr>
          <p:cNvSpPr txBox="1"/>
          <p:nvPr/>
        </p:nvSpPr>
        <p:spPr>
          <a:xfrm>
            <a:off x="8244181" y="5907237"/>
            <a:ext cx="113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pitchFamily="34" charset="0"/>
                <a:cs typeface="Calibri" panose="020F0502020204030204" pitchFamily="34" charset="0"/>
              </a:rPr>
              <a:t>Teams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62" name="Google Shape;7825;p68">
            <a:extLst>
              <a:ext uri="{FF2B5EF4-FFF2-40B4-BE49-F238E27FC236}">
                <a16:creationId xmlns:a16="http://schemas.microsoft.com/office/drawing/2014/main" id="{E02DDD4E-3192-47DF-875A-7D9030D22364}"/>
              </a:ext>
            </a:extLst>
          </p:cNvPr>
          <p:cNvGrpSpPr/>
          <p:nvPr/>
        </p:nvGrpSpPr>
        <p:grpSpPr>
          <a:xfrm>
            <a:off x="1057771" y="2480401"/>
            <a:ext cx="2577527" cy="2560966"/>
            <a:chOff x="3514900" y="1489020"/>
            <a:chExt cx="354145" cy="351869"/>
          </a:xfrm>
        </p:grpSpPr>
        <p:sp>
          <p:nvSpPr>
            <p:cNvPr id="63" name="Google Shape;7826;p68">
              <a:extLst>
                <a:ext uri="{FF2B5EF4-FFF2-40B4-BE49-F238E27FC236}">
                  <a16:creationId xmlns:a16="http://schemas.microsoft.com/office/drawing/2014/main" id="{7465CA1B-5271-4BC0-BC2A-544381CACFB1}"/>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827;p68">
              <a:extLst>
                <a:ext uri="{FF2B5EF4-FFF2-40B4-BE49-F238E27FC236}">
                  <a16:creationId xmlns:a16="http://schemas.microsoft.com/office/drawing/2014/main" id="{9D99E659-58A5-4A32-93A0-6DD0F2F294F5}"/>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828;p68">
              <a:extLst>
                <a:ext uri="{FF2B5EF4-FFF2-40B4-BE49-F238E27FC236}">
                  <a16:creationId xmlns:a16="http://schemas.microsoft.com/office/drawing/2014/main" id="{05516970-A3C2-4AAE-8ABB-4AD2323B0A5C}"/>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829;p68">
              <a:extLst>
                <a:ext uri="{FF2B5EF4-FFF2-40B4-BE49-F238E27FC236}">
                  <a16:creationId xmlns:a16="http://schemas.microsoft.com/office/drawing/2014/main" id="{0B6C952A-8C24-48F7-94EC-D6E23EABD1C6}"/>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7830;p68">
              <a:extLst>
                <a:ext uri="{FF2B5EF4-FFF2-40B4-BE49-F238E27FC236}">
                  <a16:creationId xmlns:a16="http://schemas.microsoft.com/office/drawing/2014/main" id="{66A759EA-CECE-409B-9C93-BE7E76EA0DC1}"/>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831;p68">
              <a:extLst>
                <a:ext uri="{FF2B5EF4-FFF2-40B4-BE49-F238E27FC236}">
                  <a16:creationId xmlns:a16="http://schemas.microsoft.com/office/drawing/2014/main" id="{8C44941F-E638-4D7C-A7C4-735467824258}"/>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832;p68">
              <a:extLst>
                <a:ext uri="{FF2B5EF4-FFF2-40B4-BE49-F238E27FC236}">
                  <a16:creationId xmlns:a16="http://schemas.microsoft.com/office/drawing/2014/main" id="{2F632E36-9B50-4419-8DAB-E8541718E5BF}"/>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833;p68">
              <a:extLst>
                <a:ext uri="{FF2B5EF4-FFF2-40B4-BE49-F238E27FC236}">
                  <a16:creationId xmlns:a16="http://schemas.microsoft.com/office/drawing/2014/main" id="{970C8361-6407-4808-8959-07BEC7C297A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834;p68">
              <a:extLst>
                <a:ext uri="{FF2B5EF4-FFF2-40B4-BE49-F238E27FC236}">
                  <a16:creationId xmlns:a16="http://schemas.microsoft.com/office/drawing/2014/main" id="{89875AED-13A5-479F-9BD2-7CD6CE769C30}"/>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835;p68">
              <a:extLst>
                <a:ext uri="{FF2B5EF4-FFF2-40B4-BE49-F238E27FC236}">
                  <a16:creationId xmlns:a16="http://schemas.microsoft.com/office/drawing/2014/main" id="{493E1DFD-1163-4315-A51B-8C75F05300D2}"/>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836;p68">
              <a:extLst>
                <a:ext uri="{FF2B5EF4-FFF2-40B4-BE49-F238E27FC236}">
                  <a16:creationId xmlns:a16="http://schemas.microsoft.com/office/drawing/2014/main" id="{E4AFB75F-D016-4785-9284-232F70E17904}"/>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837;p68">
              <a:extLst>
                <a:ext uri="{FF2B5EF4-FFF2-40B4-BE49-F238E27FC236}">
                  <a16:creationId xmlns:a16="http://schemas.microsoft.com/office/drawing/2014/main" id="{042A9562-5099-4262-B37B-D7A2C35E622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838;p68">
              <a:extLst>
                <a:ext uri="{FF2B5EF4-FFF2-40B4-BE49-F238E27FC236}">
                  <a16:creationId xmlns:a16="http://schemas.microsoft.com/office/drawing/2014/main" id="{C59A97AA-D2F6-4FB3-AAB2-F7EC0EA59E9B}"/>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39;p68">
              <a:extLst>
                <a:ext uri="{FF2B5EF4-FFF2-40B4-BE49-F238E27FC236}">
                  <a16:creationId xmlns:a16="http://schemas.microsoft.com/office/drawing/2014/main" id="{ACF6B991-4AC7-45F2-8207-657FE94FA856}"/>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840;p68">
              <a:extLst>
                <a:ext uri="{FF2B5EF4-FFF2-40B4-BE49-F238E27FC236}">
                  <a16:creationId xmlns:a16="http://schemas.microsoft.com/office/drawing/2014/main" id="{BEFA14F1-F7D8-47A5-88D2-9E499485ACD2}"/>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7841;p68">
              <a:extLst>
                <a:ext uri="{FF2B5EF4-FFF2-40B4-BE49-F238E27FC236}">
                  <a16:creationId xmlns:a16="http://schemas.microsoft.com/office/drawing/2014/main" id="{237B41E4-3FA9-4975-93C8-3A98935E45B7}"/>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7842;p68">
              <a:extLst>
                <a:ext uri="{FF2B5EF4-FFF2-40B4-BE49-F238E27FC236}">
                  <a16:creationId xmlns:a16="http://schemas.microsoft.com/office/drawing/2014/main" id="{6B0F5BA0-B204-4378-8C7C-B681A4F866B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7843;p68">
              <a:extLst>
                <a:ext uri="{FF2B5EF4-FFF2-40B4-BE49-F238E27FC236}">
                  <a16:creationId xmlns:a16="http://schemas.microsoft.com/office/drawing/2014/main" id="{BB48FE07-CAB9-4DDC-8E19-373045BFE721}"/>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7844;p68">
              <a:extLst>
                <a:ext uri="{FF2B5EF4-FFF2-40B4-BE49-F238E27FC236}">
                  <a16:creationId xmlns:a16="http://schemas.microsoft.com/office/drawing/2014/main" id="{60ABE778-0016-454D-8F69-0FDDB1CDB11F}"/>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7845;p68">
              <a:extLst>
                <a:ext uri="{FF2B5EF4-FFF2-40B4-BE49-F238E27FC236}">
                  <a16:creationId xmlns:a16="http://schemas.microsoft.com/office/drawing/2014/main" id="{226884F1-A358-4C4B-89D0-429C5BA23FA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7846;p68">
              <a:extLst>
                <a:ext uri="{FF2B5EF4-FFF2-40B4-BE49-F238E27FC236}">
                  <a16:creationId xmlns:a16="http://schemas.microsoft.com/office/drawing/2014/main" id="{062D446C-3AF3-472D-9B5A-13AA42A5FBF5}"/>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7847;p68">
              <a:extLst>
                <a:ext uri="{FF2B5EF4-FFF2-40B4-BE49-F238E27FC236}">
                  <a16:creationId xmlns:a16="http://schemas.microsoft.com/office/drawing/2014/main" id="{75B56E09-CB1F-42F8-874B-9E8F0081DF2E}"/>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0060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1602179" y="3813525"/>
            <a:ext cx="5194274" cy="1122400"/>
          </a:xfrm>
          <a:prstGeom prst="rect">
            <a:avLst/>
          </a:prstGeom>
        </p:spPr>
        <p:txBody>
          <a:bodyPr spcFirstLastPara="1" wrap="square" lIns="121900" tIns="121900" rIns="121900" bIns="121900" anchor="ctr" anchorCtr="0">
            <a:noAutofit/>
          </a:bodyPr>
          <a:lstStyle/>
          <a:p>
            <a:r>
              <a:rPr lang="en" sz="4267" dirty="0"/>
              <a:t>SCHOOL – FAMILY PARTNERSHIPS</a:t>
            </a:r>
            <a:endParaRPr sz="4267" dirty="0"/>
          </a:p>
        </p:txBody>
      </p:sp>
      <p:sp>
        <p:nvSpPr>
          <p:cNvPr id="2" name="Subtitle 1">
            <a:extLst>
              <a:ext uri="{FF2B5EF4-FFF2-40B4-BE49-F238E27FC236}">
                <a16:creationId xmlns:a16="http://schemas.microsoft.com/office/drawing/2014/main" id="{3BA0AE1A-678A-4A47-AA4A-B465B46D22EB}"/>
              </a:ext>
            </a:extLst>
          </p:cNvPr>
          <p:cNvSpPr>
            <a:spLocks noGrp="1"/>
          </p:cNvSpPr>
          <p:nvPr>
            <p:ph type="subTitle" idx="1"/>
          </p:nvPr>
        </p:nvSpPr>
        <p:spPr>
          <a:xfrm flipH="1">
            <a:off x="2175933" y="5166066"/>
            <a:ext cx="4056400" cy="900267"/>
          </a:xfrm>
        </p:spPr>
        <p:txBody>
          <a:bodyPr/>
          <a:lstStyle/>
          <a:p>
            <a:r>
              <a:rPr lang="en-US" dirty="0"/>
              <a:t>Supported by </a:t>
            </a:r>
          </a:p>
          <a:p>
            <a:r>
              <a:rPr lang="en-US" dirty="0"/>
              <a:t>Andrew </a:t>
            </a:r>
            <a:r>
              <a:rPr lang="en-US" dirty="0" err="1"/>
              <a:t>Garbacz</a:t>
            </a:r>
            <a:endParaRPr lang="en-US"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3867441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3833" y="1855305"/>
            <a:ext cx="9497516" cy="4386470"/>
          </a:xfrm>
        </p:spPr>
        <p:txBody>
          <a:bodyPr>
            <a:normAutofit/>
          </a:bodyPr>
          <a:lstStyle/>
          <a:p>
            <a:r>
              <a:rPr lang="en-US" sz="2800" dirty="0"/>
              <a:t>Families and educators coordinating and collaborating to support children</a:t>
            </a:r>
          </a:p>
          <a:p>
            <a:r>
              <a:rPr lang="en-US" sz="2800" dirty="0"/>
              <a:t>Embedded in cultural beliefs and ideologies </a:t>
            </a:r>
          </a:p>
          <a:p>
            <a:r>
              <a:rPr lang="en-US" sz="2800" dirty="0"/>
              <a:t>Active, interactive, and dynamic</a:t>
            </a:r>
          </a:p>
          <a:p>
            <a:pPr lvl="1"/>
            <a:r>
              <a:rPr lang="en-US" sz="2400" dirty="0"/>
              <a:t>Active: Equal partners in planning, decision-making, and implementation</a:t>
            </a:r>
          </a:p>
          <a:p>
            <a:pPr lvl="1"/>
            <a:r>
              <a:rPr lang="en-US" sz="2400" dirty="0"/>
              <a:t>Interactive: Work with other stakeholders</a:t>
            </a:r>
          </a:p>
          <a:p>
            <a:pPr lvl="1"/>
            <a:r>
              <a:rPr lang="en-US" sz="2400" dirty="0"/>
              <a:t>Dynamic: Changes over time</a:t>
            </a:r>
            <a:endParaRPr lang="en-US" sz="2000" dirty="0"/>
          </a:p>
        </p:txBody>
      </p:sp>
      <p:sp>
        <p:nvSpPr>
          <p:cNvPr id="2" name="Title 1">
            <a:extLst>
              <a:ext uri="{FF2B5EF4-FFF2-40B4-BE49-F238E27FC236}">
                <a16:creationId xmlns:a16="http://schemas.microsoft.com/office/drawing/2014/main" id="{3DBB85A3-2EFF-40B2-AC92-0E10A4B3A180}"/>
              </a:ext>
            </a:extLst>
          </p:cNvPr>
          <p:cNvSpPr>
            <a:spLocks noGrp="1"/>
          </p:cNvSpPr>
          <p:nvPr>
            <p:ph type="title"/>
          </p:nvPr>
        </p:nvSpPr>
        <p:spPr/>
        <p:txBody>
          <a:bodyPr/>
          <a:lstStyle/>
          <a:p>
            <a:r>
              <a:rPr lang="en-US" sz="3600" dirty="0"/>
              <a:t>WHAT DOES FAMILY ENGAGEMENT LOOK LIKE?</a:t>
            </a:r>
          </a:p>
        </p:txBody>
      </p:sp>
      <p:sp>
        <p:nvSpPr>
          <p:cNvPr id="4" name="TextBox 3"/>
          <p:cNvSpPr txBox="1"/>
          <p:nvPr/>
        </p:nvSpPr>
        <p:spPr>
          <a:xfrm>
            <a:off x="2455009" y="6393850"/>
            <a:ext cx="9259913" cy="430887"/>
          </a:xfrm>
          <a:prstGeom prst="rect">
            <a:avLst/>
          </a:prstGeom>
          <a:noFill/>
        </p:spPr>
        <p:txBody>
          <a:bodyPr wrap="square" rtlCol="0">
            <a:spAutoFit/>
          </a:bodyPr>
          <a:lstStyle/>
          <a:p>
            <a:pPr fontAlgn="base">
              <a:spcBef>
                <a:spcPct val="0"/>
              </a:spcBef>
              <a:spcAft>
                <a:spcPct val="0"/>
              </a:spcAft>
            </a:pPr>
            <a:r>
              <a:rPr lang="en-US" sz="1100" dirty="0">
                <a:solidFill>
                  <a:schemeClr val="bg1"/>
                </a:solidFill>
                <a:latin typeface="Hind Vadodara" panose="020B0604020202020204" charset="0"/>
                <a:ea typeface="ＭＳ Ｐゴシック" pitchFamily="-108" charset="-128"/>
                <a:cs typeface="Hind Vadodara" panose="020B0604020202020204" charset="0"/>
              </a:rPr>
              <a:t>Eccles &amp; Harold; Epstein &amp; Dauber, 1991; </a:t>
            </a:r>
            <a:r>
              <a:rPr lang="en-US" sz="1100" dirty="0" err="1">
                <a:solidFill>
                  <a:schemeClr val="bg1"/>
                </a:solidFill>
                <a:latin typeface="Hind Vadodara" panose="020B0604020202020204" charset="0"/>
                <a:ea typeface="ＭＳ Ｐゴシック" pitchFamily="-108" charset="-128"/>
                <a:cs typeface="Hind Vadodara" panose="020B0604020202020204" charset="0"/>
              </a:rPr>
              <a:t>Fette</a:t>
            </a:r>
            <a:r>
              <a:rPr lang="en-US" sz="1100" dirty="0">
                <a:solidFill>
                  <a:schemeClr val="bg1"/>
                </a:solidFill>
                <a:latin typeface="Hind Vadodara" panose="020B0604020202020204" charset="0"/>
                <a:ea typeface="ＭＳ Ｐゴシック" pitchFamily="-108" charset="-128"/>
                <a:cs typeface="Hind Vadodara" panose="020B0604020202020204" charset="0"/>
              </a:rPr>
              <a:t> et al., 2009; </a:t>
            </a:r>
            <a:r>
              <a:rPr lang="en-US" sz="1100" dirty="0" err="1">
                <a:solidFill>
                  <a:schemeClr val="bg1"/>
                </a:solidFill>
                <a:latin typeface="Hind Vadodara" panose="020B0604020202020204" charset="0"/>
                <a:ea typeface="ＭＳ Ｐゴシック" pitchFamily="-108" charset="-128"/>
                <a:cs typeface="Hind Vadodara" panose="020B0604020202020204" charset="0"/>
              </a:rPr>
              <a:t>Garbacz</a:t>
            </a:r>
            <a:r>
              <a:rPr lang="en-US" sz="1100" dirty="0">
                <a:solidFill>
                  <a:schemeClr val="bg1"/>
                </a:solidFill>
                <a:latin typeface="Hind Vadodara" panose="020B0604020202020204" charset="0"/>
                <a:ea typeface="ＭＳ Ｐゴシック" pitchFamily="-108" charset="-128"/>
                <a:cs typeface="Hind Vadodara" panose="020B0604020202020204" charset="0"/>
              </a:rPr>
              <a:t> (in press); Hill, 2010; </a:t>
            </a:r>
            <a:r>
              <a:rPr lang="en-US" sz="1100" dirty="0" err="1">
                <a:solidFill>
                  <a:schemeClr val="bg1"/>
                </a:solidFill>
                <a:latin typeface="Hind Vadodara" panose="020B0604020202020204" charset="0"/>
                <a:ea typeface="ＭＳ Ｐゴシック" pitchFamily="-108" charset="-128"/>
                <a:cs typeface="Hind Vadodara" panose="020B0604020202020204" charset="0"/>
              </a:rPr>
              <a:t>Leverson</a:t>
            </a:r>
            <a:r>
              <a:rPr lang="en-US" sz="1100" dirty="0">
                <a:solidFill>
                  <a:schemeClr val="bg1"/>
                </a:solidFill>
                <a:latin typeface="Hind Vadodara" panose="020B0604020202020204" charset="0"/>
                <a:ea typeface="ＭＳ Ｐゴシック" pitchFamily="-108" charset="-128"/>
                <a:cs typeface="Hind Vadodara" panose="020B0604020202020204" charset="0"/>
              </a:rPr>
              <a:t>, Smith, McIntosh, Rose, &amp; Pinkelman, 2016; Sheridan, Clarke, &amp; Christenson, 2014; Sheridan, </a:t>
            </a:r>
            <a:r>
              <a:rPr lang="en-US" sz="1100" dirty="0" err="1">
                <a:solidFill>
                  <a:schemeClr val="bg1"/>
                </a:solidFill>
                <a:latin typeface="Hind Vadodara" panose="020B0604020202020204" charset="0"/>
                <a:ea typeface="ＭＳ Ｐゴシック" pitchFamily="-108" charset="-128"/>
                <a:cs typeface="Hind Vadodara" panose="020B0604020202020204" charset="0"/>
              </a:rPr>
              <a:t>Rispoli</a:t>
            </a:r>
            <a:r>
              <a:rPr lang="en-US" sz="1100" dirty="0">
                <a:solidFill>
                  <a:schemeClr val="bg1"/>
                </a:solidFill>
                <a:latin typeface="Hind Vadodara" panose="020B0604020202020204" charset="0"/>
                <a:ea typeface="ＭＳ Ｐゴシック" pitchFamily="-108" charset="-128"/>
                <a:cs typeface="Hind Vadodara" panose="020B0604020202020204" charset="0"/>
              </a:rPr>
              <a:t>, &amp; Holmes, 2014</a:t>
            </a:r>
          </a:p>
        </p:txBody>
      </p:sp>
    </p:spTree>
    <p:extLst>
      <p:ext uri="{BB962C8B-B14F-4D97-AF65-F5344CB8AC3E}">
        <p14:creationId xmlns:p14="http://schemas.microsoft.com/office/powerpoint/2010/main" val="3788890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dirty="0"/>
              <a:t>RESEARCH SUPPORTS FAMILY ENGAGEMENT</a:t>
            </a:r>
            <a:endParaRPr dirty="0"/>
          </a:p>
        </p:txBody>
      </p:sp>
      <p:sp>
        <p:nvSpPr>
          <p:cNvPr id="573" name="Google Shape;573;p41"/>
          <p:cNvSpPr txBox="1">
            <a:spLocks noGrp="1"/>
          </p:cNvSpPr>
          <p:nvPr>
            <p:ph type="ctrTitle" idx="2"/>
          </p:nvPr>
        </p:nvSpPr>
        <p:spPr>
          <a:xfrm flipH="1">
            <a:off x="6735250" y="2038645"/>
            <a:ext cx="4380220" cy="535921"/>
          </a:xfrm>
          <a:prstGeom prst="rect">
            <a:avLst/>
          </a:prstGeom>
        </p:spPr>
        <p:txBody>
          <a:bodyPr spcFirstLastPara="1" wrap="square" lIns="121900" tIns="121900" rIns="121900" bIns="121900" anchor="b" anchorCtr="0">
            <a:noAutofit/>
          </a:bodyPr>
          <a:lstStyle/>
          <a:p>
            <a:r>
              <a:rPr lang="en" sz="2800" dirty="0"/>
              <a:t>Parents &amp; Teachers</a:t>
            </a:r>
            <a:endParaRPr sz="2800" dirty="0"/>
          </a:p>
        </p:txBody>
      </p:sp>
      <p:sp>
        <p:nvSpPr>
          <p:cNvPr id="575" name="Google Shape;575;p41"/>
          <p:cNvSpPr txBox="1">
            <a:spLocks noGrp="1"/>
          </p:cNvSpPr>
          <p:nvPr>
            <p:ph type="ctrTitle" idx="4"/>
          </p:nvPr>
        </p:nvSpPr>
        <p:spPr>
          <a:xfrm flipH="1">
            <a:off x="1454685" y="2038644"/>
            <a:ext cx="2733195" cy="535921"/>
          </a:xfrm>
          <a:prstGeom prst="rect">
            <a:avLst/>
          </a:prstGeom>
        </p:spPr>
        <p:txBody>
          <a:bodyPr spcFirstLastPara="1" wrap="square" lIns="121900" tIns="121900" rIns="121900" bIns="121900" anchor="b" anchorCtr="0">
            <a:noAutofit/>
          </a:bodyPr>
          <a:lstStyle/>
          <a:p>
            <a:r>
              <a:rPr lang="en" sz="2800" dirty="0"/>
              <a:t>Student</a:t>
            </a:r>
            <a:endParaRPr sz="2800" dirty="0"/>
          </a:p>
        </p:txBody>
      </p:sp>
      <p:sp>
        <p:nvSpPr>
          <p:cNvPr id="578" name="Google Shape;578;p41"/>
          <p:cNvSpPr txBox="1">
            <a:spLocks noGrp="1"/>
          </p:cNvSpPr>
          <p:nvPr>
            <p:ph type="subTitle" idx="7"/>
          </p:nvPr>
        </p:nvSpPr>
        <p:spPr>
          <a:xfrm flipH="1">
            <a:off x="1458809" y="2574565"/>
            <a:ext cx="3857206" cy="3621925"/>
          </a:xfrm>
          <a:prstGeom prst="rect">
            <a:avLst/>
          </a:prstGeom>
        </p:spPr>
        <p:txBody>
          <a:bodyPr spcFirstLastPara="1" wrap="square" lIns="121900" tIns="121900" rIns="121900" bIns="121900" anchor="t" anchorCtr="0">
            <a:noAutofit/>
          </a:bodyPr>
          <a:lstStyle/>
          <a:p>
            <a:pPr marL="342900" indent="-342900">
              <a:lnSpc>
                <a:spcPct val="125000"/>
              </a:lnSpc>
              <a:buClr>
                <a:schemeClr val="accent4">
                  <a:lumMod val="60000"/>
                  <a:lumOff val="40000"/>
                </a:schemeClr>
              </a:buClr>
              <a:buFont typeface="Courier New" panose="02070309020205020404" pitchFamily="49" charset="0"/>
              <a:buChar char="o"/>
            </a:pPr>
            <a:r>
              <a:rPr lang="en-US" sz="2000" dirty="0"/>
              <a:t>Achievement </a:t>
            </a:r>
            <a:r>
              <a:rPr lang="en-US" sz="1600" dirty="0"/>
              <a:t>(Fan &amp; Chen, 2001)</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Attendance </a:t>
            </a:r>
            <a:r>
              <a:rPr lang="en-US" sz="1600" dirty="0"/>
              <a:t>(Simon, 2001)</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School drop-out </a:t>
            </a:r>
            <a:r>
              <a:rPr lang="en-US" sz="1600" dirty="0"/>
              <a:t>(Barnard, 2004)</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Social behavior </a:t>
            </a:r>
            <a:r>
              <a:rPr lang="en-US" sz="1600" dirty="0"/>
              <a:t>(</a:t>
            </a:r>
            <a:r>
              <a:rPr lang="en-US" sz="1600" dirty="0" err="1"/>
              <a:t>Fantuzzo</a:t>
            </a:r>
            <a:r>
              <a:rPr lang="en-US" sz="1600" dirty="0"/>
              <a:t>, McWayne, Perry, &amp; Childs, 2004; </a:t>
            </a:r>
            <a:r>
              <a:rPr lang="en-US" sz="1600" dirty="0" err="1"/>
              <a:t>Garbacz</a:t>
            </a:r>
            <a:r>
              <a:rPr lang="en-US" sz="1600" dirty="0"/>
              <a:t> &amp; McIntyre, 2016)</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Peer affiliations </a:t>
            </a:r>
            <a:r>
              <a:rPr lang="en-US" sz="1600" dirty="0"/>
              <a:t>(</a:t>
            </a:r>
            <a:r>
              <a:rPr lang="en-US" sz="1600" dirty="0" err="1"/>
              <a:t>Garbacz</a:t>
            </a:r>
            <a:r>
              <a:rPr lang="en-US" sz="1600" dirty="0"/>
              <a:t>, </a:t>
            </a:r>
            <a:r>
              <a:rPr lang="en-US" sz="1600" dirty="0" err="1"/>
              <a:t>Zerr</a:t>
            </a:r>
            <a:r>
              <a:rPr lang="en-US" sz="1600" dirty="0"/>
              <a:t>, </a:t>
            </a:r>
            <a:r>
              <a:rPr lang="en-US" sz="1600" dirty="0" err="1"/>
              <a:t>Dishion</a:t>
            </a:r>
            <a:r>
              <a:rPr lang="en-US" sz="1600" dirty="0"/>
              <a:t>, Seeley, &amp; </a:t>
            </a:r>
            <a:r>
              <a:rPr lang="en-US" sz="1600" dirty="0" err="1"/>
              <a:t>Stormshak</a:t>
            </a:r>
            <a:r>
              <a:rPr lang="en-US" sz="1600" dirty="0"/>
              <a:t>, in press)</a:t>
            </a:r>
          </a:p>
        </p:txBody>
      </p:sp>
      <p:sp>
        <p:nvSpPr>
          <p:cNvPr id="580" name="Google Shape;580;p41"/>
          <p:cNvSpPr txBox="1">
            <a:spLocks noGrp="1"/>
          </p:cNvSpPr>
          <p:nvPr>
            <p:ph type="subTitle" idx="9"/>
          </p:nvPr>
        </p:nvSpPr>
        <p:spPr>
          <a:xfrm flipH="1">
            <a:off x="6735254" y="2509058"/>
            <a:ext cx="4047909" cy="3621926"/>
          </a:xfrm>
          <a:prstGeom prst="rect">
            <a:avLst/>
          </a:prstGeom>
        </p:spPr>
        <p:txBody>
          <a:bodyPr spcFirstLastPara="1" wrap="square" lIns="121900" tIns="121900" rIns="121900" bIns="121900" anchor="t" anchorCtr="0">
            <a:noAutofit/>
          </a:bodyPr>
          <a:lstStyle/>
          <a:p>
            <a:pPr marL="342900" indent="-342900">
              <a:lnSpc>
                <a:spcPct val="125000"/>
              </a:lnSpc>
              <a:buClr>
                <a:schemeClr val="accent4">
                  <a:lumMod val="60000"/>
                  <a:lumOff val="40000"/>
                </a:schemeClr>
              </a:buClr>
              <a:buFont typeface="Courier New" panose="02070309020205020404" pitchFamily="49" charset="0"/>
              <a:buChar char="o"/>
            </a:pPr>
            <a:r>
              <a:rPr lang="en-US" sz="2000" dirty="0"/>
              <a:t>Parent efficacy and competence </a:t>
            </a:r>
            <a:r>
              <a:rPr lang="en-US" sz="1600" dirty="0"/>
              <a:t>(</a:t>
            </a:r>
            <a:r>
              <a:rPr lang="en-US" sz="1600" dirty="0" err="1"/>
              <a:t>Semke</a:t>
            </a:r>
            <a:r>
              <a:rPr lang="en-US" sz="1600" dirty="0"/>
              <a:t>, </a:t>
            </a:r>
            <a:r>
              <a:rPr lang="en-US" sz="1600" dirty="0" err="1"/>
              <a:t>Garbacz</a:t>
            </a:r>
            <a:r>
              <a:rPr lang="en-US" sz="1600" dirty="0"/>
              <a:t>, Kwon, Sheridan, &amp; Woods, 2010; Sheridan et al., 2012)</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Parent trust of teachers </a:t>
            </a:r>
            <a:r>
              <a:rPr lang="en-US" sz="1600" dirty="0"/>
              <a:t>(Santiago, </a:t>
            </a:r>
            <a:r>
              <a:rPr lang="en-US" sz="1600" dirty="0" err="1"/>
              <a:t>Garbacz</a:t>
            </a:r>
            <a:r>
              <a:rPr lang="en-US" sz="1600" dirty="0"/>
              <a:t>, Beattie, &amp; Moore, 2016)</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Teachers improved job satisfaction and fewer transfer requests </a:t>
            </a:r>
            <a:r>
              <a:rPr lang="en-US" sz="1600" dirty="0"/>
              <a:t>(Christenson, 1995)</a:t>
            </a:r>
          </a:p>
          <a:p>
            <a:pPr marL="342900" indent="-342900">
              <a:lnSpc>
                <a:spcPct val="125000"/>
              </a:lnSpc>
              <a:buClr>
                <a:schemeClr val="accent4">
                  <a:lumMod val="60000"/>
                  <a:lumOff val="40000"/>
                </a:schemeClr>
              </a:buClr>
              <a:buFont typeface="Courier New" panose="02070309020205020404" pitchFamily="49" charset="0"/>
              <a:buChar char="o"/>
            </a:pPr>
            <a:r>
              <a:rPr lang="en-US" sz="2000" dirty="0"/>
              <a:t>Parent-teacher relationship </a:t>
            </a:r>
            <a:r>
              <a:rPr lang="en-US" sz="1600" dirty="0"/>
              <a:t>(Sheridan et al., 2017)</a:t>
            </a:r>
          </a:p>
        </p:txBody>
      </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813349" y="2111260"/>
            <a:ext cx="505771" cy="375651"/>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121900" tIns="121900" rIns="121900" bIns="121900" anchor="ctr" anchorCtr="0">
              <a:noAutofit/>
            </a:bodyPr>
            <a:lstStyle/>
            <a:p>
              <a:endParaRPr sz="2800"/>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121900" tIns="121900" rIns="121900" bIns="121900" anchor="ctr" anchorCtr="0">
              <a:noAutofit/>
            </a:bodyPr>
            <a:lstStyle/>
            <a:p>
              <a:endParaRPr sz="2800"/>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121900" tIns="121900" rIns="121900" bIns="121900" anchor="ctr" anchorCtr="0">
              <a:noAutofit/>
            </a:bodyPr>
            <a:lstStyle/>
            <a:p>
              <a:endParaRPr sz="2800"/>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121900" tIns="121900" rIns="121900" bIns="121900" anchor="ctr" anchorCtr="0">
              <a:noAutofit/>
            </a:bodyPr>
            <a:lstStyle/>
            <a:p>
              <a:endParaRPr sz="2800" dirty="0"/>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121900" tIns="121900" rIns="121900" bIns="121900" anchor="ctr" anchorCtr="0">
              <a:noAutofit/>
            </a:bodyPr>
            <a:lstStyle/>
            <a:p>
              <a:endParaRPr sz="2800" dirty="0"/>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121900" tIns="121900" rIns="121900" bIns="121900" anchor="ctr" anchorCtr="0">
              <a:noAutofit/>
            </a:bodyPr>
            <a:lstStyle/>
            <a:p>
              <a:endParaRPr sz="2800"/>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800"/>
            </a:p>
          </p:txBody>
        </p:sp>
      </p:gr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6061117" y="1956726"/>
            <a:ext cx="498617" cy="457492"/>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121900" tIns="121900" rIns="121900" bIns="121900" anchor="ctr" anchorCtr="0">
              <a:noAutofit/>
            </a:bodyPr>
            <a:lstStyle/>
            <a:p>
              <a:endParaRPr sz="2800"/>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121900" tIns="121900" rIns="121900" bIns="121900" anchor="ctr" anchorCtr="0">
              <a:noAutofit/>
            </a:bodyPr>
            <a:lstStyle/>
            <a:p>
              <a:endParaRPr sz="2800"/>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121900" tIns="121900" rIns="121900" bIns="121900" anchor="ctr" anchorCtr="0">
              <a:noAutofit/>
            </a:bodyPr>
            <a:lstStyle/>
            <a:p>
              <a:endParaRPr sz="2800"/>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800"/>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2"/>
            </a:solidFill>
            <a:ln>
              <a:noFill/>
            </a:ln>
          </p:spPr>
          <p:txBody>
            <a:bodyPr spcFirstLastPara="1" wrap="square" lIns="121900" tIns="121900" rIns="121900" bIns="121900" anchor="ctr" anchorCtr="0">
              <a:noAutofit/>
            </a:bodyPr>
            <a:lstStyle/>
            <a:p>
              <a:endParaRPr sz="2800"/>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2"/>
            </a:solidFill>
            <a:ln>
              <a:noFill/>
            </a:ln>
          </p:spPr>
          <p:txBody>
            <a:bodyPr spcFirstLastPara="1" wrap="square" lIns="121900" tIns="121900" rIns="121900" bIns="121900" anchor="ctr" anchorCtr="0">
              <a:noAutofit/>
            </a:bodyPr>
            <a:lstStyle/>
            <a:p>
              <a:endParaRPr sz="2800"/>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800"/>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121900" tIns="121900" rIns="121900" bIns="121900" anchor="ctr" anchorCtr="0">
              <a:noAutofit/>
            </a:bodyPr>
            <a:lstStyle/>
            <a:p>
              <a:endParaRPr sz="2800"/>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800"/>
            </a:p>
          </p:txBody>
        </p:sp>
      </p:grpSp>
      <p:grpSp>
        <p:nvGrpSpPr>
          <p:cNvPr id="274" name="Google Shape;7882;p68">
            <a:extLst>
              <a:ext uri="{FF2B5EF4-FFF2-40B4-BE49-F238E27FC236}">
                <a16:creationId xmlns:a16="http://schemas.microsoft.com/office/drawing/2014/main" id="{1D7EE0C4-B14E-47A5-A145-34D3C4B0C8FD}"/>
              </a:ext>
            </a:extLst>
          </p:cNvPr>
          <p:cNvGrpSpPr/>
          <p:nvPr/>
        </p:nvGrpSpPr>
        <p:grpSpPr>
          <a:xfrm>
            <a:off x="10021056" y="2021531"/>
            <a:ext cx="457200" cy="365760"/>
            <a:chOff x="2163842" y="1506972"/>
            <a:chExt cx="382787" cy="331566"/>
          </a:xfrm>
        </p:grpSpPr>
        <p:sp>
          <p:nvSpPr>
            <p:cNvPr id="275" name="Google Shape;7883;p68">
              <a:extLst>
                <a:ext uri="{FF2B5EF4-FFF2-40B4-BE49-F238E27FC236}">
                  <a16:creationId xmlns:a16="http://schemas.microsoft.com/office/drawing/2014/main" id="{51B10189-1449-417A-8E7F-15ABF47E86CD}"/>
                </a:ext>
              </a:extLst>
            </p:cNvPr>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76" name="Google Shape;7884;p68">
              <a:extLst>
                <a:ext uri="{FF2B5EF4-FFF2-40B4-BE49-F238E27FC236}">
                  <a16:creationId xmlns:a16="http://schemas.microsoft.com/office/drawing/2014/main" id="{8ED3193B-DE21-46CD-A2CF-729CB265FF3F}"/>
                </a:ext>
              </a:extLst>
            </p:cNvPr>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rgbClr val="91A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77" name="Google Shape;7885;p68">
              <a:extLst>
                <a:ext uri="{FF2B5EF4-FFF2-40B4-BE49-F238E27FC236}">
                  <a16:creationId xmlns:a16="http://schemas.microsoft.com/office/drawing/2014/main" id="{0BE83077-DBE9-4020-A470-30F81AE28B50}"/>
                </a:ext>
              </a:extLst>
            </p:cNvPr>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A3B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78" name="Google Shape;7886;p68">
              <a:extLst>
                <a:ext uri="{FF2B5EF4-FFF2-40B4-BE49-F238E27FC236}">
                  <a16:creationId xmlns:a16="http://schemas.microsoft.com/office/drawing/2014/main" id="{CF1A5FF4-DF84-41B0-ADA1-C9A3F7AAB27D}"/>
                </a:ext>
              </a:extLst>
            </p:cNvPr>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91A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79" name="Google Shape;7887;p68">
              <a:extLst>
                <a:ext uri="{FF2B5EF4-FFF2-40B4-BE49-F238E27FC236}">
                  <a16:creationId xmlns:a16="http://schemas.microsoft.com/office/drawing/2014/main" id="{B3D8CA95-F664-4997-8328-8D346ED47908}"/>
                </a:ext>
              </a:extLst>
            </p:cNvPr>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80" name="Google Shape;7888;p68">
              <a:extLst>
                <a:ext uri="{FF2B5EF4-FFF2-40B4-BE49-F238E27FC236}">
                  <a16:creationId xmlns:a16="http://schemas.microsoft.com/office/drawing/2014/main" id="{CFF81285-DE35-47F7-AB2B-D6F78F893084}"/>
                </a:ext>
              </a:extLst>
            </p:cNvPr>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rgbClr val="2B45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81" name="Google Shape;7889;p68">
              <a:extLst>
                <a:ext uri="{FF2B5EF4-FFF2-40B4-BE49-F238E27FC236}">
                  <a16:creationId xmlns:a16="http://schemas.microsoft.com/office/drawing/2014/main" id="{9CFA8122-6BB7-4E3A-9858-D88708C16B95}"/>
                </a:ext>
              </a:extLst>
            </p:cNvPr>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82" name="Google Shape;7890;p68">
              <a:extLst>
                <a:ext uri="{FF2B5EF4-FFF2-40B4-BE49-F238E27FC236}">
                  <a16:creationId xmlns:a16="http://schemas.microsoft.com/office/drawing/2014/main" id="{F3B339AE-3317-4259-8E39-BD374A0B2AB1}"/>
                </a:ext>
              </a:extLst>
            </p:cNvPr>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91A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Tree>
    <p:extLst>
      <p:ext uri="{BB962C8B-B14F-4D97-AF65-F5344CB8AC3E}">
        <p14:creationId xmlns:p14="http://schemas.microsoft.com/office/powerpoint/2010/main" val="20499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5"/>
                                        </p:tgtEl>
                                        <p:attrNameLst>
                                          <p:attrName>style.visibility</p:attrName>
                                        </p:attrNameLst>
                                      </p:cBhvr>
                                      <p:to>
                                        <p:strVal val="visible"/>
                                      </p:to>
                                    </p:set>
                                    <p:anim calcmode="lin" valueType="num">
                                      <p:cBhvr additive="base">
                                        <p:cTn id="7" dur="500" fill="hold"/>
                                        <p:tgtEl>
                                          <p:spTgt spid="575"/>
                                        </p:tgtEl>
                                        <p:attrNameLst>
                                          <p:attrName>ppt_x</p:attrName>
                                        </p:attrNameLst>
                                      </p:cBhvr>
                                      <p:tavLst>
                                        <p:tav tm="0">
                                          <p:val>
                                            <p:strVal val="0-#ppt_w/2"/>
                                          </p:val>
                                        </p:tav>
                                        <p:tav tm="100000">
                                          <p:val>
                                            <p:strVal val="#ppt_x"/>
                                          </p:val>
                                        </p:tav>
                                      </p:tavLst>
                                    </p:anim>
                                    <p:anim calcmode="lin" valueType="num">
                                      <p:cBhvr additive="base">
                                        <p:cTn id="8" dur="500" fill="hold"/>
                                        <p:tgtEl>
                                          <p:spTgt spid="5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78">
                                            <p:txEl>
                                              <p:pRg st="0" end="0"/>
                                            </p:txEl>
                                          </p:spTgt>
                                        </p:tgtEl>
                                        <p:attrNameLst>
                                          <p:attrName>style.visibility</p:attrName>
                                        </p:attrNameLst>
                                      </p:cBhvr>
                                      <p:to>
                                        <p:strVal val="visible"/>
                                      </p:to>
                                    </p:set>
                                    <p:animEffect transition="in" filter="fade">
                                      <p:cBhvr>
                                        <p:cTn id="12" dur="500"/>
                                        <p:tgtEl>
                                          <p:spTgt spid="57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78">
                                            <p:txEl>
                                              <p:pRg st="1" end="1"/>
                                            </p:txEl>
                                          </p:spTgt>
                                        </p:tgtEl>
                                        <p:attrNameLst>
                                          <p:attrName>style.visibility</p:attrName>
                                        </p:attrNameLst>
                                      </p:cBhvr>
                                      <p:to>
                                        <p:strVal val="visible"/>
                                      </p:to>
                                    </p:set>
                                    <p:animEffect transition="in" filter="fade">
                                      <p:cBhvr>
                                        <p:cTn id="16" dur="500"/>
                                        <p:tgtEl>
                                          <p:spTgt spid="578">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78">
                                            <p:txEl>
                                              <p:pRg st="2" end="2"/>
                                            </p:txEl>
                                          </p:spTgt>
                                        </p:tgtEl>
                                        <p:attrNameLst>
                                          <p:attrName>style.visibility</p:attrName>
                                        </p:attrNameLst>
                                      </p:cBhvr>
                                      <p:to>
                                        <p:strVal val="visible"/>
                                      </p:to>
                                    </p:set>
                                    <p:animEffect transition="in" filter="fade">
                                      <p:cBhvr>
                                        <p:cTn id="20" dur="500"/>
                                        <p:tgtEl>
                                          <p:spTgt spid="578">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78">
                                            <p:txEl>
                                              <p:pRg st="3" end="3"/>
                                            </p:txEl>
                                          </p:spTgt>
                                        </p:tgtEl>
                                        <p:attrNameLst>
                                          <p:attrName>style.visibility</p:attrName>
                                        </p:attrNameLst>
                                      </p:cBhvr>
                                      <p:to>
                                        <p:strVal val="visible"/>
                                      </p:to>
                                    </p:set>
                                    <p:animEffect transition="in" filter="fade">
                                      <p:cBhvr>
                                        <p:cTn id="24" dur="500"/>
                                        <p:tgtEl>
                                          <p:spTgt spid="578">
                                            <p:txEl>
                                              <p:pRg st="3" end="3"/>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578">
                                            <p:txEl>
                                              <p:pRg st="4" end="4"/>
                                            </p:txEl>
                                          </p:spTgt>
                                        </p:tgtEl>
                                        <p:attrNameLst>
                                          <p:attrName>style.visibility</p:attrName>
                                        </p:attrNameLst>
                                      </p:cBhvr>
                                      <p:to>
                                        <p:strVal val="visible"/>
                                      </p:to>
                                    </p:set>
                                    <p:animEffect transition="in" filter="fade">
                                      <p:cBhvr>
                                        <p:cTn id="28" dur="500"/>
                                        <p:tgtEl>
                                          <p:spTgt spid="57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fill="hold"/>
                                        <p:tgtEl>
                                          <p:spTgt spid="573"/>
                                        </p:tgtEl>
                                        <p:attrNameLst>
                                          <p:attrName>ppt_x</p:attrName>
                                        </p:attrNameLst>
                                      </p:cBhvr>
                                      <p:tavLst>
                                        <p:tav tm="0">
                                          <p:val>
                                            <p:strVal val="1+#ppt_w/2"/>
                                          </p:val>
                                        </p:tav>
                                        <p:tav tm="100000">
                                          <p:val>
                                            <p:strVal val="#ppt_x"/>
                                          </p:val>
                                        </p:tav>
                                      </p:tavLst>
                                    </p:anim>
                                    <p:anim calcmode="lin" valueType="num">
                                      <p:cBhvr additive="base">
                                        <p:cTn id="34" dur="500" fill="hold"/>
                                        <p:tgtEl>
                                          <p:spTgt spid="57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30"/>
                                        </p:tgtEl>
                                        <p:attrNameLst>
                                          <p:attrName>style.visibility</p:attrName>
                                        </p:attrNameLst>
                                      </p:cBhvr>
                                      <p:to>
                                        <p:strVal val="visible"/>
                                      </p:to>
                                    </p:set>
                                    <p:animEffect transition="in" filter="fade">
                                      <p:cBhvr>
                                        <p:cTn id="38" dur="500"/>
                                        <p:tgtEl>
                                          <p:spTgt spid="330"/>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80">
                                            <p:txEl>
                                              <p:pRg st="0" end="0"/>
                                            </p:txEl>
                                          </p:spTgt>
                                        </p:tgtEl>
                                        <p:attrNameLst>
                                          <p:attrName>style.visibility</p:attrName>
                                        </p:attrNameLst>
                                      </p:cBhvr>
                                      <p:to>
                                        <p:strVal val="visible"/>
                                      </p:to>
                                    </p:set>
                                    <p:animEffect transition="in" filter="fade">
                                      <p:cBhvr>
                                        <p:cTn id="42" dur="500"/>
                                        <p:tgtEl>
                                          <p:spTgt spid="580">
                                            <p:txEl>
                                              <p:pRg st="0" end="0"/>
                                            </p:txEl>
                                          </p:spTgt>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580">
                                            <p:txEl>
                                              <p:pRg st="1" end="1"/>
                                            </p:txEl>
                                          </p:spTgt>
                                        </p:tgtEl>
                                        <p:attrNameLst>
                                          <p:attrName>style.visibility</p:attrName>
                                        </p:attrNameLst>
                                      </p:cBhvr>
                                      <p:to>
                                        <p:strVal val="visible"/>
                                      </p:to>
                                    </p:set>
                                    <p:animEffect transition="in" filter="fade">
                                      <p:cBhvr>
                                        <p:cTn id="46" dur="500"/>
                                        <p:tgtEl>
                                          <p:spTgt spid="580">
                                            <p:txEl>
                                              <p:pRg st="1" end="1"/>
                                            </p:txEl>
                                          </p:spTgt>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580">
                                            <p:txEl>
                                              <p:pRg st="2" end="2"/>
                                            </p:txEl>
                                          </p:spTgt>
                                        </p:tgtEl>
                                        <p:attrNameLst>
                                          <p:attrName>style.visibility</p:attrName>
                                        </p:attrNameLst>
                                      </p:cBhvr>
                                      <p:to>
                                        <p:strVal val="visible"/>
                                      </p:to>
                                    </p:set>
                                    <p:animEffect transition="in" filter="fade">
                                      <p:cBhvr>
                                        <p:cTn id="50" dur="500"/>
                                        <p:tgtEl>
                                          <p:spTgt spid="580">
                                            <p:txEl>
                                              <p:pRg st="2" end="2"/>
                                            </p:txEl>
                                          </p:spTgt>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580">
                                            <p:txEl>
                                              <p:pRg st="3" end="3"/>
                                            </p:txEl>
                                          </p:spTgt>
                                        </p:tgtEl>
                                        <p:attrNameLst>
                                          <p:attrName>style.visibility</p:attrName>
                                        </p:attrNameLst>
                                      </p:cBhvr>
                                      <p:to>
                                        <p:strVal val="visible"/>
                                      </p:to>
                                    </p:set>
                                    <p:animEffect transition="in" filter="fade">
                                      <p:cBhvr>
                                        <p:cTn id="54" dur="500"/>
                                        <p:tgtEl>
                                          <p:spTgt spid="580">
                                            <p:txEl>
                                              <p:pRg st="3" end="3"/>
                                            </p:txEl>
                                          </p:spTgt>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322"/>
                                        </p:tgtEl>
                                        <p:attrNameLst>
                                          <p:attrName>style.visibility</p:attrName>
                                        </p:attrNameLst>
                                      </p:cBhvr>
                                      <p:to>
                                        <p:strVal val="visible"/>
                                      </p:to>
                                    </p:set>
                                    <p:animEffect transition="in" filter="fade">
                                      <p:cBhvr>
                                        <p:cTn id="58" dur="500"/>
                                        <p:tgtEl>
                                          <p:spTgt spid="3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75"/>
                                        </p:tgtEl>
                                      </p:cBhvr>
                                    </p:animEffect>
                                    <p:set>
                                      <p:cBhvr>
                                        <p:cTn id="63" dur="1" fill="hold">
                                          <p:stCondLst>
                                            <p:cond delay="499"/>
                                          </p:stCondLst>
                                        </p:cTn>
                                        <p:tgtEl>
                                          <p:spTgt spid="57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78">
                                            <p:txEl>
                                              <p:pRg st="0" end="0"/>
                                            </p:txEl>
                                          </p:spTgt>
                                        </p:tgtEl>
                                      </p:cBhvr>
                                    </p:animEffect>
                                    <p:set>
                                      <p:cBhvr>
                                        <p:cTn id="66" dur="1" fill="hold">
                                          <p:stCondLst>
                                            <p:cond delay="499"/>
                                          </p:stCondLst>
                                        </p:cTn>
                                        <p:tgtEl>
                                          <p:spTgt spid="578">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78">
                                            <p:txEl>
                                              <p:pRg st="1" end="1"/>
                                            </p:txEl>
                                          </p:spTgt>
                                        </p:tgtEl>
                                      </p:cBhvr>
                                    </p:animEffect>
                                    <p:set>
                                      <p:cBhvr>
                                        <p:cTn id="69" dur="1" fill="hold">
                                          <p:stCondLst>
                                            <p:cond delay="499"/>
                                          </p:stCondLst>
                                        </p:cTn>
                                        <p:tgtEl>
                                          <p:spTgt spid="578">
                                            <p:txEl>
                                              <p:pRg st="1" end="1"/>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78">
                                            <p:txEl>
                                              <p:pRg st="2" end="2"/>
                                            </p:txEl>
                                          </p:spTgt>
                                        </p:tgtEl>
                                      </p:cBhvr>
                                    </p:animEffect>
                                    <p:set>
                                      <p:cBhvr>
                                        <p:cTn id="72" dur="1" fill="hold">
                                          <p:stCondLst>
                                            <p:cond delay="499"/>
                                          </p:stCondLst>
                                        </p:cTn>
                                        <p:tgtEl>
                                          <p:spTgt spid="578">
                                            <p:txEl>
                                              <p:pRg st="2" end="2"/>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78">
                                            <p:txEl>
                                              <p:pRg st="3" end="3"/>
                                            </p:txEl>
                                          </p:spTgt>
                                        </p:tgtEl>
                                      </p:cBhvr>
                                    </p:animEffect>
                                    <p:set>
                                      <p:cBhvr>
                                        <p:cTn id="75" dur="1" fill="hold">
                                          <p:stCondLst>
                                            <p:cond delay="499"/>
                                          </p:stCondLst>
                                        </p:cTn>
                                        <p:tgtEl>
                                          <p:spTgt spid="578">
                                            <p:txEl>
                                              <p:pRg st="3" end="3"/>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578">
                                            <p:txEl>
                                              <p:pRg st="4" end="4"/>
                                            </p:txEl>
                                          </p:spTgt>
                                        </p:tgtEl>
                                      </p:cBhvr>
                                    </p:animEffect>
                                    <p:set>
                                      <p:cBhvr>
                                        <p:cTn id="78" dur="1" fill="hold">
                                          <p:stCondLst>
                                            <p:cond delay="499"/>
                                          </p:stCondLst>
                                        </p:cTn>
                                        <p:tgtEl>
                                          <p:spTgt spid="578">
                                            <p:txEl>
                                              <p:pRg st="4" end="4"/>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573"/>
                                        </p:tgtEl>
                                      </p:cBhvr>
                                    </p:animEffect>
                                    <p:set>
                                      <p:cBhvr>
                                        <p:cTn id="81" dur="1" fill="hold">
                                          <p:stCondLst>
                                            <p:cond delay="499"/>
                                          </p:stCondLst>
                                        </p:cTn>
                                        <p:tgtEl>
                                          <p:spTgt spid="57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30"/>
                                        </p:tgtEl>
                                      </p:cBhvr>
                                    </p:animEffect>
                                    <p:set>
                                      <p:cBhvr>
                                        <p:cTn id="84" dur="1" fill="hold">
                                          <p:stCondLst>
                                            <p:cond delay="499"/>
                                          </p:stCondLst>
                                        </p:cTn>
                                        <p:tgtEl>
                                          <p:spTgt spid="33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80">
                                            <p:txEl>
                                              <p:pRg st="0" end="0"/>
                                            </p:txEl>
                                          </p:spTgt>
                                        </p:tgtEl>
                                      </p:cBhvr>
                                    </p:animEffect>
                                    <p:set>
                                      <p:cBhvr>
                                        <p:cTn id="87" dur="1" fill="hold">
                                          <p:stCondLst>
                                            <p:cond delay="499"/>
                                          </p:stCondLst>
                                        </p:cTn>
                                        <p:tgtEl>
                                          <p:spTgt spid="580">
                                            <p:txEl>
                                              <p:pRg st="0" end="0"/>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80">
                                            <p:txEl>
                                              <p:pRg st="1" end="1"/>
                                            </p:txEl>
                                          </p:spTgt>
                                        </p:tgtEl>
                                      </p:cBhvr>
                                    </p:animEffect>
                                    <p:set>
                                      <p:cBhvr>
                                        <p:cTn id="90" dur="1" fill="hold">
                                          <p:stCondLst>
                                            <p:cond delay="499"/>
                                          </p:stCondLst>
                                        </p:cTn>
                                        <p:tgtEl>
                                          <p:spTgt spid="580">
                                            <p:txEl>
                                              <p:pRg st="1" end="1"/>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80">
                                            <p:txEl>
                                              <p:pRg st="2" end="2"/>
                                            </p:txEl>
                                          </p:spTgt>
                                        </p:tgtEl>
                                      </p:cBhvr>
                                    </p:animEffect>
                                    <p:set>
                                      <p:cBhvr>
                                        <p:cTn id="93" dur="1" fill="hold">
                                          <p:stCondLst>
                                            <p:cond delay="499"/>
                                          </p:stCondLst>
                                        </p:cTn>
                                        <p:tgtEl>
                                          <p:spTgt spid="580">
                                            <p:txEl>
                                              <p:pRg st="2" end="2"/>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80">
                                            <p:txEl>
                                              <p:pRg st="3" end="3"/>
                                            </p:txEl>
                                          </p:spTgt>
                                        </p:tgtEl>
                                      </p:cBhvr>
                                    </p:animEffect>
                                    <p:set>
                                      <p:cBhvr>
                                        <p:cTn id="96" dur="1" fill="hold">
                                          <p:stCondLst>
                                            <p:cond delay="499"/>
                                          </p:stCondLst>
                                        </p:cTn>
                                        <p:tgtEl>
                                          <p:spTgt spid="580">
                                            <p:txEl>
                                              <p:pRg st="3" end="3"/>
                                            </p:txEl>
                                          </p:spTgt>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322"/>
                                        </p:tgtEl>
                                      </p:cBhvr>
                                    </p:animEffect>
                                    <p:set>
                                      <p:cBhvr>
                                        <p:cTn id="99" dur="1" fill="hold">
                                          <p:stCondLst>
                                            <p:cond delay="499"/>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0"/>
      <p:bldP spid="573" grpId="1"/>
      <p:bldP spid="575" grpId="0"/>
      <p:bldP spid="575" grpId="1"/>
      <p:bldP spid="578" grpId="0" build="p"/>
      <p:bldP spid="578" grpId="1" build="p"/>
      <p:bldP spid="580" grpId="0" build="p"/>
      <p:bldP spid="580" grpI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6428C3-4846-4410-A059-46622412EB9A}"/>
              </a:ext>
            </a:extLst>
          </p:cNvPr>
          <p:cNvSpPr>
            <a:spLocks noGrp="1"/>
          </p:cNvSpPr>
          <p:nvPr>
            <p:ph type="title"/>
          </p:nvPr>
        </p:nvSpPr>
        <p:spPr/>
        <p:txBody>
          <a:bodyPr/>
          <a:lstStyle/>
          <a:p>
            <a:r>
              <a:rPr lang="en-US" dirty="0"/>
              <a:t>KEY FAMILY ENGAGEMENT APPROACHES</a:t>
            </a:r>
          </a:p>
        </p:txBody>
      </p:sp>
      <p:sp>
        <p:nvSpPr>
          <p:cNvPr id="4" name="TextBox 3">
            <a:extLst>
              <a:ext uri="{FF2B5EF4-FFF2-40B4-BE49-F238E27FC236}">
                <a16:creationId xmlns:a16="http://schemas.microsoft.com/office/drawing/2014/main" id="{603B6DEE-4562-F841-BF71-B99688F080C6}"/>
              </a:ext>
            </a:extLst>
          </p:cNvPr>
          <p:cNvSpPr txBox="1"/>
          <p:nvPr/>
        </p:nvSpPr>
        <p:spPr>
          <a:xfrm>
            <a:off x="2667001" y="6515103"/>
            <a:ext cx="6412875" cy="230832"/>
          </a:xfrm>
          <a:prstGeom prst="rect">
            <a:avLst/>
          </a:prstGeom>
          <a:noFill/>
        </p:spPr>
        <p:txBody>
          <a:bodyPr wrap="square" rtlCol="0">
            <a:spAutoFit/>
          </a:bodyPr>
          <a:lstStyle/>
          <a:p>
            <a:pPr algn="ctr" fontAlgn="base">
              <a:spcBef>
                <a:spcPct val="0"/>
              </a:spcBef>
              <a:spcAft>
                <a:spcPct val="0"/>
              </a:spcAft>
            </a:pPr>
            <a:r>
              <a:rPr lang="en-US" sz="900" err="1">
                <a:solidFill>
                  <a:schemeClr val="bg1"/>
                </a:solidFill>
                <a:latin typeface="Arial" pitchFamily="-1" charset="0"/>
                <a:ea typeface="ＭＳ Ｐゴシック" pitchFamily="-108" charset="-128"/>
              </a:rPr>
              <a:t>Dishion</a:t>
            </a:r>
            <a:r>
              <a:rPr lang="en-US" sz="900">
                <a:solidFill>
                  <a:schemeClr val="bg1"/>
                </a:solidFill>
                <a:latin typeface="Arial" pitchFamily="-1" charset="0"/>
                <a:ea typeface="ＭＳ Ｐゴシック" pitchFamily="-108" charset="-128"/>
              </a:rPr>
              <a:t> (2011); Garbacz (in press); Horner (2017); Mapp &amp; Hong (2010); Moore et al. (2016)</a:t>
            </a:r>
          </a:p>
        </p:txBody>
      </p:sp>
      <p:graphicFrame>
        <p:nvGraphicFramePr>
          <p:cNvPr id="7" name="Diagram 6">
            <a:extLst>
              <a:ext uri="{FF2B5EF4-FFF2-40B4-BE49-F238E27FC236}">
                <a16:creationId xmlns:a16="http://schemas.microsoft.com/office/drawing/2014/main" id="{AA077810-8511-4698-8B02-45C89CC136D0}"/>
              </a:ext>
            </a:extLst>
          </p:cNvPr>
          <p:cNvGraphicFramePr/>
          <p:nvPr>
            <p:extLst>
              <p:ext uri="{D42A27DB-BD31-4B8C-83A1-F6EECF244321}">
                <p14:modId xmlns:p14="http://schemas.microsoft.com/office/powerpoint/2010/main" val="2667876214"/>
              </p:ext>
            </p:extLst>
          </p:nvPr>
        </p:nvGraphicFramePr>
        <p:xfrm>
          <a:off x="624293" y="1313064"/>
          <a:ext cx="10498289" cy="5077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094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A3BD3-D67D-B845-B453-EFCB920E9645}"/>
              </a:ext>
            </a:extLst>
          </p:cNvPr>
          <p:cNvSpPr>
            <a:spLocks noGrp="1"/>
          </p:cNvSpPr>
          <p:nvPr>
            <p:ph type="subTitle" idx="1"/>
          </p:nvPr>
        </p:nvSpPr>
        <p:spPr>
          <a:xfrm flipH="1">
            <a:off x="4530667" y="2256068"/>
            <a:ext cx="3368000" cy="3830379"/>
          </a:xfrm>
          <a:prstGeom prst="roundRect">
            <a:avLst/>
          </a:prstGeom>
        </p:spPr>
        <p:style>
          <a:lnRef idx="3">
            <a:schemeClr val="lt1"/>
          </a:lnRef>
          <a:fillRef idx="1">
            <a:schemeClr val="accent4"/>
          </a:fillRef>
          <a:effectRef idx="1">
            <a:schemeClr val="accent4"/>
          </a:effectRef>
          <a:fontRef idx="minor">
            <a:schemeClr val="lt1"/>
          </a:fontRef>
        </p:style>
        <p:txBody>
          <a:bodyPr anchor="ctr">
            <a:noAutofit/>
          </a:bodyPr>
          <a:lstStyle/>
          <a:p>
            <a:pPr marL="434340" indent="-342900" algn="l">
              <a:buFont typeface="Arial" panose="020B0604020202020204" pitchFamily="34" charset="0"/>
              <a:buChar char="•"/>
            </a:pPr>
            <a:r>
              <a:rPr lang="en-US" sz="2000" dirty="0"/>
              <a:t>Engage families in PBIS at school</a:t>
            </a:r>
          </a:p>
          <a:p>
            <a:pPr marL="434340" lvl="1" indent="-342900" algn="l">
              <a:buFont typeface="Arial" panose="020B0604020202020204" pitchFamily="34" charset="0"/>
              <a:buChar char="•"/>
            </a:pPr>
            <a:endParaRPr lang="en-US" sz="2000" dirty="0"/>
          </a:p>
          <a:p>
            <a:pPr marL="434340" indent="-342900" algn="l">
              <a:buFont typeface="Arial" panose="020B0604020202020204" pitchFamily="34" charset="0"/>
              <a:buChar char="•"/>
            </a:pPr>
            <a:r>
              <a:rPr lang="en-US" sz="2000" dirty="0"/>
              <a:t>Support families to use positive behavior approaches at home</a:t>
            </a:r>
          </a:p>
          <a:p>
            <a:pPr marL="434340" lvl="1" indent="-342900" algn="l">
              <a:buFont typeface="Arial" panose="020B0604020202020204" pitchFamily="34" charset="0"/>
              <a:buChar char="•"/>
            </a:pPr>
            <a:endParaRPr lang="en-US" sz="2000" dirty="0"/>
          </a:p>
          <a:p>
            <a:pPr marL="434340" indent="-342900" algn="l">
              <a:buFont typeface="Arial" panose="020B0604020202020204" pitchFamily="34" charset="0"/>
              <a:buChar char="•"/>
            </a:pPr>
            <a:r>
              <a:rPr lang="en-US" sz="2000" dirty="0"/>
              <a:t>Coordinate practices across home and school</a:t>
            </a:r>
          </a:p>
        </p:txBody>
      </p:sp>
      <p:sp>
        <p:nvSpPr>
          <p:cNvPr id="9" name="Title 8">
            <a:extLst>
              <a:ext uri="{FF2B5EF4-FFF2-40B4-BE49-F238E27FC236}">
                <a16:creationId xmlns:a16="http://schemas.microsoft.com/office/drawing/2014/main" id="{271493A7-A8AF-4067-ACC9-825556A2B6C1}"/>
              </a:ext>
            </a:extLst>
          </p:cNvPr>
          <p:cNvSpPr>
            <a:spLocks noGrp="1"/>
          </p:cNvSpPr>
          <p:nvPr>
            <p:ph type="ctrTitle" idx="2"/>
          </p:nvPr>
        </p:nvSpPr>
        <p:spPr>
          <a:xfrm flipH="1">
            <a:off x="669114" y="635267"/>
            <a:ext cx="6540208" cy="1467170"/>
          </a:xfrm>
        </p:spPr>
        <p:txBody>
          <a:bodyPr/>
          <a:lstStyle/>
          <a:p>
            <a:r>
              <a:rPr lang="en-US" dirty="0"/>
              <a:t>APPROACHES TO FAMILY ENGAGEMENT IN PBIS</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4051" y="2102437"/>
            <a:ext cx="3155325" cy="3404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5B1B186-E693-CC40-9628-6DA808972168}"/>
              </a:ext>
            </a:extLst>
          </p:cNvPr>
          <p:cNvSpPr/>
          <p:nvPr/>
        </p:nvSpPr>
        <p:spPr>
          <a:xfrm>
            <a:off x="1577901" y="5621375"/>
            <a:ext cx="2829853" cy="830997"/>
          </a:xfrm>
          <a:prstGeom prst="rect">
            <a:avLst/>
          </a:prstGeom>
        </p:spPr>
        <p:txBody>
          <a:bodyPr wrap="square">
            <a:spAutoFit/>
          </a:bodyPr>
          <a:lstStyle/>
          <a:p>
            <a:pPr algn="ctr"/>
            <a:r>
              <a:rPr lang="en-US" sz="1600" dirty="0">
                <a:latin typeface="Hind Vadodara" panose="020B0604020202020204" charset="0"/>
                <a:cs typeface="Hind Vadodara" panose="020B0604020202020204" charset="0"/>
              </a:rPr>
              <a:t>https://</a:t>
            </a:r>
            <a:r>
              <a:rPr lang="en-US" sz="1600" dirty="0" err="1">
                <a:latin typeface="Hind Vadodara" panose="020B0604020202020204" charset="0"/>
                <a:cs typeface="Hind Vadodara" panose="020B0604020202020204" charset="0"/>
              </a:rPr>
              <a:t>www.pbis.org</a:t>
            </a:r>
            <a:r>
              <a:rPr lang="en-US" sz="1600" dirty="0">
                <a:latin typeface="Hind Vadodara" panose="020B0604020202020204" charset="0"/>
                <a:cs typeface="Hind Vadodara" panose="020B0604020202020204" charset="0"/>
              </a:rPr>
              <a:t>/resource/supporting-families-with-</a:t>
            </a:r>
            <a:r>
              <a:rPr lang="en-US" sz="1600" dirty="0" err="1">
                <a:latin typeface="Hind Vadodara" panose="020B0604020202020204" charset="0"/>
                <a:cs typeface="Hind Vadodara" panose="020B0604020202020204" charset="0"/>
              </a:rPr>
              <a:t>pbis</a:t>
            </a:r>
            <a:r>
              <a:rPr lang="en-US" sz="1600" dirty="0">
                <a:latin typeface="Hind Vadodara" panose="020B0604020202020204" charset="0"/>
                <a:cs typeface="Hind Vadodara" panose="020B0604020202020204" charset="0"/>
              </a:rPr>
              <a:t>-at-home</a:t>
            </a:r>
          </a:p>
        </p:txBody>
      </p:sp>
      <p:pic>
        <p:nvPicPr>
          <p:cNvPr id="7" name="Picture 6">
            <a:extLst>
              <a:ext uri="{FF2B5EF4-FFF2-40B4-BE49-F238E27FC236}">
                <a16:creationId xmlns:a16="http://schemas.microsoft.com/office/drawing/2014/main" id="{86314035-4E62-F747-82F1-46628D6EB71B}"/>
              </a:ext>
            </a:extLst>
          </p:cNvPr>
          <p:cNvPicPr>
            <a:picLocks noChangeAspect="1"/>
          </p:cNvPicPr>
          <p:nvPr/>
        </p:nvPicPr>
        <p:blipFill>
          <a:blip r:embed="rId5"/>
          <a:stretch>
            <a:fillRect/>
          </a:stretch>
        </p:blipFill>
        <p:spPr>
          <a:xfrm>
            <a:off x="1643058" y="2256068"/>
            <a:ext cx="2642225" cy="3263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4CC53DB5-F102-C04F-8AA7-A7A98E4CEB40}"/>
              </a:ext>
            </a:extLst>
          </p:cNvPr>
          <p:cNvSpPr/>
          <p:nvPr/>
        </p:nvSpPr>
        <p:spPr>
          <a:xfrm>
            <a:off x="8144051" y="5538110"/>
            <a:ext cx="3220482" cy="830997"/>
          </a:xfrm>
          <a:prstGeom prst="rect">
            <a:avLst/>
          </a:prstGeom>
        </p:spPr>
        <p:txBody>
          <a:bodyPr wrap="square">
            <a:spAutoFit/>
          </a:bodyPr>
          <a:lstStyle/>
          <a:p>
            <a:pPr algn="ctr"/>
            <a:r>
              <a:rPr lang="en-US" sz="1600" dirty="0">
                <a:solidFill>
                  <a:schemeClr val="bg1"/>
                </a:solidFill>
                <a:latin typeface="Hind Vadodara" panose="020B0604020202020204" charset="0"/>
                <a:cs typeface="Hind Vadodara" panose="020B0604020202020204" charset="0"/>
              </a:rPr>
              <a:t>https://</a:t>
            </a:r>
            <a:r>
              <a:rPr lang="en-US" sz="1600" dirty="0" err="1">
                <a:solidFill>
                  <a:schemeClr val="bg1"/>
                </a:solidFill>
                <a:latin typeface="Hind Vadodara" panose="020B0604020202020204" charset="0"/>
                <a:cs typeface="Hind Vadodara" panose="020B0604020202020204" charset="0"/>
              </a:rPr>
              <a:t>www.pbis.org</a:t>
            </a:r>
            <a:r>
              <a:rPr lang="en-US" sz="1600" dirty="0">
                <a:solidFill>
                  <a:schemeClr val="bg1"/>
                </a:solidFill>
                <a:latin typeface="Hind Vadodara" panose="020B0604020202020204" charset="0"/>
                <a:cs typeface="Hind Vadodara" panose="020B0604020202020204" charset="0"/>
              </a:rPr>
              <a:t>/resource/aligning-and-integrating-family-engagement-in-</a:t>
            </a:r>
            <a:r>
              <a:rPr lang="en-US" sz="1600" dirty="0" err="1">
                <a:solidFill>
                  <a:schemeClr val="bg1"/>
                </a:solidFill>
                <a:latin typeface="Hind Vadodara" panose="020B0604020202020204" charset="0"/>
                <a:cs typeface="Hind Vadodara" panose="020B0604020202020204" charset="0"/>
              </a:rPr>
              <a:t>pbis</a:t>
            </a:r>
            <a:endParaRPr lang="en-US" sz="1600" dirty="0">
              <a:solidFill>
                <a:schemeClr val="bg1"/>
              </a:solidFill>
              <a:latin typeface="Hind Vadodara" panose="020B0604020202020204" charset="0"/>
              <a:cs typeface="Hind Vadodara" panose="020B0604020202020204" charset="0"/>
            </a:endParaRPr>
          </a:p>
        </p:txBody>
      </p:sp>
    </p:spTree>
    <p:extLst>
      <p:ext uri="{BB962C8B-B14F-4D97-AF65-F5344CB8AC3E}">
        <p14:creationId xmlns:p14="http://schemas.microsoft.com/office/powerpoint/2010/main" val="3441730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84720" y="1781079"/>
            <a:ext cx="6386716" cy="4510371"/>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3451" indent="-457189">
              <a:buClr>
                <a:schemeClr val="bg1"/>
              </a:buClr>
              <a:buSzPct val="100000"/>
            </a:pPr>
            <a:r>
              <a:rPr lang="en-US" sz="2133" dirty="0">
                <a:solidFill>
                  <a:schemeClr val="bg1"/>
                </a:solidFill>
                <a:cs typeface="Calibri" panose="020F0502020204030204"/>
              </a:rPr>
              <a:t>Share strategies your school has used to:</a:t>
            </a:r>
          </a:p>
          <a:p>
            <a:pPr marL="1253035" lvl="1" indent="-457189">
              <a:spcBef>
                <a:spcPts val="800"/>
              </a:spcBef>
              <a:buClr>
                <a:schemeClr val="bg1"/>
              </a:buClr>
              <a:buSzPct val="100000"/>
            </a:pPr>
            <a:r>
              <a:rPr lang="en-US" sz="2000" dirty="0">
                <a:solidFill>
                  <a:schemeClr val="bg1"/>
                </a:solidFill>
                <a:cs typeface="Calibri" panose="020F0502020204030204"/>
              </a:rPr>
              <a:t>Share information with families</a:t>
            </a:r>
          </a:p>
          <a:p>
            <a:pPr marL="1253035" lvl="1" indent="-457189">
              <a:spcBef>
                <a:spcPts val="800"/>
              </a:spcBef>
              <a:buClr>
                <a:schemeClr val="bg1"/>
              </a:buClr>
              <a:buSzPct val="100000"/>
            </a:pPr>
            <a:r>
              <a:rPr lang="en-US" sz="2000" dirty="0">
                <a:solidFill>
                  <a:schemeClr val="bg1"/>
                </a:solidFill>
                <a:cs typeface="Calibri" panose="020F0502020204030204"/>
              </a:rPr>
              <a:t>Get input/feedback from families</a:t>
            </a:r>
          </a:p>
          <a:p>
            <a:pPr marL="1253035" lvl="1" indent="-457189">
              <a:spcBef>
                <a:spcPts val="800"/>
              </a:spcBef>
              <a:buClr>
                <a:schemeClr val="bg1"/>
              </a:buClr>
              <a:buSzPct val="100000"/>
            </a:pPr>
            <a:r>
              <a:rPr lang="en-US" sz="2000" dirty="0">
                <a:solidFill>
                  <a:schemeClr val="bg1"/>
                </a:solidFill>
                <a:cs typeface="Calibri" panose="020F0502020204030204"/>
              </a:rPr>
              <a:t>Include families in decision-making, planning, implementation</a:t>
            </a:r>
          </a:p>
          <a:p>
            <a:pPr marL="1253035" lvl="1" indent="-457189">
              <a:spcBef>
                <a:spcPts val="800"/>
              </a:spcBef>
              <a:buClr>
                <a:schemeClr val="bg1"/>
              </a:buClr>
              <a:buSzPct val="100000"/>
            </a:pPr>
            <a:r>
              <a:rPr lang="en-US" sz="2000" dirty="0">
                <a:solidFill>
                  <a:schemeClr val="bg1"/>
                </a:solidFill>
                <a:cs typeface="Calibri" panose="020F0502020204030204"/>
              </a:rPr>
              <a:t>Ensure ALL families are included in engagement efforts</a:t>
            </a:r>
          </a:p>
          <a:p>
            <a:pPr marL="1253035" lvl="1" indent="-457189">
              <a:spcBef>
                <a:spcPts val="800"/>
              </a:spcBef>
              <a:buClr>
                <a:schemeClr val="bg1"/>
              </a:buClr>
              <a:buSzPct val="100000"/>
            </a:pPr>
            <a:r>
              <a:rPr lang="en-US" sz="2133" dirty="0">
                <a:solidFill>
                  <a:schemeClr val="bg1"/>
                </a:solidFill>
                <a:cs typeface="Calibri" panose="020F0502020204030204"/>
              </a:rPr>
              <a:t>Make changes based on input</a:t>
            </a:r>
          </a:p>
          <a:p>
            <a:pPr marL="643451" indent="-457189">
              <a:spcBef>
                <a:spcPts val="600"/>
              </a:spcBef>
              <a:buClr>
                <a:schemeClr val="bg1"/>
              </a:buClr>
              <a:buSzPct val="100000"/>
            </a:pPr>
            <a:r>
              <a:rPr lang="en-US" sz="2133" dirty="0">
                <a:solidFill>
                  <a:schemeClr val="bg1"/>
                </a:solidFill>
                <a:cs typeface="Calibri" panose="020F0502020204030204"/>
              </a:rPr>
              <a:t>Take notes and bring at least 1 idea back to your team</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600" dirty="0">
                <a:solidFill>
                  <a:schemeClr val="bg1"/>
                </a:solidFill>
                <a:cs typeface="Calibri Light"/>
              </a:rPr>
              <a:t>DISCUSSION: </a:t>
            </a:r>
            <a:r>
              <a:rPr lang="en-US" sz="3600" dirty="0"/>
              <a:t>FAMILY ENGAGEMENT STRATEGIES</a:t>
            </a:r>
            <a:endParaRPr lang="en-US" sz="36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172530" y="344807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150835" y="243103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885845" y="2946493"/>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grpSp>
        <p:nvGrpSpPr>
          <p:cNvPr id="216" name="Google Shape;6464;p67">
            <a:extLst>
              <a:ext uri="{FF2B5EF4-FFF2-40B4-BE49-F238E27FC236}">
                <a16:creationId xmlns:a16="http://schemas.microsoft.com/office/drawing/2014/main" id="{955ADFDF-B5C8-4879-A14A-3C6B216C2AF5}"/>
              </a:ext>
            </a:extLst>
          </p:cNvPr>
          <p:cNvGrpSpPr/>
          <p:nvPr/>
        </p:nvGrpSpPr>
        <p:grpSpPr>
          <a:xfrm>
            <a:off x="7017144" y="5900293"/>
            <a:ext cx="495955" cy="495955"/>
            <a:chOff x="4674908" y="3682271"/>
            <a:chExt cx="371966" cy="371966"/>
          </a:xfrm>
        </p:grpSpPr>
        <p:sp>
          <p:nvSpPr>
            <p:cNvPr id="217" name="Google Shape;6465;p67">
              <a:extLst>
                <a:ext uri="{FF2B5EF4-FFF2-40B4-BE49-F238E27FC236}">
                  <a16:creationId xmlns:a16="http://schemas.microsoft.com/office/drawing/2014/main" id="{DF32DEFE-9866-47AC-A80A-A374994EC9E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endParaRPr sz="2400"/>
            </a:p>
          </p:txBody>
        </p:sp>
        <p:sp>
          <p:nvSpPr>
            <p:cNvPr id="218" name="Google Shape;6466;p67">
              <a:extLst>
                <a:ext uri="{FF2B5EF4-FFF2-40B4-BE49-F238E27FC236}">
                  <a16:creationId xmlns:a16="http://schemas.microsoft.com/office/drawing/2014/main" id="{BC15EC7F-2EEF-4600-9D3B-2F36864678D1}"/>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endParaRPr sz="2400"/>
            </a:p>
          </p:txBody>
        </p:sp>
        <p:sp>
          <p:nvSpPr>
            <p:cNvPr id="219" name="Google Shape;6467;p67">
              <a:extLst>
                <a:ext uri="{FF2B5EF4-FFF2-40B4-BE49-F238E27FC236}">
                  <a16:creationId xmlns:a16="http://schemas.microsoft.com/office/drawing/2014/main" id="{FB0EBE27-48B7-43FE-B8F9-F85571B67935}"/>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endParaRPr sz="2400"/>
            </a:p>
          </p:txBody>
        </p:sp>
        <p:sp>
          <p:nvSpPr>
            <p:cNvPr id="220" name="Google Shape;6468;p67">
              <a:extLst>
                <a:ext uri="{FF2B5EF4-FFF2-40B4-BE49-F238E27FC236}">
                  <a16:creationId xmlns:a16="http://schemas.microsoft.com/office/drawing/2014/main" id="{6F7B942C-4B3A-48E5-898B-96A021302485}"/>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endParaRPr sz="2400"/>
            </a:p>
          </p:txBody>
        </p:sp>
      </p:grpSp>
      <p:sp>
        <p:nvSpPr>
          <p:cNvPr id="221" name="Text Placeholder 4">
            <a:extLst>
              <a:ext uri="{FF2B5EF4-FFF2-40B4-BE49-F238E27FC236}">
                <a16:creationId xmlns:a16="http://schemas.microsoft.com/office/drawing/2014/main" id="{769DAE80-3D0C-444D-BB03-0DD20E337254}"/>
              </a:ext>
            </a:extLst>
          </p:cNvPr>
          <p:cNvSpPr txBox="1">
            <a:spLocks/>
          </p:cNvSpPr>
          <p:nvPr/>
        </p:nvSpPr>
        <p:spPr>
          <a:xfrm>
            <a:off x="7326248" y="5927962"/>
            <a:ext cx="2001587"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Randomized Breakouts</a:t>
            </a:r>
          </a:p>
        </p:txBody>
      </p:sp>
    </p:spTree>
    <p:extLst>
      <p:ext uri="{BB962C8B-B14F-4D97-AF65-F5344CB8AC3E}">
        <p14:creationId xmlns:p14="http://schemas.microsoft.com/office/powerpoint/2010/main" val="8493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250"/>
                            </p:stCondLst>
                            <p:childTnLst>
                              <p:par>
                                <p:cTn id="18" presetID="10" presetClass="entr" presetSubtype="0" fill="hold" nodeType="after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9">
                                            <p:txEl>
                                              <p:pRg st="0" end="0"/>
                                            </p:txEl>
                                          </p:spTgt>
                                        </p:tgtEl>
                                        <p:attrNameLst>
                                          <p:attrName>style.visibility</p:attrName>
                                        </p:attrNameLst>
                                      </p:cBhvr>
                                      <p:to>
                                        <p:strVal val="visible"/>
                                      </p:to>
                                    </p:set>
                                    <p:animEffect transition="in" filter="wipe(left)">
                                      <p:cBhvr>
                                        <p:cTn id="25" dur="500"/>
                                        <p:tgtEl>
                                          <p:spTgt spid="139">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500"/>
                                        <p:tgtEl>
                                          <p:spTgt spid="140"/>
                                        </p:tgtEl>
                                      </p:cBhvr>
                                    </p:animEffect>
                                  </p:childTnLst>
                                </p:cTn>
                              </p:par>
                              <p:par>
                                <p:cTn id="29" presetID="22" presetClass="entr" presetSubtype="8" fill="hold" nodeType="withEffect">
                                  <p:stCondLst>
                                    <p:cond delay="0"/>
                                  </p:stCondLst>
                                  <p:childTnLst>
                                    <p:set>
                                      <p:cBhvr>
                                        <p:cTn id="30" dur="1" fill="hold">
                                          <p:stCondLst>
                                            <p:cond delay="0"/>
                                          </p:stCondLst>
                                        </p:cTn>
                                        <p:tgtEl>
                                          <p:spTgt spid="216"/>
                                        </p:tgtEl>
                                        <p:attrNameLst>
                                          <p:attrName>style.visibility</p:attrName>
                                        </p:attrNameLst>
                                      </p:cBhvr>
                                      <p:to>
                                        <p:strVal val="visible"/>
                                      </p:to>
                                    </p:set>
                                    <p:animEffect transition="in" filter="wipe(left)">
                                      <p:cBhvr>
                                        <p:cTn id="31" dur="500"/>
                                        <p:tgtEl>
                                          <p:spTgt spid="2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1">
                                            <p:txEl>
                                              <p:pRg st="0" end="0"/>
                                            </p:txEl>
                                          </p:spTgt>
                                        </p:tgtEl>
                                        <p:attrNameLst>
                                          <p:attrName>style.visibility</p:attrName>
                                        </p:attrNameLst>
                                      </p:cBhvr>
                                      <p:to>
                                        <p:strVal val="visible"/>
                                      </p:to>
                                    </p:set>
                                    <p:animEffect transition="in" filter="wipe(left)">
                                      <p:cBhvr>
                                        <p:cTn id="34" dur="500"/>
                                        <p:tgtEl>
                                          <p:spTgt spid="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221"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AA18-180E-407A-8BC3-29F37FB19A95}"/>
              </a:ext>
            </a:extLst>
          </p:cNvPr>
          <p:cNvSpPr>
            <a:spLocks noGrp="1"/>
          </p:cNvSpPr>
          <p:nvPr>
            <p:ph type="title"/>
          </p:nvPr>
        </p:nvSpPr>
        <p:spPr/>
        <p:txBody>
          <a:bodyPr/>
          <a:lstStyle/>
          <a:p>
            <a:r>
              <a:rPr lang="en-US" dirty="0"/>
              <a:t>EXAMINING SCHOOL APPROACHES TO FAMILY ENGAGEMENT IN PBIS</a:t>
            </a:r>
          </a:p>
        </p:txBody>
      </p:sp>
      <p:sp>
        <p:nvSpPr>
          <p:cNvPr id="3" name="Content Placeholder 2">
            <a:extLst>
              <a:ext uri="{FF2B5EF4-FFF2-40B4-BE49-F238E27FC236}">
                <a16:creationId xmlns:a16="http://schemas.microsoft.com/office/drawing/2014/main" id="{03E408EA-EE89-384E-B70E-2F24F2CD341D}"/>
              </a:ext>
            </a:extLst>
          </p:cNvPr>
          <p:cNvSpPr>
            <a:spLocks noGrp="1"/>
          </p:cNvSpPr>
          <p:nvPr>
            <p:ph idx="4294967295"/>
          </p:nvPr>
        </p:nvSpPr>
        <p:spPr>
          <a:xfrm>
            <a:off x="813349" y="2241776"/>
            <a:ext cx="4518815" cy="3636756"/>
          </a:xfrm>
        </p:spPr>
        <p:txBody>
          <a:bodyPr>
            <a:normAutofit fontScale="85000" lnSpcReduction="20000"/>
          </a:bodyPr>
          <a:lstStyle/>
          <a:p>
            <a:pPr>
              <a:lnSpc>
                <a:spcPct val="145000"/>
              </a:lnSpc>
              <a:buClr>
                <a:schemeClr val="accent4">
                  <a:lumMod val="60000"/>
                  <a:lumOff val="40000"/>
                </a:schemeClr>
              </a:buClr>
            </a:pPr>
            <a:r>
              <a:rPr lang="en-US" dirty="0"/>
              <a:t>The </a:t>
            </a:r>
            <a:r>
              <a:rPr lang="en-US" dirty="0">
                <a:solidFill>
                  <a:schemeClr val="accent4">
                    <a:lumMod val="60000"/>
                    <a:lumOff val="40000"/>
                  </a:schemeClr>
                </a:solidFill>
              </a:rPr>
              <a:t>Family-School Practices Survey for School Teams </a:t>
            </a:r>
            <a:r>
              <a:rPr lang="en-US" dirty="0"/>
              <a:t>is a self-assessment and action planning tool</a:t>
            </a:r>
          </a:p>
          <a:p>
            <a:pPr>
              <a:lnSpc>
                <a:spcPct val="145000"/>
              </a:lnSpc>
              <a:buClr>
                <a:schemeClr val="accent4">
                  <a:lumMod val="60000"/>
                  <a:lumOff val="40000"/>
                </a:schemeClr>
              </a:buClr>
            </a:pPr>
            <a:endParaRPr lang="en-US" dirty="0"/>
          </a:p>
          <a:p>
            <a:pPr>
              <a:lnSpc>
                <a:spcPct val="145000"/>
              </a:lnSpc>
              <a:buClr>
                <a:schemeClr val="accent4">
                  <a:lumMod val="60000"/>
                  <a:lumOff val="40000"/>
                </a:schemeClr>
              </a:buClr>
            </a:pPr>
            <a:r>
              <a:rPr lang="en-US" dirty="0"/>
              <a:t>Implementation of school approaches to family engagement are assessed across:</a:t>
            </a:r>
          </a:p>
          <a:p>
            <a:pPr lvl="1">
              <a:lnSpc>
                <a:spcPct val="145000"/>
              </a:lnSpc>
              <a:spcBef>
                <a:spcPts val="0"/>
              </a:spcBef>
              <a:buClr>
                <a:schemeClr val="accent4">
                  <a:lumMod val="60000"/>
                  <a:lumOff val="40000"/>
                </a:schemeClr>
              </a:buClr>
            </a:pPr>
            <a:r>
              <a:rPr lang="en-US" dirty="0"/>
              <a:t>Communication</a:t>
            </a:r>
          </a:p>
          <a:p>
            <a:pPr lvl="1">
              <a:lnSpc>
                <a:spcPct val="145000"/>
              </a:lnSpc>
              <a:spcBef>
                <a:spcPts val="0"/>
              </a:spcBef>
              <a:buClr>
                <a:schemeClr val="accent4">
                  <a:lumMod val="60000"/>
                  <a:lumOff val="40000"/>
                </a:schemeClr>
              </a:buClr>
            </a:pPr>
            <a:r>
              <a:rPr lang="en-US" dirty="0"/>
              <a:t>Family-School Activities</a:t>
            </a:r>
          </a:p>
          <a:p>
            <a:pPr lvl="1">
              <a:lnSpc>
                <a:spcPct val="145000"/>
              </a:lnSpc>
              <a:spcBef>
                <a:spcPts val="0"/>
              </a:spcBef>
              <a:buClr>
                <a:schemeClr val="accent4">
                  <a:lumMod val="60000"/>
                  <a:lumOff val="40000"/>
                </a:schemeClr>
              </a:buClr>
            </a:pPr>
            <a:r>
              <a:rPr lang="en-US" dirty="0"/>
              <a:t>PBIS Practices at Home and School</a:t>
            </a:r>
          </a:p>
          <a:p>
            <a:pPr lvl="1">
              <a:lnSpc>
                <a:spcPct val="145000"/>
              </a:lnSpc>
              <a:spcBef>
                <a:spcPts val="0"/>
              </a:spcBef>
              <a:buClr>
                <a:schemeClr val="accent4">
                  <a:lumMod val="60000"/>
                  <a:lumOff val="40000"/>
                </a:schemeClr>
              </a:buClr>
            </a:pPr>
            <a:r>
              <a:rPr lang="en-US" dirty="0"/>
              <a:t>Decision-Making/Shared-Ownership</a:t>
            </a:r>
          </a:p>
          <a:p>
            <a:pPr lvl="1">
              <a:lnSpc>
                <a:spcPct val="145000"/>
              </a:lnSpc>
              <a:spcBef>
                <a:spcPts val="0"/>
              </a:spcBef>
              <a:buClr>
                <a:schemeClr val="accent4">
                  <a:lumMod val="60000"/>
                  <a:lumOff val="40000"/>
                </a:schemeClr>
              </a:buClr>
            </a:pPr>
            <a:r>
              <a:rPr lang="en-US" dirty="0"/>
              <a:t>Resources</a:t>
            </a:r>
          </a:p>
        </p:txBody>
      </p:sp>
      <p:pic>
        <p:nvPicPr>
          <p:cNvPr id="4" name="Picture 3">
            <a:hlinkClick r:id="rId3"/>
            <a:extLst>
              <a:ext uri="{FF2B5EF4-FFF2-40B4-BE49-F238E27FC236}">
                <a16:creationId xmlns:a16="http://schemas.microsoft.com/office/drawing/2014/main" id="{337CACB4-50F3-434C-B468-7D0F6E586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5711" y="1465849"/>
            <a:ext cx="4112939" cy="4755587"/>
          </a:xfrm>
          <a:prstGeom prst="roundRect">
            <a:avLst>
              <a:gd name="adj" fmla="val 8594"/>
            </a:avLst>
          </a:prstGeom>
          <a:solidFill>
            <a:srgbClr val="FFFFFF">
              <a:shade val="85000"/>
            </a:srgbClr>
          </a:solidFill>
          <a:ln>
            <a:noFill/>
          </a:ln>
          <a:effectLst/>
        </p:spPr>
      </p:pic>
      <p:sp>
        <p:nvSpPr>
          <p:cNvPr id="5" name="TextBox 4">
            <a:extLst>
              <a:ext uri="{FF2B5EF4-FFF2-40B4-BE49-F238E27FC236}">
                <a16:creationId xmlns:a16="http://schemas.microsoft.com/office/drawing/2014/main" id="{1D3F58F8-A1F2-9C4F-80A9-D71E2AA2DE6C}"/>
              </a:ext>
            </a:extLst>
          </p:cNvPr>
          <p:cNvSpPr txBox="1"/>
          <p:nvPr/>
        </p:nvSpPr>
        <p:spPr>
          <a:xfrm>
            <a:off x="7554958" y="6281000"/>
            <a:ext cx="3535343" cy="276999"/>
          </a:xfrm>
          <a:prstGeom prst="rect">
            <a:avLst/>
          </a:prstGeom>
          <a:noFill/>
        </p:spPr>
        <p:txBody>
          <a:bodyPr wrap="square" rtlCol="0">
            <a:spAutoFit/>
          </a:bodyPr>
          <a:lstStyle/>
          <a:p>
            <a:pPr algn="ctr" fontAlgn="base">
              <a:spcBef>
                <a:spcPct val="0"/>
              </a:spcBef>
              <a:spcAft>
                <a:spcPct val="0"/>
              </a:spcAft>
            </a:pPr>
            <a:r>
              <a:rPr lang="en-US" sz="1200">
                <a:solidFill>
                  <a:schemeClr val="bg1"/>
                </a:solidFill>
                <a:latin typeface="Hind Vadodara" panose="020B0604020202020204" charset="0"/>
                <a:ea typeface="ＭＳ Ｐゴシック" pitchFamily="-108" charset="-128"/>
                <a:cs typeface="Hind Vadodara" panose="020B0604020202020204" charset="0"/>
              </a:rPr>
              <a:t>Garbacz, McIntosh, &amp; Eagle (2014)</a:t>
            </a:r>
          </a:p>
        </p:txBody>
      </p:sp>
    </p:spTree>
    <p:extLst>
      <p:ext uri="{BB962C8B-B14F-4D97-AF65-F5344CB8AC3E}">
        <p14:creationId xmlns:p14="http://schemas.microsoft.com/office/powerpoint/2010/main" val="1529565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43764" y="226040"/>
            <a:ext cx="9591088" cy="845600"/>
          </a:xfrm>
        </p:spPr>
        <p:txBody>
          <a:bodyPr/>
          <a:lstStyle/>
          <a:p>
            <a:r>
              <a:rPr lang="en-US" dirty="0"/>
              <a:t>ACTIVITY: FAMILY ENGAGEMENT STRATEGIES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318351" y="5887900"/>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4425208" y="1918762"/>
            <a:ext cx="5260440" cy="39014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rPr>
              <a:t>Review all content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rPr>
              <a:t>Complete and use the Family-School Practices Survey (use QR code </a:t>
            </a: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sym typeface="Wingdings" panose="05000000000000000000" pitchFamily="2" charset="2"/>
              </a:rPr>
              <a:t></a:t>
            </a: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rPr>
              <a:t>Add 2 to 3 items to your action plan based on priorities discussed while completing the survey</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rPr>
              <a:t>Identify one person who will present big ideas from action planning for your group</a:t>
            </a:r>
          </a:p>
        </p:txBody>
      </p:sp>
      <p:sp>
        <p:nvSpPr>
          <p:cNvPr id="65" name="TextBox 64">
            <a:extLst>
              <a:ext uri="{FF2B5EF4-FFF2-40B4-BE49-F238E27FC236}">
                <a16:creationId xmlns:a16="http://schemas.microsoft.com/office/drawing/2014/main" id="{81077EA9-20FE-5643-991D-32C1829914D6}"/>
              </a:ext>
            </a:extLst>
          </p:cNvPr>
          <p:cNvSpPr txBox="1"/>
          <p:nvPr/>
        </p:nvSpPr>
        <p:spPr>
          <a:xfrm>
            <a:off x="8901952" y="5972224"/>
            <a:ext cx="27986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Hind Vadodara" panose="020B0604020202020204" charset="0"/>
                <a:cs typeface="Hind Vadodara" panose="020B0604020202020204" charset="0"/>
              </a:rPr>
              <a:t>20</a:t>
            </a:r>
            <a:r>
              <a:rPr kumimoji="0" lang="en-US" sz="1800" b="0" i="0" u="none" strike="noStrike" kern="1200" cap="none" spc="0" normalizeH="0" baseline="0" noProof="0" dirty="0">
                <a:ln>
                  <a:noFill/>
                </a:ln>
                <a:solidFill>
                  <a:prstClr val="white"/>
                </a:solidFill>
                <a:effectLst/>
                <a:uLnTx/>
                <a:uFillTx/>
                <a:latin typeface="Hind Vadodara" panose="020B0604020202020204" charset="0"/>
                <a:cs typeface="Hind Vadodara" panose="020B0604020202020204" charset="0"/>
              </a:rPr>
              <a:t> minutes</a:t>
            </a:r>
          </a:p>
        </p:txBody>
      </p:sp>
      <p:grpSp>
        <p:nvGrpSpPr>
          <p:cNvPr id="52" name="Google Shape;6464;p67">
            <a:extLst>
              <a:ext uri="{FF2B5EF4-FFF2-40B4-BE49-F238E27FC236}">
                <a16:creationId xmlns:a16="http://schemas.microsoft.com/office/drawing/2014/main" id="{EE04A0C3-CDD0-C744-B867-35911D01B580}"/>
              </a:ext>
            </a:extLst>
          </p:cNvPr>
          <p:cNvGrpSpPr/>
          <p:nvPr/>
        </p:nvGrpSpPr>
        <p:grpSpPr>
          <a:xfrm>
            <a:off x="4868471" y="5887898"/>
            <a:ext cx="537982" cy="537983"/>
            <a:chOff x="4674908" y="3682271"/>
            <a:chExt cx="371966" cy="371966"/>
          </a:xfrm>
        </p:grpSpPr>
        <p:sp>
          <p:nvSpPr>
            <p:cNvPr id="53" name="Google Shape;6465;p67">
              <a:extLst>
                <a:ext uri="{FF2B5EF4-FFF2-40B4-BE49-F238E27FC236}">
                  <a16:creationId xmlns:a16="http://schemas.microsoft.com/office/drawing/2014/main" id="{23F068FE-2F82-494F-9333-218902E3C570}"/>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6466;p67">
              <a:extLst>
                <a:ext uri="{FF2B5EF4-FFF2-40B4-BE49-F238E27FC236}">
                  <a16:creationId xmlns:a16="http://schemas.microsoft.com/office/drawing/2014/main" id="{62E9D8F7-72DD-9B4E-9681-8C62BDFCE7E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7;p67">
              <a:extLst>
                <a:ext uri="{FF2B5EF4-FFF2-40B4-BE49-F238E27FC236}">
                  <a16:creationId xmlns:a16="http://schemas.microsoft.com/office/drawing/2014/main" id="{196A0AD5-C737-F04B-A0C3-545C0F70151D}"/>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8;p67">
              <a:extLst>
                <a:ext uri="{FF2B5EF4-FFF2-40B4-BE49-F238E27FC236}">
                  <a16:creationId xmlns:a16="http://schemas.microsoft.com/office/drawing/2014/main" id="{458E7AF2-6028-DD46-BBB6-9DF153FE1B7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83F88E8B-5950-9D47-B864-6C614B440D9F}"/>
              </a:ext>
            </a:extLst>
          </p:cNvPr>
          <p:cNvSpPr txBox="1"/>
          <p:nvPr/>
        </p:nvSpPr>
        <p:spPr>
          <a:xfrm>
            <a:off x="5413648" y="5980340"/>
            <a:ext cx="2600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Hind Vadodara" panose="020B0604020202020204" charset="0"/>
                <a:cs typeface="Hind Vadodara" panose="020B0604020202020204" charset="0"/>
              </a:rPr>
              <a:t>Teams</a:t>
            </a:r>
            <a:endParaRPr kumimoji="0" lang="en-US" sz="1800" b="0" i="0" u="none" strike="noStrike" kern="1200" cap="none" spc="0" normalizeH="0" baseline="0" noProof="0" dirty="0">
              <a:ln>
                <a:noFill/>
              </a:ln>
              <a:solidFill>
                <a:prstClr val="white"/>
              </a:solidFill>
              <a:effectLst/>
              <a:uLnTx/>
              <a:uFillTx/>
              <a:latin typeface="Hind Vadodara" panose="020B0604020202020204" charset="0"/>
              <a:cs typeface="Hind Vadodara" panose="020B0604020202020204" charset="0"/>
            </a:endParaRPr>
          </a:p>
        </p:txBody>
      </p:sp>
      <p:grpSp>
        <p:nvGrpSpPr>
          <p:cNvPr id="62" name="Google Shape;7825;p68">
            <a:extLst>
              <a:ext uri="{FF2B5EF4-FFF2-40B4-BE49-F238E27FC236}">
                <a16:creationId xmlns:a16="http://schemas.microsoft.com/office/drawing/2014/main" id="{E02DDD4E-3192-47DF-875A-7D9030D22364}"/>
              </a:ext>
            </a:extLst>
          </p:cNvPr>
          <p:cNvGrpSpPr/>
          <p:nvPr/>
        </p:nvGrpSpPr>
        <p:grpSpPr>
          <a:xfrm>
            <a:off x="1057771" y="2480401"/>
            <a:ext cx="2577527" cy="2560966"/>
            <a:chOff x="3514900" y="1489020"/>
            <a:chExt cx="354145" cy="351869"/>
          </a:xfrm>
        </p:grpSpPr>
        <p:sp>
          <p:nvSpPr>
            <p:cNvPr id="63" name="Google Shape;7826;p68">
              <a:extLst>
                <a:ext uri="{FF2B5EF4-FFF2-40B4-BE49-F238E27FC236}">
                  <a16:creationId xmlns:a16="http://schemas.microsoft.com/office/drawing/2014/main" id="{7465CA1B-5271-4BC0-BC2A-544381CACFB1}"/>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827;p68">
              <a:extLst>
                <a:ext uri="{FF2B5EF4-FFF2-40B4-BE49-F238E27FC236}">
                  <a16:creationId xmlns:a16="http://schemas.microsoft.com/office/drawing/2014/main" id="{9D99E659-58A5-4A32-93A0-6DD0F2F294F5}"/>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828;p68">
              <a:extLst>
                <a:ext uri="{FF2B5EF4-FFF2-40B4-BE49-F238E27FC236}">
                  <a16:creationId xmlns:a16="http://schemas.microsoft.com/office/drawing/2014/main" id="{05516970-A3C2-4AAE-8ABB-4AD2323B0A5C}"/>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829;p68">
              <a:extLst>
                <a:ext uri="{FF2B5EF4-FFF2-40B4-BE49-F238E27FC236}">
                  <a16:creationId xmlns:a16="http://schemas.microsoft.com/office/drawing/2014/main" id="{0B6C952A-8C24-48F7-94EC-D6E23EABD1C6}"/>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7830;p68">
              <a:extLst>
                <a:ext uri="{FF2B5EF4-FFF2-40B4-BE49-F238E27FC236}">
                  <a16:creationId xmlns:a16="http://schemas.microsoft.com/office/drawing/2014/main" id="{66A759EA-CECE-409B-9C93-BE7E76EA0DC1}"/>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831;p68">
              <a:extLst>
                <a:ext uri="{FF2B5EF4-FFF2-40B4-BE49-F238E27FC236}">
                  <a16:creationId xmlns:a16="http://schemas.microsoft.com/office/drawing/2014/main" id="{8C44941F-E638-4D7C-A7C4-735467824258}"/>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832;p68">
              <a:extLst>
                <a:ext uri="{FF2B5EF4-FFF2-40B4-BE49-F238E27FC236}">
                  <a16:creationId xmlns:a16="http://schemas.microsoft.com/office/drawing/2014/main" id="{2F632E36-9B50-4419-8DAB-E8541718E5BF}"/>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833;p68">
              <a:extLst>
                <a:ext uri="{FF2B5EF4-FFF2-40B4-BE49-F238E27FC236}">
                  <a16:creationId xmlns:a16="http://schemas.microsoft.com/office/drawing/2014/main" id="{970C8361-6407-4808-8959-07BEC7C297A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834;p68">
              <a:extLst>
                <a:ext uri="{FF2B5EF4-FFF2-40B4-BE49-F238E27FC236}">
                  <a16:creationId xmlns:a16="http://schemas.microsoft.com/office/drawing/2014/main" id="{89875AED-13A5-479F-9BD2-7CD6CE769C30}"/>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835;p68">
              <a:extLst>
                <a:ext uri="{FF2B5EF4-FFF2-40B4-BE49-F238E27FC236}">
                  <a16:creationId xmlns:a16="http://schemas.microsoft.com/office/drawing/2014/main" id="{493E1DFD-1163-4315-A51B-8C75F05300D2}"/>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836;p68">
              <a:extLst>
                <a:ext uri="{FF2B5EF4-FFF2-40B4-BE49-F238E27FC236}">
                  <a16:creationId xmlns:a16="http://schemas.microsoft.com/office/drawing/2014/main" id="{E4AFB75F-D016-4785-9284-232F70E17904}"/>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837;p68">
              <a:extLst>
                <a:ext uri="{FF2B5EF4-FFF2-40B4-BE49-F238E27FC236}">
                  <a16:creationId xmlns:a16="http://schemas.microsoft.com/office/drawing/2014/main" id="{042A9562-5099-4262-B37B-D7A2C35E622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838;p68">
              <a:extLst>
                <a:ext uri="{FF2B5EF4-FFF2-40B4-BE49-F238E27FC236}">
                  <a16:creationId xmlns:a16="http://schemas.microsoft.com/office/drawing/2014/main" id="{C59A97AA-D2F6-4FB3-AAB2-F7EC0EA59E9B}"/>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39;p68">
              <a:extLst>
                <a:ext uri="{FF2B5EF4-FFF2-40B4-BE49-F238E27FC236}">
                  <a16:creationId xmlns:a16="http://schemas.microsoft.com/office/drawing/2014/main" id="{ACF6B991-4AC7-45F2-8207-657FE94FA856}"/>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840;p68">
              <a:extLst>
                <a:ext uri="{FF2B5EF4-FFF2-40B4-BE49-F238E27FC236}">
                  <a16:creationId xmlns:a16="http://schemas.microsoft.com/office/drawing/2014/main" id="{BEFA14F1-F7D8-47A5-88D2-9E499485ACD2}"/>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7841;p68">
              <a:extLst>
                <a:ext uri="{FF2B5EF4-FFF2-40B4-BE49-F238E27FC236}">
                  <a16:creationId xmlns:a16="http://schemas.microsoft.com/office/drawing/2014/main" id="{237B41E4-3FA9-4975-93C8-3A98935E45B7}"/>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7842;p68">
              <a:extLst>
                <a:ext uri="{FF2B5EF4-FFF2-40B4-BE49-F238E27FC236}">
                  <a16:creationId xmlns:a16="http://schemas.microsoft.com/office/drawing/2014/main" id="{6B0F5BA0-B204-4378-8C7C-B681A4F866B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7843;p68">
              <a:extLst>
                <a:ext uri="{FF2B5EF4-FFF2-40B4-BE49-F238E27FC236}">
                  <a16:creationId xmlns:a16="http://schemas.microsoft.com/office/drawing/2014/main" id="{BB48FE07-CAB9-4DDC-8E19-373045BFE721}"/>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7844;p68">
              <a:extLst>
                <a:ext uri="{FF2B5EF4-FFF2-40B4-BE49-F238E27FC236}">
                  <a16:creationId xmlns:a16="http://schemas.microsoft.com/office/drawing/2014/main" id="{60ABE778-0016-454D-8F69-0FDDB1CDB11F}"/>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7845;p68">
              <a:extLst>
                <a:ext uri="{FF2B5EF4-FFF2-40B4-BE49-F238E27FC236}">
                  <a16:creationId xmlns:a16="http://schemas.microsoft.com/office/drawing/2014/main" id="{226884F1-A358-4C4B-89D0-429C5BA23FA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7846;p68">
              <a:extLst>
                <a:ext uri="{FF2B5EF4-FFF2-40B4-BE49-F238E27FC236}">
                  <a16:creationId xmlns:a16="http://schemas.microsoft.com/office/drawing/2014/main" id="{062D446C-3AF3-472D-9B5A-13AA42A5FBF5}"/>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7847;p68">
              <a:extLst>
                <a:ext uri="{FF2B5EF4-FFF2-40B4-BE49-F238E27FC236}">
                  <a16:creationId xmlns:a16="http://schemas.microsoft.com/office/drawing/2014/main" id="{75B56E09-CB1F-42F8-874B-9E8F0081DF2E}"/>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7" name="Picture 86">
            <a:extLst>
              <a:ext uri="{FF2B5EF4-FFF2-40B4-BE49-F238E27FC236}">
                <a16:creationId xmlns:a16="http://schemas.microsoft.com/office/drawing/2014/main" id="{5DA86262-0DEA-43B0-AA24-461B868E62ED}"/>
              </a:ext>
            </a:extLst>
          </p:cNvPr>
          <p:cNvPicPr>
            <a:picLocks noChangeAspect="1"/>
          </p:cNvPicPr>
          <p:nvPr/>
        </p:nvPicPr>
        <p:blipFill>
          <a:blip r:embed="rId3"/>
          <a:stretch>
            <a:fillRect/>
          </a:stretch>
        </p:blipFill>
        <p:spPr>
          <a:xfrm>
            <a:off x="9947970" y="2510919"/>
            <a:ext cx="1752600" cy="1752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83032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xfrm>
            <a:off x="803937" y="467467"/>
            <a:ext cx="5231200" cy="845600"/>
          </a:xfrm>
          <a:prstGeom prst="rect">
            <a:avLst/>
          </a:prstGeom>
        </p:spPr>
        <p:txBody>
          <a:bodyPr spcFirstLastPara="1" wrap="square" lIns="121900" tIns="121900" rIns="121900" bIns="121900" anchor="t" anchorCtr="0">
            <a:noAutofit/>
          </a:bodyPr>
          <a:lstStyle/>
          <a:p>
            <a:r>
              <a:rPr lang="en" dirty="0">
                <a:solidFill>
                  <a:schemeClr val="lt1"/>
                </a:solidFill>
                <a:latin typeface="Poppins SemiBold"/>
                <a:ea typeface="Poppins SemiBold"/>
                <a:cs typeface="Poppins SemiBold"/>
                <a:sym typeface="Poppins SemiBold"/>
              </a:rPr>
              <a:t>LEGEND</a:t>
            </a:r>
            <a:endParaRPr dirty="0">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7820568" y="4967705"/>
            <a:ext cx="1879600" cy="596900"/>
          </a:xfrm>
          <a:prstGeom prst="rect">
            <a:avLst/>
          </a:prstGeom>
        </p:spPr>
        <p:txBody>
          <a:bodyPr spcFirstLastPara="1" wrap="square" lIns="121900" tIns="121900" rIns="121900" bIns="121900" anchor="ctr" anchorCtr="0">
            <a:noAutofit/>
          </a:bodyPr>
          <a:lstStyle/>
          <a:p>
            <a:pPr marL="0" indent="0" algn="ctr">
              <a:buNone/>
            </a:pPr>
            <a:r>
              <a:rPr lang="en" sz="2667" dirty="0">
                <a:latin typeface="Poppins Medium"/>
                <a:ea typeface="Poppins Medium"/>
                <a:cs typeface="Poppins Medium"/>
                <a:sym typeface="Poppins Medium"/>
              </a:rPr>
              <a:t>Preview</a:t>
            </a:r>
            <a:endParaRPr sz="2667" dirty="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5980042" y="2036460"/>
            <a:ext cx="2391833" cy="899584"/>
          </a:xfrm>
          <a:prstGeom prst="rect">
            <a:avLst/>
          </a:prstGeom>
        </p:spPr>
        <p:txBody>
          <a:bodyPr spcFirstLastPara="1" wrap="square" lIns="121900" tIns="121900" rIns="121900" bIns="121900" anchor="ctr" anchorCtr="0">
            <a:noAutofit/>
          </a:bodyPr>
          <a:lstStyle/>
          <a:p>
            <a:pPr marL="0" indent="0" algn="ctr">
              <a:buNone/>
            </a:pPr>
            <a:r>
              <a:rPr lang="en" sz="2400" dirty="0">
                <a:latin typeface="Poppins Medium"/>
                <a:ea typeface="Poppins Medium"/>
                <a:cs typeface="Poppins Medium"/>
                <a:sym typeface="Poppins Medium"/>
              </a:rPr>
              <a:t>Discussion</a:t>
            </a:r>
            <a:endParaRPr sz="2400" dirty="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2654282" y="2196868"/>
            <a:ext cx="2241551" cy="594784"/>
          </a:xfrm>
          <a:prstGeom prst="rect">
            <a:avLst/>
          </a:prstGeom>
        </p:spPr>
        <p:txBody>
          <a:bodyPr spcFirstLastPara="1" wrap="square" lIns="121900" tIns="121900" rIns="121900" bIns="121900" anchor="ctr" anchorCtr="0">
            <a:noAutofit/>
          </a:bodyPr>
          <a:lstStyle/>
          <a:p>
            <a:pPr marL="0" indent="0" algn="ctr">
              <a:buNone/>
            </a:pPr>
            <a:r>
              <a:rPr lang="en" sz="2667" dirty="0">
                <a:latin typeface="Poppins Medium"/>
                <a:ea typeface="Poppins Medium"/>
                <a:cs typeface="Poppins Medium"/>
                <a:sym typeface="Poppins Medium"/>
              </a:rPr>
              <a:t>Poll</a:t>
            </a:r>
            <a:endParaRPr sz="2667" dirty="0">
              <a:latin typeface="Poppins Medium"/>
              <a:ea typeface="Poppins Medium"/>
              <a:cs typeface="Poppins Medium"/>
              <a:sym typeface="Poppins Medium"/>
            </a:endParaRPr>
          </a:p>
        </p:txBody>
      </p:sp>
      <p:sp>
        <p:nvSpPr>
          <p:cNvPr id="656" name="Google Shape;656;p43"/>
          <p:cNvSpPr/>
          <p:nvPr/>
        </p:nvSpPr>
        <p:spPr>
          <a:xfrm>
            <a:off x="2562867" y="1313067"/>
            <a:ext cx="2492400" cy="2492400"/>
          </a:xfrm>
          <a:prstGeom prst="ellipse">
            <a:avLst/>
          </a:prstGeom>
          <a:noFill/>
          <a:ln w="9525"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43"/>
          <p:cNvSpPr/>
          <p:nvPr/>
        </p:nvSpPr>
        <p:spPr>
          <a:xfrm>
            <a:off x="5880620" y="1313067"/>
            <a:ext cx="2492400" cy="2492400"/>
          </a:xfrm>
          <a:prstGeom prst="ellipse">
            <a:avLst/>
          </a:prstGeom>
          <a:noFill/>
          <a:ln w="9525"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658" name="Google Shape;658;p43"/>
          <p:cNvSpPr/>
          <p:nvPr/>
        </p:nvSpPr>
        <p:spPr>
          <a:xfrm>
            <a:off x="7515341" y="3838341"/>
            <a:ext cx="2492400" cy="2492400"/>
          </a:xfrm>
          <a:prstGeom prst="ellipse">
            <a:avLst/>
          </a:prstGeom>
          <a:noFill/>
          <a:ln w="9525"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4228752" y="3883432"/>
            <a:ext cx="2492400" cy="2492400"/>
          </a:xfrm>
          <a:prstGeom prst="ellipse">
            <a:avLst/>
          </a:prstGeom>
          <a:noFill/>
          <a:ln w="9525"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4276769" y="4730633"/>
            <a:ext cx="2396367" cy="107104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defTabSz="1219170">
              <a:buClr>
                <a:srgbClr val="FFFFFF"/>
              </a:buClr>
              <a:buNone/>
            </a:pPr>
            <a:r>
              <a:rPr lang="en-US" sz="2400" kern="0" dirty="0">
                <a:solidFill>
                  <a:srgbClr val="FFFFFF"/>
                </a:solidFill>
                <a:latin typeface="Poppins Medium"/>
                <a:ea typeface="Poppins Medium"/>
                <a:cs typeface="Poppins Medium"/>
                <a:sym typeface="Poppins Medium"/>
              </a:rPr>
              <a:t>Positive &amp; Negative Examples</a:t>
            </a:r>
            <a:endParaRPr lang="en-US" sz="1467" i="1" kern="0" dirty="0">
              <a:solidFill>
                <a:srgbClr val="FFFFFF"/>
              </a:solidFill>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717267" y="3555812"/>
            <a:ext cx="845600" cy="59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defTabSz="1219170">
              <a:buClr>
                <a:srgbClr val="FFFFFF"/>
              </a:buClr>
              <a:buNone/>
            </a:pPr>
            <a:endParaRPr lang="en" sz="2400" kern="0" dirty="0">
              <a:solidFill>
                <a:srgbClr val="FFFFFF"/>
              </a:solidFill>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4895832" y="3439661"/>
            <a:ext cx="1158240" cy="1158240"/>
          </a:xfrm>
          <a:prstGeom prst="ellipse">
            <a:avLst/>
          </a:prstGeom>
          <a:gradFill>
            <a:gsLst>
              <a:gs pos="0">
                <a:srgbClr val="8784C7"/>
              </a:gs>
              <a:gs pos="100000">
                <a:srgbClr val="AD84C6"/>
              </a:gs>
            </a:gsLst>
            <a:lin ang="10800025" scaled="0"/>
          </a:gradFill>
          <a:ln>
            <a:noFill/>
          </a:ln>
        </p:spPr>
        <p:txBody>
          <a:bodyPr spcFirstLastPara="1" wrap="square" lIns="121900" tIns="121900" rIns="121900" bIns="121900" anchor="ctr" anchorCtr="0">
            <a:noAutofit/>
          </a:bodyPr>
          <a:lstStyle/>
          <a:p>
            <a:pPr algn="ctr" defTabSz="1219170">
              <a:defRPr/>
            </a:pPr>
            <a:r>
              <a:rPr lang="en-US" sz="1867" kern="0" dirty="0">
                <a:solidFill>
                  <a:srgbClr val="FFFFFF"/>
                </a:solidFill>
                <a:latin typeface="Arial"/>
                <a:cs typeface="Arial"/>
                <a:sym typeface="Arial"/>
              </a:rPr>
              <a:t>&amp;</a:t>
            </a:r>
            <a:endParaRPr sz="2400" kern="0" dirty="0">
              <a:solidFill>
                <a:srgbClr val="FFFFFF"/>
              </a:solidFill>
              <a:latin typeface="Arial"/>
              <a:cs typeface="Arial"/>
              <a:sym typeface="Arial"/>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5586089" y="3814143"/>
            <a:ext cx="400372" cy="383484"/>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4974462" y="3844624"/>
            <a:ext cx="400372" cy="295377"/>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6543559" y="3104024"/>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6702796" y="3334749"/>
            <a:ext cx="806237" cy="674497"/>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3268488" y="3103137"/>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3442476" y="3465313"/>
            <a:ext cx="734573" cy="570383"/>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9328175" y="2205658"/>
            <a:ext cx="1879600" cy="5969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defTabSz="1219170">
              <a:buClr>
                <a:srgbClr val="FFFFFF"/>
              </a:buClr>
              <a:buNone/>
            </a:pPr>
            <a:r>
              <a:rPr lang="en-US" sz="2667" kern="0" dirty="0">
                <a:solidFill>
                  <a:srgbClr val="FFFFFF"/>
                </a:solidFill>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9030531" y="1298556"/>
            <a:ext cx="2492400" cy="2492400"/>
          </a:xfrm>
          <a:prstGeom prst="ellipse">
            <a:avLst/>
          </a:prstGeom>
          <a:noFill/>
          <a:ln w="9525"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9750309" y="3071709"/>
            <a:ext cx="1158240" cy="115824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8166544" y="3463645"/>
            <a:ext cx="1158240" cy="115824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121900" tIns="121900" rIns="121900" bIns="121900" anchor="ctr" anchorCtr="0">
              <a:noAutofit/>
            </a:bodyPr>
            <a:lstStyle/>
            <a:p>
              <a:pPr algn="ctr" defTabSz="1219170">
                <a:defRPr/>
              </a:pPr>
              <a:endParaRPr sz="2400" kern="0" dirty="0">
                <a:solidFill>
                  <a:srgbClr val="FFFFFF"/>
                </a:solidFill>
                <a:latin typeface="Arial"/>
                <a:cs typeface="Arial"/>
                <a:sym typeface="Arial"/>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397788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TODAY’S AGENDA &amp; TASKS</a:t>
            </a:r>
          </a:p>
        </p:txBody>
      </p:sp>
      <p:graphicFrame>
        <p:nvGraphicFramePr>
          <p:cNvPr id="11" name="Diagram 10">
            <a:extLst>
              <a:ext uri="{FF2B5EF4-FFF2-40B4-BE49-F238E27FC236}">
                <a16:creationId xmlns:a16="http://schemas.microsoft.com/office/drawing/2014/main" id="{58943261-D6E5-495D-A629-82BB9946B3E4}"/>
              </a:ext>
            </a:extLst>
          </p:cNvPr>
          <p:cNvGraphicFramePr/>
          <p:nvPr>
            <p:extLst>
              <p:ext uri="{D42A27DB-BD31-4B8C-83A1-F6EECF244321}">
                <p14:modId xmlns:p14="http://schemas.microsoft.com/office/powerpoint/2010/main" val="3028696702"/>
              </p:ext>
            </p:extLst>
          </p:nvPr>
        </p:nvGraphicFramePr>
        <p:xfrm>
          <a:off x="813349" y="1516309"/>
          <a:ext cx="8330650" cy="5065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oogle Shape;1742;p61">
            <a:extLst>
              <a:ext uri="{FF2B5EF4-FFF2-40B4-BE49-F238E27FC236}">
                <a16:creationId xmlns:a16="http://schemas.microsoft.com/office/drawing/2014/main" id="{13C9B50A-54F2-4518-84E7-FD3C045DAD95}"/>
              </a:ext>
            </a:extLst>
          </p:cNvPr>
          <p:cNvGrpSpPr/>
          <p:nvPr/>
        </p:nvGrpSpPr>
        <p:grpSpPr>
          <a:xfrm flipH="1">
            <a:off x="8123764" y="4049235"/>
            <a:ext cx="3779720" cy="2341303"/>
            <a:chOff x="4411970" y="1801825"/>
            <a:chExt cx="734586" cy="409262"/>
          </a:xfrm>
          <a:solidFill>
            <a:schemeClr val="accent4"/>
          </a:solidFill>
        </p:grpSpPr>
        <p:sp>
          <p:nvSpPr>
            <p:cNvPr id="5" name="Google Shape;1743;p61">
              <a:extLst>
                <a:ext uri="{FF2B5EF4-FFF2-40B4-BE49-F238E27FC236}">
                  <a16:creationId xmlns:a16="http://schemas.microsoft.com/office/drawing/2014/main" id="{7CF1B6D2-D856-40EF-95DB-C863F4B71953}"/>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defTabSz="1219170">
                <a:buClr>
                  <a:srgbClr val="000000"/>
                </a:buClr>
              </a:pPr>
              <a:r>
                <a:rPr lang="en-US" sz="2133" kern="0" dirty="0">
                  <a:solidFill>
                    <a:srgbClr val="FFFFFF"/>
                  </a:solidFill>
                  <a:latin typeface="Poppins" panose="020B0604020202020204" charset="0"/>
                  <a:cs typeface="Poppins" panose="020B0604020202020204" charset="0"/>
                  <a:sym typeface="Arial"/>
                </a:rPr>
                <a:t>What questions do </a:t>
              </a:r>
            </a:p>
            <a:p>
              <a:pPr defTabSz="1219170">
                <a:buClr>
                  <a:srgbClr val="000000"/>
                </a:buClr>
              </a:pPr>
              <a:r>
                <a:rPr lang="en-US" sz="2133" kern="0" dirty="0">
                  <a:solidFill>
                    <a:srgbClr val="FFFFFF"/>
                  </a:solidFill>
                  <a:latin typeface="Poppins" panose="020B0604020202020204" charset="0"/>
                  <a:cs typeface="Poppins" panose="020B0604020202020204" charset="0"/>
                  <a:sym typeface="Arial"/>
                </a:rPr>
                <a:t>you have on today’s </a:t>
              </a:r>
            </a:p>
            <a:p>
              <a:pPr defTabSz="1219170">
                <a:buClr>
                  <a:srgbClr val="000000"/>
                </a:buClr>
              </a:pPr>
              <a:r>
                <a:rPr lang="en-US" sz="2133" kern="0" dirty="0">
                  <a:solidFill>
                    <a:srgbClr val="FFFFFF"/>
                  </a:solidFill>
                  <a:latin typeface="Poppins" panose="020B0604020202020204" charset="0"/>
                  <a:cs typeface="Poppins" panose="020B0604020202020204" charset="0"/>
                  <a:sym typeface="Arial"/>
                </a:rPr>
                <a:t>follow-up team tasks?</a:t>
              </a:r>
              <a:endParaRPr sz="2133" kern="0" dirty="0">
                <a:solidFill>
                  <a:srgbClr val="FFFFFF"/>
                </a:solidFill>
                <a:latin typeface="Poppins" panose="020B0604020202020204" charset="0"/>
                <a:cs typeface="Poppins" panose="020B0604020202020204" charset="0"/>
                <a:sym typeface="Arial"/>
              </a:endParaRPr>
            </a:p>
          </p:txBody>
        </p:sp>
        <p:sp>
          <p:nvSpPr>
            <p:cNvPr id="7" name="Google Shape;1744;p61">
              <a:extLst>
                <a:ext uri="{FF2B5EF4-FFF2-40B4-BE49-F238E27FC236}">
                  <a16:creationId xmlns:a16="http://schemas.microsoft.com/office/drawing/2014/main" id="{09FF89DD-F629-4209-960A-884A5264A796}"/>
                </a:ext>
              </a:extLst>
            </p:cNvPr>
            <p:cNvSpPr/>
            <p:nvPr/>
          </p:nvSpPr>
          <p:spPr>
            <a:xfrm>
              <a:off x="4411970" y="1801825"/>
              <a:ext cx="109230"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D0F41"/>
                </a:solidFill>
                <a:latin typeface="Arial"/>
                <a:sym typeface="Arial"/>
              </a:endParaRPr>
            </a:p>
          </p:txBody>
        </p:sp>
      </p:grpSp>
      <p:grpSp>
        <p:nvGrpSpPr>
          <p:cNvPr id="8" name="Google Shape;1742;p61">
            <a:extLst>
              <a:ext uri="{FF2B5EF4-FFF2-40B4-BE49-F238E27FC236}">
                <a16:creationId xmlns:a16="http://schemas.microsoft.com/office/drawing/2014/main" id="{0ED54DFC-5CA5-478F-A5B1-2C06F7FA76A7}"/>
              </a:ext>
            </a:extLst>
          </p:cNvPr>
          <p:cNvGrpSpPr/>
          <p:nvPr/>
        </p:nvGrpSpPr>
        <p:grpSpPr>
          <a:xfrm flipH="1">
            <a:off x="7382014" y="1259771"/>
            <a:ext cx="3523972"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64EF9747-1BE2-438D-94D9-219DB9CB43CF}"/>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defTabSz="1219170">
                <a:buClr>
                  <a:srgbClr val="000000"/>
                </a:buClr>
              </a:pPr>
              <a:r>
                <a:rPr lang="en-US" sz="2200" kern="0" dirty="0">
                  <a:solidFill>
                    <a:srgbClr val="FFFFFF"/>
                  </a:solidFill>
                  <a:latin typeface="Poppins" panose="020B0604020202020204" charset="0"/>
                  <a:cs typeface="Poppins" panose="020B0604020202020204" charset="0"/>
                  <a:sym typeface="Arial"/>
                </a:rPr>
                <a:t>What questions do </a:t>
              </a:r>
            </a:p>
            <a:p>
              <a:pPr defTabSz="1219170">
                <a:buClr>
                  <a:srgbClr val="000000"/>
                </a:buClr>
              </a:pPr>
              <a:r>
                <a:rPr lang="en-US" sz="2200" kern="0" dirty="0">
                  <a:solidFill>
                    <a:srgbClr val="FFFFFF"/>
                  </a:solidFill>
                  <a:latin typeface="Poppins" panose="020B0604020202020204" charset="0"/>
                  <a:cs typeface="Poppins" panose="020B0604020202020204" charset="0"/>
                  <a:sym typeface="Arial"/>
                </a:rPr>
                <a:t>you have on today’s </a:t>
              </a:r>
            </a:p>
            <a:p>
              <a:pPr defTabSz="1219170">
                <a:buClr>
                  <a:srgbClr val="000000"/>
                </a:buClr>
              </a:pPr>
              <a:r>
                <a:rPr lang="en-US" sz="2200" kern="0" dirty="0">
                  <a:solidFill>
                    <a:srgbClr val="FFFFFF"/>
                  </a:solidFill>
                  <a:latin typeface="Poppins" panose="020B0604020202020204" charset="0"/>
                  <a:cs typeface="Poppins" panose="020B0604020202020204" charset="0"/>
                  <a:sym typeface="Arial"/>
                </a:rPr>
                <a:t>content?</a:t>
              </a:r>
              <a:endParaRPr sz="2200" kern="0" dirty="0">
                <a:solidFill>
                  <a:srgbClr val="FFFFFF"/>
                </a:solidFill>
                <a:latin typeface="Poppins" panose="020B0604020202020204" charset="0"/>
                <a:cs typeface="Poppins" panose="020B0604020202020204" charset="0"/>
                <a:sym typeface="Arial"/>
              </a:endParaRPr>
            </a:p>
          </p:txBody>
        </p:sp>
        <p:sp>
          <p:nvSpPr>
            <p:cNvPr id="10" name="Google Shape;1744;p61">
              <a:extLst>
                <a:ext uri="{FF2B5EF4-FFF2-40B4-BE49-F238E27FC236}">
                  <a16:creationId xmlns:a16="http://schemas.microsoft.com/office/drawing/2014/main" id="{EB7BD31F-23C4-4D63-80E5-9D5F42552298}"/>
                </a:ext>
              </a:extLst>
            </p:cNvPr>
            <p:cNvSpPr/>
            <p:nvPr/>
          </p:nvSpPr>
          <p:spPr>
            <a:xfrm>
              <a:off x="4411970" y="1801825"/>
              <a:ext cx="115058"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FFFFFF"/>
                </a:solidFill>
                <a:latin typeface="Arial"/>
                <a:sym typeface="Arial"/>
              </a:endParaRPr>
            </a:p>
          </p:txBody>
        </p:sp>
      </p:grpSp>
    </p:spTree>
    <p:extLst>
      <p:ext uri="{BB962C8B-B14F-4D97-AF65-F5344CB8AC3E}">
        <p14:creationId xmlns:p14="http://schemas.microsoft.com/office/powerpoint/2010/main" val="3973866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prstGeom prst="rect">
            <a:avLst/>
          </a:prstGeom>
        </p:spPr>
        <p:txBody>
          <a:bodyPr spcFirstLastPara="1" wrap="square" lIns="121900" tIns="121900" rIns="121900" bIns="121900" anchor="t" anchorCtr="0">
            <a:noAutofit/>
          </a:bodyPr>
          <a:lstStyle/>
          <a:p>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3534775" y="5720285"/>
            <a:ext cx="6181493" cy="0"/>
          </a:xfrm>
          <a:prstGeom prst="straightConnector1">
            <a:avLst/>
          </a:prstGeom>
          <a:noFill/>
          <a:ln w="9525" cap="flat" cmpd="sng">
            <a:solidFill>
              <a:schemeClr val="lt1"/>
            </a:solidFill>
            <a:prstDash val="dot"/>
            <a:round/>
            <a:headEnd type="none" w="med" len="med"/>
            <a:tailEnd type="none" w="med" len="med"/>
          </a:ln>
        </p:spPr>
      </p:cxnSp>
      <p:sp>
        <p:nvSpPr>
          <p:cNvPr id="16" name="Google Shape;1013;p54">
            <a:extLst>
              <a:ext uri="{FF2B5EF4-FFF2-40B4-BE49-F238E27FC236}">
                <a16:creationId xmlns:a16="http://schemas.microsoft.com/office/drawing/2014/main" id="{3AECBB36-A699-46A4-97E0-573593C4A2F0}"/>
              </a:ext>
            </a:extLst>
          </p:cNvPr>
          <p:cNvSpPr txBox="1">
            <a:spLocks/>
          </p:cNvSpPr>
          <p:nvPr/>
        </p:nvSpPr>
        <p:spPr>
          <a:xfrm flipH="1">
            <a:off x="4470278" y="2447314"/>
            <a:ext cx="5687910" cy="349919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70">
              <a:spcAft>
                <a:spcPts val="800"/>
              </a:spcAft>
              <a:buClr>
                <a:srgbClr val="FFFFFF"/>
              </a:buClr>
            </a:pPr>
            <a:r>
              <a:rPr lang="en-US" sz="2000" kern="0" dirty="0">
                <a:solidFill>
                  <a:srgbClr val="FFFFFF"/>
                </a:solidFill>
                <a:latin typeface="Hind Vadodara" panose="020B0604020202020204" charset="0"/>
                <a:cs typeface="Hind Vadodara" panose="020B0604020202020204" charset="0"/>
              </a:rPr>
              <a:t>READINGS:</a:t>
            </a: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3"/>
              </a:rPr>
              <a:t>PBIS &amp; Family Support</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4"/>
              </a:rPr>
              <a:t>Technical Guide for Aligning Programs</a:t>
            </a:r>
            <a:endParaRPr lang="en-US" sz="2000" dirty="0">
              <a:solidFill>
                <a:schemeClr val="bg1"/>
              </a:solidFill>
              <a:latin typeface="Hind Vadodara" panose="020B0604020202020204" charset="0"/>
              <a:ea typeface="+mn-ea"/>
              <a:cs typeface="Hind Vadodara" panose="020B0604020202020204" charset="0"/>
            </a:endParaRPr>
          </a:p>
          <a:p>
            <a:pPr marL="0" lvl="0" indent="0">
              <a:lnSpc>
                <a:spcPct val="90000"/>
              </a:lnSpc>
              <a:spcBef>
                <a:spcPts val="1000"/>
              </a:spcBef>
              <a:buClrTx/>
              <a:buSzTx/>
            </a:pPr>
            <a:endParaRPr lang="en-US" sz="2000" dirty="0">
              <a:solidFill>
                <a:schemeClr val="bg1"/>
              </a:solidFill>
              <a:latin typeface="Hind Vadodara" panose="020B0604020202020204" charset="0"/>
              <a:ea typeface="+mn-ea"/>
              <a:cs typeface="Hind Vadodara" panose="020B0604020202020204" charset="0"/>
            </a:endParaRPr>
          </a:p>
          <a:p>
            <a:pPr marL="0" lvl="0" indent="0">
              <a:lnSpc>
                <a:spcPct val="90000"/>
              </a:lnSpc>
              <a:spcBef>
                <a:spcPts val="1000"/>
              </a:spcBef>
              <a:buClrTx/>
              <a:buSzTx/>
            </a:pPr>
            <a:r>
              <a:rPr lang="en-US" sz="2000" dirty="0">
                <a:solidFill>
                  <a:schemeClr val="bg1"/>
                </a:solidFill>
                <a:latin typeface="Hind Vadodara" panose="020B0604020202020204" charset="0"/>
                <a:ea typeface="+mn-ea"/>
                <a:cs typeface="Hind Vadodara" panose="020B0604020202020204" charset="0"/>
              </a:rPr>
              <a:t>RESOURCES:</a:t>
            </a: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5"/>
              </a:rPr>
              <a:t>Integration &amp; Alignment Mini Module</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6"/>
              </a:rPr>
              <a:t>PBIS &amp; SEL as Essential Life Skills Video</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7"/>
              </a:rPr>
              <a:t>Stakeholder Input &amp; Satisfaction Survey (SISS)</a:t>
            </a:r>
            <a:endParaRPr lang="en-US" sz="2000" kern="0" dirty="0">
              <a:solidFill>
                <a:srgbClr val="FFFFFF"/>
              </a:solidFill>
              <a:latin typeface="Hind Vadodara" panose="020B0604020202020204" charset="0"/>
              <a:cs typeface="Hind Vadodara" panose="020B0604020202020204" charset="0"/>
            </a:endParaRPr>
          </a:p>
        </p:txBody>
      </p:sp>
      <p:grpSp>
        <p:nvGrpSpPr>
          <p:cNvPr id="14" name="Google Shape;1005;p54">
            <a:extLst>
              <a:ext uri="{FF2B5EF4-FFF2-40B4-BE49-F238E27FC236}">
                <a16:creationId xmlns:a16="http://schemas.microsoft.com/office/drawing/2014/main" id="{B359CF97-0BAA-437D-9502-F30A4F58E6C9}"/>
              </a:ext>
            </a:extLst>
          </p:cNvPr>
          <p:cNvGrpSpPr/>
          <p:nvPr/>
        </p:nvGrpSpPr>
        <p:grpSpPr>
          <a:xfrm>
            <a:off x="1309038" y="2249498"/>
            <a:ext cx="2940016" cy="3765256"/>
            <a:chOff x="3580725" y="2020075"/>
            <a:chExt cx="1344925" cy="1786275"/>
          </a:xfrm>
        </p:grpSpPr>
        <p:sp>
          <p:nvSpPr>
            <p:cNvPr id="15" name="Google Shape;1006;p54">
              <a:extLst>
                <a:ext uri="{FF2B5EF4-FFF2-40B4-BE49-F238E27FC236}">
                  <a16:creationId xmlns:a16="http://schemas.microsoft.com/office/drawing/2014/main" id="{823F918D-E7DB-4C08-A665-A361CF1CA9B6}"/>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7;p54">
              <a:extLst>
                <a:ext uri="{FF2B5EF4-FFF2-40B4-BE49-F238E27FC236}">
                  <a16:creationId xmlns:a16="http://schemas.microsoft.com/office/drawing/2014/main" id="{D64BC78E-66D3-4750-8684-EF25360E4010}"/>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8;p54">
              <a:extLst>
                <a:ext uri="{FF2B5EF4-FFF2-40B4-BE49-F238E27FC236}">
                  <a16:creationId xmlns:a16="http://schemas.microsoft.com/office/drawing/2014/main" id="{CFB8EB5A-0519-47C1-BD6F-0ECD36ACA575}"/>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09;p54">
              <a:extLst>
                <a:ext uri="{FF2B5EF4-FFF2-40B4-BE49-F238E27FC236}">
                  <a16:creationId xmlns:a16="http://schemas.microsoft.com/office/drawing/2014/main" id="{4BB58164-46D9-42EF-B73E-D06A718CCAD9}"/>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0;p54">
              <a:extLst>
                <a:ext uri="{FF2B5EF4-FFF2-40B4-BE49-F238E27FC236}">
                  <a16:creationId xmlns:a16="http://schemas.microsoft.com/office/drawing/2014/main" id="{1927B20D-7A9C-4571-BD33-77FF90968E21}"/>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
            <a:extLst>
              <a:ext uri="{FF2B5EF4-FFF2-40B4-BE49-F238E27FC236}">
                <a16:creationId xmlns:a16="http://schemas.microsoft.com/office/drawing/2014/main" id="{19AF1DEF-C062-4284-9E55-7736C167A518}"/>
              </a:ext>
            </a:extLst>
          </p:cNvPr>
          <p:cNvPicPr>
            <a:picLocks noChangeAspect="1"/>
          </p:cNvPicPr>
          <p:nvPr/>
        </p:nvPicPr>
        <p:blipFill>
          <a:blip r:embed="rId8"/>
          <a:srcRect/>
          <a:stretch/>
        </p:blipFill>
        <p:spPr>
          <a:xfrm>
            <a:off x="1481944" y="2494040"/>
            <a:ext cx="2547043" cy="3128428"/>
          </a:xfrm>
          <a:prstGeom prst="rect">
            <a:avLst/>
          </a:prstGeom>
          <a:solidFill>
            <a:srgbClr val="FFFFFF">
              <a:shade val="85000"/>
            </a:srgbClr>
          </a:solidFill>
          <a:ln w="7620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59862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0304543"/>
              </p:ext>
            </p:extLst>
          </p:nvPr>
        </p:nvGraphicFramePr>
        <p:xfrm>
          <a:off x="1843722" y="1313063"/>
          <a:ext cx="850455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813349" y="467463"/>
            <a:ext cx="10264328" cy="845600"/>
          </a:xfrm>
        </p:spPr>
        <p:txBody>
          <a:bodyPr/>
          <a:lstStyle/>
          <a:p>
            <a:r>
              <a:rPr lang="en-US" dirty="0"/>
              <a:t>PREVIEW: JANUARY AGENDA &amp; TASKS</a:t>
            </a:r>
          </a:p>
        </p:txBody>
      </p:sp>
    </p:spTree>
    <p:extLst>
      <p:ext uri="{BB962C8B-B14F-4D97-AF65-F5344CB8AC3E}">
        <p14:creationId xmlns:p14="http://schemas.microsoft.com/office/powerpoint/2010/main" val="1209270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676392" y="4060353"/>
            <a:ext cx="4862740" cy="1122400"/>
          </a:xfrm>
        </p:spPr>
        <p:txBody>
          <a:bodyPr/>
          <a:lstStyle/>
          <a:p>
            <a:r>
              <a:rPr lang="en-US" dirty="0"/>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456238" y="4938874"/>
            <a:ext cx="5303048" cy="1485113"/>
          </a:xfrm>
        </p:spPr>
        <p:txBody>
          <a:bodyPr anchor="ctr"/>
          <a:lstStyle/>
          <a:p>
            <a:pPr marL="0" indent="0"/>
            <a:r>
              <a:rPr lang="en-US" dirty="0"/>
              <a:t>Please remember to complete the evaluation to </a:t>
            </a:r>
            <a:r>
              <a:rPr lang="en-US" u="sng" dirty="0"/>
              <a:t>receive your PDPs</a:t>
            </a:r>
            <a:r>
              <a:rPr lang="en-US" dirty="0"/>
              <a:t>! </a:t>
            </a:r>
          </a:p>
          <a:p>
            <a:pPr marL="0" indent="0"/>
            <a:r>
              <a:rPr lang="en-US" dirty="0"/>
              <a:t>Scan the QR code to access.</a:t>
            </a:r>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a:stretch>
            <a:fillRect/>
          </a:stretch>
        </p:blipFill>
        <p:spPr>
          <a:xfrm>
            <a:off x="2742504" y="1329628"/>
            <a:ext cx="2730517" cy="273051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9441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prstGeom prst="rect">
            <a:avLst/>
          </a:prstGeom>
        </p:spPr>
        <p:txBody>
          <a:bodyPr spcFirstLastPara="1" wrap="square" lIns="121900" tIns="121900" rIns="121900" bIns="121900" anchor="t" anchorCtr="0">
            <a:noAutofit/>
          </a:bodyPr>
          <a:lstStyle/>
          <a:p>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3094508" y="4960415"/>
            <a:ext cx="6181493" cy="0"/>
          </a:xfrm>
          <a:prstGeom prst="straightConnector1">
            <a:avLst/>
          </a:prstGeom>
          <a:noFill/>
          <a:ln w="9525" cap="flat" cmpd="sng">
            <a:solidFill>
              <a:schemeClr val="lt1"/>
            </a:solidFill>
            <a:prstDash val="dot"/>
            <a:round/>
            <a:headEnd type="none" w="med" len="med"/>
            <a:tailEnd type="none" w="med" len="med"/>
          </a:ln>
        </p:spPr>
      </p:cxnSp>
      <p:sp>
        <p:nvSpPr>
          <p:cNvPr id="16" name="Google Shape;1013;p54">
            <a:extLst>
              <a:ext uri="{FF2B5EF4-FFF2-40B4-BE49-F238E27FC236}">
                <a16:creationId xmlns:a16="http://schemas.microsoft.com/office/drawing/2014/main" id="{3AECBB36-A699-46A4-97E0-573593C4A2F0}"/>
              </a:ext>
            </a:extLst>
          </p:cNvPr>
          <p:cNvSpPr txBox="1">
            <a:spLocks/>
          </p:cNvSpPr>
          <p:nvPr/>
        </p:nvSpPr>
        <p:spPr>
          <a:xfrm flipH="1">
            <a:off x="4249054" y="2076869"/>
            <a:ext cx="5687910" cy="420761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70">
              <a:spcAft>
                <a:spcPts val="800"/>
              </a:spcAft>
              <a:buClr>
                <a:srgbClr val="FFFFFF"/>
              </a:buClr>
            </a:pPr>
            <a:r>
              <a:rPr lang="en-US" sz="2000" kern="0" dirty="0">
                <a:solidFill>
                  <a:srgbClr val="FFFFFF"/>
                </a:solidFill>
                <a:latin typeface="Hind Vadodara" panose="020B0604020202020204" charset="0"/>
                <a:cs typeface="Hind Vadodara" panose="020B0604020202020204" charset="0"/>
              </a:rPr>
              <a:t>READINGS:</a:t>
            </a: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3"/>
              </a:rPr>
              <a:t>PBIS &amp; Family Support</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4"/>
              </a:rPr>
              <a:t>Technical Guide for Aligning Programs</a:t>
            </a:r>
            <a:endParaRPr lang="en-US" sz="2000" dirty="0">
              <a:solidFill>
                <a:schemeClr val="bg1"/>
              </a:solidFill>
              <a:latin typeface="Hind Vadodara" panose="020B0604020202020204" charset="0"/>
              <a:ea typeface="+mn-ea"/>
              <a:cs typeface="Hind Vadodara" panose="020B0604020202020204" charset="0"/>
            </a:endParaRPr>
          </a:p>
          <a:p>
            <a:pPr marL="0" lvl="0" indent="0">
              <a:lnSpc>
                <a:spcPct val="90000"/>
              </a:lnSpc>
              <a:spcBef>
                <a:spcPts val="1000"/>
              </a:spcBef>
              <a:buClrTx/>
              <a:buSzTx/>
            </a:pPr>
            <a:endParaRPr lang="en-US" sz="2000" dirty="0">
              <a:solidFill>
                <a:schemeClr val="bg1"/>
              </a:solidFill>
              <a:latin typeface="Hind Vadodara" panose="020B0604020202020204" charset="0"/>
              <a:ea typeface="+mn-ea"/>
              <a:cs typeface="Hind Vadodara" panose="020B0604020202020204" charset="0"/>
            </a:endParaRPr>
          </a:p>
          <a:p>
            <a:pPr marL="0" lvl="0" indent="0">
              <a:lnSpc>
                <a:spcPct val="90000"/>
              </a:lnSpc>
              <a:spcBef>
                <a:spcPts val="1000"/>
              </a:spcBef>
              <a:buClrTx/>
              <a:buSzTx/>
            </a:pPr>
            <a:r>
              <a:rPr lang="en-US" sz="2000" dirty="0">
                <a:solidFill>
                  <a:schemeClr val="bg1"/>
                </a:solidFill>
                <a:latin typeface="Hind Vadodara" panose="020B0604020202020204" charset="0"/>
                <a:ea typeface="+mn-ea"/>
                <a:cs typeface="Hind Vadodara" panose="020B0604020202020204" charset="0"/>
              </a:rPr>
              <a:t>RESOURCES:</a:t>
            </a: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5"/>
              </a:rPr>
              <a:t>Integration &amp; Alignment Mini Module</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6"/>
              </a:rPr>
              <a:t>PBIS &amp; SEL as Essential Life Skills Video</a:t>
            </a:r>
            <a:endParaRPr lang="en-US" sz="2000" dirty="0">
              <a:solidFill>
                <a:schemeClr val="bg1"/>
              </a:solidFill>
              <a:latin typeface="Hind Vadodara" panose="020B0604020202020204" charset="0"/>
              <a:ea typeface="+mn-ea"/>
              <a:cs typeface="Hind Vadodara" panose="020B0604020202020204" charset="0"/>
            </a:endParaRPr>
          </a:p>
          <a:p>
            <a:pPr marL="342900" lvl="0" indent="-342900">
              <a:lnSpc>
                <a:spcPct val="90000"/>
              </a:lnSpc>
              <a:spcBef>
                <a:spcPts val="1000"/>
              </a:spcBef>
              <a:buClrTx/>
              <a:buSzTx/>
              <a:buFont typeface="Arial" panose="020B0604020202020204" pitchFamily="34" charset="0"/>
              <a:buChar char="•"/>
            </a:pPr>
            <a:r>
              <a:rPr lang="en-US" sz="2000" dirty="0">
                <a:solidFill>
                  <a:schemeClr val="bg1"/>
                </a:solidFill>
                <a:latin typeface="Hind Vadodara" panose="020B0604020202020204" charset="0"/>
                <a:ea typeface="+mn-ea"/>
                <a:cs typeface="Hind Vadodara" panose="020B0604020202020204" charset="0"/>
                <a:hlinkClick r:id="rId7"/>
              </a:rPr>
              <a:t>Stakeholder Input &amp; Satisfaction Survey (SISS)</a:t>
            </a:r>
            <a:endParaRPr lang="en-US" sz="2000" dirty="0">
              <a:solidFill>
                <a:schemeClr val="bg1"/>
              </a:solidFill>
              <a:latin typeface="Hind Vadodara" panose="020B0604020202020204" charset="0"/>
              <a:ea typeface="+mn-lt"/>
              <a:cs typeface="Hind Vadodara" panose="020B0604020202020204" charset="0"/>
            </a:endParaRPr>
          </a:p>
          <a:p>
            <a:pPr marL="0" indent="0" defTabSz="1219170">
              <a:buClr>
                <a:srgbClr val="FFFFFF"/>
              </a:buClr>
            </a:pPr>
            <a:endParaRPr lang="en-US" sz="2000" kern="0" dirty="0">
              <a:solidFill>
                <a:srgbClr val="FFFFFF"/>
              </a:solidFill>
              <a:latin typeface="Hind Vadodara" panose="020B0604020202020204" charset="0"/>
              <a:cs typeface="Hind Vadodara" panose="020B0604020202020204" charset="0"/>
            </a:endParaRPr>
          </a:p>
          <a:p>
            <a:pPr marL="0" indent="0" defTabSz="1219170">
              <a:buClr>
                <a:srgbClr val="FFFFFF"/>
              </a:buClr>
            </a:pPr>
            <a:endParaRPr lang="en-US" sz="2000" kern="0" dirty="0">
              <a:solidFill>
                <a:srgbClr val="FFFFFF"/>
              </a:solidFill>
              <a:latin typeface="Hind Vadodara" panose="020B0604020202020204" charset="0"/>
              <a:cs typeface="Hind Vadodara" panose="020B0604020202020204" charset="0"/>
            </a:endParaRPr>
          </a:p>
        </p:txBody>
      </p:sp>
      <p:grpSp>
        <p:nvGrpSpPr>
          <p:cNvPr id="14" name="Google Shape;1005;p54">
            <a:extLst>
              <a:ext uri="{FF2B5EF4-FFF2-40B4-BE49-F238E27FC236}">
                <a16:creationId xmlns:a16="http://schemas.microsoft.com/office/drawing/2014/main" id="{B359CF97-0BAA-437D-9502-F30A4F58E6C9}"/>
              </a:ext>
            </a:extLst>
          </p:cNvPr>
          <p:cNvGrpSpPr/>
          <p:nvPr/>
        </p:nvGrpSpPr>
        <p:grpSpPr>
          <a:xfrm>
            <a:off x="1581184" y="2256854"/>
            <a:ext cx="2335328" cy="2990837"/>
            <a:chOff x="3580725" y="2020075"/>
            <a:chExt cx="1344925" cy="1786275"/>
          </a:xfrm>
        </p:grpSpPr>
        <p:sp>
          <p:nvSpPr>
            <p:cNvPr id="15" name="Google Shape;1006;p54">
              <a:extLst>
                <a:ext uri="{FF2B5EF4-FFF2-40B4-BE49-F238E27FC236}">
                  <a16:creationId xmlns:a16="http://schemas.microsoft.com/office/drawing/2014/main" id="{823F918D-E7DB-4C08-A665-A361CF1CA9B6}"/>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7;p54">
              <a:extLst>
                <a:ext uri="{FF2B5EF4-FFF2-40B4-BE49-F238E27FC236}">
                  <a16:creationId xmlns:a16="http://schemas.microsoft.com/office/drawing/2014/main" id="{D64BC78E-66D3-4750-8684-EF25360E4010}"/>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8;p54">
              <a:extLst>
                <a:ext uri="{FF2B5EF4-FFF2-40B4-BE49-F238E27FC236}">
                  <a16:creationId xmlns:a16="http://schemas.microsoft.com/office/drawing/2014/main" id="{CFB8EB5A-0519-47C1-BD6F-0ECD36ACA575}"/>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09;p54">
              <a:extLst>
                <a:ext uri="{FF2B5EF4-FFF2-40B4-BE49-F238E27FC236}">
                  <a16:creationId xmlns:a16="http://schemas.microsoft.com/office/drawing/2014/main" id="{4BB58164-46D9-42EF-B73E-D06A718CCAD9}"/>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0;p54">
              <a:extLst>
                <a:ext uri="{FF2B5EF4-FFF2-40B4-BE49-F238E27FC236}">
                  <a16:creationId xmlns:a16="http://schemas.microsoft.com/office/drawing/2014/main" id="{1927B20D-7A9C-4571-BD33-77FF90968E21}"/>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
            <a:extLst>
              <a:ext uri="{FF2B5EF4-FFF2-40B4-BE49-F238E27FC236}">
                <a16:creationId xmlns:a16="http://schemas.microsoft.com/office/drawing/2014/main" id="{19AF1DEF-C062-4284-9E55-7736C167A518}"/>
              </a:ext>
            </a:extLst>
          </p:cNvPr>
          <p:cNvPicPr>
            <a:picLocks noChangeAspect="1"/>
          </p:cNvPicPr>
          <p:nvPr/>
        </p:nvPicPr>
        <p:blipFill>
          <a:blip r:embed="rId8"/>
          <a:srcRect/>
          <a:stretch/>
        </p:blipFill>
        <p:spPr>
          <a:xfrm>
            <a:off x="1754091" y="2421215"/>
            <a:ext cx="2023180" cy="2484989"/>
          </a:xfrm>
          <a:prstGeom prst="rect">
            <a:avLst/>
          </a:prstGeom>
          <a:solidFill>
            <a:srgbClr val="FFFFFF">
              <a:shade val="85000"/>
            </a:srgbClr>
          </a:solidFill>
          <a:ln w="7620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9698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733177886"/>
              </p:ext>
            </p:extLst>
          </p:nvPr>
        </p:nvGraphicFramePr>
        <p:xfrm>
          <a:off x="397527" y="-739416"/>
          <a:ext cx="11154136" cy="7132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5919859" y="5743677"/>
            <a:ext cx="5279600" cy="845600"/>
          </a:xfrm>
          <a:prstGeom prst="rect">
            <a:avLst/>
          </a:prstGeom>
        </p:spPr>
        <p:txBody>
          <a:bodyPr spcFirstLastPara="1" wrap="square" lIns="121900" tIns="121900" rIns="121900" bIns="121900" anchor="t" anchorCtr="0">
            <a:noAutofit/>
          </a:bodyPr>
          <a:lstStyle/>
          <a:p>
            <a:r>
              <a:rPr lang="en" dirty="0"/>
              <a:t>EXPECTATIONS</a:t>
            </a:r>
            <a:endParaRPr dirty="0"/>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715751" y="3637018"/>
            <a:ext cx="5724400" cy="3219975"/>
          </a:xfrm>
          <a:prstGeom prst="rect">
            <a:avLst/>
          </a:prstGeom>
          <a:noFill/>
          <a:ln>
            <a:noFill/>
          </a:ln>
        </p:spPr>
      </p:pic>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204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graphicEl>
                                              <a:dgm id="{DEEF4213-91C0-4DFA-A1E8-D6E76A9D48BD}"/>
                                            </p:graphicEl>
                                          </p:spTgt>
                                        </p:tgtEl>
                                        <p:attrNameLst>
                                          <p:attrName>style.visibility</p:attrName>
                                        </p:attrNameLst>
                                      </p:cBhvr>
                                      <p:to>
                                        <p:strVal val="visible"/>
                                      </p:to>
                                    </p:set>
                                    <p:animEffect transition="in" filter="fade">
                                      <p:cBhvr>
                                        <p:cTn id="7" dur="1000"/>
                                        <p:tgtEl>
                                          <p:spTgt spid="3">
                                            <p:graphicEl>
                                              <a:dgm id="{DEEF4213-91C0-4DFA-A1E8-D6E76A9D48BD}"/>
                                            </p:graphicEl>
                                          </p:spTgt>
                                        </p:tgtEl>
                                      </p:cBhvr>
                                    </p:animEffect>
                                    <p:anim calcmode="lin" valueType="num">
                                      <p:cBhvr>
                                        <p:cTn id="8" dur="1000" fill="hold"/>
                                        <p:tgtEl>
                                          <p:spTgt spid="3">
                                            <p:graphicEl>
                                              <a:dgm id="{DEEF4213-91C0-4DFA-A1E8-D6E76A9D48BD}"/>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3">
                                            <p:graphicEl>
                                              <a:dgm id="{DEEF4213-91C0-4DFA-A1E8-D6E76A9D48BD}"/>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graphicEl>
                                              <a:dgm id="{DEEF4213-91C0-4DFA-A1E8-D6E76A9D48B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graphicEl>
                                              <a:dgm id="{D5C674EC-98A5-4D45-9168-E941BC46FCF6}"/>
                                            </p:graphicEl>
                                          </p:spTgt>
                                        </p:tgtEl>
                                        <p:attrNameLst>
                                          <p:attrName>style.visibility</p:attrName>
                                        </p:attrNameLst>
                                      </p:cBhvr>
                                      <p:to>
                                        <p:strVal val="visible"/>
                                      </p:to>
                                    </p:set>
                                    <p:animEffect transition="in" filter="fade">
                                      <p:cBhvr>
                                        <p:cTn id="13" dur="1000"/>
                                        <p:tgtEl>
                                          <p:spTgt spid="3">
                                            <p:graphicEl>
                                              <a:dgm id="{D5C674EC-98A5-4D45-9168-E941BC46FCF6}"/>
                                            </p:graphicEl>
                                          </p:spTgt>
                                        </p:tgtEl>
                                      </p:cBhvr>
                                    </p:animEffect>
                                    <p:anim calcmode="lin" valueType="num">
                                      <p:cBhvr>
                                        <p:cTn id="14" dur="1000" fill="hold"/>
                                        <p:tgtEl>
                                          <p:spTgt spid="3">
                                            <p:graphicEl>
                                              <a:dgm id="{D5C674EC-98A5-4D45-9168-E941BC46FCF6}"/>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graphicEl>
                                              <a:dgm id="{D5C674EC-98A5-4D45-9168-E941BC46FCF6}"/>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graphicEl>
                                              <a:dgm id="{D5C674EC-98A5-4D45-9168-E941BC46FCF6}"/>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graphicEl>
                                              <a:dgm id="{161E2365-CB26-459A-8F0C-B10C3E646E56}"/>
                                            </p:graphicEl>
                                          </p:spTgt>
                                        </p:tgtEl>
                                        <p:attrNameLst>
                                          <p:attrName>style.visibility</p:attrName>
                                        </p:attrNameLst>
                                      </p:cBhvr>
                                      <p:to>
                                        <p:strVal val="visible"/>
                                      </p:to>
                                    </p:set>
                                    <p:animEffect transition="in" filter="fade">
                                      <p:cBhvr>
                                        <p:cTn id="19" dur="1000"/>
                                        <p:tgtEl>
                                          <p:spTgt spid="3">
                                            <p:graphicEl>
                                              <a:dgm id="{161E2365-CB26-459A-8F0C-B10C3E646E56}"/>
                                            </p:graphicEl>
                                          </p:spTgt>
                                        </p:tgtEl>
                                      </p:cBhvr>
                                    </p:animEffect>
                                    <p:anim calcmode="lin" valueType="num">
                                      <p:cBhvr>
                                        <p:cTn id="20" dur="1000" fill="hold"/>
                                        <p:tgtEl>
                                          <p:spTgt spid="3">
                                            <p:graphicEl>
                                              <a:dgm id="{161E2365-CB26-459A-8F0C-B10C3E646E5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graphicEl>
                                              <a:dgm id="{161E2365-CB26-459A-8F0C-B10C3E646E5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graphicEl>
                                              <a:dgm id="{161E2365-CB26-459A-8F0C-B10C3E646E5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
                                            <p:graphicEl>
                                              <a:dgm id="{219636A1-9D00-4675-967E-CA57FCDEAB1E}"/>
                                            </p:graphicEl>
                                          </p:spTgt>
                                        </p:tgtEl>
                                        <p:attrNameLst>
                                          <p:attrName>style.visibility</p:attrName>
                                        </p:attrNameLst>
                                      </p:cBhvr>
                                      <p:to>
                                        <p:strVal val="visible"/>
                                      </p:to>
                                    </p:set>
                                    <p:animEffect transition="in" filter="fade">
                                      <p:cBhvr>
                                        <p:cTn id="25" dur="1000"/>
                                        <p:tgtEl>
                                          <p:spTgt spid="3">
                                            <p:graphicEl>
                                              <a:dgm id="{219636A1-9D00-4675-967E-CA57FCDEAB1E}"/>
                                            </p:graphicEl>
                                          </p:spTgt>
                                        </p:tgtEl>
                                      </p:cBhvr>
                                    </p:animEffect>
                                    <p:anim calcmode="lin" valueType="num">
                                      <p:cBhvr>
                                        <p:cTn id="26" dur="1000" fill="hold"/>
                                        <p:tgtEl>
                                          <p:spTgt spid="3">
                                            <p:graphicEl>
                                              <a:dgm id="{219636A1-9D00-4675-967E-CA57FCDEAB1E}"/>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graphicEl>
                                              <a:dgm id="{219636A1-9D00-4675-967E-CA57FCDEAB1E}"/>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graphicEl>
                                              <a:dgm id="{219636A1-9D00-4675-967E-CA57FCDEAB1E}"/>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
                                            <p:graphicEl>
                                              <a:dgm id="{EE5FFD93-52F3-418C-BBBA-24CAF019EF16}"/>
                                            </p:graphicEl>
                                          </p:spTgt>
                                        </p:tgtEl>
                                        <p:attrNameLst>
                                          <p:attrName>style.visibility</p:attrName>
                                        </p:attrNameLst>
                                      </p:cBhvr>
                                      <p:to>
                                        <p:strVal val="visible"/>
                                      </p:to>
                                    </p:set>
                                    <p:animEffect transition="in" filter="fade">
                                      <p:cBhvr>
                                        <p:cTn id="31" dur="1000"/>
                                        <p:tgtEl>
                                          <p:spTgt spid="3">
                                            <p:graphicEl>
                                              <a:dgm id="{EE5FFD93-52F3-418C-BBBA-24CAF019EF16}"/>
                                            </p:graphicEl>
                                          </p:spTgt>
                                        </p:tgtEl>
                                      </p:cBhvr>
                                    </p:animEffect>
                                    <p:anim calcmode="lin" valueType="num">
                                      <p:cBhvr>
                                        <p:cTn id="32" dur="1000" fill="hold"/>
                                        <p:tgtEl>
                                          <p:spTgt spid="3">
                                            <p:graphicEl>
                                              <a:dgm id="{EE5FFD93-52F3-418C-BBBA-24CAF019EF16}"/>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graphicEl>
                                              <a:dgm id="{EE5FFD93-52F3-418C-BBBA-24CAF019EF16}"/>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graphicEl>
                                              <a:dgm id="{EE5FFD93-52F3-418C-BBBA-24CAF019EF16}"/>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3">
                                            <p:graphicEl>
                                              <a:dgm id="{B634D077-9CEB-4360-83EE-5D4C6FFB98DD}"/>
                                            </p:graphicEl>
                                          </p:spTgt>
                                        </p:tgtEl>
                                        <p:attrNameLst>
                                          <p:attrName>style.visibility</p:attrName>
                                        </p:attrNameLst>
                                      </p:cBhvr>
                                      <p:to>
                                        <p:strVal val="visible"/>
                                      </p:to>
                                    </p:set>
                                    <p:animEffect transition="in" filter="fade">
                                      <p:cBhvr>
                                        <p:cTn id="37" dur="1000"/>
                                        <p:tgtEl>
                                          <p:spTgt spid="3">
                                            <p:graphicEl>
                                              <a:dgm id="{B634D077-9CEB-4360-83EE-5D4C6FFB98DD}"/>
                                            </p:graphicEl>
                                          </p:spTgt>
                                        </p:tgtEl>
                                      </p:cBhvr>
                                    </p:animEffect>
                                    <p:anim calcmode="lin" valueType="num">
                                      <p:cBhvr>
                                        <p:cTn id="38" dur="1000" fill="hold"/>
                                        <p:tgtEl>
                                          <p:spTgt spid="3">
                                            <p:graphicEl>
                                              <a:dgm id="{B634D077-9CEB-4360-83EE-5D4C6FFB98DD}"/>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graphicEl>
                                              <a:dgm id="{B634D077-9CEB-4360-83EE-5D4C6FFB98DD}"/>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graphicEl>
                                              <a:dgm id="{B634D077-9CEB-4360-83EE-5D4C6FFB98DD}"/>
                                            </p:graphic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graphicEl>
                                              <a:dgm id="{F51D0157-A438-46CA-8EB0-F10C3EDBB633}"/>
                                            </p:graphicEl>
                                          </p:spTgt>
                                        </p:tgtEl>
                                        <p:attrNameLst>
                                          <p:attrName>style.visibility</p:attrName>
                                        </p:attrNameLst>
                                      </p:cBhvr>
                                      <p:to>
                                        <p:strVal val="visible"/>
                                      </p:to>
                                    </p:set>
                                    <p:animEffect transition="in" filter="fade">
                                      <p:cBhvr>
                                        <p:cTn id="45" dur="1000"/>
                                        <p:tgtEl>
                                          <p:spTgt spid="3">
                                            <p:graphicEl>
                                              <a:dgm id="{F51D0157-A438-46CA-8EB0-F10C3EDBB633}"/>
                                            </p:graphicEl>
                                          </p:spTgt>
                                        </p:tgtEl>
                                      </p:cBhvr>
                                    </p:animEffect>
                                    <p:anim calcmode="lin" valueType="num">
                                      <p:cBhvr>
                                        <p:cTn id="46" dur="1000" fill="hold"/>
                                        <p:tgtEl>
                                          <p:spTgt spid="3">
                                            <p:graphicEl>
                                              <a:dgm id="{F51D0157-A438-46CA-8EB0-F10C3EDBB633}"/>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graphicEl>
                                              <a:dgm id="{F51D0157-A438-46CA-8EB0-F10C3EDBB633}"/>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graphicEl>
                                              <a:dgm id="{F51D0157-A438-46CA-8EB0-F10C3EDBB633}"/>
                                            </p:graphic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3">
                                            <p:graphicEl>
                                              <a:dgm id="{173ADCC0-45AB-4F03-8B39-78AD7803ABF7}"/>
                                            </p:graphicEl>
                                          </p:spTgt>
                                        </p:tgtEl>
                                        <p:attrNameLst>
                                          <p:attrName>style.visibility</p:attrName>
                                        </p:attrNameLst>
                                      </p:cBhvr>
                                      <p:to>
                                        <p:strVal val="visible"/>
                                      </p:to>
                                    </p:set>
                                    <p:animEffect transition="in" filter="fade">
                                      <p:cBhvr>
                                        <p:cTn id="51" dur="1000"/>
                                        <p:tgtEl>
                                          <p:spTgt spid="3">
                                            <p:graphicEl>
                                              <a:dgm id="{173ADCC0-45AB-4F03-8B39-78AD7803ABF7}"/>
                                            </p:graphicEl>
                                          </p:spTgt>
                                        </p:tgtEl>
                                      </p:cBhvr>
                                    </p:animEffect>
                                    <p:anim calcmode="lin" valueType="num">
                                      <p:cBhvr>
                                        <p:cTn id="52" dur="1000" fill="hold"/>
                                        <p:tgtEl>
                                          <p:spTgt spid="3">
                                            <p:graphicEl>
                                              <a:dgm id="{173ADCC0-45AB-4F03-8B39-78AD7803ABF7}"/>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graphicEl>
                                              <a:dgm id="{173ADCC0-45AB-4F03-8B39-78AD7803ABF7}"/>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graphicEl>
                                              <a:dgm id="{173ADCC0-45AB-4F03-8B39-78AD7803ABF7}"/>
                                            </p:graphic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graphicEl>
                                              <a:dgm id="{5F2F90E6-CF6C-47CE-A6A2-78658417800F}"/>
                                            </p:graphicEl>
                                          </p:spTgt>
                                        </p:tgtEl>
                                        <p:attrNameLst>
                                          <p:attrName>style.visibility</p:attrName>
                                        </p:attrNameLst>
                                      </p:cBhvr>
                                      <p:to>
                                        <p:strVal val="visible"/>
                                      </p:to>
                                    </p:set>
                                    <p:animEffect transition="in" filter="fade">
                                      <p:cBhvr>
                                        <p:cTn id="57" dur="1000"/>
                                        <p:tgtEl>
                                          <p:spTgt spid="3">
                                            <p:graphicEl>
                                              <a:dgm id="{5F2F90E6-CF6C-47CE-A6A2-78658417800F}"/>
                                            </p:graphicEl>
                                          </p:spTgt>
                                        </p:tgtEl>
                                      </p:cBhvr>
                                    </p:animEffect>
                                    <p:anim calcmode="lin" valueType="num">
                                      <p:cBhvr>
                                        <p:cTn id="58" dur="1000" fill="hold"/>
                                        <p:tgtEl>
                                          <p:spTgt spid="3">
                                            <p:graphicEl>
                                              <a:dgm id="{5F2F90E6-CF6C-47CE-A6A2-78658417800F}"/>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graphicEl>
                                              <a:dgm id="{5F2F90E6-CF6C-47CE-A6A2-78658417800F}"/>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graphicEl>
                                              <a:dgm id="{5F2F90E6-CF6C-47CE-A6A2-78658417800F}"/>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4"/>
          <p:cNvSpPr/>
          <p:nvPr/>
        </p:nvSpPr>
        <p:spPr>
          <a:xfrm>
            <a:off x="-1279179" y="1957233"/>
            <a:ext cx="2588000" cy="25880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8" name="Google Shape;358;p34"/>
          <p:cNvSpPr txBox="1">
            <a:spLocks noGrp="1"/>
          </p:cNvSpPr>
          <p:nvPr>
            <p:ph type="subTitle" idx="1"/>
          </p:nvPr>
        </p:nvSpPr>
        <p:spPr>
          <a:xfrm flipH="1">
            <a:off x="7036900" y="3379700"/>
            <a:ext cx="3368000" cy="1547600"/>
          </a:xfrm>
          <a:prstGeom prst="rect">
            <a:avLst/>
          </a:prstGeom>
        </p:spPr>
        <p:txBody>
          <a:bodyPr spcFirstLastPara="1" wrap="square" lIns="121900" tIns="121900" rIns="121900" bIns="121900" anchor="t" anchorCtr="0">
            <a:noAutofit/>
          </a:bodyPr>
          <a:lstStyle/>
          <a:p>
            <a:pPr marL="380990" indent="-380990">
              <a:buFont typeface="Wingdings" panose="05000000000000000000" pitchFamily="2" charset="2"/>
              <a:buChar char="ü"/>
            </a:pPr>
            <a:r>
              <a:rPr lang="en-US" dirty="0"/>
              <a:t>n</a:t>
            </a:r>
            <a:r>
              <a:rPr lang="en" dirty="0"/>
              <a:t>epbis.org</a:t>
            </a:r>
          </a:p>
          <a:p>
            <a:pPr marL="380990" indent="-380990">
              <a:buFont typeface="Wingdings" panose="05000000000000000000" pitchFamily="2" charset="2"/>
              <a:buChar char="ü"/>
            </a:pPr>
            <a:r>
              <a:rPr lang="en-US" dirty="0"/>
              <a:t>pbis.org</a:t>
            </a:r>
          </a:p>
          <a:p>
            <a:pPr marL="380990" indent="-380990">
              <a:buFont typeface="Wingdings" panose="05000000000000000000" pitchFamily="2" charset="2"/>
              <a:buChar char="ü"/>
            </a:pPr>
            <a:r>
              <a:rPr lang="en-US" dirty="0"/>
              <a:t>pbisapps.org</a:t>
            </a:r>
            <a:endParaRPr dirty="0"/>
          </a:p>
        </p:txBody>
      </p:sp>
      <p:sp>
        <p:nvSpPr>
          <p:cNvPr id="359" name="Google Shape;359;p34"/>
          <p:cNvSpPr txBox="1">
            <a:spLocks noGrp="1"/>
          </p:cNvSpPr>
          <p:nvPr>
            <p:ph type="subTitle" idx="3"/>
          </p:nvPr>
        </p:nvSpPr>
        <p:spPr>
          <a:xfrm flipH="1">
            <a:off x="2024117" y="3379700"/>
            <a:ext cx="3368000" cy="1547600"/>
          </a:xfrm>
          <a:prstGeom prst="rect">
            <a:avLst/>
          </a:prstGeom>
        </p:spPr>
        <p:txBody>
          <a:bodyPr spcFirstLastPara="1" wrap="square" lIns="121900" tIns="121900" rIns="121900" bIns="121900" anchor="t" anchorCtr="0">
            <a:noAutofit/>
          </a:bodyPr>
          <a:lstStyle/>
          <a:p>
            <a:pPr marL="380990" indent="-380990">
              <a:buClr>
                <a:schemeClr val="bg1"/>
              </a:buClr>
              <a:buSzPts val="1100"/>
              <a:buFont typeface="Wingdings" panose="05000000000000000000" pitchFamily="2" charset="2"/>
              <a:buChar char="ü"/>
            </a:pPr>
            <a:r>
              <a:rPr lang="en" dirty="0"/>
              <a:t>School-Wide PBIS Workbook &amp; Appendices</a:t>
            </a:r>
          </a:p>
          <a:p>
            <a:pPr marL="380990" indent="-380990">
              <a:buClr>
                <a:schemeClr val="bg1"/>
              </a:buClr>
              <a:buSzPts val="1100"/>
              <a:buFont typeface="Wingdings" panose="05000000000000000000" pitchFamily="2" charset="2"/>
              <a:buChar char="ü"/>
            </a:pPr>
            <a:r>
              <a:rPr lang="en" dirty="0"/>
              <a:t>Action Plan</a:t>
            </a:r>
            <a:endParaRPr dirty="0"/>
          </a:p>
        </p:txBody>
      </p:sp>
      <p:sp>
        <p:nvSpPr>
          <p:cNvPr id="360" name="Google Shape;360;p34"/>
          <p:cNvSpPr txBox="1">
            <a:spLocks noGrp="1"/>
          </p:cNvSpPr>
          <p:nvPr>
            <p:ph type="ctrTitle" idx="2"/>
          </p:nvPr>
        </p:nvSpPr>
        <p:spPr>
          <a:xfrm flipH="1">
            <a:off x="2024117" y="2526845"/>
            <a:ext cx="2850400" cy="608000"/>
          </a:xfrm>
          <a:prstGeom prst="rect">
            <a:avLst/>
          </a:prstGeom>
        </p:spPr>
        <p:txBody>
          <a:bodyPr spcFirstLastPara="1" wrap="square" lIns="121900" tIns="121900" rIns="121900" bIns="121900" anchor="b" anchorCtr="0">
            <a:noAutofit/>
          </a:bodyPr>
          <a:lstStyle/>
          <a:p>
            <a:r>
              <a:rPr lang="en" dirty="0"/>
              <a:t>TOOLS</a:t>
            </a:r>
            <a:endParaRPr dirty="0"/>
          </a:p>
        </p:txBody>
      </p:sp>
      <p:sp>
        <p:nvSpPr>
          <p:cNvPr id="361" name="Google Shape;361;p34"/>
          <p:cNvSpPr txBox="1">
            <a:spLocks noGrp="1"/>
          </p:cNvSpPr>
          <p:nvPr>
            <p:ph type="ctrTitle"/>
          </p:nvPr>
        </p:nvSpPr>
        <p:spPr>
          <a:xfrm flipH="1">
            <a:off x="7354968" y="2514707"/>
            <a:ext cx="3050000" cy="608000"/>
          </a:xfrm>
          <a:prstGeom prst="rect">
            <a:avLst/>
          </a:prstGeom>
        </p:spPr>
        <p:txBody>
          <a:bodyPr spcFirstLastPara="1" wrap="square" lIns="121900" tIns="121900" rIns="121900" bIns="121900" anchor="b" anchorCtr="0">
            <a:noAutofit/>
          </a:bodyPr>
          <a:lstStyle/>
          <a:p>
            <a:r>
              <a:rPr lang="en" dirty="0"/>
              <a:t>WEBSITES</a:t>
            </a:r>
            <a:endParaRPr dirty="0"/>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sp>
        <p:nvSpPr>
          <p:cNvPr id="363" name="Google Shape;363;p34"/>
          <p:cNvSpPr/>
          <p:nvPr/>
        </p:nvSpPr>
        <p:spPr>
          <a:xfrm>
            <a:off x="10903467" y="1957233"/>
            <a:ext cx="2588000" cy="25880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50" name="Content Placeholder 3">
            <a:extLst>
              <a:ext uri="{FF2B5EF4-FFF2-40B4-BE49-F238E27FC236}">
                <a16:creationId xmlns:a16="http://schemas.microsoft.com/office/drawing/2014/main" id="{545606C8-942D-455E-99B9-9E3CFF25B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3" t="-1355"/>
          <a:stretch/>
        </p:blipFill>
        <p:spPr bwMode="auto">
          <a:xfrm>
            <a:off x="7606225" y="1648847"/>
            <a:ext cx="2972503" cy="3795832"/>
          </a:xfrm>
          <a:prstGeom prst="rect">
            <a:avLst/>
          </a:prstGeom>
          <a:noFill/>
          <a:ln w="9525">
            <a:noFill/>
            <a:miter lim="800000"/>
            <a:headEnd/>
            <a:tailEnd/>
          </a:ln>
        </p:spPr>
      </p:pic>
      <p:grpSp>
        <p:nvGrpSpPr>
          <p:cNvPr id="51" name="Google Shape;5985;p67">
            <a:extLst>
              <a:ext uri="{FF2B5EF4-FFF2-40B4-BE49-F238E27FC236}">
                <a16:creationId xmlns:a16="http://schemas.microsoft.com/office/drawing/2014/main" id="{0F304DD8-8C2E-45EB-AF93-CB1C9AB63EC6}"/>
              </a:ext>
            </a:extLst>
          </p:cNvPr>
          <p:cNvGrpSpPr>
            <a:grpSpLocks noChangeAspect="1"/>
          </p:cNvGrpSpPr>
          <p:nvPr/>
        </p:nvGrpSpPr>
        <p:grpSpPr>
          <a:xfrm>
            <a:off x="11196260" y="2963263"/>
            <a:ext cx="855821" cy="853440"/>
            <a:chOff x="1414990" y="2289671"/>
            <a:chExt cx="387073" cy="385996"/>
          </a:xfrm>
        </p:grpSpPr>
        <p:sp>
          <p:nvSpPr>
            <p:cNvPr id="52" name="Google Shape;5986;p67">
              <a:extLst>
                <a:ext uri="{FF2B5EF4-FFF2-40B4-BE49-F238E27FC236}">
                  <a16:creationId xmlns:a16="http://schemas.microsoft.com/office/drawing/2014/main" id="{16E254A0-6CDD-4871-B1EE-5A308AC0FF56}"/>
                </a:ext>
              </a:extLst>
            </p:cNvPr>
            <p:cNvSpPr/>
            <p:nvPr/>
          </p:nvSpPr>
          <p:spPr>
            <a:xfrm>
              <a:off x="1511384" y="2485585"/>
              <a:ext cx="110082" cy="59428"/>
            </a:xfrm>
            <a:custGeom>
              <a:avLst/>
              <a:gdLst/>
              <a:ahLst/>
              <a:cxnLst/>
              <a:rect l="l" t="t" r="r" b="b"/>
              <a:pathLst>
                <a:path w="4190" h="2262" extrusionOk="0">
                  <a:moveTo>
                    <a:pt x="2199" y="0"/>
                  </a:moveTo>
                  <a:lnTo>
                    <a:pt x="639" y="708"/>
                  </a:lnTo>
                  <a:lnTo>
                    <a:pt x="0" y="1928"/>
                  </a:lnTo>
                  <a:lnTo>
                    <a:pt x="2095" y="2261"/>
                  </a:lnTo>
                  <a:lnTo>
                    <a:pt x="4190" y="1928"/>
                  </a:lnTo>
                  <a:lnTo>
                    <a:pt x="3552" y="708"/>
                  </a:lnTo>
                  <a:lnTo>
                    <a:pt x="2199" y="0"/>
                  </a:lnTo>
                  <a:close/>
                </a:path>
              </a:pathLst>
            </a:custGeom>
            <a:solidFill>
              <a:srgbClr val="213B5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5987;p67">
              <a:extLst>
                <a:ext uri="{FF2B5EF4-FFF2-40B4-BE49-F238E27FC236}">
                  <a16:creationId xmlns:a16="http://schemas.microsoft.com/office/drawing/2014/main" id="{3A853567-E053-4A97-8E0D-2572B6C6F27D}"/>
                </a:ext>
              </a:extLst>
            </p:cNvPr>
            <p:cNvSpPr/>
            <p:nvPr/>
          </p:nvSpPr>
          <p:spPr>
            <a:xfrm>
              <a:off x="1414990" y="2289671"/>
              <a:ext cx="302712" cy="214515"/>
            </a:xfrm>
            <a:custGeom>
              <a:avLst/>
              <a:gdLst/>
              <a:ahLst/>
              <a:cxnLst/>
              <a:rect l="l" t="t" r="r" b="b"/>
              <a:pathLst>
                <a:path w="11522" h="8165" extrusionOk="0">
                  <a:moveTo>
                    <a:pt x="923" y="1"/>
                  </a:moveTo>
                  <a:cubicBezTo>
                    <a:pt x="416" y="1"/>
                    <a:pt x="0" y="417"/>
                    <a:pt x="0" y="930"/>
                  </a:cubicBezTo>
                  <a:lnTo>
                    <a:pt x="0" y="7242"/>
                  </a:lnTo>
                  <a:cubicBezTo>
                    <a:pt x="0" y="7755"/>
                    <a:pt x="416" y="8165"/>
                    <a:pt x="923" y="8165"/>
                  </a:cubicBezTo>
                  <a:lnTo>
                    <a:pt x="10599" y="8165"/>
                  </a:lnTo>
                  <a:cubicBezTo>
                    <a:pt x="11105" y="8165"/>
                    <a:pt x="11521" y="7755"/>
                    <a:pt x="11521" y="7242"/>
                  </a:cubicBezTo>
                  <a:lnTo>
                    <a:pt x="11521" y="930"/>
                  </a:lnTo>
                  <a:cubicBezTo>
                    <a:pt x="11521" y="417"/>
                    <a:pt x="11105" y="1"/>
                    <a:pt x="10599" y="1"/>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5988;p67">
              <a:extLst>
                <a:ext uri="{FF2B5EF4-FFF2-40B4-BE49-F238E27FC236}">
                  <a16:creationId xmlns:a16="http://schemas.microsoft.com/office/drawing/2014/main" id="{434EE1AA-9FF6-491F-84A3-6CE55F8296DE}"/>
                </a:ext>
              </a:extLst>
            </p:cNvPr>
            <p:cNvSpPr/>
            <p:nvPr/>
          </p:nvSpPr>
          <p:spPr>
            <a:xfrm>
              <a:off x="1490418" y="2536212"/>
              <a:ext cx="151829" cy="17366"/>
            </a:xfrm>
            <a:custGeom>
              <a:avLst/>
              <a:gdLst/>
              <a:ahLst/>
              <a:cxnLst/>
              <a:rect l="l" t="t" r="r" b="b"/>
              <a:pathLst>
                <a:path w="5779" h="661" extrusionOk="0">
                  <a:moveTo>
                    <a:pt x="432" y="1"/>
                  </a:moveTo>
                  <a:cubicBezTo>
                    <a:pt x="0" y="1"/>
                    <a:pt x="0" y="661"/>
                    <a:pt x="432" y="661"/>
                  </a:cubicBezTo>
                  <a:cubicBezTo>
                    <a:pt x="438" y="661"/>
                    <a:pt x="445" y="661"/>
                    <a:pt x="452" y="660"/>
                  </a:cubicBezTo>
                  <a:lnTo>
                    <a:pt x="5328" y="660"/>
                  </a:lnTo>
                  <a:cubicBezTo>
                    <a:pt x="5334" y="661"/>
                    <a:pt x="5341" y="661"/>
                    <a:pt x="5348" y="661"/>
                  </a:cubicBezTo>
                  <a:cubicBezTo>
                    <a:pt x="5779" y="661"/>
                    <a:pt x="5779" y="1"/>
                    <a:pt x="5348" y="1"/>
                  </a:cubicBezTo>
                  <a:cubicBezTo>
                    <a:pt x="5341" y="1"/>
                    <a:pt x="5334" y="1"/>
                    <a:pt x="5328" y="1"/>
                  </a:cubicBezTo>
                  <a:lnTo>
                    <a:pt x="452" y="1"/>
                  </a:lnTo>
                  <a:cubicBezTo>
                    <a:pt x="445" y="1"/>
                    <a:pt x="438" y="1"/>
                    <a:pt x="432"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5989;p67">
              <a:extLst>
                <a:ext uri="{FF2B5EF4-FFF2-40B4-BE49-F238E27FC236}">
                  <a16:creationId xmlns:a16="http://schemas.microsoft.com/office/drawing/2014/main" id="{132AA15E-5C3B-4C47-8930-17253AE8ECE5}"/>
                </a:ext>
              </a:extLst>
            </p:cNvPr>
            <p:cNvSpPr/>
            <p:nvPr/>
          </p:nvSpPr>
          <p:spPr>
            <a:xfrm>
              <a:off x="1430465" y="2307168"/>
              <a:ext cx="271736" cy="158738"/>
            </a:xfrm>
            <a:custGeom>
              <a:avLst/>
              <a:gdLst/>
              <a:ahLst/>
              <a:cxnLst/>
              <a:rect l="l" t="t" r="r" b="b"/>
              <a:pathLst>
                <a:path w="10343" h="6042" extrusionOk="0">
                  <a:moveTo>
                    <a:pt x="757" y="1"/>
                  </a:moveTo>
                  <a:cubicBezTo>
                    <a:pt x="341" y="1"/>
                    <a:pt x="1" y="340"/>
                    <a:pt x="1" y="757"/>
                  </a:cubicBezTo>
                  <a:lnTo>
                    <a:pt x="1" y="5286"/>
                  </a:lnTo>
                  <a:cubicBezTo>
                    <a:pt x="1" y="5702"/>
                    <a:pt x="334" y="6042"/>
                    <a:pt x="757" y="6042"/>
                  </a:cubicBezTo>
                  <a:lnTo>
                    <a:pt x="9593" y="6042"/>
                  </a:lnTo>
                  <a:cubicBezTo>
                    <a:pt x="10010" y="6042"/>
                    <a:pt x="10343" y="5702"/>
                    <a:pt x="10343" y="5286"/>
                  </a:cubicBezTo>
                  <a:lnTo>
                    <a:pt x="10343" y="750"/>
                  </a:lnTo>
                  <a:cubicBezTo>
                    <a:pt x="10343" y="340"/>
                    <a:pt x="10003" y="1"/>
                    <a:pt x="9593" y="1"/>
                  </a:cubicBezTo>
                  <a:close/>
                </a:path>
              </a:pathLst>
            </a:custGeom>
            <a:solidFill>
              <a:srgbClr val="869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5990;p67">
              <a:extLst>
                <a:ext uri="{FF2B5EF4-FFF2-40B4-BE49-F238E27FC236}">
                  <a16:creationId xmlns:a16="http://schemas.microsoft.com/office/drawing/2014/main" id="{B312341D-9611-4C3A-AD3B-BC70299ACF2E}"/>
                </a:ext>
              </a:extLst>
            </p:cNvPr>
            <p:cNvSpPr/>
            <p:nvPr/>
          </p:nvSpPr>
          <p:spPr>
            <a:xfrm>
              <a:off x="1426471" y="2303149"/>
              <a:ext cx="279750" cy="166594"/>
            </a:xfrm>
            <a:custGeom>
              <a:avLst/>
              <a:gdLst/>
              <a:ahLst/>
              <a:cxnLst/>
              <a:rect l="l" t="t" r="r" b="b"/>
              <a:pathLst>
                <a:path w="10648" h="6341" extrusionOk="0">
                  <a:moveTo>
                    <a:pt x="9745" y="299"/>
                  </a:moveTo>
                  <a:cubicBezTo>
                    <a:pt x="10078" y="299"/>
                    <a:pt x="10349" y="570"/>
                    <a:pt x="10349" y="910"/>
                  </a:cubicBezTo>
                  <a:lnTo>
                    <a:pt x="10349" y="5439"/>
                  </a:lnTo>
                  <a:cubicBezTo>
                    <a:pt x="10349" y="5772"/>
                    <a:pt x="10078" y="6042"/>
                    <a:pt x="9745" y="6042"/>
                  </a:cubicBezTo>
                  <a:lnTo>
                    <a:pt x="909" y="6042"/>
                  </a:lnTo>
                  <a:cubicBezTo>
                    <a:pt x="569" y="6042"/>
                    <a:pt x="298" y="5772"/>
                    <a:pt x="298" y="5439"/>
                  </a:cubicBezTo>
                  <a:lnTo>
                    <a:pt x="298" y="910"/>
                  </a:lnTo>
                  <a:cubicBezTo>
                    <a:pt x="298" y="577"/>
                    <a:pt x="569" y="306"/>
                    <a:pt x="909" y="306"/>
                  </a:cubicBezTo>
                  <a:lnTo>
                    <a:pt x="9745" y="299"/>
                  </a:lnTo>
                  <a:close/>
                  <a:moveTo>
                    <a:pt x="909" y="1"/>
                  </a:moveTo>
                  <a:cubicBezTo>
                    <a:pt x="409" y="1"/>
                    <a:pt x="0" y="410"/>
                    <a:pt x="0" y="910"/>
                  </a:cubicBezTo>
                  <a:lnTo>
                    <a:pt x="0" y="5439"/>
                  </a:lnTo>
                  <a:cubicBezTo>
                    <a:pt x="0" y="5938"/>
                    <a:pt x="402" y="6341"/>
                    <a:pt x="909" y="6341"/>
                  </a:cubicBezTo>
                  <a:lnTo>
                    <a:pt x="9745" y="6341"/>
                  </a:lnTo>
                  <a:cubicBezTo>
                    <a:pt x="10245" y="6341"/>
                    <a:pt x="10647" y="5938"/>
                    <a:pt x="10647" y="5439"/>
                  </a:cubicBezTo>
                  <a:lnTo>
                    <a:pt x="10647" y="903"/>
                  </a:lnTo>
                  <a:cubicBezTo>
                    <a:pt x="10647" y="410"/>
                    <a:pt x="10238" y="1"/>
                    <a:pt x="9745"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5991;p67">
              <a:extLst>
                <a:ext uri="{FF2B5EF4-FFF2-40B4-BE49-F238E27FC236}">
                  <a16:creationId xmlns:a16="http://schemas.microsoft.com/office/drawing/2014/main" id="{95D79BC7-4B4C-4152-A43A-20B1D421664D}"/>
                </a:ext>
              </a:extLst>
            </p:cNvPr>
            <p:cNvSpPr/>
            <p:nvPr/>
          </p:nvSpPr>
          <p:spPr>
            <a:xfrm>
              <a:off x="1533610" y="2431096"/>
              <a:ext cx="249326" cy="198830"/>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5992;p67">
              <a:extLst>
                <a:ext uri="{FF2B5EF4-FFF2-40B4-BE49-F238E27FC236}">
                  <a16:creationId xmlns:a16="http://schemas.microsoft.com/office/drawing/2014/main" id="{F47BD961-242E-4938-BA22-5455344F317D}"/>
                </a:ext>
              </a:extLst>
            </p:cNvPr>
            <p:cNvSpPr/>
            <p:nvPr/>
          </p:nvSpPr>
          <p:spPr>
            <a:xfrm>
              <a:off x="1551660" y="2452771"/>
              <a:ext cx="213228" cy="146364"/>
            </a:xfrm>
            <a:custGeom>
              <a:avLst/>
              <a:gdLst/>
              <a:ahLst/>
              <a:cxnLst/>
              <a:rect l="l" t="t" r="r" b="b"/>
              <a:pathLst>
                <a:path w="8116" h="5571" extrusionOk="0">
                  <a:moveTo>
                    <a:pt x="458" y="1"/>
                  </a:moveTo>
                  <a:cubicBezTo>
                    <a:pt x="208" y="1"/>
                    <a:pt x="0" y="209"/>
                    <a:pt x="0" y="458"/>
                  </a:cubicBezTo>
                  <a:lnTo>
                    <a:pt x="0" y="5119"/>
                  </a:lnTo>
                  <a:cubicBezTo>
                    <a:pt x="0" y="5369"/>
                    <a:pt x="208" y="5570"/>
                    <a:pt x="458" y="5570"/>
                  </a:cubicBezTo>
                  <a:lnTo>
                    <a:pt x="7658" y="5570"/>
                  </a:lnTo>
                  <a:cubicBezTo>
                    <a:pt x="7908" y="5570"/>
                    <a:pt x="8109" y="5369"/>
                    <a:pt x="8109" y="5119"/>
                  </a:cubicBezTo>
                  <a:lnTo>
                    <a:pt x="8109" y="458"/>
                  </a:lnTo>
                  <a:cubicBezTo>
                    <a:pt x="8116" y="209"/>
                    <a:pt x="7908" y="1"/>
                    <a:pt x="7658" y="1"/>
                  </a:cubicBezTo>
                  <a:close/>
                </a:path>
              </a:pathLst>
            </a:custGeom>
            <a:solidFill>
              <a:srgbClr val="869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5993;p67">
              <a:extLst>
                <a:ext uri="{FF2B5EF4-FFF2-40B4-BE49-F238E27FC236}">
                  <a16:creationId xmlns:a16="http://schemas.microsoft.com/office/drawing/2014/main" id="{1C1151F6-7B49-40EF-BA87-6BD89CB15737}"/>
                </a:ext>
              </a:extLst>
            </p:cNvPr>
            <p:cNvSpPr/>
            <p:nvPr/>
          </p:nvSpPr>
          <p:spPr>
            <a:xfrm>
              <a:off x="1547824" y="2448935"/>
              <a:ext cx="220899" cy="154193"/>
            </a:xfrm>
            <a:custGeom>
              <a:avLst/>
              <a:gdLst/>
              <a:ahLst/>
              <a:cxnLst/>
              <a:rect l="l" t="t" r="r" b="b"/>
              <a:pathLst>
                <a:path w="8408" h="5869" extrusionOk="0">
                  <a:moveTo>
                    <a:pt x="604" y="1"/>
                  </a:moveTo>
                  <a:cubicBezTo>
                    <a:pt x="271" y="1"/>
                    <a:pt x="1" y="271"/>
                    <a:pt x="1" y="604"/>
                  </a:cubicBezTo>
                  <a:lnTo>
                    <a:pt x="1" y="5259"/>
                  </a:lnTo>
                  <a:cubicBezTo>
                    <a:pt x="1" y="5598"/>
                    <a:pt x="271" y="5869"/>
                    <a:pt x="604" y="5869"/>
                  </a:cubicBezTo>
                  <a:lnTo>
                    <a:pt x="4370" y="5869"/>
                  </a:lnTo>
                  <a:cubicBezTo>
                    <a:pt x="4572" y="5869"/>
                    <a:pt x="4572" y="5571"/>
                    <a:pt x="4370" y="5571"/>
                  </a:cubicBezTo>
                  <a:lnTo>
                    <a:pt x="604" y="5571"/>
                  </a:lnTo>
                  <a:cubicBezTo>
                    <a:pt x="438" y="5571"/>
                    <a:pt x="299" y="5432"/>
                    <a:pt x="299" y="5265"/>
                  </a:cubicBezTo>
                  <a:lnTo>
                    <a:pt x="299" y="604"/>
                  </a:lnTo>
                  <a:cubicBezTo>
                    <a:pt x="299" y="438"/>
                    <a:pt x="438" y="299"/>
                    <a:pt x="604" y="299"/>
                  </a:cubicBezTo>
                  <a:lnTo>
                    <a:pt x="7804" y="299"/>
                  </a:lnTo>
                  <a:cubicBezTo>
                    <a:pt x="7970" y="299"/>
                    <a:pt x="8109" y="438"/>
                    <a:pt x="8109" y="604"/>
                  </a:cubicBezTo>
                  <a:lnTo>
                    <a:pt x="8109" y="5259"/>
                  </a:lnTo>
                  <a:cubicBezTo>
                    <a:pt x="8109" y="5425"/>
                    <a:pt x="7970" y="5564"/>
                    <a:pt x="7804" y="5564"/>
                  </a:cubicBezTo>
                  <a:lnTo>
                    <a:pt x="7193" y="5564"/>
                  </a:lnTo>
                  <a:cubicBezTo>
                    <a:pt x="6992" y="5564"/>
                    <a:pt x="6992" y="5862"/>
                    <a:pt x="7193" y="5862"/>
                  </a:cubicBezTo>
                  <a:lnTo>
                    <a:pt x="7804" y="5862"/>
                  </a:lnTo>
                  <a:cubicBezTo>
                    <a:pt x="8137" y="5862"/>
                    <a:pt x="8407" y="5598"/>
                    <a:pt x="8407" y="5265"/>
                  </a:cubicBezTo>
                  <a:lnTo>
                    <a:pt x="8407" y="604"/>
                  </a:lnTo>
                  <a:cubicBezTo>
                    <a:pt x="8407" y="271"/>
                    <a:pt x="8137" y="1"/>
                    <a:pt x="7804" y="1"/>
                  </a:cubicBezTo>
                  <a:close/>
                </a:path>
              </a:pathLst>
            </a:custGeom>
            <a:solidFill>
              <a:srgbClr val="BCC4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5994;p67">
              <a:extLst>
                <a:ext uri="{FF2B5EF4-FFF2-40B4-BE49-F238E27FC236}">
                  <a16:creationId xmlns:a16="http://schemas.microsoft.com/office/drawing/2014/main" id="{2606C6ED-C4DB-42FE-8A18-10F30EDB7CCE}"/>
                </a:ext>
              </a:extLst>
            </p:cNvPr>
            <p:cNvSpPr/>
            <p:nvPr/>
          </p:nvSpPr>
          <p:spPr>
            <a:xfrm>
              <a:off x="1533794" y="2610038"/>
              <a:ext cx="249142" cy="23724"/>
            </a:xfrm>
            <a:custGeom>
              <a:avLst/>
              <a:gdLst/>
              <a:ahLst/>
              <a:cxnLst/>
              <a:rect l="l" t="t" r="r" b="b"/>
              <a:pathLst>
                <a:path w="9483" h="903" extrusionOk="0">
                  <a:moveTo>
                    <a:pt x="1" y="0"/>
                  </a:moveTo>
                  <a:lnTo>
                    <a:pt x="1" y="902"/>
                  </a:lnTo>
                  <a:lnTo>
                    <a:pt x="9482" y="902"/>
                  </a:lnTo>
                  <a:lnTo>
                    <a:pt x="9482" y="0"/>
                  </a:lnTo>
                  <a:close/>
                </a:path>
              </a:pathLst>
            </a:custGeom>
            <a:solidFill>
              <a:srgbClr val="BCC4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5995;p67">
              <a:extLst>
                <a:ext uri="{FF2B5EF4-FFF2-40B4-BE49-F238E27FC236}">
                  <a16:creationId xmlns:a16="http://schemas.microsoft.com/office/drawing/2014/main" id="{3D7F087F-74DC-4CE2-BD0D-380DC5CD7C2B}"/>
                </a:ext>
              </a:extLst>
            </p:cNvPr>
            <p:cNvSpPr/>
            <p:nvPr/>
          </p:nvSpPr>
          <p:spPr>
            <a:xfrm>
              <a:off x="1514300" y="2616790"/>
              <a:ext cx="287763" cy="26246"/>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5996;p67">
              <a:extLst>
                <a:ext uri="{FF2B5EF4-FFF2-40B4-BE49-F238E27FC236}">
                  <a16:creationId xmlns:a16="http://schemas.microsoft.com/office/drawing/2014/main" id="{CC1B6344-8D00-487E-8ED6-3E587BCEB0B5}"/>
                </a:ext>
              </a:extLst>
            </p:cNvPr>
            <p:cNvSpPr/>
            <p:nvPr/>
          </p:nvSpPr>
          <p:spPr>
            <a:xfrm>
              <a:off x="1490418" y="2536212"/>
              <a:ext cx="36125" cy="17366"/>
            </a:xfrm>
            <a:custGeom>
              <a:avLst/>
              <a:gdLst/>
              <a:ahLst/>
              <a:cxnLst/>
              <a:rect l="l" t="t" r="r" b="b"/>
              <a:pathLst>
                <a:path w="1375" h="661" extrusionOk="0">
                  <a:moveTo>
                    <a:pt x="1354" y="1"/>
                  </a:moveTo>
                  <a:cubicBezTo>
                    <a:pt x="1347" y="1"/>
                    <a:pt x="1341" y="1"/>
                    <a:pt x="1334" y="1"/>
                  </a:cubicBezTo>
                  <a:lnTo>
                    <a:pt x="1374" y="1"/>
                  </a:lnTo>
                  <a:cubicBezTo>
                    <a:pt x="1367" y="1"/>
                    <a:pt x="1361" y="1"/>
                    <a:pt x="1354" y="1"/>
                  </a:cubicBezTo>
                  <a:close/>
                  <a:moveTo>
                    <a:pt x="432" y="1"/>
                  </a:moveTo>
                  <a:cubicBezTo>
                    <a:pt x="0" y="1"/>
                    <a:pt x="0" y="661"/>
                    <a:pt x="432" y="661"/>
                  </a:cubicBezTo>
                  <a:cubicBezTo>
                    <a:pt x="438" y="661"/>
                    <a:pt x="445" y="661"/>
                    <a:pt x="452" y="660"/>
                  </a:cubicBezTo>
                  <a:lnTo>
                    <a:pt x="1334" y="660"/>
                  </a:lnTo>
                  <a:cubicBezTo>
                    <a:pt x="923" y="641"/>
                    <a:pt x="923" y="21"/>
                    <a:pt x="1334" y="1"/>
                  </a:cubicBezTo>
                  <a:lnTo>
                    <a:pt x="452" y="1"/>
                  </a:lnTo>
                  <a:cubicBezTo>
                    <a:pt x="445" y="1"/>
                    <a:pt x="438" y="1"/>
                    <a:pt x="432" y="1"/>
                  </a:cubicBezTo>
                  <a:close/>
                  <a:moveTo>
                    <a:pt x="1334" y="660"/>
                  </a:moveTo>
                  <a:lnTo>
                    <a:pt x="1334" y="660"/>
                  </a:lnTo>
                  <a:cubicBezTo>
                    <a:pt x="1341" y="661"/>
                    <a:pt x="1347" y="661"/>
                    <a:pt x="1354" y="661"/>
                  </a:cubicBezTo>
                  <a:cubicBezTo>
                    <a:pt x="1361" y="661"/>
                    <a:pt x="1367" y="661"/>
                    <a:pt x="1374" y="660"/>
                  </a:cubicBezTo>
                  <a:close/>
                </a:path>
              </a:pathLst>
            </a:custGeom>
            <a:solidFill>
              <a:srgbClr val="213B5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5997;p67">
              <a:extLst>
                <a:ext uri="{FF2B5EF4-FFF2-40B4-BE49-F238E27FC236}">
                  <a16:creationId xmlns:a16="http://schemas.microsoft.com/office/drawing/2014/main" id="{21378342-080C-4F83-82DC-860079FCB2DD}"/>
                </a:ext>
              </a:extLst>
            </p:cNvPr>
            <p:cNvSpPr/>
            <p:nvPr/>
          </p:nvSpPr>
          <p:spPr>
            <a:xfrm>
              <a:off x="1414990" y="2289671"/>
              <a:ext cx="35547" cy="214515"/>
            </a:xfrm>
            <a:custGeom>
              <a:avLst/>
              <a:gdLst/>
              <a:ahLst/>
              <a:cxnLst/>
              <a:rect l="l" t="t" r="r" b="b"/>
              <a:pathLst>
                <a:path w="1353" h="8165" extrusionOk="0">
                  <a:moveTo>
                    <a:pt x="923" y="1"/>
                  </a:moveTo>
                  <a:cubicBezTo>
                    <a:pt x="416" y="1"/>
                    <a:pt x="0" y="417"/>
                    <a:pt x="0" y="930"/>
                  </a:cubicBezTo>
                  <a:lnTo>
                    <a:pt x="0" y="7242"/>
                  </a:lnTo>
                  <a:cubicBezTo>
                    <a:pt x="0" y="7755"/>
                    <a:pt x="416" y="8165"/>
                    <a:pt x="923" y="8165"/>
                  </a:cubicBezTo>
                  <a:lnTo>
                    <a:pt x="1353" y="8165"/>
                  </a:lnTo>
                  <a:cubicBezTo>
                    <a:pt x="839" y="8165"/>
                    <a:pt x="430" y="7755"/>
                    <a:pt x="430" y="7242"/>
                  </a:cubicBezTo>
                  <a:lnTo>
                    <a:pt x="430" y="930"/>
                  </a:lnTo>
                  <a:cubicBezTo>
                    <a:pt x="430" y="424"/>
                    <a:pt x="833" y="8"/>
                    <a:pt x="1346"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5998;p67">
              <a:extLst>
                <a:ext uri="{FF2B5EF4-FFF2-40B4-BE49-F238E27FC236}">
                  <a16:creationId xmlns:a16="http://schemas.microsoft.com/office/drawing/2014/main" id="{CDA39205-FB21-4139-98C5-31689E61B53E}"/>
                </a:ext>
              </a:extLst>
            </p:cNvPr>
            <p:cNvSpPr/>
            <p:nvPr/>
          </p:nvSpPr>
          <p:spPr>
            <a:xfrm>
              <a:off x="1533794" y="2431096"/>
              <a:ext cx="35021" cy="198830"/>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rgbClr val="BCC4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5999;p67">
              <a:extLst>
                <a:ext uri="{FF2B5EF4-FFF2-40B4-BE49-F238E27FC236}">
                  <a16:creationId xmlns:a16="http://schemas.microsoft.com/office/drawing/2014/main" id="{7501C3A1-40D6-4978-9B09-205881858602}"/>
                </a:ext>
              </a:extLst>
            </p:cNvPr>
            <p:cNvSpPr/>
            <p:nvPr/>
          </p:nvSpPr>
          <p:spPr>
            <a:xfrm>
              <a:off x="1514484" y="2616790"/>
              <a:ext cx="52492" cy="26246"/>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rgbClr val="BCC4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6000;p67">
              <a:extLst>
                <a:ext uri="{FF2B5EF4-FFF2-40B4-BE49-F238E27FC236}">
                  <a16:creationId xmlns:a16="http://schemas.microsoft.com/office/drawing/2014/main" id="{EA10B2C2-000E-4B83-AAFA-87768E784DB2}"/>
                </a:ext>
              </a:extLst>
            </p:cNvPr>
            <p:cNvSpPr/>
            <p:nvPr/>
          </p:nvSpPr>
          <p:spPr>
            <a:xfrm>
              <a:off x="1663003" y="2569762"/>
              <a:ext cx="74194" cy="105721"/>
            </a:xfrm>
            <a:custGeom>
              <a:avLst/>
              <a:gdLst/>
              <a:ahLst/>
              <a:cxnLst/>
              <a:rect l="l" t="t" r="r" b="b"/>
              <a:pathLst>
                <a:path w="2824" h="4024" extrusionOk="0">
                  <a:moveTo>
                    <a:pt x="444" y="1"/>
                  </a:moveTo>
                  <a:cubicBezTo>
                    <a:pt x="195" y="1"/>
                    <a:pt x="0" y="195"/>
                    <a:pt x="0" y="445"/>
                  </a:cubicBezTo>
                  <a:lnTo>
                    <a:pt x="0" y="3580"/>
                  </a:lnTo>
                  <a:cubicBezTo>
                    <a:pt x="0" y="3829"/>
                    <a:pt x="195" y="4024"/>
                    <a:pt x="444" y="4024"/>
                  </a:cubicBezTo>
                  <a:lnTo>
                    <a:pt x="2379" y="4024"/>
                  </a:lnTo>
                  <a:cubicBezTo>
                    <a:pt x="2622" y="4024"/>
                    <a:pt x="2823" y="3829"/>
                    <a:pt x="2823" y="3580"/>
                  </a:cubicBezTo>
                  <a:lnTo>
                    <a:pt x="2823" y="445"/>
                  </a:lnTo>
                  <a:cubicBezTo>
                    <a:pt x="2823" y="195"/>
                    <a:pt x="2622" y="1"/>
                    <a:pt x="2379"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6001;p67">
              <a:extLst>
                <a:ext uri="{FF2B5EF4-FFF2-40B4-BE49-F238E27FC236}">
                  <a16:creationId xmlns:a16="http://schemas.microsoft.com/office/drawing/2014/main" id="{6F4AAAB3-15AE-4B52-BA75-DE08D6749E81}"/>
                </a:ext>
              </a:extLst>
            </p:cNvPr>
            <p:cNvSpPr/>
            <p:nvPr/>
          </p:nvSpPr>
          <p:spPr>
            <a:xfrm>
              <a:off x="1662635" y="2569946"/>
              <a:ext cx="16604" cy="105721"/>
            </a:xfrm>
            <a:custGeom>
              <a:avLst/>
              <a:gdLst/>
              <a:ahLst/>
              <a:cxnLst/>
              <a:rect l="l" t="t" r="r" b="b"/>
              <a:pathLst>
                <a:path w="632" h="4024" extrusionOk="0">
                  <a:moveTo>
                    <a:pt x="444" y="1"/>
                  </a:moveTo>
                  <a:cubicBezTo>
                    <a:pt x="202" y="1"/>
                    <a:pt x="0" y="195"/>
                    <a:pt x="0" y="444"/>
                  </a:cubicBezTo>
                  <a:lnTo>
                    <a:pt x="0" y="3580"/>
                  </a:lnTo>
                  <a:cubicBezTo>
                    <a:pt x="0" y="3822"/>
                    <a:pt x="202" y="4024"/>
                    <a:pt x="444" y="4024"/>
                  </a:cubicBezTo>
                  <a:lnTo>
                    <a:pt x="632" y="4024"/>
                  </a:lnTo>
                  <a:cubicBezTo>
                    <a:pt x="389" y="4024"/>
                    <a:pt x="188" y="3822"/>
                    <a:pt x="188" y="3580"/>
                  </a:cubicBezTo>
                  <a:lnTo>
                    <a:pt x="188" y="444"/>
                  </a:lnTo>
                  <a:cubicBezTo>
                    <a:pt x="188" y="195"/>
                    <a:pt x="389" y="1"/>
                    <a:pt x="632" y="1"/>
                  </a:cubicBezTo>
                  <a:close/>
                </a:path>
              </a:pathLst>
            </a:custGeom>
            <a:solidFill>
              <a:srgbClr val="213B5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6002;p67">
              <a:extLst>
                <a:ext uri="{FF2B5EF4-FFF2-40B4-BE49-F238E27FC236}">
                  <a16:creationId xmlns:a16="http://schemas.microsoft.com/office/drawing/2014/main" id="{5F79EE7E-4335-4F5E-9BFE-1B695453FAE2}"/>
                </a:ext>
              </a:extLst>
            </p:cNvPr>
            <p:cNvSpPr/>
            <p:nvPr/>
          </p:nvSpPr>
          <p:spPr>
            <a:xfrm>
              <a:off x="1662819" y="2582163"/>
              <a:ext cx="74377" cy="80919"/>
            </a:xfrm>
            <a:custGeom>
              <a:avLst/>
              <a:gdLst/>
              <a:ahLst/>
              <a:cxnLst/>
              <a:rect l="l" t="t" r="r" b="b"/>
              <a:pathLst>
                <a:path w="2831" h="3080" extrusionOk="0">
                  <a:moveTo>
                    <a:pt x="396" y="0"/>
                  </a:moveTo>
                  <a:cubicBezTo>
                    <a:pt x="181" y="0"/>
                    <a:pt x="0" y="174"/>
                    <a:pt x="0" y="389"/>
                  </a:cubicBezTo>
                  <a:lnTo>
                    <a:pt x="0" y="2691"/>
                  </a:lnTo>
                  <a:cubicBezTo>
                    <a:pt x="0" y="2907"/>
                    <a:pt x="181" y="3080"/>
                    <a:pt x="396" y="3080"/>
                  </a:cubicBezTo>
                  <a:lnTo>
                    <a:pt x="2442" y="3080"/>
                  </a:lnTo>
                  <a:cubicBezTo>
                    <a:pt x="2657" y="3080"/>
                    <a:pt x="2830" y="2907"/>
                    <a:pt x="2830" y="2691"/>
                  </a:cubicBezTo>
                  <a:lnTo>
                    <a:pt x="2830" y="389"/>
                  </a:lnTo>
                  <a:cubicBezTo>
                    <a:pt x="2830" y="174"/>
                    <a:pt x="2657" y="0"/>
                    <a:pt x="2442"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6003;p67">
              <a:extLst>
                <a:ext uri="{FF2B5EF4-FFF2-40B4-BE49-F238E27FC236}">
                  <a16:creationId xmlns:a16="http://schemas.microsoft.com/office/drawing/2014/main" id="{B81FC4FD-2C7C-43F3-8B44-B01C7207B829}"/>
                </a:ext>
              </a:extLst>
            </p:cNvPr>
            <p:cNvSpPr/>
            <p:nvPr/>
          </p:nvSpPr>
          <p:spPr>
            <a:xfrm>
              <a:off x="1662635" y="2583975"/>
              <a:ext cx="4939" cy="77478"/>
            </a:xfrm>
            <a:custGeom>
              <a:avLst/>
              <a:gdLst/>
              <a:ahLst/>
              <a:cxnLst/>
              <a:rect l="l" t="t" r="r" b="b"/>
              <a:pathLst>
                <a:path w="188" h="2949" extrusionOk="0">
                  <a:moveTo>
                    <a:pt x="188" y="1"/>
                  </a:moveTo>
                  <a:cubicBezTo>
                    <a:pt x="77" y="49"/>
                    <a:pt x="7" y="153"/>
                    <a:pt x="0" y="271"/>
                  </a:cubicBezTo>
                  <a:lnTo>
                    <a:pt x="0" y="2671"/>
                  </a:lnTo>
                  <a:cubicBezTo>
                    <a:pt x="7" y="2789"/>
                    <a:pt x="77" y="2893"/>
                    <a:pt x="188" y="2948"/>
                  </a:cubicBezTo>
                  <a:lnTo>
                    <a:pt x="188" y="1"/>
                  </a:lnTo>
                  <a:close/>
                </a:path>
              </a:pathLst>
            </a:custGeom>
            <a:solidFill>
              <a:srgbClr val="869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0" name="Google Shape;9594;p69">
            <a:extLst>
              <a:ext uri="{FF2B5EF4-FFF2-40B4-BE49-F238E27FC236}">
                <a16:creationId xmlns:a16="http://schemas.microsoft.com/office/drawing/2014/main" id="{F560A480-ABCC-4335-9807-23530730D2BC}"/>
              </a:ext>
            </a:extLst>
          </p:cNvPr>
          <p:cNvGrpSpPr>
            <a:grpSpLocks noChangeAspect="1"/>
          </p:cNvGrpSpPr>
          <p:nvPr/>
        </p:nvGrpSpPr>
        <p:grpSpPr>
          <a:xfrm>
            <a:off x="92733" y="2773689"/>
            <a:ext cx="853440" cy="853440"/>
            <a:chOff x="5319821" y="1986242"/>
            <a:chExt cx="348103" cy="348103"/>
          </a:xfrm>
        </p:grpSpPr>
        <p:sp>
          <p:nvSpPr>
            <p:cNvPr id="71" name="Google Shape;9595;p69">
              <a:extLst>
                <a:ext uri="{FF2B5EF4-FFF2-40B4-BE49-F238E27FC236}">
                  <a16:creationId xmlns:a16="http://schemas.microsoft.com/office/drawing/2014/main" id="{483991D6-F986-40C4-AE04-C63AF486CEFD}"/>
                </a:ext>
              </a:extLst>
            </p:cNvPr>
            <p:cNvSpPr/>
            <p:nvPr/>
          </p:nvSpPr>
          <p:spPr>
            <a:xfrm>
              <a:off x="5319821" y="2134506"/>
              <a:ext cx="104830" cy="115150"/>
            </a:xfrm>
            <a:custGeom>
              <a:avLst/>
              <a:gdLst/>
              <a:ahLst/>
              <a:cxnLst/>
              <a:rect l="l" t="t" r="r" b="b"/>
              <a:pathLst>
                <a:path w="3992" h="4385" extrusionOk="0">
                  <a:moveTo>
                    <a:pt x="1264" y="1"/>
                  </a:moveTo>
                  <a:cubicBezTo>
                    <a:pt x="1015" y="1"/>
                    <a:pt x="824" y="202"/>
                    <a:pt x="824" y="441"/>
                  </a:cubicBezTo>
                  <a:lnTo>
                    <a:pt x="824" y="1159"/>
                  </a:lnTo>
                  <a:lnTo>
                    <a:pt x="728" y="1140"/>
                  </a:lnTo>
                  <a:cubicBezTo>
                    <a:pt x="680" y="1129"/>
                    <a:pt x="630" y="1124"/>
                    <a:pt x="580" y="1124"/>
                  </a:cubicBezTo>
                  <a:cubicBezTo>
                    <a:pt x="453" y="1124"/>
                    <a:pt x="324" y="1160"/>
                    <a:pt x="221" y="1235"/>
                  </a:cubicBezTo>
                  <a:cubicBezTo>
                    <a:pt x="1" y="1427"/>
                    <a:pt x="1" y="1800"/>
                    <a:pt x="39" y="2346"/>
                  </a:cubicBezTo>
                  <a:cubicBezTo>
                    <a:pt x="77" y="2996"/>
                    <a:pt x="728" y="3551"/>
                    <a:pt x="881" y="3666"/>
                  </a:cubicBezTo>
                  <a:lnTo>
                    <a:pt x="881" y="4384"/>
                  </a:lnTo>
                  <a:lnTo>
                    <a:pt x="3485" y="4384"/>
                  </a:lnTo>
                  <a:lnTo>
                    <a:pt x="3485" y="3465"/>
                  </a:lnTo>
                  <a:cubicBezTo>
                    <a:pt x="3944" y="3073"/>
                    <a:pt x="3992" y="2298"/>
                    <a:pt x="3953" y="1934"/>
                  </a:cubicBezTo>
                  <a:lnTo>
                    <a:pt x="3953" y="939"/>
                  </a:lnTo>
                  <a:cubicBezTo>
                    <a:pt x="3953" y="700"/>
                    <a:pt x="3762" y="508"/>
                    <a:pt x="3523" y="508"/>
                  </a:cubicBezTo>
                  <a:lnTo>
                    <a:pt x="3494" y="508"/>
                  </a:lnTo>
                  <a:cubicBezTo>
                    <a:pt x="3408" y="602"/>
                    <a:pt x="3293" y="646"/>
                    <a:pt x="3180" y="646"/>
                  </a:cubicBezTo>
                  <a:cubicBezTo>
                    <a:pt x="3004" y="646"/>
                    <a:pt x="2831" y="541"/>
                    <a:pt x="2767" y="355"/>
                  </a:cubicBezTo>
                  <a:lnTo>
                    <a:pt x="2738" y="355"/>
                  </a:lnTo>
                  <a:cubicBezTo>
                    <a:pt x="2650" y="447"/>
                    <a:pt x="2537" y="490"/>
                    <a:pt x="2426" y="490"/>
                  </a:cubicBezTo>
                  <a:cubicBezTo>
                    <a:pt x="2259" y="490"/>
                    <a:pt x="2095" y="393"/>
                    <a:pt x="2020" y="221"/>
                  </a:cubicBezTo>
                  <a:lnTo>
                    <a:pt x="2001" y="221"/>
                  </a:lnTo>
                  <a:cubicBezTo>
                    <a:pt x="1917" y="298"/>
                    <a:pt x="1813" y="334"/>
                    <a:pt x="1710" y="334"/>
                  </a:cubicBezTo>
                  <a:cubicBezTo>
                    <a:pt x="1519" y="334"/>
                    <a:pt x="1333" y="212"/>
                    <a:pt x="1283" y="1"/>
                  </a:cubicBezTo>
                  <a:close/>
                </a:path>
              </a:pathLst>
            </a:custGeom>
            <a:solidFill>
              <a:srgbClr val="CBD6D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9596;p69">
              <a:extLst>
                <a:ext uri="{FF2B5EF4-FFF2-40B4-BE49-F238E27FC236}">
                  <a16:creationId xmlns:a16="http://schemas.microsoft.com/office/drawing/2014/main" id="{69E2D0F2-C7AE-4141-A415-F03FD3800124}"/>
                </a:ext>
              </a:extLst>
            </p:cNvPr>
            <p:cNvSpPr/>
            <p:nvPr/>
          </p:nvSpPr>
          <p:spPr>
            <a:xfrm>
              <a:off x="5320083" y="2164258"/>
              <a:ext cx="29437" cy="85634"/>
            </a:xfrm>
            <a:custGeom>
              <a:avLst/>
              <a:gdLst/>
              <a:ahLst/>
              <a:cxnLst/>
              <a:rect l="l" t="t" r="r" b="b"/>
              <a:pathLst>
                <a:path w="1121" h="3261" extrusionOk="0">
                  <a:moveTo>
                    <a:pt x="585" y="0"/>
                  </a:moveTo>
                  <a:cubicBezTo>
                    <a:pt x="457" y="0"/>
                    <a:pt x="334" y="36"/>
                    <a:pt x="230" y="112"/>
                  </a:cubicBezTo>
                  <a:cubicBezTo>
                    <a:pt x="0" y="303"/>
                    <a:pt x="10" y="677"/>
                    <a:pt x="39" y="1213"/>
                  </a:cubicBezTo>
                  <a:cubicBezTo>
                    <a:pt x="77" y="1873"/>
                    <a:pt x="737" y="2428"/>
                    <a:pt x="881" y="2543"/>
                  </a:cubicBezTo>
                  <a:lnTo>
                    <a:pt x="881" y="3261"/>
                  </a:lnTo>
                  <a:lnTo>
                    <a:pt x="1120" y="3261"/>
                  </a:lnTo>
                  <a:lnTo>
                    <a:pt x="1120" y="2447"/>
                  </a:lnTo>
                  <a:cubicBezTo>
                    <a:pt x="862" y="2246"/>
                    <a:pt x="335" y="1768"/>
                    <a:pt x="297" y="1213"/>
                  </a:cubicBezTo>
                  <a:cubicBezTo>
                    <a:pt x="268" y="658"/>
                    <a:pt x="230" y="294"/>
                    <a:pt x="460" y="112"/>
                  </a:cubicBezTo>
                  <a:cubicBezTo>
                    <a:pt x="556" y="64"/>
                    <a:pt x="651" y="35"/>
                    <a:pt x="757" y="16"/>
                  </a:cubicBezTo>
                  <a:lnTo>
                    <a:pt x="737" y="16"/>
                  </a:lnTo>
                  <a:cubicBezTo>
                    <a:pt x="686" y="6"/>
                    <a:pt x="636" y="0"/>
                    <a:pt x="585"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9597;p69">
              <a:extLst>
                <a:ext uri="{FF2B5EF4-FFF2-40B4-BE49-F238E27FC236}">
                  <a16:creationId xmlns:a16="http://schemas.microsoft.com/office/drawing/2014/main" id="{B9757A2C-1EC9-439B-A847-05954530B265}"/>
                </a:ext>
              </a:extLst>
            </p:cNvPr>
            <p:cNvSpPr/>
            <p:nvPr/>
          </p:nvSpPr>
          <p:spPr>
            <a:xfrm>
              <a:off x="5341695" y="2134506"/>
              <a:ext cx="13104" cy="47793"/>
            </a:xfrm>
            <a:custGeom>
              <a:avLst/>
              <a:gdLst/>
              <a:ahLst/>
              <a:cxnLst/>
              <a:rect l="l" t="t" r="r" b="b"/>
              <a:pathLst>
                <a:path w="499" h="1820" extrusionOk="0">
                  <a:moveTo>
                    <a:pt x="431" y="1"/>
                  </a:moveTo>
                  <a:cubicBezTo>
                    <a:pt x="316" y="1"/>
                    <a:pt x="202" y="58"/>
                    <a:pt x="125" y="144"/>
                  </a:cubicBezTo>
                  <a:cubicBezTo>
                    <a:pt x="48" y="221"/>
                    <a:pt x="1" y="336"/>
                    <a:pt x="1" y="451"/>
                  </a:cubicBezTo>
                  <a:lnTo>
                    <a:pt x="1" y="1465"/>
                  </a:lnTo>
                  <a:lnTo>
                    <a:pt x="1" y="1532"/>
                  </a:lnTo>
                  <a:lnTo>
                    <a:pt x="10" y="1676"/>
                  </a:lnTo>
                  <a:cubicBezTo>
                    <a:pt x="1" y="1743"/>
                    <a:pt x="48" y="1810"/>
                    <a:pt x="115" y="1819"/>
                  </a:cubicBezTo>
                  <a:cubicBezTo>
                    <a:pt x="119" y="1820"/>
                    <a:pt x="123" y="1820"/>
                    <a:pt x="127" y="1820"/>
                  </a:cubicBezTo>
                  <a:cubicBezTo>
                    <a:pt x="240" y="1820"/>
                    <a:pt x="240" y="1685"/>
                    <a:pt x="240" y="1685"/>
                  </a:cubicBezTo>
                  <a:lnTo>
                    <a:pt x="230" y="1417"/>
                  </a:lnTo>
                  <a:lnTo>
                    <a:pt x="230" y="422"/>
                  </a:lnTo>
                  <a:cubicBezTo>
                    <a:pt x="221" y="240"/>
                    <a:pt x="326" y="68"/>
                    <a:pt x="498"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9598;p69">
              <a:extLst>
                <a:ext uri="{FF2B5EF4-FFF2-40B4-BE49-F238E27FC236}">
                  <a16:creationId xmlns:a16="http://schemas.microsoft.com/office/drawing/2014/main" id="{0CF6BC13-7C68-4C24-90EE-2D3A50120AEC}"/>
                </a:ext>
              </a:extLst>
            </p:cNvPr>
            <p:cNvSpPr/>
            <p:nvPr/>
          </p:nvSpPr>
          <p:spPr>
            <a:xfrm>
              <a:off x="5363701" y="2140047"/>
              <a:ext cx="8429" cy="43276"/>
            </a:xfrm>
            <a:custGeom>
              <a:avLst/>
              <a:gdLst/>
              <a:ahLst/>
              <a:cxnLst/>
              <a:rect l="l" t="t" r="r" b="b"/>
              <a:pathLst>
                <a:path w="321" h="1648" extrusionOk="0">
                  <a:moveTo>
                    <a:pt x="254" y="1"/>
                  </a:moveTo>
                  <a:cubicBezTo>
                    <a:pt x="111" y="1"/>
                    <a:pt x="0" y="129"/>
                    <a:pt x="33" y="278"/>
                  </a:cubicBezTo>
                  <a:lnTo>
                    <a:pt x="33" y="1350"/>
                  </a:lnTo>
                  <a:lnTo>
                    <a:pt x="33" y="1503"/>
                  </a:lnTo>
                  <a:cubicBezTo>
                    <a:pt x="24" y="1570"/>
                    <a:pt x="72" y="1637"/>
                    <a:pt x="148" y="1647"/>
                  </a:cubicBezTo>
                  <a:cubicBezTo>
                    <a:pt x="152" y="1647"/>
                    <a:pt x="156" y="1647"/>
                    <a:pt x="160" y="1647"/>
                  </a:cubicBezTo>
                  <a:cubicBezTo>
                    <a:pt x="263" y="1647"/>
                    <a:pt x="263" y="1522"/>
                    <a:pt x="263" y="1522"/>
                  </a:cubicBezTo>
                  <a:lnTo>
                    <a:pt x="254" y="1245"/>
                  </a:lnTo>
                  <a:lnTo>
                    <a:pt x="254" y="249"/>
                  </a:lnTo>
                  <a:cubicBezTo>
                    <a:pt x="254" y="163"/>
                    <a:pt x="273" y="77"/>
                    <a:pt x="321" y="10"/>
                  </a:cubicBezTo>
                  <a:cubicBezTo>
                    <a:pt x="298" y="4"/>
                    <a:pt x="275" y="1"/>
                    <a:pt x="254"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9599;p69">
              <a:extLst>
                <a:ext uri="{FF2B5EF4-FFF2-40B4-BE49-F238E27FC236}">
                  <a16:creationId xmlns:a16="http://schemas.microsoft.com/office/drawing/2014/main" id="{817C4AC2-CBB3-43DD-9A33-97EEC80E6923}"/>
                </a:ext>
              </a:extLst>
            </p:cNvPr>
            <p:cNvSpPr/>
            <p:nvPr/>
          </p:nvSpPr>
          <p:spPr>
            <a:xfrm>
              <a:off x="5382241" y="2143907"/>
              <a:ext cx="8981" cy="43171"/>
            </a:xfrm>
            <a:custGeom>
              <a:avLst/>
              <a:gdLst/>
              <a:ahLst/>
              <a:cxnLst/>
              <a:rect l="l" t="t" r="r" b="b"/>
              <a:pathLst>
                <a:path w="342" h="1644" extrusionOk="0">
                  <a:moveTo>
                    <a:pt x="288" y="1"/>
                  </a:moveTo>
                  <a:cubicBezTo>
                    <a:pt x="130" y="1"/>
                    <a:pt x="0" y="149"/>
                    <a:pt x="26" y="313"/>
                  </a:cubicBezTo>
                  <a:lnTo>
                    <a:pt x="45" y="1289"/>
                  </a:lnTo>
                  <a:lnTo>
                    <a:pt x="45" y="1356"/>
                  </a:lnTo>
                  <a:lnTo>
                    <a:pt x="55" y="1500"/>
                  </a:lnTo>
                  <a:cubicBezTo>
                    <a:pt x="45" y="1567"/>
                    <a:pt x="93" y="1634"/>
                    <a:pt x="160" y="1643"/>
                  </a:cubicBezTo>
                  <a:cubicBezTo>
                    <a:pt x="164" y="1643"/>
                    <a:pt x="168" y="1644"/>
                    <a:pt x="172" y="1644"/>
                  </a:cubicBezTo>
                  <a:cubicBezTo>
                    <a:pt x="284" y="1644"/>
                    <a:pt x="284" y="1519"/>
                    <a:pt x="284" y="1519"/>
                  </a:cubicBezTo>
                  <a:lnTo>
                    <a:pt x="275" y="1241"/>
                  </a:lnTo>
                  <a:lnTo>
                    <a:pt x="256" y="275"/>
                  </a:lnTo>
                  <a:cubicBezTo>
                    <a:pt x="246" y="179"/>
                    <a:pt x="284" y="83"/>
                    <a:pt x="342" y="7"/>
                  </a:cubicBezTo>
                  <a:cubicBezTo>
                    <a:pt x="324" y="3"/>
                    <a:pt x="306" y="1"/>
                    <a:pt x="288"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9600;p69">
              <a:extLst>
                <a:ext uri="{FF2B5EF4-FFF2-40B4-BE49-F238E27FC236}">
                  <a16:creationId xmlns:a16="http://schemas.microsoft.com/office/drawing/2014/main" id="{82F5A92D-7FAF-49B0-BE22-6DCBD96A8672}"/>
                </a:ext>
              </a:extLst>
            </p:cNvPr>
            <p:cNvSpPr/>
            <p:nvPr/>
          </p:nvSpPr>
          <p:spPr>
            <a:xfrm>
              <a:off x="5403012" y="2147846"/>
              <a:ext cx="6565" cy="39784"/>
            </a:xfrm>
            <a:custGeom>
              <a:avLst/>
              <a:gdLst/>
              <a:ahLst/>
              <a:cxnLst/>
              <a:rect l="l" t="t" r="r" b="b"/>
              <a:pathLst>
                <a:path w="250" h="1515" extrusionOk="0">
                  <a:moveTo>
                    <a:pt x="250" y="0"/>
                  </a:moveTo>
                  <a:lnTo>
                    <a:pt x="221" y="10"/>
                  </a:lnTo>
                  <a:cubicBezTo>
                    <a:pt x="135" y="29"/>
                    <a:pt x="68" y="77"/>
                    <a:pt x="10" y="134"/>
                  </a:cubicBezTo>
                  <a:lnTo>
                    <a:pt x="10" y="153"/>
                  </a:lnTo>
                  <a:lnTo>
                    <a:pt x="10" y="1225"/>
                  </a:lnTo>
                  <a:lnTo>
                    <a:pt x="10" y="1378"/>
                  </a:lnTo>
                  <a:cubicBezTo>
                    <a:pt x="1" y="1445"/>
                    <a:pt x="49" y="1503"/>
                    <a:pt x="125" y="1512"/>
                  </a:cubicBezTo>
                  <a:cubicBezTo>
                    <a:pt x="133" y="1513"/>
                    <a:pt x="141" y="1514"/>
                    <a:pt x="148" y="1514"/>
                  </a:cubicBezTo>
                  <a:cubicBezTo>
                    <a:pt x="248" y="1514"/>
                    <a:pt x="240" y="1397"/>
                    <a:pt x="240" y="1397"/>
                  </a:cubicBezTo>
                  <a:lnTo>
                    <a:pt x="230" y="1120"/>
                  </a:lnTo>
                  <a:lnTo>
                    <a:pt x="230" y="125"/>
                  </a:lnTo>
                  <a:cubicBezTo>
                    <a:pt x="230" y="77"/>
                    <a:pt x="240" y="38"/>
                    <a:pt x="250"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9601;p69">
              <a:extLst>
                <a:ext uri="{FF2B5EF4-FFF2-40B4-BE49-F238E27FC236}">
                  <a16:creationId xmlns:a16="http://schemas.microsoft.com/office/drawing/2014/main" id="{BFBB6A3B-C499-4258-9A64-5FD4D4206EB3}"/>
                </a:ext>
              </a:extLst>
            </p:cNvPr>
            <p:cNvSpPr/>
            <p:nvPr/>
          </p:nvSpPr>
          <p:spPr>
            <a:xfrm>
              <a:off x="5396736" y="1986242"/>
              <a:ext cx="43749" cy="30173"/>
            </a:xfrm>
            <a:custGeom>
              <a:avLst/>
              <a:gdLst/>
              <a:ahLst/>
              <a:cxnLst/>
              <a:rect l="l" t="t" r="r" b="b"/>
              <a:pathLst>
                <a:path w="1666" h="1149" extrusionOk="0">
                  <a:moveTo>
                    <a:pt x="173" y="0"/>
                  </a:moveTo>
                  <a:cubicBezTo>
                    <a:pt x="96" y="0"/>
                    <a:pt x="0" y="29"/>
                    <a:pt x="144" y="163"/>
                  </a:cubicBezTo>
                  <a:lnTo>
                    <a:pt x="1120" y="1120"/>
                  </a:lnTo>
                  <a:lnTo>
                    <a:pt x="1178" y="1149"/>
                  </a:lnTo>
                  <a:lnTo>
                    <a:pt x="1666" y="125"/>
                  </a:lnTo>
                  <a:lnTo>
                    <a:pt x="1589" y="87"/>
                  </a:lnTo>
                  <a:lnTo>
                    <a:pt x="173" y="0"/>
                  </a:lnTo>
                  <a:close/>
                </a:path>
              </a:pathLst>
            </a:custGeom>
            <a:solidFill>
              <a:srgbClr val="CBD6D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9602;p69">
              <a:extLst>
                <a:ext uri="{FF2B5EF4-FFF2-40B4-BE49-F238E27FC236}">
                  <a16:creationId xmlns:a16="http://schemas.microsoft.com/office/drawing/2014/main" id="{FF742AF1-310D-481C-B060-A37F7D4D23EC}"/>
                </a:ext>
              </a:extLst>
            </p:cNvPr>
            <p:cNvSpPr/>
            <p:nvPr/>
          </p:nvSpPr>
          <p:spPr>
            <a:xfrm>
              <a:off x="5398233" y="1987003"/>
              <a:ext cx="35976" cy="29411"/>
            </a:xfrm>
            <a:custGeom>
              <a:avLst/>
              <a:gdLst/>
              <a:ahLst/>
              <a:cxnLst/>
              <a:rect l="l" t="t" r="r" b="b"/>
              <a:pathLst>
                <a:path w="1370" h="1120" extrusionOk="0">
                  <a:moveTo>
                    <a:pt x="10" y="0"/>
                  </a:moveTo>
                  <a:cubicBezTo>
                    <a:pt x="1" y="29"/>
                    <a:pt x="10" y="67"/>
                    <a:pt x="77" y="134"/>
                  </a:cubicBezTo>
                  <a:lnTo>
                    <a:pt x="1054" y="1091"/>
                  </a:lnTo>
                  <a:lnTo>
                    <a:pt x="1121" y="1120"/>
                  </a:lnTo>
                  <a:lnTo>
                    <a:pt x="1369" y="584"/>
                  </a:lnTo>
                  <a:lnTo>
                    <a:pt x="10" y="0"/>
                  </a:ln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9603;p69">
              <a:extLst>
                <a:ext uri="{FF2B5EF4-FFF2-40B4-BE49-F238E27FC236}">
                  <a16:creationId xmlns:a16="http://schemas.microsoft.com/office/drawing/2014/main" id="{343BBF86-EB69-4101-8E00-8995E394B7A3}"/>
                </a:ext>
              </a:extLst>
            </p:cNvPr>
            <p:cNvSpPr/>
            <p:nvPr/>
          </p:nvSpPr>
          <p:spPr>
            <a:xfrm>
              <a:off x="5425648" y="1988500"/>
              <a:ext cx="61081" cy="49290"/>
            </a:xfrm>
            <a:custGeom>
              <a:avLst/>
              <a:gdLst/>
              <a:ahLst/>
              <a:cxnLst/>
              <a:rect l="l" t="t" r="r" b="b"/>
              <a:pathLst>
                <a:path w="2326" h="1877" extrusionOk="0">
                  <a:moveTo>
                    <a:pt x="479" y="1"/>
                  </a:moveTo>
                  <a:lnTo>
                    <a:pt x="0" y="1025"/>
                  </a:lnTo>
                  <a:lnTo>
                    <a:pt x="2029" y="1876"/>
                  </a:lnTo>
                  <a:lnTo>
                    <a:pt x="2326" y="776"/>
                  </a:lnTo>
                  <a:lnTo>
                    <a:pt x="479" y="1"/>
                  </a:ln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9604;p69">
              <a:extLst>
                <a:ext uri="{FF2B5EF4-FFF2-40B4-BE49-F238E27FC236}">
                  <a16:creationId xmlns:a16="http://schemas.microsoft.com/office/drawing/2014/main" id="{4C6E2585-993B-4836-9E5D-54A630307ED6}"/>
                </a:ext>
              </a:extLst>
            </p:cNvPr>
            <p:cNvSpPr/>
            <p:nvPr/>
          </p:nvSpPr>
          <p:spPr>
            <a:xfrm>
              <a:off x="5548782" y="2038000"/>
              <a:ext cx="32956" cy="37998"/>
            </a:xfrm>
            <a:custGeom>
              <a:avLst/>
              <a:gdLst/>
              <a:ahLst/>
              <a:cxnLst/>
              <a:rect l="l" t="t" r="r" b="b"/>
              <a:pathLst>
                <a:path w="1255" h="1447" extrusionOk="0">
                  <a:moveTo>
                    <a:pt x="278" y="1"/>
                  </a:moveTo>
                  <a:lnTo>
                    <a:pt x="39" y="853"/>
                  </a:lnTo>
                  <a:lnTo>
                    <a:pt x="39" y="862"/>
                  </a:lnTo>
                  <a:lnTo>
                    <a:pt x="39" y="891"/>
                  </a:lnTo>
                  <a:lnTo>
                    <a:pt x="0" y="1121"/>
                  </a:lnTo>
                  <a:lnTo>
                    <a:pt x="776" y="1446"/>
                  </a:lnTo>
                  <a:lnTo>
                    <a:pt x="1254" y="412"/>
                  </a:lnTo>
                  <a:lnTo>
                    <a:pt x="278" y="1"/>
                  </a:ln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9605;p69">
              <a:extLst>
                <a:ext uri="{FF2B5EF4-FFF2-40B4-BE49-F238E27FC236}">
                  <a16:creationId xmlns:a16="http://schemas.microsoft.com/office/drawing/2014/main" id="{E655A647-1753-4C07-838B-BCCB46C8CFED}"/>
                </a:ext>
              </a:extLst>
            </p:cNvPr>
            <p:cNvSpPr/>
            <p:nvPr/>
          </p:nvSpPr>
          <p:spPr>
            <a:xfrm>
              <a:off x="5552038" y="2038000"/>
              <a:ext cx="29700" cy="24159"/>
            </a:xfrm>
            <a:custGeom>
              <a:avLst/>
              <a:gdLst/>
              <a:ahLst/>
              <a:cxnLst/>
              <a:rect l="l" t="t" r="r" b="b"/>
              <a:pathLst>
                <a:path w="1131" h="920" extrusionOk="0">
                  <a:moveTo>
                    <a:pt x="154" y="1"/>
                  </a:moveTo>
                  <a:lnTo>
                    <a:pt x="1" y="546"/>
                  </a:lnTo>
                  <a:lnTo>
                    <a:pt x="891" y="920"/>
                  </a:lnTo>
                  <a:lnTo>
                    <a:pt x="1111" y="460"/>
                  </a:lnTo>
                  <a:lnTo>
                    <a:pt x="1130" y="412"/>
                  </a:lnTo>
                  <a:lnTo>
                    <a:pt x="154" y="1"/>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9606;p69">
              <a:extLst>
                <a:ext uri="{FF2B5EF4-FFF2-40B4-BE49-F238E27FC236}">
                  <a16:creationId xmlns:a16="http://schemas.microsoft.com/office/drawing/2014/main" id="{94B1EE6E-036E-42A8-A118-B747C8F4E054}"/>
                </a:ext>
              </a:extLst>
            </p:cNvPr>
            <p:cNvSpPr/>
            <p:nvPr/>
          </p:nvSpPr>
          <p:spPr>
            <a:xfrm>
              <a:off x="5432161" y="1988500"/>
              <a:ext cx="54568" cy="34453"/>
            </a:xfrm>
            <a:custGeom>
              <a:avLst/>
              <a:gdLst/>
              <a:ahLst/>
              <a:cxnLst/>
              <a:rect l="l" t="t" r="r" b="b"/>
              <a:pathLst>
                <a:path w="2078" h="1312" extrusionOk="0">
                  <a:moveTo>
                    <a:pt x="231" y="1"/>
                  </a:moveTo>
                  <a:lnTo>
                    <a:pt x="1" y="489"/>
                  </a:lnTo>
                  <a:lnTo>
                    <a:pt x="1934" y="1312"/>
                  </a:lnTo>
                  <a:lnTo>
                    <a:pt x="2078" y="776"/>
                  </a:lnTo>
                  <a:lnTo>
                    <a:pt x="231" y="1"/>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9607;p69">
              <a:extLst>
                <a:ext uri="{FF2B5EF4-FFF2-40B4-BE49-F238E27FC236}">
                  <a16:creationId xmlns:a16="http://schemas.microsoft.com/office/drawing/2014/main" id="{87FC3781-7C6F-45E2-AF0A-C3AB28AD805E}"/>
                </a:ext>
              </a:extLst>
            </p:cNvPr>
            <p:cNvSpPr/>
            <p:nvPr/>
          </p:nvSpPr>
          <p:spPr>
            <a:xfrm>
              <a:off x="5563093" y="2104097"/>
              <a:ext cx="104830" cy="115150"/>
            </a:xfrm>
            <a:custGeom>
              <a:avLst/>
              <a:gdLst/>
              <a:ahLst/>
              <a:cxnLst/>
              <a:rect l="l" t="t" r="r" b="b"/>
              <a:pathLst>
                <a:path w="3992" h="4385" extrusionOk="0">
                  <a:moveTo>
                    <a:pt x="1264" y="1"/>
                  </a:moveTo>
                  <a:cubicBezTo>
                    <a:pt x="1025" y="1"/>
                    <a:pt x="834" y="202"/>
                    <a:pt x="834" y="441"/>
                  </a:cubicBezTo>
                  <a:lnTo>
                    <a:pt x="834" y="1159"/>
                  </a:lnTo>
                  <a:lnTo>
                    <a:pt x="738" y="1140"/>
                  </a:lnTo>
                  <a:cubicBezTo>
                    <a:pt x="690" y="1129"/>
                    <a:pt x="640" y="1124"/>
                    <a:pt x="590" y="1124"/>
                  </a:cubicBezTo>
                  <a:cubicBezTo>
                    <a:pt x="462" y="1124"/>
                    <a:pt x="334" y="1160"/>
                    <a:pt x="231" y="1235"/>
                  </a:cubicBezTo>
                  <a:cubicBezTo>
                    <a:pt x="1" y="1427"/>
                    <a:pt x="11" y="1800"/>
                    <a:pt x="39" y="2336"/>
                  </a:cubicBezTo>
                  <a:cubicBezTo>
                    <a:pt x="87" y="2996"/>
                    <a:pt x="738" y="3551"/>
                    <a:pt x="891" y="3666"/>
                  </a:cubicBezTo>
                  <a:lnTo>
                    <a:pt x="891" y="4384"/>
                  </a:lnTo>
                  <a:lnTo>
                    <a:pt x="3494" y="4384"/>
                  </a:lnTo>
                  <a:lnTo>
                    <a:pt x="3494" y="3456"/>
                  </a:lnTo>
                  <a:cubicBezTo>
                    <a:pt x="3944" y="3063"/>
                    <a:pt x="3992" y="2298"/>
                    <a:pt x="3963" y="1934"/>
                  </a:cubicBezTo>
                  <a:lnTo>
                    <a:pt x="3963" y="939"/>
                  </a:lnTo>
                  <a:cubicBezTo>
                    <a:pt x="3963" y="700"/>
                    <a:pt x="3772" y="499"/>
                    <a:pt x="3523" y="499"/>
                  </a:cubicBezTo>
                  <a:lnTo>
                    <a:pt x="3504" y="499"/>
                  </a:lnTo>
                  <a:cubicBezTo>
                    <a:pt x="3416" y="594"/>
                    <a:pt x="3298" y="640"/>
                    <a:pt x="3182" y="640"/>
                  </a:cubicBezTo>
                  <a:cubicBezTo>
                    <a:pt x="3009" y="640"/>
                    <a:pt x="2839" y="539"/>
                    <a:pt x="2776" y="355"/>
                  </a:cubicBezTo>
                  <a:lnTo>
                    <a:pt x="2748" y="355"/>
                  </a:lnTo>
                  <a:cubicBezTo>
                    <a:pt x="2660" y="446"/>
                    <a:pt x="2549" y="489"/>
                    <a:pt x="2438" y="489"/>
                  </a:cubicBezTo>
                  <a:cubicBezTo>
                    <a:pt x="2270" y="489"/>
                    <a:pt x="2105" y="390"/>
                    <a:pt x="2030" y="211"/>
                  </a:cubicBezTo>
                  <a:lnTo>
                    <a:pt x="2011" y="211"/>
                  </a:lnTo>
                  <a:cubicBezTo>
                    <a:pt x="1925" y="294"/>
                    <a:pt x="1818" y="332"/>
                    <a:pt x="1713" y="332"/>
                  </a:cubicBezTo>
                  <a:cubicBezTo>
                    <a:pt x="1525" y="332"/>
                    <a:pt x="1342" y="210"/>
                    <a:pt x="1293" y="1"/>
                  </a:cubicBezTo>
                  <a:close/>
                </a:path>
              </a:pathLst>
            </a:custGeom>
            <a:solidFill>
              <a:srgbClr val="CBD6D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9608;p69">
              <a:extLst>
                <a:ext uri="{FF2B5EF4-FFF2-40B4-BE49-F238E27FC236}">
                  <a16:creationId xmlns:a16="http://schemas.microsoft.com/office/drawing/2014/main" id="{6418110A-E29E-4FE0-9C85-8B72B6DE9850}"/>
                </a:ext>
              </a:extLst>
            </p:cNvPr>
            <p:cNvSpPr/>
            <p:nvPr/>
          </p:nvSpPr>
          <p:spPr>
            <a:xfrm>
              <a:off x="5563618" y="2133849"/>
              <a:ext cx="29175" cy="85634"/>
            </a:xfrm>
            <a:custGeom>
              <a:avLst/>
              <a:gdLst/>
              <a:ahLst/>
              <a:cxnLst/>
              <a:rect l="l" t="t" r="r" b="b"/>
              <a:pathLst>
                <a:path w="1111" h="3261" extrusionOk="0">
                  <a:moveTo>
                    <a:pt x="580" y="0"/>
                  </a:moveTo>
                  <a:cubicBezTo>
                    <a:pt x="452" y="0"/>
                    <a:pt x="324" y="36"/>
                    <a:pt x="220" y="112"/>
                  </a:cubicBezTo>
                  <a:cubicBezTo>
                    <a:pt x="0" y="303"/>
                    <a:pt x="0" y="677"/>
                    <a:pt x="38" y="1213"/>
                  </a:cubicBezTo>
                  <a:cubicBezTo>
                    <a:pt x="77" y="1873"/>
                    <a:pt x="727" y="2428"/>
                    <a:pt x="881" y="2543"/>
                  </a:cubicBezTo>
                  <a:lnTo>
                    <a:pt x="881" y="3261"/>
                  </a:lnTo>
                  <a:lnTo>
                    <a:pt x="1110" y="3261"/>
                  </a:lnTo>
                  <a:lnTo>
                    <a:pt x="1110" y="2447"/>
                  </a:lnTo>
                  <a:cubicBezTo>
                    <a:pt x="852" y="2246"/>
                    <a:pt x="326" y="1768"/>
                    <a:pt x="287" y="1213"/>
                  </a:cubicBezTo>
                  <a:cubicBezTo>
                    <a:pt x="259" y="658"/>
                    <a:pt x="230" y="294"/>
                    <a:pt x="450" y="112"/>
                  </a:cubicBezTo>
                  <a:cubicBezTo>
                    <a:pt x="546" y="64"/>
                    <a:pt x="651" y="35"/>
                    <a:pt x="756" y="16"/>
                  </a:cubicBezTo>
                  <a:lnTo>
                    <a:pt x="727" y="16"/>
                  </a:lnTo>
                  <a:cubicBezTo>
                    <a:pt x="679" y="6"/>
                    <a:pt x="629" y="0"/>
                    <a:pt x="580"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9609;p69">
              <a:extLst>
                <a:ext uri="{FF2B5EF4-FFF2-40B4-BE49-F238E27FC236}">
                  <a16:creationId xmlns:a16="http://schemas.microsoft.com/office/drawing/2014/main" id="{3F8E8DDC-7E4C-4A80-A19D-0F0280ADC71B}"/>
                </a:ext>
              </a:extLst>
            </p:cNvPr>
            <p:cNvSpPr/>
            <p:nvPr/>
          </p:nvSpPr>
          <p:spPr>
            <a:xfrm>
              <a:off x="5448258" y="1994934"/>
              <a:ext cx="115124" cy="129803"/>
            </a:xfrm>
            <a:custGeom>
              <a:avLst/>
              <a:gdLst/>
              <a:ahLst/>
              <a:cxnLst/>
              <a:rect l="l" t="t" r="r" b="b"/>
              <a:pathLst>
                <a:path w="4384" h="4943" extrusionOk="0">
                  <a:moveTo>
                    <a:pt x="1827" y="1"/>
                  </a:moveTo>
                  <a:cubicBezTo>
                    <a:pt x="1749" y="1"/>
                    <a:pt x="1671" y="22"/>
                    <a:pt x="1599" y="62"/>
                  </a:cubicBezTo>
                  <a:cubicBezTo>
                    <a:pt x="1503" y="119"/>
                    <a:pt x="1436" y="215"/>
                    <a:pt x="1407" y="330"/>
                  </a:cubicBezTo>
                  <a:lnTo>
                    <a:pt x="1063" y="1593"/>
                  </a:lnTo>
                  <a:lnTo>
                    <a:pt x="335" y="1287"/>
                  </a:lnTo>
                  <a:lnTo>
                    <a:pt x="240" y="1583"/>
                  </a:lnTo>
                  <a:cubicBezTo>
                    <a:pt x="192" y="1775"/>
                    <a:pt x="144" y="1976"/>
                    <a:pt x="115" y="2167"/>
                  </a:cubicBezTo>
                  <a:cubicBezTo>
                    <a:pt x="0" y="2828"/>
                    <a:pt x="536" y="3536"/>
                    <a:pt x="642" y="3670"/>
                  </a:cubicBezTo>
                  <a:lnTo>
                    <a:pt x="642" y="4943"/>
                  </a:lnTo>
                  <a:lnTo>
                    <a:pt x="3216" y="4943"/>
                  </a:lnTo>
                  <a:lnTo>
                    <a:pt x="3216" y="4053"/>
                  </a:lnTo>
                  <a:cubicBezTo>
                    <a:pt x="3838" y="3708"/>
                    <a:pt x="3991" y="2808"/>
                    <a:pt x="4001" y="2675"/>
                  </a:cubicBezTo>
                  <a:lnTo>
                    <a:pt x="4317" y="1545"/>
                  </a:lnTo>
                  <a:lnTo>
                    <a:pt x="4317" y="1526"/>
                  </a:lnTo>
                  <a:cubicBezTo>
                    <a:pt x="4384" y="1296"/>
                    <a:pt x="4240" y="1057"/>
                    <a:pt x="4001" y="1000"/>
                  </a:cubicBezTo>
                  <a:lnTo>
                    <a:pt x="3982" y="1000"/>
                  </a:lnTo>
                  <a:cubicBezTo>
                    <a:pt x="3947" y="991"/>
                    <a:pt x="3912" y="987"/>
                    <a:pt x="3876" y="987"/>
                  </a:cubicBezTo>
                  <a:cubicBezTo>
                    <a:pt x="3794" y="987"/>
                    <a:pt x="3711" y="1010"/>
                    <a:pt x="3637" y="1057"/>
                  </a:cubicBezTo>
                  <a:cubicBezTo>
                    <a:pt x="3618" y="875"/>
                    <a:pt x="3484" y="732"/>
                    <a:pt x="3302" y="684"/>
                  </a:cubicBezTo>
                  <a:lnTo>
                    <a:pt x="3283" y="684"/>
                  </a:lnTo>
                  <a:cubicBezTo>
                    <a:pt x="3249" y="675"/>
                    <a:pt x="3214" y="671"/>
                    <a:pt x="3180" y="671"/>
                  </a:cubicBezTo>
                  <a:cubicBezTo>
                    <a:pt x="3100" y="671"/>
                    <a:pt x="3022" y="694"/>
                    <a:pt x="2948" y="741"/>
                  </a:cubicBezTo>
                  <a:cubicBezTo>
                    <a:pt x="2919" y="569"/>
                    <a:pt x="2795" y="425"/>
                    <a:pt x="2623" y="378"/>
                  </a:cubicBezTo>
                  <a:lnTo>
                    <a:pt x="2594" y="378"/>
                  </a:lnTo>
                  <a:cubicBezTo>
                    <a:pt x="2565" y="372"/>
                    <a:pt x="2534" y="369"/>
                    <a:pt x="2503" y="369"/>
                  </a:cubicBezTo>
                  <a:cubicBezTo>
                    <a:pt x="2430" y="369"/>
                    <a:pt x="2354" y="385"/>
                    <a:pt x="2288" y="425"/>
                  </a:cubicBezTo>
                  <a:cubicBezTo>
                    <a:pt x="2288" y="225"/>
                    <a:pt x="2144" y="52"/>
                    <a:pt x="1953" y="14"/>
                  </a:cubicBezTo>
                  <a:lnTo>
                    <a:pt x="1934" y="14"/>
                  </a:lnTo>
                  <a:cubicBezTo>
                    <a:pt x="1898" y="5"/>
                    <a:pt x="1862" y="1"/>
                    <a:pt x="1827" y="1"/>
                  </a:cubicBezTo>
                  <a:close/>
                </a:path>
              </a:pathLst>
            </a:custGeom>
            <a:solidFill>
              <a:srgbClr val="CBD6D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9610;p69">
              <a:extLst>
                <a:ext uri="{FF2B5EF4-FFF2-40B4-BE49-F238E27FC236}">
                  <a16:creationId xmlns:a16="http://schemas.microsoft.com/office/drawing/2014/main" id="{50BB62BE-A155-4091-96DF-4EE72FAB7D79}"/>
                </a:ext>
              </a:extLst>
            </p:cNvPr>
            <p:cNvSpPr/>
            <p:nvPr/>
          </p:nvSpPr>
          <p:spPr>
            <a:xfrm>
              <a:off x="5448258" y="2028205"/>
              <a:ext cx="25157" cy="96033"/>
            </a:xfrm>
            <a:custGeom>
              <a:avLst/>
              <a:gdLst/>
              <a:ahLst/>
              <a:cxnLst/>
              <a:rect l="l" t="t" r="r" b="b"/>
              <a:pathLst>
                <a:path w="958" h="3657" extrusionOk="0">
                  <a:moveTo>
                    <a:pt x="345" y="1"/>
                  </a:moveTo>
                  <a:lnTo>
                    <a:pt x="249" y="297"/>
                  </a:lnTo>
                  <a:cubicBezTo>
                    <a:pt x="192" y="489"/>
                    <a:pt x="144" y="690"/>
                    <a:pt x="115" y="891"/>
                  </a:cubicBezTo>
                  <a:cubicBezTo>
                    <a:pt x="0" y="1541"/>
                    <a:pt x="536" y="2250"/>
                    <a:pt x="642" y="2384"/>
                  </a:cubicBezTo>
                  <a:lnTo>
                    <a:pt x="642" y="3657"/>
                  </a:lnTo>
                  <a:lnTo>
                    <a:pt x="957" y="3657"/>
                  </a:lnTo>
                  <a:lnTo>
                    <a:pt x="957" y="2384"/>
                  </a:lnTo>
                  <a:cubicBezTo>
                    <a:pt x="852" y="2259"/>
                    <a:pt x="316" y="1551"/>
                    <a:pt x="431" y="891"/>
                  </a:cubicBezTo>
                  <a:cubicBezTo>
                    <a:pt x="460" y="690"/>
                    <a:pt x="508" y="498"/>
                    <a:pt x="565" y="307"/>
                  </a:cubicBezTo>
                  <a:lnTo>
                    <a:pt x="622" y="125"/>
                  </a:lnTo>
                  <a:lnTo>
                    <a:pt x="345" y="1"/>
                  </a:ln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9611;p69">
              <a:extLst>
                <a:ext uri="{FF2B5EF4-FFF2-40B4-BE49-F238E27FC236}">
                  <a16:creationId xmlns:a16="http://schemas.microsoft.com/office/drawing/2014/main" id="{DCC4EF45-1C61-4774-8C04-21F3F4FCDBEF}"/>
                </a:ext>
              </a:extLst>
            </p:cNvPr>
            <p:cNvSpPr/>
            <p:nvPr/>
          </p:nvSpPr>
          <p:spPr>
            <a:xfrm>
              <a:off x="5567636" y="2048058"/>
              <a:ext cx="32195" cy="33902"/>
            </a:xfrm>
            <a:custGeom>
              <a:avLst/>
              <a:gdLst/>
              <a:ahLst/>
              <a:cxnLst/>
              <a:rect l="l" t="t" r="r" b="b"/>
              <a:pathLst>
                <a:path w="1226" h="1291" extrusionOk="0">
                  <a:moveTo>
                    <a:pt x="479" y="1"/>
                  </a:moveTo>
                  <a:lnTo>
                    <a:pt x="0" y="1034"/>
                  </a:lnTo>
                  <a:lnTo>
                    <a:pt x="517" y="1254"/>
                  </a:lnTo>
                  <a:cubicBezTo>
                    <a:pt x="570" y="1279"/>
                    <a:pt x="626" y="1290"/>
                    <a:pt x="681" y="1290"/>
                  </a:cubicBezTo>
                  <a:cubicBezTo>
                    <a:pt x="843" y="1290"/>
                    <a:pt x="998" y="1192"/>
                    <a:pt x="1063" y="1034"/>
                  </a:cubicBezTo>
                  <a:lnTo>
                    <a:pt x="1187" y="757"/>
                  </a:lnTo>
                  <a:cubicBezTo>
                    <a:pt x="1225" y="652"/>
                    <a:pt x="1225" y="537"/>
                    <a:pt x="1187" y="431"/>
                  </a:cubicBezTo>
                  <a:cubicBezTo>
                    <a:pt x="1149" y="326"/>
                    <a:pt x="1063" y="250"/>
                    <a:pt x="967" y="202"/>
                  </a:cubicBezTo>
                  <a:lnTo>
                    <a:pt x="479" y="1"/>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9612;p69">
              <a:extLst>
                <a:ext uri="{FF2B5EF4-FFF2-40B4-BE49-F238E27FC236}">
                  <a16:creationId xmlns:a16="http://schemas.microsoft.com/office/drawing/2014/main" id="{6D719710-4FDD-4748-8866-6DE85D0C3637}"/>
                </a:ext>
              </a:extLst>
            </p:cNvPr>
            <p:cNvSpPr/>
            <p:nvPr/>
          </p:nvSpPr>
          <p:spPr>
            <a:xfrm>
              <a:off x="5454561" y="2149842"/>
              <a:ext cx="86212" cy="184266"/>
            </a:xfrm>
            <a:custGeom>
              <a:avLst/>
              <a:gdLst/>
              <a:ahLst/>
              <a:cxnLst/>
              <a:rect l="l" t="t" r="r" b="b"/>
              <a:pathLst>
                <a:path w="3283" h="7017" extrusionOk="0">
                  <a:moveTo>
                    <a:pt x="9" y="1"/>
                  </a:moveTo>
                  <a:lnTo>
                    <a:pt x="9" y="6776"/>
                  </a:lnTo>
                  <a:cubicBezTo>
                    <a:pt x="9" y="6776"/>
                    <a:pt x="9" y="6786"/>
                    <a:pt x="9" y="6796"/>
                  </a:cubicBezTo>
                  <a:cubicBezTo>
                    <a:pt x="0" y="6915"/>
                    <a:pt x="87" y="7016"/>
                    <a:pt x="204" y="7016"/>
                  </a:cubicBezTo>
                  <a:cubicBezTo>
                    <a:pt x="209" y="7016"/>
                    <a:pt x="214" y="7016"/>
                    <a:pt x="220" y="7016"/>
                  </a:cubicBezTo>
                  <a:lnTo>
                    <a:pt x="3081" y="7016"/>
                  </a:lnTo>
                  <a:cubicBezTo>
                    <a:pt x="3087" y="7016"/>
                    <a:pt x="3093" y="7016"/>
                    <a:pt x="3099" y="7016"/>
                  </a:cubicBezTo>
                  <a:cubicBezTo>
                    <a:pt x="3196" y="7016"/>
                    <a:pt x="3273" y="6943"/>
                    <a:pt x="3282" y="6843"/>
                  </a:cubicBezTo>
                  <a:lnTo>
                    <a:pt x="3282" y="1"/>
                  </a:ln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9613;p69">
              <a:extLst>
                <a:ext uri="{FF2B5EF4-FFF2-40B4-BE49-F238E27FC236}">
                  <a16:creationId xmlns:a16="http://schemas.microsoft.com/office/drawing/2014/main" id="{382EA359-EC98-456B-B824-4B9FBE828912}"/>
                </a:ext>
              </a:extLst>
            </p:cNvPr>
            <p:cNvSpPr/>
            <p:nvPr/>
          </p:nvSpPr>
          <p:spPr>
            <a:xfrm>
              <a:off x="5578193" y="2244089"/>
              <a:ext cx="85975" cy="90019"/>
            </a:xfrm>
            <a:custGeom>
              <a:avLst/>
              <a:gdLst/>
              <a:ahLst/>
              <a:cxnLst/>
              <a:rect l="l" t="t" r="r" b="b"/>
              <a:pathLst>
                <a:path w="3274" h="3428" extrusionOk="0">
                  <a:moveTo>
                    <a:pt x="0" y="1"/>
                  </a:moveTo>
                  <a:lnTo>
                    <a:pt x="0" y="3235"/>
                  </a:lnTo>
                  <a:cubicBezTo>
                    <a:pt x="0" y="3336"/>
                    <a:pt x="87" y="3427"/>
                    <a:pt x="195" y="3427"/>
                  </a:cubicBezTo>
                  <a:cubicBezTo>
                    <a:pt x="200" y="3427"/>
                    <a:pt x="205" y="3427"/>
                    <a:pt x="211" y="3427"/>
                  </a:cubicBezTo>
                  <a:lnTo>
                    <a:pt x="3072" y="3427"/>
                  </a:lnTo>
                  <a:cubicBezTo>
                    <a:pt x="3078" y="3427"/>
                    <a:pt x="3083" y="3427"/>
                    <a:pt x="3088" y="3427"/>
                  </a:cubicBezTo>
                  <a:cubicBezTo>
                    <a:pt x="3195" y="3427"/>
                    <a:pt x="3273" y="3336"/>
                    <a:pt x="3273" y="3235"/>
                  </a:cubicBezTo>
                  <a:lnTo>
                    <a:pt x="3273" y="1"/>
                  </a:ln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9614;p69">
              <a:extLst>
                <a:ext uri="{FF2B5EF4-FFF2-40B4-BE49-F238E27FC236}">
                  <a16:creationId xmlns:a16="http://schemas.microsoft.com/office/drawing/2014/main" id="{7FAC3187-E681-4E53-8588-B9167CD092DC}"/>
                </a:ext>
              </a:extLst>
            </p:cNvPr>
            <p:cNvSpPr/>
            <p:nvPr/>
          </p:nvSpPr>
          <p:spPr>
            <a:xfrm>
              <a:off x="5473389" y="2149842"/>
              <a:ext cx="67383" cy="184266"/>
            </a:xfrm>
            <a:custGeom>
              <a:avLst/>
              <a:gdLst/>
              <a:ahLst/>
              <a:cxnLst/>
              <a:rect l="l" t="t" r="r" b="b"/>
              <a:pathLst>
                <a:path w="2566" h="7017" extrusionOk="0">
                  <a:moveTo>
                    <a:pt x="0" y="1"/>
                  </a:moveTo>
                  <a:lnTo>
                    <a:pt x="0" y="7016"/>
                  </a:lnTo>
                  <a:lnTo>
                    <a:pt x="2364" y="7016"/>
                  </a:lnTo>
                  <a:cubicBezTo>
                    <a:pt x="2370" y="7016"/>
                    <a:pt x="2375" y="7016"/>
                    <a:pt x="2380" y="7016"/>
                  </a:cubicBezTo>
                  <a:cubicBezTo>
                    <a:pt x="2478" y="7016"/>
                    <a:pt x="2556" y="6934"/>
                    <a:pt x="2565" y="6843"/>
                  </a:cubicBezTo>
                  <a:lnTo>
                    <a:pt x="2565" y="1"/>
                  </a:lnTo>
                  <a:close/>
                </a:path>
              </a:pathLst>
            </a:custGeom>
            <a:solidFill>
              <a:srgbClr val="8192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9615;p69">
              <a:extLst>
                <a:ext uri="{FF2B5EF4-FFF2-40B4-BE49-F238E27FC236}">
                  <a16:creationId xmlns:a16="http://schemas.microsoft.com/office/drawing/2014/main" id="{F267EECD-1FBD-40BE-BC9E-C6D2B0386A39}"/>
                </a:ext>
              </a:extLst>
            </p:cNvPr>
            <p:cNvSpPr/>
            <p:nvPr/>
          </p:nvSpPr>
          <p:spPr>
            <a:xfrm>
              <a:off x="5595262" y="2244089"/>
              <a:ext cx="69143" cy="90019"/>
            </a:xfrm>
            <a:custGeom>
              <a:avLst/>
              <a:gdLst/>
              <a:ahLst/>
              <a:cxnLst/>
              <a:rect l="l" t="t" r="r" b="b"/>
              <a:pathLst>
                <a:path w="2633" h="3428" extrusionOk="0">
                  <a:moveTo>
                    <a:pt x="1" y="1"/>
                  </a:moveTo>
                  <a:lnTo>
                    <a:pt x="1" y="3427"/>
                  </a:lnTo>
                  <a:lnTo>
                    <a:pt x="2422" y="3427"/>
                  </a:lnTo>
                  <a:cubicBezTo>
                    <a:pt x="2428" y="3427"/>
                    <a:pt x="2433" y="3427"/>
                    <a:pt x="2438" y="3427"/>
                  </a:cubicBezTo>
                  <a:cubicBezTo>
                    <a:pt x="2545" y="3427"/>
                    <a:pt x="2624" y="3336"/>
                    <a:pt x="2633" y="3235"/>
                  </a:cubicBezTo>
                  <a:lnTo>
                    <a:pt x="2633" y="1"/>
                  </a:lnTo>
                  <a:close/>
                </a:path>
              </a:pathLst>
            </a:custGeom>
            <a:solidFill>
              <a:srgbClr val="8192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9616;p69">
              <a:extLst>
                <a:ext uri="{FF2B5EF4-FFF2-40B4-BE49-F238E27FC236}">
                  <a16:creationId xmlns:a16="http://schemas.microsoft.com/office/drawing/2014/main" id="{3560B78E-112A-4565-AB8B-0BC4BEF3AA81}"/>
                </a:ext>
              </a:extLst>
            </p:cNvPr>
            <p:cNvSpPr/>
            <p:nvPr/>
          </p:nvSpPr>
          <p:spPr>
            <a:xfrm>
              <a:off x="5334421" y="2274997"/>
              <a:ext cx="86973" cy="59348"/>
            </a:xfrm>
            <a:custGeom>
              <a:avLst/>
              <a:gdLst/>
              <a:ahLst/>
              <a:cxnLst/>
              <a:rect l="l" t="t" r="r" b="b"/>
              <a:pathLst>
                <a:path w="3312" h="2260" extrusionOk="0">
                  <a:moveTo>
                    <a:pt x="19" y="1"/>
                  </a:moveTo>
                  <a:lnTo>
                    <a:pt x="19" y="2039"/>
                  </a:lnTo>
                  <a:cubicBezTo>
                    <a:pt x="0" y="2154"/>
                    <a:pt x="86" y="2250"/>
                    <a:pt x="201" y="2259"/>
                  </a:cubicBezTo>
                  <a:lnTo>
                    <a:pt x="3110" y="2259"/>
                  </a:lnTo>
                  <a:cubicBezTo>
                    <a:pt x="3225" y="2250"/>
                    <a:pt x="3311" y="2154"/>
                    <a:pt x="3292" y="2039"/>
                  </a:cubicBezTo>
                  <a:lnTo>
                    <a:pt x="3292" y="1"/>
                  </a:ln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9617;p69">
              <a:extLst>
                <a:ext uri="{FF2B5EF4-FFF2-40B4-BE49-F238E27FC236}">
                  <a16:creationId xmlns:a16="http://schemas.microsoft.com/office/drawing/2014/main" id="{11146AB5-2814-43E2-99E9-7B76808ADAEB}"/>
                </a:ext>
              </a:extLst>
            </p:cNvPr>
            <p:cNvSpPr/>
            <p:nvPr/>
          </p:nvSpPr>
          <p:spPr>
            <a:xfrm>
              <a:off x="5353512" y="2274997"/>
              <a:ext cx="67619" cy="59085"/>
            </a:xfrm>
            <a:custGeom>
              <a:avLst/>
              <a:gdLst/>
              <a:ahLst/>
              <a:cxnLst/>
              <a:rect l="l" t="t" r="r" b="b"/>
              <a:pathLst>
                <a:path w="2575" h="2250" extrusionOk="0">
                  <a:moveTo>
                    <a:pt x="0" y="1"/>
                  </a:moveTo>
                  <a:lnTo>
                    <a:pt x="0" y="2250"/>
                  </a:lnTo>
                  <a:lnTo>
                    <a:pt x="2383" y="2250"/>
                  </a:lnTo>
                  <a:cubicBezTo>
                    <a:pt x="2498" y="2250"/>
                    <a:pt x="2575" y="2144"/>
                    <a:pt x="2565" y="2039"/>
                  </a:cubicBezTo>
                  <a:lnTo>
                    <a:pt x="2565" y="1"/>
                  </a:lnTo>
                  <a:close/>
                </a:path>
              </a:pathLst>
            </a:custGeom>
            <a:solidFill>
              <a:srgbClr val="8192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9618;p69">
              <a:extLst>
                <a:ext uri="{FF2B5EF4-FFF2-40B4-BE49-F238E27FC236}">
                  <a16:creationId xmlns:a16="http://schemas.microsoft.com/office/drawing/2014/main" id="{190AF741-59AC-486B-A9CE-DDE0ED341606}"/>
                </a:ext>
              </a:extLst>
            </p:cNvPr>
            <p:cNvSpPr/>
            <p:nvPr/>
          </p:nvSpPr>
          <p:spPr>
            <a:xfrm>
              <a:off x="5454298" y="2121192"/>
              <a:ext cx="86973" cy="32457"/>
            </a:xfrm>
            <a:custGeom>
              <a:avLst/>
              <a:gdLst/>
              <a:ahLst/>
              <a:cxnLst/>
              <a:rect l="l" t="t" r="r" b="b"/>
              <a:pathLst>
                <a:path w="3312" h="1236" extrusionOk="0">
                  <a:moveTo>
                    <a:pt x="201" y="1"/>
                  </a:moveTo>
                  <a:cubicBezTo>
                    <a:pt x="86" y="1"/>
                    <a:pt x="0" y="106"/>
                    <a:pt x="19" y="221"/>
                  </a:cubicBezTo>
                  <a:lnTo>
                    <a:pt x="19" y="1235"/>
                  </a:lnTo>
                  <a:lnTo>
                    <a:pt x="3292" y="1235"/>
                  </a:lnTo>
                  <a:lnTo>
                    <a:pt x="3292" y="249"/>
                  </a:lnTo>
                  <a:cubicBezTo>
                    <a:pt x="3292" y="240"/>
                    <a:pt x="3292" y="230"/>
                    <a:pt x="3292" y="221"/>
                  </a:cubicBezTo>
                  <a:cubicBezTo>
                    <a:pt x="3311" y="106"/>
                    <a:pt x="3225" y="1"/>
                    <a:pt x="3110"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9619;p69">
              <a:extLst>
                <a:ext uri="{FF2B5EF4-FFF2-40B4-BE49-F238E27FC236}">
                  <a16:creationId xmlns:a16="http://schemas.microsoft.com/office/drawing/2014/main" id="{17B62216-5C7F-4836-A485-F62500403041}"/>
                </a:ext>
              </a:extLst>
            </p:cNvPr>
            <p:cNvSpPr/>
            <p:nvPr/>
          </p:nvSpPr>
          <p:spPr>
            <a:xfrm>
              <a:off x="5473389" y="2121192"/>
              <a:ext cx="67882" cy="32457"/>
            </a:xfrm>
            <a:custGeom>
              <a:avLst/>
              <a:gdLst/>
              <a:ahLst/>
              <a:cxnLst/>
              <a:rect l="l" t="t" r="r" b="b"/>
              <a:pathLst>
                <a:path w="2585" h="1236" extrusionOk="0">
                  <a:moveTo>
                    <a:pt x="0" y="1"/>
                  </a:moveTo>
                  <a:lnTo>
                    <a:pt x="0" y="1235"/>
                  </a:lnTo>
                  <a:lnTo>
                    <a:pt x="2565" y="1235"/>
                  </a:lnTo>
                  <a:lnTo>
                    <a:pt x="2565" y="249"/>
                  </a:lnTo>
                  <a:cubicBezTo>
                    <a:pt x="2565" y="240"/>
                    <a:pt x="2565" y="230"/>
                    <a:pt x="2565" y="221"/>
                  </a:cubicBezTo>
                  <a:cubicBezTo>
                    <a:pt x="2584" y="106"/>
                    <a:pt x="2498" y="1"/>
                    <a:pt x="2383" y="1"/>
                  </a:cubicBezTo>
                  <a:close/>
                </a:path>
              </a:pathLst>
            </a:custGeom>
            <a:solidFill>
              <a:srgbClr val="EFF3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9620;p69">
              <a:extLst>
                <a:ext uri="{FF2B5EF4-FFF2-40B4-BE49-F238E27FC236}">
                  <a16:creationId xmlns:a16="http://schemas.microsoft.com/office/drawing/2014/main" id="{7FD7157B-0749-4F3E-A070-36F850FCAD67}"/>
                </a:ext>
              </a:extLst>
            </p:cNvPr>
            <p:cNvSpPr/>
            <p:nvPr/>
          </p:nvSpPr>
          <p:spPr>
            <a:xfrm>
              <a:off x="5476146" y="1994435"/>
              <a:ext cx="24658" cy="44537"/>
            </a:xfrm>
            <a:custGeom>
              <a:avLst/>
              <a:gdLst/>
              <a:ahLst/>
              <a:cxnLst/>
              <a:rect l="l" t="t" r="r" b="b"/>
              <a:pathLst>
                <a:path w="939" h="1696" extrusionOk="0">
                  <a:moveTo>
                    <a:pt x="769" y="1"/>
                  </a:moveTo>
                  <a:cubicBezTo>
                    <a:pt x="690" y="1"/>
                    <a:pt x="613" y="24"/>
                    <a:pt x="546" y="71"/>
                  </a:cubicBezTo>
                  <a:cubicBezTo>
                    <a:pt x="441" y="129"/>
                    <a:pt x="374" y="224"/>
                    <a:pt x="345" y="339"/>
                  </a:cubicBezTo>
                  <a:lnTo>
                    <a:pt x="77" y="1315"/>
                  </a:lnTo>
                  <a:lnTo>
                    <a:pt x="58" y="1382"/>
                  </a:lnTo>
                  <a:lnTo>
                    <a:pt x="29" y="1516"/>
                  </a:lnTo>
                  <a:cubicBezTo>
                    <a:pt x="1" y="1583"/>
                    <a:pt x="29" y="1660"/>
                    <a:pt x="96" y="1689"/>
                  </a:cubicBezTo>
                  <a:cubicBezTo>
                    <a:pt x="111" y="1693"/>
                    <a:pt x="124" y="1696"/>
                    <a:pt x="135" y="1696"/>
                  </a:cubicBezTo>
                  <a:cubicBezTo>
                    <a:pt x="218" y="1696"/>
                    <a:pt x="240" y="1593"/>
                    <a:pt x="240" y="1593"/>
                  </a:cubicBezTo>
                  <a:lnTo>
                    <a:pt x="307" y="1335"/>
                  </a:lnTo>
                  <a:lnTo>
                    <a:pt x="575" y="368"/>
                  </a:lnTo>
                  <a:cubicBezTo>
                    <a:pt x="613" y="186"/>
                    <a:pt x="766" y="62"/>
                    <a:pt x="939" y="43"/>
                  </a:cubicBezTo>
                  <a:cubicBezTo>
                    <a:pt x="929" y="33"/>
                    <a:pt x="910" y="23"/>
                    <a:pt x="891" y="14"/>
                  </a:cubicBezTo>
                  <a:lnTo>
                    <a:pt x="872" y="14"/>
                  </a:lnTo>
                  <a:cubicBezTo>
                    <a:pt x="837" y="5"/>
                    <a:pt x="803" y="1"/>
                    <a:pt x="769"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9621;p69">
              <a:extLst>
                <a:ext uri="{FF2B5EF4-FFF2-40B4-BE49-F238E27FC236}">
                  <a16:creationId xmlns:a16="http://schemas.microsoft.com/office/drawing/2014/main" id="{88946B8F-2D0A-42EC-9293-590D35390B61}"/>
                </a:ext>
              </a:extLst>
            </p:cNvPr>
            <p:cNvSpPr/>
            <p:nvPr/>
          </p:nvSpPr>
          <p:spPr>
            <a:xfrm>
              <a:off x="5497758" y="2003731"/>
              <a:ext cx="18382" cy="41281"/>
            </a:xfrm>
            <a:custGeom>
              <a:avLst/>
              <a:gdLst/>
              <a:ahLst/>
              <a:cxnLst/>
              <a:rect l="l" t="t" r="r" b="b"/>
              <a:pathLst>
                <a:path w="700" h="1572" extrusionOk="0">
                  <a:moveTo>
                    <a:pt x="580" y="1"/>
                  </a:moveTo>
                  <a:cubicBezTo>
                    <a:pt x="464" y="1"/>
                    <a:pt x="362" y="87"/>
                    <a:pt x="355" y="215"/>
                  </a:cubicBezTo>
                  <a:lnTo>
                    <a:pt x="87" y="1191"/>
                  </a:lnTo>
                  <a:lnTo>
                    <a:pt x="68" y="1258"/>
                  </a:lnTo>
                  <a:lnTo>
                    <a:pt x="29" y="1402"/>
                  </a:lnTo>
                  <a:cubicBezTo>
                    <a:pt x="1" y="1459"/>
                    <a:pt x="39" y="1536"/>
                    <a:pt x="106" y="1564"/>
                  </a:cubicBezTo>
                  <a:cubicBezTo>
                    <a:pt x="120" y="1569"/>
                    <a:pt x="133" y="1571"/>
                    <a:pt x="145" y="1571"/>
                  </a:cubicBezTo>
                  <a:cubicBezTo>
                    <a:pt x="228" y="1571"/>
                    <a:pt x="250" y="1469"/>
                    <a:pt x="250" y="1469"/>
                  </a:cubicBezTo>
                  <a:lnTo>
                    <a:pt x="317" y="1210"/>
                  </a:lnTo>
                  <a:lnTo>
                    <a:pt x="584" y="244"/>
                  </a:lnTo>
                  <a:cubicBezTo>
                    <a:pt x="594" y="167"/>
                    <a:pt x="642" y="90"/>
                    <a:pt x="699" y="33"/>
                  </a:cubicBezTo>
                  <a:cubicBezTo>
                    <a:pt x="660" y="11"/>
                    <a:pt x="619" y="1"/>
                    <a:pt x="580"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9622;p69">
              <a:extLst>
                <a:ext uri="{FF2B5EF4-FFF2-40B4-BE49-F238E27FC236}">
                  <a16:creationId xmlns:a16="http://schemas.microsoft.com/office/drawing/2014/main" id="{DAEC9832-30F8-41FB-BB93-A5FC31B66AEA}"/>
                </a:ext>
              </a:extLst>
            </p:cNvPr>
            <p:cNvSpPr/>
            <p:nvPr/>
          </p:nvSpPr>
          <p:spPr>
            <a:xfrm>
              <a:off x="5515615" y="2011872"/>
              <a:ext cx="18618" cy="41176"/>
            </a:xfrm>
            <a:custGeom>
              <a:avLst/>
              <a:gdLst/>
              <a:ahLst/>
              <a:cxnLst/>
              <a:rect l="l" t="t" r="r" b="b"/>
              <a:pathLst>
                <a:path w="709" h="1568" extrusionOk="0">
                  <a:moveTo>
                    <a:pt x="586" y="0"/>
                  </a:moveTo>
                  <a:cubicBezTo>
                    <a:pt x="453" y="0"/>
                    <a:pt x="331" y="100"/>
                    <a:pt x="316" y="240"/>
                  </a:cubicBezTo>
                  <a:lnTo>
                    <a:pt x="77" y="1187"/>
                  </a:lnTo>
                  <a:lnTo>
                    <a:pt x="67" y="1254"/>
                  </a:lnTo>
                  <a:lnTo>
                    <a:pt x="29" y="1398"/>
                  </a:lnTo>
                  <a:cubicBezTo>
                    <a:pt x="0" y="1455"/>
                    <a:pt x="29" y="1532"/>
                    <a:pt x="96" y="1561"/>
                  </a:cubicBezTo>
                  <a:cubicBezTo>
                    <a:pt x="111" y="1565"/>
                    <a:pt x="125" y="1567"/>
                    <a:pt x="138" y="1567"/>
                  </a:cubicBezTo>
                  <a:cubicBezTo>
                    <a:pt x="227" y="1567"/>
                    <a:pt x="249" y="1465"/>
                    <a:pt x="249" y="1465"/>
                  </a:cubicBezTo>
                  <a:lnTo>
                    <a:pt x="306" y="1206"/>
                  </a:lnTo>
                  <a:lnTo>
                    <a:pt x="546" y="269"/>
                  </a:lnTo>
                  <a:cubicBezTo>
                    <a:pt x="574" y="173"/>
                    <a:pt x="622" y="87"/>
                    <a:pt x="708" y="29"/>
                  </a:cubicBezTo>
                  <a:cubicBezTo>
                    <a:pt x="668" y="9"/>
                    <a:pt x="627" y="0"/>
                    <a:pt x="586"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9623;p69">
              <a:extLst>
                <a:ext uri="{FF2B5EF4-FFF2-40B4-BE49-F238E27FC236}">
                  <a16:creationId xmlns:a16="http://schemas.microsoft.com/office/drawing/2014/main" id="{F061DB74-6CF8-4124-BB03-6A78A6B9467A}"/>
                </a:ext>
              </a:extLst>
            </p:cNvPr>
            <p:cNvSpPr/>
            <p:nvPr/>
          </p:nvSpPr>
          <p:spPr>
            <a:xfrm>
              <a:off x="5534706" y="2020669"/>
              <a:ext cx="16360" cy="37657"/>
            </a:xfrm>
            <a:custGeom>
              <a:avLst/>
              <a:gdLst/>
              <a:ahLst/>
              <a:cxnLst/>
              <a:rect l="l" t="t" r="r" b="b"/>
              <a:pathLst>
                <a:path w="623" h="1434" extrusionOk="0">
                  <a:moveTo>
                    <a:pt x="594" y="1"/>
                  </a:moveTo>
                  <a:cubicBezTo>
                    <a:pt x="508" y="1"/>
                    <a:pt x="422" y="20"/>
                    <a:pt x="355" y="68"/>
                  </a:cubicBezTo>
                  <a:lnTo>
                    <a:pt x="355" y="87"/>
                  </a:lnTo>
                  <a:lnTo>
                    <a:pt x="87" y="1063"/>
                  </a:lnTo>
                  <a:lnTo>
                    <a:pt x="68" y="1120"/>
                  </a:lnTo>
                  <a:lnTo>
                    <a:pt x="29" y="1264"/>
                  </a:lnTo>
                  <a:cubicBezTo>
                    <a:pt x="1" y="1331"/>
                    <a:pt x="29" y="1407"/>
                    <a:pt x="96" y="1427"/>
                  </a:cubicBezTo>
                  <a:cubicBezTo>
                    <a:pt x="113" y="1432"/>
                    <a:pt x="128" y="1434"/>
                    <a:pt x="141" y="1434"/>
                  </a:cubicBezTo>
                  <a:cubicBezTo>
                    <a:pt x="228" y="1434"/>
                    <a:pt x="249" y="1340"/>
                    <a:pt x="249" y="1340"/>
                  </a:cubicBezTo>
                  <a:lnTo>
                    <a:pt x="316" y="1072"/>
                  </a:lnTo>
                  <a:lnTo>
                    <a:pt x="575" y="106"/>
                  </a:lnTo>
                  <a:cubicBezTo>
                    <a:pt x="584" y="68"/>
                    <a:pt x="603" y="39"/>
                    <a:pt x="623"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9624;p69">
              <a:extLst>
                <a:ext uri="{FF2B5EF4-FFF2-40B4-BE49-F238E27FC236}">
                  <a16:creationId xmlns:a16="http://schemas.microsoft.com/office/drawing/2014/main" id="{292D1ECE-A752-43AB-AD6A-03AF06415551}"/>
                </a:ext>
              </a:extLst>
            </p:cNvPr>
            <p:cNvSpPr/>
            <p:nvPr/>
          </p:nvSpPr>
          <p:spPr>
            <a:xfrm>
              <a:off x="5585230" y="2104097"/>
              <a:ext cx="13077" cy="47793"/>
            </a:xfrm>
            <a:custGeom>
              <a:avLst/>
              <a:gdLst/>
              <a:ahLst/>
              <a:cxnLst/>
              <a:rect l="l" t="t" r="r" b="b"/>
              <a:pathLst>
                <a:path w="498" h="1820" extrusionOk="0">
                  <a:moveTo>
                    <a:pt x="431" y="1"/>
                  </a:moveTo>
                  <a:cubicBezTo>
                    <a:pt x="306" y="10"/>
                    <a:pt x="201" y="58"/>
                    <a:pt x="125" y="144"/>
                  </a:cubicBezTo>
                  <a:cubicBezTo>
                    <a:pt x="38" y="221"/>
                    <a:pt x="0" y="336"/>
                    <a:pt x="0" y="451"/>
                  </a:cubicBezTo>
                  <a:lnTo>
                    <a:pt x="0" y="1465"/>
                  </a:lnTo>
                  <a:lnTo>
                    <a:pt x="0" y="1532"/>
                  </a:lnTo>
                  <a:lnTo>
                    <a:pt x="10" y="1676"/>
                  </a:lnTo>
                  <a:cubicBezTo>
                    <a:pt x="0" y="1743"/>
                    <a:pt x="48" y="1810"/>
                    <a:pt x="115" y="1819"/>
                  </a:cubicBezTo>
                  <a:cubicBezTo>
                    <a:pt x="119" y="1820"/>
                    <a:pt x="123" y="1820"/>
                    <a:pt x="127" y="1820"/>
                  </a:cubicBezTo>
                  <a:cubicBezTo>
                    <a:pt x="239" y="1820"/>
                    <a:pt x="239" y="1685"/>
                    <a:pt x="239" y="1685"/>
                  </a:cubicBezTo>
                  <a:lnTo>
                    <a:pt x="230" y="1417"/>
                  </a:lnTo>
                  <a:lnTo>
                    <a:pt x="230" y="422"/>
                  </a:lnTo>
                  <a:cubicBezTo>
                    <a:pt x="220" y="240"/>
                    <a:pt x="326" y="68"/>
                    <a:pt x="498"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9625;p69">
              <a:extLst>
                <a:ext uri="{FF2B5EF4-FFF2-40B4-BE49-F238E27FC236}">
                  <a16:creationId xmlns:a16="http://schemas.microsoft.com/office/drawing/2014/main" id="{71273D71-7A93-4A74-8F45-97DBA90C9FAF}"/>
                </a:ext>
              </a:extLst>
            </p:cNvPr>
            <p:cNvSpPr/>
            <p:nvPr/>
          </p:nvSpPr>
          <p:spPr>
            <a:xfrm>
              <a:off x="5606947" y="2109480"/>
              <a:ext cx="8456" cy="43171"/>
            </a:xfrm>
            <a:custGeom>
              <a:avLst/>
              <a:gdLst/>
              <a:ahLst/>
              <a:cxnLst/>
              <a:rect l="l" t="t" r="r" b="b"/>
              <a:pathLst>
                <a:path w="322" h="1644" extrusionOk="0">
                  <a:moveTo>
                    <a:pt x="268" y="0"/>
                  </a:moveTo>
                  <a:cubicBezTo>
                    <a:pt x="125" y="0"/>
                    <a:pt x="0" y="131"/>
                    <a:pt x="34" y="284"/>
                  </a:cubicBezTo>
                  <a:lnTo>
                    <a:pt x="34" y="1356"/>
                  </a:lnTo>
                  <a:lnTo>
                    <a:pt x="34" y="1499"/>
                  </a:lnTo>
                  <a:cubicBezTo>
                    <a:pt x="25" y="1576"/>
                    <a:pt x="73" y="1643"/>
                    <a:pt x="149" y="1643"/>
                  </a:cubicBezTo>
                  <a:cubicBezTo>
                    <a:pt x="153" y="1643"/>
                    <a:pt x="157" y="1643"/>
                    <a:pt x="161" y="1643"/>
                  </a:cubicBezTo>
                  <a:cubicBezTo>
                    <a:pt x="264" y="1643"/>
                    <a:pt x="264" y="1519"/>
                    <a:pt x="264" y="1519"/>
                  </a:cubicBezTo>
                  <a:lnTo>
                    <a:pt x="264" y="1251"/>
                  </a:lnTo>
                  <a:lnTo>
                    <a:pt x="264" y="246"/>
                  </a:lnTo>
                  <a:cubicBezTo>
                    <a:pt x="255" y="169"/>
                    <a:pt x="283" y="83"/>
                    <a:pt x="322" y="6"/>
                  </a:cubicBezTo>
                  <a:cubicBezTo>
                    <a:pt x="304" y="2"/>
                    <a:pt x="286" y="0"/>
                    <a:pt x="268"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9626;p69">
              <a:extLst>
                <a:ext uri="{FF2B5EF4-FFF2-40B4-BE49-F238E27FC236}">
                  <a16:creationId xmlns:a16="http://schemas.microsoft.com/office/drawing/2014/main" id="{A4A01F59-589E-4706-9032-DDA4D62AB20A}"/>
                </a:ext>
              </a:extLst>
            </p:cNvPr>
            <p:cNvSpPr/>
            <p:nvPr/>
          </p:nvSpPr>
          <p:spPr>
            <a:xfrm>
              <a:off x="5625513" y="2113314"/>
              <a:ext cx="8981" cy="43093"/>
            </a:xfrm>
            <a:custGeom>
              <a:avLst/>
              <a:gdLst/>
              <a:ahLst/>
              <a:cxnLst/>
              <a:rect l="l" t="t" r="r" b="b"/>
              <a:pathLst>
                <a:path w="342" h="1641" extrusionOk="0">
                  <a:moveTo>
                    <a:pt x="298" y="1"/>
                  </a:moveTo>
                  <a:cubicBezTo>
                    <a:pt x="135" y="1"/>
                    <a:pt x="1" y="143"/>
                    <a:pt x="36" y="310"/>
                  </a:cubicBezTo>
                  <a:lnTo>
                    <a:pt x="55" y="1296"/>
                  </a:lnTo>
                  <a:lnTo>
                    <a:pt x="55" y="1353"/>
                  </a:lnTo>
                  <a:lnTo>
                    <a:pt x="55" y="1507"/>
                  </a:lnTo>
                  <a:cubicBezTo>
                    <a:pt x="45" y="1574"/>
                    <a:pt x="93" y="1631"/>
                    <a:pt x="170" y="1641"/>
                  </a:cubicBezTo>
                  <a:cubicBezTo>
                    <a:pt x="174" y="1641"/>
                    <a:pt x="177" y="1641"/>
                    <a:pt x="181" y="1641"/>
                  </a:cubicBezTo>
                  <a:cubicBezTo>
                    <a:pt x="285" y="1641"/>
                    <a:pt x="285" y="1516"/>
                    <a:pt x="285" y="1516"/>
                  </a:cubicBezTo>
                  <a:lnTo>
                    <a:pt x="275" y="1248"/>
                  </a:lnTo>
                  <a:lnTo>
                    <a:pt x="256" y="282"/>
                  </a:lnTo>
                  <a:cubicBezTo>
                    <a:pt x="256" y="176"/>
                    <a:pt x="285" y="81"/>
                    <a:pt x="342" y="4"/>
                  </a:cubicBezTo>
                  <a:cubicBezTo>
                    <a:pt x="327" y="2"/>
                    <a:pt x="312" y="1"/>
                    <a:pt x="298" y="1"/>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9627;p69">
              <a:extLst>
                <a:ext uri="{FF2B5EF4-FFF2-40B4-BE49-F238E27FC236}">
                  <a16:creationId xmlns:a16="http://schemas.microsoft.com/office/drawing/2014/main" id="{205712E9-828D-4F12-B709-75B10080DE7D}"/>
                </a:ext>
              </a:extLst>
            </p:cNvPr>
            <p:cNvSpPr/>
            <p:nvPr/>
          </p:nvSpPr>
          <p:spPr>
            <a:xfrm>
              <a:off x="5646285" y="2117437"/>
              <a:ext cx="6801" cy="39731"/>
            </a:xfrm>
            <a:custGeom>
              <a:avLst/>
              <a:gdLst/>
              <a:ahLst/>
              <a:cxnLst/>
              <a:rect l="l" t="t" r="r" b="b"/>
              <a:pathLst>
                <a:path w="259" h="1513" extrusionOk="0">
                  <a:moveTo>
                    <a:pt x="221" y="0"/>
                  </a:moveTo>
                  <a:cubicBezTo>
                    <a:pt x="144" y="29"/>
                    <a:pt x="68" y="67"/>
                    <a:pt x="10" y="134"/>
                  </a:cubicBezTo>
                  <a:lnTo>
                    <a:pt x="10" y="144"/>
                  </a:lnTo>
                  <a:lnTo>
                    <a:pt x="10" y="1225"/>
                  </a:lnTo>
                  <a:lnTo>
                    <a:pt x="20" y="1369"/>
                  </a:lnTo>
                  <a:cubicBezTo>
                    <a:pt x="1" y="1436"/>
                    <a:pt x="58" y="1503"/>
                    <a:pt x="125" y="1512"/>
                  </a:cubicBezTo>
                  <a:cubicBezTo>
                    <a:pt x="130" y="1513"/>
                    <a:pt x="134" y="1513"/>
                    <a:pt x="139" y="1513"/>
                  </a:cubicBezTo>
                  <a:cubicBezTo>
                    <a:pt x="258" y="1513"/>
                    <a:pt x="250" y="1388"/>
                    <a:pt x="250" y="1388"/>
                  </a:cubicBezTo>
                  <a:lnTo>
                    <a:pt x="240" y="1120"/>
                  </a:lnTo>
                  <a:lnTo>
                    <a:pt x="240" y="115"/>
                  </a:lnTo>
                  <a:cubicBezTo>
                    <a:pt x="240" y="77"/>
                    <a:pt x="240" y="38"/>
                    <a:pt x="250" y="0"/>
                  </a:cubicBezTo>
                  <a:close/>
                </a:path>
              </a:pathLst>
            </a:custGeom>
            <a:solidFill>
              <a:srgbClr val="B3C3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9628;p69">
              <a:extLst>
                <a:ext uri="{FF2B5EF4-FFF2-40B4-BE49-F238E27FC236}">
                  <a16:creationId xmlns:a16="http://schemas.microsoft.com/office/drawing/2014/main" id="{22FB0EBF-5822-4A8D-AA8E-67272B4CAA30}"/>
                </a:ext>
              </a:extLst>
            </p:cNvPr>
            <p:cNvSpPr/>
            <p:nvPr/>
          </p:nvSpPr>
          <p:spPr>
            <a:xfrm>
              <a:off x="5577694" y="2215439"/>
              <a:ext cx="86973" cy="32694"/>
            </a:xfrm>
            <a:custGeom>
              <a:avLst/>
              <a:gdLst/>
              <a:ahLst/>
              <a:cxnLst/>
              <a:rect l="l" t="t" r="r" b="b"/>
              <a:pathLst>
                <a:path w="3312" h="1245" extrusionOk="0">
                  <a:moveTo>
                    <a:pt x="201" y="1"/>
                  </a:moveTo>
                  <a:cubicBezTo>
                    <a:pt x="86" y="10"/>
                    <a:pt x="0" y="115"/>
                    <a:pt x="19" y="221"/>
                  </a:cubicBezTo>
                  <a:lnTo>
                    <a:pt x="19" y="1245"/>
                  </a:lnTo>
                  <a:lnTo>
                    <a:pt x="3302" y="1245"/>
                  </a:lnTo>
                  <a:lnTo>
                    <a:pt x="3302" y="249"/>
                  </a:lnTo>
                  <a:cubicBezTo>
                    <a:pt x="3292" y="240"/>
                    <a:pt x="3292" y="230"/>
                    <a:pt x="3292" y="221"/>
                  </a:cubicBezTo>
                  <a:cubicBezTo>
                    <a:pt x="3311" y="115"/>
                    <a:pt x="3225" y="10"/>
                    <a:pt x="3110"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9629;p69">
              <a:extLst>
                <a:ext uri="{FF2B5EF4-FFF2-40B4-BE49-F238E27FC236}">
                  <a16:creationId xmlns:a16="http://schemas.microsoft.com/office/drawing/2014/main" id="{D124237A-0973-4B0F-9324-9F3964AEA5F2}"/>
                </a:ext>
              </a:extLst>
            </p:cNvPr>
            <p:cNvSpPr/>
            <p:nvPr/>
          </p:nvSpPr>
          <p:spPr>
            <a:xfrm>
              <a:off x="5595262" y="2215439"/>
              <a:ext cx="69405" cy="32694"/>
            </a:xfrm>
            <a:custGeom>
              <a:avLst/>
              <a:gdLst/>
              <a:ahLst/>
              <a:cxnLst/>
              <a:rect l="l" t="t" r="r" b="b"/>
              <a:pathLst>
                <a:path w="2643" h="1245" extrusionOk="0">
                  <a:moveTo>
                    <a:pt x="1" y="1"/>
                  </a:moveTo>
                  <a:lnTo>
                    <a:pt x="1" y="1245"/>
                  </a:lnTo>
                  <a:lnTo>
                    <a:pt x="2633" y="1245"/>
                  </a:lnTo>
                  <a:lnTo>
                    <a:pt x="2633" y="249"/>
                  </a:lnTo>
                  <a:cubicBezTo>
                    <a:pt x="2623" y="240"/>
                    <a:pt x="2623" y="230"/>
                    <a:pt x="2623" y="221"/>
                  </a:cubicBezTo>
                  <a:cubicBezTo>
                    <a:pt x="2642" y="115"/>
                    <a:pt x="2556" y="10"/>
                    <a:pt x="2441" y="1"/>
                  </a:cubicBezTo>
                  <a:close/>
                </a:path>
              </a:pathLst>
            </a:custGeom>
            <a:solidFill>
              <a:srgbClr val="EFF3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9630;p69">
              <a:extLst>
                <a:ext uri="{FF2B5EF4-FFF2-40B4-BE49-F238E27FC236}">
                  <a16:creationId xmlns:a16="http://schemas.microsoft.com/office/drawing/2014/main" id="{6B675023-C378-4BBF-AC71-4FF840105A9A}"/>
                </a:ext>
              </a:extLst>
            </p:cNvPr>
            <p:cNvSpPr/>
            <p:nvPr/>
          </p:nvSpPr>
          <p:spPr>
            <a:xfrm>
              <a:off x="5334421" y="2246111"/>
              <a:ext cx="86973" cy="32431"/>
            </a:xfrm>
            <a:custGeom>
              <a:avLst/>
              <a:gdLst/>
              <a:ahLst/>
              <a:cxnLst/>
              <a:rect l="l" t="t" r="r" b="b"/>
              <a:pathLst>
                <a:path w="3312" h="1235" extrusionOk="0">
                  <a:moveTo>
                    <a:pt x="201" y="0"/>
                  </a:moveTo>
                  <a:cubicBezTo>
                    <a:pt x="86" y="10"/>
                    <a:pt x="0" y="105"/>
                    <a:pt x="19" y="220"/>
                  </a:cubicBezTo>
                  <a:lnTo>
                    <a:pt x="19" y="1235"/>
                  </a:lnTo>
                  <a:lnTo>
                    <a:pt x="3292" y="1235"/>
                  </a:lnTo>
                  <a:lnTo>
                    <a:pt x="3292" y="249"/>
                  </a:lnTo>
                  <a:cubicBezTo>
                    <a:pt x="3292" y="239"/>
                    <a:pt x="3292" y="230"/>
                    <a:pt x="3292" y="220"/>
                  </a:cubicBezTo>
                  <a:cubicBezTo>
                    <a:pt x="3311" y="105"/>
                    <a:pt x="3225" y="10"/>
                    <a:pt x="3110"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9631;p69">
              <a:extLst>
                <a:ext uri="{FF2B5EF4-FFF2-40B4-BE49-F238E27FC236}">
                  <a16:creationId xmlns:a16="http://schemas.microsoft.com/office/drawing/2014/main" id="{8CD2134E-343E-4697-A3D7-3FAF6397EC93}"/>
                </a:ext>
              </a:extLst>
            </p:cNvPr>
            <p:cNvSpPr/>
            <p:nvPr/>
          </p:nvSpPr>
          <p:spPr>
            <a:xfrm>
              <a:off x="5353512" y="2246111"/>
              <a:ext cx="67882" cy="32431"/>
            </a:xfrm>
            <a:custGeom>
              <a:avLst/>
              <a:gdLst/>
              <a:ahLst/>
              <a:cxnLst/>
              <a:rect l="l" t="t" r="r" b="b"/>
              <a:pathLst>
                <a:path w="2585" h="1235" extrusionOk="0">
                  <a:moveTo>
                    <a:pt x="0" y="0"/>
                  </a:moveTo>
                  <a:lnTo>
                    <a:pt x="0" y="1235"/>
                  </a:lnTo>
                  <a:lnTo>
                    <a:pt x="2565" y="1235"/>
                  </a:lnTo>
                  <a:lnTo>
                    <a:pt x="2565" y="249"/>
                  </a:lnTo>
                  <a:cubicBezTo>
                    <a:pt x="2565" y="239"/>
                    <a:pt x="2565" y="230"/>
                    <a:pt x="2565" y="220"/>
                  </a:cubicBezTo>
                  <a:cubicBezTo>
                    <a:pt x="2584" y="105"/>
                    <a:pt x="2498" y="10"/>
                    <a:pt x="2383" y="0"/>
                  </a:cubicBezTo>
                  <a:close/>
                </a:path>
              </a:pathLst>
            </a:custGeom>
            <a:solidFill>
              <a:srgbClr val="EFF3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08" name="Picture 107">
            <a:extLst>
              <a:ext uri="{FF2B5EF4-FFF2-40B4-BE49-F238E27FC236}">
                <a16:creationId xmlns:a16="http://schemas.microsoft.com/office/drawing/2014/main" id="{DFBC1720-0B10-475F-BA0E-A38044777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0740" y="1487850"/>
            <a:ext cx="5679728" cy="3839076"/>
          </a:xfrm>
          <a:prstGeom prst="rect">
            <a:avLst/>
          </a:prstGeom>
        </p:spPr>
      </p:pic>
      <p:pic>
        <p:nvPicPr>
          <p:cNvPr id="2" name="Picture 1">
            <a:extLst>
              <a:ext uri="{FF2B5EF4-FFF2-40B4-BE49-F238E27FC236}">
                <a16:creationId xmlns:a16="http://schemas.microsoft.com/office/drawing/2014/main" id="{B33FE5FD-D94A-4DEB-8703-A68AD01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62" y="1511763"/>
            <a:ext cx="6527669" cy="3809285"/>
          </a:xfrm>
          <a:prstGeom prst="rect">
            <a:avLst/>
          </a:prstGeom>
        </p:spPr>
      </p:pic>
      <p:pic>
        <p:nvPicPr>
          <p:cNvPr id="3" name="Picture 2">
            <a:extLst>
              <a:ext uri="{FF2B5EF4-FFF2-40B4-BE49-F238E27FC236}">
                <a16:creationId xmlns:a16="http://schemas.microsoft.com/office/drawing/2014/main" id="{CEBAE525-6636-4C4B-8769-C5154AFDFDC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8482" y="1424117"/>
            <a:ext cx="7169039" cy="3922120"/>
          </a:xfrm>
          <a:prstGeom prst="rect">
            <a:avLst/>
          </a:prstGeom>
        </p:spPr>
      </p:pic>
    </p:spTree>
    <p:extLst>
      <p:ext uri="{BB962C8B-B14F-4D97-AF65-F5344CB8AC3E}">
        <p14:creationId xmlns:p14="http://schemas.microsoft.com/office/powerpoint/2010/main" val="418847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anim calcmode="lin" valueType="num">
                                      <p:cBhvr>
                                        <p:cTn id="13" dur="1000" fill="hold"/>
                                        <p:tgtEl>
                                          <p:spTgt spid="360"/>
                                        </p:tgtEl>
                                        <p:attrNameLst>
                                          <p:attrName>ppt_x</p:attrName>
                                        </p:attrNameLst>
                                      </p:cBhvr>
                                      <p:tavLst>
                                        <p:tav tm="0">
                                          <p:val>
                                            <p:strVal val="#ppt_x"/>
                                          </p:val>
                                        </p:tav>
                                        <p:tav tm="100000">
                                          <p:val>
                                            <p:strVal val="#ppt_x"/>
                                          </p:val>
                                        </p:tav>
                                      </p:tavLst>
                                    </p:anim>
                                    <p:anim calcmode="lin" valueType="num">
                                      <p:cBhvr>
                                        <p:cTn id="14"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9">
                                            <p:txEl>
                                              <p:pRg st="0" end="0"/>
                                            </p:txEl>
                                          </p:spTgt>
                                        </p:tgtEl>
                                        <p:attrNameLst>
                                          <p:attrName>style.visibility</p:attrName>
                                        </p:attrNameLst>
                                      </p:cBhvr>
                                      <p:to>
                                        <p:strVal val="visible"/>
                                      </p:to>
                                    </p:set>
                                    <p:animEffect transition="in" filter="fade">
                                      <p:cBhvr>
                                        <p:cTn id="19" dur="1000"/>
                                        <p:tgtEl>
                                          <p:spTgt spid="359">
                                            <p:txEl>
                                              <p:pRg st="0" end="0"/>
                                            </p:txEl>
                                          </p:spTgt>
                                        </p:tgtEl>
                                      </p:cBhvr>
                                    </p:animEffect>
                                    <p:anim calcmode="lin" valueType="num">
                                      <p:cBhvr>
                                        <p:cTn id="20" dur="1000" fill="hold"/>
                                        <p:tgtEl>
                                          <p:spTgt spid="35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5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59">
                                            <p:txEl>
                                              <p:pRg st="1" end="1"/>
                                            </p:txEl>
                                          </p:spTgt>
                                        </p:tgtEl>
                                        <p:attrNameLst>
                                          <p:attrName>style.visibility</p:attrName>
                                        </p:attrNameLst>
                                      </p:cBhvr>
                                      <p:to>
                                        <p:strVal val="visible"/>
                                      </p:to>
                                    </p:set>
                                    <p:animEffect transition="in" filter="fade">
                                      <p:cBhvr>
                                        <p:cTn id="35" dur="1000"/>
                                        <p:tgtEl>
                                          <p:spTgt spid="359">
                                            <p:txEl>
                                              <p:pRg st="1" end="1"/>
                                            </p:txEl>
                                          </p:spTgt>
                                        </p:tgtEl>
                                      </p:cBhvr>
                                    </p:animEffect>
                                    <p:anim calcmode="lin" valueType="num">
                                      <p:cBhvr>
                                        <p:cTn id="36" dur="1000" fill="hold"/>
                                        <p:tgtEl>
                                          <p:spTgt spid="35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1"/>
                                        </p:tgtEl>
                                        <p:attrNameLst>
                                          <p:attrName>style.visibility</p:attrName>
                                        </p:attrNameLst>
                                      </p:cBhvr>
                                      <p:to>
                                        <p:strVal val="visible"/>
                                      </p:to>
                                    </p:set>
                                    <p:animEffect transition="in" filter="fade">
                                      <p:cBhvr>
                                        <p:cTn id="47" dur="1000"/>
                                        <p:tgtEl>
                                          <p:spTgt spid="361"/>
                                        </p:tgtEl>
                                      </p:cBhvr>
                                    </p:animEffect>
                                    <p:anim calcmode="lin" valueType="num">
                                      <p:cBhvr>
                                        <p:cTn id="48" dur="1000" fill="hold"/>
                                        <p:tgtEl>
                                          <p:spTgt spid="361"/>
                                        </p:tgtEl>
                                        <p:attrNameLst>
                                          <p:attrName>ppt_x</p:attrName>
                                        </p:attrNameLst>
                                      </p:cBhvr>
                                      <p:tavLst>
                                        <p:tav tm="0">
                                          <p:val>
                                            <p:strVal val="#ppt_x"/>
                                          </p:val>
                                        </p:tav>
                                        <p:tav tm="100000">
                                          <p:val>
                                            <p:strVal val="#ppt_x"/>
                                          </p:val>
                                        </p:tav>
                                      </p:tavLst>
                                    </p:anim>
                                    <p:anim calcmode="lin" valueType="num">
                                      <p:cBhvr>
                                        <p:cTn id="49"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58">
                                            <p:txEl>
                                              <p:pRg st="0" end="0"/>
                                            </p:txEl>
                                          </p:spTgt>
                                        </p:tgtEl>
                                        <p:attrNameLst>
                                          <p:attrName>style.visibility</p:attrName>
                                        </p:attrNameLst>
                                      </p:cBhvr>
                                      <p:to>
                                        <p:strVal val="visible"/>
                                      </p:to>
                                    </p:set>
                                    <p:animEffect transition="in" filter="fade">
                                      <p:cBhvr>
                                        <p:cTn id="54" dur="1000"/>
                                        <p:tgtEl>
                                          <p:spTgt spid="358">
                                            <p:txEl>
                                              <p:pRg st="0" end="0"/>
                                            </p:txEl>
                                          </p:spTgt>
                                        </p:tgtEl>
                                      </p:cBhvr>
                                    </p:animEffect>
                                    <p:anim calcmode="lin" valueType="num">
                                      <p:cBhvr>
                                        <p:cTn id="55" dur="10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58">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58">
                                            <p:txEl>
                                              <p:pRg st="1" end="1"/>
                                            </p:txEl>
                                          </p:spTgt>
                                        </p:tgtEl>
                                        <p:attrNameLst>
                                          <p:attrName>style.visibility</p:attrName>
                                        </p:attrNameLst>
                                      </p:cBhvr>
                                      <p:to>
                                        <p:strVal val="visible"/>
                                      </p:to>
                                    </p:set>
                                    <p:animEffect transition="in" filter="fade">
                                      <p:cBhvr>
                                        <p:cTn id="69" dur="1000"/>
                                        <p:tgtEl>
                                          <p:spTgt spid="358">
                                            <p:txEl>
                                              <p:pRg st="1" end="1"/>
                                            </p:txEl>
                                          </p:spTgt>
                                        </p:tgtEl>
                                      </p:cBhvr>
                                    </p:animEffect>
                                    <p:anim calcmode="lin" valueType="num">
                                      <p:cBhvr>
                                        <p:cTn id="70" dur="10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358">
                                            <p:txEl>
                                              <p:pRg st="1" end="1"/>
                                            </p:txEl>
                                          </p:spTgt>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fade">
                                      <p:cBhvr>
                                        <p:cTn id="74" dur="500"/>
                                        <p:tgtEl>
                                          <p:spTgt spid="10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08"/>
                                        </p:tgtEl>
                                      </p:cBhvr>
                                    </p:animEffect>
                                    <p:set>
                                      <p:cBhvr>
                                        <p:cTn id="79" dur="1" fill="hold">
                                          <p:stCondLst>
                                            <p:cond delay="499"/>
                                          </p:stCondLst>
                                        </p:cTn>
                                        <p:tgtEl>
                                          <p:spTgt spid="10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58">
                                            <p:txEl>
                                              <p:pRg st="2" end="2"/>
                                            </p:txEl>
                                          </p:spTgt>
                                        </p:tgtEl>
                                        <p:attrNameLst>
                                          <p:attrName>style.visibility</p:attrName>
                                        </p:attrNameLst>
                                      </p:cBhvr>
                                      <p:to>
                                        <p:strVal val="visible"/>
                                      </p:to>
                                    </p:set>
                                    <p:animEffect transition="in" filter="fade">
                                      <p:cBhvr>
                                        <p:cTn id="84" dur="1000"/>
                                        <p:tgtEl>
                                          <p:spTgt spid="358">
                                            <p:txEl>
                                              <p:pRg st="2" end="2"/>
                                            </p:txEl>
                                          </p:spTgt>
                                        </p:tgtEl>
                                      </p:cBhvr>
                                    </p:animEffect>
                                    <p:anim calcmode="lin" valueType="num">
                                      <p:cBhvr>
                                        <p:cTn id="85" dur="10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358">
                                            <p:txEl>
                                              <p:pRg st="2" end="2"/>
                                            </p:txEl>
                                          </p:spTgt>
                                        </p:tgtEl>
                                        <p:attrNameLst>
                                          <p:attrName>ppt_y</p:attrName>
                                        </p:attrNameLst>
                                      </p:cBhvr>
                                      <p:tavLst>
                                        <p:tav tm="0">
                                          <p:val>
                                            <p:strVal val="#ppt_y+.1"/>
                                          </p:val>
                                        </p:tav>
                                        <p:tav tm="100000">
                                          <p:val>
                                            <p:strVal val="#ppt_y"/>
                                          </p:val>
                                        </p:tav>
                                      </p:tavLst>
                                    </p:anim>
                                  </p:childTnLst>
                                </p:cTn>
                              </p:par>
                              <p:par>
                                <p:cTn id="87" presetID="10"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uiExpand="1" build="p"/>
      <p:bldP spid="359" grpId="0" uiExpand="1" build="p"/>
      <p:bldP spid="360" grpId="0"/>
      <p:bldP spid="361"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9F479-BEF7-436C-B003-AB6B5E0FB4A7}"/>
              </a:ext>
            </a:extLst>
          </p:cNvPr>
          <p:cNvSpPr>
            <a:spLocks noGrp="1"/>
          </p:cNvSpPr>
          <p:nvPr>
            <p:ph type="title"/>
          </p:nvPr>
        </p:nvSpPr>
        <p:spPr>
          <a:xfrm>
            <a:off x="8781253" y="2989632"/>
            <a:ext cx="3147136" cy="878737"/>
          </a:xfrm>
        </p:spPr>
        <p:txBody>
          <a:bodyPr/>
          <a:lstStyle/>
          <a:p>
            <a:pPr algn="r"/>
            <a:r>
              <a:rPr lang="en-US" sz="3200" dirty="0"/>
              <a:t>NEPBIS.ORG</a:t>
            </a:r>
          </a:p>
        </p:txBody>
      </p:sp>
      <p:grpSp>
        <p:nvGrpSpPr>
          <p:cNvPr id="9" name="Group 8">
            <a:extLst>
              <a:ext uri="{FF2B5EF4-FFF2-40B4-BE49-F238E27FC236}">
                <a16:creationId xmlns:a16="http://schemas.microsoft.com/office/drawing/2014/main" id="{5FC3A018-E6A5-44B9-BA7D-C91049E8906D}"/>
              </a:ext>
            </a:extLst>
          </p:cNvPr>
          <p:cNvGrpSpPr/>
          <p:nvPr/>
        </p:nvGrpSpPr>
        <p:grpSpPr>
          <a:xfrm>
            <a:off x="263611" y="568961"/>
            <a:ext cx="8997549" cy="5296159"/>
            <a:chOff x="1524000" y="971636"/>
            <a:chExt cx="6895684" cy="4048234"/>
          </a:xfrm>
        </p:grpSpPr>
        <p:pic>
          <p:nvPicPr>
            <p:cNvPr id="3" name="Picture 2">
              <a:extLst>
                <a:ext uri="{FF2B5EF4-FFF2-40B4-BE49-F238E27FC236}">
                  <a16:creationId xmlns:a16="http://schemas.microsoft.com/office/drawing/2014/main" id="{B6B7EA4D-D13F-4051-84FB-1277C9326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71636"/>
              <a:ext cx="6895684" cy="404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a:extLst>
                <a:ext uri="{FF2B5EF4-FFF2-40B4-BE49-F238E27FC236}">
                  <a16:creationId xmlns:a16="http://schemas.microsoft.com/office/drawing/2014/main" id="{7453C554-9670-4F0E-9DF7-6FEC6DC422B8}"/>
                </a:ext>
              </a:extLst>
            </p:cNvPr>
            <p:cNvCxnSpPr>
              <a:cxnSpLocks/>
            </p:cNvCxnSpPr>
            <p:nvPr/>
          </p:nvCxnSpPr>
          <p:spPr>
            <a:xfrm flipH="1">
              <a:off x="3352800" y="4400550"/>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B329BE-D34E-4690-9B6A-4D4A6B34E15B}"/>
                </a:ext>
              </a:extLst>
            </p:cNvPr>
            <p:cNvCxnSpPr/>
            <p:nvPr/>
          </p:nvCxnSpPr>
          <p:spPr>
            <a:xfrm flipH="1">
              <a:off x="4000500" y="1838325"/>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0FB206D-16DD-490E-BDDF-9ADC318F3C73}"/>
                </a:ext>
              </a:extLst>
            </p:cNvPr>
            <p:cNvSpPr/>
            <p:nvPr/>
          </p:nvSpPr>
          <p:spPr>
            <a:xfrm>
              <a:off x="5143500" y="4448175"/>
              <a:ext cx="1600200" cy="34472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spTree>
    <p:extLst>
      <p:ext uri="{BB962C8B-B14F-4D97-AF65-F5344CB8AC3E}">
        <p14:creationId xmlns:p14="http://schemas.microsoft.com/office/powerpoint/2010/main" val="327778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D4A3-FBB1-465F-B8E7-7553A286B5ED}"/>
              </a:ext>
            </a:extLst>
          </p:cNvPr>
          <p:cNvSpPr>
            <a:spLocks noGrp="1"/>
          </p:cNvSpPr>
          <p:nvPr>
            <p:ph type="title"/>
          </p:nvPr>
        </p:nvSpPr>
        <p:spPr>
          <a:xfrm>
            <a:off x="1" y="848463"/>
            <a:ext cx="2653751" cy="2260499"/>
          </a:xfrm>
        </p:spPr>
        <p:txBody>
          <a:bodyPr/>
          <a:lstStyle/>
          <a:p>
            <a:pPr algn="ctr"/>
            <a:r>
              <a:rPr lang="en-US" dirty="0"/>
              <a:t>SWIS Training Events</a:t>
            </a:r>
          </a:p>
        </p:txBody>
      </p:sp>
      <p:pic>
        <p:nvPicPr>
          <p:cNvPr id="4" name="Picture 3">
            <a:extLst>
              <a:ext uri="{FF2B5EF4-FFF2-40B4-BE49-F238E27FC236}">
                <a16:creationId xmlns:a16="http://schemas.microsoft.com/office/drawing/2014/main" id="{E5B71DD0-B853-CC4F-B7D3-583C076AFEDD}"/>
              </a:ext>
            </a:extLst>
          </p:cNvPr>
          <p:cNvPicPr>
            <a:picLocks noChangeAspect="1"/>
          </p:cNvPicPr>
          <p:nvPr/>
        </p:nvPicPr>
        <p:blipFill>
          <a:blip r:embed="rId3"/>
          <a:stretch>
            <a:fillRect/>
          </a:stretch>
        </p:blipFill>
        <p:spPr>
          <a:xfrm>
            <a:off x="3096725" y="741576"/>
            <a:ext cx="8571020" cy="5563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7">
            <a:extLst>
              <a:ext uri="{FF2B5EF4-FFF2-40B4-BE49-F238E27FC236}">
                <a16:creationId xmlns:a16="http://schemas.microsoft.com/office/drawing/2014/main" id="{28D4ABC4-4AC2-C049-8340-077C3064AF9B}"/>
              </a:ext>
            </a:extLst>
          </p:cNvPr>
          <p:cNvSpPr/>
          <p:nvPr/>
        </p:nvSpPr>
        <p:spPr>
          <a:xfrm>
            <a:off x="703031" y="4141761"/>
            <a:ext cx="3901440" cy="158496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can find the available dates and registration links here:</a:t>
            </a:r>
          </a:p>
          <a:p>
            <a:pPr algn="ctr"/>
            <a:r>
              <a:rPr lang="en-US" sz="2000" dirty="0">
                <a:hlinkClick r:id="rId4"/>
              </a:rPr>
              <a:t>https://</a:t>
            </a:r>
            <a:r>
              <a:rPr lang="en-US" sz="2000" dirty="0" err="1">
                <a:hlinkClick r:id="rId4"/>
              </a:rPr>
              <a:t>nepbis.org</a:t>
            </a:r>
            <a:r>
              <a:rPr lang="en-US" sz="2000" dirty="0">
                <a:hlinkClick r:id="rId4"/>
              </a:rPr>
              <a:t>/</a:t>
            </a:r>
            <a:r>
              <a:rPr lang="en-US" sz="2000" dirty="0" err="1">
                <a:hlinkClick r:id="rId4"/>
              </a:rPr>
              <a:t>pbis</a:t>
            </a:r>
            <a:r>
              <a:rPr lang="en-US" sz="2000" dirty="0">
                <a:hlinkClick r:id="rId4"/>
              </a:rPr>
              <a:t>-academy-virtual-training-page/ </a:t>
            </a:r>
            <a:endParaRPr lang="en-US" sz="2000" dirty="0"/>
          </a:p>
        </p:txBody>
      </p:sp>
    </p:spTree>
    <p:extLst>
      <p:ext uri="{BB962C8B-B14F-4D97-AF65-F5344CB8AC3E}">
        <p14:creationId xmlns:p14="http://schemas.microsoft.com/office/powerpoint/2010/main" val="1973462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AjAfRjJilGez7KxZUkJpw9"/>
</p:tagLst>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6" ma:contentTypeDescription="Create a new document." ma:contentTypeScope="" ma:versionID="48460593507886fc15f5aa0d6d4b34fc">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894d4c40380fd64bcb92b6fae0fc5b7a"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7B82AB-5308-4D7A-B0CD-2B801B9B2308}">
  <ds:schemaRefs>
    <ds:schemaRef ds:uri="http://schemas.microsoft.com/sharepoint/v3/contenttype/forms"/>
  </ds:schemaRefs>
</ds:datastoreItem>
</file>

<file path=customXml/itemProps2.xml><?xml version="1.0" encoding="utf-8"?>
<ds:datastoreItem xmlns:ds="http://schemas.openxmlformats.org/officeDocument/2006/customXml" ds:itemID="{DC647296-CE84-468C-9E73-B65D3B8BE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12E9D0-9A1E-46AD-9A65-7729B3385715}">
  <ds:schemaRefs>
    <ds:schemaRef ds:uri="http://schemas.microsoft.com/office/2006/documentManagement/types"/>
    <ds:schemaRef ds:uri="http://purl.org/dc/dcmitype/"/>
    <ds:schemaRef ds:uri="bd4136c0-7c27-4378-bc59-5e31d22b10cd"/>
    <ds:schemaRef ds:uri="http://purl.org/dc/terms/"/>
    <ds:schemaRef ds:uri="http://schemas.microsoft.com/office/infopath/2007/PartnerControls"/>
    <ds:schemaRef ds:uri="http://schemas.openxmlformats.org/package/2006/metadata/core-properties"/>
    <ds:schemaRef ds:uri="http://purl.org/dc/elements/1.1/"/>
    <ds:schemaRef ds:uri="fa4c7253-cea3-4165-8b8a-85647680684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2333</TotalTime>
  <Words>5137</Words>
  <Application>Microsoft Macintosh PowerPoint</Application>
  <PresentationFormat>Widescreen</PresentationFormat>
  <Paragraphs>654</Paragraphs>
  <Slides>43</Slides>
  <Notes>42</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43</vt:i4>
      </vt:variant>
    </vt:vector>
  </HeadingPairs>
  <TitlesOfParts>
    <vt:vector size="64" baseType="lpstr">
      <vt:lpstr>Arial</vt:lpstr>
      <vt:lpstr>Calibri</vt:lpstr>
      <vt:lpstr>Courier New</vt:lpstr>
      <vt:lpstr>Fira Sans Extra Condensed Medium</vt:lpstr>
      <vt:lpstr>Franklin Gothic Book</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Times New Roman</vt:lpstr>
      <vt:lpstr>Wingdings</vt:lpstr>
      <vt:lpstr>Ophthalmology Center by Slidesgo</vt:lpstr>
      <vt:lpstr>1_Ophthalmology Center by Slidesgo</vt:lpstr>
      <vt:lpstr>2_Ophthalmology Center by Slidesgo</vt:lpstr>
      <vt:lpstr>4_Ophthalmology Center by Slidesgo</vt:lpstr>
      <vt:lpstr>Welcome to YEAR 2 of PBIS  TEAM Training!</vt:lpstr>
      <vt:lpstr>NEPBIS School-Wide Team Training  Year 2: December</vt:lpstr>
      <vt:lpstr>TODAY’S AGENDA &amp; TASKS</vt:lpstr>
      <vt:lpstr>LEGEND</vt:lpstr>
      <vt:lpstr>ADDITIONAL READINGS &amp;  RESOURCES</vt:lpstr>
      <vt:lpstr>EXPECTATIONS</vt:lpstr>
      <vt:lpstr>TOOLS</vt:lpstr>
      <vt:lpstr>NEPBIS.ORG</vt:lpstr>
      <vt:lpstr>SWIS Training Events</vt:lpstr>
      <vt:lpstr>ACTIVITY: ATTENDANCE</vt:lpstr>
      <vt:lpstr>DISCUSSION: BACK TO BASICS</vt:lpstr>
      <vt:lpstr>POLL: CLASSROOM/VIRTUAL LEARNING MATRIX</vt:lpstr>
      <vt:lpstr>CHECK IN: PBIS IN THE CLASSROOM</vt:lpstr>
      <vt:lpstr>INTEGRATION &amp; ALIGNMENT WITH PBIS FRAMEWORK</vt:lpstr>
      <vt:lpstr>BIG IDEAS: WHY ALIGN?</vt:lpstr>
      <vt:lpstr>ALIGNING INITIATIVES, PROGRAMS, &amp; PRACTICES</vt:lpstr>
      <vt:lpstr>WORKING SMARTER TEAM MATRIX</vt:lpstr>
      <vt:lpstr>SAMPLE WORKING SMARTER MATRIX</vt:lpstr>
      <vt:lpstr>ALIGNING INITIATIVES, PROGRAMS, &amp;  PRACTICES</vt:lpstr>
      <vt:lpstr>PowerPoint Presentation</vt:lpstr>
      <vt:lpstr>ALIGNING INITIATIVES, PROGRAMS, &amp;  PRACTICES</vt:lpstr>
      <vt:lpstr>PowerPoint Presentation</vt:lpstr>
      <vt:lpstr>PowerPoint Presentation</vt:lpstr>
      <vt:lpstr>PBIS FRAMEWORK &amp; SEB CROSSWALK</vt:lpstr>
      <vt:lpstr>PowerPoint Presentation</vt:lpstr>
      <vt:lpstr>TEACHING EXPECTATIONS FOR STUDENTS</vt:lpstr>
      <vt:lpstr>INTEGRATION ACROSS CORE FEATURES: EXPECTATIONS</vt:lpstr>
      <vt:lpstr>PowerPoint Presentation</vt:lpstr>
      <vt:lpstr>GUIDELINES: EFFECTIVE ALIGNMENT</vt:lpstr>
      <vt:lpstr>ALIGNMENT  WORKSHEET  RESOURCE</vt:lpstr>
      <vt:lpstr>ACTIVITY: INTEGRATION &amp; ALIGNMENT</vt:lpstr>
      <vt:lpstr>SCHOOL – FAMILY PARTNERSHIPS</vt:lpstr>
      <vt:lpstr>WHAT DOES FAMILY ENGAGEMENT LOOK LIKE?</vt:lpstr>
      <vt:lpstr>RESEARCH SUPPORTS FAMILY ENGAGEMENT</vt:lpstr>
      <vt:lpstr>KEY FAMILY ENGAGEMENT APPROACHES</vt:lpstr>
      <vt:lpstr>APPROACHES TO FAMILY ENGAGEMENT IN PBIS</vt:lpstr>
      <vt:lpstr>DISCUSSION: FAMILY ENGAGEMENT STRATEGIES</vt:lpstr>
      <vt:lpstr>EXAMINING SCHOOL APPROACHES TO FAMILY ENGAGEMENT IN PBIS</vt:lpstr>
      <vt:lpstr>ACTIVITY: FAMILY ENGAGEMENT STRATEGIES</vt:lpstr>
      <vt:lpstr>TODAY’S AGENDA &amp; TASKS</vt:lpstr>
      <vt:lpstr>ADDITIONAL READINGS &amp;  RESOURCES</vt:lpstr>
      <vt:lpstr>PREVIEW: JANUARY AGENDA &amp; TASKS</vt:lpstr>
      <vt:lpstr>EVALUTION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 School-Wide Positive Behavioral Interventions and Supports (SWPBIS)</dc:title>
  <dc:creator>Meyer, Katherine</dc:creator>
  <cp:lastModifiedBy>Feinberg, Adam</cp:lastModifiedBy>
  <cp:revision>846</cp:revision>
  <dcterms:created xsi:type="dcterms:W3CDTF">2020-07-22T15:52:20Z</dcterms:created>
  <dcterms:modified xsi:type="dcterms:W3CDTF">2020-12-15T13:10:20Z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