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731" r:id="rId5"/>
    <p:sldMasterId id="2147483757" r:id="rId6"/>
    <p:sldMasterId id="2147483783" r:id="rId7"/>
  </p:sldMasterIdLst>
  <p:notesMasterIdLst>
    <p:notesMasterId r:id="rId65"/>
  </p:notesMasterIdLst>
  <p:sldIdLst>
    <p:sldId id="3193" r:id="rId8"/>
    <p:sldId id="3338" r:id="rId9"/>
    <p:sldId id="3209" r:id="rId10"/>
    <p:sldId id="3212" r:id="rId11"/>
    <p:sldId id="3213" r:id="rId12"/>
    <p:sldId id="3250" r:id="rId13"/>
    <p:sldId id="303" r:id="rId14"/>
    <p:sldId id="3268" r:id="rId15"/>
    <p:sldId id="3219" r:id="rId16"/>
    <p:sldId id="302" r:id="rId17"/>
    <p:sldId id="1247" r:id="rId18"/>
    <p:sldId id="3269" r:id="rId19"/>
    <p:sldId id="3270" r:id="rId20"/>
    <p:sldId id="3300" r:id="rId21"/>
    <p:sldId id="3248" r:id="rId22"/>
    <p:sldId id="3339" r:id="rId23"/>
    <p:sldId id="338" r:id="rId24"/>
    <p:sldId id="3303" r:id="rId25"/>
    <p:sldId id="3341" r:id="rId26"/>
    <p:sldId id="3276" r:id="rId27"/>
    <p:sldId id="3263" r:id="rId28"/>
    <p:sldId id="3305" r:id="rId29"/>
    <p:sldId id="3306" r:id="rId30"/>
    <p:sldId id="3307" r:id="rId31"/>
    <p:sldId id="3308" r:id="rId32"/>
    <p:sldId id="3309" r:id="rId33"/>
    <p:sldId id="3310" r:id="rId34"/>
    <p:sldId id="3311" r:id="rId35"/>
    <p:sldId id="3312" r:id="rId36"/>
    <p:sldId id="330" r:id="rId37"/>
    <p:sldId id="3313" r:id="rId38"/>
    <p:sldId id="3314" r:id="rId39"/>
    <p:sldId id="3315" r:id="rId40"/>
    <p:sldId id="3316" r:id="rId41"/>
    <p:sldId id="3317" r:id="rId42"/>
    <p:sldId id="3318" r:id="rId43"/>
    <p:sldId id="3319" r:id="rId44"/>
    <p:sldId id="3320" r:id="rId45"/>
    <p:sldId id="3322" r:id="rId46"/>
    <p:sldId id="3342" r:id="rId47"/>
    <p:sldId id="3323" r:id="rId48"/>
    <p:sldId id="3325" r:id="rId49"/>
    <p:sldId id="3326" r:id="rId50"/>
    <p:sldId id="304" r:id="rId51"/>
    <p:sldId id="3327" r:id="rId52"/>
    <p:sldId id="3328" r:id="rId53"/>
    <p:sldId id="3329" r:id="rId54"/>
    <p:sldId id="3331" r:id="rId55"/>
    <p:sldId id="3332" r:id="rId56"/>
    <p:sldId id="3333" r:id="rId57"/>
    <p:sldId id="3334" r:id="rId58"/>
    <p:sldId id="3343" r:id="rId59"/>
    <p:sldId id="3336" r:id="rId60"/>
    <p:sldId id="343" r:id="rId61"/>
    <p:sldId id="3337" r:id="rId62"/>
    <p:sldId id="3244" r:id="rId63"/>
    <p:sldId id="34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lides (15 mins)" id="{5D845329-C9BC-CB44-8292-B2F9EF90F61F}">
          <p14:sldIdLst>
            <p14:sldId id="3193"/>
            <p14:sldId id="3338"/>
            <p14:sldId id="3209"/>
            <p14:sldId id="3212"/>
            <p14:sldId id="3213"/>
            <p14:sldId id="3250"/>
            <p14:sldId id="303"/>
            <p14:sldId id="3268"/>
            <p14:sldId id="3219"/>
          </p14:sldIdLst>
        </p14:section>
        <p14:section name="PBIS Overview Part 2 (25 mins)" id="{6B60F001-9CE6-7C4B-B818-312422DB9B20}">
          <p14:sldIdLst>
            <p14:sldId id="302"/>
            <p14:sldId id="1247"/>
            <p14:sldId id="3269"/>
            <p14:sldId id="3270"/>
            <p14:sldId id="3300"/>
            <p14:sldId id="3248"/>
            <p14:sldId id="3339"/>
            <p14:sldId id="338"/>
            <p14:sldId id="3303"/>
            <p14:sldId id="3341"/>
            <p14:sldId id="3276"/>
          </p14:sldIdLst>
        </p14:section>
        <p14:section name="Identifying expectations &amp; teaching matrix (75 mins)" id="{4346C5A8-3781-A842-9C5F-38374E870FD5}">
          <p14:sldIdLst>
            <p14:sldId id="3263"/>
            <p14:sldId id="3305"/>
            <p14:sldId id="3306"/>
            <p14:sldId id="3307"/>
            <p14:sldId id="3308"/>
            <p14:sldId id="3309"/>
            <p14:sldId id="3310"/>
            <p14:sldId id="3311"/>
            <p14:sldId id="3312"/>
            <p14:sldId id="330"/>
            <p14:sldId id="3313"/>
            <p14:sldId id="3314"/>
            <p14:sldId id="3315"/>
            <p14:sldId id="3316"/>
            <p14:sldId id="3317"/>
            <p14:sldId id="3318"/>
            <p14:sldId id="3319"/>
            <p14:sldId id="3320"/>
            <p14:sldId id="3322"/>
            <p14:sldId id="3342"/>
            <p14:sldId id="3323"/>
            <p14:sldId id="3325"/>
            <p14:sldId id="3326"/>
            <p14:sldId id="304"/>
            <p14:sldId id="3327"/>
            <p14:sldId id="3328"/>
            <p14:sldId id="3329"/>
            <p14:sldId id="3331"/>
            <p14:sldId id="3332"/>
            <p14:sldId id="3333"/>
            <p14:sldId id="3334"/>
            <p14:sldId id="3343"/>
            <p14:sldId id="3336"/>
          </p14:sldIdLst>
        </p14:section>
        <p14:section name="Wrap Up (5 min)" id="{0FA61FF3-D0EC-B744-A24A-F0FF2B219CA0}">
          <p14:sldIdLst>
            <p14:sldId id="343"/>
            <p14:sldId id="3337"/>
            <p14:sldId id="3244"/>
            <p14:sldId id="3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53" clrIdx="0">
    <p:extLst>
      <p:ext uri="{19B8F6BF-5375-455C-9EA6-DF929625EA0E}">
        <p15:presenceInfo xmlns:p15="http://schemas.microsoft.com/office/powerpoint/2012/main" userId="S::adam.feinberg@uconn.edu::177393b2-bc5b-4b41-8d24-c053677dafcb" providerId="AD"/>
      </p:ext>
    </p:extLst>
  </p:cmAuthor>
  <p:cmAuthor id="2" name="Meyer, Katherine" initials="MK" lastIdx="70" clrIdx="1">
    <p:extLst>
      <p:ext uri="{19B8F6BF-5375-455C-9EA6-DF929625EA0E}">
        <p15:presenceInfo xmlns:p15="http://schemas.microsoft.com/office/powerpoint/2012/main" userId="S::katherine.meyer@uconn.edu::9a23d734-2d44-476e-aafb-e8c61e29b5f6" providerId="AD"/>
      </p:ext>
    </p:extLst>
  </p:cmAuthor>
  <p:cmAuthor id="3" name="Concannon, Jayna" initials="CJ" lastIdx="3" clrIdx="2">
    <p:extLst>
      <p:ext uri="{19B8F6BF-5375-455C-9EA6-DF929625EA0E}">
        <p15:presenceInfo xmlns:p15="http://schemas.microsoft.com/office/powerpoint/2012/main" userId="S::jayna.concannon@uconn.edu::37dffa8e-dfee-460d-8a16-c402bfa0ce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FF9300"/>
    <a:srgbClr val="FF2600"/>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06B6F-D538-8719-7610-493397452887}" v="36" dt="2020-11-09T17:10:39.094"/>
    <p1510:client id="{84879E81-44B6-4EDE-9AF5-4205041ABD91}" v="6" dt="2020-11-09T17:27:48.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87"/>
    <p:restoredTop sz="84021"/>
  </p:normalViewPr>
  <p:slideViewPr>
    <p:cSldViewPr snapToGrid="0">
      <p:cViewPr varScale="1">
        <p:scale>
          <a:sx n="109" d="100"/>
          <a:sy n="109" d="100"/>
        </p:scale>
        <p:origin x="696" y="184"/>
      </p:cViewPr>
      <p:guideLst/>
    </p:cSldViewPr>
  </p:slideViewPr>
  <p:outlineViewPr>
    <p:cViewPr>
      <p:scale>
        <a:sx n="33" d="100"/>
        <a:sy n="33" d="100"/>
      </p:scale>
      <p:origin x="0" y="-6000"/>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Meyer" userId="UkBG19fiUfJpuwWzHZ49IpnMe70WkccBKFKB/hVGjEA=" providerId="None" clId="Web-{84879E81-44B6-4EDE-9AF5-4205041ABD91}"/>
    <pc:docChg chg="modSld">
      <pc:chgData name="Katie Meyer" userId="UkBG19fiUfJpuwWzHZ49IpnMe70WkccBKFKB/hVGjEA=" providerId="None" clId="Web-{84879E81-44B6-4EDE-9AF5-4205041ABD91}" dt="2020-11-09T17:27:48.607" v="5" actId="1076"/>
      <pc:docMkLst>
        <pc:docMk/>
      </pc:docMkLst>
      <pc:sldChg chg="delCm">
        <pc:chgData name="Katie Meyer" userId="UkBG19fiUfJpuwWzHZ49IpnMe70WkccBKFKB/hVGjEA=" providerId="None" clId="Web-{84879E81-44B6-4EDE-9AF5-4205041ABD91}" dt="2020-11-09T17:27:06.825" v="2"/>
        <pc:sldMkLst>
          <pc:docMk/>
          <pc:sldMk cId="1850473259" sldId="338"/>
        </pc:sldMkLst>
      </pc:sldChg>
      <pc:sldChg chg="delCm">
        <pc:chgData name="Katie Meyer" userId="UkBG19fiUfJpuwWzHZ49IpnMe70WkccBKFKB/hVGjEA=" providerId="None" clId="Web-{84879E81-44B6-4EDE-9AF5-4205041ABD91}" dt="2020-11-09T17:27:00.232" v="1"/>
        <pc:sldMkLst>
          <pc:docMk/>
          <pc:sldMk cId="1476052231" sldId="3269"/>
        </pc:sldMkLst>
      </pc:sldChg>
      <pc:sldChg chg="modSp delCm">
        <pc:chgData name="Katie Meyer" userId="UkBG19fiUfJpuwWzHZ49IpnMe70WkccBKFKB/hVGjEA=" providerId="None" clId="Web-{84879E81-44B6-4EDE-9AF5-4205041ABD91}" dt="2020-11-09T17:27:48.607" v="5" actId="1076"/>
        <pc:sldMkLst>
          <pc:docMk/>
          <pc:sldMk cId="3131763867" sldId="3326"/>
        </pc:sldMkLst>
        <pc:picChg chg="mod">
          <ac:chgData name="Katie Meyer" userId="UkBG19fiUfJpuwWzHZ49IpnMe70WkccBKFKB/hVGjEA=" providerId="None" clId="Web-{84879E81-44B6-4EDE-9AF5-4205041ABD91}" dt="2020-11-09T17:27:48.607" v="5" actId="1076"/>
          <ac:picMkLst>
            <pc:docMk/>
            <pc:sldMk cId="3131763867" sldId="3326"/>
            <ac:picMk id="56" creationId="{A46B2B7D-A9A0-7042-B320-9D04815980F0}"/>
          </ac:picMkLst>
        </pc:picChg>
      </pc:sldChg>
      <pc:sldChg chg="delCm">
        <pc:chgData name="Katie Meyer" userId="UkBG19fiUfJpuwWzHZ49IpnMe70WkccBKFKB/hVGjEA=" providerId="None" clId="Web-{84879E81-44B6-4EDE-9AF5-4205041ABD91}" dt="2020-11-09T17:26:51.997" v="0"/>
        <pc:sldMkLst>
          <pc:docMk/>
          <pc:sldMk cId="4191076768" sldId="3338"/>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dirty="0">
              <a:latin typeface="Hind Vadodara" panose="020B0604020202020204" charset="0"/>
              <a:cs typeface="Hind Vadodara" panose="020B0604020202020204" charset="0"/>
            </a:rPr>
            <a:t>Presentation Content</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5808C49-E0DE-7542-B5D0-D9EC2E960C7D}">
      <dgm:prSet/>
      <dgm:spPr/>
      <dgm:t>
        <a:bodyPr/>
        <a:lstStyle/>
        <a:p>
          <a:r>
            <a:rPr lang="en-US" dirty="0"/>
            <a:t>Overview of SWPBIS (Part 2)</a:t>
          </a:r>
          <a:endParaRPr lang="en-US" dirty="0">
            <a:latin typeface="Hind Vadodara" panose="020B0604020202020204" charset="0"/>
            <a:cs typeface="Hind Vadodara" panose="020B0604020202020204" charset="0"/>
          </a:endParaRPr>
        </a:p>
      </dgm:t>
    </dgm:pt>
    <dgm:pt modelId="{ED57B4FE-9BC4-6B43-83D1-815C64E0A98F}" type="parTrans" cxnId="{64CD1552-14D3-0240-BE13-DC3365155DF1}">
      <dgm:prSet/>
      <dgm:spPr/>
      <dgm:t>
        <a:bodyPr/>
        <a:lstStyle/>
        <a:p>
          <a:endParaRPr lang="en-US">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a:latin typeface="Hind Vadodara" panose="020B0604020202020204" charset="0"/>
              <a:cs typeface="Hind Vadodara" panose="020B0604020202020204" charset="0"/>
            </a:rPr>
            <a:t>Team Tasks</a:t>
          </a:r>
          <a:endParaRPr lang="en-US">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dirty="0"/>
            <a:t>Develop a Statement of Purpose</a:t>
          </a:r>
          <a:endParaRPr lang="en-US" dirty="0">
            <a:latin typeface="Hind Vadodara" panose="020B0604020202020204" charset="0"/>
            <a:cs typeface="Hind Vadodara" panose="020B0604020202020204" charset="0"/>
          </a:endParaRP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9D2644D3-7FA4-9E43-B20E-7D285A411DF0}">
      <dgm:prSet/>
      <dgm:spPr/>
      <dgm:t>
        <a:bodyPr/>
        <a:lstStyle/>
        <a:p>
          <a:r>
            <a:rPr lang="en-US">
              <a:latin typeface="+mn-lt"/>
            </a:rPr>
            <a:t>Getting Started with SWPBIS (steps 2-4)</a:t>
          </a:r>
          <a:endParaRPr lang="en-US" dirty="0">
            <a:latin typeface="+mn-lt"/>
          </a:endParaRPr>
        </a:p>
      </dgm:t>
    </dgm:pt>
    <dgm:pt modelId="{9C3A16CC-0DD6-A543-ABFC-2CC1921DBE0D}" type="parTrans" cxnId="{35558192-58A7-2745-A3DD-4D40FBBD39F2}">
      <dgm:prSet/>
      <dgm:spPr/>
      <dgm:t>
        <a:bodyPr/>
        <a:lstStyle/>
        <a:p>
          <a:endParaRPr lang="en-US"/>
        </a:p>
      </dgm:t>
    </dgm:pt>
    <dgm:pt modelId="{F0A8F2A9-A79C-4E49-B313-7EE6E0E930EC}" type="sibTrans" cxnId="{35558192-58A7-2745-A3DD-4D40FBBD39F2}">
      <dgm:prSet/>
      <dgm:spPr/>
      <dgm:t>
        <a:bodyPr/>
        <a:lstStyle/>
        <a:p>
          <a:endParaRPr lang="en-US"/>
        </a:p>
      </dgm:t>
    </dgm:pt>
    <dgm:pt modelId="{DB1CA912-34AC-9249-8DBB-4E5FEBBD6021}">
      <dgm:prSet/>
      <dgm:spPr/>
      <dgm:t>
        <a:bodyPr/>
        <a:lstStyle/>
        <a:p>
          <a:r>
            <a:rPr lang="en-US">
              <a:latin typeface="+mn-lt"/>
            </a:rPr>
            <a:t>Develop a statement of purpose</a:t>
          </a:r>
          <a:endParaRPr lang="en-US" dirty="0">
            <a:latin typeface="+mn-lt"/>
          </a:endParaRPr>
        </a:p>
      </dgm:t>
    </dgm:pt>
    <dgm:pt modelId="{131308D5-7B93-D144-A2DB-61550E5E2B79}" type="parTrans" cxnId="{C19B2258-04A6-2D48-979B-3EF5EFA3AD95}">
      <dgm:prSet/>
      <dgm:spPr/>
      <dgm:t>
        <a:bodyPr/>
        <a:lstStyle/>
        <a:p>
          <a:endParaRPr lang="en-US"/>
        </a:p>
      </dgm:t>
    </dgm:pt>
    <dgm:pt modelId="{F7AAF204-3261-914D-B71A-8ACC12F4729E}" type="sibTrans" cxnId="{C19B2258-04A6-2D48-979B-3EF5EFA3AD95}">
      <dgm:prSet/>
      <dgm:spPr/>
      <dgm:t>
        <a:bodyPr/>
        <a:lstStyle/>
        <a:p>
          <a:endParaRPr lang="en-US"/>
        </a:p>
      </dgm:t>
    </dgm:pt>
    <dgm:pt modelId="{9A9C1F5A-28A7-3544-9944-95AB796B0AD3}">
      <dgm:prSet/>
      <dgm:spPr/>
      <dgm:t>
        <a:bodyPr/>
        <a:lstStyle/>
        <a:p>
          <a:r>
            <a:rPr lang="en-US">
              <a:latin typeface="+mn-lt"/>
            </a:rPr>
            <a:t>Identify school wide expectations</a:t>
          </a:r>
          <a:endParaRPr lang="en-US" dirty="0">
            <a:latin typeface="+mn-lt"/>
          </a:endParaRPr>
        </a:p>
      </dgm:t>
    </dgm:pt>
    <dgm:pt modelId="{C54FE807-5026-3546-A689-30C8257BC335}" type="parTrans" cxnId="{05156713-C5D2-D643-9555-A695DC360442}">
      <dgm:prSet/>
      <dgm:spPr/>
      <dgm:t>
        <a:bodyPr/>
        <a:lstStyle/>
        <a:p>
          <a:endParaRPr lang="en-US"/>
        </a:p>
      </dgm:t>
    </dgm:pt>
    <dgm:pt modelId="{A158CD57-1822-9848-8A98-FD86DE2846D0}" type="sibTrans" cxnId="{05156713-C5D2-D643-9555-A695DC360442}">
      <dgm:prSet/>
      <dgm:spPr/>
      <dgm:t>
        <a:bodyPr/>
        <a:lstStyle/>
        <a:p>
          <a:endParaRPr lang="en-US"/>
        </a:p>
      </dgm:t>
    </dgm:pt>
    <dgm:pt modelId="{297E3FD9-F5C7-E14E-BF3E-BC42917F254D}">
      <dgm:prSet/>
      <dgm:spPr/>
      <dgm:t>
        <a:bodyPr/>
        <a:lstStyle/>
        <a:p>
          <a:r>
            <a:rPr lang="en-US" dirty="0">
              <a:latin typeface="+mn-lt"/>
            </a:rPr>
            <a:t>Develop teaching procedures</a:t>
          </a:r>
        </a:p>
      </dgm:t>
    </dgm:pt>
    <dgm:pt modelId="{17768C98-508E-184D-8CA6-9F299AB1DD22}" type="parTrans" cxnId="{AE6216AC-93A1-5D49-B387-315627E0671D}">
      <dgm:prSet/>
      <dgm:spPr/>
      <dgm:t>
        <a:bodyPr/>
        <a:lstStyle/>
        <a:p>
          <a:endParaRPr lang="en-US"/>
        </a:p>
      </dgm:t>
    </dgm:pt>
    <dgm:pt modelId="{E4FA771D-F4D8-724D-84CA-176E805457FB}" type="sibTrans" cxnId="{AE6216AC-93A1-5D49-B387-315627E0671D}">
      <dgm:prSet/>
      <dgm:spPr/>
      <dgm:t>
        <a:bodyPr/>
        <a:lstStyle/>
        <a:p>
          <a:endParaRPr lang="en-US"/>
        </a:p>
      </dgm:t>
    </dgm:pt>
    <dgm:pt modelId="{97F060CF-4321-E146-8B37-C6C5E14C2A3C}">
      <dgm:prSet/>
      <dgm:spPr/>
      <dgm:t>
        <a:bodyPr/>
        <a:lstStyle/>
        <a:p>
          <a:r>
            <a:rPr lang="en-US"/>
            <a:t>Develop school wide expectations</a:t>
          </a:r>
          <a:endParaRPr lang="en-US" dirty="0"/>
        </a:p>
      </dgm:t>
    </dgm:pt>
    <dgm:pt modelId="{6B4EDF2C-9201-2A46-832B-17F58AC73C86}" type="parTrans" cxnId="{82B62331-FB55-2346-B8F4-C68126428AA5}">
      <dgm:prSet/>
      <dgm:spPr/>
      <dgm:t>
        <a:bodyPr/>
        <a:lstStyle/>
        <a:p>
          <a:endParaRPr lang="en-US"/>
        </a:p>
      </dgm:t>
    </dgm:pt>
    <dgm:pt modelId="{A3FC6FD6-4A0C-1B4D-A7B0-B02145675675}" type="sibTrans" cxnId="{82B62331-FB55-2346-B8F4-C68126428AA5}">
      <dgm:prSet/>
      <dgm:spPr/>
      <dgm:t>
        <a:bodyPr/>
        <a:lstStyle/>
        <a:p>
          <a:endParaRPr lang="en-US"/>
        </a:p>
      </dgm:t>
    </dgm:pt>
    <dgm:pt modelId="{BCB00876-CCDE-5C4A-9616-1FD3F245E1EB}">
      <dgm:prSet/>
      <dgm:spPr/>
      <dgm:t>
        <a:bodyPr/>
        <a:lstStyle/>
        <a:p>
          <a:r>
            <a:rPr lang="en-US"/>
            <a:t>Develop teaching matrix</a:t>
          </a:r>
          <a:endParaRPr lang="en-US" dirty="0"/>
        </a:p>
      </dgm:t>
    </dgm:pt>
    <dgm:pt modelId="{0577D62B-2F03-7F41-A0B1-C6807608A4FA}" type="parTrans" cxnId="{98577EFB-A8B0-F247-A5F9-336C8F59990E}">
      <dgm:prSet/>
      <dgm:spPr/>
      <dgm:t>
        <a:bodyPr/>
        <a:lstStyle/>
        <a:p>
          <a:endParaRPr lang="en-US"/>
        </a:p>
      </dgm:t>
    </dgm:pt>
    <dgm:pt modelId="{56AA47F9-11BC-C64D-9108-6F71B462D942}" type="sibTrans" cxnId="{98577EFB-A8B0-F247-A5F9-336C8F59990E}">
      <dgm:prSet/>
      <dgm:spPr/>
      <dgm:t>
        <a:bodyPr/>
        <a:lstStyle/>
        <a:p>
          <a:endParaRPr lang="en-US"/>
        </a:p>
      </dgm:t>
    </dgm:pt>
    <dgm:pt modelId="{7F5CAF83-FE97-FF48-9B7E-CB56696BC4F1}">
      <dgm:prSet/>
      <dgm:spPr/>
      <dgm:t>
        <a:bodyPr/>
        <a:lstStyle/>
        <a:p>
          <a:r>
            <a:rPr lang="en-US" dirty="0"/>
            <a:t>Develop home matrix plan</a:t>
          </a:r>
        </a:p>
      </dgm:t>
    </dgm:pt>
    <dgm:pt modelId="{FCB21CCE-231E-A14A-8CFE-226A3B69EC98}" type="parTrans" cxnId="{63CA0686-D3C3-FE49-A779-392AAB79B3F6}">
      <dgm:prSet/>
      <dgm:spPr/>
      <dgm:t>
        <a:bodyPr/>
        <a:lstStyle/>
        <a:p>
          <a:endParaRPr lang="en-US"/>
        </a:p>
      </dgm:t>
    </dgm:pt>
    <dgm:pt modelId="{251D5AC0-805A-204C-8E80-AA88A5F3A231}" type="sibTrans" cxnId="{63CA0686-D3C3-FE49-A779-392AAB79B3F6}">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05156713-C5D2-D643-9555-A695DC360442}" srcId="{9D2644D3-7FA4-9E43-B20E-7D285A411DF0}" destId="{9A9C1F5A-28A7-3544-9944-95AB796B0AD3}" srcOrd="1" destOrd="0" parTransId="{C54FE807-5026-3546-A689-30C8257BC335}" sibTransId="{A158CD57-1822-9848-8A98-FD86DE2846D0}"/>
    <dgm:cxn modelId="{1EACD626-6460-7E49-A036-BD43ED5BE854}" type="presOf" srcId="{97F060CF-4321-E146-8B37-C6C5E14C2A3C}" destId="{6DEC4ABA-01BF-B445-B753-0C4747FBD7B7}" srcOrd="0" destOrd="1" presId="urn:microsoft.com/office/officeart/2005/8/layout/list1"/>
    <dgm:cxn modelId="{B0AE3228-EE36-BA41-B751-48BE0B7B893B}" type="presOf" srcId="{48F713D6-874B-4E4C-BED0-4C17EA4E5A75}" destId="{CBB73597-3D4A-344F-83D3-4018B604B205}" srcOrd="1" destOrd="0" presId="urn:microsoft.com/office/officeart/2005/8/layout/list1"/>
    <dgm:cxn modelId="{82B62331-FB55-2346-B8F4-C68126428AA5}" srcId="{48F713D6-874B-4E4C-BED0-4C17EA4E5A75}" destId="{97F060CF-4321-E146-8B37-C6C5E14C2A3C}" srcOrd="1" destOrd="0" parTransId="{6B4EDF2C-9201-2A46-832B-17F58AC73C86}" sibTransId="{A3FC6FD6-4A0C-1B4D-A7B0-B02145675675}"/>
    <dgm:cxn modelId="{1EBC1532-A153-B148-B373-2BBB98B5810B}" type="presOf" srcId="{05D97896-9045-6849-A71D-8E42F9CC8889}" destId="{F5E844B0-FBE2-CC45-AE3A-9A7227D8BDE8}" srcOrd="0" destOrd="0" presId="urn:microsoft.com/office/officeart/2005/8/layout/list1"/>
    <dgm:cxn modelId="{E586E433-E557-C740-9196-5CC7F147C3E9}" type="presOf" srcId="{BCB00876-CCDE-5C4A-9616-1FD3F245E1EB}" destId="{6DEC4ABA-01BF-B445-B753-0C4747FBD7B7}" srcOrd="0" destOrd="2" presId="urn:microsoft.com/office/officeart/2005/8/layout/list1"/>
    <dgm:cxn modelId="{D36C1334-399B-CD40-BF74-86DFA35FC18E}" srcId="{48F713D6-874B-4E4C-BED0-4C17EA4E5A75}" destId="{52D8E2F3-0364-9447-8045-B50D84D1A3C5}" srcOrd="0" destOrd="0" parTransId="{3BBB15D3-0673-B54F-869A-83E10D81859F}" sibTransId="{E665E21A-FA48-9F4E-A7F3-4B9DE7B62FDE}"/>
    <dgm:cxn modelId="{B4068063-C18A-E742-8E37-4D0B622263DA}" type="presOf" srcId="{9A9C1F5A-28A7-3544-9944-95AB796B0AD3}" destId="{CE8F6958-B957-B144-A963-026AA1D9ABDB}" srcOrd="0" destOrd="3" presId="urn:microsoft.com/office/officeart/2005/8/layout/list1"/>
    <dgm:cxn modelId="{896D2966-4226-BC4D-9EAF-4980BB41C187}" type="presOf" srcId="{9D2644D3-7FA4-9E43-B20E-7D285A411DF0}" destId="{CE8F6958-B957-B144-A963-026AA1D9ABDB}" srcOrd="0" destOrd="1" presId="urn:microsoft.com/office/officeart/2005/8/layout/list1"/>
    <dgm:cxn modelId="{DE14CA6F-15B0-0145-A012-6881A7526C1E}" type="presOf" srcId="{7F5CAF83-FE97-FF48-9B7E-CB56696BC4F1}" destId="{6DEC4ABA-01BF-B445-B753-0C4747FBD7B7}" srcOrd="0" destOrd="3" presId="urn:microsoft.com/office/officeart/2005/8/layout/list1"/>
    <dgm:cxn modelId="{B8581351-F9A3-7D44-8626-423E9C694F9D}" type="presOf" srcId="{297E3FD9-F5C7-E14E-BF3E-BC42917F254D}" destId="{CE8F6958-B957-B144-A963-026AA1D9ABDB}" srcOrd="0" destOrd="4" presId="urn:microsoft.com/office/officeart/2005/8/layout/list1"/>
    <dgm:cxn modelId="{64CD1552-14D3-0240-BE13-DC3365155DF1}" srcId="{05D97896-9045-6849-A71D-8E42F9CC8889}" destId="{B5808C49-E0DE-7542-B5D0-D9EC2E960C7D}" srcOrd="0" destOrd="0" parTransId="{ED57B4FE-9BC4-6B43-83D1-815C64E0A98F}" sibTransId="{940E4135-6CB1-834A-9E54-009269C18648}"/>
    <dgm:cxn modelId="{3507DC74-BB1A-3747-A4EB-3A2F2AFF0C2A}" type="presOf" srcId="{139B28B7-98AE-2442-8242-E675E9F54483}" destId="{107712AD-F0E7-8045-90F3-AA033147F7E7}" srcOrd="0" destOrd="0" presId="urn:microsoft.com/office/officeart/2005/8/layout/list1"/>
    <dgm:cxn modelId="{C19B2258-04A6-2D48-979B-3EF5EFA3AD95}" srcId="{9D2644D3-7FA4-9E43-B20E-7D285A411DF0}" destId="{DB1CA912-34AC-9249-8DBB-4E5FEBBD6021}" srcOrd="0" destOrd="0" parTransId="{131308D5-7B93-D144-A2DB-61550E5E2B79}" sibTransId="{F7AAF204-3261-914D-B71A-8ACC12F4729E}"/>
    <dgm:cxn modelId="{F922DA78-D131-0F47-AF40-388712E08629}" type="presOf" srcId="{05D97896-9045-6849-A71D-8E42F9CC8889}" destId="{FDC1BDC8-9000-5F46-8ACC-75AD0D32A6E6}" srcOrd="1" destOrd="0" presId="urn:microsoft.com/office/officeart/2005/8/layout/list1"/>
    <dgm:cxn modelId="{63CA0686-D3C3-FE49-A779-392AAB79B3F6}" srcId="{48F713D6-874B-4E4C-BED0-4C17EA4E5A75}" destId="{7F5CAF83-FE97-FF48-9B7E-CB56696BC4F1}" srcOrd="3" destOrd="0" parTransId="{FCB21CCE-231E-A14A-8CFE-226A3B69EC98}" sibTransId="{251D5AC0-805A-204C-8E80-AA88A5F3A231}"/>
    <dgm:cxn modelId="{35558192-58A7-2745-A3DD-4D40FBBD39F2}" srcId="{05D97896-9045-6849-A71D-8E42F9CC8889}" destId="{9D2644D3-7FA4-9E43-B20E-7D285A411DF0}" srcOrd="1" destOrd="0" parTransId="{9C3A16CC-0DD6-A543-ABFC-2CC1921DBE0D}" sibTransId="{F0A8F2A9-A79C-4E49-B313-7EE6E0E930EC}"/>
    <dgm:cxn modelId="{FDE21C9D-5440-3A4D-91B6-9811B4727826}" type="presOf" srcId="{B5808C49-E0DE-7542-B5D0-D9EC2E960C7D}" destId="{CE8F6958-B957-B144-A963-026AA1D9ABDB}" srcOrd="0" destOrd="0" presId="urn:microsoft.com/office/officeart/2005/8/layout/list1"/>
    <dgm:cxn modelId="{BA406DA9-5E3B-234E-92DA-60FF57F51E5E}" type="presOf" srcId="{48F713D6-874B-4E4C-BED0-4C17EA4E5A75}" destId="{8A70A0D7-DCB4-7044-A1FB-0060A6DAA495}" srcOrd="0" destOrd="0" presId="urn:microsoft.com/office/officeart/2005/8/layout/list1"/>
    <dgm:cxn modelId="{AE6216AC-93A1-5D49-B387-315627E0671D}" srcId="{9D2644D3-7FA4-9E43-B20E-7D285A411DF0}" destId="{297E3FD9-F5C7-E14E-BF3E-BC42917F254D}" srcOrd="2" destOrd="0" parTransId="{17768C98-508E-184D-8CA6-9F299AB1DD22}" sibTransId="{E4FA771D-F4D8-724D-84CA-176E805457FB}"/>
    <dgm:cxn modelId="{9608A0BF-149A-3849-A886-74DCC21A6D61}" type="presOf" srcId="{52D8E2F3-0364-9447-8045-B50D84D1A3C5}" destId="{6DEC4ABA-01BF-B445-B753-0C4747FBD7B7}" srcOrd="0" destOrd="0" presId="urn:microsoft.com/office/officeart/2005/8/layout/list1"/>
    <dgm:cxn modelId="{F23E95C5-941A-B047-88DB-C6AD93CBF4FD}" type="presOf" srcId="{DB1CA912-34AC-9249-8DBB-4E5FEBBD6021}" destId="{CE8F6958-B957-B144-A963-026AA1D9ABDB}" srcOrd="0" destOrd="2"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98577EFB-A8B0-F247-A5F9-336C8F59990E}" srcId="{48F713D6-874B-4E4C-BED0-4C17EA4E5A75}" destId="{BCB00876-CCDE-5C4A-9616-1FD3F245E1EB}" srcOrd="2" destOrd="0" parTransId="{0577D62B-2F03-7F41-A0B1-C6807608A4FA}" sibTransId="{56AA47F9-11BC-C64D-9108-6F71B462D942}"/>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7255F264-5826-1F42-B0F6-E0E7947192DD}" type="presParOf" srcId="{107712AD-F0E7-8045-90F3-AA033147F7E7}" destId="{DFE5B9B3-FF9A-574B-8877-E07E2393154C}" srcOrd="4" destOrd="0" presId="urn:microsoft.com/office/officeart/2005/8/layout/list1"/>
    <dgm:cxn modelId="{2A6FCB4F-B8D8-B441-B940-E273D5B4E8F8}" type="presParOf" srcId="{DFE5B9B3-FF9A-574B-8877-E07E2393154C}" destId="{8A70A0D7-DCB4-7044-A1FB-0060A6DAA495}" srcOrd="0" destOrd="0" presId="urn:microsoft.com/office/officeart/2005/8/layout/list1"/>
    <dgm:cxn modelId="{4017949E-23D9-1049-AE63-F2273F6C5BFD}" type="presParOf" srcId="{DFE5B9B3-FF9A-574B-8877-E07E2393154C}" destId="{CBB73597-3D4A-344F-83D3-4018B604B205}" srcOrd="1" destOrd="0" presId="urn:microsoft.com/office/officeart/2005/8/layout/list1"/>
    <dgm:cxn modelId="{5864D3FE-BD13-C048-A38B-AB00DB380E9F}" type="presParOf" srcId="{107712AD-F0E7-8045-90F3-AA033147F7E7}" destId="{98101CFE-A5CF-C042-B9DA-C11C4EB719A1}" srcOrd="5" destOrd="0" presId="urn:microsoft.com/office/officeart/2005/8/layout/list1"/>
    <dgm:cxn modelId="{EA10431E-1D6E-AD4F-9236-5514B90E8B44}"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B23AAFA4-7AB8-014D-93BC-834A034D072A}" type="doc">
      <dgm:prSet loTypeId="urn:microsoft.com/office/officeart/2005/8/layout/hierarchy2" loCatId="list" qsTypeId="urn:microsoft.com/office/officeart/2005/8/quickstyle/simple1" qsCatId="simple" csTypeId="urn:microsoft.com/office/officeart/2005/8/colors/accent1_2" csCatId="accent1" phldr="1"/>
      <dgm:spPr/>
      <dgm:t>
        <a:bodyPr/>
        <a:lstStyle/>
        <a:p>
          <a:endParaRPr lang="en-US"/>
        </a:p>
      </dgm:t>
    </dgm:pt>
    <dgm:pt modelId="{8193BB4B-F6F3-C441-A122-47B1C445190A}">
      <dgm:prSet phldrT="[Text]" custT="1"/>
      <dgm:spPr>
        <a:solidFill>
          <a:schemeClr val="accent5">
            <a:lumMod val="75000"/>
          </a:schemeClr>
        </a:solidFill>
      </dgm:spPr>
      <dgm:t>
        <a:bodyPr/>
        <a:lstStyle/>
        <a:p>
          <a:r>
            <a:rPr lang="en-US" sz="2000" dirty="0"/>
            <a:t>For the differences between school and other settings, are the “different” school rules necessary for positive student development?</a:t>
          </a:r>
        </a:p>
      </dgm:t>
    </dgm:pt>
    <dgm:pt modelId="{4000072E-4A18-AB4B-8061-07A03B2207DE}" type="parTrans" cxnId="{A04E75C9-59BC-C64A-9558-E62E6D04F328}">
      <dgm:prSet/>
      <dgm:spPr/>
      <dgm:t>
        <a:bodyPr/>
        <a:lstStyle/>
        <a:p>
          <a:endParaRPr lang="en-US"/>
        </a:p>
      </dgm:t>
    </dgm:pt>
    <dgm:pt modelId="{F3536B11-A556-414D-A02A-CE4CC5B72C83}" type="sibTrans" cxnId="{A04E75C9-59BC-C64A-9558-E62E6D04F328}">
      <dgm:prSet/>
      <dgm:spPr/>
      <dgm:t>
        <a:bodyPr/>
        <a:lstStyle/>
        <a:p>
          <a:endParaRPr lang="en-US"/>
        </a:p>
      </dgm:t>
    </dgm:pt>
    <dgm:pt modelId="{691B3263-E939-6A43-9971-9101B34A7132}">
      <dgm:prSet phldrT="[Text]"/>
      <dgm:spPr>
        <a:solidFill>
          <a:schemeClr val="accent4"/>
        </a:solidFill>
      </dgm:spPr>
      <dgm:t>
        <a:bodyPr/>
        <a:lstStyle/>
        <a:p>
          <a:pPr rtl="0"/>
          <a:r>
            <a:rPr lang="en-US" dirty="0"/>
            <a:t>NO</a:t>
          </a:r>
        </a:p>
      </dgm:t>
    </dgm:pt>
    <dgm:pt modelId="{F71A18BD-86D3-FB47-B745-6C7236064A90}" type="parTrans" cxnId="{D27C1CBA-4302-ED4F-9A57-BE44FF3030AE}">
      <dgm:prSet/>
      <dgm:spPr/>
      <dgm:t>
        <a:bodyPr/>
        <a:lstStyle/>
        <a:p>
          <a:pPr rtl="0"/>
          <a:endParaRPr lang="en-US"/>
        </a:p>
      </dgm:t>
    </dgm:pt>
    <dgm:pt modelId="{7CCB32D2-EFBD-944B-AA7C-0C560AEB71F8}" type="sibTrans" cxnId="{D27C1CBA-4302-ED4F-9A57-BE44FF3030AE}">
      <dgm:prSet/>
      <dgm:spPr/>
      <dgm:t>
        <a:bodyPr/>
        <a:lstStyle/>
        <a:p>
          <a:endParaRPr lang="en-US"/>
        </a:p>
      </dgm:t>
    </dgm:pt>
    <dgm:pt modelId="{551E5B38-3807-D34B-AA9D-871E2B1A323C}">
      <dgm:prSet phldrT="[Text]"/>
      <dgm:spPr>
        <a:solidFill>
          <a:schemeClr val="accent4"/>
        </a:solidFill>
      </dgm:spPr>
      <dgm:t>
        <a:bodyPr/>
        <a:lstStyle/>
        <a:p>
          <a:pPr rtl="0"/>
          <a:r>
            <a:rPr lang="en-US" dirty="0"/>
            <a:t>YES</a:t>
          </a:r>
        </a:p>
      </dgm:t>
    </dgm:pt>
    <dgm:pt modelId="{CB09253F-56FB-7C4C-BB87-12A71E55BC51}" type="parTrans" cxnId="{4A139F62-547B-5A42-A3A0-B13C048857E1}">
      <dgm:prSet/>
      <dgm:spPr/>
      <dgm:t>
        <a:bodyPr/>
        <a:lstStyle/>
        <a:p>
          <a:endParaRPr lang="en-US"/>
        </a:p>
      </dgm:t>
    </dgm:pt>
    <dgm:pt modelId="{327410BC-6B11-ED4A-8407-6AD4647DC75D}" type="sibTrans" cxnId="{4A139F62-547B-5A42-A3A0-B13C048857E1}">
      <dgm:prSet/>
      <dgm:spPr/>
      <dgm:t>
        <a:bodyPr/>
        <a:lstStyle/>
        <a:p>
          <a:endParaRPr lang="en-US"/>
        </a:p>
      </dgm:t>
    </dgm:pt>
    <dgm:pt modelId="{CC92C6D3-FF05-D743-ABD1-A3FF14F97140}">
      <dgm:prSet/>
      <dgm:spPr>
        <a:solidFill>
          <a:schemeClr val="accent2"/>
        </a:solidFill>
        <a:ln>
          <a:solidFill>
            <a:schemeClr val="bg1"/>
          </a:solidFill>
        </a:ln>
      </dgm:spPr>
      <dgm:t>
        <a:bodyPr/>
        <a:lstStyle/>
        <a:p>
          <a:pPr rtl="0"/>
          <a:r>
            <a:rPr lang="en-US" dirty="0"/>
            <a:t>Change the rules to align more with home and neighborhood</a:t>
          </a:r>
        </a:p>
      </dgm:t>
    </dgm:pt>
    <dgm:pt modelId="{09BE4964-101F-4445-B1D7-A1E24E391648}" type="parTrans" cxnId="{0B2469AE-A245-6744-9EB9-410543FF04CF}">
      <dgm:prSet/>
      <dgm:spPr/>
      <dgm:t>
        <a:bodyPr/>
        <a:lstStyle/>
        <a:p>
          <a:endParaRPr lang="en-US"/>
        </a:p>
      </dgm:t>
    </dgm:pt>
    <dgm:pt modelId="{785E3357-445E-2E46-8532-9FB4017EFFAB}" type="sibTrans" cxnId="{0B2469AE-A245-6744-9EB9-410543FF04CF}">
      <dgm:prSet/>
      <dgm:spPr/>
      <dgm:t>
        <a:bodyPr/>
        <a:lstStyle/>
        <a:p>
          <a:endParaRPr lang="en-US"/>
        </a:p>
      </dgm:t>
    </dgm:pt>
    <dgm:pt modelId="{BFFFA4CA-E1C3-464C-AA54-6FE95D8BD09C}">
      <dgm:prSet/>
      <dgm:spPr>
        <a:solidFill>
          <a:schemeClr val="accent2"/>
        </a:solidFill>
      </dgm:spPr>
      <dgm:t>
        <a:bodyPr/>
        <a:lstStyle/>
        <a:p>
          <a:pPr rtl="0"/>
          <a:r>
            <a:rPr lang="en-US" dirty="0"/>
            <a:t>Acknowledge explicitly and provide additional teaching, practice, and acknowledgment</a:t>
          </a:r>
        </a:p>
      </dgm:t>
    </dgm:pt>
    <dgm:pt modelId="{B9791CA8-7AAD-6B46-A22C-2179AE158C13}" type="parTrans" cxnId="{4ED9D144-E0DA-CC4E-942D-11F4BF3BF436}">
      <dgm:prSet/>
      <dgm:spPr/>
      <dgm:t>
        <a:bodyPr/>
        <a:lstStyle/>
        <a:p>
          <a:endParaRPr lang="en-US"/>
        </a:p>
      </dgm:t>
    </dgm:pt>
    <dgm:pt modelId="{7878C429-D3C6-1B4A-B5CA-3CB12B8BBC50}" type="sibTrans" cxnId="{4ED9D144-E0DA-CC4E-942D-11F4BF3BF436}">
      <dgm:prSet/>
      <dgm:spPr/>
      <dgm:t>
        <a:bodyPr/>
        <a:lstStyle/>
        <a:p>
          <a:endParaRPr lang="en-US"/>
        </a:p>
      </dgm:t>
    </dgm:pt>
    <dgm:pt modelId="{DE86CDE7-136A-794C-B25B-8736F3D46D1E}" type="pres">
      <dgm:prSet presAssocID="{B23AAFA4-7AB8-014D-93BC-834A034D072A}" presName="diagram" presStyleCnt="0">
        <dgm:presLayoutVars>
          <dgm:chPref val="1"/>
          <dgm:dir/>
          <dgm:animOne val="branch"/>
          <dgm:animLvl val="lvl"/>
          <dgm:resizeHandles val="exact"/>
        </dgm:presLayoutVars>
      </dgm:prSet>
      <dgm:spPr/>
    </dgm:pt>
    <dgm:pt modelId="{64C483F0-5AE2-FA43-A5D8-C4649C7A0D69}" type="pres">
      <dgm:prSet presAssocID="{8193BB4B-F6F3-C441-A122-47B1C445190A}" presName="root1" presStyleCnt="0"/>
      <dgm:spPr/>
    </dgm:pt>
    <dgm:pt modelId="{DA66E38D-1417-0441-84E5-A6BEF652F343}" type="pres">
      <dgm:prSet presAssocID="{8193BB4B-F6F3-C441-A122-47B1C445190A}" presName="LevelOneTextNode" presStyleLbl="node0" presStyleIdx="0" presStyleCnt="1" custScaleY="199854">
        <dgm:presLayoutVars>
          <dgm:chPref val="3"/>
        </dgm:presLayoutVars>
      </dgm:prSet>
      <dgm:spPr/>
    </dgm:pt>
    <dgm:pt modelId="{B2EF624E-AD26-7F43-A6DF-F17B23BFC741}" type="pres">
      <dgm:prSet presAssocID="{8193BB4B-F6F3-C441-A122-47B1C445190A}" presName="level2hierChild" presStyleCnt="0"/>
      <dgm:spPr/>
    </dgm:pt>
    <dgm:pt modelId="{697D54E5-6DF5-DA40-8B65-4B75A7B430E7}" type="pres">
      <dgm:prSet presAssocID="{F71A18BD-86D3-FB47-B745-6C7236064A90}" presName="conn2-1" presStyleLbl="parChTrans1D2" presStyleIdx="0" presStyleCnt="2"/>
      <dgm:spPr/>
    </dgm:pt>
    <dgm:pt modelId="{88613A3D-1D68-6848-91A1-B0EA5CF49E13}" type="pres">
      <dgm:prSet presAssocID="{F71A18BD-86D3-FB47-B745-6C7236064A90}" presName="connTx" presStyleLbl="parChTrans1D2" presStyleIdx="0" presStyleCnt="2"/>
      <dgm:spPr/>
    </dgm:pt>
    <dgm:pt modelId="{617FA629-7522-FB4D-BF56-1880D4357CF2}" type="pres">
      <dgm:prSet presAssocID="{691B3263-E939-6A43-9971-9101B34A7132}" presName="root2" presStyleCnt="0"/>
      <dgm:spPr/>
    </dgm:pt>
    <dgm:pt modelId="{1E5F237B-F9B5-E245-9D21-378F1448B410}" type="pres">
      <dgm:prSet presAssocID="{691B3263-E939-6A43-9971-9101B34A7132}" presName="LevelTwoTextNode" presStyleLbl="node2" presStyleIdx="0" presStyleCnt="2">
        <dgm:presLayoutVars>
          <dgm:chPref val="3"/>
        </dgm:presLayoutVars>
      </dgm:prSet>
      <dgm:spPr/>
    </dgm:pt>
    <dgm:pt modelId="{D755BB46-801D-414C-880A-599D0630B7DF}" type="pres">
      <dgm:prSet presAssocID="{691B3263-E939-6A43-9971-9101B34A7132}" presName="level3hierChild" presStyleCnt="0"/>
      <dgm:spPr/>
    </dgm:pt>
    <dgm:pt modelId="{9EBD4605-5FD8-F048-B4BB-668F92676DD4}" type="pres">
      <dgm:prSet presAssocID="{09BE4964-101F-4445-B1D7-A1E24E391648}" presName="conn2-1" presStyleLbl="parChTrans1D3" presStyleIdx="0" presStyleCnt="2"/>
      <dgm:spPr/>
    </dgm:pt>
    <dgm:pt modelId="{E70107E3-286A-DB46-AEA8-2762D65C4CC3}" type="pres">
      <dgm:prSet presAssocID="{09BE4964-101F-4445-B1D7-A1E24E391648}" presName="connTx" presStyleLbl="parChTrans1D3" presStyleIdx="0" presStyleCnt="2"/>
      <dgm:spPr/>
    </dgm:pt>
    <dgm:pt modelId="{292B5C71-6372-104C-8A59-0DA9E6C66671}" type="pres">
      <dgm:prSet presAssocID="{CC92C6D3-FF05-D743-ABD1-A3FF14F97140}" presName="root2" presStyleCnt="0"/>
      <dgm:spPr/>
    </dgm:pt>
    <dgm:pt modelId="{39EF3DB6-C805-5C49-A1CE-4010EAC56EC3}" type="pres">
      <dgm:prSet presAssocID="{CC92C6D3-FF05-D743-ABD1-A3FF14F97140}" presName="LevelTwoTextNode" presStyleLbl="node3" presStyleIdx="0" presStyleCnt="2">
        <dgm:presLayoutVars>
          <dgm:chPref val="3"/>
        </dgm:presLayoutVars>
      </dgm:prSet>
      <dgm:spPr/>
    </dgm:pt>
    <dgm:pt modelId="{CBACF23B-F0C8-A443-BA1E-A07EDC66CAA4}" type="pres">
      <dgm:prSet presAssocID="{CC92C6D3-FF05-D743-ABD1-A3FF14F97140}" presName="level3hierChild" presStyleCnt="0"/>
      <dgm:spPr/>
    </dgm:pt>
    <dgm:pt modelId="{6FCB3585-217F-EA4F-8D55-E295B1A8F930}" type="pres">
      <dgm:prSet presAssocID="{CB09253F-56FB-7C4C-BB87-12A71E55BC51}" presName="conn2-1" presStyleLbl="parChTrans1D2" presStyleIdx="1" presStyleCnt="2"/>
      <dgm:spPr/>
    </dgm:pt>
    <dgm:pt modelId="{820DB9C5-2C7C-7F46-AA44-EF95EE58FF8E}" type="pres">
      <dgm:prSet presAssocID="{CB09253F-56FB-7C4C-BB87-12A71E55BC51}" presName="connTx" presStyleLbl="parChTrans1D2" presStyleIdx="1" presStyleCnt="2"/>
      <dgm:spPr/>
    </dgm:pt>
    <dgm:pt modelId="{9B041CED-F46C-964E-89E8-0A117B9594F0}" type="pres">
      <dgm:prSet presAssocID="{551E5B38-3807-D34B-AA9D-871E2B1A323C}" presName="root2" presStyleCnt="0"/>
      <dgm:spPr/>
    </dgm:pt>
    <dgm:pt modelId="{F76CA063-9027-DF4E-87E2-10D84098FEAB}" type="pres">
      <dgm:prSet presAssocID="{551E5B38-3807-D34B-AA9D-871E2B1A323C}" presName="LevelTwoTextNode" presStyleLbl="node2" presStyleIdx="1" presStyleCnt="2">
        <dgm:presLayoutVars>
          <dgm:chPref val="3"/>
        </dgm:presLayoutVars>
      </dgm:prSet>
      <dgm:spPr/>
    </dgm:pt>
    <dgm:pt modelId="{A8086BE9-AB02-9C47-BFD8-E9E8171BF429}" type="pres">
      <dgm:prSet presAssocID="{551E5B38-3807-D34B-AA9D-871E2B1A323C}" presName="level3hierChild" presStyleCnt="0"/>
      <dgm:spPr/>
    </dgm:pt>
    <dgm:pt modelId="{0A81B883-F04D-AB4E-8330-11AD72D687BA}" type="pres">
      <dgm:prSet presAssocID="{B9791CA8-7AAD-6B46-A22C-2179AE158C13}" presName="conn2-1" presStyleLbl="parChTrans1D3" presStyleIdx="1" presStyleCnt="2"/>
      <dgm:spPr/>
    </dgm:pt>
    <dgm:pt modelId="{710EA11B-D37A-994D-B4F9-EB9CC755D280}" type="pres">
      <dgm:prSet presAssocID="{B9791CA8-7AAD-6B46-A22C-2179AE158C13}" presName="connTx" presStyleLbl="parChTrans1D3" presStyleIdx="1" presStyleCnt="2"/>
      <dgm:spPr/>
    </dgm:pt>
    <dgm:pt modelId="{0206C289-DE37-EF45-8B61-CF5274C54A09}" type="pres">
      <dgm:prSet presAssocID="{BFFFA4CA-E1C3-464C-AA54-6FE95D8BD09C}" presName="root2" presStyleCnt="0"/>
      <dgm:spPr/>
    </dgm:pt>
    <dgm:pt modelId="{0A9FA602-4B4C-EB4C-8ACD-6D5C7ACF20EB}" type="pres">
      <dgm:prSet presAssocID="{BFFFA4CA-E1C3-464C-AA54-6FE95D8BD09C}" presName="LevelTwoTextNode" presStyleLbl="node3" presStyleIdx="1" presStyleCnt="2">
        <dgm:presLayoutVars>
          <dgm:chPref val="3"/>
        </dgm:presLayoutVars>
      </dgm:prSet>
      <dgm:spPr/>
    </dgm:pt>
    <dgm:pt modelId="{912DFEAA-FD62-C14C-9E3F-BAE3693171D1}" type="pres">
      <dgm:prSet presAssocID="{BFFFA4CA-E1C3-464C-AA54-6FE95D8BD09C}" presName="level3hierChild" presStyleCnt="0"/>
      <dgm:spPr/>
    </dgm:pt>
  </dgm:ptLst>
  <dgm:cxnLst>
    <dgm:cxn modelId="{5947CA03-BCCF-A84D-8397-CDDA0DE93754}" type="presOf" srcId="{B9791CA8-7AAD-6B46-A22C-2179AE158C13}" destId="{0A81B883-F04D-AB4E-8330-11AD72D687BA}" srcOrd="0" destOrd="0" presId="urn:microsoft.com/office/officeart/2005/8/layout/hierarchy2"/>
    <dgm:cxn modelId="{B45DD725-7BCB-144C-B3A9-B7649E2BCBB2}" type="presOf" srcId="{F71A18BD-86D3-FB47-B745-6C7236064A90}" destId="{697D54E5-6DF5-DA40-8B65-4B75A7B430E7}" srcOrd="0" destOrd="0" presId="urn:microsoft.com/office/officeart/2005/8/layout/hierarchy2"/>
    <dgm:cxn modelId="{B6D2173E-329A-8D42-AD18-7B87D0422755}" type="presOf" srcId="{CB09253F-56FB-7C4C-BB87-12A71E55BC51}" destId="{6FCB3585-217F-EA4F-8D55-E295B1A8F930}" srcOrd="0" destOrd="0" presId="urn:microsoft.com/office/officeart/2005/8/layout/hierarchy2"/>
    <dgm:cxn modelId="{C466DE5F-E8B0-6742-8B08-6F341772B90E}" type="presOf" srcId="{8193BB4B-F6F3-C441-A122-47B1C445190A}" destId="{DA66E38D-1417-0441-84E5-A6BEF652F343}" srcOrd="0" destOrd="0" presId="urn:microsoft.com/office/officeart/2005/8/layout/hierarchy2"/>
    <dgm:cxn modelId="{4A139F62-547B-5A42-A3A0-B13C048857E1}" srcId="{8193BB4B-F6F3-C441-A122-47B1C445190A}" destId="{551E5B38-3807-D34B-AA9D-871E2B1A323C}" srcOrd="1" destOrd="0" parTransId="{CB09253F-56FB-7C4C-BB87-12A71E55BC51}" sibTransId="{327410BC-6B11-ED4A-8407-6AD4647DC75D}"/>
    <dgm:cxn modelId="{5743F543-52C6-8E4E-9807-009C92442E05}" type="presOf" srcId="{CB09253F-56FB-7C4C-BB87-12A71E55BC51}" destId="{820DB9C5-2C7C-7F46-AA44-EF95EE58FF8E}" srcOrd="1" destOrd="0" presId="urn:microsoft.com/office/officeart/2005/8/layout/hierarchy2"/>
    <dgm:cxn modelId="{48A37864-B717-7441-AEB8-62361CA43E29}" type="presOf" srcId="{B9791CA8-7AAD-6B46-A22C-2179AE158C13}" destId="{710EA11B-D37A-994D-B4F9-EB9CC755D280}" srcOrd="1" destOrd="0" presId="urn:microsoft.com/office/officeart/2005/8/layout/hierarchy2"/>
    <dgm:cxn modelId="{4ED9D144-E0DA-CC4E-942D-11F4BF3BF436}" srcId="{551E5B38-3807-D34B-AA9D-871E2B1A323C}" destId="{BFFFA4CA-E1C3-464C-AA54-6FE95D8BD09C}" srcOrd="0" destOrd="0" parTransId="{B9791CA8-7AAD-6B46-A22C-2179AE158C13}" sibTransId="{7878C429-D3C6-1B4A-B5CA-3CB12B8BBC50}"/>
    <dgm:cxn modelId="{06F69866-52B9-A94F-9D65-13D819A61CFF}" type="presOf" srcId="{CC92C6D3-FF05-D743-ABD1-A3FF14F97140}" destId="{39EF3DB6-C805-5C49-A1CE-4010EAC56EC3}" srcOrd="0" destOrd="0" presId="urn:microsoft.com/office/officeart/2005/8/layout/hierarchy2"/>
    <dgm:cxn modelId="{372AB76E-0FCB-714A-869D-2618CC7314FC}" type="presOf" srcId="{B23AAFA4-7AB8-014D-93BC-834A034D072A}" destId="{DE86CDE7-136A-794C-B25B-8736F3D46D1E}" srcOrd="0" destOrd="0" presId="urn:microsoft.com/office/officeart/2005/8/layout/hierarchy2"/>
    <dgm:cxn modelId="{95079774-8E74-1348-827C-E1A6A8FBB2E9}" type="presOf" srcId="{09BE4964-101F-4445-B1D7-A1E24E391648}" destId="{E70107E3-286A-DB46-AEA8-2762D65C4CC3}" srcOrd="1" destOrd="0" presId="urn:microsoft.com/office/officeart/2005/8/layout/hierarchy2"/>
    <dgm:cxn modelId="{858DF48A-AFFD-3243-913F-DDC0DDA81D6A}" type="presOf" srcId="{F71A18BD-86D3-FB47-B745-6C7236064A90}" destId="{88613A3D-1D68-6848-91A1-B0EA5CF49E13}" srcOrd="1" destOrd="0" presId="urn:microsoft.com/office/officeart/2005/8/layout/hierarchy2"/>
    <dgm:cxn modelId="{18EBBAA5-06CB-F548-91D1-830B6D4322A7}" type="presOf" srcId="{09BE4964-101F-4445-B1D7-A1E24E391648}" destId="{9EBD4605-5FD8-F048-B4BB-668F92676DD4}" srcOrd="0" destOrd="0" presId="urn:microsoft.com/office/officeart/2005/8/layout/hierarchy2"/>
    <dgm:cxn modelId="{0B2469AE-A245-6744-9EB9-410543FF04CF}" srcId="{691B3263-E939-6A43-9971-9101B34A7132}" destId="{CC92C6D3-FF05-D743-ABD1-A3FF14F97140}" srcOrd="0" destOrd="0" parTransId="{09BE4964-101F-4445-B1D7-A1E24E391648}" sibTransId="{785E3357-445E-2E46-8532-9FB4017EFFAB}"/>
    <dgm:cxn modelId="{D27C1CBA-4302-ED4F-9A57-BE44FF3030AE}" srcId="{8193BB4B-F6F3-C441-A122-47B1C445190A}" destId="{691B3263-E939-6A43-9971-9101B34A7132}" srcOrd="0" destOrd="0" parTransId="{F71A18BD-86D3-FB47-B745-6C7236064A90}" sibTransId="{7CCB32D2-EFBD-944B-AA7C-0C560AEB71F8}"/>
    <dgm:cxn modelId="{A04E75C9-59BC-C64A-9558-E62E6D04F328}" srcId="{B23AAFA4-7AB8-014D-93BC-834A034D072A}" destId="{8193BB4B-F6F3-C441-A122-47B1C445190A}" srcOrd="0" destOrd="0" parTransId="{4000072E-4A18-AB4B-8061-07A03B2207DE}" sibTransId="{F3536B11-A556-414D-A02A-CE4CC5B72C83}"/>
    <dgm:cxn modelId="{80DF2ACE-516F-3C42-9AB5-6722F354892D}" type="presOf" srcId="{691B3263-E939-6A43-9971-9101B34A7132}" destId="{1E5F237B-F9B5-E245-9D21-378F1448B410}" srcOrd="0" destOrd="0" presId="urn:microsoft.com/office/officeart/2005/8/layout/hierarchy2"/>
    <dgm:cxn modelId="{F15944D3-95FA-464D-8AF5-AC3FF4184223}" type="presOf" srcId="{BFFFA4CA-E1C3-464C-AA54-6FE95D8BD09C}" destId="{0A9FA602-4B4C-EB4C-8ACD-6D5C7ACF20EB}" srcOrd="0" destOrd="0" presId="urn:microsoft.com/office/officeart/2005/8/layout/hierarchy2"/>
    <dgm:cxn modelId="{25DB12E7-DA77-AE43-ADC3-28959E9D801F}" type="presOf" srcId="{551E5B38-3807-D34B-AA9D-871E2B1A323C}" destId="{F76CA063-9027-DF4E-87E2-10D84098FEAB}" srcOrd="0" destOrd="0" presId="urn:microsoft.com/office/officeart/2005/8/layout/hierarchy2"/>
    <dgm:cxn modelId="{25B106E2-F596-D848-949F-7CDD6FCB90A1}" type="presParOf" srcId="{DE86CDE7-136A-794C-B25B-8736F3D46D1E}" destId="{64C483F0-5AE2-FA43-A5D8-C4649C7A0D69}" srcOrd="0" destOrd="0" presId="urn:microsoft.com/office/officeart/2005/8/layout/hierarchy2"/>
    <dgm:cxn modelId="{D71189EA-B61C-4A47-911D-017800E47015}" type="presParOf" srcId="{64C483F0-5AE2-FA43-A5D8-C4649C7A0D69}" destId="{DA66E38D-1417-0441-84E5-A6BEF652F343}" srcOrd="0" destOrd="0" presId="urn:microsoft.com/office/officeart/2005/8/layout/hierarchy2"/>
    <dgm:cxn modelId="{EC5567EB-5F16-8648-87A2-9EC388FBC327}" type="presParOf" srcId="{64C483F0-5AE2-FA43-A5D8-C4649C7A0D69}" destId="{B2EF624E-AD26-7F43-A6DF-F17B23BFC741}" srcOrd="1" destOrd="0" presId="urn:microsoft.com/office/officeart/2005/8/layout/hierarchy2"/>
    <dgm:cxn modelId="{4EE45E0F-F48B-214A-80EE-10C12D865EEC}" type="presParOf" srcId="{B2EF624E-AD26-7F43-A6DF-F17B23BFC741}" destId="{697D54E5-6DF5-DA40-8B65-4B75A7B430E7}" srcOrd="0" destOrd="0" presId="urn:microsoft.com/office/officeart/2005/8/layout/hierarchy2"/>
    <dgm:cxn modelId="{31451E67-D05A-224C-B745-C60A4592C8FA}" type="presParOf" srcId="{697D54E5-6DF5-DA40-8B65-4B75A7B430E7}" destId="{88613A3D-1D68-6848-91A1-B0EA5CF49E13}" srcOrd="0" destOrd="0" presId="urn:microsoft.com/office/officeart/2005/8/layout/hierarchy2"/>
    <dgm:cxn modelId="{57C2F427-598F-F445-876F-D6E247A2831F}" type="presParOf" srcId="{B2EF624E-AD26-7F43-A6DF-F17B23BFC741}" destId="{617FA629-7522-FB4D-BF56-1880D4357CF2}" srcOrd="1" destOrd="0" presId="urn:microsoft.com/office/officeart/2005/8/layout/hierarchy2"/>
    <dgm:cxn modelId="{7228FFC3-DB1A-1E40-8739-A0CA523989AB}" type="presParOf" srcId="{617FA629-7522-FB4D-BF56-1880D4357CF2}" destId="{1E5F237B-F9B5-E245-9D21-378F1448B410}" srcOrd="0" destOrd="0" presId="urn:microsoft.com/office/officeart/2005/8/layout/hierarchy2"/>
    <dgm:cxn modelId="{79B9688B-D0D4-5D42-A0F5-67DDF12FEA8E}" type="presParOf" srcId="{617FA629-7522-FB4D-BF56-1880D4357CF2}" destId="{D755BB46-801D-414C-880A-599D0630B7DF}" srcOrd="1" destOrd="0" presId="urn:microsoft.com/office/officeart/2005/8/layout/hierarchy2"/>
    <dgm:cxn modelId="{A220E391-A081-C247-B030-B89455580EEA}" type="presParOf" srcId="{D755BB46-801D-414C-880A-599D0630B7DF}" destId="{9EBD4605-5FD8-F048-B4BB-668F92676DD4}" srcOrd="0" destOrd="0" presId="urn:microsoft.com/office/officeart/2005/8/layout/hierarchy2"/>
    <dgm:cxn modelId="{278402D1-7C94-1942-BB86-FAF5FF736B60}" type="presParOf" srcId="{9EBD4605-5FD8-F048-B4BB-668F92676DD4}" destId="{E70107E3-286A-DB46-AEA8-2762D65C4CC3}" srcOrd="0" destOrd="0" presId="urn:microsoft.com/office/officeart/2005/8/layout/hierarchy2"/>
    <dgm:cxn modelId="{9548E607-7CF9-694B-AF40-9985C0067E9B}" type="presParOf" srcId="{D755BB46-801D-414C-880A-599D0630B7DF}" destId="{292B5C71-6372-104C-8A59-0DA9E6C66671}" srcOrd="1" destOrd="0" presId="urn:microsoft.com/office/officeart/2005/8/layout/hierarchy2"/>
    <dgm:cxn modelId="{3BEBF591-40AC-EB4F-A1B2-AC4617081C16}" type="presParOf" srcId="{292B5C71-6372-104C-8A59-0DA9E6C66671}" destId="{39EF3DB6-C805-5C49-A1CE-4010EAC56EC3}" srcOrd="0" destOrd="0" presId="urn:microsoft.com/office/officeart/2005/8/layout/hierarchy2"/>
    <dgm:cxn modelId="{1BA96D54-C584-D446-AE40-94A204551AA1}" type="presParOf" srcId="{292B5C71-6372-104C-8A59-0DA9E6C66671}" destId="{CBACF23B-F0C8-A443-BA1E-A07EDC66CAA4}" srcOrd="1" destOrd="0" presId="urn:microsoft.com/office/officeart/2005/8/layout/hierarchy2"/>
    <dgm:cxn modelId="{E3367D4A-5DBA-CA4B-8C81-D0F816D8DB11}" type="presParOf" srcId="{B2EF624E-AD26-7F43-A6DF-F17B23BFC741}" destId="{6FCB3585-217F-EA4F-8D55-E295B1A8F930}" srcOrd="2" destOrd="0" presId="urn:microsoft.com/office/officeart/2005/8/layout/hierarchy2"/>
    <dgm:cxn modelId="{20F008C0-D26A-5948-8841-5FB477039E24}" type="presParOf" srcId="{6FCB3585-217F-EA4F-8D55-E295B1A8F930}" destId="{820DB9C5-2C7C-7F46-AA44-EF95EE58FF8E}" srcOrd="0" destOrd="0" presId="urn:microsoft.com/office/officeart/2005/8/layout/hierarchy2"/>
    <dgm:cxn modelId="{F1E2FE04-4A5C-3D49-BAC2-92D3D50F19ED}" type="presParOf" srcId="{B2EF624E-AD26-7F43-A6DF-F17B23BFC741}" destId="{9B041CED-F46C-964E-89E8-0A117B9594F0}" srcOrd="3" destOrd="0" presId="urn:microsoft.com/office/officeart/2005/8/layout/hierarchy2"/>
    <dgm:cxn modelId="{365CBD0C-87FC-7B4C-8AAC-06A85232CFB9}" type="presParOf" srcId="{9B041CED-F46C-964E-89E8-0A117B9594F0}" destId="{F76CA063-9027-DF4E-87E2-10D84098FEAB}" srcOrd="0" destOrd="0" presId="urn:microsoft.com/office/officeart/2005/8/layout/hierarchy2"/>
    <dgm:cxn modelId="{2967B4CF-4615-7F48-9EE0-E1A4F8FCE796}" type="presParOf" srcId="{9B041CED-F46C-964E-89E8-0A117B9594F0}" destId="{A8086BE9-AB02-9C47-BFD8-E9E8171BF429}" srcOrd="1" destOrd="0" presId="urn:microsoft.com/office/officeart/2005/8/layout/hierarchy2"/>
    <dgm:cxn modelId="{4F592A2A-9339-C84C-BBA3-B968509F373B}" type="presParOf" srcId="{A8086BE9-AB02-9C47-BFD8-E9E8171BF429}" destId="{0A81B883-F04D-AB4E-8330-11AD72D687BA}" srcOrd="0" destOrd="0" presId="urn:microsoft.com/office/officeart/2005/8/layout/hierarchy2"/>
    <dgm:cxn modelId="{7DF33838-561B-414A-8972-32485FA29A45}" type="presParOf" srcId="{0A81B883-F04D-AB4E-8330-11AD72D687BA}" destId="{710EA11B-D37A-994D-B4F9-EB9CC755D280}" srcOrd="0" destOrd="0" presId="urn:microsoft.com/office/officeart/2005/8/layout/hierarchy2"/>
    <dgm:cxn modelId="{670FAA6B-B880-774A-87D7-3E0EF94FAAC9}" type="presParOf" srcId="{A8086BE9-AB02-9C47-BFD8-E9E8171BF429}" destId="{0206C289-DE37-EF45-8B61-CF5274C54A09}" srcOrd="1" destOrd="0" presId="urn:microsoft.com/office/officeart/2005/8/layout/hierarchy2"/>
    <dgm:cxn modelId="{C5FDEA6F-35D0-C84B-A560-35B57E4E404B}" type="presParOf" srcId="{0206C289-DE37-EF45-8B61-CF5274C54A09}" destId="{0A9FA602-4B4C-EB4C-8ACD-6D5C7ACF20EB}" srcOrd="0" destOrd="0" presId="urn:microsoft.com/office/officeart/2005/8/layout/hierarchy2"/>
    <dgm:cxn modelId="{3CF85393-4FA7-9846-B531-4D31943E382F}" type="presParOf" srcId="{0206C289-DE37-EF45-8B61-CF5274C54A09}" destId="{912DFEAA-FD62-C14C-9E3F-BAE3693171D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2726C6A-D544-4102-A42C-A41ED085D899}"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154075F4-4438-451B-B4DF-6773AA8790EA}">
      <dgm:prSet phldrT="[Text]" phldr="0"/>
      <dgm:spPr/>
      <dgm:t>
        <a:bodyPr/>
        <a:lstStyle/>
        <a:p>
          <a:pPr rtl="0"/>
          <a:r>
            <a:rPr lang="en-US" dirty="0"/>
            <a:t>Ask students about the purpose of expectations.</a:t>
          </a:r>
        </a:p>
      </dgm:t>
    </dgm:pt>
    <dgm:pt modelId="{85655807-0A4F-44FB-B644-9F92CBEC9509}" type="parTrans" cxnId="{F283C96C-5DE0-4035-8B8E-8D7D800E2480}">
      <dgm:prSet/>
      <dgm:spPr/>
      <dgm:t>
        <a:bodyPr/>
        <a:lstStyle/>
        <a:p>
          <a:endParaRPr lang="en-US"/>
        </a:p>
      </dgm:t>
    </dgm:pt>
    <dgm:pt modelId="{8C998AF4-5B69-4EC4-BBCD-0808C8A6DD25}" type="sibTrans" cxnId="{F283C96C-5DE0-4035-8B8E-8D7D800E2480}">
      <dgm:prSet/>
      <dgm:spPr/>
      <dgm:t>
        <a:bodyPr/>
        <a:lstStyle/>
        <a:p>
          <a:endParaRPr lang="en-US"/>
        </a:p>
      </dgm:t>
    </dgm:pt>
    <dgm:pt modelId="{47BDD3BB-5342-4D08-B772-ECFC2F3C7B34}">
      <dgm:prSet phldrT="[Text]" phldr="0"/>
      <dgm:spPr/>
      <dgm:t>
        <a:bodyPr/>
        <a:lstStyle/>
        <a:p>
          <a:pPr rtl="0"/>
          <a:r>
            <a:rPr lang="en-US" dirty="0"/>
            <a:t>Ask students to write down multiple examples of how their friends expect them to behave. </a:t>
          </a:r>
        </a:p>
      </dgm:t>
    </dgm:pt>
    <dgm:pt modelId="{10FBFE67-69FE-4DB4-B755-D7F23E60E337}" type="parTrans" cxnId="{758F3DBC-462E-403A-ADD6-A2EFDA1FAAD9}">
      <dgm:prSet/>
      <dgm:spPr/>
      <dgm:t>
        <a:bodyPr/>
        <a:lstStyle/>
        <a:p>
          <a:endParaRPr lang="en-US"/>
        </a:p>
      </dgm:t>
    </dgm:pt>
    <dgm:pt modelId="{430A595C-D055-4F8C-BD27-0874EECD4E83}" type="sibTrans" cxnId="{758F3DBC-462E-403A-ADD6-A2EFDA1FAAD9}">
      <dgm:prSet/>
      <dgm:spPr/>
      <dgm:t>
        <a:bodyPr/>
        <a:lstStyle/>
        <a:p>
          <a:endParaRPr lang="en-US"/>
        </a:p>
      </dgm:t>
    </dgm:pt>
    <dgm:pt modelId="{4444E991-BE4C-4557-BCEB-B157301C4B88}">
      <dgm:prSet phldrT="[Text]" phldr="0"/>
      <dgm:spPr/>
      <dgm:t>
        <a:bodyPr/>
        <a:lstStyle/>
        <a:p>
          <a:pPr rtl="0"/>
          <a:r>
            <a:rPr lang="en-US" dirty="0"/>
            <a:t>Ask students to share similarities and differences in expectations across settings.</a:t>
          </a:r>
        </a:p>
      </dgm:t>
    </dgm:pt>
    <dgm:pt modelId="{495B7ABB-73D5-47F9-9C64-3350607E6B4A}" type="parTrans" cxnId="{E060D07C-AB4F-4132-A5B2-E50ABA3261DF}">
      <dgm:prSet/>
      <dgm:spPr/>
      <dgm:t>
        <a:bodyPr/>
        <a:lstStyle/>
        <a:p>
          <a:endParaRPr lang="en-US"/>
        </a:p>
      </dgm:t>
    </dgm:pt>
    <dgm:pt modelId="{63BD751F-89C1-471E-AAC5-1EF1478D0704}" type="sibTrans" cxnId="{E060D07C-AB4F-4132-A5B2-E50ABA3261DF}">
      <dgm:prSet/>
      <dgm:spPr/>
      <dgm:t>
        <a:bodyPr/>
        <a:lstStyle/>
        <a:p>
          <a:endParaRPr lang="en-US"/>
        </a:p>
      </dgm:t>
    </dgm:pt>
    <dgm:pt modelId="{1EC9C2E8-D3A5-4C1C-9C04-65C4130B5201}">
      <dgm:prSet phldr="0"/>
      <dgm:spPr/>
      <dgm:t>
        <a:bodyPr/>
        <a:lstStyle/>
        <a:p>
          <a:pPr rtl="0"/>
          <a:r>
            <a:rPr lang="en-US" dirty="0"/>
            <a:t>Review the school-wide expectations and specific examples with students.</a:t>
          </a:r>
        </a:p>
      </dgm:t>
    </dgm:pt>
    <dgm:pt modelId="{BCD17C62-B6ED-4B05-BE2F-EF69BEC0CBF8}" type="parTrans" cxnId="{EBA5C43C-AAD8-44C1-A2C1-FA453ACEE6D4}">
      <dgm:prSet/>
      <dgm:spPr/>
      <dgm:t>
        <a:bodyPr/>
        <a:lstStyle/>
        <a:p>
          <a:endParaRPr lang="en-US"/>
        </a:p>
      </dgm:t>
    </dgm:pt>
    <dgm:pt modelId="{FC682C51-7AB0-41B8-B5F2-F828D2B7CD31}" type="sibTrans" cxnId="{EBA5C43C-AAD8-44C1-A2C1-FA453ACEE6D4}">
      <dgm:prSet/>
      <dgm:spPr/>
      <dgm:t>
        <a:bodyPr/>
        <a:lstStyle/>
        <a:p>
          <a:endParaRPr lang="en-US"/>
        </a:p>
      </dgm:t>
    </dgm:pt>
    <dgm:pt modelId="{EA07E314-72E3-4D7C-9E7F-7B2089E5346B}">
      <dgm:prSet phldr="0"/>
      <dgm:spPr/>
      <dgm:t>
        <a:bodyPr/>
        <a:lstStyle/>
        <a:p>
          <a:pPr rtl="0"/>
          <a:r>
            <a:rPr lang="en-US" dirty="0"/>
            <a:t>Ask students to write down multiple examples of following each of the expectations at home. </a:t>
          </a:r>
        </a:p>
      </dgm:t>
    </dgm:pt>
    <dgm:pt modelId="{1781B035-40DA-4204-A8CE-25DB1104C7A5}" type="parTrans" cxnId="{0E4A5C83-E67E-4AB9-AB9B-235F1D848869}">
      <dgm:prSet/>
      <dgm:spPr/>
      <dgm:t>
        <a:bodyPr/>
        <a:lstStyle/>
        <a:p>
          <a:endParaRPr lang="en-US"/>
        </a:p>
      </dgm:t>
    </dgm:pt>
    <dgm:pt modelId="{10AE438D-F3F6-4F8A-A00A-C9C5D7DAFC29}" type="sibTrans" cxnId="{0E4A5C83-E67E-4AB9-AB9B-235F1D848869}">
      <dgm:prSet/>
      <dgm:spPr/>
      <dgm:t>
        <a:bodyPr/>
        <a:lstStyle/>
        <a:p>
          <a:endParaRPr lang="en-US"/>
        </a:p>
      </dgm:t>
    </dgm:pt>
    <dgm:pt modelId="{3FF49643-17C3-408F-92EE-E329E315950D}">
      <dgm:prSet phldr="0"/>
      <dgm:spPr/>
      <dgm:t>
        <a:bodyPr/>
        <a:lstStyle/>
        <a:p>
          <a:pPr rtl="0"/>
          <a:r>
            <a:rPr lang="en-US" dirty="0">
              <a:solidFill>
                <a:schemeClr val="tx1"/>
              </a:solidFill>
              <a:latin typeface="Arial"/>
            </a:rPr>
            <a:t>Develop a continuum to strengthen appropriate behaviors</a:t>
          </a:r>
        </a:p>
      </dgm:t>
    </dgm:pt>
    <dgm:pt modelId="{7CB691CC-F4F6-43C7-8013-5F1489EEDA44}" type="parTrans" cxnId="{CF34AD1F-583F-4F1A-A888-C875FA8F3C6F}">
      <dgm:prSet/>
      <dgm:spPr/>
      <dgm:t>
        <a:bodyPr/>
        <a:lstStyle/>
        <a:p>
          <a:endParaRPr lang="en-US"/>
        </a:p>
      </dgm:t>
    </dgm:pt>
    <dgm:pt modelId="{1157FC4C-B104-4249-A447-7AD9CDB14A81}" type="sibTrans" cxnId="{CF34AD1F-583F-4F1A-A888-C875FA8F3C6F}">
      <dgm:prSet/>
      <dgm:spPr/>
      <dgm:t>
        <a:bodyPr/>
        <a:lstStyle/>
        <a:p>
          <a:endParaRPr lang="en-US"/>
        </a:p>
      </dgm:t>
    </dgm:pt>
    <dgm:pt modelId="{A8387BD7-4976-4AF0-8605-91292B1BF63A}">
      <dgm:prSet phldr="0"/>
      <dgm:spPr/>
      <dgm:t>
        <a:bodyPr/>
        <a:lstStyle/>
        <a:p>
          <a:pPr rtl="0"/>
          <a:r>
            <a:rPr lang="en-US" dirty="0">
              <a:solidFill>
                <a:schemeClr val="tx1"/>
              </a:solidFill>
              <a:latin typeface="Arial"/>
            </a:rPr>
            <a:t>Develop a continuum to discourage violations of expectations</a:t>
          </a:r>
        </a:p>
      </dgm:t>
    </dgm:pt>
    <dgm:pt modelId="{25B1BA35-0F1D-4EAE-9FA4-DDB50975E2C3}" type="parTrans" cxnId="{9038BBAC-308F-4549-9107-6283154CEA4B}">
      <dgm:prSet/>
      <dgm:spPr/>
      <dgm:t>
        <a:bodyPr/>
        <a:lstStyle/>
        <a:p>
          <a:endParaRPr lang="en-US"/>
        </a:p>
      </dgm:t>
    </dgm:pt>
    <dgm:pt modelId="{70B636EC-5F06-4D12-A49F-0CEF082B44C9}" type="sibTrans" cxnId="{9038BBAC-308F-4549-9107-6283154CEA4B}">
      <dgm:prSet/>
      <dgm:spPr/>
      <dgm:t>
        <a:bodyPr/>
        <a:lstStyle/>
        <a:p>
          <a:endParaRPr lang="en-US"/>
        </a:p>
      </dgm:t>
    </dgm:pt>
    <dgm:pt modelId="{0CF7CC9B-D1E0-4BD9-B352-97E185197268}" type="pres">
      <dgm:prSet presAssocID="{D2726C6A-D544-4102-A42C-A41ED085D899}" presName="Name0" presStyleCnt="0">
        <dgm:presLayoutVars>
          <dgm:dir/>
          <dgm:animLvl val="lvl"/>
          <dgm:resizeHandles val="exact"/>
        </dgm:presLayoutVars>
      </dgm:prSet>
      <dgm:spPr/>
    </dgm:pt>
    <dgm:pt modelId="{494C1DFD-CBD2-4ECE-9E31-7AEDFDB39C08}" type="pres">
      <dgm:prSet presAssocID="{154075F4-4438-451B-B4DF-6773AA8790EA}" presName="vertFlow" presStyleCnt="0"/>
      <dgm:spPr/>
    </dgm:pt>
    <dgm:pt modelId="{3ED84B05-541A-4B63-B9B2-8377CA05902E}" type="pres">
      <dgm:prSet presAssocID="{154075F4-4438-451B-B4DF-6773AA8790EA}" presName="header" presStyleLbl="node1" presStyleIdx="0" presStyleCnt="1" custScaleX="281138"/>
      <dgm:spPr/>
    </dgm:pt>
    <dgm:pt modelId="{F9F8982C-2331-4CC7-BE89-2F4454D4B45A}" type="pres">
      <dgm:prSet presAssocID="{BCD17C62-B6ED-4B05-BE2F-EF69BEC0CBF8}" presName="parTrans" presStyleLbl="sibTrans2D1" presStyleIdx="0" presStyleCnt="6"/>
      <dgm:spPr/>
    </dgm:pt>
    <dgm:pt modelId="{F4297221-B61A-4C76-A5B6-32D6DD1DAF6F}" type="pres">
      <dgm:prSet presAssocID="{1EC9C2E8-D3A5-4C1C-9C04-65C4130B5201}" presName="child" presStyleLbl="alignAccFollowNode1" presStyleIdx="0" presStyleCnt="6" custScaleX="281138">
        <dgm:presLayoutVars>
          <dgm:chMax val="0"/>
          <dgm:bulletEnabled val="1"/>
        </dgm:presLayoutVars>
      </dgm:prSet>
      <dgm:spPr/>
    </dgm:pt>
    <dgm:pt modelId="{5B48A81B-51BB-48D4-B884-CD1F063817BC}" type="pres">
      <dgm:prSet presAssocID="{FC682C51-7AB0-41B8-B5F2-F828D2B7CD31}" presName="sibTrans" presStyleLbl="sibTrans2D1" presStyleIdx="1" presStyleCnt="6"/>
      <dgm:spPr/>
    </dgm:pt>
    <dgm:pt modelId="{FF0652E8-D19E-4516-ACA4-A7C318D25319}" type="pres">
      <dgm:prSet presAssocID="{EA07E314-72E3-4D7C-9E7F-7B2089E5346B}" presName="child" presStyleLbl="alignAccFollowNode1" presStyleIdx="1" presStyleCnt="6" custScaleX="281138">
        <dgm:presLayoutVars>
          <dgm:chMax val="0"/>
          <dgm:bulletEnabled val="1"/>
        </dgm:presLayoutVars>
      </dgm:prSet>
      <dgm:spPr/>
    </dgm:pt>
    <dgm:pt modelId="{14E75A21-65E5-4CB3-ADB5-07DD2ECA4CCA}" type="pres">
      <dgm:prSet presAssocID="{10AE438D-F3F6-4F8A-A00A-C9C5D7DAFC29}" presName="sibTrans" presStyleLbl="sibTrans2D1" presStyleIdx="2" presStyleCnt="6"/>
      <dgm:spPr/>
    </dgm:pt>
    <dgm:pt modelId="{05251B9E-F30B-499D-AB25-5F0A1D15BC30}" type="pres">
      <dgm:prSet presAssocID="{47BDD3BB-5342-4D08-B772-ECFC2F3C7B34}" presName="child" presStyleLbl="alignAccFollowNode1" presStyleIdx="2" presStyleCnt="6" custScaleX="281138">
        <dgm:presLayoutVars>
          <dgm:chMax val="0"/>
          <dgm:bulletEnabled val="1"/>
        </dgm:presLayoutVars>
      </dgm:prSet>
      <dgm:spPr/>
    </dgm:pt>
    <dgm:pt modelId="{57D27208-32D6-4AE0-85C6-EEB7BD581324}" type="pres">
      <dgm:prSet presAssocID="{430A595C-D055-4F8C-BD27-0874EECD4E83}" presName="sibTrans" presStyleLbl="sibTrans2D1" presStyleIdx="3" presStyleCnt="6"/>
      <dgm:spPr/>
    </dgm:pt>
    <dgm:pt modelId="{8797DCE0-FE08-4573-9555-0046F976EF69}" type="pres">
      <dgm:prSet presAssocID="{4444E991-BE4C-4557-BCEB-B157301C4B88}" presName="child" presStyleLbl="alignAccFollowNode1" presStyleIdx="3" presStyleCnt="6" custScaleX="281138">
        <dgm:presLayoutVars>
          <dgm:chMax val="0"/>
          <dgm:bulletEnabled val="1"/>
        </dgm:presLayoutVars>
      </dgm:prSet>
      <dgm:spPr/>
    </dgm:pt>
    <dgm:pt modelId="{2AE07196-69D3-4402-85A3-7F9DD9BF28A9}" type="pres">
      <dgm:prSet presAssocID="{63BD751F-89C1-471E-AAC5-1EF1478D0704}" presName="sibTrans" presStyleLbl="sibTrans2D1" presStyleIdx="4" presStyleCnt="6"/>
      <dgm:spPr/>
    </dgm:pt>
    <dgm:pt modelId="{EF7496CC-C741-45A7-BD70-0D0699E8C3F4}" type="pres">
      <dgm:prSet presAssocID="{3FF49643-17C3-408F-92EE-E329E315950D}" presName="child" presStyleLbl="alignAccFollowNode1" presStyleIdx="4" presStyleCnt="6" custScaleX="281138">
        <dgm:presLayoutVars>
          <dgm:chMax val="0"/>
          <dgm:bulletEnabled val="1"/>
        </dgm:presLayoutVars>
      </dgm:prSet>
      <dgm:spPr/>
    </dgm:pt>
    <dgm:pt modelId="{7095CEA9-4F93-49F3-A038-2959874A4AB1}" type="pres">
      <dgm:prSet presAssocID="{1157FC4C-B104-4249-A447-7AD9CDB14A81}" presName="sibTrans" presStyleLbl="sibTrans2D1" presStyleIdx="5" presStyleCnt="6"/>
      <dgm:spPr/>
    </dgm:pt>
    <dgm:pt modelId="{6D525895-7A01-4A7A-B62B-B2B3EEC5DE3C}" type="pres">
      <dgm:prSet presAssocID="{A8387BD7-4976-4AF0-8605-91292B1BF63A}" presName="child" presStyleLbl="alignAccFollowNode1" presStyleIdx="5" presStyleCnt="6" custScaleX="281138">
        <dgm:presLayoutVars>
          <dgm:chMax val="0"/>
          <dgm:bulletEnabled val="1"/>
        </dgm:presLayoutVars>
      </dgm:prSet>
      <dgm:spPr/>
    </dgm:pt>
  </dgm:ptLst>
  <dgm:cxnLst>
    <dgm:cxn modelId="{969B4318-993C-40CE-AA5D-1026FCA0323A}" type="presOf" srcId="{47BDD3BB-5342-4D08-B772-ECFC2F3C7B34}" destId="{05251B9E-F30B-499D-AB25-5F0A1D15BC30}" srcOrd="0" destOrd="0" presId="urn:microsoft.com/office/officeart/2005/8/layout/lProcess1"/>
    <dgm:cxn modelId="{CF34AD1F-583F-4F1A-A888-C875FA8F3C6F}" srcId="{154075F4-4438-451B-B4DF-6773AA8790EA}" destId="{3FF49643-17C3-408F-92EE-E329E315950D}" srcOrd="4" destOrd="0" parTransId="{7CB691CC-F4F6-43C7-8013-5F1489EEDA44}" sibTransId="{1157FC4C-B104-4249-A447-7AD9CDB14A81}"/>
    <dgm:cxn modelId="{EBA5C43C-AAD8-44C1-A2C1-FA453ACEE6D4}" srcId="{154075F4-4438-451B-B4DF-6773AA8790EA}" destId="{1EC9C2E8-D3A5-4C1C-9C04-65C4130B5201}" srcOrd="0" destOrd="0" parTransId="{BCD17C62-B6ED-4B05-BE2F-EF69BEC0CBF8}" sibTransId="{FC682C51-7AB0-41B8-B5F2-F828D2B7CD31}"/>
    <dgm:cxn modelId="{045FAA66-07CA-4660-B270-B2659DEEB8E9}" type="presOf" srcId="{4444E991-BE4C-4557-BCEB-B157301C4B88}" destId="{8797DCE0-FE08-4573-9555-0046F976EF69}" srcOrd="0" destOrd="0" presId="urn:microsoft.com/office/officeart/2005/8/layout/lProcess1"/>
    <dgm:cxn modelId="{5B52C467-F69D-41CC-8C2E-17801B883A33}" type="presOf" srcId="{63BD751F-89C1-471E-AAC5-1EF1478D0704}" destId="{2AE07196-69D3-4402-85A3-7F9DD9BF28A9}" srcOrd="0" destOrd="0" presId="urn:microsoft.com/office/officeart/2005/8/layout/lProcess1"/>
    <dgm:cxn modelId="{B01D2169-6C6E-44D6-84D3-41F5E682CDBF}" type="presOf" srcId="{1157FC4C-B104-4249-A447-7AD9CDB14A81}" destId="{7095CEA9-4F93-49F3-A038-2959874A4AB1}" srcOrd="0" destOrd="0" presId="urn:microsoft.com/office/officeart/2005/8/layout/lProcess1"/>
    <dgm:cxn modelId="{F283C96C-5DE0-4035-8B8E-8D7D800E2480}" srcId="{D2726C6A-D544-4102-A42C-A41ED085D899}" destId="{154075F4-4438-451B-B4DF-6773AA8790EA}" srcOrd="0" destOrd="0" parTransId="{85655807-0A4F-44FB-B644-9F92CBEC9509}" sibTransId="{8C998AF4-5B69-4EC4-BBCD-0808C8A6DD25}"/>
    <dgm:cxn modelId="{96A51D4D-74B9-4655-87F9-A2F1EA274AD2}" type="presOf" srcId="{BCD17C62-B6ED-4B05-BE2F-EF69BEC0CBF8}" destId="{F9F8982C-2331-4CC7-BE89-2F4454D4B45A}" srcOrd="0" destOrd="0" presId="urn:microsoft.com/office/officeart/2005/8/layout/lProcess1"/>
    <dgm:cxn modelId="{21EE2F58-6AB2-404B-87F8-D009F3086432}" type="presOf" srcId="{FC682C51-7AB0-41B8-B5F2-F828D2B7CD31}" destId="{5B48A81B-51BB-48D4-B884-CD1F063817BC}" srcOrd="0" destOrd="0" presId="urn:microsoft.com/office/officeart/2005/8/layout/lProcess1"/>
    <dgm:cxn modelId="{E060D07C-AB4F-4132-A5B2-E50ABA3261DF}" srcId="{154075F4-4438-451B-B4DF-6773AA8790EA}" destId="{4444E991-BE4C-4557-BCEB-B157301C4B88}" srcOrd="3" destOrd="0" parTransId="{495B7ABB-73D5-47F9-9C64-3350607E6B4A}" sibTransId="{63BD751F-89C1-471E-AAC5-1EF1478D0704}"/>
    <dgm:cxn modelId="{0E4A5C83-E67E-4AB9-AB9B-235F1D848869}" srcId="{154075F4-4438-451B-B4DF-6773AA8790EA}" destId="{EA07E314-72E3-4D7C-9E7F-7B2089E5346B}" srcOrd="1" destOrd="0" parTransId="{1781B035-40DA-4204-A8CE-25DB1104C7A5}" sibTransId="{10AE438D-F3F6-4F8A-A00A-C9C5D7DAFC29}"/>
    <dgm:cxn modelId="{0FC0D48B-FAC1-4B5A-8838-7ACA809EB766}" type="presOf" srcId="{154075F4-4438-451B-B4DF-6773AA8790EA}" destId="{3ED84B05-541A-4B63-B9B2-8377CA05902E}" srcOrd="0" destOrd="0" presId="urn:microsoft.com/office/officeart/2005/8/layout/lProcess1"/>
    <dgm:cxn modelId="{475EFCA4-1B9B-46A1-B416-4927954662AC}" type="presOf" srcId="{10AE438D-F3F6-4F8A-A00A-C9C5D7DAFC29}" destId="{14E75A21-65E5-4CB3-ADB5-07DD2ECA4CCA}" srcOrd="0" destOrd="0" presId="urn:microsoft.com/office/officeart/2005/8/layout/lProcess1"/>
    <dgm:cxn modelId="{9038BBAC-308F-4549-9107-6283154CEA4B}" srcId="{154075F4-4438-451B-B4DF-6773AA8790EA}" destId="{A8387BD7-4976-4AF0-8605-91292B1BF63A}" srcOrd="5" destOrd="0" parTransId="{25B1BA35-0F1D-4EAE-9FA4-DDB50975E2C3}" sibTransId="{70B636EC-5F06-4D12-A49F-0CEF082B44C9}"/>
    <dgm:cxn modelId="{6C8822B0-1650-4CDD-9A89-6A421FDC95EB}" type="presOf" srcId="{A8387BD7-4976-4AF0-8605-91292B1BF63A}" destId="{6D525895-7A01-4A7A-B62B-B2B3EEC5DE3C}" srcOrd="0" destOrd="0" presId="urn:microsoft.com/office/officeart/2005/8/layout/lProcess1"/>
    <dgm:cxn modelId="{7F10BFB6-68A0-491A-82BE-164AA861084E}" type="presOf" srcId="{D2726C6A-D544-4102-A42C-A41ED085D899}" destId="{0CF7CC9B-D1E0-4BD9-B352-97E185197268}" srcOrd="0" destOrd="0" presId="urn:microsoft.com/office/officeart/2005/8/layout/lProcess1"/>
    <dgm:cxn modelId="{758F3DBC-462E-403A-ADD6-A2EFDA1FAAD9}" srcId="{154075F4-4438-451B-B4DF-6773AA8790EA}" destId="{47BDD3BB-5342-4D08-B772-ECFC2F3C7B34}" srcOrd="2" destOrd="0" parTransId="{10FBFE67-69FE-4DB4-B755-D7F23E60E337}" sibTransId="{430A595C-D055-4F8C-BD27-0874EECD4E83}"/>
    <dgm:cxn modelId="{36985AC1-6D96-47C2-818A-639F819052AB}" type="presOf" srcId="{EA07E314-72E3-4D7C-9E7F-7B2089E5346B}" destId="{FF0652E8-D19E-4516-ACA4-A7C318D25319}" srcOrd="0" destOrd="0" presId="urn:microsoft.com/office/officeart/2005/8/layout/lProcess1"/>
    <dgm:cxn modelId="{41D67FD2-2965-4E7A-96B9-BE43ACAF52BB}" type="presOf" srcId="{3FF49643-17C3-408F-92EE-E329E315950D}" destId="{EF7496CC-C741-45A7-BD70-0D0699E8C3F4}" srcOrd="0" destOrd="0" presId="urn:microsoft.com/office/officeart/2005/8/layout/lProcess1"/>
    <dgm:cxn modelId="{7A98AFD2-9402-4FCB-8E04-83DEBE3B6B58}" type="presOf" srcId="{430A595C-D055-4F8C-BD27-0874EECD4E83}" destId="{57D27208-32D6-4AE0-85C6-EEB7BD581324}" srcOrd="0" destOrd="0" presId="urn:microsoft.com/office/officeart/2005/8/layout/lProcess1"/>
    <dgm:cxn modelId="{E47F1DE8-E462-48A9-869E-51231FA86E59}" type="presOf" srcId="{1EC9C2E8-D3A5-4C1C-9C04-65C4130B5201}" destId="{F4297221-B61A-4C76-A5B6-32D6DD1DAF6F}" srcOrd="0" destOrd="0" presId="urn:microsoft.com/office/officeart/2005/8/layout/lProcess1"/>
    <dgm:cxn modelId="{40CCDAEC-7A88-41E9-A3E8-15920EBE1D1D}" type="presParOf" srcId="{0CF7CC9B-D1E0-4BD9-B352-97E185197268}" destId="{494C1DFD-CBD2-4ECE-9E31-7AEDFDB39C08}" srcOrd="0" destOrd="0" presId="urn:microsoft.com/office/officeart/2005/8/layout/lProcess1"/>
    <dgm:cxn modelId="{31B573E5-DF52-4699-8963-D7372504BFD3}" type="presParOf" srcId="{494C1DFD-CBD2-4ECE-9E31-7AEDFDB39C08}" destId="{3ED84B05-541A-4B63-B9B2-8377CA05902E}" srcOrd="0" destOrd="0" presId="urn:microsoft.com/office/officeart/2005/8/layout/lProcess1"/>
    <dgm:cxn modelId="{C2E95F47-0F72-4C35-AAE8-00858221D897}" type="presParOf" srcId="{494C1DFD-CBD2-4ECE-9E31-7AEDFDB39C08}" destId="{F9F8982C-2331-4CC7-BE89-2F4454D4B45A}" srcOrd="1" destOrd="0" presId="urn:microsoft.com/office/officeart/2005/8/layout/lProcess1"/>
    <dgm:cxn modelId="{BF5DA7E6-B97B-4BD7-9604-DECB79F3499C}" type="presParOf" srcId="{494C1DFD-CBD2-4ECE-9E31-7AEDFDB39C08}" destId="{F4297221-B61A-4C76-A5B6-32D6DD1DAF6F}" srcOrd="2" destOrd="0" presId="urn:microsoft.com/office/officeart/2005/8/layout/lProcess1"/>
    <dgm:cxn modelId="{A6C2CF05-DDCD-4E93-8BF0-7B98A60FA4D2}" type="presParOf" srcId="{494C1DFD-CBD2-4ECE-9E31-7AEDFDB39C08}" destId="{5B48A81B-51BB-48D4-B884-CD1F063817BC}" srcOrd="3" destOrd="0" presId="urn:microsoft.com/office/officeart/2005/8/layout/lProcess1"/>
    <dgm:cxn modelId="{A79B7548-543D-4CAB-806D-70273171298F}" type="presParOf" srcId="{494C1DFD-CBD2-4ECE-9E31-7AEDFDB39C08}" destId="{FF0652E8-D19E-4516-ACA4-A7C318D25319}" srcOrd="4" destOrd="0" presId="urn:microsoft.com/office/officeart/2005/8/layout/lProcess1"/>
    <dgm:cxn modelId="{C7BB9E0E-A87C-41CF-A2B4-0DA6250EB8BF}" type="presParOf" srcId="{494C1DFD-CBD2-4ECE-9E31-7AEDFDB39C08}" destId="{14E75A21-65E5-4CB3-ADB5-07DD2ECA4CCA}" srcOrd="5" destOrd="0" presId="urn:microsoft.com/office/officeart/2005/8/layout/lProcess1"/>
    <dgm:cxn modelId="{3302EF41-B582-4C06-9463-362AFC8E716A}" type="presParOf" srcId="{494C1DFD-CBD2-4ECE-9E31-7AEDFDB39C08}" destId="{05251B9E-F30B-499D-AB25-5F0A1D15BC30}" srcOrd="6" destOrd="0" presId="urn:microsoft.com/office/officeart/2005/8/layout/lProcess1"/>
    <dgm:cxn modelId="{23D2CDF2-3BC2-47D3-99AF-21B8DBBF525E}" type="presParOf" srcId="{494C1DFD-CBD2-4ECE-9E31-7AEDFDB39C08}" destId="{57D27208-32D6-4AE0-85C6-EEB7BD581324}" srcOrd="7" destOrd="0" presId="urn:microsoft.com/office/officeart/2005/8/layout/lProcess1"/>
    <dgm:cxn modelId="{D589A145-AD1F-4693-8C95-834BF55FF545}" type="presParOf" srcId="{494C1DFD-CBD2-4ECE-9E31-7AEDFDB39C08}" destId="{8797DCE0-FE08-4573-9555-0046F976EF69}" srcOrd="8" destOrd="0" presId="urn:microsoft.com/office/officeart/2005/8/layout/lProcess1"/>
    <dgm:cxn modelId="{22EDF989-0DC0-4892-A32B-6C7D0057A035}" type="presParOf" srcId="{494C1DFD-CBD2-4ECE-9E31-7AEDFDB39C08}" destId="{2AE07196-69D3-4402-85A3-7F9DD9BF28A9}" srcOrd="9" destOrd="0" presId="urn:microsoft.com/office/officeart/2005/8/layout/lProcess1"/>
    <dgm:cxn modelId="{87E68E6F-21B2-4340-959F-442544ECCCA0}" type="presParOf" srcId="{494C1DFD-CBD2-4ECE-9E31-7AEDFDB39C08}" destId="{EF7496CC-C741-45A7-BD70-0D0699E8C3F4}" srcOrd="10" destOrd="0" presId="urn:microsoft.com/office/officeart/2005/8/layout/lProcess1"/>
    <dgm:cxn modelId="{A68FD5B0-4B97-4498-88FE-40CF617AA5FA}" type="presParOf" srcId="{494C1DFD-CBD2-4ECE-9E31-7AEDFDB39C08}" destId="{7095CEA9-4F93-49F3-A038-2959874A4AB1}" srcOrd="11" destOrd="0" presId="urn:microsoft.com/office/officeart/2005/8/layout/lProcess1"/>
    <dgm:cxn modelId="{C631542D-B209-44F3-9CD4-3D710E599C41}" type="presParOf" srcId="{494C1DFD-CBD2-4ECE-9E31-7AEDFDB39C08}" destId="{6D525895-7A01-4A7A-B62B-B2B3EEC5DE3C}" srcOrd="1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pPr rtl="0"/>
          <a:r>
            <a:rPr lang="en-US" dirty="0"/>
            <a:t>Overview of SWPBIS (Part 2)</a:t>
          </a: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88926E0B-BFF6-E944-B1DF-44240C496CA1}">
      <dgm:prSet/>
      <dgm:spPr/>
      <dgm:t>
        <a:bodyPr/>
        <a:lstStyle/>
        <a:p>
          <a:r>
            <a:rPr lang="en-US" b="0" i="0" dirty="0">
              <a:latin typeface="Franklin Gothic Book"/>
              <a:cs typeface="Calibri"/>
            </a:rPr>
            <a:t>Team </a:t>
          </a:r>
          <a:r>
            <a:rPr lang="en-US" dirty="0">
              <a:latin typeface="Franklin Gothic Book"/>
              <a:cs typeface="Calibri"/>
            </a:rPr>
            <a:t>T</a:t>
          </a:r>
          <a:r>
            <a:rPr lang="en-US" b="0" i="0" dirty="0">
              <a:latin typeface="Franklin Gothic Book"/>
              <a:cs typeface="Calibri"/>
            </a:rPr>
            <a:t>asks:</a:t>
          </a:r>
          <a:endParaRPr lang="en-US" dirty="0">
            <a:latin typeface="Franklin Gothic Book"/>
            <a:cs typeface="Calibri"/>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3916AAE1-7BE0-BC4F-9075-876BC9E9DB55}">
      <dgm:prSet/>
      <dgm:spPr/>
      <dgm:t>
        <a:bodyPr/>
        <a:lstStyle/>
        <a:p>
          <a:pPr rtl="0"/>
          <a:r>
            <a:rPr lang="en-US" dirty="0"/>
            <a:t>Develop a Statement of Purpose</a:t>
          </a:r>
          <a:endParaRPr lang="en-US" dirty="0">
            <a:latin typeface="Franklin Gothic Book"/>
            <a:cs typeface="Calibri"/>
          </a:endParaRPr>
        </a:p>
      </dgm:t>
    </dgm:pt>
    <dgm:pt modelId="{00DE156B-FA4C-F648-897D-AE83711E4909}" type="parTrans" cxnId="{546FC4EC-38AD-8743-8960-027188848000}">
      <dgm:prSet/>
      <dgm:spPr/>
      <dgm:t>
        <a:bodyPr/>
        <a:lstStyle/>
        <a:p>
          <a:endParaRPr lang="en-US">
            <a:latin typeface="Hind Vadodara" panose="020B0604020202020204" charset="0"/>
            <a:cs typeface="Hind Vadodara" panose="020B0604020202020204" charset="0"/>
          </a:endParaRPr>
        </a:p>
      </dgm:t>
    </dgm:pt>
    <dgm:pt modelId="{16CBC28B-8C92-6F49-81B7-27C46BB78BC4}" type="sibTrans" cxnId="{546FC4EC-38AD-8743-8960-027188848000}">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dgm:spPr/>
      <dgm:t>
        <a:bodyPr/>
        <a:lstStyle/>
        <a:p>
          <a:r>
            <a:rPr lang="en-US" b="0" i="0">
              <a:latin typeface="Franklin Gothic Book"/>
              <a:cs typeface="Calibri"/>
            </a:rPr>
            <a:t>Presentation Content:</a:t>
          </a:r>
          <a:endParaRPr lang="en-US" b="0" i="0" u="none" strike="noStrike" cap="none" baseline="0" noProof="0">
            <a:solidFill>
              <a:srgbClr val="010000"/>
            </a:solidFill>
            <a:latin typeface="Franklin Gothic Book"/>
            <a:cs typeface="Calibri"/>
          </a:endParaRPr>
        </a:p>
      </dgm:t>
    </dgm:pt>
    <dgm:pt modelId="{CB879ED8-C3F0-4B59-B2E3-178A8DD63439}" type="parTrans" cxnId="{CFA36605-B483-445C-89DB-7C5A5F0F44E2}">
      <dgm:prSet/>
      <dgm:spPr/>
      <dgm:t>
        <a:bodyPr/>
        <a:lstStyle/>
        <a:p>
          <a:endParaRPr lang="en-US"/>
        </a:p>
      </dgm:t>
    </dgm:pt>
    <dgm:pt modelId="{D7118AEF-A539-46B0-983D-619275A2AEA0}" type="sibTrans" cxnId="{CFA36605-B483-445C-89DB-7C5A5F0F44E2}">
      <dgm:prSet/>
      <dgm:spPr/>
      <dgm:t>
        <a:bodyPr/>
        <a:lstStyle/>
        <a:p>
          <a:endParaRPr lang="en-US"/>
        </a:p>
      </dgm:t>
    </dgm:pt>
    <dgm:pt modelId="{B117095B-E1AA-9742-B496-979A4F9DB1AA}">
      <dgm:prSet/>
      <dgm:spPr/>
      <dgm:t>
        <a:bodyPr/>
        <a:lstStyle/>
        <a:p>
          <a:pPr rtl="0"/>
          <a:r>
            <a:rPr lang="en-US">
              <a:latin typeface="+mn-lt"/>
            </a:rPr>
            <a:t>Getting Started with SWPBIS (steps 2-4)</a:t>
          </a:r>
          <a:endParaRPr lang="en-US" dirty="0">
            <a:latin typeface="+mn-lt"/>
          </a:endParaRPr>
        </a:p>
      </dgm:t>
    </dgm:pt>
    <dgm:pt modelId="{99031669-4D80-3C4C-8D8B-D801740BB6A6}" type="parTrans" cxnId="{B1F5A779-F110-7C48-AAFA-CE020DA2D449}">
      <dgm:prSet/>
      <dgm:spPr/>
      <dgm:t>
        <a:bodyPr/>
        <a:lstStyle/>
        <a:p>
          <a:endParaRPr lang="en-US"/>
        </a:p>
      </dgm:t>
    </dgm:pt>
    <dgm:pt modelId="{C01D5868-D1FB-6246-A6A5-B45D4CB83F35}" type="sibTrans" cxnId="{B1F5A779-F110-7C48-AAFA-CE020DA2D449}">
      <dgm:prSet/>
      <dgm:spPr/>
      <dgm:t>
        <a:bodyPr/>
        <a:lstStyle/>
        <a:p>
          <a:endParaRPr lang="en-US"/>
        </a:p>
      </dgm:t>
    </dgm:pt>
    <dgm:pt modelId="{9E773E87-09A7-FF4C-92A2-BA65701C2D1C}">
      <dgm:prSet/>
      <dgm:spPr/>
      <dgm:t>
        <a:bodyPr/>
        <a:lstStyle/>
        <a:p>
          <a:pPr rtl="0"/>
          <a:r>
            <a:rPr lang="en-US">
              <a:latin typeface="+mn-lt"/>
            </a:rPr>
            <a:t>Develop a statement of purpose</a:t>
          </a:r>
          <a:endParaRPr lang="en-US" dirty="0">
            <a:latin typeface="+mn-lt"/>
          </a:endParaRPr>
        </a:p>
      </dgm:t>
    </dgm:pt>
    <dgm:pt modelId="{A40E097F-0E3D-574F-9099-3AC64B4A9994}" type="parTrans" cxnId="{E945D73C-5B87-C24A-B9D8-6F8CC35BA6FB}">
      <dgm:prSet/>
      <dgm:spPr/>
      <dgm:t>
        <a:bodyPr/>
        <a:lstStyle/>
        <a:p>
          <a:endParaRPr lang="en-US"/>
        </a:p>
      </dgm:t>
    </dgm:pt>
    <dgm:pt modelId="{2FF74FCD-0426-784A-A5DD-B31A8FC7FD47}" type="sibTrans" cxnId="{E945D73C-5B87-C24A-B9D8-6F8CC35BA6FB}">
      <dgm:prSet/>
      <dgm:spPr/>
      <dgm:t>
        <a:bodyPr/>
        <a:lstStyle/>
        <a:p>
          <a:endParaRPr lang="en-US"/>
        </a:p>
      </dgm:t>
    </dgm:pt>
    <dgm:pt modelId="{2C06D36C-DA03-5049-A0EF-34E2B91E6C82}">
      <dgm:prSet/>
      <dgm:spPr/>
      <dgm:t>
        <a:bodyPr/>
        <a:lstStyle/>
        <a:p>
          <a:pPr rtl="0"/>
          <a:r>
            <a:rPr lang="en-US">
              <a:latin typeface="+mn-lt"/>
            </a:rPr>
            <a:t>Identify school wide expectations</a:t>
          </a:r>
          <a:endParaRPr lang="en-US" dirty="0">
            <a:latin typeface="+mn-lt"/>
          </a:endParaRPr>
        </a:p>
      </dgm:t>
    </dgm:pt>
    <dgm:pt modelId="{6A5AA3E0-42ED-7E40-9AD1-715D3965141A}" type="parTrans" cxnId="{A5BA1CC0-24BC-184A-9523-83D13A0872BB}">
      <dgm:prSet/>
      <dgm:spPr/>
      <dgm:t>
        <a:bodyPr/>
        <a:lstStyle/>
        <a:p>
          <a:endParaRPr lang="en-US"/>
        </a:p>
      </dgm:t>
    </dgm:pt>
    <dgm:pt modelId="{7BD2578A-D7CB-DD4B-A07D-FAB2FD13D33D}" type="sibTrans" cxnId="{A5BA1CC0-24BC-184A-9523-83D13A0872BB}">
      <dgm:prSet/>
      <dgm:spPr/>
      <dgm:t>
        <a:bodyPr/>
        <a:lstStyle/>
        <a:p>
          <a:endParaRPr lang="en-US"/>
        </a:p>
      </dgm:t>
    </dgm:pt>
    <dgm:pt modelId="{EF8AF7D5-C276-864D-87A7-DCA13765FB8B}">
      <dgm:prSet/>
      <dgm:spPr/>
      <dgm:t>
        <a:bodyPr/>
        <a:lstStyle/>
        <a:p>
          <a:pPr rtl="0"/>
          <a:r>
            <a:rPr lang="en-US" dirty="0">
              <a:latin typeface="+mn-lt"/>
            </a:rPr>
            <a:t>Develop teaching procedures</a:t>
          </a:r>
        </a:p>
      </dgm:t>
    </dgm:pt>
    <dgm:pt modelId="{BF073074-FAB4-F84E-8722-D404B4037D75}" type="parTrans" cxnId="{BD7557D5-BE73-9846-94D8-944A08DE8C48}">
      <dgm:prSet/>
      <dgm:spPr/>
      <dgm:t>
        <a:bodyPr/>
        <a:lstStyle/>
        <a:p>
          <a:endParaRPr lang="en-US"/>
        </a:p>
      </dgm:t>
    </dgm:pt>
    <dgm:pt modelId="{39FB59C9-AF44-424E-ADED-F6A7757F5468}" type="sibTrans" cxnId="{BD7557D5-BE73-9846-94D8-944A08DE8C48}">
      <dgm:prSet/>
      <dgm:spPr/>
      <dgm:t>
        <a:bodyPr/>
        <a:lstStyle/>
        <a:p>
          <a:endParaRPr lang="en-US"/>
        </a:p>
      </dgm:t>
    </dgm:pt>
    <dgm:pt modelId="{99954800-39A6-5B4C-96F7-C38FDDDF93A2}">
      <dgm:prSet/>
      <dgm:spPr/>
      <dgm:t>
        <a:bodyPr/>
        <a:lstStyle/>
        <a:p>
          <a:pPr rtl="0"/>
          <a:r>
            <a:rPr lang="en-US"/>
            <a:t>Develop school wide expectations</a:t>
          </a:r>
          <a:endParaRPr lang="en-US" dirty="0"/>
        </a:p>
      </dgm:t>
    </dgm:pt>
    <dgm:pt modelId="{A619051E-3AA4-884D-8F39-45CDF8AC408A}" type="parTrans" cxnId="{3A39228E-E591-1A41-84D6-8F4BB6D09496}">
      <dgm:prSet/>
      <dgm:spPr/>
      <dgm:t>
        <a:bodyPr/>
        <a:lstStyle/>
        <a:p>
          <a:endParaRPr lang="en-US"/>
        </a:p>
      </dgm:t>
    </dgm:pt>
    <dgm:pt modelId="{0872CC27-8844-F646-9D98-24C1AEE6F9C1}" type="sibTrans" cxnId="{3A39228E-E591-1A41-84D6-8F4BB6D09496}">
      <dgm:prSet/>
      <dgm:spPr/>
      <dgm:t>
        <a:bodyPr/>
        <a:lstStyle/>
        <a:p>
          <a:endParaRPr lang="en-US"/>
        </a:p>
      </dgm:t>
    </dgm:pt>
    <dgm:pt modelId="{632432B2-DDCA-6B4A-A515-62AF8AFC461D}">
      <dgm:prSet/>
      <dgm:spPr/>
      <dgm:t>
        <a:bodyPr/>
        <a:lstStyle/>
        <a:p>
          <a:pPr rtl="0"/>
          <a:r>
            <a:rPr lang="en-US" dirty="0"/>
            <a:t>Develop teaching matrix</a:t>
          </a:r>
        </a:p>
      </dgm:t>
    </dgm:pt>
    <dgm:pt modelId="{05DD91B5-D1C7-C343-BE2F-F8DAF9DF94EA}" type="parTrans" cxnId="{87698057-A89D-914B-B3EF-93E2EADA720F}">
      <dgm:prSet/>
      <dgm:spPr/>
      <dgm:t>
        <a:bodyPr/>
        <a:lstStyle/>
        <a:p>
          <a:endParaRPr lang="en-US"/>
        </a:p>
      </dgm:t>
    </dgm:pt>
    <dgm:pt modelId="{FF68167E-F6F1-3344-9E18-D84DB94DD4BE}" type="sibTrans" cxnId="{87698057-A89D-914B-B3EF-93E2EADA720F}">
      <dgm:prSet/>
      <dgm:spPr/>
      <dgm:t>
        <a:bodyPr/>
        <a:lstStyle/>
        <a:p>
          <a:endParaRPr lang="en-US"/>
        </a:p>
      </dgm:t>
    </dgm:pt>
    <dgm:pt modelId="{1F7EA8E0-07CE-9B43-B6BF-79562903DAC2}">
      <dgm:prSet/>
      <dgm:spPr/>
      <dgm:t>
        <a:bodyPr/>
        <a:lstStyle/>
        <a:p>
          <a:pPr rtl="0"/>
          <a:r>
            <a:rPr lang="en-US" dirty="0"/>
            <a:t>Develop home matrix plan</a:t>
          </a:r>
        </a:p>
      </dgm:t>
    </dgm:pt>
    <dgm:pt modelId="{252F7FAF-0C47-B44A-9C75-B95A9DD3F7FA}" type="parTrans" cxnId="{2E7A3D92-DAD5-7E42-887F-2492F1549F45}">
      <dgm:prSet/>
      <dgm:spPr/>
      <dgm:t>
        <a:bodyPr/>
        <a:lstStyle/>
        <a:p>
          <a:endParaRPr lang="en-US"/>
        </a:p>
      </dgm:t>
    </dgm:pt>
    <dgm:pt modelId="{4E6E5A43-9975-354F-855A-0312CF5A832B}" type="sibTrans" cxnId="{2E7A3D92-DAD5-7E42-887F-2492F1549F45}">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82849D03-4094-B947-BE58-CD096C990271}" type="presOf" srcId="{2C06D36C-DA03-5049-A0EF-34E2B91E6C82}" destId="{CDAAD9AB-76BA-4F20-9C80-4020D86AF54F}" srcOrd="0" destOrd="3"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B36B6436-E4EF-4B28-88E0-554F3A71DD63}" type="presOf" srcId="{88926E0B-BFF6-E944-B1DF-44240C496CA1}" destId="{3EE32B02-DB9E-4A32-B892-2B06787A9E31}" srcOrd="1" destOrd="0" presId="urn:microsoft.com/office/officeart/2005/8/layout/list1"/>
    <dgm:cxn modelId="{99AE0E38-8133-4E70-A19D-779AF9D19D08}" type="presOf" srcId="{76937503-7550-41B3-8D88-C860E600B4A5}" destId="{3E253364-FB35-42F8-9CB7-634D0DF472D6}" srcOrd="0" destOrd="0" presId="urn:microsoft.com/office/officeart/2005/8/layout/list1"/>
    <dgm:cxn modelId="{E945D73C-5B87-C24A-B9D8-6F8CC35BA6FB}" srcId="{B117095B-E1AA-9742-B496-979A4F9DB1AA}" destId="{9E773E87-09A7-FF4C-92A2-BA65701C2D1C}" srcOrd="0" destOrd="0" parTransId="{A40E097F-0E3D-574F-9099-3AC64B4A9994}" sibTransId="{2FF74FCD-0426-784A-A5DD-B31A8FC7FD47}"/>
    <dgm:cxn modelId="{29059260-DCC7-4942-9D89-2A82CA0174A1}" type="presOf" srcId="{05D97896-9045-6849-A71D-8E42F9CC8889}" destId="{CDAAD9AB-76BA-4F20-9C80-4020D86AF54F}" srcOrd="0" destOrd="0" presId="urn:microsoft.com/office/officeart/2005/8/layout/list1"/>
    <dgm:cxn modelId="{4534946B-AFD2-4343-A36B-75B4A1E80D67}" type="presOf" srcId="{99954800-39A6-5B4C-96F7-C38FDDDF93A2}" destId="{183C8042-F222-4C5B-948A-CA63CABAB28E}"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87698057-A89D-914B-B3EF-93E2EADA720F}" srcId="{88926E0B-BFF6-E944-B1DF-44240C496CA1}" destId="{632432B2-DDCA-6B4A-A515-62AF8AFC461D}" srcOrd="2" destOrd="0" parTransId="{05DD91B5-D1C7-C343-BE2F-F8DAF9DF94EA}" sibTransId="{FF68167E-F6F1-3344-9E18-D84DB94DD4BE}"/>
    <dgm:cxn modelId="{743D5378-AB9E-40A4-9B3F-2DF18C59FA35}" type="presOf" srcId="{88926E0B-BFF6-E944-B1DF-44240C496CA1}" destId="{1B39FE62-9822-43D6-A8AA-85DD7F2BE897}" srcOrd="0" destOrd="0" presId="urn:microsoft.com/office/officeart/2005/8/layout/list1"/>
    <dgm:cxn modelId="{B1F5A779-F110-7C48-AAFA-CE020DA2D449}" srcId="{76937503-7550-41B3-8D88-C860E600B4A5}" destId="{B117095B-E1AA-9742-B496-979A4F9DB1AA}" srcOrd="1" destOrd="0" parTransId="{99031669-4D80-3C4C-8D8B-D801740BB6A6}" sibTransId="{C01D5868-D1FB-6246-A6A5-B45D4CB83F35}"/>
    <dgm:cxn modelId="{E038A887-7034-46B3-951A-15248CD5AAED}" type="presOf" srcId="{76937503-7550-41B3-8D88-C860E600B4A5}" destId="{24EE546A-203E-45A1-AB96-5A4CB77AC5EC}" srcOrd="1" destOrd="0" presId="urn:microsoft.com/office/officeart/2005/8/layout/list1"/>
    <dgm:cxn modelId="{3A39228E-E591-1A41-84D6-8F4BB6D09496}" srcId="{88926E0B-BFF6-E944-B1DF-44240C496CA1}" destId="{99954800-39A6-5B4C-96F7-C38FDDDF93A2}" srcOrd="1" destOrd="0" parTransId="{A619051E-3AA4-884D-8F39-45CDF8AC408A}" sibTransId="{0872CC27-8844-F646-9D98-24C1AEE6F9C1}"/>
    <dgm:cxn modelId="{2E7A3D92-DAD5-7E42-887F-2492F1549F45}" srcId="{88926E0B-BFF6-E944-B1DF-44240C496CA1}" destId="{1F7EA8E0-07CE-9B43-B6BF-79562903DAC2}" srcOrd="3" destOrd="0" parTransId="{252F7FAF-0C47-B44A-9C75-B95A9DD3F7FA}" sibTransId="{4E6E5A43-9975-354F-855A-0312CF5A832B}"/>
    <dgm:cxn modelId="{41551597-9573-0B46-ACC0-92DF06206480}" type="presOf" srcId="{B117095B-E1AA-9742-B496-979A4F9DB1AA}" destId="{CDAAD9AB-76BA-4F20-9C80-4020D86AF54F}" srcOrd="0" destOrd="1" presId="urn:microsoft.com/office/officeart/2005/8/layout/list1"/>
    <dgm:cxn modelId="{51BF0EAB-686B-A04E-98D1-FC3DD6D7A1FB}" type="presOf" srcId="{1F7EA8E0-07CE-9B43-B6BF-79562903DAC2}" destId="{183C8042-F222-4C5B-948A-CA63CABAB28E}" srcOrd="0" destOrd="3"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A5BA1CC0-24BC-184A-9523-83D13A0872BB}" srcId="{B117095B-E1AA-9742-B496-979A4F9DB1AA}" destId="{2C06D36C-DA03-5049-A0EF-34E2B91E6C82}" srcOrd="1" destOrd="0" parTransId="{6A5AA3E0-42ED-7E40-9AD1-715D3965141A}" sibTransId="{7BD2578A-D7CB-DD4B-A07D-FAB2FD13D33D}"/>
    <dgm:cxn modelId="{14E3FBD1-248E-4896-BAE8-99318747928C}" type="presOf" srcId="{3916AAE1-7BE0-BC4F-9075-876BC9E9DB55}" destId="{183C8042-F222-4C5B-948A-CA63CABAB28E}" srcOrd="0" destOrd="0" presId="urn:microsoft.com/office/officeart/2005/8/layout/list1"/>
    <dgm:cxn modelId="{67EDE6D2-41F2-4B48-BF69-5BC6B91D9E59}" srcId="{76937503-7550-41B3-8D88-C860E600B4A5}" destId="{05D97896-9045-6849-A71D-8E42F9CC8889}" srcOrd="0" destOrd="0" parTransId="{4FBC8B93-D39B-3A4A-9834-938935DE30F6}" sibTransId="{A56CA20B-A5A4-794C-8325-DEE151C474F6}"/>
    <dgm:cxn modelId="{BD7557D5-BE73-9846-94D8-944A08DE8C48}" srcId="{B117095B-E1AA-9742-B496-979A4F9DB1AA}" destId="{EF8AF7D5-C276-864D-87A7-DCA13765FB8B}" srcOrd="2" destOrd="0" parTransId="{BF073074-FAB4-F84E-8722-D404B4037D75}" sibTransId="{39FB59C9-AF44-424E-ADED-F6A7757F5468}"/>
    <dgm:cxn modelId="{A7E53DDA-EA7C-4645-A8F9-C1807477C8D0}" type="presOf" srcId="{EF8AF7D5-C276-864D-87A7-DCA13765FB8B}" destId="{CDAAD9AB-76BA-4F20-9C80-4020D86AF54F}" srcOrd="0" destOrd="4" presId="urn:microsoft.com/office/officeart/2005/8/layout/list1"/>
    <dgm:cxn modelId="{409281E3-31B0-4443-BA84-BBBBB7B46297}" type="presOf" srcId="{632432B2-DDCA-6B4A-A515-62AF8AFC461D}" destId="{183C8042-F222-4C5B-948A-CA63CABAB28E}" srcOrd="0" destOrd="2" presId="urn:microsoft.com/office/officeart/2005/8/layout/list1"/>
    <dgm:cxn modelId="{B542B8EA-841C-D34B-810F-C6BE9977DDED}" type="presOf" srcId="{9E773E87-09A7-FF4C-92A2-BA65701C2D1C}" destId="{CDAAD9AB-76BA-4F20-9C80-4020D86AF54F}" srcOrd="0" destOrd="2" presId="urn:microsoft.com/office/officeart/2005/8/layout/list1"/>
    <dgm:cxn modelId="{546FC4EC-38AD-8743-8960-027188848000}" srcId="{88926E0B-BFF6-E944-B1DF-44240C496CA1}" destId="{3916AAE1-7BE0-BC4F-9075-876BC9E9DB55}" srcOrd="0" destOrd="0" parTransId="{00DE156B-FA4C-F648-897D-AE83711E4909}" sibTransId="{16CBC28B-8C92-6F49-81B7-27C46BB78BC4}"/>
    <dgm:cxn modelId="{44FDEB30-E828-4EB5-915B-D2724AD0C327}" type="presParOf" srcId="{107712AD-F0E7-8045-90F3-AA033147F7E7}" destId="{99F85151-3D39-4456-9783-D2B61E40612E}" srcOrd="0" destOrd="0" presId="urn:microsoft.com/office/officeart/2005/8/layout/list1"/>
    <dgm:cxn modelId="{6F658C0B-A037-4FDD-AC2F-BD7D5E4F58D4}" type="presParOf" srcId="{99F85151-3D39-4456-9783-D2B61E40612E}" destId="{3E253364-FB35-42F8-9CB7-634D0DF472D6}" srcOrd="0" destOrd="0" presId="urn:microsoft.com/office/officeart/2005/8/layout/list1"/>
    <dgm:cxn modelId="{6CC8C7A4-15E0-4B84-8ACD-1E624311E65A}" type="presParOf" srcId="{99F85151-3D39-4456-9783-D2B61E40612E}" destId="{24EE546A-203E-45A1-AB96-5A4CB77AC5EC}" srcOrd="1" destOrd="0" presId="urn:microsoft.com/office/officeart/2005/8/layout/list1"/>
    <dgm:cxn modelId="{6B5B07D2-BEB4-4891-BA50-8A55D4D87DCA}" type="presParOf" srcId="{107712AD-F0E7-8045-90F3-AA033147F7E7}" destId="{1DD4E0C0-9F60-4F65-BB07-79CA80226C0A}" srcOrd="1" destOrd="0" presId="urn:microsoft.com/office/officeart/2005/8/layout/list1"/>
    <dgm:cxn modelId="{A6F6396B-A31B-422E-B727-DD41F5B3BC3A}" type="presParOf" srcId="{107712AD-F0E7-8045-90F3-AA033147F7E7}" destId="{CDAAD9AB-76BA-4F20-9C80-4020D86AF54F}" srcOrd="2" destOrd="0" presId="urn:microsoft.com/office/officeart/2005/8/layout/list1"/>
    <dgm:cxn modelId="{E24BAF4E-FFD2-42AB-A858-BEFD3A8A7CCF}" type="presParOf" srcId="{107712AD-F0E7-8045-90F3-AA033147F7E7}" destId="{5E61BAE6-473E-4263-8FBF-76A396FC3E1D}" srcOrd="3" destOrd="0" presId="urn:microsoft.com/office/officeart/2005/8/layout/list1"/>
    <dgm:cxn modelId="{48464EA5-2AEC-4AF6-9D3A-C6D36D7D3EFF}" type="presParOf" srcId="{107712AD-F0E7-8045-90F3-AA033147F7E7}" destId="{EFD0C82B-9526-4A75-BFD7-201196E11AEE}" srcOrd="4" destOrd="0" presId="urn:microsoft.com/office/officeart/2005/8/layout/list1"/>
    <dgm:cxn modelId="{9EF5527B-75DD-4957-9A32-B754F6B7E124}" type="presParOf" srcId="{EFD0C82B-9526-4A75-BFD7-201196E11AEE}" destId="{1B39FE62-9822-43D6-A8AA-85DD7F2BE897}" srcOrd="0" destOrd="0" presId="urn:microsoft.com/office/officeart/2005/8/layout/list1"/>
    <dgm:cxn modelId="{2ACC53C2-423B-47DB-A1AF-B149C545ECBB}" type="presParOf" srcId="{EFD0C82B-9526-4A75-BFD7-201196E11AEE}" destId="{3EE32B02-DB9E-4A32-B892-2B06787A9E31}" srcOrd="1" destOrd="0" presId="urn:microsoft.com/office/officeart/2005/8/layout/list1"/>
    <dgm:cxn modelId="{D750B21F-D83F-4AF3-B9A3-15A8EE4B452F}" type="presParOf" srcId="{107712AD-F0E7-8045-90F3-AA033147F7E7}" destId="{52BC94D6-D06B-4B50-878A-29EB19C8CE02}" srcOrd="5" destOrd="0" presId="urn:microsoft.com/office/officeart/2005/8/layout/list1"/>
    <dgm:cxn modelId="{07E5B7F5-35AA-40E2-8C21-761FCC017FEE}"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dirty="0">
              <a:latin typeface="Hind Vadodara" panose="020B0604020202020204" charset="0"/>
              <a:cs typeface="Hind Vadodara" panose="020B0604020202020204" charset="0"/>
            </a:rPr>
            <a:t>Presentation Content</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5808C49-E0DE-7542-B5D0-D9EC2E960C7D}">
      <dgm:prSet/>
      <dgm:spPr/>
      <dgm:t>
        <a:bodyPr/>
        <a:lstStyle/>
        <a:p>
          <a:r>
            <a:rPr lang="en-US" dirty="0">
              <a:latin typeface="+mj-lt"/>
            </a:rPr>
            <a:t>Overview of SWPBIS (Part 3)</a:t>
          </a:r>
          <a:endParaRPr lang="en-US" dirty="0">
            <a:latin typeface="Hind Vadodara" panose="020B0604020202020204" charset="0"/>
            <a:cs typeface="Hind Vadodara" panose="020B0604020202020204" charset="0"/>
          </a:endParaRPr>
        </a:p>
      </dgm:t>
    </dgm:pt>
    <dgm:pt modelId="{ED57B4FE-9BC4-6B43-83D1-815C64E0A98F}" type="parTrans" cxnId="{64CD1552-14D3-0240-BE13-DC3365155DF1}">
      <dgm:prSet/>
      <dgm:spPr/>
      <dgm:t>
        <a:bodyPr/>
        <a:lstStyle/>
        <a:p>
          <a:endParaRPr lang="en-US">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dirty="0">
              <a:latin typeface="Hind Vadodara" panose="020B0604020202020204" charset="0"/>
              <a:cs typeface="Hind Vadodara" panose="020B0604020202020204" charset="0"/>
            </a:rPr>
            <a:t>Team Tasks</a:t>
          </a:r>
          <a:endParaRPr lang="en-US"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dirty="0"/>
            <a:t>Revisit SW Matrix</a:t>
          </a:r>
          <a:r>
            <a:rPr lang="en-US" dirty="0">
              <a:latin typeface="Franklin Gothic Medium"/>
            </a:rPr>
            <a:t> </a:t>
          </a:r>
          <a:endParaRPr lang="en-US" b="0" dirty="0">
            <a:latin typeface="+mj-lt"/>
            <a:cs typeface="Hind Vadodara" panose="020B0604020202020204" charset="0"/>
          </a:endParaRP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7FEA38EA-AB2C-3C4E-BAA3-666C727192EA}">
      <dgm:prSet/>
      <dgm:spPr/>
      <dgm:t>
        <a:bodyPr/>
        <a:lstStyle/>
        <a:p>
          <a:r>
            <a:rPr lang="en-US">
              <a:latin typeface="+mj-lt"/>
            </a:rPr>
            <a:t>Systems to support staff</a:t>
          </a:r>
          <a:endParaRPr lang="en-US" dirty="0">
            <a:latin typeface="+mj-lt"/>
          </a:endParaRPr>
        </a:p>
      </dgm:t>
    </dgm:pt>
    <dgm:pt modelId="{F07C5A8F-7E44-B447-A672-839DCEF2F8FD}" type="parTrans" cxnId="{C8315E3A-3969-884A-9C52-4FA65FDBB45B}">
      <dgm:prSet/>
      <dgm:spPr/>
      <dgm:t>
        <a:bodyPr/>
        <a:lstStyle/>
        <a:p>
          <a:endParaRPr lang="en-US"/>
        </a:p>
      </dgm:t>
    </dgm:pt>
    <dgm:pt modelId="{C2C04565-EF72-E641-A640-5A58806BB23E}" type="sibTrans" cxnId="{C8315E3A-3969-884A-9C52-4FA65FDBB45B}">
      <dgm:prSet/>
      <dgm:spPr/>
      <dgm:t>
        <a:bodyPr/>
        <a:lstStyle/>
        <a:p>
          <a:endParaRPr lang="en-US"/>
        </a:p>
      </dgm:t>
    </dgm:pt>
    <dgm:pt modelId="{1901A172-E750-624F-ADD3-D38FCAE56A02}">
      <dgm:prSet/>
      <dgm:spPr/>
      <dgm:t>
        <a:bodyPr/>
        <a:lstStyle/>
        <a:p>
          <a:r>
            <a:rPr lang="en-US">
              <a:latin typeface="+mj-lt"/>
            </a:rPr>
            <a:t>Getting Started with SWPBIS (Step 4)</a:t>
          </a:r>
          <a:endParaRPr lang="en-US" dirty="0">
            <a:latin typeface="+mj-lt"/>
          </a:endParaRPr>
        </a:p>
      </dgm:t>
    </dgm:pt>
    <dgm:pt modelId="{2BCD2158-E121-114D-AC97-039B3876E565}" type="parTrans" cxnId="{00E674FE-C11A-2647-A0B7-11CE6A036957}">
      <dgm:prSet/>
      <dgm:spPr/>
      <dgm:t>
        <a:bodyPr/>
        <a:lstStyle/>
        <a:p>
          <a:endParaRPr lang="en-US"/>
        </a:p>
      </dgm:t>
    </dgm:pt>
    <dgm:pt modelId="{103F7811-9150-D144-AD2C-B9F96AC6C4FC}" type="sibTrans" cxnId="{00E674FE-C11A-2647-A0B7-11CE6A036957}">
      <dgm:prSet/>
      <dgm:spPr/>
      <dgm:t>
        <a:bodyPr/>
        <a:lstStyle/>
        <a:p>
          <a:endParaRPr lang="en-US"/>
        </a:p>
      </dgm:t>
    </dgm:pt>
    <dgm:pt modelId="{ED7CFE95-CC47-1846-87BF-8D46108146C2}">
      <dgm:prSet/>
      <dgm:spPr/>
      <dgm:t>
        <a:bodyPr/>
        <a:lstStyle/>
        <a:p>
          <a:r>
            <a:rPr lang="en-US" dirty="0">
              <a:latin typeface="+mj-lt"/>
              <a:cs typeface="ＭＳ Ｐゴシック" pitchFamily="-108" charset="-128"/>
            </a:rPr>
            <a:t>Teaching SW expectations</a:t>
          </a:r>
          <a:endParaRPr lang="en-US" dirty="0">
            <a:latin typeface="+mj-lt"/>
          </a:endParaRPr>
        </a:p>
      </dgm:t>
    </dgm:pt>
    <dgm:pt modelId="{304EF4A1-B24B-3240-94EF-0F8A75AED210}" type="parTrans" cxnId="{BC2314BC-0074-CA46-AB55-276190B32157}">
      <dgm:prSet/>
      <dgm:spPr/>
      <dgm:t>
        <a:bodyPr/>
        <a:lstStyle/>
        <a:p>
          <a:endParaRPr lang="en-US"/>
        </a:p>
      </dgm:t>
    </dgm:pt>
    <dgm:pt modelId="{1EF7724E-FEB6-7C47-94B6-21FC0FCC567C}" type="sibTrans" cxnId="{BC2314BC-0074-CA46-AB55-276190B32157}">
      <dgm:prSet/>
      <dgm:spPr/>
      <dgm:t>
        <a:bodyPr/>
        <a:lstStyle/>
        <a:p>
          <a:endParaRPr lang="en-US"/>
        </a:p>
      </dgm:t>
    </dgm:pt>
    <dgm:pt modelId="{BC10DC63-DBEE-1C41-A931-D4D61B410BEC}">
      <dgm:prSet/>
      <dgm:spPr/>
      <dgm:t>
        <a:bodyPr/>
        <a:lstStyle/>
        <a:p>
          <a:r>
            <a:rPr lang="en-US" dirty="0"/>
            <a:t>Write a sample SW lesson plan</a:t>
          </a:r>
          <a:r>
            <a:rPr lang="en-US" dirty="0">
              <a:latin typeface="Franklin Gothic Medium"/>
            </a:rPr>
            <a:t> </a:t>
          </a:r>
          <a:endParaRPr lang="en-US" dirty="0"/>
        </a:p>
      </dgm:t>
    </dgm:pt>
    <dgm:pt modelId="{DC612F1D-D803-4342-A742-463254BA40E8}" type="parTrans" cxnId="{9E1CDE85-3EF3-6440-94D1-32BD8FEF910E}">
      <dgm:prSet/>
      <dgm:spPr/>
      <dgm:t>
        <a:bodyPr/>
        <a:lstStyle/>
        <a:p>
          <a:endParaRPr lang="en-US"/>
        </a:p>
      </dgm:t>
    </dgm:pt>
    <dgm:pt modelId="{2CF307D7-DE1E-9A4B-9808-E35AE1156A1F}" type="sibTrans" cxnId="{9E1CDE85-3EF3-6440-94D1-32BD8FEF910E}">
      <dgm:prSet/>
      <dgm:spPr/>
      <dgm:t>
        <a:bodyPr/>
        <a:lstStyle/>
        <a:p>
          <a:endParaRPr lang="en-US"/>
        </a:p>
      </dgm:t>
    </dgm:pt>
    <dgm:pt modelId="{8A1F4459-6199-024E-B2E8-D40E9C69F311}">
      <dgm:prSet/>
      <dgm:spPr/>
      <dgm:t>
        <a:bodyPr/>
        <a:lstStyle/>
        <a:p>
          <a:r>
            <a:rPr lang="en-US" dirty="0"/>
            <a:t>Establish procedures for teaching SW expectations</a:t>
          </a:r>
          <a:r>
            <a:rPr lang="en-US" dirty="0">
              <a:latin typeface="Franklin Gothic Medium"/>
            </a:rPr>
            <a:t> </a:t>
          </a:r>
          <a:endParaRPr lang="en-US" dirty="0"/>
        </a:p>
      </dgm:t>
    </dgm:pt>
    <dgm:pt modelId="{CF69E0B0-3B41-EB4E-8420-186A443CE082}" type="parTrans" cxnId="{D341F4F2-12D1-1E4F-935B-14984710AF79}">
      <dgm:prSet/>
      <dgm:spPr/>
      <dgm:t>
        <a:bodyPr/>
        <a:lstStyle/>
        <a:p>
          <a:endParaRPr lang="en-US"/>
        </a:p>
      </dgm:t>
    </dgm:pt>
    <dgm:pt modelId="{449AAB1F-875D-864B-BF1C-87E584A4B2B0}" type="sibTrans" cxnId="{D341F4F2-12D1-1E4F-935B-14984710AF79}">
      <dgm:prSet/>
      <dgm:spPr/>
      <dgm:t>
        <a:bodyPr/>
        <a:lstStyle/>
        <a:p>
          <a:endParaRPr lang="en-US"/>
        </a:p>
      </dgm:t>
    </dgm:pt>
    <dgm:pt modelId="{2B7ABE19-4A4A-D342-A986-C5BFB173C6D7}">
      <dgm:prSet/>
      <dgm:spPr/>
      <dgm:t>
        <a:bodyPr/>
        <a:lstStyle/>
        <a:p>
          <a:r>
            <a:rPr lang="en-US">
              <a:latin typeface="Franklin Gothic Medium"/>
            </a:rPr>
            <a:t>Plan how to</a:t>
          </a:r>
          <a:r>
            <a:rPr lang="en-US"/>
            <a:t> </a:t>
          </a:r>
          <a:r>
            <a:rPr lang="en-US">
              <a:latin typeface="Franklin Gothic Medium"/>
            </a:rPr>
            <a:t>present </a:t>
          </a:r>
          <a:r>
            <a:rPr lang="en-US"/>
            <a:t>and </a:t>
          </a:r>
          <a:r>
            <a:rPr lang="en-US">
              <a:latin typeface="Franklin Gothic Medium"/>
            </a:rPr>
            <a:t>get</a:t>
          </a:r>
          <a:r>
            <a:rPr lang="en-US"/>
            <a:t> feedback from staff on your work!</a:t>
          </a:r>
          <a:r>
            <a:rPr lang="en-US">
              <a:latin typeface="Franklin Gothic Medium"/>
            </a:rPr>
            <a:t> </a:t>
          </a:r>
          <a:endParaRPr lang="en-US" dirty="0"/>
        </a:p>
      </dgm:t>
    </dgm:pt>
    <dgm:pt modelId="{6513E457-EF25-DF42-B704-8C12D95722C3}" type="parTrans" cxnId="{6E8F72C6-CD9B-604E-B068-5001D22989B0}">
      <dgm:prSet/>
      <dgm:spPr/>
      <dgm:t>
        <a:bodyPr/>
        <a:lstStyle/>
        <a:p>
          <a:endParaRPr lang="en-US"/>
        </a:p>
      </dgm:t>
    </dgm:pt>
    <dgm:pt modelId="{06F806F3-3E65-F040-B52D-AFDF22AFBEE4}" type="sibTrans" cxnId="{6E8F72C6-CD9B-604E-B068-5001D22989B0}">
      <dgm:prSet/>
      <dgm:spPr/>
      <dgm:t>
        <a:bodyPr/>
        <a:lstStyle/>
        <a:p>
          <a:endParaRPr lang="en-US"/>
        </a:p>
      </dgm:t>
    </dgm:pt>
    <dgm:pt modelId="{1DD8C6D0-489B-3545-92B0-E95B0103F95A}">
      <dgm:prSet/>
      <dgm:spPr/>
      <dgm:t>
        <a:bodyPr/>
        <a:lstStyle/>
        <a:p>
          <a:r>
            <a:rPr lang="en-US" dirty="0">
              <a:latin typeface="Franklin Gothic Medium"/>
            </a:rPr>
            <a:t>Complete the TIC</a:t>
          </a:r>
        </a:p>
      </dgm:t>
    </dgm:pt>
    <dgm:pt modelId="{0CAD5DCC-0F17-7244-9626-5BD434D31D09}" type="parTrans" cxnId="{97D4E122-88C3-8D47-B2AF-B0D68F3F6762}">
      <dgm:prSet/>
      <dgm:spPr/>
      <dgm:t>
        <a:bodyPr/>
        <a:lstStyle/>
        <a:p>
          <a:endParaRPr lang="en-US"/>
        </a:p>
      </dgm:t>
    </dgm:pt>
    <dgm:pt modelId="{F2B2AF9E-8A3C-234D-82B4-D884BF5B0447}" type="sibTrans" cxnId="{97D4E122-88C3-8D47-B2AF-B0D68F3F6762}">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97D4E122-88C3-8D47-B2AF-B0D68F3F6762}" srcId="{48F713D6-874B-4E4C-BED0-4C17EA4E5A75}" destId="{1DD8C6D0-489B-3545-92B0-E95B0103F95A}" srcOrd="4" destOrd="0" parTransId="{0CAD5DCC-0F17-7244-9626-5BD434D31D09}" sibTransId="{F2B2AF9E-8A3C-234D-82B4-D884BF5B0447}"/>
    <dgm:cxn modelId="{B0AE3228-EE36-BA41-B751-48BE0B7B893B}" type="presOf" srcId="{48F713D6-874B-4E4C-BED0-4C17EA4E5A75}" destId="{CBB73597-3D4A-344F-83D3-4018B604B205}" srcOrd="1" destOrd="0" presId="urn:microsoft.com/office/officeart/2005/8/layout/list1"/>
    <dgm:cxn modelId="{1EBC1532-A153-B148-B373-2BBB98B5810B}" type="presOf" srcId="{05D97896-9045-6849-A71D-8E42F9CC8889}" destId="{F5E844B0-FBE2-CC45-AE3A-9A7227D8BDE8}" srcOrd="0" destOrd="0" presId="urn:microsoft.com/office/officeart/2005/8/layout/list1"/>
    <dgm:cxn modelId="{D36C1334-399B-CD40-BF74-86DFA35FC18E}" srcId="{48F713D6-874B-4E4C-BED0-4C17EA4E5A75}" destId="{52D8E2F3-0364-9447-8045-B50D84D1A3C5}" srcOrd="0" destOrd="0" parTransId="{3BBB15D3-0673-B54F-869A-83E10D81859F}" sibTransId="{E665E21A-FA48-9F4E-A7F3-4B9DE7B62FDE}"/>
    <dgm:cxn modelId="{C8315E3A-3969-884A-9C52-4FA65FDBB45B}" srcId="{B5808C49-E0DE-7542-B5D0-D9EC2E960C7D}" destId="{7FEA38EA-AB2C-3C4E-BAA3-666C727192EA}" srcOrd="0" destOrd="0" parTransId="{F07C5A8F-7E44-B447-A672-839DCEF2F8FD}" sibTransId="{C2C04565-EF72-E641-A640-5A58806BB23E}"/>
    <dgm:cxn modelId="{05829040-D522-4841-9BEF-8A439A465456}" type="presOf" srcId="{1DD8C6D0-489B-3545-92B0-E95B0103F95A}" destId="{6DEC4ABA-01BF-B445-B753-0C4747FBD7B7}" srcOrd="0" destOrd="4" presId="urn:microsoft.com/office/officeart/2005/8/layout/list1"/>
    <dgm:cxn modelId="{29AEA861-1CCF-7D4A-B210-21BD7C757BEC}" type="presOf" srcId="{1901A172-E750-624F-ADD3-D38FCAE56A02}" destId="{CE8F6958-B957-B144-A963-026AA1D9ABDB}" srcOrd="0" destOrd="2" presId="urn:microsoft.com/office/officeart/2005/8/layout/list1"/>
    <dgm:cxn modelId="{64CD1552-14D3-0240-BE13-DC3365155DF1}" srcId="{05D97896-9045-6849-A71D-8E42F9CC8889}" destId="{B5808C49-E0DE-7542-B5D0-D9EC2E960C7D}" srcOrd="0" destOrd="0" parTransId="{ED57B4FE-9BC4-6B43-83D1-815C64E0A98F}" sibTransId="{940E4135-6CB1-834A-9E54-009269C18648}"/>
    <dgm:cxn modelId="{3507DC74-BB1A-3747-A4EB-3A2F2AFF0C2A}" type="presOf" srcId="{139B28B7-98AE-2442-8242-E675E9F54483}" destId="{107712AD-F0E7-8045-90F3-AA033147F7E7}" srcOrd="0" destOrd="0" presId="urn:microsoft.com/office/officeart/2005/8/layout/list1"/>
    <dgm:cxn modelId="{F922DA78-D131-0F47-AF40-388712E08629}" type="presOf" srcId="{05D97896-9045-6849-A71D-8E42F9CC8889}" destId="{FDC1BDC8-9000-5F46-8ACC-75AD0D32A6E6}" srcOrd="1" destOrd="0" presId="urn:microsoft.com/office/officeart/2005/8/layout/list1"/>
    <dgm:cxn modelId="{9E1CDE85-3EF3-6440-94D1-32BD8FEF910E}" srcId="{48F713D6-874B-4E4C-BED0-4C17EA4E5A75}" destId="{BC10DC63-DBEE-1C41-A931-D4D61B410BEC}" srcOrd="1" destOrd="0" parTransId="{DC612F1D-D803-4342-A742-463254BA40E8}" sibTransId="{2CF307D7-DE1E-9A4B-9808-E35AE1156A1F}"/>
    <dgm:cxn modelId="{E35F138A-27E1-D54E-A93C-D7617E97E5CA}" type="presOf" srcId="{8A1F4459-6199-024E-B2E8-D40E9C69F311}" destId="{6DEC4ABA-01BF-B445-B753-0C4747FBD7B7}" srcOrd="0" destOrd="2" presId="urn:microsoft.com/office/officeart/2005/8/layout/list1"/>
    <dgm:cxn modelId="{E996AF91-3935-4E4F-A83A-7FFB12C3BBAA}" type="presOf" srcId="{ED7CFE95-CC47-1846-87BF-8D46108146C2}" destId="{CE8F6958-B957-B144-A963-026AA1D9ABDB}" srcOrd="0" destOrd="3" presId="urn:microsoft.com/office/officeart/2005/8/layout/list1"/>
    <dgm:cxn modelId="{FDE21C9D-5440-3A4D-91B6-9811B4727826}" type="presOf" srcId="{B5808C49-E0DE-7542-B5D0-D9EC2E960C7D}" destId="{CE8F6958-B957-B144-A963-026AA1D9ABDB}" srcOrd="0" destOrd="0" presId="urn:microsoft.com/office/officeart/2005/8/layout/list1"/>
    <dgm:cxn modelId="{6A1CCDA2-8697-1343-ABFB-C4E2C52CBB4E}" type="presOf" srcId="{7FEA38EA-AB2C-3C4E-BAA3-666C727192EA}" destId="{CE8F6958-B957-B144-A963-026AA1D9ABDB}" srcOrd="0" destOrd="1" presId="urn:microsoft.com/office/officeart/2005/8/layout/list1"/>
    <dgm:cxn modelId="{6429D0A8-1A60-624F-BDAD-4C9510A4D4CE}" type="presOf" srcId="{BC10DC63-DBEE-1C41-A931-D4D61B410BEC}" destId="{6DEC4ABA-01BF-B445-B753-0C4747FBD7B7}" srcOrd="0" destOrd="1" presId="urn:microsoft.com/office/officeart/2005/8/layout/list1"/>
    <dgm:cxn modelId="{BA406DA9-5E3B-234E-92DA-60FF57F51E5E}" type="presOf" srcId="{48F713D6-874B-4E4C-BED0-4C17EA4E5A75}" destId="{8A70A0D7-DCB4-7044-A1FB-0060A6DAA495}" srcOrd="0" destOrd="0" presId="urn:microsoft.com/office/officeart/2005/8/layout/list1"/>
    <dgm:cxn modelId="{BC2314BC-0074-CA46-AB55-276190B32157}" srcId="{1901A172-E750-624F-ADD3-D38FCAE56A02}" destId="{ED7CFE95-CC47-1846-87BF-8D46108146C2}" srcOrd="0" destOrd="0" parTransId="{304EF4A1-B24B-3240-94EF-0F8A75AED210}" sibTransId="{1EF7724E-FEB6-7C47-94B6-21FC0FCC567C}"/>
    <dgm:cxn modelId="{9608A0BF-149A-3849-A886-74DCC21A6D61}" type="presOf" srcId="{52D8E2F3-0364-9447-8045-B50D84D1A3C5}" destId="{6DEC4ABA-01BF-B445-B753-0C4747FBD7B7}" srcOrd="0" destOrd="0" presId="urn:microsoft.com/office/officeart/2005/8/layout/list1"/>
    <dgm:cxn modelId="{6E8F72C6-CD9B-604E-B068-5001D22989B0}" srcId="{48F713D6-874B-4E4C-BED0-4C17EA4E5A75}" destId="{2B7ABE19-4A4A-D342-A986-C5BFB173C6D7}" srcOrd="3" destOrd="0" parTransId="{6513E457-EF25-DF42-B704-8C12D95722C3}" sibTransId="{06F806F3-3E65-F040-B52D-AFDF22AFBEE4}"/>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D341F4F2-12D1-1E4F-935B-14984710AF79}" srcId="{48F713D6-874B-4E4C-BED0-4C17EA4E5A75}" destId="{8A1F4459-6199-024E-B2E8-D40E9C69F311}" srcOrd="2" destOrd="0" parTransId="{CF69E0B0-3B41-EB4E-8420-186A443CE082}" sibTransId="{449AAB1F-875D-864B-BF1C-87E584A4B2B0}"/>
    <dgm:cxn modelId="{19D6E1F8-05B4-EB40-86BA-204E2EA691A5}" type="presOf" srcId="{2B7ABE19-4A4A-D342-A986-C5BFB173C6D7}" destId="{6DEC4ABA-01BF-B445-B753-0C4747FBD7B7}" srcOrd="0" destOrd="3" presId="urn:microsoft.com/office/officeart/2005/8/layout/list1"/>
    <dgm:cxn modelId="{00E674FE-C11A-2647-A0B7-11CE6A036957}" srcId="{05D97896-9045-6849-A71D-8E42F9CC8889}" destId="{1901A172-E750-624F-ADD3-D38FCAE56A02}" srcOrd="1" destOrd="0" parTransId="{2BCD2158-E121-114D-AC97-039B3876E565}" sibTransId="{103F7811-9150-D144-AD2C-B9F96AC6C4FC}"/>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7255F264-5826-1F42-B0F6-E0E7947192DD}" type="presParOf" srcId="{107712AD-F0E7-8045-90F3-AA033147F7E7}" destId="{DFE5B9B3-FF9A-574B-8877-E07E2393154C}" srcOrd="4" destOrd="0" presId="urn:microsoft.com/office/officeart/2005/8/layout/list1"/>
    <dgm:cxn modelId="{2A6FCB4F-B8D8-B441-B940-E273D5B4E8F8}" type="presParOf" srcId="{DFE5B9B3-FF9A-574B-8877-E07E2393154C}" destId="{8A70A0D7-DCB4-7044-A1FB-0060A6DAA495}" srcOrd="0" destOrd="0" presId="urn:microsoft.com/office/officeart/2005/8/layout/list1"/>
    <dgm:cxn modelId="{4017949E-23D9-1049-AE63-F2273F6C5BFD}" type="presParOf" srcId="{DFE5B9B3-FF9A-574B-8877-E07E2393154C}" destId="{CBB73597-3D4A-344F-83D3-4018B604B205}" srcOrd="1" destOrd="0" presId="urn:microsoft.com/office/officeart/2005/8/layout/list1"/>
    <dgm:cxn modelId="{5864D3FE-BD13-C048-A38B-AB00DB380E9F}" type="presParOf" srcId="{107712AD-F0E7-8045-90F3-AA033147F7E7}" destId="{98101CFE-A5CF-C042-B9DA-C11C4EB719A1}" srcOrd="5" destOrd="0" presId="urn:microsoft.com/office/officeart/2005/8/layout/list1"/>
    <dgm:cxn modelId="{EA10431E-1D6E-AD4F-9236-5514B90E8B44}"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2" qsCatId="simple" csTypeId="urn:microsoft.com/office/officeart/2005/8/colors/colorful1" csCatId="colorful" phldr="1"/>
      <dgm:spPr/>
    </dgm:pt>
    <dgm:pt modelId="{125DE95B-E3E9-488D-843B-7EA58128D643}">
      <dgm:prSet phldrT="[Text]" custT="1"/>
      <dgm:spPr/>
      <dgm:t>
        <a:bodyPr/>
        <a:lstStyle/>
        <a:p>
          <a:r>
            <a:rPr lang="en-US" sz="1800" u="none" dirty="0">
              <a:latin typeface="Hind Vadodara" panose="020B0604020202020204" charset="0"/>
              <a:cs typeface="Hind Vadodara" panose="020B0604020202020204" charset="0"/>
            </a:rPr>
            <a:t>Self</a:t>
          </a:r>
        </a:p>
      </dgm:t>
    </dgm:pt>
    <dgm:pt modelId="{FC0A28C2-A13D-4C48-9C34-B680EB2A2603}" type="par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D9CD180-E412-4B7F-9890-DD3E1E8793A4}" type="sib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86F1C33-506F-487F-AA18-A30EE2A2534E}">
      <dgm:prSet phldrT="[Text]" custT="1"/>
      <dgm:spPr/>
      <dgm:t>
        <a:bodyPr/>
        <a:lstStyle/>
        <a:p>
          <a:r>
            <a:rPr lang="en-US" sz="1800" u="none" dirty="0">
              <a:latin typeface="Hind Vadodara" panose="020B0604020202020204" charset="0"/>
              <a:cs typeface="Hind Vadodara" panose="020B0604020202020204" charset="0"/>
            </a:rPr>
            <a:t>Others</a:t>
          </a:r>
        </a:p>
      </dgm:t>
    </dgm:pt>
    <dgm:pt modelId="{B2D69183-3673-4FF1-92D6-76326856F341}" type="par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54ACB2D9-0489-40D3-8720-56FF48219C7D}" type="sib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AB22F439-5CF3-4003-BBB3-B5FD5EE3EBA7}">
      <dgm:prSet phldrT="[Text]" custT="1"/>
      <dgm:spPr/>
      <dgm:t>
        <a:bodyPr/>
        <a:lstStyle/>
        <a:p>
          <a:r>
            <a:rPr lang="en-US" sz="1800" u="none" dirty="0">
              <a:latin typeface="Hind Vadodara" panose="020B0604020202020204" charset="0"/>
              <a:cs typeface="Hind Vadodara" panose="020B0604020202020204" charset="0"/>
            </a:rPr>
            <a:t>Environment</a:t>
          </a:r>
        </a:p>
      </dgm:t>
    </dgm:pt>
    <dgm:pt modelId="{42A9B59D-B81E-4DB7-A89D-08E57A386F5F}" type="par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FAFF8CAA-7011-4352-BD37-268AB4AA9613}" type="sib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828ED403-1C9B-4A7D-8888-1BC05EA78903}">
      <dgm:prSet phldrT="[Text]" custT="1"/>
      <dgm:spPr/>
      <dgm:t>
        <a:bodyPr/>
        <a:lstStyle/>
        <a:p>
          <a:r>
            <a:rPr lang="en-US" sz="2400" b="0" i="0" u="none" dirty="0">
              <a:latin typeface="Hind Vadodara" panose="020B0604020202020204" charset="0"/>
              <a:cs typeface="Hind Vadodara" panose="020B0604020202020204" charset="0"/>
            </a:rPr>
            <a:t>Self-monitor (Are you participating? Engaged as a learner?)​</a:t>
          </a:r>
          <a:endParaRPr lang="en-US" sz="2400" u="none" dirty="0">
            <a:latin typeface="Hind Vadodara" panose="020B0604020202020204" charset="0"/>
            <a:cs typeface="Hind Vadodara" panose="020B0604020202020204" charset="0"/>
          </a:endParaRPr>
        </a:p>
      </dgm:t>
    </dgm:pt>
    <dgm:pt modelId="{8B8B8CA0-07E7-4F73-9F41-B05C6E1A904C}" type="par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1B28F0B9-39F8-4BAC-9D40-2785A53A6960}" type="sib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9402A2C1-EFD7-4C69-A569-0E91A340BD90}">
      <dgm:prSet phldrT="[Text]" custT="1"/>
      <dgm:spPr/>
      <dgm:t>
        <a:bodyPr/>
        <a:lstStyle/>
        <a:p>
          <a:r>
            <a:rPr lang="en-US" sz="2400" b="0" i="0" u="none" dirty="0">
              <a:latin typeface="Hind Vadodara" panose="020B0604020202020204" charset="0"/>
              <a:cs typeface="Hind Vadodara" panose="020B0604020202020204" charset="0"/>
            </a:rPr>
            <a:t>Mute when listening, unmute to talk​</a:t>
          </a:r>
          <a:endParaRPr lang="en-US" sz="2400" u="none" dirty="0">
            <a:latin typeface="Hind Vadodara" panose="020B0604020202020204" charset="0"/>
            <a:cs typeface="Hind Vadodara" panose="020B0604020202020204" charset="0"/>
          </a:endParaRPr>
        </a:p>
      </dgm:t>
    </dgm:pt>
    <dgm:pt modelId="{6B97C39A-0735-41AE-94C2-E380B46D5881}" type="par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7C51D187-FC73-4D59-992A-5E19349D5359}" type="sib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0F0E129E-123A-4075-B2C8-F39A140C88D8}">
      <dgm:prSet phldrT="[Text]" custT="1"/>
      <dgm:spPr/>
      <dgm:t>
        <a:bodyPr/>
        <a:lstStyle/>
        <a:p>
          <a:r>
            <a:rPr lang="en-US" sz="2400" b="0" i="0" u="none" dirty="0">
              <a:latin typeface="Hind Vadodara" panose="020B0604020202020204" charset="0"/>
              <a:cs typeface="Hind Vadodara" panose="020B0604020202020204" charset="0"/>
            </a:rPr>
            <a:t>Have your computer charged and ready to go​</a:t>
          </a:r>
          <a:endParaRPr lang="en-US" sz="2400" u="none" dirty="0">
            <a:latin typeface="Hind Vadodara" panose="020B0604020202020204" charset="0"/>
            <a:cs typeface="Hind Vadodara" panose="020B0604020202020204" charset="0"/>
          </a:endParaRPr>
        </a:p>
      </dgm:t>
    </dgm:pt>
    <dgm:pt modelId="{BD673D81-C33B-45D8-947C-AEA9A28C39F0}" type="par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D290D2A6-87EB-4C58-AF76-15E8A9414FCF}" type="sib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57B14E31-904F-9E42-8B3C-22AEC9323D6C}">
      <dgm:prSet custT="1"/>
      <dgm:spPr/>
      <dgm:t>
        <a:bodyPr/>
        <a:lstStyle/>
        <a:p>
          <a:pPr>
            <a:buFont typeface="Arial" panose="020B0604020202020204" pitchFamily="34" charset="0"/>
            <a:buChar char="•"/>
          </a:pPr>
          <a:r>
            <a:rPr lang="en-US" sz="2400" b="0" i="0" u="none" dirty="0">
              <a:latin typeface="Hind Vadodara" panose="020B0604020202020204" charset="0"/>
              <a:cs typeface="Hind Vadodara" panose="020B0604020202020204" charset="0"/>
            </a:rPr>
            <a:t>Stretch, break, stand as needed​</a:t>
          </a:r>
        </a:p>
      </dgm:t>
    </dgm:pt>
    <dgm:pt modelId="{1232258B-E26D-2348-ACE9-6019D7660EDB}" type="par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AFA65297-3CCA-9540-9085-842F06BF1354}" type="sib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DCC1A310-1C79-CA41-BC8F-F2F7F4B654F7}">
      <dgm:prSet custT="1"/>
      <dgm:spPr/>
      <dgm:t>
        <a:bodyPr/>
        <a:lstStyle/>
        <a:p>
          <a:pPr>
            <a:buFont typeface="Arial" panose="020B0604020202020204" pitchFamily="34" charset="0"/>
            <a:buChar char="•"/>
          </a:pPr>
          <a:r>
            <a:rPr lang="en-US" sz="2400" b="0" i="0" u="none" dirty="0">
              <a:latin typeface="Hind Vadodara" panose="020B0604020202020204" charset="0"/>
              <a:cs typeface="Hind Vadodara" panose="020B0604020202020204" charset="0"/>
            </a:rPr>
            <a:t>If you have questions or comments, unmute, use the chat box, or click the "raise hand" icon</a:t>
          </a:r>
          <a:endParaRPr lang="en-US" sz="1600" b="0" i="0" u="none" dirty="0">
            <a:latin typeface="Hind Vadodara" panose="020B0604020202020204" charset="0"/>
            <a:cs typeface="Hind Vadodara" panose="020B0604020202020204" charset="0"/>
          </a:endParaRPr>
        </a:p>
      </dgm:t>
    </dgm:pt>
    <dgm:pt modelId="{E958D3D5-5FFD-3443-ABCD-1A2DA811BB55}" type="par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4EA0A432-1AE2-314A-852F-0C7E44A36EC0}" type="sib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6D196861-CC28-5141-BDFB-4E8105D813E6}">
      <dgm:prSet custT="1"/>
      <dgm:spPr/>
      <dgm:t>
        <a:bodyPr/>
        <a:lstStyle/>
        <a:p>
          <a:pPr>
            <a:buFont typeface="Arial" panose="020B0604020202020204" pitchFamily="34" charset="0"/>
            <a:buChar char="•"/>
          </a:pPr>
          <a:r>
            <a:rPr lang="en-US" sz="2400" b="0" i="0" u="none" dirty="0">
              <a:latin typeface="Hind Vadodara" panose="020B0604020202020204" charset="0"/>
              <a:cs typeface="Hind Vadodara" panose="020B0604020202020204" charset="0"/>
            </a:rPr>
            <a:t>Work as a team - room for every voice, reinforce participation</a:t>
          </a:r>
        </a:p>
      </dgm:t>
    </dgm:pt>
    <dgm:pt modelId="{6357D1EC-994F-334C-9702-FBF51E8FA600}" type="par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0A0D8850-D6AE-CF4C-AEBD-16B2E752A0CB}" type="sib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8EB504CA-CFC6-5C40-B9F2-473E4994B7D4}">
      <dgm:prSet custT="1"/>
      <dgm:spPr/>
      <dgm:t>
        <a:bodyPr/>
        <a:lstStyle/>
        <a:p>
          <a:pPr>
            <a:buFont typeface="Arial" panose="020B0604020202020204" pitchFamily="34" charset="0"/>
            <a:buChar char="•"/>
          </a:pPr>
          <a:r>
            <a:rPr lang="en-US" sz="2400" b="0" i="0" u="none" dirty="0">
              <a:latin typeface="Hind Vadodara" panose="020B0604020202020204" charset="0"/>
              <a:cs typeface="Hind Vadodara" panose="020B0604020202020204" charset="0"/>
            </a:rPr>
            <a:t>Keep necessary materials at hand (e.g., action plan &amp; other docs, water, snacks, etc.)​</a:t>
          </a:r>
        </a:p>
      </dgm:t>
    </dgm:pt>
    <dgm:pt modelId="{1F59243E-608F-4348-9D00-77EED6726E06}" type="par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7102E076-737A-264B-A10C-2AEDA7D1E937}" type="sib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69612">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Y="47736"/>
      <dgm:spPr/>
    </dgm:pt>
    <dgm:pt modelId="{DEEF4213-91C0-4DFA-A1E8-D6E76A9D48BD}" type="pres">
      <dgm:prSet presAssocID="{125DE95B-E3E9-488D-843B-7EA58128D643}" presName="adorn" presStyleLbl="fgAccFollowNode1" presStyleIdx="0" presStyleCnt="3" custLinFactNeighborY="554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6961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473" custLinFactNeighborY="53063"/>
      <dgm:spPr/>
    </dgm:pt>
    <dgm:pt modelId="{161E2365-CB26-459A-8F0C-B10C3E646E56}" type="pres">
      <dgm:prSet presAssocID="{786F1C33-506F-487F-AA18-A30EE2A2534E}" presName="adorn" presStyleLbl="fgAccFollowNode1" presStyleIdx="1" presStyleCnt="3" custLinFactNeighborY="5409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69612">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Y="49140"/>
      <dgm:spPr/>
    </dgm:pt>
    <dgm:pt modelId="{EE5FFD93-52F3-418C-BBBA-24CAF019EF16}" type="pres">
      <dgm:prSet presAssocID="{AB22F439-5CF3-4003-BBB3-B5FD5EE3EBA7}" presName="adorn" presStyleLbl="fgAccFollowNode1" presStyleIdx="2" presStyleCnt="3" custLinFactNeighborY="5409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1" destOrd="0" parTransId="{6357D1EC-994F-334C-9702-FBF51E8FA600}" sibTransId="{0A0D8850-D6AE-CF4C-AEBD-16B2E752A0CB}"/>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2"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1" destOrd="0" parTransId="{1F59243E-608F-4348-9D00-77EED6726E06}" sibTransId="{7102E076-737A-264B-A10C-2AEDA7D1E937}"/>
    <dgm:cxn modelId="{4FAC0538-C71C-154F-9F37-67C2EDAA3403}" type="presOf" srcId="{8EB504CA-CFC6-5C40-B9F2-473E4994B7D4}" destId="{5F2F90E6-CF6C-47CE-A6A2-78658417800F}" srcOrd="0" destOrd="1" presId="urn:microsoft.com/office/officeart/2005/8/layout/bList2"/>
    <dgm:cxn modelId="{03EB2B39-3F86-4D18-8150-C21DECB6193F}" type="presOf" srcId="{AB22F439-5CF3-4003-BBB3-B5FD5EE3EBA7}" destId="{BD210979-5005-46DE-8F11-99CF54A465F1}" srcOrd="0" destOrd="0" presId="urn:microsoft.com/office/officeart/2005/8/layout/bList2"/>
    <dgm:cxn modelId="{C24F015E-B30A-491C-AFFA-6E9A04E74098}" type="presOf" srcId="{9402A2C1-EFD7-4C69-A569-0E91A340BD90}" destId="{173ADCC0-45AB-4F03-8B39-78AD7803ABF7}" srcOrd="0" destOrd="0" presId="urn:microsoft.com/office/officeart/2005/8/layout/bList2"/>
    <dgm:cxn modelId="{DD611061-8931-4107-8CE7-095C827B35A1}" type="presOf" srcId="{C6DBD0AA-A092-4369-B815-D2A27D780C58}" destId="{DAF4D648-EEB5-43F0-B6E1-95A2D48591A9}" srcOrd="0" destOrd="0" presId="urn:microsoft.com/office/officeart/2005/8/layout/bList2"/>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EB095079-CFD2-4628-9212-498D62BB2F06}" srcId="{125DE95B-E3E9-488D-843B-7EA58128D643}" destId="{828ED403-1C9B-4A7D-8888-1BC05EA78903}" srcOrd="0" destOrd="0" parTransId="{8B8B8CA0-07E7-4F73-9F41-B05C6E1A904C}" sibTransId="{1B28F0B9-39F8-4BAC-9D40-2785A53A6960}"/>
    <dgm:cxn modelId="{06F10583-3C6C-4C14-8F5D-A175C31623AF}" srcId="{C6DBD0AA-A092-4369-B815-D2A27D780C58}" destId="{AB22F439-5CF3-4003-BBB3-B5FD5EE3EBA7}" srcOrd="2" destOrd="0" parTransId="{42A9B59D-B81E-4DB7-A89D-08E57A386F5F}" sibTransId="{FAFF8CAA-7011-4352-BD37-268AB4AA9613}"/>
    <dgm:cxn modelId="{4FD88E8E-6D91-4863-BDC5-39C395896215}" type="presOf" srcId="{125DE95B-E3E9-488D-843B-7EA58128D643}" destId="{DFA50C83-93AF-4FDE-B778-50A2E26547C0}" srcOrd="0" destOrd="0" presId="urn:microsoft.com/office/officeart/2005/8/layout/bList2"/>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1" presId="urn:microsoft.com/office/officeart/2005/8/layout/bList2"/>
    <dgm:cxn modelId="{90B1D5BB-0218-4638-8A8A-C1D62BD8F92E}" type="presOf" srcId="{54ACB2D9-0489-40D3-8720-56FF48219C7D}" destId="{447B6574-E608-4F2E-BAD5-363CC256CA90}" srcOrd="0" destOrd="0" presId="urn:microsoft.com/office/officeart/2005/8/layout/bList2"/>
    <dgm:cxn modelId="{C414F2BC-7EB4-6140-8C4C-49BAC2D6A8C0}" srcId="{125DE95B-E3E9-488D-843B-7EA58128D643}" destId="{57B14E31-904F-9E42-8B3C-22AEC9323D6C}" srcOrd="1" destOrd="0" parTransId="{1232258B-E26D-2348-ACE9-6019D7660EDB}" sibTransId="{AFA65297-3CCA-9540-9085-842F06BF1354}"/>
    <dgm:cxn modelId="{9118DAC8-BEDA-3B4F-9C77-817F427330CF}" srcId="{125DE95B-E3E9-488D-843B-7EA58128D643}" destId="{DCC1A310-1C79-CA41-BC8F-F2F7F4B654F7}" srcOrd="2" destOrd="0" parTransId="{E958D3D5-5FFD-3443-ABCD-1A2DA811BB55}" sibTransId="{4EA0A432-1AE2-314A-852F-0C7E44A36EC0}"/>
    <dgm:cxn modelId="{F9EAC3D7-ABBA-4E2D-8994-A1F7F54318D9}" type="presOf" srcId="{786F1C33-506F-487F-AA18-A30EE2A2534E}" destId="{D824D08C-3F4C-46FF-AB3B-44226A1CB33A}" srcOrd="0" destOrd="0" presId="urn:microsoft.com/office/officeart/2005/8/layout/bList2"/>
    <dgm:cxn modelId="{D6DE41F6-91EF-EF45-8C23-7A0A14A30609}" type="presOf" srcId="{57B14E31-904F-9E42-8B3C-22AEC9323D6C}" destId="{F51D0157-A438-46CA-8EB0-F10C3EDBB633}"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B1869C-2756-4CB6-BD69-AF237E7FDC7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437F902-D46E-47D8-BDCC-FEE7599916F2}">
      <dgm:prSet/>
      <dgm:spPr/>
      <dgm:t>
        <a:bodyPr/>
        <a:lstStyle/>
        <a:p>
          <a:pPr algn="ctr"/>
          <a:r>
            <a:rPr lang="en-US" b="0"/>
            <a:t>Staff buy in</a:t>
          </a:r>
        </a:p>
      </dgm:t>
    </dgm:pt>
    <dgm:pt modelId="{60C987CD-DBA3-4F9A-9343-DEEC425CA7B8}" type="parTrans" cxnId="{BC54033B-F59C-403F-A352-12A52E8427CE}">
      <dgm:prSet/>
      <dgm:spPr/>
      <dgm:t>
        <a:bodyPr/>
        <a:lstStyle/>
        <a:p>
          <a:pPr algn="ctr"/>
          <a:endParaRPr lang="en-US" b="1"/>
        </a:p>
      </dgm:t>
    </dgm:pt>
    <dgm:pt modelId="{9A752E96-C214-4566-88AA-E52466B4C582}" type="sibTrans" cxnId="{BC54033B-F59C-403F-A352-12A52E8427CE}">
      <dgm:prSet/>
      <dgm:spPr/>
      <dgm:t>
        <a:bodyPr/>
        <a:lstStyle/>
        <a:p>
          <a:pPr algn="ctr"/>
          <a:endParaRPr lang="en-US" b="1"/>
        </a:p>
      </dgm:t>
    </dgm:pt>
    <dgm:pt modelId="{01E7D1C6-E3D2-4663-A05E-A323F3EFF731}">
      <dgm:prSet/>
      <dgm:spPr/>
      <dgm:t>
        <a:bodyPr/>
        <a:lstStyle/>
        <a:p>
          <a:pPr algn="ctr" rtl="0"/>
          <a:r>
            <a:rPr lang="en-US" b="1" dirty="0">
              <a:latin typeface="Calibri Light" panose="020F0302020204030204"/>
            </a:rPr>
            <a:t>Ensuring</a:t>
          </a:r>
          <a:r>
            <a:rPr lang="en-US" b="1" dirty="0"/>
            <a:t> </a:t>
          </a:r>
          <a:r>
            <a:rPr lang="en-US" b="1" dirty="0">
              <a:latin typeface="Calibri Light" panose="020F0302020204030204"/>
            </a:rPr>
            <a:t>our supports reflect each member of our school community (</a:t>
          </a:r>
          <a:r>
            <a:rPr lang="en-US" b="1" dirty="0"/>
            <a:t>students, parents, community members).</a:t>
          </a:r>
        </a:p>
      </dgm:t>
    </dgm:pt>
    <dgm:pt modelId="{3C74303A-F950-48FA-9AF9-DD27537E086B}" type="parTrans" cxnId="{591CD7C8-AB8A-43D5-B6B4-745E9314B766}">
      <dgm:prSet/>
      <dgm:spPr/>
      <dgm:t>
        <a:bodyPr/>
        <a:lstStyle/>
        <a:p>
          <a:pPr algn="ctr"/>
          <a:endParaRPr lang="en-US" b="1"/>
        </a:p>
      </dgm:t>
    </dgm:pt>
    <dgm:pt modelId="{6A689F89-576D-4FCC-A876-9DE1B886D6B4}" type="sibTrans" cxnId="{591CD7C8-AB8A-43D5-B6B4-745E9314B766}">
      <dgm:prSet/>
      <dgm:spPr/>
      <dgm:t>
        <a:bodyPr/>
        <a:lstStyle/>
        <a:p>
          <a:pPr algn="ctr"/>
          <a:endParaRPr lang="en-US" b="1"/>
        </a:p>
      </dgm:t>
    </dgm:pt>
    <dgm:pt modelId="{A94EBC72-089C-4348-BBD5-166B518A2687}">
      <dgm:prSet/>
      <dgm:spPr/>
      <dgm:t>
        <a:bodyPr/>
        <a:lstStyle/>
        <a:p>
          <a:pPr algn="ctr"/>
          <a:r>
            <a:rPr lang="en-US" b="0" dirty="0"/>
            <a:t>Ensuring </a:t>
          </a:r>
          <a:r>
            <a:rPr lang="en-US" b="1" dirty="0"/>
            <a:t>different perspectives </a:t>
          </a:r>
          <a:r>
            <a:rPr lang="en-US" b="0" dirty="0"/>
            <a:t>and</a:t>
          </a:r>
          <a:r>
            <a:rPr lang="en-US" b="1" dirty="0"/>
            <a:t> cultural values </a:t>
          </a:r>
          <a:r>
            <a:rPr lang="en-US" b="0" dirty="0"/>
            <a:t>are considered.</a:t>
          </a:r>
        </a:p>
      </dgm:t>
    </dgm:pt>
    <dgm:pt modelId="{FF0657C8-3E5D-4954-98CD-1C5BE5AF4C91}" type="parTrans" cxnId="{7F45483E-A999-4C15-B80D-D7ADE28AF1A1}">
      <dgm:prSet/>
      <dgm:spPr/>
      <dgm:t>
        <a:bodyPr/>
        <a:lstStyle/>
        <a:p>
          <a:pPr algn="ctr"/>
          <a:endParaRPr lang="en-US" b="1"/>
        </a:p>
      </dgm:t>
    </dgm:pt>
    <dgm:pt modelId="{8E1B17CB-9C64-4BA3-A81D-76E8F74C2EE7}" type="sibTrans" cxnId="{7F45483E-A999-4C15-B80D-D7ADE28AF1A1}">
      <dgm:prSet/>
      <dgm:spPr/>
      <dgm:t>
        <a:bodyPr/>
        <a:lstStyle/>
        <a:p>
          <a:pPr algn="ctr"/>
          <a:endParaRPr lang="en-US" b="1"/>
        </a:p>
      </dgm:t>
    </dgm:pt>
    <dgm:pt modelId="{111CEF9F-D7E9-4A6D-B4DD-7CCE092AB0D7}" type="pres">
      <dgm:prSet presAssocID="{45B1869C-2756-4CB6-BD69-AF237E7FDC7B}" presName="linear" presStyleCnt="0">
        <dgm:presLayoutVars>
          <dgm:animLvl val="lvl"/>
          <dgm:resizeHandles val="exact"/>
        </dgm:presLayoutVars>
      </dgm:prSet>
      <dgm:spPr/>
    </dgm:pt>
    <dgm:pt modelId="{49010EAE-D23B-47C1-AE0A-39E0AA9BC60B}" type="pres">
      <dgm:prSet presAssocID="{9437F902-D46E-47D8-BDCC-FEE7599916F2}" presName="parentText" presStyleLbl="node1" presStyleIdx="0" presStyleCnt="3">
        <dgm:presLayoutVars>
          <dgm:chMax val="0"/>
          <dgm:bulletEnabled val="1"/>
        </dgm:presLayoutVars>
      </dgm:prSet>
      <dgm:spPr/>
    </dgm:pt>
    <dgm:pt modelId="{3BC42D1B-98AF-4B6A-B67C-41C6EC87DDDD}" type="pres">
      <dgm:prSet presAssocID="{9A752E96-C214-4566-88AA-E52466B4C582}" presName="spacer" presStyleCnt="0"/>
      <dgm:spPr/>
    </dgm:pt>
    <dgm:pt modelId="{4D8CBBD9-7DF2-425F-90C1-E87738E4B47D}" type="pres">
      <dgm:prSet presAssocID="{01E7D1C6-E3D2-4663-A05E-A323F3EFF731}" presName="parentText" presStyleLbl="node1" presStyleIdx="1" presStyleCnt="3">
        <dgm:presLayoutVars>
          <dgm:chMax val="0"/>
          <dgm:bulletEnabled val="1"/>
        </dgm:presLayoutVars>
      </dgm:prSet>
      <dgm:spPr/>
    </dgm:pt>
    <dgm:pt modelId="{293BD6CD-77E0-4366-82A3-2012F053DFF4}" type="pres">
      <dgm:prSet presAssocID="{6A689F89-576D-4FCC-A876-9DE1B886D6B4}" presName="spacer" presStyleCnt="0"/>
      <dgm:spPr/>
    </dgm:pt>
    <dgm:pt modelId="{EC9E93DF-22D7-4D72-AA9D-AD51BF5F5315}" type="pres">
      <dgm:prSet presAssocID="{A94EBC72-089C-4348-BBD5-166B518A2687}" presName="parentText" presStyleLbl="node1" presStyleIdx="2" presStyleCnt="3">
        <dgm:presLayoutVars>
          <dgm:chMax val="0"/>
          <dgm:bulletEnabled val="1"/>
        </dgm:presLayoutVars>
      </dgm:prSet>
      <dgm:spPr/>
    </dgm:pt>
  </dgm:ptLst>
  <dgm:cxnLst>
    <dgm:cxn modelId="{BC54033B-F59C-403F-A352-12A52E8427CE}" srcId="{45B1869C-2756-4CB6-BD69-AF237E7FDC7B}" destId="{9437F902-D46E-47D8-BDCC-FEE7599916F2}" srcOrd="0" destOrd="0" parTransId="{60C987CD-DBA3-4F9A-9343-DEEC425CA7B8}" sibTransId="{9A752E96-C214-4566-88AA-E52466B4C582}"/>
    <dgm:cxn modelId="{7F45483E-A999-4C15-B80D-D7ADE28AF1A1}" srcId="{45B1869C-2756-4CB6-BD69-AF237E7FDC7B}" destId="{A94EBC72-089C-4348-BBD5-166B518A2687}" srcOrd="2" destOrd="0" parTransId="{FF0657C8-3E5D-4954-98CD-1C5BE5AF4C91}" sibTransId="{8E1B17CB-9C64-4BA3-A81D-76E8F74C2EE7}"/>
    <dgm:cxn modelId="{091CBB72-B36E-414A-8FD5-A05E00C141F3}" type="presOf" srcId="{45B1869C-2756-4CB6-BD69-AF237E7FDC7B}" destId="{111CEF9F-D7E9-4A6D-B4DD-7CCE092AB0D7}" srcOrd="0" destOrd="0" presId="urn:microsoft.com/office/officeart/2005/8/layout/vList2"/>
    <dgm:cxn modelId="{F64B93B2-CE64-4400-9203-92D09F1C4F53}" type="presOf" srcId="{A94EBC72-089C-4348-BBD5-166B518A2687}" destId="{EC9E93DF-22D7-4D72-AA9D-AD51BF5F5315}" srcOrd="0" destOrd="0" presId="urn:microsoft.com/office/officeart/2005/8/layout/vList2"/>
    <dgm:cxn modelId="{5FC25DC6-95BF-4A89-9D80-21E02B18BBFF}" type="presOf" srcId="{9437F902-D46E-47D8-BDCC-FEE7599916F2}" destId="{49010EAE-D23B-47C1-AE0A-39E0AA9BC60B}" srcOrd="0" destOrd="0" presId="urn:microsoft.com/office/officeart/2005/8/layout/vList2"/>
    <dgm:cxn modelId="{591CD7C8-AB8A-43D5-B6B4-745E9314B766}" srcId="{45B1869C-2756-4CB6-BD69-AF237E7FDC7B}" destId="{01E7D1C6-E3D2-4663-A05E-A323F3EFF731}" srcOrd="1" destOrd="0" parTransId="{3C74303A-F950-48FA-9AF9-DD27537E086B}" sibTransId="{6A689F89-576D-4FCC-A876-9DE1B886D6B4}"/>
    <dgm:cxn modelId="{E8B6CCD7-511E-42EE-A054-327776B11F5B}" type="presOf" srcId="{01E7D1C6-E3D2-4663-A05E-A323F3EFF731}" destId="{4D8CBBD9-7DF2-425F-90C1-E87738E4B47D}" srcOrd="0" destOrd="0" presId="urn:microsoft.com/office/officeart/2005/8/layout/vList2"/>
    <dgm:cxn modelId="{B38E16C2-2662-4256-906D-087D4C8CAB44}" type="presParOf" srcId="{111CEF9F-D7E9-4A6D-B4DD-7CCE092AB0D7}" destId="{49010EAE-D23B-47C1-AE0A-39E0AA9BC60B}" srcOrd="0" destOrd="0" presId="urn:microsoft.com/office/officeart/2005/8/layout/vList2"/>
    <dgm:cxn modelId="{1AEC7FD7-BCA6-4DF7-8F16-2636F6490DE2}" type="presParOf" srcId="{111CEF9F-D7E9-4A6D-B4DD-7CCE092AB0D7}" destId="{3BC42D1B-98AF-4B6A-B67C-41C6EC87DDDD}" srcOrd="1" destOrd="0" presId="urn:microsoft.com/office/officeart/2005/8/layout/vList2"/>
    <dgm:cxn modelId="{2229536E-8A93-4BB4-BFB6-6CFE06F3A2FD}" type="presParOf" srcId="{111CEF9F-D7E9-4A6D-B4DD-7CCE092AB0D7}" destId="{4D8CBBD9-7DF2-425F-90C1-E87738E4B47D}" srcOrd="2" destOrd="0" presId="urn:microsoft.com/office/officeart/2005/8/layout/vList2"/>
    <dgm:cxn modelId="{07B3F001-0B5F-4E3E-BEAE-4A8124718EB0}" type="presParOf" srcId="{111CEF9F-D7E9-4A6D-B4DD-7CCE092AB0D7}" destId="{293BD6CD-77E0-4366-82A3-2012F053DFF4}" srcOrd="3" destOrd="0" presId="urn:microsoft.com/office/officeart/2005/8/layout/vList2"/>
    <dgm:cxn modelId="{155638BD-7228-4EE4-96A3-728D9AA12AFF}" type="presParOf" srcId="{111CEF9F-D7E9-4A6D-B4DD-7CCE092AB0D7}" destId="{EC9E93DF-22D7-4D72-AA9D-AD51BF5F531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69A224-FB64-4DD1-94EC-4E0DBA8C18D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EC4C1DA-4C69-4CE1-BD29-625261E4265E}">
      <dgm:prSet custT="1"/>
      <dgm:spPr/>
      <dgm:t>
        <a:bodyPr/>
        <a:lstStyle/>
        <a:p>
          <a:pPr>
            <a:lnSpc>
              <a:spcPct val="100000"/>
            </a:lnSpc>
          </a:pPr>
          <a:r>
            <a:rPr lang="en-US" sz="2500" dirty="0"/>
            <a:t>Students</a:t>
          </a:r>
        </a:p>
        <a:p>
          <a:pPr>
            <a:lnSpc>
              <a:spcPct val="100000"/>
            </a:lnSpc>
          </a:pPr>
          <a:r>
            <a:rPr lang="en-US" sz="2100" dirty="0"/>
            <a:t>(School Climate Survey)</a:t>
          </a:r>
        </a:p>
      </dgm:t>
    </dgm:pt>
    <dgm:pt modelId="{BA67E459-F1CC-4A8A-9F25-B1C2FF24B0B4}" type="parTrans" cxnId="{DD11D768-5D13-40F1-AADF-966F901F068C}">
      <dgm:prSet/>
      <dgm:spPr/>
      <dgm:t>
        <a:bodyPr/>
        <a:lstStyle/>
        <a:p>
          <a:endParaRPr lang="en-US"/>
        </a:p>
      </dgm:t>
    </dgm:pt>
    <dgm:pt modelId="{2E4D6F98-A613-4D97-B75A-00AEF6FFFF91}" type="sibTrans" cxnId="{DD11D768-5D13-40F1-AADF-966F901F068C}">
      <dgm:prSet/>
      <dgm:spPr/>
      <dgm:t>
        <a:bodyPr/>
        <a:lstStyle/>
        <a:p>
          <a:endParaRPr lang="en-US"/>
        </a:p>
      </dgm:t>
    </dgm:pt>
    <dgm:pt modelId="{0FA0DE3E-5466-4C38-9B14-514E1BB1BF87}">
      <dgm:prSet custT="1"/>
      <dgm:spPr/>
      <dgm:t>
        <a:bodyPr/>
        <a:lstStyle/>
        <a:p>
          <a:pPr>
            <a:lnSpc>
              <a:spcPct val="100000"/>
            </a:lnSpc>
          </a:pPr>
          <a:r>
            <a:rPr lang="en-US" sz="2400" dirty="0"/>
            <a:t>Families</a:t>
          </a:r>
        </a:p>
        <a:p>
          <a:pPr>
            <a:lnSpc>
              <a:spcPct val="100000"/>
            </a:lnSpc>
          </a:pPr>
          <a:r>
            <a:rPr lang="en-US" sz="2100" dirty="0"/>
            <a:t>(School Climate Survey)</a:t>
          </a:r>
        </a:p>
        <a:p>
          <a:pPr>
            <a:lnSpc>
              <a:spcPct val="100000"/>
            </a:lnSpc>
          </a:pPr>
          <a:r>
            <a:rPr lang="en-US" sz="2100" dirty="0"/>
            <a:t>(Family / Community Survey)</a:t>
          </a:r>
        </a:p>
      </dgm:t>
    </dgm:pt>
    <dgm:pt modelId="{FEF7C2C9-6479-4456-8AFB-C37A278FA09E}" type="parTrans" cxnId="{8A864D41-EDE6-4491-AEF0-A5143B2D9B86}">
      <dgm:prSet/>
      <dgm:spPr/>
      <dgm:t>
        <a:bodyPr/>
        <a:lstStyle/>
        <a:p>
          <a:endParaRPr lang="en-US"/>
        </a:p>
      </dgm:t>
    </dgm:pt>
    <dgm:pt modelId="{0827F8B3-3E30-4CEE-8A9A-EBE731453DD4}" type="sibTrans" cxnId="{8A864D41-EDE6-4491-AEF0-A5143B2D9B86}">
      <dgm:prSet/>
      <dgm:spPr/>
      <dgm:t>
        <a:bodyPr/>
        <a:lstStyle/>
        <a:p>
          <a:endParaRPr lang="en-US"/>
        </a:p>
      </dgm:t>
    </dgm:pt>
    <dgm:pt modelId="{3A0B764F-95A1-404F-96D4-46D7198756AF}">
      <dgm:prSet custT="1"/>
      <dgm:spPr/>
      <dgm:t>
        <a:bodyPr/>
        <a:lstStyle/>
        <a:p>
          <a:pPr>
            <a:lnSpc>
              <a:spcPct val="100000"/>
            </a:lnSpc>
          </a:pPr>
          <a:r>
            <a:rPr lang="en-US" sz="2400" dirty="0"/>
            <a:t>Staff</a:t>
          </a:r>
        </a:p>
        <a:p>
          <a:pPr>
            <a:lnSpc>
              <a:spcPct val="100000"/>
            </a:lnSpc>
          </a:pPr>
          <a:r>
            <a:rPr lang="en-US" sz="2100" dirty="0"/>
            <a:t>(Self-Assessment Survey)</a:t>
          </a:r>
        </a:p>
        <a:p>
          <a:pPr>
            <a:lnSpc>
              <a:spcPct val="100000"/>
            </a:lnSpc>
          </a:pPr>
          <a:endParaRPr lang="en-US" sz="2100" dirty="0"/>
        </a:p>
      </dgm:t>
    </dgm:pt>
    <dgm:pt modelId="{6104D8E7-4F76-4097-B1BA-822011750932}" type="sibTrans" cxnId="{62998BCD-9A7F-495D-920F-61CCEC9AC716}">
      <dgm:prSet/>
      <dgm:spPr/>
      <dgm:t>
        <a:bodyPr/>
        <a:lstStyle/>
        <a:p>
          <a:endParaRPr lang="en-US"/>
        </a:p>
      </dgm:t>
    </dgm:pt>
    <dgm:pt modelId="{B05F8D7F-59FC-4BBE-BFD3-4AF481488C0F}" type="parTrans" cxnId="{62998BCD-9A7F-495D-920F-61CCEC9AC716}">
      <dgm:prSet/>
      <dgm:spPr/>
      <dgm:t>
        <a:bodyPr/>
        <a:lstStyle/>
        <a:p>
          <a:endParaRPr lang="en-US"/>
        </a:p>
      </dgm:t>
    </dgm:pt>
    <dgm:pt modelId="{AC068161-E4CA-4662-9942-17041BBF5B92}" type="pres">
      <dgm:prSet presAssocID="{7469A224-FB64-4DD1-94EC-4E0DBA8C18D2}" presName="root" presStyleCnt="0">
        <dgm:presLayoutVars>
          <dgm:dir/>
          <dgm:resizeHandles val="exact"/>
        </dgm:presLayoutVars>
      </dgm:prSet>
      <dgm:spPr/>
    </dgm:pt>
    <dgm:pt modelId="{3BC8962C-B17F-4DFB-A86D-6A56D905EC40}" type="pres">
      <dgm:prSet presAssocID="{3A0B764F-95A1-404F-96D4-46D7198756AF}" presName="compNode" presStyleCnt="0"/>
      <dgm:spPr/>
    </dgm:pt>
    <dgm:pt modelId="{6B4FBF0D-E9CC-4414-877A-1DCAC77E01F2}" type="pres">
      <dgm:prSet presAssocID="{3A0B764F-95A1-404F-96D4-46D7198756AF}" presName="bgRect" presStyleLbl="bgShp" presStyleIdx="0" presStyleCnt="3"/>
      <dgm:spPr/>
    </dgm:pt>
    <dgm:pt modelId="{8DF801E4-0058-47A7-8DC3-FB7D3C1D76D5}" type="pres">
      <dgm:prSet presAssocID="{3A0B764F-95A1-404F-96D4-46D7198756AF}" presName="iconRect" presStyleLbl="node1" presStyleIdx="0" presStyleCnt="3" custLinFactNeighborX="-38932" custLinFactNeighborY="-1078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ngerprint"/>
        </a:ext>
      </dgm:extLst>
    </dgm:pt>
    <dgm:pt modelId="{BFD09E72-D238-4510-926E-8DF950728E1F}" type="pres">
      <dgm:prSet presAssocID="{3A0B764F-95A1-404F-96D4-46D7198756AF}" presName="spaceRect" presStyleCnt="0"/>
      <dgm:spPr/>
    </dgm:pt>
    <dgm:pt modelId="{D8826E2A-1883-4355-B20B-75953DDD21B3}" type="pres">
      <dgm:prSet presAssocID="{3A0B764F-95A1-404F-96D4-46D7198756AF}" presName="parTx" presStyleLbl="revTx" presStyleIdx="0" presStyleCnt="3" custLinFactNeighborX="-18136" custLinFactNeighborY="2860">
        <dgm:presLayoutVars>
          <dgm:chMax val="0"/>
          <dgm:chPref val="0"/>
        </dgm:presLayoutVars>
      </dgm:prSet>
      <dgm:spPr/>
    </dgm:pt>
    <dgm:pt modelId="{177791EE-11D1-41CC-BDD4-F5FF5EFCE696}" type="pres">
      <dgm:prSet presAssocID="{6104D8E7-4F76-4097-B1BA-822011750932}" presName="sibTrans" presStyleCnt="0"/>
      <dgm:spPr/>
    </dgm:pt>
    <dgm:pt modelId="{1C5072CC-668F-48DA-9A4F-64C5DEDB6CA7}" type="pres">
      <dgm:prSet presAssocID="{7EC4C1DA-4C69-4CE1-BD29-625261E4265E}" presName="compNode" presStyleCnt="0"/>
      <dgm:spPr/>
    </dgm:pt>
    <dgm:pt modelId="{49F7A9D6-6524-48CC-929D-C035B3AD3AE1}" type="pres">
      <dgm:prSet presAssocID="{7EC4C1DA-4C69-4CE1-BD29-625261E4265E}" presName="bgRect" presStyleLbl="bgShp" presStyleIdx="1" presStyleCnt="3"/>
      <dgm:spPr>
        <a:solidFill>
          <a:schemeClr val="accent6"/>
        </a:solidFill>
      </dgm:spPr>
    </dgm:pt>
    <dgm:pt modelId="{E8AE82D7-862C-411F-B77D-88AA0B99939B}" type="pres">
      <dgm:prSet presAssocID="{7EC4C1DA-4C69-4CE1-BD29-625261E4265E}" presName="iconRect" presStyleLbl="node1" presStyleIdx="1" presStyleCnt="3" custScaleX="93748" custScaleY="84399" custLinFactNeighborX="-38932" custLinFactNeighborY="-546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ctionary Remove"/>
        </a:ext>
      </dgm:extLst>
    </dgm:pt>
    <dgm:pt modelId="{1F57589E-7F43-48AF-B0D4-599C8F318263}" type="pres">
      <dgm:prSet presAssocID="{7EC4C1DA-4C69-4CE1-BD29-625261E4265E}" presName="spaceRect" presStyleCnt="0"/>
      <dgm:spPr/>
    </dgm:pt>
    <dgm:pt modelId="{2E8D5F30-6830-405F-9819-4C83503A450C}" type="pres">
      <dgm:prSet presAssocID="{7EC4C1DA-4C69-4CE1-BD29-625261E4265E}" presName="parTx" presStyleLbl="revTx" presStyleIdx="1" presStyleCnt="3" custLinFactNeighborX="-21273">
        <dgm:presLayoutVars>
          <dgm:chMax val="0"/>
          <dgm:chPref val="0"/>
        </dgm:presLayoutVars>
      </dgm:prSet>
      <dgm:spPr/>
    </dgm:pt>
    <dgm:pt modelId="{3DBD3E1A-48A2-438A-A2CF-8D156EE28D2C}" type="pres">
      <dgm:prSet presAssocID="{2E4D6F98-A613-4D97-B75A-00AEF6FFFF91}" presName="sibTrans" presStyleCnt="0"/>
      <dgm:spPr/>
    </dgm:pt>
    <dgm:pt modelId="{2EBEC515-60C0-47F5-9DD3-59B5703B7788}" type="pres">
      <dgm:prSet presAssocID="{0FA0DE3E-5466-4C38-9B14-514E1BB1BF87}" presName="compNode" presStyleCnt="0"/>
      <dgm:spPr/>
    </dgm:pt>
    <dgm:pt modelId="{EFC087D3-5CBB-46E4-A62C-417DBCB09BB2}" type="pres">
      <dgm:prSet presAssocID="{0FA0DE3E-5466-4C38-9B14-514E1BB1BF87}" presName="bgRect" presStyleLbl="bgShp" presStyleIdx="2" presStyleCnt="3" custLinFactNeighborX="1619" custLinFactNeighborY="-1424"/>
      <dgm:spPr/>
    </dgm:pt>
    <dgm:pt modelId="{84BFA10F-C63B-4DA5-908D-6586D5619276}" type="pres">
      <dgm:prSet presAssocID="{0FA0DE3E-5466-4C38-9B14-514E1BB1BF87}" presName="iconRect" presStyleLbl="node1" presStyleIdx="2" presStyleCnt="3" custLinFactNeighborX="-38932" custLinFactNeighborY="-258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mily"/>
        </a:ext>
      </dgm:extLst>
    </dgm:pt>
    <dgm:pt modelId="{144C11C9-F7EF-41EE-B888-A6EB1103F0FB}" type="pres">
      <dgm:prSet presAssocID="{0FA0DE3E-5466-4C38-9B14-514E1BB1BF87}" presName="spaceRect" presStyleCnt="0"/>
      <dgm:spPr/>
    </dgm:pt>
    <dgm:pt modelId="{25B068E0-BA61-4697-AF85-BE1744460F31}" type="pres">
      <dgm:prSet presAssocID="{0FA0DE3E-5466-4C38-9B14-514E1BB1BF87}" presName="parTx" presStyleLbl="revTx" presStyleIdx="2" presStyleCnt="3" custLinFactNeighborX="-18136" custLinFactNeighborY="-1424">
        <dgm:presLayoutVars>
          <dgm:chMax val="0"/>
          <dgm:chPref val="0"/>
        </dgm:presLayoutVars>
      </dgm:prSet>
      <dgm:spPr/>
    </dgm:pt>
  </dgm:ptLst>
  <dgm:cxnLst>
    <dgm:cxn modelId="{CBA1563C-DFDA-4FB7-A9E8-88C74DA84C5C}" type="presOf" srcId="{0FA0DE3E-5466-4C38-9B14-514E1BB1BF87}" destId="{25B068E0-BA61-4697-AF85-BE1744460F31}" srcOrd="0" destOrd="0" presId="urn:microsoft.com/office/officeart/2018/2/layout/IconVerticalSolidList"/>
    <dgm:cxn modelId="{8EEE0C5F-D535-47EA-8482-E7807B22E6D1}" type="presOf" srcId="{7469A224-FB64-4DD1-94EC-4E0DBA8C18D2}" destId="{AC068161-E4CA-4662-9942-17041BBF5B92}" srcOrd="0" destOrd="0" presId="urn:microsoft.com/office/officeart/2018/2/layout/IconVerticalSolidList"/>
    <dgm:cxn modelId="{8A864D41-EDE6-4491-AEF0-A5143B2D9B86}" srcId="{7469A224-FB64-4DD1-94EC-4E0DBA8C18D2}" destId="{0FA0DE3E-5466-4C38-9B14-514E1BB1BF87}" srcOrd="2" destOrd="0" parTransId="{FEF7C2C9-6479-4456-8AFB-C37A278FA09E}" sibTransId="{0827F8B3-3E30-4CEE-8A9A-EBE731453DD4}"/>
    <dgm:cxn modelId="{DD11D768-5D13-40F1-AADF-966F901F068C}" srcId="{7469A224-FB64-4DD1-94EC-4E0DBA8C18D2}" destId="{7EC4C1DA-4C69-4CE1-BD29-625261E4265E}" srcOrd="1" destOrd="0" parTransId="{BA67E459-F1CC-4A8A-9F25-B1C2FF24B0B4}" sibTransId="{2E4D6F98-A613-4D97-B75A-00AEF6FFFF91}"/>
    <dgm:cxn modelId="{9E1AC5B8-B01A-40EC-A803-8B3EE1ECDDFB}" type="presOf" srcId="{7EC4C1DA-4C69-4CE1-BD29-625261E4265E}" destId="{2E8D5F30-6830-405F-9819-4C83503A450C}" srcOrd="0" destOrd="0" presId="urn:microsoft.com/office/officeart/2018/2/layout/IconVerticalSolidList"/>
    <dgm:cxn modelId="{62998BCD-9A7F-495D-920F-61CCEC9AC716}" srcId="{7469A224-FB64-4DD1-94EC-4E0DBA8C18D2}" destId="{3A0B764F-95A1-404F-96D4-46D7198756AF}" srcOrd="0" destOrd="0" parTransId="{B05F8D7F-59FC-4BBE-BFD3-4AF481488C0F}" sibTransId="{6104D8E7-4F76-4097-B1BA-822011750932}"/>
    <dgm:cxn modelId="{AFC57FE1-FB77-4D42-AEAE-EADC1F4BB2E6}" type="presOf" srcId="{3A0B764F-95A1-404F-96D4-46D7198756AF}" destId="{D8826E2A-1883-4355-B20B-75953DDD21B3}" srcOrd="0" destOrd="0" presId="urn:microsoft.com/office/officeart/2018/2/layout/IconVerticalSolidList"/>
    <dgm:cxn modelId="{F6E38FA4-4E36-4211-B3F6-551DF66F2380}" type="presParOf" srcId="{AC068161-E4CA-4662-9942-17041BBF5B92}" destId="{3BC8962C-B17F-4DFB-A86D-6A56D905EC40}" srcOrd="0" destOrd="0" presId="urn:microsoft.com/office/officeart/2018/2/layout/IconVerticalSolidList"/>
    <dgm:cxn modelId="{DB8BD81D-6C0B-4952-99F1-E5B035A83299}" type="presParOf" srcId="{3BC8962C-B17F-4DFB-A86D-6A56D905EC40}" destId="{6B4FBF0D-E9CC-4414-877A-1DCAC77E01F2}" srcOrd="0" destOrd="0" presId="urn:microsoft.com/office/officeart/2018/2/layout/IconVerticalSolidList"/>
    <dgm:cxn modelId="{3A6497CF-5235-4F1C-9F2B-07736AA7F23E}" type="presParOf" srcId="{3BC8962C-B17F-4DFB-A86D-6A56D905EC40}" destId="{8DF801E4-0058-47A7-8DC3-FB7D3C1D76D5}" srcOrd="1" destOrd="0" presId="urn:microsoft.com/office/officeart/2018/2/layout/IconVerticalSolidList"/>
    <dgm:cxn modelId="{9295150A-250A-4F8F-B77B-F309FE4EC328}" type="presParOf" srcId="{3BC8962C-B17F-4DFB-A86D-6A56D905EC40}" destId="{BFD09E72-D238-4510-926E-8DF950728E1F}" srcOrd="2" destOrd="0" presId="urn:microsoft.com/office/officeart/2018/2/layout/IconVerticalSolidList"/>
    <dgm:cxn modelId="{45BB6C9F-19AE-4129-805E-E89A065C36A9}" type="presParOf" srcId="{3BC8962C-B17F-4DFB-A86D-6A56D905EC40}" destId="{D8826E2A-1883-4355-B20B-75953DDD21B3}" srcOrd="3" destOrd="0" presId="urn:microsoft.com/office/officeart/2018/2/layout/IconVerticalSolidList"/>
    <dgm:cxn modelId="{A09DFE99-2F91-48F2-AE06-38AB75E5545D}" type="presParOf" srcId="{AC068161-E4CA-4662-9942-17041BBF5B92}" destId="{177791EE-11D1-41CC-BDD4-F5FF5EFCE696}" srcOrd="1" destOrd="0" presId="urn:microsoft.com/office/officeart/2018/2/layout/IconVerticalSolidList"/>
    <dgm:cxn modelId="{D63731E3-627D-475E-924D-D7E94D921A28}" type="presParOf" srcId="{AC068161-E4CA-4662-9942-17041BBF5B92}" destId="{1C5072CC-668F-48DA-9A4F-64C5DEDB6CA7}" srcOrd="2" destOrd="0" presId="urn:microsoft.com/office/officeart/2018/2/layout/IconVerticalSolidList"/>
    <dgm:cxn modelId="{174F4E0E-F1E3-4D3A-A254-88954A70B2CF}" type="presParOf" srcId="{1C5072CC-668F-48DA-9A4F-64C5DEDB6CA7}" destId="{49F7A9D6-6524-48CC-929D-C035B3AD3AE1}" srcOrd="0" destOrd="0" presId="urn:microsoft.com/office/officeart/2018/2/layout/IconVerticalSolidList"/>
    <dgm:cxn modelId="{B15EF1AE-94E0-4F98-8B61-93263AC48E2C}" type="presParOf" srcId="{1C5072CC-668F-48DA-9A4F-64C5DEDB6CA7}" destId="{E8AE82D7-862C-411F-B77D-88AA0B99939B}" srcOrd="1" destOrd="0" presId="urn:microsoft.com/office/officeart/2018/2/layout/IconVerticalSolidList"/>
    <dgm:cxn modelId="{9EA5AB4B-0072-4E35-BE44-0356B63B41A6}" type="presParOf" srcId="{1C5072CC-668F-48DA-9A4F-64C5DEDB6CA7}" destId="{1F57589E-7F43-48AF-B0D4-599C8F318263}" srcOrd="2" destOrd="0" presId="urn:microsoft.com/office/officeart/2018/2/layout/IconVerticalSolidList"/>
    <dgm:cxn modelId="{C10A90D2-F8CA-4370-A9B5-64BD89E23BD4}" type="presParOf" srcId="{1C5072CC-668F-48DA-9A4F-64C5DEDB6CA7}" destId="{2E8D5F30-6830-405F-9819-4C83503A450C}" srcOrd="3" destOrd="0" presId="urn:microsoft.com/office/officeart/2018/2/layout/IconVerticalSolidList"/>
    <dgm:cxn modelId="{FB406631-DFC6-4EDE-989F-6FA1FFDA0060}" type="presParOf" srcId="{AC068161-E4CA-4662-9942-17041BBF5B92}" destId="{3DBD3E1A-48A2-438A-A2CF-8D156EE28D2C}" srcOrd="3" destOrd="0" presId="urn:microsoft.com/office/officeart/2018/2/layout/IconVerticalSolidList"/>
    <dgm:cxn modelId="{5B1FA57E-956E-43D0-A93C-B2E84C8A8682}" type="presParOf" srcId="{AC068161-E4CA-4662-9942-17041BBF5B92}" destId="{2EBEC515-60C0-47F5-9DD3-59B5703B7788}" srcOrd="4" destOrd="0" presId="urn:microsoft.com/office/officeart/2018/2/layout/IconVerticalSolidList"/>
    <dgm:cxn modelId="{69303F54-DC4C-440B-B3CB-B48ABE13DDA5}" type="presParOf" srcId="{2EBEC515-60C0-47F5-9DD3-59B5703B7788}" destId="{EFC087D3-5CBB-46E4-A62C-417DBCB09BB2}" srcOrd="0" destOrd="0" presId="urn:microsoft.com/office/officeart/2018/2/layout/IconVerticalSolidList"/>
    <dgm:cxn modelId="{B1F6F0A7-E4F4-49A1-9DF8-F66963031A3D}" type="presParOf" srcId="{2EBEC515-60C0-47F5-9DD3-59B5703B7788}" destId="{84BFA10F-C63B-4DA5-908D-6586D5619276}" srcOrd="1" destOrd="0" presId="urn:microsoft.com/office/officeart/2018/2/layout/IconVerticalSolidList"/>
    <dgm:cxn modelId="{21E43B7A-E9AC-4CF5-9454-6CB5DBD03322}" type="presParOf" srcId="{2EBEC515-60C0-47F5-9DD3-59B5703B7788}" destId="{144C11C9-F7EF-41EE-B888-A6EB1103F0FB}" srcOrd="2" destOrd="0" presId="urn:microsoft.com/office/officeart/2018/2/layout/IconVerticalSolidList"/>
    <dgm:cxn modelId="{E17449F2-43E1-4324-BCC9-C9CEFC21222D}" type="presParOf" srcId="{2EBEC515-60C0-47F5-9DD3-59B5703B7788}" destId="{25B068E0-BA61-4697-AF85-BE1744460F3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ECB72F-E9CE-3240-8EBF-5642B4269885}" type="doc">
      <dgm:prSet loTypeId="urn:microsoft.com/office/officeart/2005/8/layout/radial4" loCatId="list" qsTypeId="urn:microsoft.com/office/officeart/2005/8/quickstyle/simple1" qsCatId="simple" csTypeId="urn:microsoft.com/office/officeart/2005/8/colors/accent1_2" csCatId="accent1" phldr="1"/>
      <dgm:spPr/>
      <dgm:t>
        <a:bodyPr/>
        <a:lstStyle/>
        <a:p>
          <a:endParaRPr lang="en-US"/>
        </a:p>
      </dgm:t>
    </dgm:pt>
    <dgm:pt modelId="{B2B0A0B1-9512-A84E-AD38-DE2CBCA10B47}">
      <dgm:prSet phldrT="[Text]"/>
      <dgm:spPr/>
      <dgm:t>
        <a:bodyPr/>
        <a:lstStyle/>
        <a:p>
          <a:pPr rtl="0"/>
          <a:r>
            <a:rPr lang="en-US" dirty="0"/>
            <a:t>Purpose Statement</a:t>
          </a:r>
        </a:p>
      </dgm:t>
    </dgm:pt>
    <dgm:pt modelId="{4F96D5C7-E420-7F46-88D9-55EAAB413E2A}" type="parTrans" cxnId="{F7F17F5F-9123-F845-8871-008B508C1450}">
      <dgm:prSet/>
      <dgm:spPr/>
      <dgm:t>
        <a:bodyPr/>
        <a:lstStyle/>
        <a:p>
          <a:endParaRPr lang="en-US"/>
        </a:p>
      </dgm:t>
    </dgm:pt>
    <dgm:pt modelId="{FEE181CE-E93F-CF43-8F09-C4FA486A1454}" type="sibTrans" cxnId="{F7F17F5F-9123-F845-8871-008B508C1450}">
      <dgm:prSet/>
      <dgm:spPr/>
      <dgm:t>
        <a:bodyPr/>
        <a:lstStyle/>
        <a:p>
          <a:endParaRPr lang="en-US"/>
        </a:p>
      </dgm:t>
    </dgm:pt>
    <dgm:pt modelId="{4D5E4820-E55D-A240-9DBB-05EC0C80FA3F}">
      <dgm:prSet phldrT="[Text]"/>
      <dgm:spPr/>
      <dgm:t>
        <a:bodyPr/>
        <a:lstStyle/>
        <a:p>
          <a:pPr rtl="0"/>
          <a:r>
            <a:rPr lang="en-US" dirty="0"/>
            <a:t>Action Plan Outcome Goals</a:t>
          </a:r>
        </a:p>
      </dgm:t>
    </dgm:pt>
    <dgm:pt modelId="{0A74AD76-831E-B847-9C0B-14595205BFA5}" type="parTrans" cxnId="{D1D54FDF-BD68-1046-9F25-CD54F0353CA4}">
      <dgm:prSet/>
      <dgm:spPr/>
      <dgm:t>
        <a:bodyPr/>
        <a:lstStyle/>
        <a:p>
          <a:endParaRPr lang="en-US"/>
        </a:p>
      </dgm:t>
    </dgm:pt>
    <dgm:pt modelId="{02E8CF60-C6D4-CA49-A492-C4FDD1C8D0B4}" type="sibTrans" cxnId="{D1D54FDF-BD68-1046-9F25-CD54F0353CA4}">
      <dgm:prSet/>
      <dgm:spPr/>
      <dgm:t>
        <a:bodyPr/>
        <a:lstStyle/>
        <a:p>
          <a:endParaRPr lang="en-US"/>
        </a:p>
      </dgm:t>
    </dgm:pt>
    <dgm:pt modelId="{3332AA43-BB26-7C4A-99CB-7B93B9429373}">
      <dgm:prSet phldrT="[Text]"/>
      <dgm:spPr>
        <a:solidFill>
          <a:schemeClr val="accent5"/>
        </a:solidFill>
      </dgm:spPr>
      <dgm:t>
        <a:bodyPr/>
        <a:lstStyle/>
        <a:p>
          <a:pPr rtl="0"/>
          <a:r>
            <a:rPr lang="en-US" dirty="0"/>
            <a:t>SIP/ DIP</a:t>
          </a:r>
        </a:p>
      </dgm:t>
    </dgm:pt>
    <dgm:pt modelId="{5783EDBC-D35D-4B40-8ADD-919E8BC65E4E}" type="parTrans" cxnId="{2892892A-5A5F-0442-98ED-7FA58E0079A7}">
      <dgm:prSet/>
      <dgm:spPr>
        <a:solidFill>
          <a:schemeClr val="accent5"/>
        </a:solidFill>
      </dgm:spPr>
      <dgm:t>
        <a:bodyPr/>
        <a:lstStyle/>
        <a:p>
          <a:endParaRPr lang="en-US"/>
        </a:p>
      </dgm:t>
    </dgm:pt>
    <dgm:pt modelId="{20D2CD18-D436-D54B-8D29-EA4B36345821}" type="sibTrans" cxnId="{2892892A-5A5F-0442-98ED-7FA58E0079A7}">
      <dgm:prSet/>
      <dgm:spPr/>
      <dgm:t>
        <a:bodyPr/>
        <a:lstStyle/>
        <a:p>
          <a:endParaRPr lang="en-US"/>
        </a:p>
      </dgm:t>
    </dgm:pt>
    <dgm:pt modelId="{F5266A9E-374F-5E47-A909-D44B42FA6957}">
      <dgm:prSet phldrT="[Text]"/>
      <dgm:spPr>
        <a:solidFill>
          <a:schemeClr val="accent5">
            <a:lumMod val="75000"/>
          </a:schemeClr>
        </a:solidFill>
      </dgm:spPr>
      <dgm:t>
        <a:bodyPr/>
        <a:lstStyle/>
        <a:p>
          <a:r>
            <a:rPr lang="en-US" dirty="0"/>
            <a:t>Working Smarter Matrix (e.g. resource allocation)</a:t>
          </a:r>
        </a:p>
      </dgm:t>
    </dgm:pt>
    <dgm:pt modelId="{486D3795-4FB0-474A-98FB-4C8BE90CF533}" type="parTrans" cxnId="{BE0A019A-C08E-8342-A4A1-22C8B08D2F98}">
      <dgm:prSet/>
      <dgm:spPr>
        <a:solidFill>
          <a:schemeClr val="accent5">
            <a:lumMod val="75000"/>
          </a:schemeClr>
        </a:solidFill>
      </dgm:spPr>
      <dgm:t>
        <a:bodyPr/>
        <a:lstStyle/>
        <a:p>
          <a:endParaRPr lang="en-US"/>
        </a:p>
      </dgm:t>
    </dgm:pt>
    <dgm:pt modelId="{37098335-6327-1B4C-93C4-651C7994B5E6}" type="sibTrans" cxnId="{BE0A019A-C08E-8342-A4A1-22C8B08D2F98}">
      <dgm:prSet/>
      <dgm:spPr/>
      <dgm:t>
        <a:bodyPr/>
        <a:lstStyle/>
        <a:p>
          <a:endParaRPr lang="en-US"/>
        </a:p>
      </dgm:t>
    </dgm:pt>
    <dgm:pt modelId="{DF75ECBD-AAC2-6B4B-9F95-A43A83B3341A}">
      <dgm:prSet/>
      <dgm:spPr>
        <a:solidFill>
          <a:schemeClr val="tx2"/>
        </a:solidFill>
      </dgm:spPr>
      <dgm:t>
        <a:bodyPr/>
        <a:lstStyle/>
        <a:p>
          <a:pPr rtl="0"/>
          <a:r>
            <a:rPr lang="en-US" dirty="0"/>
            <a:t>College &amp; Career Readiness</a:t>
          </a:r>
        </a:p>
      </dgm:t>
    </dgm:pt>
    <dgm:pt modelId="{6595D3CC-8F9C-2147-8C44-DE08843743C4}" type="parTrans" cxnId="{43A27252-7032-7A43-9D37-A68D42F319C4}">
      <dgm:prSet/>
      <dgm:spPr>
        <a:solidFill>
          <a:schemeClr val="tx2"/>
        </a:solidFill>
      </dgm:spPr>
      <dgm:t>
        <a:bodyPr/>
        <a:lstStyle/>
        <a:p>
          <a:endParaRPr lang="en-US"/>
        </a:p>
      </dgm:t>
    </dgm:pt>
    <dgm:pt modelId="{5A464854-72AE-F941-BD8F-75DF4EA16A8D}" type="sibTrans" cxnId="{43A27252-7032-7A43-9D37-A68D42F319C4}">
      <dgm:prSet/>
      <dgm:spPr/>
      <dgm:t>
        <a:bodyPr/>
        <a:lstStyle/>
        <a:p>
          <a:endParaRPr lang="en-US"/>
        </a:p>
      </dgm:t>
    </dgm:pt>
    <dgm:pt modelId="{99C75E01-B2C9-7B48-966E-27C280A72F56}" type="pres">
      <dgm:prSet presAssocID="{F4ECB72F-E9CE-3240-8EBF-5642B4269885}" presName="cycle" presStyleCnt="0">
        <dgm:presLayoutVars>
          <dgm:chMax val="1"/>
          <dgm:dir/>
          <dgm:animLvl val="ctr"/>
          <dgm:resizeHandles val="exact"/>
        </dgm:presLayoutVars>
      </dgm:prSet>
      <dgm:spPr/>
    </dgm:pt>
    <dgm:pt modelId="{7DD4E596-C78B-1E42-8559-74F9E2C76EC3}" type="pres">
      <dgm:prSet presAssocID="{B2B0A0B1-9512-A84E-AD38-DE2CBCA10B47}" presName="centerShape" presStyleLbl="node0" presStyleIdx="0" presStyleCnt="1"/>
      <dgm:spPr/>
    </dgm:pt>
    <dgm:pt modelId="{78465EDA-39DD-F64D-A15D-88CAF4C2283F}" type="pres">
      <dgm:prSet presAssocID="{0A74AD76-831E-B847-9C0B-14595205BFA5}" presName="parTrans" presStyleLbl="bgSibTrans2D1" presStyleIdx="0" presStyleCnt="4"/>
      <dgm:spPr/>
    </dgm:pt>
    <dgm:pt modelId="{69A5374A-30B4-5041-9A22-251860CBBD41}" type="pres">
      <dgm:prSet presAssocID="{4D5E4820-E55D-A240-9DBB-05EC0C80FA3F}" presName="node" presStyleLbl="node1" presStyleIdx="0" presStyleCnt="4">
        <dgm:presLayoutVars>
          <dgm:bulletEnabled val="1"/>
        </dgm:presLayoutVars>
      </dgm:prSet>
      <dgm:spPr/>
    </dgm:pt>
    <dgm:pt modelId="{48DC4AD4-0520-1247-8280-78F1ED105277}" type="pres">
      <dgm:prSet presAssocID="{5783EDBC-D35D-4B40-8ADD-919E8BC65E4E}" presName="parTrans" presStyleLbl="bgSibTrans2D1" presStyleIdx="1" presStyleCnt="4"/>
      <dgm:spPr/>
    </dgm:pt>
    <dgm:pt modelId="{1428CD56-B576-504E-88E2-CC8E7DBCBCA2}" type="pres">
      <dgm:prSet presAssocID="{3332AA43-BB26-7C4A-99CB-7B93B9429373}" presName="node" presStyleLbl="node1" presStyleIdx="1" presStyleCnt="4">
        <dgm:presLayoutVars>
          <dgm:bulletEnabled val="1"/>
        </dgm:presLayoutVars>
      </dgm:prSet>
      <dgm:spPr/>
    </dgm:pt>
    <dgm:pt modelId="{D06DC655-9F77-AC4D-9E48-47FB2E0A9F89}" type="pres">
      <dgm:prSet presAssocID="{486D3795-4FB0-474A-98FB-4C8BE90CF533}" presName="parTrans" presStyleLbl="bgSibTrans2D1" presStyleIdx="2" presStyleCnt="4"/>
      <dgm:spPr/>
    </dgm:pt>
    <dgm:pt modelId="{253781D3-3B88-CD4B-A5BA-79DE2CE5706E}" type="pres">
      <dgm:prSet presAssocID="{F5266A9E-374F-5E47-A909-D44B42FA6957}" presName="node" presStyleLbl="node1" presStyleIdx="2" presStyleCnt="4">
        <dgm:presLayoutVars>
          <dgm:bulletEnabled val="1"/>
        </dgm:presLayoutVars>
      </dgm:prSet>
      <dgm:spPr/>
    </dgm:pt>
    <dgm:pt modelId="{F3AE17EA-CCC0-6146-A51C-8A6AEF88C543}" type="pres">
      <dgm:prSet presAssocID="{6595D3CC-8F9C-2147-8C44-DE08843743C4}" presName="parTrans" presStyleLbl="bgSibTrans2D1" presStyleIdx="3" presStyleCnt="4"/>
      <dgm:spPr/>
    </dgm:pt>
    <dgm:pt modelId="{C35A8D8A-7BCD-4849-8281-3312D29A8228}" type="pres">
      <dgm:prSet presAssocID="{DF75ECBD-AAC2-6B4B-9F95-A43A83B3341A}" presName="node" presStyleLbl="node1" presStyleIdx="3" presStyleCnt="4">
        <dgm:presLayoutVars>
          <dgm:bulletEnabled val="1"/>
        </dgm:presLayoutVars>
      </dgm:prSet>
      <dgm:spPr/>
    </dgm:pt>
  </dgm:ptLst>
  <dgm:cxnLst>
    <dgm:cxn modelId="{2892892A-5A5F-0442-98ED-7FA58E0079A7}" srcId="{B2B0A0B1-9512-A84E-AD38-DE2CBCA10B47}" destId="{3332AA43-BB26-7C4A-99CB-7B93B9429373}" srcOrd="1" destOrd="0" parTransId="{5783EDBC-D35D-4B40-8ADD-919E8BC65E4E}" sibTransId="{20D2CD18-D436-D54B-8D29-EA4B36345821}"/>
    <dgm:cxn modelId="{6AFF4836-D5DF-C447-90B8-DEB2B3A3F51B}" type="presOf" srcId="{0A74AD76-831E-B847-9C0B-14595205BFA5}" destId="{78465EDA-39DD-F64D-A15D-88CAF4C2283F}" srcOrd="0" destOrd="0" presId="urn:microsoft.com/office/officeart/2005/8/layout/radial4"/>
    <dgm:cxn modelId="{F6385C3C-20C1-4B44-883B-68AE7FA6571C}" type="presOf" srcId="{6595D3CC-8F9C-2147-8C44-DE08843743C4}" destId="{F3AE17EA-CCC0-6146-A51C-8A6AEF88C543}" srcOrd="0" destOrd="0" presId="urn:microsoft.com/office/officeart/2005/8/layout/radial4"/>
    <dgm:cxn modelId="{F7F17F5F-9123-F845-8871-008B508C1450}" srcId="{F4ECB72F-E9CE-3240-8EBF-5642B4269885}" destId="{B2B0A0B1-9512-A84E-AD38-DE2CBCA10B47}" srcOrd="0" destOrd="0" parTransId="{4F96D5C7-E420-7F46-88D9-55EAAB413E2A}" sibTransId="{FEE181CE-E93F-CF43-8F09-C4FA486A1454}"/>
    <dgm:cxn modelId="{8A3CE147-3AAF-E24A-8382-4AF44095EC54}" type="presOf" srcId="{F4ECB72F-E9CE-3240-8EBF-5642B4269885}" destId="{99C75E01-B2C9-7B48-966E-27C280A72F56}" srcOrd="0" destOrd="0" presId="urn:microsoft.com/office/officeart/2005/8/layout/radial4"/>
    <dgm:cxn modelId="{43A27252-7032-7A43-9D37-A68D42F319C4}" srcId="{B2B0A0B1-9512-A84E-AD38-DE2CBCA10B47}" destId="{DF75ECBD-AAC2-6B4B-9F95-A43A83B3341A}" srcOrd="3" destOrd="0" parTransId="{6595D3CC-8F9C-2147-8C44-DE08843743C4}" sibTransId="{5A464854-72AE-F941-BD8F-75DF4EA16A8D}"/>
    <dgm:cxn modelId="{CDA12C75-AB8D-4848-97A8-AFD6C1AB7F6F}" type="presOf" srcId="{3332AA43-BB26-7C4A-99CB-7B93B9429373}" destId="{1428CD56-B576-504E-88E2-CC8E7DBCBCA2}" srcOrd="0" destOrd="0" presId="urn:microsoft.com/office/officeart/2005/8/layout/radial4"/>
    <dgm:cxn modelId="{68FD5C7E-232B-9840-9047-1EEC8AE7D49A}" type="presOf" srcId="{B2B0A0B1-9512-A84E-AD38-DE2CBCA10B47}" destId="{7DD4E596-C78B-1E42-8559-74F9E2C76EC3}" srcOrd="0" destOrd="0" presId="urn:microsoft.com/office/officeart/2005/8/layout/radial4"/>
    <dgm:cxn modelId="{6598B587-15C4-2547-9A03-CD83CFD7B2BD}" type="presOf" srcId="{5783EDBC-D35D-4B40-8ADD-919E8BC65E4E}" destId="{48DC4AD4-0520-1247-8280-78F1ED105277}" srcOrd="0" destOrd="0" presId="urn:microsoft.com/office/officeart/2005/8/layout/radial4"/>
    <dgm:cxn modelId="{8D10CA8D-0263-4E44-8AE9-84C86F25218A}" type="presOf" srcId="{486D3795-4FB0-474A-98FB-4C8BE90CF533}" destId="{D06DC655-9F77-AC4D-9E48-47FB2E0A9F89}" srcOrd="0" destOrd="0" presId="urn:microsoft.com/office/officeart/2005/8/layout/radial4"/>
    <dgm:cxn modelId="{BE0A019A-C08E-8342-A4A1-22C8B08D2F98}" srcId="{B2B0A0B1-9512-A84E-AD38-DE2CBCA10B47}" destId="{F5266A9E-374F-5E47-A909-D44B42FA6957}" srcOrd="2" destOrd="0" parTransId="{486D3795-4FB0-474A-98FB-4C8BE90CF533}" sibTransId="{37098335-6327-1B4C-93C4-651C7994B5E6}"/>
    <dgm:cxn modelId="{0E4A3FA7-7599-A642-A352-B168BFB6BC8B}" type="presOf" srcId="{F5266A9E-374F-5E47-A909-D44B42FA6957}" destId="{253781D3-3B88-CD4B-A5BA-79DE2CE5706E}" srcOrd="0" destOrd="0" presId="urn:microsoft.com/office/officeart/2005/8/layout/radial4"/>
    <dgm:cxn modelId="{5D6C8AB9-05DC-EB44-927A-4A4048007EB7}" type="presOf" srcId="{4D5E4820-E55D-A240-9DBB-05EC0C80FA3F}" destId="{69A5374A-30B4-5041-9A22-251860CBBD41}" srcOrd="0" destOrd="0" presId="urn:microsoft.com/office/officeart/2005/8/layout/radial4"/>
    <dgm:cxn modelId="{B07A7CCE-A678-474A-8B56-96F074A9F47E}" type="presOf" srcId="{DF75ECBD-AAC2-6B4B-9F95-A43A83B3341A}" destId="{C35A8D8A-7BCD-4849-8281-3312D29A8228}" srcOrd="0" destOrd="0" presId="urn:microsoft.com/office/officeart/2005/8/layout/radial4"/>
    <dgm:cxn modelId="{D1D54FDF-BD68-1046-9F25-CD54F0353CA4}" srcId="{B2B0A0B1-9512-A84E-AD38-DE2CBCA10B47}" destId="{4D5E4820-E55D-A240-9DBB-05EC0C80FA3F}" srcOrd="0" destOrd="0" parTransId="{0A74AD76-831E-B847-9C0B-14595205BFA5}" sibTransId="{02E8CF60-C6D4-CA49-A492-C4FDD1C8D0B4}"/>
    <dgm:cxn modelId="{DA905E5D-B0FC-7840-9A7F-F32F6B5EA8B1}" type="presParOf" srcId="{99C75E01-B2C9-7B48-966E-27C280A72F56}" destId="{7DD4E596-C78B-1E42-8559-74F9E2C76EC3}" srcOrd="0" destOrd="0" presId="urn:microsoft.com/office/officeart/2005/8/layout/radial4"/>
    <dgm:cxn modelId="{7426FF95-D809-3044-9CA8-2D690B29F058}" type="presParOf" srcId="{99C75E01-B2C9-7B48-966E-27C280A72F56}" destId="{78465EDA-39DD-F64D-A15D-88CAF4C2283F}" srcOrd="1" destOrd="0" presId="urn:microsoft.com/office/officeart/2005/8/layout/radial4"/>
    <dgm:cxn modelId="{25E491C9-D1BE-0740-A0F0-6A996A8BEC74}" type="presParOf" srcId="{99C75E01-B2C9-7B48-966E-27C280A72F56}" destId="{69A5374A-30B4-5041-9A22-251860CBBD41}" srcOrd="2" destOrd="0" presId="urn:microsoft.com/office/officeart/2005/8/layout/radial4"/>
    <dgm:cxn modelId="{A815CB45-2A59-0E47-B51D-17CBEBDF5663}" type="presParOf" srcId="{99C75E01-B2C9-7B48-966E-27C280A72F56}" destId="{48DC4AD4-0520-1247-8280-78F1ED105277}" srcOrd="3" destOrd="0" presId="urn:microsoft.com/office/officeart/2005/8/layout/radial4"/>
    <dgm:cxn modelId="{D1505F45-D754-4040-8D3B-310AC3F03F19}" type="presParOf" srcId="{99C75E01-B2C9-7B48-966E-27C280A72F56}" destId="{1428CD56-B576-504E-88E2-CC8E7DBCBCA2}" srcOrd="4" destOrd="0" presId="urn:microsoft.com/office/officeart/2005/8/layout/radial4"/>
    <dgm:cxn modelId="{9E598F00-F8B2-7940-A498-2D27EBB5232F}" type="presParOf" srcId="{99C75E01-B2C9-7B48-966E-27C280A72F56}" destId="{D06DC655-9F77-AC4D-9E48-47FB2E0A9F89}" srcOrd="5" destOrd="0" presId="urn:microsoft.com/office/officeart/2005/8/layout/radial4"/>
    <dgm:cxn modelId="{B46AAB04-5501-6943-9E09-7012756BA43B}" type="presParOf" srcId="{99C75E01-B2C9-7B48-966E-27C280A72F56}" destId="{253781D3-3B88-CD4B-A5BA-79DE2CE5706E}" srcOrd="6" destOrd="0" presId="urn:microsoft.com/office/officeart/2005/8/layout/radial4"/>
    <dgm:cxn modelId="{D654B480-BAA1-F84A-8948-A420309BC658}" type="presParOf" srcId="{99C75E01-B2C9-7B48-966E-27C280A72F56}" destId="{F3AE17EA-CCC0-6146-A51C-8A6AEF88C543}" srcOrd="7" destOrd="0" presId="urn:microsoft.com/office/officeart/2005/8/layout/radial4"/>
    <dgm:cxn modelId="{3F2F9288-6EBC-914F-B175-7BF1A44ECA30}" type="presParOf" srcId="{99C75E01-B2C9-7B48-966E-27C280A72F56}" destId="{C35A8D8A-7BCD-4849-8281-3312D29A8228}"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1836C1-06BE-284A-B082-6F204F6F20E5}"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AE831618-7398-0946-9B36-98FF2D4B165D}">
      <dgm:prSet phldrT="[Text]"/>
      <dgm:spPr>
        <a:solidFill>
          <a:schemeClr val="accent3"/>
        </a:solidFill>
      </dgm:spPr>
      <dgm:t>
        <a:bodyPr/>
        <a:lstStyle/>
        <a:p>
          <a:pPr rtl="0"/>
          <a:r>
            <a:rPr lang="en-US" b="1" dirty="0">
              <a:solidFill>
                <a:schemeClr val="bg1"/>
              </a:solidFill>
            </a:rPr>
            <a:t>PROTECTIVE FACTORS FOR FRESHMEN</a:t>
          </a:r>
        </a:p>
      </dgm:t>
    </dgm:pt>
    <dgm:pt modelId="{4DE320BC-531A-BE4F-9A0C-8A164FDB1D92}" type="parTrans" cxnId="{7308205A-263A-CD4C-B123-8CEB688D9D18}">
      <dgm:prSet/>
      <dgm:spPr/>
      <dgm:t>
        <a:bodyPr/>
        <a:lstStyle/>
        <a:p>
          <a:endParaRPr lang="en-US"/>
        </a:p>
      </dgm:t>
    </dgm:pt>
    <dgm:pt modelId="{EEA93039-84F3-AC40-9EEA-CE82332B1C0C}" type="sibTrans" cxnId="{7308205A-263A-CD4C-B123-8CEB688D9D18}">
      <dgm:prSet/>
      <dgm:spPr/>
      <dgm:t>
        <a:bodyPr/>
        <a:lstStyle/>
        <a:p>
          <a:endParaRPr lang="en-US"/>
        </a:p>
      </dgm:t>
    </dgm:pt>
    <dgm:pt modelId="{90873EC5-117C-7142-8437-CC3E3E7C8679}">
      <dgm:prSet phldrT="[Text]"/>
      <dgm:spPr>
        <a:solidFill>
          <a:schemeClr val="accent2"/>
        </a:solidFill>
      </dgm:spPr>
      <dgm:t>
        <a:bodyPr/>
        <a:lstStyle/>
        <a:p>
          <a:pPr rtl="0"/>
          <a:r>
            <a:rPr lang="en-US" dirty="0"/>
            <a:t>Connection to School</a:t>
          </a:r>
        </a:p>
      </dgm:t>
    </dgm:pt>
    <dgm:pt modelId="{E8271B77-4D6C-9B40-A772-0DD64879D857}" type="parTrans" cxnId="{EF359D0A-818D-1D4A-8D0B-3FCDA2FE8EA1}">
      <dgm:prSet/>
      <dgm:spPr/>
      <dgm:t>
        <a:bodyPr/>
        <a:lstStyle/>
        <a:p>
          <a:endParaRPr lang="en-US"/>
        </a:p>
      </dgm:t>
    </dgm:pt>
    <dgm:pt modelId="{13C8165A-A479-9F49-84D3-9F12C610EEC3}" type="sibTrans" cxnId="{EF359D0A-818D-1D4A-8D0B-3FCDA2FE8EA1}">
      <dgm:prSet/>
      <dgm:spPr/>
      <dgm:t>
        <a:bodyPr/>
        <a:lstStyle/>
        <a:p>
          <a:endParaRPr lang="en-US"/>
        </a:p>
      </dgm:t>
    </dgm:pt>
    <dgm:pt modelId="{2660C67E-6C22-1141-B29A-D677CE7E247E}">
      <dgm:prSet phldrT="[Text]"/>
      <dgm:spPr>
        <a:solidFill>
          <a:schemeClr val="accent5">
            <a:lumMod val="75000"/>
          </a:schemeClr>
        </a:solidFill>
      </dgm:spPr>
      <dgm:t>
        <a:bodyPr/>
        <a:lstStyle/>
        <a:p>
          <a:pPr rtl="0"/>
          <a:r>
            <a:rPr lang="en-US" dirty="0"/>
            <a:t>Understand Key Knowledge &amp; Skills</a:t>
          </a:r>
        </a:p>
      </dgm:t>
    </dgm:pt>
    <dgm:pt modelId="{FB3E9C60-73E2-0349-8CCA-05B6538317DC}" type="parTrans" cxnId="{E00E4BB8-5759-8148-838B-4F68E96D8A15}">
      <dgm:prSet/>
      <dgm:spPr/>
      <dgm:t>
        <a:bodyPr/>
        <a:lstStyle/>
        <a:p>
          <a:endParaRPr lang="en-US"/>
        </a:p>
      </dgm:t>
    </dgm:pt>
    <dgm:pt modelId="{0FDD4E2D-4B85-2F4B-9718-3FDF0756E10D}" type="sibTrans" cxnId="{E00E4BB8-5759-8148-838B-4F68E96D8A15}">
      <dgm:prSet/>
      <dgm:spPr/>
      <dgm:t>
        <a:bodyPr/>
        <a:lstStyle/>
        <a:p>
          <a:endParaRPr lang="en-US"/>
        </a:p>
      </dgm:t>
    </dgm:pt>
    <dgm:pt modelId="{B635CFF5-E6F4-F341-9E18-9049C4AD410A}">
      <dgm:prSet phldrT="[Text]"/>
      <dgm:spPr/>
      <dgm:t>
        <a:bodyPr/>
        <a:lstStyle/>
        <a:p>
          <a:pPr rtl="0"/>
          <a:r>
            <a:rPr lang="en-US" dirty="0"/>
            <a:t>Positive Relationships with Teachers &amp; Staff</a:t>
          </a:r>
        </a:p>
      </dgm:t>
    </dgm:pt>
    <dgm:pt modelId="{F94D717D-A09E-DC45-90ED-25AD8E77E31E}" type="parTrans" cxnId="{A0580292-BCAE-3C41-A9A2-9BDD02C4D618}">
      <dgm:prSet/>
      <dgm:spPr/>
      <dgm:t>
        <a:bodyPr/>
        <a:lstStyle/>
        <a:p>
          <a:endParaRPr lang="en-US"/>
        </a:p>
      </dgm:t>
    </dgm:pt>
    <dgm:pt modelId="{669B337C-26D3-6846-B0AF-0A04EE0A0DBB}" type="sibTrans" cxnId="{A0580292-BCAE-3C41-A9A2-9BDD02C4D618}">
      <dgm:prSet/>
      <dgm:spPr/>
      <dgm:t>
        <a:bodyPr/>
        <a:lstStyle/>
        <a:p>
          <a:endParaRPr lang="en-US"/>
        </a:p>
      </dgm:t>
    </dgm:pt>
    <dgm:pt modelId="{B2C0C123-0D99-7C43-9C0B-355EC244A150}">
      <dgm:prSet phldrT="[Text]"/>
      <dgm:spPr>
        <a:solidFill>
          <a:schemeClr val="tx2"/>
        </a:solidFill>
      </dgm:spPr>
      <dgm:t>
        <a:bodyPr/>
        <a:lstStyle/>
        <a:p>
          <a:pPr rtl="0"/>
          <a:r>
            <a:rPr lang="en-US" dirty="0"/>
            <a:t>Positive Relationships with Peers</a:t>
          </a:r>
        </a:p>
      </dgm:t>
    </dgm:pt>
    <dgm:pt modelId="{82868796-B494-2040-BA19-E13EEBD2935C}" type="parTrans" cxnId="{92342123-6FB4-BD48-ABB0-85FEB58EAD4E}">
      <dgm:prSet/>
      <dgm:spPr/>
      <dgm:t>
        <a:bodyPr/>
        <a:lstStyle/>
        <a:p>
          <a:endParaRPr lang="en-US"/>
        </a:p>
      </dgm:t>
    </dgm:pt>
    <dgm:pt modelId="{4E48A417-8799-8C44-9743-CD4683B91D2B}" type="sibTrans" cxnId="{92342123-6FB4-BD48-ABB0-85FEB58EAD4E}">
      <dgm:prSet/>
      <dgm:spPr/>
      <dgm:t>
        <a:bodyPr/>
        <a:lstStyle/>
        <a:p>
          <a:endParaRPr lang="en-US"/>
        </a:p>
      </dgm:t>
    </dgm:pt>
    <dgm:pt modelId="{40B1D4E1-9DD5-974E-9643-44DAAF76AB67}" type="pres">
      <dgm:prSet presAssocID="{D81836C1-06BE-284A-B082-6F204F6F20E5}" presName="diagram" presStyleCnt="0">
        <dgm:presLayoutVars>
          <dgm:chMax val="1"/>
          <dgm:dir/>
          <dgm:animLvl val="ctr"/>
          <dgm:resizeHandles val="exact"/>
        </dgm:presLayoutVars>
      </dgm:prSet>
      <dgm:spPr/>
    </dgm:pt>
    <dgm:pt modelId="{8562F171-EC47-DD44-9736-75AE5F2734E0}" type="pres">
      <dgm:prSet presAssocID="{D81836C1-06BE-284A-B082-6F204F6F20E5}" presName="matrix" presStyleCnt="0"/>
      <dgm:spPr/>
    </dgm:pt>
    <dgm:pt modelId="{028E0856-D7BB-C946-A9C9-0C03B04E4232}" type="pres">
      <dgm:prSet presAssocID="{D81836C1-06BE-284A-B082-6F204F6F20E5}" presName="tile1" presStyleLbl="node1" presStyleIdx="0" presStyleCnt="4" custLinFactNeighborX="-2951" custLinFactNeighborY="-4979"/>
      <dgm:spPr/>
    </dgm:pt>
    <dgm:pt modelId="{5270BC9C-654E-3547-B549-3CAF8782E958}" type="pres">
      <dgm:prSet presAssocID="{D81836C1-06BE-284A-B082-6F204F6F20E5}" presName="tile1text" presStyleLbl="node1" presStyleIdx="0" presStyleCnt="4">
        <dgm:presLayoutVars>
          <dgm:chMax val="0"/>
          <dgm:chPref val="0"/>
          <dgm:bulletEnabled val="1"/>
        </dgm:presLayoutVars>
      </dgm:prSet>
      <dgm:spPr/>
    </dgm:pt>
    <dgm:pt modelId="{E889874D-C30E-934B-B5F2-7224D4651399}" type="pres">
      <dgm:prSet presAssocID="{D81836C1-06BE-284A-B082-6F204F6F20E5}" presName="tile2" presStyleLbl="node1" presStyleIdx="1" presStyleCnt="4" custLinFactNeighborX="8484" custLinFactNeighborY="-22131"/>
      <dgm:spPr/>
    </dgm:pt>
    <dgm:pt modelId="{D545E61C-AACF-E14B-ADC9-A2220575980A}" type="pres">
      <dgm:prSet presAssocID="{D81836C1-06BE-284A-B082-6F204F6F20E5}" presName="tile2text" presStyleLbl="node1" presStyleIdx="1" presStyleCnt="4">
        <dgm:presLayoutVars>
          <dgm:chMax val="0"/>
          <dgm:chPref val="0"/>
          <dgm:bulletEnabled val="1"/>
        </dgm:presLayoutVars>
      </dgm:prSet>
      <dgm:spPr/>
    </dgm:pt>
    <dgm:pt modelId="{38C6E1FE-11DE-ED42-AAE6-7591E1589684}" type="pres">
      <dgm:prSet presAssocID="{D81836C1-06BE-284A-B082-6F204F6F20E5}" presName="tile3" presStyleLbl="node1" presStyleIdx="2" presStyleCnt="4"/>
      <dgm:spPr/>
    </dgm:pt>
    <dgm:pt modelId="{317A3861-D2BC-D043-9AD2-57F00E932ACB}" type="pres">
      <dgm:prSet presAssocID="{D81836C1-06BE-284A-B082-6F204F6F20E5}" presName="tile3text" presStyleLbl="node1" presStyleIdx="2" presStyleCnt="4">
        <dgm:presLayoutVars>
          <dgm:chMax val="0"/>
          <dgm:chPref val="0"/>
          <dgm:bulletEnabled val="1"/>
        </dgm:presLayoutVars>
      </dgm:prSet>
      <dgm:spPr/>
    </dgm:pt>
    <dgm:pt modelId="{781B77E5-DF51-EA4B-944F-296EC4FD68DC}" type="pres">
      <dgm:prSet presAssocID="{D81836C1-06BE-284A-B082-6F204F6F20E5}" presName="tile4" presStyleLbl="node1" presStyleIdx="3" presStyleCnt="4"/>
      <dgm:spPr/>
    </dgm:pt>
    <dgm:pt modelId="{990FA197-CB31-0D48-AF6C-A48A94712269}" type="pres">
      <dgm:prSet presAssocID="{D81836C1-06BE-284A-B082-6F204F6F20E5}" presName="tile4text" presStyleLbl="node1" presStyleIdx="3" presStyleCnt="4">
        <dgm:presLayoutVars>
          <dgm:chMax val="0"/>
          <dgm:chPref val="0"/>
          <dgm:bulletEnabled val="1"/>
        </dgm:presLayoutVars>
      </dgm:prSet>
      <dgm:spPr/>
    </dgm:pt>
    <dgm:pt modelId="{8E144715-0FA2-4049-9E6D-0988FC72E881}" type="pres">
      <dgm:prSet presAssocID="{D81836C1-06BE-284A-B082-6F204F6F20E5}" presName="centerTile" presStyleLbl="fgShp" presStyleIdx="0" presStyleCnt="1" custScaleX="113525" custScaleY="148832">
        <dgm:presLayoutVars>
          <dgm:chMax val="0"/>
          <dgm:chPref val="0"/>
        </dgm:presLayoutVars>
      </dgm:prSet>
      <dgm:spPr/>
    </dgm:pt>
  </dgm:ptLst>
  <dgm:cxnLst>
    <dgm:cxn modelId="{EF359D0A-818D-1D4A-8D0B-3FCDA2FE8EA1}" srcId="{AE831618-7398-0946-9B36-98FF2D4B165D}" destId="{90873EC5-117C-7142-8437-CC3E3E7C8679}" srcOrd="0" destOrd="0" parTransId="{E8271B77-4D6C-9B40-A772-0DD64879D857}" sibTransId="{13C8165A-A479-9F49-84D3-9F12C610EEC3}"/>
    <dgm:cxn modelId="{DA2E3612-958B-1D44-8BE0-69789BFEF6ED}" type="presOf" srcId="{2660C67E-6C22-1141-B29A-D677CE7E247E}" destId="{D545E61C-AACF-E14B-ADC9-A2220575980A}" srcOrd="1" destOrd="0" presId="urn:microsoft.com/office/officeart/2005/8/layout/matrix1"/>
    <dgm:cxn modelId="{AC8F7116-8D06-0645-AA1E-F78BFEE39A8C}" type="presOf" srcId="{D81836C1-06BE-284A-B082-6F204F6F20E5}" destId="{40B1D4E1-9DD5-974E-9643-44DAAF76AB67}" srcOrd="0" destOrd="0" presId="urn:microsoft.com/office/officeart/2005/8/layout/matrix1"/>
    <dgm:cxn modelId="{92342123-6FB4-BD48-ABB0-85FEB58EAD4E}" srcId="{AE831618-7398-0946-9B36-98FF2D4B165D}" destId="{B2C0C123-0D99-7C43-9C0B-355EC244A150}" srcOrd="3" destOrd="0" parTransId="{82868796-B494-2040-BA19-E13EEBD2935C}" sibTransId="{4E48A417-8799-8C44-9743-CD4683B91D2B}"/>
    <dgm:cxn modelId="{03B7B241-22CF-E04C-8BAD-F306D1EFB815}" type="presOf" srcId="{B635CFF5-E6F4-F341-9E18-9049C4AD410A}" destId="{317A3861-D2BC-D043-9AD2-57F00E932ACB}" srcOrd="1" destOrd="0" presId="urn:microsoft.com/office/officeart/2005/8/layout/matrix1"/>
    <dgm:cxn modelId="{31150668-CA50-D047-902F-79430BFDE88E}" type="presOf" srcId="{90873EC5-117C-7142-8437-CC3E3E7C8679}" destId="{5270BC9C-654E-3547-B549-3CAF8782E958}" srcOrd="1" destOrd="0" presId="urn:microsoft.com/office/officeart/2005/8/layout/matrix1"/>
    <dgm:cxn modelId="{BB310B50-ED75-5344-B087-61C16A032075}" type="presOf" srcId="{AE831618-7398-0946-9B36-98FF2D4B165D}" destId="{8E144715-0FA2-4049-9E6D-0988FC72E881}" srcOrd="0" destOrd="0" presId="urn:microsoft.com/office/officeart/2005/8/layout/matrix1"/>
    <dgm:cxn modelId="{DF55E256-463F-8744-82F9-FE0D5E62E244}" type="presOf" srcId="{B2C0C123-0D99-7C43-9C0B-355EC244A150}" destId="{990FA197-CB31-0D48-AF6C-A48A94712269}" srcOrd="1" destOrd="0" presId="urn:microsoft.com/office/officeart/2005/8/layout/matrix1"/>
    <dgm:cxn modelId="{DABBC878-3C33-874A-8C7E-D44CB7EC7AE8}" type="presOf" srcId="{B635CFF5-E6F4-F341-9E18-9049C4AD410A}" destId="{38C6E1FE-11DE-ED42-AAE6-7591E1589684}" srcOrd="0" destOrd="0" presId="urn:microsoft.com/office/officeart/2005/8/layout/matrix1"/>
    <dgm:cxn modelId="{7308205A-263A-CD4C-B123-8CEB688D9D18}" srcId="{D81836C1-06BE-284A-B082-6F204F6F20E5}" destId="{AE831618-7398-0946-9B36-98FF2D4B165D}" srcOrd="0" destOrd="0" parTransId="{4DE320BC-531A-BE4F-9A0C-8A164FDB1D92}" sibTransId="{EEA93039-84F3-AC40-9EEA-CE82332B1C0C}"/>
    <dgm:cxn modelId="{0F5DAF7D-FBA6-0D46-B984-067AEC27E8F4}" type="presOf" srcId="{2660C67E-6C22-1141-B29A-D677CE7E247E}" destId="{E889874D-C30E-934B-B5F2-7224D4651399}" srcOrd="0" destOrd="0" presId="urn:microsoft.com/office/officeart/2005/8/layout/matrix1"/>
    <dgm:cxn modelId="{3F658481-BA88-304D-8063-99D1336BE6E5}" type="presOf" srcId="{B2C0C123-0D99-7C43-9C0B-355EC244A150}" destId="{781B77E5-DF51-EA4B-944F-296EC4FD68DC}" srcOrd="0" destOrd="0" presId="urn:microsoft.com/office/officeart/2005/8/layout/matrix1"/>
    <dgm:cxn modelId="{A0580292-BCAE-3C41-A9A2-9BDD02C4D618}" srcId="{AE831618-7398-0946-9B36-98FF2D4B165D}" destId="{B635CFF5-E6F4-F341-9E18-9049C4AD410A}" srcOrd="2" destOrd="0" parTransId="{F94D717D-A09E-DC45-90ED-25AD8E77E31E}" sibTransId="{669B337C-26D3-6846-B0AF-0A04EE0A0DBB}"/>
    <dgm:cxn modelId="{E00E4BB8-5759-8148-838B-4F68E96D8A15}" srcId="{AE831618-7398-0946-9B36-98FF2D4B165D}" destId="{2660C67E-6C22-1141-B29A-D677CE7E247E}" srcOrd="1" destOrd="0" parTransId="{FB3E9C60-73E2-0349-8CCA-05B6538317DC}" sibTransId="{0FDD4E2D-4B85-2F4B-9718-3FDF0756E10D}"/>
    <dgm:cxn modelId="{FE4E3EF0-C807-F04B-94B2-3FDE515C148B}" type="presOf" srcId="{90873EC5-117C-7142-8437-CC3E3E7C8679}" destId="{028E0856-D7BB-C946-A9C9-0C03B04E4232}" srcOrd="0" destOrd="0" presId="urn:microsoft.com/office/officeart/2005/8/layout/matrix1"/>
    <dgm:cxn modelId="{7E5D9CBF-6DD9-9F44-94AF-65D26B3DBBBC}" type="presParOf" srcId="{40B1D4E1-9DD5-974E-9643-44DAAF76AB67}" destId="{8562F171-EC47-DD44-9736-75AE5F2734E0}" srcOrd="0" destOrd="0" presId="urn:microsoft.com/office/officeart/2005/8/layout/matrix1"/>
    <dgm:cxn modelId="{65ACBA3E-61E2-C447-8332-16BF165DD95F}" type="presParOf" srcId="{8562F171-EC47-DD44-9736-75AE5F2734E0}" destId="{028E0856-D7BB-C946-A9C9-0C03B04E4232}" srcOrd="0" destOrd="0" presId="urn:microsoft.com/office/officeart/2005/8/layout/matrix1"/>
    <dgm:cxn modelId="{C36F6528-B464-3140-8C5A-1F22B41FDB01}" type="presParOf" srcId="{8562F171-EC47-DD44-9736-75AE5F2734E0}" destId="{5270BC9C-654E-3547-B549-3CAF8782E958}" srcOrd="1" destOrd="0" presId="urn:microsoft.com/office/officeart/2005/8/layout/matrix1"/>
    <dgm:cxn modelId="{93CEB7AD-619E-9641-B5CB-FB6BC81222ED}" type="presParOf" srcId="{8562F171-EC47-DD44-9736-75AE5F2734E0}" destId="{E889874D-C30E-934B-B5F2-7224D4651399}" srcOrd="2" destOrd="0" presId="urn:microsoft.com/office/officeart/2005/8/layout/matrix1"/>
    <dgm:cxn modelId="{F786407F-426C-0E4A-A3C8-2C30CC815793}" type="presParOf" srcId="{8562F171-EC47-DD44-9736-75AE5F2734E0}" destId="{D545E61C-AACF-E14B-ADC9-A2220575980A}" srcOrd="3" destOrd="0" presId="urn:microsoft.com/office/officeart/2005/8/layout/matrix1"/>
    <dgm:cxn modelId="{34280185-6AA7-7942-BD2E-0F51B3CBAB52}" type="presParOf" srcId="{8562F171-EC47-DD44-9736-75AE5F2734E0}" destId="{38C6E1FE-11DE-ED42-AAE6-7591E1589684}" srcOrd="4" destOrd="0" presId="urn:microsoft.com/office/officeart/2005/8/layout/matrix1"/>
    <dgm:cxn modelId="{336B9F7B-062B-8B49-A0F0-765C6D41412D}" type="presParOf" srcId="{8562F171-EC47-DD44-9736-75AE5F2734E0}" destId="{317A3861-D2BC-D043-9AD2-57F00E932ACB}" srcOrd="5" destOrd="0" presId="urn:microsoft.com/office/officeart/2005/8/layout/matrix1"/>
    <dgm:cxn modelId="{FD0C1008-AB87-0E46-8BAE-5E4065055D73}" type="presParOf" srcId="{8562F171-EC47-DD44-9736-75AE5F2734E0}" destId="{781B77E5-DF51-EA4B-944F-296EC4FD68DC}" srcOrd="6" destOrd="0" presId="urn:microsoft.com/office/officeart/2005/8/layout/matrix1"/>
    <dgm:cxn modelId="{12C56903-3205-274B-ABEE-6CF966D219B8}" type="presParOf" srcId="{8562F171-EC47-DD44-9736-75AE5F2734E0}" destId="{990FA197-CB31-0D48-AF6C-A48A94712269}" srcOrd="7" destOrd="0" presId="urn:microsoft.com/office/officeart/2005/8/layout/matrix1"/>
    <dgm:cxn modelId="{8B2625B8-0384-6849-8E2A-2269E4C72D3A}" type="presParOf" srcId="{40B1D4E1-9DD5-974E-9643-44DAAF76AB67}" destId="{8E144715-0FA2-4049-9E6D-0988FC72E88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5BEA21-B5BD-42BD-947C-9388C24D86D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038CDD4-66FD-4FEF-9001-4DE46E34E337}">
      <dgm:prSet phldr="0"/>
      <dgm:spPr>
        <a:solidFill>
          <a:schemeClr val="accent5">
            <a:lumMod val="75000"/>
          </a:schemeClr>
        </a:solidFill>
      </dgm:spPr>
      <dgm:t>
        <a:bodyPr/>
        <a:lstStyle/>
        <a:p>
          <a:pPr algn="l" rtl="0">
            <a:lnSpc>
              <a:spcPct val="90000"/>
            </a:lnSpc>
          </a:pPr>
          <a:r>
            <a:rPr lang="en-US" dirty="0"/>
            <a:t>Increase consistent implementation of PBIS </a:t>
          </a:r>
        </a:p>
      </dgm:t>
    </dgm:pt>
    <dgm:pt modelId="{F11DFC16-F93B-4CF0-8E7A-10396DF4B0BF}" type="parTrans" cxnId="{B9E69134-FCDC-4D39-A8E1-89C407A953BF}">
      <dgm:prSet/>
      <dgm:spPr/>
      <dgm:t>
        <a:bodyPr/>
        <a:lstStyle/>
        <a:p>
          <a:endParaRPr lang="en-US"/>
        </a:p>
      </dgm:t>
    </dgm:pt>
    <dgm:pt modelId="{2837FAFA-C9FB-4D58-AAFB-80F77D651904}" type="sibTrans" cxnId="{B9E69134-FCDC-4D39-A8E1-89C407A953BF}">
      <dgm:prSet/>
      <dgm:spPr/>
      <dgm:t>
        <a:bodyPr/>
        <a:lstStyle/>
        <a:p>
          <a:endParaRPr lang="en-US"/>
        </a:p>
      </dgm:t>
    </dgm:pt>
    <dgm:pt modelId="{B17126B3-81D0-482B-91B1-A3849DCCD497}">
      <dgm:prSet phldr="0"/>
      <dgm:spPr>
        <a:solidFill>
          <a:schemeClr val="accent5">
            <a:lumMod val="75000"/>
          </a:schemeClr>
        </a:solidFill>
      </dgm:spPr>
      <dgm:t>
        <a:bodyPr/>
        <a:lstStyle/>
        <a:p>
          <a:pPr algn="l" rtl="0">
            <a:lnSpc>
              <a:spcPct val="90000"/>
            </a:lnSpc>
          </a:pPr>
          <a:r>
            <a:rPr lang="en-US" dirty="0"/>
            <a:t>Emphasize effective classroom management </a:t>
          </a:r>
          <a:endParaRPr lang="en-US" dirty="0">
            <a:latin typeface="Calibri Light" panose="020F0302020204030204"/>
          </a:endParaRPr>
        </a:p>
      </dgm:t>
    </dgm:pt>
    <dgm:pt modelId="{1C2242FB-EEF3-470A-9D69-BC543594C516}" type="parTrans" cxnId="{7B6EF092-B4FA-41E9-9187-C9B44CFB0C84}">
      <dgm:prSet/>
      <dgm:spPr/>
      <dgm:t>
        <a:bodyPr/>
        <a:lstStyle/>
        <a:p>
          <a:endParaRPr lang="en-US"/>
        </a:p>
      </dgm:t>
    </dgm:pt>
    <dgm:pt modelId="{2DC54C7D-9D08-48CC-8C04-453FBB581F52}" type="sibTrans" cxnId="{7B6EF092-B4FA-41E9-9187-C9B44CFB0C84}">
      <dgm:prSet/>
      <dgm:spPr/>
      <dgm:t>
        <a:bodyPr/>
        <a:lstStyle/>
        <a:p>
          <a:endParaRPr lang="en-US"/>
        </a:p>
      </dgm:t>
    </dgm:pt>
    <dgm:pt modelId="{71A138A9-21A1-45D7-8B7A-459EC3ED1D3C}">
      <dgm:prSet phldr="0"/>
      <dgm:spPr>
        <a:solidFill>
          <a:schemeClr val="accent5">
            <a:lumMod val="75000"/>
          </a:schemeClr>
        </a:solidFill>
      </dgm:spPr>
      <dgm:t>
        <a:bodyPr/>
        <a:lstStyle/>
        <a:p>
          <a:pPr algn="l" rtl="0">
            <a:lnSpc>
              <a:spcPct val="90000"/>
            </a:lnSpc>
          </a:pPr>
          <a:r>
            <a:rPr lang="en-US" dirty="0"/>
            <a:t>Teach skills needed for success</a:t>
          </a:r>
          <a:r>
            <a:rPr lang="en-US" dirty="0">
              <a:latin typeface="Calibri Light" panose="020F0302020204030204"/>
            </a:rPr>
            <a:t> </a:t>
          </a:r>
        </a:p>
      </dgm:t>
    </dgm:pt>
    <dgm:pt modelId="{09CDEED1-CC10-4C4C-A795-C3E59EE7DABD}" type="parTrans" cxnId="{7B60672E-8C16-47D6-B0E0-4F0EDDC4A180}">
      <dgm:prSet/>
      <dgm:spPr/>
      <dgm:t>
        <a:bodyPr/>
        <a:lstStyle/>
        <a:p>
          <a:endParaRPr lang="en-US"/>
        </a:p>
      </dgm:t>
    </dgm:pt>
    <dgm:pt modelId="{F0C7AFFF-1F89-444C-B773-8766835082C6}" type="sibTrans" cxnId="{7B60672E-8C16-47D6-B0E0-4F0EDDC4A180}">
      <dgm:prSet/>
      <dgm:spPr/>
      <dgm:t>
        <a:bodyPr/>
        <a:lstStyle/>
        <a:p>
          <a:endParaRPr lang="en-US"/>
        </a:p>
      </dgm:t>
    </dgm:pt>
    <dgm:pt modelId="{366EBC03-A799-48A9-85B5-8AC5956186FC}">
      <dgm:prSet phldr="0"/>
      <dgm:spPr/>
      <dgm:t>
        <a:bodyPr/>
        <a:lstStyle/>
        <a:p>
          <a:pPr rtl="0"/>
          <a:r>
            <a:rPr lang="en-US" dirty="0">
              <a:latin typeface="+mn-lt"/>
            </a:rPr>
            <a:t>Teaching expectations, acknowledging appropriate behavior</a:t>
          </a:r>
        </a:p>
      </dgm:t>
    </dgm:pt>
    <dgm:pt modelId="{87D54958-2111-40C9-8418-455078F2B6A3}" type="parTrans" cxnId="{8CCA273B-2F51-4128-93AF-CF5A78CED6E5}">
      <dgm:prSet/>
      <dgm:spPr/>
      <dgm:t>
        <a:bodyPr/>
        <a:lstStyle/>
        <a:p>
          <a:endParaRPr lang="en-US"/>
        </a:p>
      </dgm:t>
    </dgm:pt>
    <dgm:pt modelId="{EF66488E-1EBB-4109-9AAF-B67E70DBCF82}" type="sibTrans" cxnId="{8CCA273B-2F51-4128-93AF-CF5A78CED6E5}">
      <dgm:prSet/>
      <dgm:spPr/>
      <dgm:t>
        <a:bodyPr/>
        <a:lstStyle/>
        <a:p>
          <a:endParaRPr lang="en-US"/>
        </a:p>
      </dgm:t>
    </dgm:pt>
    <dgm:pt modelId="{D5F01880-F242-48D0-BA28-7E0090661846}">
      <dgm:prSet phldr="0"/>
      <dgm:spPr/>
      <dgm:t>
        <a:bodyPr/>
        <a:lstStyle/>
        <a:p>
          <a:pPr rtl="0"/>
          <a:r>
            <a:rPr lang="en-US" dirty="0"/>
            <a:t>Greet students at the door, use pre-corrections, maintain ratio of 4:1, establish routines for classroom activities, maintain consistent expectations</a:t>
          </a:r>
        </a:p>
      </dgm:t>
    </dgm:pt>
    <dgm:pt modelId="{12B115D2-9942-4557-BF02-66B6C58EB6C4}" type="parTrans" cxnId="{2249847A-297B-4AEA-BC0B-569651D939A0}">
      <dgm:prSet/>
      <dgm:spPr/>
      <dgm:t>
        <a:bodyPr/>
        <a:lstStyle/>
        <a:p>
          <a:endParaRPr lang="en-US"/>
        </a:p>
      </dgm:t>
    </dgm:pt>
    <dgm:pt modelId="{725010F4-9089-4932-90EA-4093F6671128}" type="sibTrans" cxnId="{2249847A-297B-4AEA-BC0B-569651D939A0}">
      <dgm:prSet/>
      <dgm:spPr/>
      <dgm:t>
        <a:bodyPr/>
        <a:lstStyle/>
        <a:p>
          <a:endParaRPr lang="en-US"/>
        </a:p>
      </dgm:t>
    </dgm:pt>
    <dgm:pt modelId="{7678447C-F595-47AE-B491-185657232E82}">
      <dgm:prSet phldr="0"/>
      <dgm:spPr/>
      <dgm:t>
        <a:bodyPr/>
        <a:lstStyle/>
        <a:p>
          <a:r>
            <a:rPr lang="en-US" dirty="0">
              <a:latin typeface="+mn-lt"/>
            </a:rPr>
            <a:t>Getting work done, getting to graduation, getting connected</a:t>
          </a:r>
        </a:p>
      </dgm:t>
    </dgm:pt>
    <dgm:pt modelId="{DA2277CD-70A0-49FB-ACE2-9DD49CA53EF7}" type="parTrans" cxnId="{4FDFF31B-3E16-46E8-A206-A463A3DC0329}">
      <dgm:prSet/>
      <dgm:spPr/>
      <dgm:t>
        <a:bodyPr/>
        <a:lstStyle/>
        <a:p>
          <a:endParaRPr lang="en-US"/>
        </a:p>
      </dgm:t>
    </dgm:pt>
    <dgm:pt modelId="{7A446AEF-B1D3-49FB-AB72-BC63C9AC9C85}" type="sibTrans" cxnId="{4FDFF31B-3E16-46E8-A206-A463A3DC0329}">
      <dgm:prSet/>
      <dgm:spPr/>
      <dgm:t>
        <a:bodyPr/>
        <a:lstStyle/>
        <a:p>
          <a:endParaRPr lang="en-US"/>
        </a:p>
      </dgm:t>
    </dgm:pt>
    <dgm:pt modelId="{645F84DE-3CA0-4960-A31C-3ED53BAB892A}">
      <dgm:prSet phldr="0"/>
      <dgm:spPr>
        <a:solidFill>
          <a:schemeClr val="accent5">
            <a:lumMod val="75000"/>
          </a:schemeClr>
        </a:solidFill>
      </dgm:spPr>
      <dgm:t>
        <a:bodyPr/>
        <a:lstStyle/>
        <a:p>
          <a:pPr rtl="0"/>
          <a:r>
            <a:rPr lang="en-US" dirty="0">
              <a:latin typeface="+mn-lt"/>
            </a:rPr>
            <a:t>Utilize upperclasssmen</a:t>
          </a:r>
        </a:p>
      </dgm:t>
    </dgm:pt>
    <dgm:pt modelId="{79114CE1-1252-4122-A949-BC5C45A15188}" type="parTrans" cxnId="{CA5C9B47-B844-4588-B9DB-51D7CC9CDF57}">
      <dgm:prSet/>
      <dgm:spPr/>
      <dgm:t>
        <a:bodyPr/>
        <a:lstStyle/>
        <a:p>
          <a:endParaRPr lang="en-US"/>
        </a:p>
      </dgm:t>
    </dgm:pt>
    <dgm:pt modelId="{C3D249DC-4B9E-4C13-A10D-7188929CF0E2}" type="sibTrans" cxnId="{CA5C9B47-B844-4588-B9DB-51D7CC9CDF57}">
      <dgm:prSet/>
      <dgm:spPr/>
      <dgm:t>
        <a:bodyPr/>
        <a:lstStyle/>
        <a:p>
          <a:endParaRPr lang="en-US"/>
        </a:p>
      </dgm:t>
    </dgm:pt>
    <dgm:pt modelId="{C38269F9-C6FF-4B6D-BA88-B4599596A850}">
      <dgm:prSet phldr="0"/>
      <dgm:spPr>
        <a:solidFill>
          <a:schemeClr val="accent5">
            <a:lumMod val="75000"/>
          </a:schemeClr>
        </a:solidFill>
      </dgm:spPr>
      <dgm:t>
        <a:bodyPr/>
        <a:lstStyle/>
        <a:p>
          <a:pPr rtl="0"/>
          <a:r>
            <a:rPr lang="en-US" dirty="0">
              <a:latin typeface="+mn-lt"/>
            </a:rPr>
            <a:t>Review disaggregated data regularly</a:t>
          </a:r>
        </a:p>
      </dgm:t>
    </dgm:pt>
    <dgm:pt modelId="{7476C6A6-340F-425F-B7BE-1F3E4991C8C3}" type="parTrans" cxnId="{E5C8328F-2B23-400E-B914-9C3D4BE9D94A}">
      <dgm:prSet/>
      <dgm:spPr/>
      <dgm:t>
        <a:bodyPr/>
        <a:lstStyle/>
        <a:p>
          <a:endParaRPr lang="en-US"/>
        </a:p>
      </dgm:t>
    </dgm:pt>
    <dgm:pt modelId="{E89203B5-455A-4588-8B14-287FC18ACC70}" type="sibTrans" cxnId="{E5C8328F-2B23-400E-B914-9C3D4BE9D94A}">
      <dgm:prSet/>
      <dgm:spPr/>
      <dgm:t>
        <a:bodyPr/>
        <a:lstStyle/>
        <a:p>
          <a:endParaRPr lang="en-US"/>
        </a:p>
      </dgm:t>
    </dgm:pt>
    <dgm:pt modelId="{9CC2F02B-3BDA-4FA4-A63A-EE617029FE04}">
      <dgm:prSet phldr="0"/>
      <dgm:spPr/>
      <dgm:t>
        <a:bodyPr/>
        <a:lstStyle/>
        <a:p>
          <a:pPr rtl="0"/>
          <a:r>
            <a:rPr lang="en-US" dirty="0">
              <a:latin typeface="+mn-lt"/>
            </a:rPr>
            <a:t>Especially attendance, behavior (esp. skip &amp; tardy), and course performance (credit accrual, GPA, etc.)</a:t>
          </a:r>
        </a:p>
      </dgm:t>
    </dgm:pt>
    <dgm:pt modelId="{5BF8D6D9-31AE-46E8-AC4E-D7AF74FA1CAC}" type="parTrans" cxnId="{16B0E2C8-5819-47A8-BFD5-87D7B55D22E9}">
      <dgm:prSet/>
      <dgm:spPr/>
      <dgm:t>
        <a:bodyPr/>
        <a:lstStyle/>
        <a:p>
          <a:endParaRPr lang="en-US"/>
        </a:p>
      </dgm:t>
    </dgm:pt>
    <dgm:pt modelId="{E8B26ACE-3520-4A98-89E5-2819F28FAD14}" type="sibTrans" cxnId="{16B0E2C8-5819-47A8-BFD5-87D7B55D22E9}">
      <dgm:prSet/>
      <dgm:spPr/>
      <dgm:t>
        <a:bodyPr/>
        <a:lstStyle/>
        <a:p>
          <a:endParaRPr lang="en-US"/>
        </a:p>
      </dgm:t>
    </dgm:pt>
    <dgm:pt modelId="{B543F505-2080-484E-A50D-26974E8305AE}">
      <dgm:prSet phldr="0"/>
      <dgm:spPr/>
      <dgm:t>
        <a:bodyPr/>
        <a:lstStyle/>
        <a:p>
          <a:pPr rtl="0"/>
          <a:r>
            <a:rPr lang="en-US" dirty="0">
              <a:latin typeface="+mn-lt"/>
            </a:rPr>
            <a:t>To act as peer coaches, help with orientation activities, assist with homework, test prep, etc.</a:t>
          </a:r>
        </a:p>
      </dgm:t>
    </dgm:pt>
    <dgm:pt modelId="{CFA66569-8F6B-4AB4-8673-5792F2CE2ADE}" type="parTrans" cxnId="{03FA731C-8F80-4890-8529-6F2F95115CE2}">
      <dgm:prSet/>
      <dgm:spPr/>
      <dgm:t>
        <a:bodyPr/>
        <a:lstStyle/>
        <a:p>
          <a:endParaRPr lang="en-US"/>
        </a:p>
      </dgm:t>
    </dgm:pt>
    <dgm:pt modelId="{21A7FE8B-9A1B-4A47-BDA5-5DE01800B7CF}" type="sibTrans" cxnId="{03FA731C-8F80-4890-8529-6F2F95115CE2}">
      <dgm:prSet/>
      <dgm:spPr/>
      <dgm:t>
        <a:bodyPr/>
        <a:lstStyle/>
        <a:p>
          <a:endParaRPr lang="en-US"/>
        </a:p>
      </dgm:t>
    </dgm:pt>
    <dgm:pt modelId="{24D78F2B-4DFC-425A-897F-D25EEFF4A287}" type="pres">
      <dgm:prSet presAssocID="{795BEA21-B5BD-42BD-947C-9388C24D86D1}" presName="linear" presStyleCnt="0">
        <dgm:presLayoutVars>
          <dgm:dir/>
          <dgm:animLvl val="lvl"/>
          <dgm:resizeHandles val="exact"/>
        </dgm:presLayoutVars>
      </dgm:prSet>
      <dgm:spPr/>
    </dgm:pt>
    <dgm:pt modelId="{53ED1F62-CB5D-466D-8F4B-3698645DEC4A}" type="pres">
      <dgm:prSet presAssocID="{6038CDD4-66FD-4FEF-9001-4DE46E34E337}" presName="parentLin" presStyleCnt="0"/>
      <dgm:spPr/>
    </dgm:pt>
    <dgm:pt modelId="{8235F8C6-7833-448E-99AE-049AEE57D513}" type="pres">
      <dgm:prSet presAssocID="{6038CDD4-66FD-4FEF-9001-4DE46E34E337}" presName="parentLeftMargin" presStyleLbl="node1" presStyleIdx="0" presStyleCnt="5"/>
      <dgm:spPr/>
    </dgm:pt>
    <dgm:pt modelId="{CF6E5C02-3836-485A-8BB6-CB19C7C83C95}" type="pres">
      <dgm:prSet presAssocID="{6038CDD4-66FD-4FEF-9001-4DE46E34E337}" presName="parentText" presStyleLbl="node1" presStyleIdx="0" presStyleCnt="5">
        <dgm:presLayoutVars>
          <dgm:chMax val="0"/>
          <dgm:bulletEnabled val="1"/>
        </dgm:presLayoutVars>
      </dgm:prSet>
      <dgm:spPr/>
    </dgm:pt>
    <dgm:pt modelId="{67024CD5-977C-4D36-AF0C-61EFB8406C07}" type="pres">
      <dgm:prSet presAssocID="{6038CDD4-66FD-4FEF-9001-4DE46E34E337}" presName="negativeSpace" presStyleCnt="0"/>
      <dgm:spPr/>
    </dgm:pt>
    <dgm:pt modelId="{3013CC52-10DE-4F9A-9633-41CC36964C11}" type="pres">
      <dgm:prSet presAssocID="{6038CDD4-66FD-4FEF-9001-4DE46E34E337}" presName="childText" presStyleLbl="conFgAcc1" presStyleIdx="0" presStyleCnt="5">
        <dgm:presLayoutVars>
          <dgm:bulletEnabled val="1"/>
        </dgm:presLayoutVars>
      </dgm:prSet>
      <dgm:spPr/>
    </dgm:pt>
    <dgm:pt modelId="{50D0682B-F351-41F7-9BF3-C2AAD69AAE73}" type="pres">
      <dgm:prSet presAssocID="{2837FAFA-C9FB-4D58-AAFB-80F77D651904}" presName="spaceBetweenRectangles" presStyleCnt="0"/>
      <dgm:spPr/>
    </dgm:pt>
    <dgm:pt modelId="{8AB9B26E-B5A3-4FF7-ADF0-6C2DCE30634B}" type="pres">
      <dgm:prSet presAssocID="{B17126B3-81D0-482B-91B1-A3849DCCD497}" presName="parentLin" presStyleCnt="0"/>
      <dgm:spPr/>
    </dgm:pt>
    <dgm:pt modelId="{2C18AB2C-3BBE-4A3B-A13F-99671FB8CF1C}" type="pres">
      <dgm:prSet presAssocID="{B17126B3-81D0-482B-91B1-A3849DCCD497}" presName="parentLeftMargin" presStyleLbl="node1" presStyleIdx="0" presStyleCnt="5"/>
      <dgm:spPr/>
    </dgm:pt>
    <dgm:pt modelId="{46C5ECAE-4319-406C-B9FF-FC5DB9FB988C}" type="pres">
      <dgm:prSet presAssocID="{B17126B3-81D0-482B-91B1-A3849DCCD497}" presName="parentText" presStyleLbl="node1" presStyleIdx="1" presStyleCnt="5">
        <dgm:presLayoutVars>
          <dgm:chMax val="0"/>
          <dgm:bulletEnabled val="1"/>
        </dgm:presLayoutVars>
      </dgm:prSet>
      <dgm:spPr/>
    </dgm:pt>
    <dgm:pt modelId="{13946E0E-B3FB-4CCD-882E-A9D3326106C7}" type="pres">
      <dgm:prSet presAssocID="{B17126B3-81D0-482B-91B1-A3849DCCD497}" presName="negativeSpace" presStyleCnt="0"/>
      <dgm:spPr/>
    </dgm:pt>
    <dgm:pt modelId="{EC4B7359-99C7-4233-99DB-722E7C0B4775}" type="pres">
      <dgm:prSet presAssocID="{B17126B3-81D0-482B-91B1-A3849DCCD497}" presName="childText" presStyleLbl="conFgAcc1" presStyleIdx="1" presStyleCnt="5">
        <dgm:presLayoutVars>
          <dgm:bulletEnabled val="1"/>
        </dgm:presLayoutVars>
      </dgm:prSet>
      <dgm:spPr/>
    </dgm:pt>
    <dgm:pt modelId="{B9AACD27-CFCC-4243-9BFE-F451167A87D3}" type="pres">
      <dgm:prSet presAssocID="{2DC54C7D-9D08-48CC-8C04-453FBB581F52}" presName="spaceBetweenRectangles" presStyleCnt="0"/>
      <dgm:spPr/>
    </dgm:pt>
    <dgm:pt modelId="{38F6FACA-75DC-4023-973D-CE64CA879ED8}" type="pres">
      <dgm:prSet presAssocID="{71A138A9-21A1-45D7-8B7A-459EC3ED1D3C}" presName="parentLin" presStyleCnt="0"/>
      <dgm:spPr/>
    </dgm:pt>
    <dgm:pt modelId="{68EBF4BD-5DF2-4008-9AC6-0B937AB7828E}" type="pres">
      <dgm:prSet presAssocID="{71A138A9-21A1-45D7-8B7A-459EC3ED1D3C}" presName="parentLeftMargin" presStyleLbl="node1" presStyleIdx="1" presStyleCnt="5"/>
      <dgm:spPr/>
    </dgm:pt>
    <dgm:pt modelId="{7C0439AC-5FE1-47DC-85CB-6484148934D4}" type="pres">
      <dgm:prSet presAssocID="{71A138A9-21A1-45D7-8B7A-459EC3ED1D3C}" presName="parentText" presStyleLbl="node1" presStyleIdx="2" presStyleCnt="5">
        <dgm:presLayoutVars>
          <dgm:chMax val="0"/>
          <dgm:bulletEnabled val="1"/>
        </dgm:presLayoutVars>
      </dgm:prSet>
      <dgm:spPr/>
    </dgm:pt>
    <dgm:pt modelId="{461C31B1-CB8E-4F92-A153-0AAA6421114B}" type="pres">
      <dgm:prSet presAssocID="{71A138A9-21A1-45D7-8B7A-459EC3ED1D3C}" presName="negativeSpace" presStyleCnt="0"/>
      <dgm:spPr/>
    </dgm:pt>
    <dgm:pt modelId="{239AFE57-70BD-4A32-9FAF-09D84E08870D}" type="pres">
      <dgm:prSet presAssocID="{71A138A9-21A1-45D7-8B7A-459EC3ED1D3C}" presName="childText" presStyleLbl="conFgAcc1" presStyleIdx="2" presStyleCnt="5">
        <dgm:presLayoutVars>
          <dgm:bulletEnabled val="1"/>
        </dgm:presLayoutVars>
      </dgm:prSet>
      <dgm:spPr/>
    </dgm:pt>
    <dgm:pt modelId="{A165166C-6131-499F-AEDC-A87FC233ED93}" type="pres">
      <dgm:prSet presAssocID="{F0C7AFFF-1F89-444C-B773-8766835082C6}" presName="spaceBetweenRectangles" presStyleCnt="0"/>
      <dgm:spPr/>
    </dgm:pt>
    <dgm:pt modelId="{1567AC46-795C-4C4D-B4F2-177370B4F3B8}" type="pres">
      <dgm:prSet presAssocID="{645F84DE-3CA0-4960-A31C-3ED53BAB892A}" presName="parentLin" presStyleCnt="0"/>
      <dgm:spPr/>
    </dgm:pt>
    <dgm:pt modelId="{7790F259-4C8C-4C70-9464-BED8D95F4D09}" type="pres">
      <dgm:prSet presAssocID="{645F84DE-3CA0-4960-A31C-3ED53BAB892A}" presName="parentLeftMargin" presStyleLbl="node1" presStyleIdx="2" presStyleCnt="5"/>
      <dgm:spPr/>
    </dgm:pt>
    <dgm:pt modelId="{FEFE96E7-91FC-49E9-BF02-CC3783B64C17}" type="pres">
      <dgm:prSet presAssocID="{645F84DE-3CA0-4960-A31C-3ED53BAB892A}" presName="parentText" presStyleLbl="node1" presStyleIdx="3" presStyleCnt="5">
        <dgm:presLayoutVars>
          <dgm:chMax val="0"/>
          <dgm:bulletEnabled val="1"/>
        </dgm:presLayoutVars>
      </dgm:prSet>
      <dgm:spPr/>
    </dgm:pt>
    <dgm:pt modelId="{37F81930-38F8-46CE-8FCE-722F16DEA88D}" type="pres">
      <dgm:prSet presAssocID="{645F84DE-3CA0-4960-A31C-3ED53BAB892A}" presName="negativeSpace" presStyleCnt="0"/>
      <dgm:spPr/>
    </dgm:pt>
    <dgm:pt modelId="{500B1803-5DCB-4BC4-8777-26B5D8D722DC}" type="pres">
      <dgm:prSet presAssocID="{645F84DE-3CA0-4960-A31C-3ED53BAB892A}" presName="childText" presStyleLbl="conFgAcc1" presStyleIdx="3" presStyleCnt="5">
        <dgm:presLayoutVars>
          <dgm:bulletEnabled val="1"/>
        </dgm:presLayoutVars>
      </dgm:prSet>
      <dgm:spPr/>
    </dgm:pt>
    <dgm:pt modelId="{417AA6B6-E577-4A06-8F81-262E2BA2D0BE}" type="pres">
      <dgm:prSet presAssocID="{C3D249DC-4B9E-4C13-A10D-7188929CF0E2}" presName="spaceBetweenRectangles" presStyleCnt="0"/>
      <dgm:spPr/>
    </dgm:pt>
    <dgm:pt modelId="{8A1A6099-1A70-43E9-9AD7-B1C12E3EDFF2}" type="pres">
      <dgm:prSet presAssocID="{C38269F9-C6FF-4B6D-BA88-B4599596A850}" presName="parentLin" presStyleCnt="0"/>
      <dgm:spPr/>
    </dgm:pt>
    <dgm:pt modelId="{C1DB3031-DAE1-486F-80D5-CB92880306DF}" type="pres">
      <dgm:prSet presAssocID="{C38269F9-C6FF-4B6D-BA88-B4599596A850}" presName="parentLeftMargin" presStyleLbl="node1" presStyleIdx="3" presStyleCnt="5"/>
      <dgm:spPr/>
    </dgm:pt>
    <dgm:pt modelId="{6BE91E8C-2467-42B0-B69F-40E41F7A4054}" type="pres">
      <dgm:prSet presAssocID="{C38269F9-C6FF-4B6D-BA88-B4599596A850}" presName="parentText" presStyleLbl="node1" presStyleIdx="4" presStyleCnt="5">
        <dgm:presLayoutVars>
          <dgm:chMax val="0"/>
          <dgm:bulletEnabled val="1"/>
        </dgm:presLayoutVars>
      </dgm:prSet>
      <dgm:spPr/>
    </dgm:pt>
    <dgm:pt modelId="{89AABAA5-36EF-496D-A999-ECD2D5A302E2}" type="pres">
      <dgm:prSet presAssocID="{C38269F9-C6FF-4B6D-BA88-B4599596A850}" presName="negativeSpace" presStyleCnt="0"/>
      <dgm:spPr/>
    </dgm:pt>
    <dgm:pt modelId="{850BE7B9-886B-4893-96D6-1BD410AEFEEE}" type="pres">
      <dgm:prSet presAssocID="{C38269F9-C6FF-4B6D-BA88-B4599596A850}" presName="childText" presStyleLbl="conFgAcc1" presStyleIdx="4" presStyleCnt="5">
        <dgm:presLayoutVars>
          <dgm:bulletEnabled val="1"/>
        </dgm:presLayoutVars>
      </dgm:prSet>
      <dgm:spPr/>
    </dgm:pt>
  </dgm:ptLst>
  <dgm:cxnLst>
    <dgm:cxn modelId="{2AD7CF0E-B1D9-4CE2-805B-A5FA25218BBA}" type="presOf" srcId="{71A138A9-21A1-45D7-8B7A-459EC3ED1D3C}" destId="{7C0439AC-5FE1-47DC-85CB-6484148934D4}" srcOrd="1" destOrd="0" presId="urn:microsoft.com/office/officeart/2005/8/layout/list1"/>
    <dgm:cxn modelId="{4FDFF31B-3E16-46E8-A206-A463A3DC0329}" srcId="{71A138A9-21A1-45D7-8B7A-459EC3ED1D3C}" destId="{7678447C-F595-47AE-B491-185657232E82}" srcOrd="0" destOrd="0" parTransId="{DA2277CD-70A0-49FB-ACE2-9DD49CA53EF7}" sibTransId="{7A446AEF-B1D3-49FB-AB72-BC63C9AC9C85}"/>
    <dgm:cxn modelId="{03FA731C-8F80-4890-8529-6F2F95115CE2}" srcId="{645F84DE-3CA0-4960-A31C-3ED53BAB892A}" destId="{B543F505-2080-484E-A50D-26974E8305AE}" srcOrd="0" destOrd="0" parTransId="{CFA66569-8F6B-4AB4-8673-5792F2CE2ADE}" sibTransId="{21A7FE8B-9A1B-4A47-BDA5-5DE01800B7CF}"/>
    <dgm:cxn modelId="{7B60672E-8C16-47D6-B0E0-4F0EDDC4A180}" srcId="{795BEA21-B5BD-42BD-947C-9388C24D86D1}" destId="{71A138A9-21A1-45D7-8B7A-459EC3ED1D3C}" srcOrd="2" destOrd="0" parTransId="{09CDEED1-CC10-4C4C-A795-C3E59EE7DABD}" sibTransId="{F0C7AFFF-1F89-444C-B773-8766835082C6}"/>
    <dgm:cxn modelId="{B9E69134-FCDC-4D39-A8E1-89C407A953BF}" srcId="{795BEA21-B5BD-42BD-947C-9388C24D86D1}" destId="{6038CDD4-66FD-4FEF-9001-4DE46E34E337}" srcOrd="0" destOrd="0" parTransId="{F11DFC16-F93B-4CF0-8E7A-10396DF4B0BF}" sibTransId="{2837FAFA-C9FB-4D58-AAFB-80F77D651904}"/>
    <dgm:cxn modelId="{8CCA273B-2F51-4128-93AF-CF5A78CED6E5}" srcId="{6038CDD4-66FD-4FEF-9001-4DE46E34E337}" destId="{366EBC03-A799-48A9-85B5-8AC5956186FC}" srcOrd="0" destOrd="0" parTransId="{87D54958-2111-40C9-8418-455078F2B6A3}" sibTransId="{EF66488E-1EBB-4109-9AAF-B67E70DBCF82}"/>
    <dgm:cxn modelId="{CA5C9B47-B844-4588-B9DB-51D7CC9CDF57}" srcId="{795BEA21-B5BD-42BD-947C-9388C24D86D1}" destId="{645F84DE-3CA0-4960-A31C-3ED53BAB892A}" srcOrd="3" destOrd="0" parTransId="{79114CE1-1252-4122-A949-BC5C45A15188}" sibTransId="{C3D249DC-4B9E-4C13-A10D-7188929CF0E2}"/>
    <dgm:cxn modelId="{74813A69-5352-4A91-A27C-7888DD572BA7}" type="presOf" srcId="{6038CDD4-66FD-4FEF-9001-4DE46E34E337}" destId="{8235F8C6-7833-448E-99AE-049AEE57D513}" srcOrd="0" destOrd="0" presId="urn:microsoft.com/office/officeart/2005/8/layout/list1"/>
    <dgm:cxn modelId="{41BA716B-D136-48A4-BEB5-5FE78F0AB490}" type="presOf" srcId="{C38269F9-C6FF-4B6D-BA88-B4599596A850}" destId="{6BE91E8C-2467-42B0-B69F-40E41F7A4054}" srcOrd="1" destOrd="0" presId="urn:microsoft.com/office/officeart/2005/8/layout/list1"/>
    <dgm:cxn modelId="{0144BF6E-8078-4492-BBE4-716FC1660972}" type="presOf" srcId="{B17126B3-81D0-482B-91B1-A3849DCCD497}" destId="{2C18AB2C-3BBE-4A3B-A13F-99671FB8CF1C}" srcOrd="0" destOrd="0" presId="urn:microsoft.com/office/officeart/2005/8/layout/list1"/>
    <dgm:cxn modelId="{BA45564F-9331-4DF1-917A-DD2200FF7123}" type="presOf" srcId="{71A138A9-21A1-45D7-8B7A-459EC3ED1D3C}" destId="{68EBF4BD-5DF2-4008-9AC6-0B937AB7828E}" srcOrd="0" destOrd="0" presId="urn:microsoft.com/office/officeart/2005/8/layout/list1"/>
    <dgm:cxn modelId="{2249847A-297B-4AEA-BC0B-569651D939A0}" srcId="{B17126B3-81D0-482B-91B1-A3849DCCD497}" destId="{D5F01880-F242-48D0-BA28-7E0090661846}" srcOrd="0" destOrd="0" parTransId="{12B115D2-9942-4557-BF02-66B6C58EB6C4}" sibTransId="{725010F4-9089-4932-90EA-4093F6671128}"/>
    <dgm:cxn modelId="{1E340F8D-3873-4266-A20C-375BD38885D5}" type="presOf" srcId="{D5F01880-F242-48D0-BA28-7E0090661846}" destId="{EC4B7359-99C7-4233-99DB-722E7C0B4775}" srcOrd="0" destOrd="0" presId="urn:microsoft.com/office/officeart/2005/8/layout/list1"/>
    <dgm:cxn modelId="{E5C8328F-2B23-400E-B914-9C3D4BE9D94A}" srcId="{795BEA21-B5BD-42BD-947C-9388C24D86D1}" destId="{C38269F9-C6FF-4B6D-BA88-B4599596A850}" srcOrd="4" destOrd="0" parTransId="{7476C6A6-340F-425F-B7BE-1F3E4991C8C3}" sibTransId="{E89203B5-455A-4588-8B14-287FC18ACC70}"/>
    <dgm:cxn modelId="{F8E8B092-A10B-46B6-802A-FBC7A6C00A01}" type="presOf" srcId="{645F84DE-3CA0-4960-A31C-3ED53BAB892A}" destId="{FEFE96E7-91FC-49E9-BF02-CC3783B64C17}" srcOrd="1" destOrd="0" presId="urn:microsoft.com/office/officeart/2005/8/layout/list1"/>
    <dgm:cxn modelId="{7B6EF092-B4FA-41E9-9187-C9B44CFB0C84}" srcId="{795BEA21-B5BD-42BD-947C-9388C24D86D1}" destId="{B17126B3-81D0-482B-91B1-A3849DCCD497}" srcOrd="1" destOrd="0" parTransId="{1C2242FB-EEF3-470A-9D69-BC543594C516}" sibTransId="{2DC54C7D-9D08-48CC-8C04-453FBB581F52}"/>
    <dgm:cxn modelId="{9B3490AD-4DC1-49AD-A0D7-7178030342C6}" type="presOf" srcId="{C38269F9-C6FF-4B6D-BA88-B4599596A850}" destId="{C1DB3031-DAE1-486F-80D5-CB92880306DF}" srcOrd="0" destOrd="0" presId="urn:microsoft.com/office/officeart/2005/8/layout/list1"/>
    <dgm:cxn modelId="{BDFAD8B5-FF2B-439E-999B-2426FEEAAFEE}" type="presOf" srcId="{795BEA21-B5BD-42BD-947C-9388C24D86D1}" destId="{24D78F2B-4DFC-425A-897F-D25EEFF4A287}" srcOrd="0" destOrd="0" presId="urn:microsoft.com/office/officeart/2005/8/layout/list1"/>
    <dgm:cxn modelId="{7254BEB8-6305-46DA-B0C9-6E445D15C020}" type="presOf" srcId="{B543F505-2080-484E-A50D-26974E8305AE}" destId="{500B1803-5DCB-4BC4-8777-26B5D8D722DC}" srcOrd="0" destOrd="0" presId="urn:microsoft.com/office/officeart/2005/8/layout/list1"/>
    <dgm:cxn modelId="{16B0E2C8-5819-47A8-BFD5-87D7B55D22E9}" srcId="{C38269F9-C6FF-4B6D-BA88-B4599596A850}" destId="{9CC2F02B-3BDA-4FA4-A63A-EE617029FE04}" srcOrd="0" destOrd="0" parTransId="{5BF8D6D9-31AE-46E8-AC4E-D7AF74FA1CAC}" sibTransId="{E8B26ACE-3520-4A98-89E5-2819F28FAD14}"/>
    <dgm:cxn modelId="{956EE2EA-6953-4798-B668-BFE5CAE53A1A}" type="presOf" srcId="{7678447C-F595-47AE-B491-185657232E82}" destId="{239AFE57-70BD-4A32-9FAF-09D84E08870D}" srcOrd="0" destOrd="0" presId="urn:microsoft.com/office/officeart/2005/8/layout/list1"/>
    <dgm:cxn modelId="{90CFBAEF-4002-4D59-9648-64BF0CDF42CC}" type="presOf" srcId="{366EBC03-A799-48A9-85B5-8AC5956186FC}" destId="{3013CC52-10DE-4F9A-9633-41CC36964C11}" srcOrd="0" destOrd="0" presId="urn:microsoft.com/office/officeart/2005/8/layout/list1"/>
    <dgm:cxn modelId="{CC5AD4EF-3F67-4713-AF11-9E5191231893}" type="presOf" srcId="{645F84DE-3CA0-4960-A31C-3ED53BAB892A}" destId="{7790F259-4C8C-4C70-9464-BED8D95F4D09}" srcOrd="0" destOrd="0" presId="urn:microsoft.com/office/officeart/2005/8/layout/list1"/>
    <dgm:cxn modelId="{61940DF1-8B15-4ECF-A19A-1A16482087D7}" type="presOf" srcId="{6038CDD4-66FD-4FEF-9001-4DE46E34E337}" destId="{CF6E5C02-3836-485A-8BB6-CB19C7C83C95}" srcOrd="1" destOrd="0" presId="urn:microsoft.com/office/officeart/2005/8/layout/list1"/>
    <dgm:cxn modelId="{4DD736F3-15FE-42BB-BB84-9F0144C74D88}" type="presOf" srcId="{9CC2F02B-3BDA-4FA4-A63A-EE617029FE04}" destId="{850BE7B9-886B-4893-96D6-1BD410AEFEEE}" srcOrd="0" destOrd="0" presId="urn:microsoft.com/office/officeart/2005/8/layout/list1"/>
    <dgm:cxn modelId="{4B7510F9-9812-49FC-9D06-FB755D2127E9}" type="presOf" srcId="{B17126B3-81D0-482B-91B1-A3849DCCD497}" destId="{46C5ECAE-4319-406C-B9FF-FC5DB9FB988C}" srcOrd="1" destOrd="0" presId="urn:microsoft.com/office/officeart/2005/8/layout/list1"/>
    <dgm:cxn modelId="{8FF80677-E1AC-48D1-8F2E-E6533BF97649}" type="presParOf" srcId="{24D78F2B-4DFC-425A-897F-D25EEFF4A287}" destId="{53ED1F62-CB5D-466D-8F4B-3698645DEC4A}" srcOrd="0" destOrd="0" presId="urn:microsoft.com/office/officeart/2005/8/layout/list1"/>
    <dgm:cxn modelId="{CA25D579-1327-4F8B-9C09-D2DB5F02EA22}" type="presParOf" srcId="{53ED1F62-CB5D-466D-8F4B-3698645DEC4A}" destId="{8235F8C6-7833-448E-99AE-049AEE57D513}" srcOrd="0" destOrd="0" presId="urn:microsoft.com/office/officeart/2005/8/layout/list1"/>
    <dgm:cxn modelId="{920FDABC-0E43-4C47-998D-B7D936E56557}" type="presParOf" srcId="{53ED1F62-CB5D-466D-8F4B-3698645DEC4A}" destId="{CF6E5C02-3836-485A-8BB6-CB19C7C83C95}" srcOrd="1" destOrd="0" presId="urn:microsoft.com/office/officeart/2005/8/layout/list1"/>
    <dgm:cxn modelId="{40F22D8E-8F8D-4D49-BD7B-32D7D3D7F907}" type="presParOf" srcId="{24D78F2B-4DFC-425A-897F-D25EEFF4A287}" destId="{67024CD5-977C-4D36-AF0C-61EFB8406C07}" srcOrd="1" destOrd="0" presId="urn:microsoft.com/office/officeart/2005/8/layout/list1"/>
    <dgm:cxn modelId="{F9846232-9EB1-471F-BDD9-26A05E8A3ACA}" type="presParOf" srcId="{24D78F2B-4DFC-425A-897F-D25EEFF4A287}" destId="{3013CC52-10DE-4F9A-9633-41CC36964C11}" srcOrd="2" destOrd="0" presId="urn:microsoft.com/office/officeart/2005/8/layout/list1"/>
    <dgm:cxn modelId="{A0A84C69-BA67-4564-A644-7F74219816CF}" type="presParOf" srcId="{24D78F2B-4DFC-425A-897F-D25EEFF4A287}" destId="{50D0682B-F351-41F7-9BF3-C2AAD69AAE73}" srcOrd="3" destOrd="0" presId="urn:microsoft.com/office/officeart/2005/8/layout/list1"/>
    <dgm:cxn modelId="{9E3712EE-DA5A-4F27-AC8C-FEFD920B2449}" type="presParOf" srcId="{24D78F2B-4DFC-425A-897F-D25EEFF4A287}" destId="{8AB9B26E-B5A3-4FF7-ADF0-6C2DCE30634B}" srcOrd="4" destOrd="0" presId="urn:microsoft.com/office/officeart/2005/8/layout/list1"/>
    <dgm:cxn modelId="{F250EF95-FB3F-4251-977C-0D24538D8992}" type="presParOf" srcId="{8AB9B26E-B5A3-4FF7-ADF0-6C2DCE30634B}" destId="{2C18AB2C-3BBE-4A3B-A13F-99671FB8CF1C}" srcOrd="0" destOrd="0" presId="urn:microsoft.com/office/officeart/2005/8/layout/list1"/>
    <dgm:cxn modelId="{C2B3584E-E9C6-4A5E-BD39-963DCD5D4AE3}" type="presParOf" srcId="{8AB9B26E-B5A3-4FF7-ADF0-6C2DCE30634B}" destId="{46C5ECAE-4319-406C-B9FF-FC5DB9FB988C}" srcOrd="1" destOrd="0" presId="urn:microsoft.com/office/officeart/2005/8/layout/list1"/>
    <dgm:cxn modelId="{FC88CAEF-BB58-43F1-9A14-CF03D3EF2969}" type="presParOf" srcId="{24D78F2B-4DFC-425A-897F-D25EEFF4A287}" destId="{13946E0E-B3FB-4CCD-882E-A9D3326106C7}" srcOrd="5" destOrd="0" presId="urn:microsoft.com/office/officeart/2005/8/layout/list1"/>
    <dgm:cxn modelId="{B85BF038-0D61-4968-945C-E23BBC9119A2}" type="presParOf" srcId="{24D78F2B-4DFC-425A-897F-D25EEFF4A287}" destId="{EC4B7359-99C7-4233-99DB-722E7C0B4775}" srcOrd="6" destOrd="0" presId="urn:microsoft.com/office/officeart/2005/8/layout/list1"/>
    <dgm:cxn modelId="{1AA92328-8AAF-4E01-9F7B-4AE841F02CC8}" type="presParOf" srcId="{24D78F2B-4DFC-425A-897F-D25EEFF4A287}" destId="{B9AACD27-CFCC-4243-9BFE-F451167A87D3}" srcOrd="7" destOrd="0" presId="urn:microsoft.com/office/officeart/2005/8/layout/list1"/>
    <dgm:cxn modelId="{CF08C5C9-3CBB-4474-AB76-03C1E91A210C}" type="presParOf" srcId="{24D78F2B-4DFC-425A-897F-D25EEFF4A287}" destId="{38F6FACA-75DC-4023-973D-CE64CA879ED8}" srcOrd="8" destOrd="0" presId="urn:microsoft.com/office/officeart/2005/8/layout/list1"/>
    <dgm:cxn modelId="{85B4F0B9-64CA-42EC-8715-B1DB55F165C8}" type="presParOf" srcId="{38F6FACA-75DC-4023-973D-CE64CA879ED8}" destId="{68EBF4BD-5DF2-4008-9AC6-0B937AB7828E}" srcOrd="0" destOrd="0" presId="urn:microsoft.com/office/officeart/2005/8/layout/list1"/>
    <dgm:cxn modelId="{D8AEA0F9-E825-4ABD-926F-941B742C42DB}" type="presParOf" srcId="{38F6FACA-75DC-4023-973D-CE64CA879ED8}" destId="{7C0439AC-5FE1-47DC-85CB-6484148934D4}" srcOrd="1" destOrd="0" presId="urn:microsoft.com/office/officeart/2005/8/layout/list1"/>
    <dgm:cxn modelId="{81652EC4-C3A3-4DAE-A2A4-95B8551DF33D}" type="presParOf" srcId="{24D78F2B-4DFC-425A-897F-D25EEFF4A287}" destId="{461C31B1-CB8E-4F92-A153-0AAA6421114B}" srcOrd="9" destOrd="0" presId="urn:microsoft.com/office/officeart/2005/8/layout/list1"/>
    <dgm:cxn modelId="{E4BD5BA6-AA03-4FC9-AE17-EA32D665F447}" type="presParOf" srcId="{24D78F2B-4DFC-425A-897F-D25EEFF4A287}" destId="{239AFE57-70BD-4A32-9FAF-09D84E08870D}" srcOrd="10" destOrd="0" presId="urn:microsoft.com/office/officeart/2005/8/layout/list1"/>
    <dgm:cxn modelId="{8CD02E60-2B73-4E4C-BCB7-F82C2FBCF928}" type="presParOf" srcId="{24D78F2B-4DFC-425A-897F-D25EEFF4A287}" destId="{A165166C-6131-499F-AEDC-A87FC233ED93}" srcOrd="11" destOrd="0" presId="urn:microsoft.com/office/officeart/2005/8/layout/list1"/>
    <dgm:cxn modelId="{A49C25BA-A69E-4514-B440-B4DDAA080D45}" type="presParOf" srcId="{24D78F2B-4DFC-425A-897F-D25EEFF4A287}" destId="{1567AC46-795C-4C4D-B4F2-177370B4F3B8}" srcOrd="12" destOrd="0" presId="urn:microsoft.com/office/officeart/2005/8/layout/list1"/>
    <dgm:cxn modelId="{F80C488A-CAAA-4C91-9D7A-0863DE9806F7}" type="presParOf" srcId="{1567AC46-795C-4C4D-B4F2-177370B4F3B8}" destId="{7790F259-4C8C-4C70-9464-BED8D95F4D09}" srcOrd="0" destOrd="0" presId="urn:microsoft.com/office/officeart/2005/8/layout/list1"/>
    <dgm:cxn modelId="{EB4D1F86-EDAA-4509-8EEB-FE3980A2A217}" type="presParOf" srcId="{1567AC46-795C-4C4D-B4F2-177370B4F3B8}" destId="{FEFE96E7-91FC-49E9-BF02-CC3783B64C17}" srcOrd="1" destOrd="0" presId="urn:microsoft.com/office/officeart/2005/8/layout/list1"/>
    <dgm:cxn modelId="{69023450-60C5-474B-869A-BCDCC8497C27}" type="presParOf" srcId="{24D78F2B-4DFC-425A-897F-D25EEFF4A287}" destId="{37F81930-38F8-46CE-8FCE-722F16DEA88D}" srcOrd="13" destOrd="0" presId="urn:microsoft.com/office/officeart/2005/8/layout/list1"/>
    <dgm:cxn modelId="{B4460D92-A911-4200-BA5B-21233312B4F8}" type="presParOf" srcId="{24D78F2B-4DFC-425A-897F-D25EEFF4A287}" destId="{500B1803-5DCB-4BC4-8777-26B5D8D722DC}" srcOrd="14" destOrd="0" presId="urn:microsoft.com/office/officeart/2005/8/layout/list1"/>
    <dgm:cxn modelId="{021E9F94-A7DB-418E-8323-B5C68EFAEA5B}" type="presParOf" srcId="{24D78F2B-4DFC-425A-897F-D25EEFF4A287}" destId="{417AA6B6-E577-4A06-8F81-262E2BA2D0BE}" srcOrd="15" destOrd="0" presId="urn:microsoft.com/office/officeart/2005/8/layout/list1"/>
    <dgm:cxn modelId="{22177D71-F2A9-469E-9A5E-B77BA9773FF9}" type="presParOf" srcId="{24D78F2B-4DFC-425A-897F-D25EEFF4A287}" destId="{8A1A6099-1A70-43E9-9AD7-B1C12E3EDFF2}" srcOrd="16" destOrd="0" presId="urn:microsoft.com/office/officeart/2005/8/layout/list1"/>
    <dgm:cxn modelId="{FE653D78-94FA-437B-B008-E77D0DC1F87D}" type="presParOf" srcId="{8A1A6099-1A70-43E9-9AD7-B1C12E3EDFF2}" destId="{C1DB3031-DAE1-486F-80D5-CB92880306DF}" srcOrd="0" destOrd="0" presId="urn:microsoft.com/office/officeart/2005/8/layout/list1"/>
    <dgm:cxn modelId="{089DAA4A-3EA8-4101-B45C-F4AADD8FA496}" type="presParOf" srcId="{8A1A6099-1A70-43E9-9AD7-B1C12E3EDFF2}" destId="{6BE91E8C-2467-42B0-B69F-40E41F7A4054}" srcOrd="1" destOrd="0" presId="urn:microsoft.com/office/officeart/2005/8/layout/list1"/>
    <dgm:cxn modelId="{6674F236-6000-4921-BDB1-AE9101F6B75B}" type="presParOf" srcId="{24D78F2B-4DFC-425A-897F-D25EEFF4A287}" destId="{89AABAA5-36EF-496D-A999-ECD2D5A302E2}" srcOrd="17" destOrd="0" presId="urn:microsoft.com/office/officeart/2005/8/layout/list1"/>
    <dgm:cxn modelId="{DC77652C-9DB0-4716-953B-BF7A7C108C50}" type="presParOf" srcId="{24D78F2B-4DFC-425A-897F-D25EEFF4A287}" destId="{850BE7B9-886B-4893-96D6-1BD410AEFEEE}" srcOrd="18" destOrd="0" presId="urn:microsoft.com/office/officeart/2005/8/layout/list1"/>
  </dgm:cxnLst>
  <dgm:bg>
    <a:solidFill>
      <a:schemeClr val="accent4"/>
    </a:solidFill>
  </dgm:bg>
  <dgm:whole>
    <a:ln>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solidFill>
        <a:ln w="38100" cmpd="sng">
          <a:solidFill>
            <a:schemeClr val="bg1"/>
          </a:solidFill>
        </a:ln>
      </dgm:spPr>
      <dgm:t>
        <a:bodyPr/>
        <a:lstStyle/>
        <a:p>
          <a:r>
            <a:rPr lang="en-US" sz="3000" b="1" dirty="0">
              <a:solidFill>
                <a:schemeClr val="bg1"/>
              </a:solidFill>
              <a:latin typeface="+mn-lt"/>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pPr>
        <a:solidFill>
          <a:schemeClr val="accent5">
            <a:lumMod val="75000"/>
          </a:schemeClr>
        </a:solidFill>
        <a:ln>
          <a:noFill/>
        </a:ln>
      </dgm:spPr>
      <dgm:t>
        <a:bodyPr/>
        <a:lstStyle/>
        <a:p>
          <a:pPr rtl="0"/>
          <a:endParaRPr lang="en-US" sz="2300" b="1">
            <a:latin typeface="+mn-lt"/>
          </a:endParaRPr>
        </a:p>
      </dgm:t>
    </dgm:pt>
    <dgm:pt modelId="{005FBD42-56C4-5D48-9C2A-F77CC46FC1D9}">
      <dgm:prSet phldrT="[Text]" custT="1"/>
      <dgm:spPr>
        <a:solidFill>
          <a:schemeClr val="bg1"/>
        </a:solidFill>
        <a:ln w="38100" cmpd="sng">
          <a:solidFill>
            <a:schemeClr val="accent2"/>
          </a:solidFill>
        </a:ln>
      </dgm:spPr>
      <dgm:t>
        <a:bodyPr/>
        <a:lstStyle/>
        <a:p>
          <a:r>
            <a:rPr lang="en-US" sz="3000" b="1" dirty="0">
              <a:solidFill>
                <a:schemeClr val="accent3"/>
              </a:solidFill>
              <a:latin typeface="+mn-lt"/>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pPr>
        <a:solidFill>
          <a:schemeClr val="accent5">
            <a:lumMod val="75000"/>
          </a:schemeClr>
        </a:solidFill>
        <a:ln>
          <a:noFill/>
        </a:ln>
      </dgm:spPr>
      <dgm:t>
        <a:bodyPr/>
        <a:lstStyle/>
        <a:p>
          <a:pPr rtl="0"/>
          <a:endParaRPr lang="en-US" sz="2300" b="1">
            <a:latin typeface="+mn-lt"/>
          </a:endParaRPr>
        </a:p>
      </dgm:t>
    </dgm:pt>
    <dgm:pt modelId="{9BECFCF7-B0AF-624C-AD55-2F220A1C2E6F}">
      <dgm:prSet phldrT="[Text]" custT="1"/>
      <dgm:spPr>
        <a:solidFill>
          <a:schemeClr val="bg1"/>
        </a:solidFill>
        <a:ln w="38100" cmpd="sng">
          <a:solidFill>
            <a:schemeClr val="accent2"/>
          </a:solidFill>
        </a:ln>
      </dgm:spPr>
      <dgm:t>
        <a:bodyPr/>
        <a:lstStyle/>
        <a:p>
          <a:r>
            <a:rPr lang="en-US" sz="3000" b="1" dirty="0">
              <a:solidFill>
                <a:schemeClr val="accent3"/>
              </a:solidFill>
              <a:latin typeface="+mn-lt"/>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pPr>
        <a:solidFill>
          <a:schemeClr val="accent5">
            <a:lumMod val="75000"/>
          </a:schemeClr>
        </a:solidFill>
        <a:ln>
          <a:noFill/>
        </a:ln>
      </dgm:spPr>
      <dgm:t>
        <a:bodyPr/>
        <a:lstStyle/>
        <a:p>
          <a:pPr rtl="0"/>
          <a:endParaRPr lang="en-US" sz="2300" b="1">
            <a:latin typeface="+mn-lt"/>
          </a:endParaRPr>
        </a:p>
      </dgm:t>
    </dgm:pt>
    <dgm:pt modelId="{02655792-0024-2D4D-8DB6-10345FCB08FE}">
      <dgm:prSet phldrT="[Text]" custT="1"/>
      <dgm:spPr>
        <a:solidFill>
          <a:schemeClr val="bg1"/>
        </a:solidFill>
        <a:ln w="38100" cmpd="sng">
          <a:solidFill>
            <a:schemeClr val="accent2"/>
          </a:solidFill>
        </a:ln>
      </dgm:spPr>
      <dgm:t>
        <a:bodyPr/>
        <a:lstStyle/>
        <a:p>
          <a:r>
            <a:rPr lang="en-US" sz="3000" b="1" dirty="0">
              <a:solidFill>
                <a:schemeClr val="accent3"/>
              </a:solidFill>
              <a:latin typeface="+mn-lt"/>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pPr>
        <a:solidFill>
          <a:schemeClr val="accent5">
            <a:lumMod val="75000"/>
          </a:schemeClr>
        </a:solidFill>
        <a:ln>
          <a:noFill/>
        </a:ln>
      </dgm:spPr>
      <dgm:t>
        <a:bodyPr/>
        <a:lstStyle/>
        <a:p>
          <a:pPr rtl="0"/>
          <a:endParaRPr lang="en-US" sz="2300" b="1">
            <a:latin typeface="+mn-lt"/>
          </a:endParaRPr>
        </a:p>
      </dgm:t>
    </dgm:pt>
    <dgm:pt modelId="{DFDF3E90-2D1F-C34A-87A4-D06D7D2CEDCF}">
      <dgm:prSet phldrT="[Text]" custT="1"/>
      <dgm:spPr>
        <a:solidFill>
          <a:schemeClr val="bg1"/>
        </a:solidFill>
        <a:ln w="38100" cmpd="sng">
          <a:solidFill>
            <a:schemeClr val="accent2"/>
          </a:solidFill>
        </a:ln>
      </dgm:spPr>
      <dgm:t>
        <a:bodyPr/>
        <a:lstStyle/>
        <a:p>
          <a:r>
            <a:rPr lang="en-US" sz="2700" b="1" dirty="0">
              <a:solidFill>
                <a:schemeClr val="accent3"/>
              </a:solidFill>
              <a:latin typeface="+mn-lt"/>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pPr>
        <a:solidFill>
          <a:schemeClr val="accent5">
            <a:lumMod val="75000"/>
          </a:schemeClr>
        </a:solidFill>
        <a:ln>
          <a:noFill/>
        </a:ln>
      </dgm:spPr>
      <dgm:t>
        <a:bodyPr/>
        <a:lstStyle/>
        <a:p>
          <a:pPr rtl="0"/>
          <a:endParaRPr lang="en-US" sz="23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DA7ADF-A119-42F1-A03C-537A6BD7A04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5A99746-1185-4990-AD6E-E0FBEEE445B4}">
      <dgm:prSet phldrT="[Text]" phldr="0"/>
      <dgm:spPr>
        <a:solidFill>
          <a:schemeClr val="accent5">
            <a:lumMod val="75000"/>
          </a:schemeClr>
        </a:solidFill>
      </dgm:spPr>
      <dgm:t>
        <a:bodyPr/>
        <a:lstStyle/>
        <a:p>
          <a:pPr rtl="0"/>
          <a:r>
            <a:rPr lang="en-US">
              <a:latin typeface="Calibri Light" panose="020F0302020204030204"/>
            </a:rPr>
            <a:t>Critical Thinking</a:t>
          </a:r>
          <a:endParaRPr lang="en-US"/>
        </a:p>
      </dgm:t>
    </dgm:pt>
    <dgm:pt modelId="{15A0EFCB-8CA3-45E8-8742-355183ABAF90}" type="parTrans" cxnId="{BFD27952-08F8-45F1-9DCF-3A235F5A96FB}">
      <dgm:prSet/>
      <dgm:spPr/>
      <dgm:t>
        <a:bodyPr/>
        <a:lstStyle/>
        <a:p>
          <a:endParaRPr lang="en-US"/>
        </a:p>
      </dgm:t>
    </dgm:pt>
    <dgm:pt modelId="{75F37DA3-8E9E-42DC-AF18-FB3709C8FA30}" type="sibTrans" cxnId="{BFD27952-08F8-45F1-9DCF-3A235F5A96FB}">
      <dgm:prSet/>
      <dgm:spPr/>
      <dgm:t>
        <a:bodyPr/>
        <a:lstStyle/>
        <a:p>
          <a:endParaRPr lang="en-US"/>
        </a:p>
      </dgm:t>
    </dgm:pt>
    <dgm:pt modelId="{ED85A9D8-3861-4F14-B172-8C6CE162C02F}">
      <dgm:prSet phldrT="[Text]" phldr="0"/>
      <dgm:spPr>
        <a:solidFill>
          <a:schemeClr val="bg2"/>
        </a:solidFill>
      </dgm:spPr>
      <dgm:t>
        <a:bodyPr/>
        <a:lstStyle/>
        <a:p>
          <a:r>
            <a:rPr lang="en-US">
              <a:latin typeface="Calibri Light" panose="020F0302020204030204"/>
            </a:rPr>
            <a:t>Engagement</a:t>
          </a:r>
          <a:endParaRPr lang="en-US"/>
        </a:p>
      </dgm:t>
    </dgm:pt>
    <dgm:pt modelId="{48FEEA29-E7D9-40FB-ADD8-EFFDB9043516}" type="parTrans" cxnId="{6E4CA49F-EEB4-427D-83BE-69F3DC83B567}">
      <dgm:prSet/>
      <dgm:spPr/>
      <dgm:t>
        <a:bodyPr/>
        <a:lstStyle/>
        <a:p>
          <a:endParaRPr lang="en-US"/>
        </a:p>
      </dgm:t>
    </dgm:pt>
    <dgm:pt modelId="{F42C1DFA-54DD-40A0-9D1B-ACC87D6D512F}" type="sibTrans" cxnId="{6E4CA49F-EEB4-427D-83BE-69F3DC83B567}">
      <dgm:prSet/>
      <dgm:spPr/>
      <dgm:t>
        <a:bodyPr/>
        <a:lstStyle/>
        <a:p>
          <a:endParaRPr lang="en-US"/>
        </a:p>
      </dgm:t>
    </dgm:pt>
    <dgm:pt modelId="{47833759-033A-4C92-8D04-9E5AE11B21E2}">
      <dgm:prSet phldrT="[Text]" phldr="0"/>
      <dgm:spPr>
        <a:solidFill>
          <a:schemeClr val="accent2"/>
        </a:solidFill>
      </dgm:spPr>
      <dgm:t>
        <a:bodyPr/>
        <a:lstStyle/>
        <a:p>
          <a:r>
            <a:rPr lang="en-US" dirty="0">
              <a:latin typeface="Calibri Light" panose="020F0302020204030204"/>
            </a:rPr>
            <a:t>Mindset</a:t>
          </a:r>
          <a:endParaRPr lang="en-US" dirty="0"/>
        </a:p>
      </dgm:t>
    </dgm:pt>
    <dgm:pt modelId="{6CCDAAE4-EBBC-47E0-9C51-E0F0738FE2E5}" type="parTrans" cxnId="{F3383E2C-0FD0-44C2-8C98-2A8262844877}">
      <dgm:prSet/>
      <dgm:spPr/>
      <dgm:t>
        <a:bodyPr/>
        <a:lstStyle/>
        <a:p>
          <a:endParaRPr lang="en-US"/>
        </a:p>
      </dgm:t>
    </dgm:pt>
    <dgm:pt modelId="{3D87B8F8-9298-4306-A2D8-ACC56D896A19}" type="sibTrans" cxnId="{F3383E2C-0FD0-44C2-8C98-2A8262844877}">
      <dgm:prSet/>
      <dgm:spPr/>
      <dgm:t>
        <a:bodyPr/>
        <a:lstStyle/>
        <a:p>
          <a:endParaRPr lang="en-US"/>
        </a:p>
      </dgm:t>
    </dgm:pt>
    <dgm:pt modelId="{A7957C7A-6A47-4085-9E7E-DEEC824614E6}">
      <dgm:prSet phldrT="[Text]" phldr="0"/>
      <dgm:spPr>
        <a:solidFill>
          <a:schemeClr val="accent3"/>
        </a:solidFill>
      </dgm:spPr>
      <dgm:t>
        <a:bodyPr/>
        <a:lstStyle/>
        <a:p>
          <a:pPr rtl="0"/>
          <a:r>
            <a:rPr lang="en-US">
              <a:latin typeface="Calibri Light" panose="020F0302020204030204"/>
            </a:rPr>
            <a:t>Learning Processes</a:t>
          </a:r>
          <a:endParaRPr lang="en-US"/>
        </a:p>
      </dgm:t>
    </dgm:pt>
    <dgm:pt modelId="{38C6343F-D0C9-454E-B682-FBF0BE1B4C8F}" type="parTrans" cxnId="{861A6C1D-2AD1-41CF-A63E-23AE1115CF93}">
      <dgm:prSet/>
      <dgm:spPr/>
      <dgm:t>
        <a:bodyPr/>
        <a:lstStyle/>
        <a:p>
          <a:endParaRPr lang="en-US"/>
        </a:p>
      </dgm:t>
    </dgm:pt>
    <dgm:pt modelId="{1ECFACE5-19E2-4B23-9023-44E9FECF93DD}" type="sibTrans" cxnId="{861A6C1D-2AD1-41CF-A63E-23AE1115CF93}">
      <dgm:prSet/>
      <dgm:spPr/>
      <dgm:t>
        <a:bodyPr/>
        <a:lstStyle/>
        <a:p>
          <a:endParaRPr lang="en-US"/>
        </a:p>
      </dgm:t>
    </dgm:pt>
    <dgm:pt modelId="{824C2D83-CCDC-4DD5-B720-5390062FD9B7}">
      <dgm:prSet phldrT="[Text]" phldr="0"/>
      <dgm:spPr>
        <a:solidFill>
          <a:schemeClr val="tx2"/>
        </a:solidFill>
      </dgm:spPr>
      <dgm:t>
        <a:bodyPr/>
        <a:lstStyle/>
        <a:p>
          <a:pPr rtl="0"/>
          <a:r>
            <a:rPr lang="en-US" dirty="0">
              <a:latin typeface="Calibri Light" panose="020F0302020204030204"/>
            </a:rPr>
            <a:t>Interpersonal Engagement</a:t>
          </a:r>
          <a:endParaRPr lang="en-US" dirty="0"/>
        </a:p>
      </dgm:t>
    </dgm:pt>
    <dgm:pt modelId="{37753F57-064E-419B-97C5-6F883DFBDDCD}" type="parTrans" cxnId="{CDF6A75D-B873-42E4-B7F6-089509076475}">
      <dgm:prSet/>
      <dgm:spPr/>
      <dgm:t>
        <a:bodyPr/>
        <a:lstStyle/>
        <a:p>
          <a:endParaRPr lang="en-US"/>
        </a:p>
      </dgm:t>
    </dgm:pt>
    <dgm:pt modelId="{A6D2775F-F3BD-418B-8032-C4002530A2F1}" type="sibTrans" cxnId="{CDF6A75D-B873-42E4-B7F6-089509076475}">
      <dgm:prSet/>
      <dgm:spPr/>
      <dgm:t>
        <a:bodyPr/>
        <a:lstStyle/>
        <a:p>
          <a:endParaRPr lang="en-US"/>
        </a:p>
      </dgm:t>
    </dgm:pt>
    <dgm:pt modelId="{68D8A327-954F-4D9D-95F1-CAABD954D157}">
      <dgm:prSet phldr="0"/>
      <dgm:spPr>
        <a:solidFill>
          <a:schemeClr val="accent1"/>
        </a:solidFill>
      </dgm:spPr>
      <dgm:t>
        <a:bodyPr/>
        <a:lstStyle/>
        <a:p>
          <a:pPr rtl="0"/>
          <a:r>
            <a:rPr lang="en-US" dirty="0">
              <a:latin typeface="Calibri Light" panose="020F0302020204030204"/>
            </a:rPr>
            <a:t>Transition Knowledge</a:t>
          </a:r>
        </a:p>
      </dgm:t>
    </dgm:pt>
    <dgm:pt modelId="{4836F01A-47CF-4E3B-96C9-A81628924D80}" type="parTrans" cxnId="{7E0B08E1-1012-4BE3-862E-0911FF351D52}">
      <dgm:prSet/>
      <dgm:spPr/>
      <dgm:t>
        <a:bodyPr/>
        <a:lstStyle/>
        <a:p>
          <a:endParaRPr lang="en-US"/>
        </a:p>
      </dgm:t>
    </dgm:pt>
    <dgm:pt modelId="{05D7AE77-36F1-421E-B561-315B374AD5FD}" type="sibTrans" cxnId="{7E0B08E1-1012-4BE3-862E-0911FF351D52}">
      <dgm:prSet/>
      <dgm:spPr/>
      <dgm:t>
        <a:bodyPr/>
        <a:lstStyle/>
        <a:p>
          <a:endParaRPr lang="en-US"/>
        </a:p>
      </dgm:t>
    </dgm:pt>
    <dgm:pt modelId="{153E75C0-65A3-4E89-843D-FDF3BEA0C861}" type="pres">
      <dgm:prSet presAssocID="{E4DA7ADF-A119-42F1-A03C-537A6BD7A045}" presName="diagram" presStyleCnt="0">
        <dgm:presLayoutVars>
          <dgm:dir/>
          <dgm:resizeHandles val="exact"/>
        </dgm:presLayoutVars>
      </dgm:prSet>
      <dgm:spPr/>
    </dgm:pt>
    <dgm:pt modelId="{E5EEA316-FCA1-4059-9146-6FA3A98B5669}" type="pres">
      <dgm:prSet presAssocID="{E5A99746-1185-4990-AD6E-E0FBEEE445B4}" presName="node" presStyleLbl="node1" presStyleIdx="0" presStyleCnt="6">
        <dgm:presLayoutVars>
          <dgm:bulletEnabled val="1"/>
        </dgm:presLayoutVars>
      </dgm:prSet>
      <dgm:spPr/>
    </dgm:pt>
    <dgm:pt modelId="{EF08F189-1D82-4D75-B28B-6487145BC810}" type="pres">
      <dgm:prSet presAssocID="{75F37DA3-8E9E-42DC-AF18-FB3709C8FA30}" presName="sibTrans" presStyleCnt="0"/>
      <dgm:spPr/>
    </dgm:pt>
    <dgm:pt modelId="{7C87FD6B-ACE8-4A92-A63A-35BF4E5A8E32}" type="pres">
      <dgm:prSet presAssocID="{ED85A9D8-3861-4F14-B172-8C6CE162C02F}" presName="node" presStyleLbl="node1" presStyleIdx="1" presStyleCnt="6">
        <dgm:presLayoutVars>
          <dgm:bulletEnabled val="1"/>
        </dgm:presLayoutVars>
      </dgm:prSet>
      <dgm:spPr/>
    </dgm:pt>
    <dgm:pt modelId="{539BB312-B5EF-4439-9CAB-4E965270A190}" type="pres">
      <dgm:prSet presAssocID="{F42C1DFA-54DD-40A0-9D1B-ACC87D6D512F}" presName="sibTrans" presStyleCnt="0"/>
      <dgm:spPr/>
    </dgm:pt>
    <dgm:pt modelId="{0EFB76C3-9F7B-4F8E-9741-4250FE6F1F89}" type="pres">
      <dgm:prSet presAssocID="{47833759-033A-4C92-8D04-9E5AE11B21E2}" presName="node" presStyleLbl="node1" presStyleIdx="2" presStyleCnt="6">
        <dgm:presLayoutVars>
          <dgm:bulletEnabled val="1"/>
        </dgm:presLayoutVars>
      </dgm:prSet>
      <dgm:spPr/>
    </dgm:pt>
    <dgm:pt modelId="{1A0AD3B7-73FA-411A-9AA5-20EB995BE824}" type="pres">
      <dgm:prSet presAssocID="{3D87B8F8-9298-4306-A2D8-ACC56D896A19}" presName="sibTrans" presStyleCnt="0"/>
      <dgm:spPr/>
    </dgm:pt>
    <dgm:pt modelId="{3E0F625C-418E-4D18-815A-7B255B5CD289}" type="pres">
      <dgm:prSet presAssocID="{A7957C7A-6A47-4085-9E7E-DEEC824614E6}" presName="node" presStyleLbl="node1" presStyleIdx="3" presStyleCnt="6">
        <dgm:presLayoutVars>
          <dgm:bulletEnabled val="1"/>
        </dgm:presLayoutVars>
      </dgm:prSet>
      <dgm:spPr/>
    </dgm:pt>
    <dgm:pt modelId="{94CFF4F8-3C2B-435B-84F1-06F5A1C57412}" type="pres">
      <dgm:prSet presAssocID="{1ECFACE5-19E2-4B23-9023-44E9FECF93DD}" presName="sibTrans" presStyleCnt="0"/>
      <dgm:spPr/>
    </dgm:pt>
    <dgm:pt modelId="{B2884FDD-AA03-4A5A-9B9A-FCF46D050196}" type="pres">
      <dgm:prSet presAssocID="{824C2D83-CCDC-4DD5-B720-5390062FD9B7}" presName="node" presStyleLbl="node1" presStyleIdx="4" presStyleCnt="6">
        <dgm:presLayoutVars>
          <dgm:bulletEnabled val="1"/>
        </dgm:presLayoutVars>
      </dgm:prSet>
      <dgm:spPr/>
    </dgm:pt>
    <dgm:pt modelId="{C050DF78-4E87-4665-AAAC-A2F45BFE3DD4}" type="pres">
      <dgm:prSet presAssocID="{A6D2775F-F3BD-418B-8032-C4002530A2F1}" presName="sibTrans" presStyleCnt="0"/>
      <dgm:spPr/>
    </dgm:pt>
    <dgm:pt modelId="{5F46F6AE-E096-4A7C-9703-3FA00F2B9060}" type="pres">
      <dgm:prSet presAssocID="{68D8A327-954F-4D9D-95F1-CAABD954D157}" presName="node" presStyleLbl="node1" presStyleIdx="5" presStyleCnt="6">
        <dgm:presLayoutVars>
          <dgm:bulletEnabled val="1"/>
        </dgm:presLayoutVars>
      </dgm:prSet>
      <dgm:spPr/>
    </dgm:pt>
  </dgm:ptLst>
  <dgm:cxnLst>
    <dgm:cxn modelId="{91111315-D2C5-4E85-9CDF-B1E4C7D33B3D}" type="presOf" srcId="{68D8A327-954F-4D9D-95F1-CAABD954D157}" destId="{5F46F6AE-E096-4A7C-9703-3FA00F2B9060}" srcOrd="0" destOrd="0" presId="urn:microsoft.com/office/officeart/2005/8/layout/default"/>
    <dgm:cxn modelId="{861A6C1D-2AD1-41CF-A63E-23AE1115CF93}" srcId="{E4DA7ADF-A119-42F1-A03C-537A6BD7A045}" destId="{A7957C7A-6A47-4085-9E7E-DEEC824614E6}" srcOrd="3" destOrd="0" parTransId="{38C6343F-D0C9-454E-B682-FBF0BE1B4C8F}" sibTransId="{1ECFACE5-19E2-4B23-9023-44E9FECF93DD}"/>
    <dgm:cxn modelId="{F3383E2C-0FD0-44C2-8C98-2A8262844877}" srcId="{E4DA7ADF-A119-42F1-A03C-537A6BD7A045}" destId="{47833759-033A-4C92-8D04-9E5AE11B21E2}" srcOrd="2" destOrd="0" parTransId="{6CCDAAE4-EBBC-47E0-9C51-E0F0738FE2E5}" sibTransId="{3D87B8F8-9298-4306-A2D8-ACC56D896A19}"/>
    <dgm:cxn modelId="{CDF6A75D-B873-42E4-B7F6-089509076475}" srcId="{E4DA7ADF-A119-42F1-A03C-537A6BD7A045}" destId="{824C2D83-CCDC-4DD5-B720-5390062FD9B7}" srcOrd="4" destOrd="0" parTransId="{37753F57-064E-419B-97C5-6F883DFBDDCD}" sibTransId="{A6D2775F-F3BD-418B-8032-C4002530A2F1}"/>
    <dgm:cxn modelId="{CF02204A-B1CE-45C8-B297-8C2A8C355675}" type="presOf" srcId="{ED85A9D8-3861-4F14-B172-8C6CE162C02F}" destId="{7C87FD6B-ACE8-4A92-A63A-35BF4E5A8E32}" srcOrd="0" destOrd="0" presId="urn:microsoft.com/office/officeart/2005/8/layout/default"/>
    <dgm:cxn modelId="{BFD27952-08F8-45F1-9DCF-3A235F5A96FB}" srcId="{E4DA7ADF-A119-42F1-A03C-537A6BD7A045}" destId="{E5A99746-1185-4990-AD6E-E0FBEEE445B4}" srcOrd="0" destOrd="0" parTransId="{15A0EFCB-8CA3-45E8-8742-355183ABAF90}" sibTransId="{75F37DA3-8E9E-42DC-AF18-FB3709C8FA30}"/>
    <dgm:cxn modelId="{6E4CA49F-EEB4-427D-83BE-69F3DC83B567}" srcId="{E4DA7ADF-A119-42F1-A03C-537A6BD7A045}" destId="{ED85A9D8-3861-4F14-B172-8C6CE162C02F}" srcOrd="1" destOrd="0" parTransId="{48FEEA29-E7D9-40FB-ADD8-EFFDB9043516}" sibTransId="{F42C1DFA-54DD-40A0-9D1B-ACC87D6D512F}"/>
    <dgm:cxn modelId="{A0CD44D0-485E-4FA3-AC1B-5C082B667F28}" type="presOf" srcId="{E4DA7ADF-A119-42F1-A03C-537A6BD7A045}" destId="{153E75C0-65A3-4E89-843D-FDF3BEA0C861}" srcOrd="0" destOrd="0" presId="urn:microsoft.com/office/officeart/2005/8/layout/default"/>
    <dgm:cxn modelId="{3BF844DC-B22F-48F0-8B89-B378E969A440}" type="presOf" srcId="{47833759-033A-4C92-8D04-9E5AE11B21E2}" destId="{0EFB76C3-9F7B-4F8E-9741-4250FE6F1F89}" srcOrd="0" destOrd="0" presId="urn:microsoft.com/office/officeart/2005/8/layout/default"/>
    <dgm:cxn modelId="{7E0B08E1-1012-4BE3-862E-0911FF351D52}" srcId="{E4DA7ADF-A119-42F1-A03C-537A6BD7A045}" destId="{68D8A327-954F-4D9D-95F1-CAABD954D157}" srcOrd="5" destOrd="0" parTransId="{4836F01A-47CF-4E3B-96C9-A81628924D80}" sibTransId="{05D7AE77-36F1-421E-B561-315B374AD5FD}"/>
    <dgm:cxn modelId="{578969E4-5F9C-430E-A2DD-DF0502C8DA46}" type="presOf" srcId="{A7957C7A-6A47-4085-9E7E-DEEC824614E6}" destId="{3E0F625C-418E-4D18-815A-7B255B5CD289}" srcOrd="0" destOrd="0" presId="urn:microsoft.com/office/officeart/2005/8/layout/default"/>
    <dgm:cxn modelId="{3A3029E6-3161-41F0-83C3-FE4EF757AC2E}" type="presOf" srcId="{824C2D83-CCDC-4DD5-B720-5390062FD9B7}" destId="{B2884FDD-AA03-4A5A-9B9A-FCF46D050196}" srcOrd="0" destOrd="0" presId="urn:microsoft.com/office/officeart/2005/8/layout/default"/>
    <dgm:cxn modelId="{9C694BF4-D562-4EF3-A89A-3604BCE28E0B}" type="presOf" srcId="{E5A99746-1185-4990-AD6E-E0FBEEE445B4}" destId="{E5EEA316-FCA1-4059-9146-6FA3A98B5669}" srcOrd="0" destOrd="0" presId="urn:microsoft.com/office/officeart/2005/8/layout/default"/>
    <dgm:cxn modelId="{5D9F81FB-6547-412D-9427-0770EAF68B57}" type="presParOf" srcId="{153E75C0-65A3-4E89-843D-FDF3BEA0C861}" destId="{E5EEA316-FCA1-4059-9146-6FA3A98B5669}" srcOrd="0" destOrd="0" presId="urn:microsoft.com/office/officeart/2005/8/layout/default"/>
    <dgm:cxn modelId="{F09B9697-F26A-41C5-BE95-3C67489B0FB8}" type="presParOf" srcId="{153E75C0-65A3-4E89-843D-FDF3BEA0C861}" destId="{EF08F189-1D82-4D75-B28B-6487145BC810}" srcOrd="1" destOrd="0" presId="urn:microsoft.com/office/officeart/2005/8/layout/default"/>
    <dgm:cxn modelId="{E173AD28-8AE8-4737-95D1-39CF327BF1B2}" type="presParOf" srcId="{153E75C0-65A3-4E89-843D-FDF3BEA0C861}" destId="{7C87FD6B-ACE8-4A92-A63A-35BF4E5A8E32}" srcOrd="2" destOrd="0" presId="urn:microsoft.com/office/officeart/2005/8/layout/default"/>
    <dgm:cxn modelId="{BD4DD487-FD62-4D61-9E6C-F81EDC8D67FC}" type="presParOf" srcId="{153E75C0-65A3-4E89-843D-FDF3BEA0C861}" destId="{539BB312-B5EF-4439-9CAB-4E965270A190}" srcOrd="3" destOrd="0" presId="urn:microsoft.com/office/officeart/2005/8/layout/default"/>
    <dgm:cxn modelId="{9CA0ED90-F910-4A30-A412-F6554880E8F0}" type="presParOf" srcId="{153E75C0-65A3-4E89-843D-FDF3BEA0C861}" destId="{0EFB76C3-9F7B-4F8E-9741-4250FE6F1F89}" srcOrd="4" destOrd="0" presId="urn:microsoft.com/office/officeart/2005/8/layout/default"/>
    <dgm:cxn modelId="{1B1AEA65-2D02-4DC9-B1A7-F1A534B9291D}" type="presParOf" srcId="{153E75C0-65A3-4E89-843D-FDF3BEA0C861}" destId="{1A0AD3B7-73FA-411A-9AA5-20EB995BE824}" srcOrd="5" destOrd="0" presId="urn:microsoft.com/office/officeart/2005/8/layout/default"/>
    <dgm:cxn modelId="{73412BF0-C658-4959-BC59-95947CA711D4}" type="presParOf" srcId="{153E75C0-65A3-4E89-843D-FDF3BEA0C861}" destId="{3E0F625C-418E-4D18-815A-7B255B5CD289}" srcOrd="6" destOrd="0" presId="urn:microsoft.com/office/officeart/2005/8/layout/default"/>
    <dgm:cxn modelId="{6382AEBF-1DA5-481D-B628-A6CA96D5BDED}" type="presParOf" srcId="{153E75C0-65A3-4E89-843D-FDF3BEA0C861}" destId="{94CFF4F8-3C2B-435B-84F1-06F5A1C57412}" srcOrd="7" destOrd="0" presId="urn:microsoft.com/office/officeart/2005/8/layout/default"/>
    <dgm:cxn modelId="{BE0EB3D2-995C-445E-9E7E-1777915B5CF4}" type="presParOf" srcId="{153E75C0-65A3-4E89-843D-FDF3BEA0C861}" destId="{B2884FDD-AA03-4A5A-9B9A-FCF46D050196}" srcOrd="8" destOrd="0" presId="urn:microsoft.com/office/officeart/2005/8/layout/default"/>
    <dgm:cxn modelId="{78CF370E-FD18-40DA-937F-1C5155EFC627}" type="presParOf" srcId="{153E75C0-65A3-4E89-843D-FDF3BEA0C861}" destId="{C050DF78-4E87-4665-AAAC-A2F45BFE3DD4}" srcOrd="9" destOrd="0" presId="urn:microsoft.com/office/officeart/2005/8/layout/default"/>
    <dgm:cxn modelId="{21E327A2-31D4-4423-8180-A8DCDF98020D}" type="presParOf" srcId="{153E75C0-65A3-4E89-843D-FDF3BEA0C861}" destId="{5F46F6AE-E096-4A7C-9703-3FA00F2B906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418749"/>
          <a:ext cx="7502897" cy="244755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2308" tIns="437388" rIns="5823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Overview of SWPBIS (Part 2)</a:t>
          </a:r>
          <a:endParaRPr lang="en-US" sz="2100" kern="1200" dirty="0">
            <a:latin typeface="Hind Vadodara" panose="020B0604020202020204" charset="0"/>
            <a:cs typeface="Hind Vadodara" panose="020B0604020202020204" charset="0"/>
          </a:endParaRPr>
        </a:p>
        <a:p>
          <a:pPr marL="228600" lvl="1" indent="-228600" algn="l" defTabSz="933450">
            <a:lnSpc>
              <a:spcPct val="90000"/>
            </a:lnSpc>
            <a:spcBef>
              <a:spcPct val="0"/>
            </a:spcBef>
            <a:spcAft>
              <a:spcPct val="15000"/>
            </a:spcAft>
            <a:buChar char="•"/>
          </a:pPr>
          <a:r>
            <a:rPr lang="en-US" sz="2100" kern="1200">
              <a:latin typeface="+mn-lt"/>
            </a:rPr>
            <a:t>Getting Started with SWPBIS (steps 2-4)</a:t>
          </a:r>
          <a:endParaRPr lang="en-US" sz="2100" kern="1200" dirty="0">
            <a:latin typeface="+mn-lt"/>
          </a:endParaRPr>
        </a:p>
        <a:p>
          <a:pPr marL="457200" lvl="2" indent="-228600" algn="l" defTabSz="933450">
            <a:lnSpc>
              <a:spcPct val="90000"/>
            </a:lnSpc>
            <a:spcBef>
              <a:spcPct val="0"/>
            </a:spcBef>
            <a:spcAft>
              <a:spcPct val="15000"/>
            </a:spcAft>
            <a:buChar char="•"/>
          </a:pPr>
          <a:r>
            <a:rPr lang="en-US" sz="2100" kern="1200">
              <a:latin typeface="+mn-lt"/>
            </a:rPr>
            <a:t>Develop a statement of purpose</a:t>
          </a:r>
          <a:endParaRPr lang="en-US" sz="2100" kern="1200" dirty="0">
            <a:latin typeface="+mn-lt"/>
          </a:endParaRPr>
        </a:p>
        <a:p>
          <a:pPr marL="457200" lvl="2" indent="-228600" algn="l" defTabSz="933450">
            <a:lnSpc>
              <a:spcPct val="90000"/>
            </a:lnSpc>
            <a:spcBef>
              <a:spcPct val="0"/>
            </a:spcBef>
            <a:spcAft>
              <a:spcPct val="15000"/>
            </a:spcAft>
            <a:buChar char="•"/>
          </a:pPr>
          <a:r>
            <a:rPr lang="en-US" sz="2100" kern="1200">
              <a:latin typeface="+mn-lt"/>
            </a:rPr>
            <a:t>Identify school wide expectations</a:t>
          </a:r>
          <a:endParaRPr lang="en-US" sz="2100" kern="1200" dirty="0">
            <a:latin typeface="+mn-lt"/>
          </a:endParaRPr>
        </a:p>
        <a:p>
          <a:pPr marL="457200" lvl="2" indent="-228600" algn="l" defTabSz="933450">
            <a:lnSpc>
              <a:spcPct val="90000"/>
            </a:lnSpc>
            <a:spcBef>
              <a:spcPct val="0"/>
            </a:spcBef>
            <a:spcAft>
              <a:spcPct val="15000"/>
            </a:spcAft>
            <a:buChar char="•"/>
          </a:pPr>
          <a:r>
            <a:rPr lang="en-US" sz="2100" kern="1200" dirty="0">
              <a:latin typeface="+mn-lt"/>
            </a:rPr>
            <a:t>Develop teaching procedures</a:t>
          </a:r>
        </a:p>
      </dsp:txBody>
      <dsp:txXfrm>
        <a:off x="119480" y="538229"/>
        <a:ext cx="7263937" cy="2208590"/>
      </dsp:txXfrm>
    </dsp:sp>
    <dsp:sp modelId="{FDC1BDC8-9000-5F46-8ACC-75AD0D32A6E6}">
      <dsp:nvSpPr>
        <dsp:cNvPr id="0" name=""/>
        <dsp:cNvSpPr/>
      </dsp:nvSpPr>
      <dsp:spPr>
        <a:xfrm>
          <a:off x="375144" y="108789"/>
          <a:ext cx="5252027" cy="6199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8514" tIns="0" rIns="198514" bIns="0" numCol="1" spcCol="1270" anchor="ctr" anchorCtr="0">
          <a:noAutofit/>
        </a:bodyPr>
        <a:lstStyle/>
        <a:p>
          <a:pPr marL="0" lvl="0" indent="0" algn="l" defTabSz="933450">
            <a:lnSpc>
              <a:spcPct val="90000"/>
            </a:lnSpc>
            <a:spcBef>
              <a:spcPct val="0"/>
            </a:spcBef>
            <a:spcAft>
              <a:spcPct val="35000"/>
            </a:spcAft>
            <a:buNone/>
          </a:pPr>
          <a:r>
            <a:rPr lang="en-US" sz="2100" b="0" i="0" kern="1200" dirty="0">
              <a:latin typeface="Hind Vadodara" panose="020B0604020202020204" charset="0"/>
              <a:cs typeface="Hind Vadodara" panose="020B0604020202020204" charset="0"/>
            </a:rPr>
            <a:t>Presentation Content</a:t>
          </a:r>
          <a:endParaRPr lang="en-US" sz="2100" kern="1200" dirty="0">
            <a:latin typeface="Hind Vadodara" panose="020B0604020202020204" charset="0"/>
            <a:cs typeface="Hind Vadodara" panose="020B0604020202020204" charset="0"/>
          </a:endParaRPr>
        </a:p>
      </dsp:txBody>
      <dsp:txXfrm>
        <a:off x="405406" y="139051"/>
        <a:ext cx="5191503" cy="559396"/>
      </dsp:txXfrm>
    </dsp:sp>
    <dsp:sp modelId="{6DEC4ABA-01BF-B445-B753-0C4747FBD7B7}">
      <dsp:nvSpPr>
        <dsp:cNvPr id="0" name=""/>
        <dsp:cNvSpPr/>
      </dsp:nvSpPr>
      <dsp:spPr>
        <a:xfrm>
          <a:off x="0" y="3289659"/>
          <a:ext cx="7502897" cy="205065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2308" tIns="437388" rIns="5823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Develop a Statement of Purpose</a:t>
          </a:r>
          <a:endParaRPr lang="en-US" sz="2100" kern="1200" dirty="0">
            <a:latin typeface="Hind Vadodara" panose="020B0604020202020204" charset="0"/>
            <a:cs typeface="Hind Vadodara" panose="020B0604020202020204" charset="0"/>
          </a:endParaRPr>
        </a:p>
        <a:p>
          <a:pPr marL="228600" lvl="1" indent="-228600" algn="l" defTabSz="933450">
            <a:lnSpc>
              <a:spcPct val="90000"/>
            </a:lnSpc>
            <a:spcBef>
              <a:spcPct val="0"/>
            </a:spcBef>
            <a:spcAft>
              <a:spcPct val="15000"/>
            </a:spcAft>
            <a:buChar char="•"/>
          </a:pPr>
          <a:r>
            <a:rPr lang="en-US" sz="2100" kern="1200"/>
            <a:t>Develop school wide expectations</a:t>
          </a:r>
          <a:endParaRPr lang="en-US" sz="2100" kern="1200" dirty="0"/>
        </a:p>
        <a:p>
          <a:pPr marL="228600" lvl="1" indent="-228600" algn="l" defTabSz="933450">
            <a:lnSpc>
              <a:spcPct val="90000"/>
            </a:lnSpc>
            <a:spcBef>
              <a:spcPct val="0"/>
            </a:spcBef>
            <a:spcAft>
              <a:spcPct val="15000"/>
            </a:spcAft>
            <a:buChar char="•"/>
          </a:pPr>
          <a:r>
            <a:rPr lang="en-US" sz="2100" kern="1200"/>
            <a:t>Develop teaching matrix</a:t>
          </a:r>
          <a:endParaRPr lang="en-US" sz="2100" kern="1200" dirty="0"/>
        </a:p>
        <a:p>
          <a:pPr marL="228600" lvl="1" indent="-228600" algn="l" defTabSz="933450">
            <a:lnSpc>
              <a:spcPct val="90000"/>
            </a:lnSpc>
            <a:spcBef>
              <a:spcPct val="0"/>
            </a:spcBef>
            <a:spcAft>
              <a:spcPct val="15000"/>
            </a:spcAft>
            <a:buChar char="•"/>
          </a:pPr>
          <a:r>
            <a:rPr lang="en-US" sz="2100" kern="1200" dirty="0"/>
            <a:t>Develop home matrix plan</a:t>
          </a:r>
        </a:p>
      </dsp:txBody>
      <dsp:txXfrm>
        <a:off x="100104" y="3389763"/>
        <a:ext cx="7302689" cy="1850442"/>
      </dsp:txXfrm>
    </dsp:sp>
    <dsp:sp modelId="{CBB73597-3D4A-344F-83D3-4018B604B205}">
      <dsp:nvSpPr>
        <dsp:cNvPr id="0" name=""/>
        <dsp:cNvSpPr/>
      </dsp:nvSpPr>
      <dsp:spPr>
        <a:xfrm>
          <a:off x="375144" y="2979699"/>
          <a:ext cx="5252027" cy="6199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8514" tIns="0" rIns="198514" bIns="0" numCol="1" spcCol="1270" anchor="ctr" anchorCtr="0">
          <a:noAutofit/>
        </a:bodyPr>
        <a:lstStyle/>
        <a:p>
          <a:pPr marL="0" lvl="0" indent="0" algn="l" defTabSz="933450">
            <a:lnSpc>
              <a:spcPct val="90000"/>
            </a:lnSpc>
            <a:spcBef>
              <a:spcPct val="0"/>
            </a:spcBef>
            <a:spcAft>
              <a:spcPct val="35000"/>
            </a:spcAft>
            <a:buNone/>
          </a:pPr>
          <a:r>
            <a:rPr lang="en-US" sz="2100" b="0" i="0" kern="1200">
              <a:latin typeface="Hind Vadodara" panose="020B0604020202020204" charset="0"/>
              <a:cs typeface="Hind Vadodara" panose="020B0604020202020204" charset="0"/>
            </a:rPr>
            <a:t>Team Tasks</a:t>
          </a:r>
          <a:endParaRPr lang="en-US" sz="2100" kern="1200">
            <a:latin typeface="Hind Vadodara" panose="020B0604020202020204" charset="0"/>
            <a:cs typeface="Hind Vadodara" panose="020B0604020202020204" charset="0"/>
          </a:endParaRPr>
        </a:p>
      </dsp:txBody>
      <dsp:txXfrm>
        <a:off x="405406" y="3009961"/>
        <a:ext cx="5191503" cy="5593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6E38D-1417-0441-84E5-A6BEF652F343}">
      <dsp:nvSpPr>
        <dsp:cNvPr id="0" name=""/>
        <dsp:cNvSpPr/>
      </dsp:nvSpPr>
      <dsp:spPr>
        <a:xfrm>
          <a:off x="4988" y="1532965"/>
          <a:ext cx="2509458" cy="2507626"/>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For the differences between school and other settings, are the “different” school rules necessary for positive student development?</a:t>
          </a:r>
        </a:p>
      </dsp:txBody>
      <dsp:txXfrm>
        <a:off x="78434" y="1606411"/>
        <a:ext cx="2362566" cy="2360734"/>
      </dsp:txXfrm>
    </dsp:sp>
    <dsp:sp modelId="{697D54E5-6DF5-DA40-8B65-4B75A7B430E7}">
      <dsp:nvSpPr>
        <dsp:cNvPr id="0" name=""/>
        <dsp:cNvSpPr/>
      </dsp:nvSpPr>
      <dsp:spPr>
        <a:xfrm rot="19457599">
          <a:off x="2398256" y="2405783"/>
          <a:ext cx="1236162" cy="40521"/>
        </a:xfrm>
        <a:custGeom>
          <a:avLst/>
          <a:gdLst/>
          <a:ahLst/>
          <a:cxnLst/>
          <a:rect l="0" t="0" r="0" b="0"/>
          <a:pathLst>
            <a:path>
              <a:moveTo>
                <a:pt x="0" y="20260"/>
              </a:moveTo>
              <a:lnTo>
                <a:pt x="1236162" y="202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p>
      </dsp:txBody>
      <dsp:txXfrm>
        <a:off x="2985434" y="2395140"/>
        <a:ext cx="61808" cy="61808"/>
      </dsp:txXfrm>
    </dsp:sp>
    <dsp:sp modelId="{1E5F237B-F9B5-E245-9D21-378F1448B410}">
      <dsp:nvSpPr>
        <dsp:cNvPr id="0" name=""/>
        <dsp:cNvSpPr/>
      </dsp:nvSpPr>
      <dsp:spPr>
        <a:xfrm>
          <a:off x="3518229" y="1437945"/>
          <a:ext cx="2509458" cy="1254729"/>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t>NO</a:t>
          </a:r>
        </a:p>
      </dsp:txBody>
      <dsp:txXfrm>
        <a:off x="3554979" y="1474695"/>
        <a:ext cx="2435958" cy="1181229"/>
      </dsp:txXfrm>
    </dsp:sp>
    <dsp:sp modelId="{9EBD4605-5FD8-F048-B4BB-668F92676DD4}">
      <dsp:nvSpPr>
        <dsp:cNvPr id="0" name=""/>
        <dsp:cNvSpPr/>
      </dsp:nvSpPr>
      <dsp:spPr>
        <a:xfrm>
          <a:off x="6027688" y="2045048"/>
          <a:ext cx="1003783" cy="40521"/>
        </a:xfrm>
        <a:custGeom>
          <a:avLst/>
          <a:gdLst/>
          <a:ahLst/>
          <a:cxnLst/>
          <a:rect l="0" t="0" r="0" b="0"/>
          <a:pathLst>
            <a:path>
              <a:moveTo>
                <a:pt x="0" y="20260"/>
              </a:moveTo>
              <a:lnTo>
                <a:pt x="1003783" y="202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04485" y="2040215"/>
        <a:ext cx="50189" cy="50189"/>
      </dsp:txXfrm>
    </dsp:sp>
    <dsp:sp modelId="{39EF3DB6-C805-5C49-A1CE-4010EAC56EC3}">
      <dsp:nvSpPr>
        <dsp:cNvPr id="0" name=""/>
        <dsp:cNvSpPr/>
      </dsp:nvSpPr>
      <dsp:spPr>
        <a:xfrm>
          <a:off x="7031471" y="1437945"/>
          <a:ext cx="2509458" cy="1254729"/>
        </a:xfrm>
        <a:prstGeom prst="roundRect">
          <a:avLst>
            <a:gd name="adj" fmla="val 10000"/>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t>Change the rules to align more with home and neighborhood</a:t>
          </a:r>
        </a:p>
      </dsp:txBody>
      <dsp:txXfrm>
        <a:off x="7068221" y="1474695"/>
        <a:ext cx="2435958" cy="1181229"/>
      </dsp:txXfrm>
    </dsp:sp>
    <dsp:sp modelId="{6FCB3585-217F-EA4F-8D55-E295B1A8F930}">
      <dsp:nvSpPr>
        <dsp:cNvPr id="0" name=""/>
        <dsp:cNvSpPr/>
      </dsp:nvSpPr>
      <dsp:spPr>
        <a:xfrm rot="2142401">
          <a:off x="2398256" y="3127252"/>
          <a:ext cx="1236162" cy="40521"/>
        </a:xfrm>
        <a:custGeom>
          <a:avLst/>
          <a:gdLst/>
          <a:ahLst/>
          <a:cxnLst/>
          <a:rect l="0" t="0" r="0" b="0"/>
          <a:pathLst>
            <a:path>
              <a:moveTo>
                <a:pt x="0" y="20260"/>
              </a:moveTo>
              <a:lnTo>
                <a:pt x="1236162" y="202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85434" y="3116609"/>
        <a:ext cx="61808" cy="61808"/>
      </dsp:txXfrm>
    </dsp:sp>
    <dsp:sp modelId="{F76CA063-9027-DF4E-87E2-10D84098FEAB}">
      <dsp:nvSpPr>
        <dsp:cNvPr id="0" name=""/>
        <dsp:cNvSpPr/>
      </dsp:nvSpPr>
      <dsp:spPr>
        <a:xfrm>
          <a:off x="3518229" y="2880883"/>
          <a:ext cx="2509458" cy="1254729"/>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t>YES</a:t>
          </a:r>
        </a:p>
      </dsp:txBody>
      <dsp:txXfrm>
        <a:off x="3554979" y="2917633"/>
        <a:ext cx="2435958" cy="1181229"/>
      </dsp:txXfrm>
    </dsp:sp>
    <dsp:sp modelId="{0A81B883-F04D-AB4E-8330-11AD72D687BA}">
      <dsp:nvSpPr>
        <dsp:cNvPr id="0" name=""/>
        <dsp:cNvSpPr/>
      </dsp:nvSpPr>
      <dsp:spPr>
        <a:xfrm>
          <a:off x="6027688" y="3487987"/>
          <a:ext cx="1003783" cy="40521"/>
        </a:xfrm>
        <a:custGeom>
          <a:avLst/>
          <a:gdLst/>
          <a:ahLst/>
          <a:cxnLst/>
          <a:rect l="0" t="0" r="0" b="0"/>
          <a:pathLst>
            <a:path>
              <a:moveTo>
                <a:pt x="0" y="20260"/>
              </a:moveTo>
              <a:lnTo>
                <a:pt x="1003783" y="202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04485" y="3483153"/>
        <a:ext cx="50189" cy="50189"/>
      </dsp:txXfrm>
    </dsp:sp>
    <dsp:sp modelId="{0A9FA602-4B4C-EB4C-8ACD-6D5C7ACF20EB}">
      <dsp:nvSpPr>
        <dsp:cNvPr id="0" name=""/>
        <dsp:cNvSpPr/>
      </dsp:nvSpPr>
      <dsp:spPr>
        <a:xfrm>
          <a:off x="7031471" y="2880883"/>
          <a:ext cx="2509458" cy="1254729"/>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t>Acknowledge explicitly and provide additional teaching, practice, and acknowledgment</a:t>
          </a:r>
        </a:p>
      </dsp:txBody>
      <dsp:txXfrm>
        <a:off x="7068221" y="2917633"/>
        <a:ext cx="2435958" cy="11812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84B05-541A-4B63-B9B2-8377CA05902E}">
      <dsp:nvSpPr>
        <dsp:cNvPr id="0" name=""/>
        <dsp:cNvSpPr/>
      </dsp:nvSpPr>
      <dsp:spPr>
        <a:xfrm>
          <a:off x="11722" y="708"/>
          <a:ext cx="7174523" cy="6379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rtl="0">
            <a:lnSpc>
              <a:spcPct val="90000"/>
            </a:lnSpc>
            <a:spcBef>
              <a:spcPct val="0"/>
            </a:spcBef>
            <a:spcAft>
              <a:spcPct val="35000"/>
            </a:spcAft>
            <a:buNone/>
          </a:pPr>
          <a:r>
            <a:rPr lang="en-US" sz="2600" kern="1200" dirty="0"/>
            <a:t>Ask students about the purpose of expectations.</a:t>
          </a:r>
        </a:p>
      </dsp:txBody>
      <dsp:txXfrm>
        <a:off x="30408" y="19394"/>
        <a:ext cx="7137151" cy="600617"/>
      </dsp:txXfrm>
    </dsp:sp>
    <dsp:sp modelId="{F9F8982C-2331-4CC7-BE89-2F4454D4B45A}">
      <dsp:nvSpPr>
        <dsp:cNvPr id="0" name=""/>
        <dsp:cNvSpPr/>
      </dsp:nvSpPr>
      <dsp:spPr>
        <a:xfrm rot="5400000">
          <a:off x="3543160" y="694522"/>
          <a:ext cx="111648" cy="11164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297221-B61A-4C76-A5B6-32D6DD1DAF6F}">
      <dsp:nvSpPr>
        <dsp:cNvPr id="0" name=""/>
        <dsp:cNvSpPr/>
      </dsp:nvSpPr>
      <dsp:spPr>
        <a:xfrm>
          <a:off x="11722" y="861994"/>
          <a:ext cx="7174523" cy="63798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t>Review the school-wide expectations and specific examples with students.</a:t>
          </a:r>
        </a:p>
      </dsp:txBody>
      <dsp:txXfrm>
        <a:off x="30408" y="880680"/>
        <a:ext cx="7137151" cy="600617"/>
      </dsp:txXfrm>
    </dsp:sp>
    <dsp:sp modelId="{5B48A81B-51BB-48D4-B884-CD1F063817BC}">
      <dsp:nvSpPr>
        <dsp:cNvPr id="0" name=""/>
        <dsp:cNvSpPr/>
      </dsp:nvSpPr>
      <dsp:spPr>
        <a:xfrm rot="5400000">
          <a:off x="3543160" y="1555808"/>
          <a:ext cx="111648" cy="11164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0652E8-D19E-4516-ACA4-A7C318D25319}">
      <dsp:nvSpPr>
        <dsp:cNvPr id="0" name=""/>
        <dsp:cNvSpPr/>
      </dsp:nvSpPr>
      <dsp:spPr>
        <a:xfrm>
          <a:off x="11722" y="1723280"/>
          <a:ext cx="7174523" cy="63798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t>Ask students to write down multiple examples of following each of the expectations at home. </a:t>
          </a:r>
        </a:p>
      </dsp:txBody>
      <dsp:txXfrm>
        <a:off x="30408" y="1741966"/>
        <a:ext cx="7137151" cy="600617"/>
      </dsp:txXfrm>
    </dsp:sp>
    <dsp:sp modelId="{14E75A21-65E5-4CB3-ADB5-07DD2ECA4CCA}">
      <dsp:nvSpPr>
        <dsp:cNvPr id="0" name=""/>
        <dsp:cNvSpPr/>
      </dsp:nvSpPr>
      <dsp:spPr>
        <a:xfrm rot="5400000">
          <a:off x="3543160" y="2417094"/>
          <a:ext cx="111648" cy="11164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251B9E-F30B-499D-AB25-5F0A1D15BC30}">
      <dsp:nvSpPr>
        <dsp:cNvPr id="0" name=""/>
        <dsp:cNvSpPr/>
      </dsp:nvSpPr>
      <dsp:spPr>
        <a:xfrm>
          <a:off x="11722" y="2584566"/>
          <a:ext cx="7174523" cy="63798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t>Ask students to write down multiple examples of how their friends expect them to behave. </a:t>
          </a:r>
        </a:p>
      </dsp:txBody>
      <dsp:txXfrm>
        <a:off x="30408" y="2603252"/>
        <a:ext cx="7137151" cy="600617"/>
      </dsp:txXfrm>
    </dsp:sp>
    <dsp:sp modelId="{57D27208-32D6-4AE0-85C6-EEB7BD581324}">
      <dsp:nvSpPr>
        <dsp:cNvPr id="0" name=""/>
        <dsp:cNvSpPr/>
      </dsp:nvSpPr>
      <dsp:spPr>
        <a:xfrm rot="5400000">
          <a:off x="3543160" y="3278379"/>
          <a:ext cx="111648" cy="11164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97DCE0-FE08-4573-9555-0046F976EF69}">
      <dsp:nvSpPr>
        <dsp:cNvPr id="0" name=""/>
        <dsp:cNvSpPr/>
      </dsp:nvSpPr>
      <dsp:spPr>
        <a:xfrm>
          <a:off x="11722" y="3445852"/>
          <a:ext cx="7174523" cy="63798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t>Ask students to share similarities and differences in expectations across settings.</a:t>
          </a:r>
        </a:p>
      </dsp:txBody>
      <dsp:txXfrm>
        <a:off x="30408" y="3464538"/>
        <a:ext cx="7137151" cy="600617"/>
      </dsp:txXfrm>
    </dsp:sp>
    <dsp:sp modelId="{2AE07196-69D3-4402-85A3-7F9DD9BF28A9}">
      <dsp:nvSpPr>
        <dsp:cNvPr id="0" name=""/>
        <dsp:cNvSpPr/>
      </dsp:nvSpPr>
      <dsp:spPr>
        <a:xfrm rot="5400000">
          <a:off x="3543160" y="4139665"/>
          <a:ext cx="111648" cy="11164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7496CC-C741-45A7-BD70-0D0699E8C3F4}">
      <dsp:nvSpPr>
        <dsp:cNvPr id="0" name=""/>
        <dsp:cNvSpPr/>
      </dsp:nvSpPr>
      <dsp:spPr>
        <a:xfrm>
          <a:off x="11722" y="4307137"/>
          <a:ext cx="7174523" cy="63798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1"/>
              </a:solidFill>
              <a:latin typeface="Arial"/>
            </a:rPr>
            <a:t>Develop a continuum to strengthen appropriate behaviors</a:t>
          </a:r>
        </a:p>
      </dsp:txBody>
      <dsp:txXfrm>
        <a:off x="30408" y="4325823"/>
        <a:ext cx="7137151" cy="600617"/>
      </dsp:txXfrm>
    </dsp:sp>
    <dsp:sp modelId="{7095CEA9-4F93-49F3-A038-2959874A4AB1}">
      <dsp:nvSpPr>
        <dsp:cNvPr id="0" name=""/>
        <dsp:cNvSpPr/>
      </dsp:nvSpPr>
      <dsp:spPr>
        <a:xfrm rot="5400000">
          <a:off x="3543160" y="5000951"/>
          <a:ext cx="111648" cy="11164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525895-7A01-4A7A-B62B-B2B3EEC5DE3C}">
      <dsp:nvSpPr>
        <dsp:cNvPr id="0" name=""/>
        <dsp:cNvSpPr/>
      </dsp:nvSpPr>
      <dsp:spPr>
        <a:xfrm>
          <a:off x="11722" y="5168423"/>
          <a:ext cx="7174523" cy="63798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1"/>
              </a:solidFill>
              <a:latin typeface="Arial"/>
            </a:rPr>
            <a:t>Develop a continuum to discourage violations of expectations</a:t>
          </a:r>
        </a:p>
      </dsp:txBody>
      <dsp:txXfrm>
        <a:off x="30408" y="5187109"/>
        <a:ext cx="7137151" cy="6006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18749"/>
          <a:ext cx="7502897" cy="244755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2308" tIns="437388" rIns="582308"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a:t>Overview of SWPBIS (Part 2)</a:t>
          </a:r>
        </a:p>
        <a:p>
          <a:pPr marL="228600" lvl="1" indent="-228600" algn="l" defTabSz="933450" rtl="0">
            <a:lnSpc>
              <a:spcPct val="90000"/>
            </a:lnSpc>
            <a:spcBef>
              <a:spcPct val="0"/>
            </a:spcBef>
            <a:spcAft>
              <a:spcPct val="15000"/>
            </a:spcAft>
            <a:buChar char="•"/>
          </a:pPr>
          <a:r>
            <a:rPr lang="en-US" sz="2100" kern="1200">
              <a:latin typeface="+mn-lt"/>
            </a:rPr>
            <a:t>Getting Started with SWPBIS (steps 2-4)</a:t>
          </a:r>
          <a:endParaRPr lang="en-US" sz="2100" kern="1200" dirty="0">
            <a:latin typeface="+mn-lt"/>
          </a:endParaRPr>
        </a:p>
        <a:p>
          <a:pPr marL="457200" lvl="2" indent="-228600" algn="l" defTabSz="933450" rtl="0">
            <a:lnSpc>
              <a:spcPct val="90000"/>
            </a:lnSpc>
            <a:spcBef>
              <a:spcPct val="0"/>
            </a:spcBef>
            <a:spcAft>
              <a:spcPct val="15000"/>
            </a:spcAft>
            <a:buChar char="•"/>
          </a:pPr>
          <a:r>
            <a:rPr lang="en-US" sz="2100" kern="1200">
              <a:latin typeface="+mn-lt"/>
            </a:rPr>
            <a:t>Develop a statement of purpose</a:t>
          </a:r>
          <a:endParaRPr lang="en-US" sz="2100" kern="1200" dirty="0">
            <a:latin typeface="+mn-lt"/>
          </a:endParaRPr>
        </a:p>
        <a:p>
          <a:pPr marL="457200" lvl="2" indent="-228600" algn="l" defTabSz="933450" rtl="0">
            <a:lnSpc>
              <a:spcPct val="90000"/>
            </a:lnSpc>
            <a:spcBef>
              <a:spcPct val="0"/>
            </a:spcBef>
            <a:spcAft>
              <a:spcPct val="15000"/>
            </a:spcAft>
            <a:buChar char="•"/>
          </a:pPr>
          <a:r>
            <a:rPr lang="en-US" sz="2100" kern="1200">
              <a:latin typeface="+mn-lt"/>
            </a:rPr>
            <a:t>Identify school wide expectations</a:t>
          </a:r>
          <a:endParaRPr lang="en-US" sz="2100" kern="1200" dirty="0">
            <a:latin typeface="+mn-lt"/>
          </a:endParaRPr>
        </a:p>
        <a:p>
          <a:pPr marL="457200" lvl="2" indent="-228600" algn="l" defTabSz="933450" rtl="0">
            <a:lnSpc>
              <a:spcPct val="90000"/>
            </a:lnSpc>
            <a:spcBef>
              <a:spcPct val="0"/>
            </a:spcBef>
            <a:spcAft>
              <a:spcPct val="15000"/>
            </a:spcAft>
            <a:buChar char="•"/>
          </a:pPr>
          <a:r>
            <a:rPr lang="en-US" sz="2100" kern="1200" dirty="0">
              <a:latin typeface="+mn-lt"/>
            </a:rPr>
            <a:t>Develop teaching procedures</a:t>
          </a:r>
        </a:p>
      </dsp:txBody>
      <dsp:txXfrm>
        <a:off x="119480" y="538229"/>
        <a:ext cx="7263937" cy="2208590"/>
      </dsp:txXfrm>
    </dsp:sp>
    <dsp:sp modelId="{24EE546A-203E-45A1-AB96-5A4CB77AC5EC}">
      <dsp:nvSpPr>
        <dsp:cNvPr id="0" name=""/>
        <dsp:cNvSpPr/>
      </dsp:nvSpPr>
      <dsp:spPr>
        <a:xfrm>
          <a:off x="375144" y="108789"/>
          <a:ext cx="5252027" cy="6199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8514" tIns="0" rIns="198514" bIns="0" numCol="1" spcCol="1270" anchor="ctr" anchorCtr="0">
          <a:noAutofit/>
        </a:bodyPr>
        <a:lstStyle/>
        <a:p>
          <a:pPr marL="0" lvl="0" indent="0" algn="l" defTabSz="933450">
            <a:lnSpc>
              <a:spcPct val="90000"/>
            </a:lnSpc>
            <a:spcBef>
              <a:spcPct val="0"/>
            </a:spcBef>
            <a:spcAft>
              <a:spcPct val="35000"/>
            </a:spcAft>
            <a:buNone/>
          </a:pPr>
          <a:r>
            <a:rPr lang="en-US" sz="2100" b="0" i="0" kern="1200">
              <a:latin typeface="Franklin Gothic Book"/>
              <a:cs typeface="Calibri"/>
            </a:rPr>
            <a:t>Presentation Content:</a:t>
          </a:r>
          <a:endParaRPr lang="en-US" sz="2100" b="0" i="0" u="none" strike="noStrike" kern="1200" cap="none" baseline="0" noProof="0">
            <a:solidFill>
              <a:srgbClr val="010000"/>
            </a:solidFill>
            <a:latin typeface="Franklin Gothic Book"/>
            <a:cs typeface="Calibri"/>
          </a:endParaRPr>
        </a:p>
      </dsp:txBody>
      <dsp:txXfrm>
        <a:off x="405406" y="139051"/>
        <a:ext cx="5191503" cy="559396"/>
      </dsp:txXfrm>
    </dsp:sp>
    <dsp:sp modelId="{183C8042-F222-4C5B-948A-CA63CABAB28E}">
      <dsp:nvSpPr>
        <dsp:cNvPr id="0" name=""/>
        <dsp:cNvSpPr/>
      </dsp:nvSpPr>
      <dsp:spPr>
        <a:xfrm>
          <a:off x="0" y="3289659"/>
          <a:ext cx="7502897" cy="205065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2308" tIns="437388" rIns="582308"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a:t>Develop a Statement of Purpose</a:t>
          </a:r>
          <a:endParaRPr lang="en-US" sz="2100" kern="1200" dirty="0">
            <a:latin typeface="Franklin Gothic Book"/>
            <a:cs typeface="Calibri"/>
          </a:endParaRPr>
        </a:p>
        <a:p>
          <a:pPr marL="228600" lvl="1" indent="-228600" algn="l" defTabSz="933450" rtl="0">
            <a:lnSpc>
              <a:spcPct val="90000"/>
            </a:lnSpc>
            <a:spcBef>
              <a:spcPct val="0"/>
            </a:spcBef>
            <a:spcAft>
              <a:spcPct val="15000"/>
            </a:spcAft>
            <a:buChar char="•"/>
          </a:pPr>
          <a:r>
            <a:rPr lang="en-US" sz="2100" kern="1200"/>
            <a:t>Develop school wide expectations</a:t>
          </a:r>
          <a:endParaRPr lang="en-US" sz="2100" kern="1200" dirty="0"/>
        </a:p>
        <a:p>
          <a:pPr marL="228600" lvl="1" indent="-228600" algn="l" defTabSz="933450" rtl="0">
            <a:lnSpc>
              <a:spcPct val="90000"/>
            </a:lnSpc>
            <a:spcBef>
              <a:spcPct val="0"/>
            </a:spcBef>
            <a:spcAft>
              <a:spcPct val="15000"/>
            </a:spcAft>
            <a:buChar char="•"/>
          </a:pPr>
          <a:r>
            <a:rPr lang="en-US" sz="2100" kern="1200" dirty="0"/>
            <a:t>Develop teaching matrix</a:t>
          </a:r>
        </a:p>
        <a:p>
          <a:pPr marL="228600" lvl="1" indent="-228600" algn="l" defTabSz="933450" rtl="0">
            <a:lnSpc>
              <a:spcPct val="90000"/>
            </a:lnSpc>
            <a:spcBef>
              <a:spcPct val="0"/>
            </a:spcBef>
            <a:spcAft>
              <a:spcPct val="15000"/>
            </a:spcAft>
            <a:buChar char="•"/>
          </a:pPr>
          <a:r>
            <a:rPr lang="en-US" sz="2100" kern="1200" dirty="0"/>
            <a:t>Develop home matrix plan</a:t>
          </a:r>
        </a:p>
      </dsp:txBody>
      <dsp:txXfrm>
        <a:off x="100104" y="3389763"/>
        <a:ext cx="7302689" cy="1850442"/>
      </dsp:txXfrm>
    </dsp:sp>
    <dsp:sp modelId="{3EE32B02-DB9E-4A32-B892-2B06787A9E31}">
      <dsp:nvSpPr>
        <dsp:cNvPr id="0" name=""/>
        <dsp:cNvSpPr/>
      </dsp:nvSpPr>
      <dsp:spPr>
        <a:xfrm>
          <a:off x="375144" y="2979699"/>
          <a:ext cx="5252027" cy="6199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8514" tIns="0" rIns="198514" bIns="0" numCol="1" spcCol="1270" anchor="ctr" anchorCtr="0">
          <a:noAutofit/>
        </a:bodyPr>
        <a:lstStyle/>
        <a:p>
          <a:pPr marL="0" lvl="0" indent="0" algn="l" defTabSz="933450">
            <a:lnSpc>
              <a:spcPct val="90000"/>
            </a:lnSpc>
            <a:spcBef>
              <a:spcPct val="0"/>
            </a:spcBef>
            <a:spcAft>
              <a:spcPct val="35000"/>
            </a:spcAft>
            <a:buNone/>
          </a:pPr>
          <a:r>
            <a:rPr lang="en-US" sz="2100" b="0" i="0" kern="1200" dirty="0">
              <a:latin typeface="Franklin Gothic Book"/>
              <a:cs typeface="Calibri"/>
            </a:rPr>
            <a:t>Team </a:t>
          </a:r>
          <a:r>
            <a:rPr lang="en-US" sz="2100" kern="1200" dirty="0">
              <a:latin typeface="Franklin Gothic Book"/>
              <a:cs typeface="Calibri"/>
            </a:rPr>
            <a:t>T</a:t>
          </a:r>
          <a:r>
            <a:rPr lang="en-US" sz="2100" b="0" i="0" kern="1200" dirty="0">
              <a:latin typeface="Franklin Gothic Book"/>
              <a:cs typeface="Calibri"/>
            </a:rPr>
            <a:t>asks:</a:t>
          </a:r>
          <a:endParaRPr lang="en-US" sz="2100" kern="1200" dirty="0">
            <a:latin typeface="Franklin Gothic Book"/>
            <a:cs typeface="Calibri"/>
          </a:endParaRPr>
        </a:p>
      </dsp:txBody>
      <dsp:txXfrm>
        <a:off x="405406" y="3009961"/>
        <a:ext cx="5191503" cy="5593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418749"/>
          <a:ext cx="10068422" cy="205065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1421" tIns="437388" rIns="78142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mj-lt"/>
            </a:rPr>
            <a:t>Overview of SWPBIS (Part 3)</a:t>
          </a:r>
          <a:endParaRPr lang="en-US" sz="2100" kern="1200" dirty="0">
            <a:latin typeface="Hind Vadodara" panose="020B0604020202020204" charset="0"/>
            <a:cs typeface="Hind Vadodara" panose="020B0604020202020204" charset="0"/>
          </a:endParaRPr>
        </a:p>
        <a:p>
          <a:pPr marL="457200" lvl="2" indent="-228600" algn="l" defTabSz="933450">
            <a:lnSpc>
              <a:spcPct val="90000"/>
            </a:lnSpc>
            <a:spcBef>
              <a:spcPct val="0"/>
            </a:spcBef>
            <a:spcAft>
              <a:spcPct val="15000"/>
            </a:spcAft>
            <a:buChar char="•"/>
          </a:pPr>
          <a:r>
            <a:rPr lang="en-US" sz="2100" kern="1200">
              <a:latin typeface="+mj-lt"/>
            </a:rPr>
            <a:t>Systems to support staff</a:t>
          </a:r>
          <a:endParaRPr lang="en-US" sz="2100" kern="1200" dirty="0">
            <a:latin typeface="+mj-lt"/>
          </a:endParaRPr>
        </a:p>
        <a:p>
          <a:pPr marL="228600" lvl="1" indent="-228600" algn="l" defTabSz="933450">
            <a:lnSpc>
              <a:spcPct val="90000"/>
            </a:lnSpc>
            <a:spcBef>
              <a:spcPct val="0"/>
            </a:spcBef>
            <a:spcAft>
              <a:spcPct val="15000"/>
            </a:spcAft>
            <a:buChar char="•"/>
          </a:pPr>
          <a:r>
            <a:rPr lang="en-US" sz="2100" kern="1200">
              <a:latin typeface="+mj-lt"/>
            </a:rPr>
            <a:t>Getting Started with SWPBIS (Step 4)</a:t>
          </a:r>
          <a:endParaRPr lang="en-US" sz="2100" kern="1200" dirty="0">
            <a:latin typeface="+mj-lt"/>
          </a:endParaRPr>
        </a:p>
        <a:p>
          <a:pPr marL="457200" lvl="2" indent="-228600" algn="l" defTabSz="933450">
            <a:lnSpc>
              <a:spcPct val="90000"/>
            </a:lnSpc>
            <a:spcBef>
              <a:spcPct val="0"/>
            </a:spcBef>
            <a:spcAft>
              <a:spcPct val="15000"/>
            </a:spcAft>
            <a:buChar char="•"/>
          </a:pPr>
          <a:r>
            <a:rPr lang="en-US" sz="2100" kern="1200" dirty="0">
              <a:latin typeface="+mj-lt"/>
              <a:cs typeface="ＭＳ Ｐゴシック" pitchFamily="-108" charset="-128"/>
            </a:rPr>
            <a:t>Teaching SW expectations</a:t>
          </a:r>
          <a:endParaRPr lang="en-US" sz="2100" kern="1200" dirty="0">
            <a:latin typeface="+mj-lt"/>
          </a:endParaRPr>
        </a:p>
      </dsp:txBody>
      <dsp:txXfrm>
        <a:off x="100104" y="518853"/>
        <a:ext cx="9868214" cy="1850442"/>
      </dsp:txXfrm>
    </dsp:sp>
    <dsp:sp modelId="{FDC1BDC8-9000-5F46-8ACC-75AD0D32A6E6}">
      <dsp:nvSpPr>
        <dsp:cNvPr id="0" name=""/>
        <dsp:cNvSpPr/>
      </dsp:nvSpPr>
      <dsp:spPr>
        <a:xfrm>
          <a:off x="503421" y="108789"/>
          <a:ext cx="7047895" cy="6199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394" tIns="0" rIns="266394" bIns="0" numCol="1" spcCol="1270" anchor="ctr" anchorCtr="0">
          <a:noAutofit/>
        </a:bodyPr>
        <a:lstStyle/>
        <a:p>
          <a:pPr marL="0" lvl="0" indent="0" algn="l" defTabSz="933450">
            <a:lnSpc>
              <a:spcPct val="90000"/>
            </a:lnSpc>
            <a:spcBef>
              <a:spcPct val="0"/>
            </a:spcBef>
            <a:spcAft>
              <a:spcPct val="35000"/>
            </a:spcAft>
            <a:buNone/>
          </a:pPr>
          <a:r>
            <a:rPr lang="en-US" sz="2100" b="0" i="0" kern="1200" dirty="0">
              <a:latin typeface="Hind Vadodara" panose="020B0604020202020204" charset="0"/>
              <a:cs typeface="Hind Vadodara" panose="020B0604020202020204" charset="0"/>
            </a:rPr>
            <a:t>Presentation Content</a:t>
          </a:r>
          <a:endParaRPr lang="en-US" sz="2100" kern="1200" dirty="0">
            <a:latin typeface="Hind Vadodara" panose="020B0604020202020204" charset="0"/>
            <a:cs typeface="Hind Vadodara" panose="020B0604020202020204" charset="0"/>
          </a:endParaRPr>
        </a:p>
      </dsp:txBody>
      <dsp:txXfrm>
        <a:off x="533683" y="139051"/>
        <a:ext cx="6987371" cy="559396"/>
      </dsp:txXfrm>
    </dsp:sp>
    <dsp:sp modelId="{6DEC4ABA-01BF-B445-B753-0C4747FBD7B7}">
      <dsp:nvSpPr>
        <dsp:cNvPr id="0" name=""/>
        <dsp:cNvSpPr/>
      </dsp:nvSpPr>
      <dsp:spPr>
        <a:xfrm>
          <a:off x="0" y="2892759"/>
          <a:ext cx="10068422" cy="2447550"/>
        </a:xfrm>
        <a:prstGeom prst="roundRect">
          <a:avLst/>
        </a:prstGeom>
        <a:solidFill>
          <a:schemeClr val="lt1">
            <a:alpha val="90000"/>
            <a:hueOff val="0"/>
            <a:satOff val="0"/>
            <a:lumOff val="0"/>
            <a:alphaOff val="0"/>
          </a:schemeClr>
        </a:solidFill>
        <a:ln w="25400" cap="flat" cmpd="sng" algn="ctr">
          <a:solidFill>
            <a:schemeClr val="accent5">
              <a:hueOff val="-360011"/>
              <a:satOff val="-17245"/>
              <a:lumOff val="-141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1421" tIns="437388" rIns="78142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Revisit SW Matrix</a:t>
          </a:r>
          <a:r>
            <a:rPr lang="en-US" sz="2100" kern="1200" dirty="0">
              <a:latin typeface="Franklin Gothic Medium"/>
            </a:rPr>
            <a:t> </a:t>
          </a:r>
          <a:endParaRPr lang="en-US" sz="2100" b="0" kern="1200" dirty="0">
            <a:latin typeface="+mj-lt"/>
            <a:cs typeface="Hind Vadodara" panose="020B0604020202020204" charset="0"/>
          </a:endParaRPr>
        </a:p>
        <a:p>
          <a:pPr marL="228600" lvl="1" indent="-228600" algn="l" defTabSz="933450">
            <a:lnSpc>
              <a:spcPct val="90000"/>
            </a:lnSpc>
            <a:spcBef>
              <a:spcPct val="0"/>
            </a:spcBef>
            <a:spcAft>
              <a:spcPct val="15000"/>
            </a:spcAft>
            <a:buChar char="•"/>
          </a:pPr>
          <a:r>
            <a:rPr lang="en-US" sz="2100" kern="1200" dirty="0"/>
            <a:t>Write a sample SW lesson plan</a:t>
          </a:r>
          <a:r>
            <a:rPr lang="en-US" sz="2100" kern="1200" dirty="0">
              <a:latin typeface="Franklin Gothic Medium"/>
            </a:rPr>
            <a:t> </a:t>
          </a:r>
          <a:endParaRPr lang="en-US" sz="2100" kern="1200" dirty="0"/>
        </a:p>
        <a:p>
          <a:pPr marL="228600" lvl="1" indent="-228600" algn="l" defTabSz="933450">
            <a:lnSpc>
              <a:spcPct val="90000"/>
            </a:lnSpc>
            <a:spcBef>
              <a:spcPct val="0"/>
            </a:spcBef>
            <a:spcAft>
              <a:spcPct val="15000"/>
            </a:spcAft>
            <a:buChar char="•"/>
          </a:pPr>
          <a:r>
            <a:rPr lang="en-US" sz="2100" kern="1200" dirty="0"/>
            <a:t>Establish procedures for teaching SW expectations</a:t>
          </a:r>
          <a:r>
            <a:rPr lang="en-US" sz="2100" kern="1200" dirty="0">
              <a:latin typeface="Franklin Gothic Medium"/>
            </a:rPr>
            <a:t> </a:t>
          </a:r>
          <a:endParaRPr lang="en-US" sz="2100" kern="1200" dirty="0"/>
        </a:p>
        <a:p>
          <a:pPr marL="228600" lvl="1" indent="-228600" algn="l" defTabSz="933450">
            <a:lnSpc>
              <a:spcPct val="90000"/>
            </a:lnSpc>
            <a:spcBef>
              <a:spcPct val="0"/>
            </a:spcBef>
            <a:spcAft>
              <a:spcPct val="15000"/>
            </a:spcAft>
            <a:buChar char="•"/>
          </a:pPr>
          <a:r>
            <a:rPr lang="en-US" sz="2100" kern="1200">
              <a:latin typeface="Franklin Gothic Medium"/>
            </a:rPr>
            <a:t>Plan how to</a:t>
          </a:r>
          <a:r>
            <a:rPr lang="en-US" sz="2100" kern="1200"/>
            <a:t> </a:t>
          </a:r>
          <a:r>
            <a:rPr lang="en-US" sz="2100" kern="1200">
              <a:latin typeface="Franklin Gothic Medium"/>
            </a:rPr>
            <a:t>present </a:t>
          </a:r>
          <a:r>
            <a:rPr lang="en-US" sz="2100" kern="1200"/>
            <a:t>and </a:t>
          </a:r>
          <a:r>
            <a:rPr lang="en-US" sz="2100" kern="1200">
              <a:latin typeface="Franklin Gothic Medium"/>
            </a:rPr>
            <a:t>get</a:t>
          </a:r>
          <a:r>
            <a:rPr lang="en-US" sz="2100" kern="1200"/>
            <a:t> feedback from staff on your work!</a:t>
          </a:r>
          <a:r>
            <a:rPr lang="en-US" sz="2100" kern="1200">
              <a:latin typeface="Franklin Gothic Medium"/>
            </a:rPr>
            <a:t> </a:t>
          </a:r>
          <a:endParaRPr lang="en-US" sz="2100" kern="1200" dirty="0"/>
        </a:p>
        <a:p>
          <a:pPr marL="228600" lvl="1" indent="-228600" algn="l" defTabSz="933450">
            <a:lnSpc>
              <a:spcPct val="90000"/>
            </a:lnSpc>
            <a:spcBef>
              <a:spcPct val="0"/>
            </a:spcBef>
            <a:spcAft>
              <a:spcPct val="15000"/>
            </a:spcAft>
            <a:buChar char="•"/>
          </a:pPr>
          <a:r>
            <a:rPr lang="en-US" sz="2100" kern="1200" dirty="0">
              <a:latin typeface="Franklin Gothic Medium"/>
            </a:rPr>
            <a:t>Complete the TIC</a:t>
          </a:r>
        </a:p>
      </dsp:txBody>
      <dsp:txXfrm>
        <a:off x="119480" y="3012239"/>
        <a:ext cx="9829462" cy="2208590"/>
      </dsp:txXfrm>
    </dsp:sp>
    <dsp:sp modelId="{CBB73597-3D4A-344F-83D3-4018B604B205}">
      <dsp:nvSpPr>
        <dsp:cNvPr id="0" name=""/>
        <dsp:cNvSpPr/>
      </dsp:nvSpPr>
      <dsp:spPr>
        <a:xfrm>
          <a:off x="503421" y="2582799"/>
          <a:ext cx="7047895" cy="619920"/>
        </a:xfrm>
        <a:prstGeom prst="roundRect">
          <a:avLst/>
        </a:prstGeom>
        <a:solidFill>
          <a:schemeClr val="accent5">
            <a:hueOff val="-360011"/>
            <a:satOff val="-17245"/>
            <a:lumOff val="-141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394" tIns="0" rIns="266394" bIns="0" numCol="1" spcCol="1270" anchor="ctr" anchorCtr="0">
          <a:noAutofit/>
        </a:bodyPr>
        <a:lstStyle/>
        <a:p>
          <a:pPr marL="0" lvl="0" indent="0" algn="l" defTabSz="933450">
            <a:lnSpc>
              <a:spcPct val="90000"/>
            </a:lnSpc>
            <a:spcBef>
              <a:spcPct val="0"/>
            </a:spcBef>
            <a:spcAft>
              <a:spcPct val="35000"/>
            </a:spcAft>
            <a:buNone/>
          </a:pPr>
          <a:r>
            <a:rPr lang="en-US" sz="2100" b="0" i="0" kern="1200" dirty="0">
              <a:latin typeface="Hind Vadodara" panose="020B0604020202020204" charset="0"/>
              <a:cs typeface="Hind Vadodara" panose="020B0604020202020204" charset="0"/>
            </a:rPr>
            <a:t>Team Tasks</a:t>
          </a:r>
          <a:endParaRPr lang="en-US" sz="2100" kern="1200" dirty="0">
            <a:latin typeface="Hind Vadodara" panose="020B0604020202020204" charset="0"/>
            <a:cs typeface="Hind Vadodara" panose="020B0604020202020204" charset="0"/>
          </a:endParaRPr>
        </a:p>
      </dsp:txBody>
      <dsp:txXfrm>
        <a:off x="533683" y="2613061"/>
        <a:ext cx="6987371"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7538" y="1275019"/>
          <a:ext cx="3256118" cy="412262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sz="2400" b="0" i="0" u="none" kern="1200" dirty="0">
              <a:latin typeface="Hind Vadodara" panose="020B0604020202020204" charset="0"/>
              <a:cs typeface="Hind Vadodara" panose="020B0604020202020204" charset="0"/>
            </a:rPr>
            <a:t>Self-monitor (Are you participating? Engaged as a learner?)​</a:t>
          </a:r>
          <a:endParaRPr lang="en-US" sz="2400" u="none" kern="1200" dirty="0">
            <a:latin typeface="Hind Vadodara" panose="020B0604020202020204" charset="0"/>
            <a:cs typeface="Hind Vadodara" panose="020B0604020202020204" charset="0"/>
          </a:endParaRPr>
        </a:p>
        <a:p>
          <a:pPr marL="228600" lvl="1" indent="-228600" algn="l" defTabSz="1066800">
            <a:lnSpc>
              <a:spcPct val="90000"/>
            </a:lnSpc>
            <a:spcBef>
              <a:spcPct val="0"/>
            </a:spcBef>
            <a:spcAft>
              <a:spcPct val="15000"/>
            </a:spcAft>
            <a:buFont typeface="Arial" panose="020B0604020202020204" pitchFamily="34" charset="0"/>
            <a:buChar char="•"/>
          </a:pPr>
          <a:r>
            <a:rPr lang="en-US" sz="2400" b="0" i="0" u="none" kern="1200" dirty="0">
              <a:latin typeface="Hind Vadodara" panose="020B0604020202020204" charset="0"/>
              <a:cs typeface="Hind Vadodara" panose="020B0604020202020204" charset="0"/>
            </a:rPr>
            <a:t>Stretch, break, stand as needed​</a:t>
          </a:r>
        </a:p>
        <a:p>
          <a:pPr marL="228600" lvl="1" indent="-228600" algn="l" defTabSz="1066800">
            <a:lnSpc>
              <a:spcPct val="90000"/>
            </a:lnSpc>
            <a:spcBef>
              <a:spcPct val="0"/>
            </a:spcBef>
            <a:spcAft>
              <a:spcPct val="15000"/>
            </a:spcAft>
            <a:buFont typeface="Arial" panose="020B0604020202020204" pitchFamily="34" charset="0"/>
            <a:buChar char="•"/>
          </a:pPr>
          <a:r>
            <a:rPr lang="en-US" sz="2400" b="0" i="0" u="none" kern="1200" dirty="0">
              <a:latin typeface="Hind Vadodara" panose="020B0604020202020204" charset="0"/>
              <a:cs typeface="Hind Vadodara" panose="020B0604020202020204" charset="0"/>
            </a:rPr>
            <a:t>If you have questions or comments, unmute, use the chat box, or click the "raise hand" icon</a:t>
          </a:r>
          <a:endParaRPr lang="en-US" sz="1600" b="0" i="0" u="none" kern="1200" dirty="0">
            <a:latin typeface="Hind Vadodara" panose="020B0604020202020204" charset="0"/>
            <a:cs typeface="Hind Vadodara" panose="020B0604020202020204" charset="0"/>
          </a:endParaRPr>
        </a:p>
      </dsp:txBody>
      <dsp:txXfrm>
        <a:off x="83833" y="1351314"/>
        <a:ext cx="3103528" cy="4046334"/>
      </dsp:txXfrm>
    </dsp:sp>
    <dsp:sp modelId="{D5C674EC-98A5-4D45-9168-E941BC46FCF6}">
      <dsp:nvSpPr>
        <dsp:cNvPr id="0" name=""/>
        <dsp:cNvSpPr/>
      </dsp:nvSpPr>
      <dsp:spPr>
        <a:xfrm>
          <a:off x="7538" y="5050567"/>
          <a:ext cx="3256118" cy="1045168"/>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dirty="0">
              <a:latin typeface="Hind Vadodara" panose="020B0604020202020204" charset="0"/>
              <a:cs typeface="Hind Vadodara" panose="020B0604020202020204" charset="0"/>
            </a:rPr>
            <a:t>Self</a:t>
          </a:r>
        </a:p>
      </dsp:txBody>
      <dsp:txXfrm>
        <a:off x="7538" y="5050567"/>
        <a:ext cx="2293041" cy="1045168"/>
      </dsp:txXfrm>
    </dsp:sp>
    <dsp:sp modelId="{DEEF4213-91C0-4DFA-A1E8-D6E76A9D48BD}">
      <dsp:nvSpPr>
        <dsp:cNvPr id="0" name=""/>
        <dsp:cNvSpPr/>
      </dsp:nvSpPr>
      <dsp:spPr>
        <a:xfrm>
          <a:off x="2392690" y="5349650"/>
          <a:ext cx="1139641" cy="113964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3814671" y="1275019"/>
          <a:ext cx="3256118" cy="412262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sz="2400" b="0" i="0" u="none" kern="1200" dirty="0">
              <a:latin typeface="Hind Vadodara" panose="020B0604020202020204" charset="0"/>
              <a:cs typeface="Hind Vadodara" panose="020B0604020202020204" charset="0"/>
            </a:rPr>
            <a:t>Mute when listening, unmute to talk​</a:t>
          </a:r>
          <a:endParaRPr lang="en-US" sz="2400" u="none" kern="1200" dirty="0">
            <a:latin typeface="Hind Vadodara" panose="020B0604020202020204" charset="0"/>
            <a:cs typeface="Hind Vadodara" panose="020B0604020202020204" charset="0"/>
          </a:endParaRPr>
        </a:p>
        <a:p>
          <a:pPr marL="228600" lvl="1" indent="-228600" algn="l" defTabSz="1066800">
            <a:lnSpc>
              <a:spcPct val="90000"/>
            </a:lnSpc>
            <a:spcBef>
              <a:spcPct val="0"/>
            </a:spcBef>
            <a:spcAft>
              <a:spcPct val="15000"/>
            </a:spcAft>
            <a:buFont typeface="Arial" panose="020B0604020202020204" pitchFamily="34" charset="0"/>
            <a:buChar char="•"/>
          </a:pPr>
          <a:r>
            <a:rPr lang="en-US" sz="2400" b="0" i="0" u="none" kern="1200" dirty="0">
              <a:latin typeface="Hind Vadodara" panose="020B0604020202020204" charset="0"/>
              <a:cs typeface="Hind Vadodara" panose="020B0604020202020204" charset="0"/>
            </a:rPr>
            <a:t>Work as a team - room for every voice, reinforce participation</a:t>
          </a:r>
        </a:p>
      </dsp:txBody>
      <dsp:txXfrm>
        <a:off x="3890966" y="1351314"/>
        <a:ext cx="3103528" cy="4046334"/>
      </dsp:txXfrm>
    </dsp:sp>
    <dsp:sp modelId="{219636A1-9D00-4675-967E-CA57FCDEAB1E}">
      <dsp:nvSpPr>
        <dsp:cNvPr id="0" name=""/>
        <dsp:cNvSpPr/>
      </dsp:nvSpPr>
      <dsp:spPr>
        <a:xfrm>
          <a:off x="3799269" y="5106244"/>
          <a:ext cx="3256118" cy="1045168"/>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dirty="0">
              <a:latin typeface="Hind Vadodara" panose="020B0604020202020204" charset="0"/>
              <a:cs typeface="Hind Vadodara" panose="020B0604020202020204" charset="0"/>
            </a:rPr>
            <a:t>Others</a:t>
          </a:r>
        </a:p>
      </dsp:txBody>
      <dsp:txXfrm>
        <a:off x="3799269" y="5106244"/>
        <a:ext cx="2293041" cy="1045168"/>
      </dsp:txXfrm>
    </dsp:sp>
    <dsp:sp modelId="{161E2365-CB26-459A-8F0C-B10C3E646E56}">
      <dsp:nvSpPr>
        <dsp:cNvPr id="0" name=""/>
        <dsp:cNvSpPr/>
      </dsp:nvSpPr>
      <dsp:spPr>
        <a:xfrm>
          <a:off x="6199823" y="5334162"/>
          <a:ext cx="1139641" cy="113964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7621803" y="1275019"/>
          <a:ext cx="3256118" cy="412262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sz="2400" b="0" i="0" u="none" kern="1200" dirty="0">
              <a:latin typeface="Hind Vadodara" panose="020B0604020202020204" charset="0"/>
              <a:cs typeface="Hind Vadodara" panose="020B0604020202020204" charset="0"/>
            </a:rPr>
            <a:t>Have your computer charged and ready to go​</a:t>
          </a:r>
          <a:endParaRPr lang="en-US" sz="2400" u="none" kern="1200" dirty="0">
            <a:latin typeface="Hind Vadodara" panose="020B0604020202020204" charset="0"/>
            <a:cs typeface="Hind Vadodara" panose="020B0604020202020204" charset="0"/>
          </a:endParaRPr>
        </a:p>
        <a:p>
          <a:pPr marL="228600" lvl="1" indent="-228600" algn="l" defTabSz="1066800">
            <a:lnSpc>
              <a:spcPct val="90000"/>
            </a:lnSpc>
            <a:spcBef>
              <a:spcPct val="0"/>
            </a:spcBef>
            <a:spcAft>
              <a:spcPct val="15000"/>
            </a:spcAft>
            <a:buFont typeface="Arial" panose="020B0604020202020204" pitchFamily="34" charset="0"/>
            <a:buChar char="•"/>
          </a:pPr>
          <a:r>
            <a:rPr lang="en-US" sz="2400" b="0" i="0" u="none" kern="1200" dirty="0">
              <a:latin typeface="Hind Vadodara" panose="020B0604020202020204" charset="0"/>
              <a:cs typeface="Hind Vadodara" panose="020B0604020202020204" charset="0"/>
            </a:rPr>
            <a:t>Keep necessary materials at hand (e.g., action plan &amp; other docs, water, snacks, etc.)​</a:t>
          </a:r>
        </a:p>
      </dsp:txBody>
      <dsp:txXfrm>
        <a:off x="7698098" y="1351314"/>
        <a:ext cx="3103528" cy="4046334"/>
      </dsp:txXfrm>
    </dsp:sp>
    <dsp:sp modelId="{B634D077-9CEB-4360-83EE-5D4C6FFB98DD}">
      <dsp:nvSpPr>
        <dsp:cNvPr id="0" name=""/>
        <dsp:cNvSpPr/>
      </dsp:nvSpPr>
      <dsp:spPr>
        <a:xfrm>
          <a:off x="7621803" y="5065242"/>
          <a:ext cx="3256118" cy="1045168"/>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dirty="0">
              <a:latin typeface="Hind Vadodara" panose="020B0604020202020204" charset="0"/>
              <a:cs typeface="Hind Vadodara" panose="020B0604020202020204" charset="0"/>
            </a:rPr>
            <a:t>Environment</a:t>
          </a:r>
        </a:p>
      </dsp:txBody>
      <dsp:txXfrm>
        <a:off x="7621803" y="5065242"/>
        <a:ext cx="2293041" cy="1045168"/>
      </dsp:txXfrm>
    </dsp:sp>
    <dsp:sp modelId="{EE5FFD93-52F3-418C-BBBA-24CAF019EF16}">
      <dsp:nvSpPr>
        <dsp:cNvPr id="0" name=""/>
        <dsp:cNvSpPr/>
      </dsp:nvSpPr>
      <dsp:spPr>
        <a:xfrm>
          <a:off x="10006955" y="5334162"/>
          <a:ext cx="1139641" cy="113964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10EAE-D23B-47C1-AE0A-39E0AA9BC60B}">
      <dsp:nvSpPr>
        <dsp:cNvPr id="0" name=""/>
        <dsp:cNvSpPr/>
      </dsp:nvSpPr>
      <dsp:spPr>
        <a:xfrm>
          <a:off x="0" y="223912"/>
          <a:ext cx="5983028" cy="135281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kern="1200"/>
            <a:t>Staff buy in</a:t>
          </a:r>
        </a:p>
      </dsp:txBody>
      <dsp:txXfrm>
        <a:off x="66039" y="289951"/>
        <a:ext cx="5850950" cy="1220734"/>
      </dsp:txXfrm>
    </dsp:sp>
    <dsp:sp modelId="{4D8CBBD9-7DF2-425F-90C1-E87738E4B47D}">
      <dsp:nvSpPr>
        <dsp:cNvPr id="0" name=""/>
        <dsp:cNvSpPr/>
      </dsp:nvSpPr>
      <dsp:spPr>
        <a:xfrm>
          <a:off x="0" y="1648725"/>
          <a:ext cx="5983028" cy="1352812"/>
        </a:xfrm>
        <a:prstGeom prst="roundRect">
          <a:avLst/>
        </a:prstGeom>
        <a:solidFill>
          <a:schemeClr val="accent5">
            <a:hueOff val="1522731"/>
            <a:satOff val="-26280"/>
            <a:lumOff val="-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Calibri Light" panose="020F0302020204030204"/>
            </a:rPr>
            <a:t>Ensuring</a:t>
          </a:r>
          <a:r>
            <a:rPr lang="en-US" sz="2500" b="1" kern="1200" dirty="0"/>
            <a:t> </a:t>
          </a:r>
          <a:r>
            <a:rPr lang="en-US" sz="2500" b="1" kern="1200" dirty="0">
              <a:latin typeface="Calibri Light" panose="020F0302020204030204"/>
            </a:rPr>
            <a:t>our supports reflect each member of our school community (</a:t>
          </a:r>
          <a:r>
            <a:rPr lang="en-US" sz="2500" b="1" kern="1200" dirty="0"/>
            <a:t>students, parents, community members).</a:t>
          </a:r>
        </a:p>
      </dsp:txBody>
      <dsp:txXfrm>
        <a:off x="66039" y="1714764"/>
        <a:ext cx="5850950" cy="1220734"/>
      </dsp:txXfrm>
    </dsp:sp>
    <dsp:sp modelId="{EC9E93DF-22D7-4D72-AA9D-AD51BF5F5315}">
      <dsp:nvSpPr>
        <dsp:cNvPr id="0" name=""/>
        <dsp:cNvSpPr/>
      </dsp:nvSpPr>
      <dsp:spPr>
        <a:xfrm>
          <a:off x="0" y="3073537"/>
          <a:ext cx="5983028" cy="1352812"/>
        </a:xfrm>
        <a:prstGeom prst="roundRect">
          <a:avLst/>
        </a:prstGeom>
        <a:solidFill>
          <a:schemeClr val="accent5">
            <a:hueOff val="3045461"/>
            <a:satOff val="-52560"/>
            <a:lumOff val="-74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kern="1200" dirty="0"/>
            <a:t>Ensuring </a:t>
          </a:r>
          <a:r>
            <a:rPr lang="en-US" sz="2500" b="1" kern="1200" dirty="0"/>
            <a:t>different perspectives </a:t>
          </a:r>
          <a:r>
            <a:rPr lang="en-US" sz="2500" b="0" kern="1200" dirty="0"/>
            <a:t>and</a:t>
          </a:r>
          <a:r>
            <a:rPr lang="en-US" sz="2500" b="1" kern="1200" dirty="0"/>
            <a:t> cultural values </a:t>
          </a:r>
          <a:r>
            <a:rPr lang="en-US" sz="2500" b="0" kern="1200" dirty="0"/>
            <a:t>are considered.</a:t>
          </a:r>
        </a:p>
      </dsp:txBody>
      <dsp:txXfrm>
        <a:off x="66039" y="3139576"/>
        <a:ext cx="5850950" cy="1220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FBF0D-E9CC-4414-877A-1DCAC77E01F2}">
      <dsp:nvSpPr>
        <dsp:cNvPr id="0" name=""/>
        <dsp:cNvSpPr/>
      </dsp:nvSpPr>
      <dsp:spPr>
        <a:xfrm>
          <a:off x="0" y="671"/>
          <a:ext cx="6263640" cy="15723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F801E4-0058-47A7-8DC3-FB7D3C1D76D5}">
      <dsp:nvSpPr>
        <dsp:cNvPr id="0" name=""/>
        <dsp:cNvSpPr/>
      </dsp:nvSpPr>
      <dsp:spPr>
        <a:xfrm>
          <a:off x="138957" y="261179"/>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826E2A-1883-4355-B20B-75953DDD21B3}">
      <dsp:nvSpPr>
        <dsp:cNvPr id="0" name=""/>
        <dsp:cNvSpPr/>
      </dsp:nvSpPr>
      <dsp:spPr>
        <a:xfrm>
          <a:off x="1009498" y="4564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066800">
            <a:lnSpc>
              <a:spcPct val="100000"/>
            </a:lnSpc>
            <a:spcBef>
              <a:spcPct val="0"/>
            </a:spcBef>
            <a:spcAft>
              <a:spcPct val="35000"/>
            </a:spcAft>
            <a:buNone/>
          </a:pPr>
          <a:r>
            <a:rPr lang="en-US" sz="2400" kern="1200" dirty="0"/>
            <a:t>Staff</a:t>
          </a:r>
        </a:p>
        <a:p>
          <a:pPr marL="0" lvl="0" indent="0" algn="l" defTabSz="1066800">
            <a:lnSpc>
              <a:spcPct val="100000"/>
            </a:lnSpc>
            <a:spcBef>
              <a:spcPct val="0"/>
            </a:spcBef>
            <a:spcAft>
              <a:spcPct val="35000"/>
            </a:spcAft>
            <a:buNone/>
          </a:pPr>
          <a:r>
            <a:rPr lang="en-US" sz="2100" kern="1200" dirty="0"/>
            <a:t>(Self-Assessment Survey)</a:t>
          </a:r>
        </a:p>
        <a:p>
          <a:pPr marL="0" lvl="0" indent="0" algn="l" defTabSz="1066800">
            <a:lnSpc>
              <a:spcPct val="100000"/>
            </a:lnSpc>
            <a:spcBef>
              <a:spcPct val="0"/>
            </a:spcBef>
            <a:spcAft>
              <a:spcPct val="35000"/>
            </a:spcAft>
            <a:buNone/>
          </a:pPr>
          <a:endParaRPr lang="en-US" sz="2100" kern="1200" dirty="0"/>
        </a:p>
      </dsp:txBody>
      <dsp:txXfrm>
        <a:off x="1009498" y="45642"/>
        <a:ext cx="4447536" cy="1572384"/>
      </dsp:txXfrm>
    </dsp:sp>
    <dsp:sp modelId="{49F7A9D6-6524-48CC-929D-C035B3AD3AE1}">
      <dsp:nvSpPr>
        <dsp:cNvPr id="0" name=""/>
        <dsp:cNvSpPr/>
      </dsp:nvSpPr>
      <dsp:spPr>
        <a:xfrm>
          <a:off x="0" y="1966151"/>
          <a:ext cx="6263640" cy="1572384"/>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E8AE82D7-862C-411F-B77D-88AA0B99939B}">
      <dsp:nvSpPr>
        <dsp:cNvPr id="0" name=""/>
        <dsp:cNvSpPr/>
      </dsp:nvSpPr>
      <dsp:spPr>
        <a:xfrm>
          <a:off x="165991" y="2340170"/>
          <a:ext cx="810743" cy="7298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8D5F30-6830-405F-9819-4C83503A450C}">
      <dsp:nvSpPr>
        <dsp:cNvPr id="0" name=""/>
        <dsp:cNvSpPr/>
      </dsp:nvSpPr>
      <dsp:spPr>
        <a:xfrm>
          <a:off x="869979"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100000"/>
            </a:lnSpc>
            <a:spcBef>
              <a:spcPct val="0"/>
            </a:spcBef>
            <a:spcAft>
              <a:spcPct val="35000"/>
            </a:spcAft>
            <a:buNone/>
          </a:pPr>
          <a:r>
            <a:rPr lang="en-US" sz="2500" kern="1200" dirty="0"/>
            <a:t>Students</a:t>
          </a:r>
        </a:p>
        <a:p>
          <a:pPr marL="0" lvl="0" indent="0" algn="l" defTabSz="1111250">
            <a:lnSpc>
              <a:spcPct val="100000"/>
            </a:lnSpc>
            <a:spcBef>
              <a:spcPct val="0"/>
            </a:spcBef>
            <a:spcAft>
              <a:spcPct val="35000"/>
            </a:spcAft>
            <a:buNone/>
          </a:pPr>
          <a:r>
            <a:rPr lang="en-US" sz="2100" kern="1200" dirty="0"/>
            <a:t>(School Climate Survey)</a:t>
          </a:r>
        </a:p>
      </dsp:txBody>
      <dsp:txXfrm>
        <a:off x="869979" y="1966151"/>
        <a:ext cx="4447536" cy="1572384"/>
      </dsp:txXfrm>
    </dsp:sp>
    <dsp:sp modelId="{EFC087D3-5CBB-46E4-A62C-417DBCB09BB2}">
      <dsp:nvSpPr>
        <dsp:cNvPr id="0" name=""/>
        <dsp:cNvSpPr/>
      </dsp:nvSpPr>
      <dsp:spPr>
        <a:xfrm>
          <a:off x="0" y="3909241"/>
          <a:ext cx="6263640" cy="157238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BFA10F-C63B-4DA5-908D-6586D5619276}">
      <dsp:nvSpPr>
        <dsp:cNvPr id="0" name=""/>
        <dsp:cNvSpPr/>
      </dsp:nvSpPr>
      <dsp:spPr>
        <a:xfrm>
          <a:off x="138957" y="426302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B068E0-BA61-4697-AF85-BE1744460F31}">
      <dsp:nvSpPr>
        <dsp:cNvPr id="0" name=""/>
        <dsp:cNvSpPr/>
      </dsp:nvSpPr>
      <dsp:spPr>
        <a:xfrm>
          <a:off x="1009498" y="390924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066800">
            <a:lnSpc>
              <a:spcPct val="100000"/>
            </a:lnSpc>
            <a:spcBef>
              <a:spcPct val="0"/>
            </a:spcBef>
            <a:spcAft>
              <a:spcPct val="35000"/>
            </a:spcAft>
            <a:buNone/>
          </a:pPr>
          <a:r>
            <a:rPr lang="en-US" sz="2400" kern="1200" dirty="0"/>
            <a:t>Families</a:t>
          </a:r>
        </a:p>
        <a:p>
          <a:pPr marL="0" lvl="0" indent="0" algn="l" defTabSz="1066800">
            <a:lnSpc>
              <a:spcPct val="100000"/>
            </a:lnSpc>
            <a:spcBef>
              <a:spcPct val="0"/>
            </a:spcBef>
            <a:spcAft>
              <a:spcPct val="35000"/>
            </a:spcAft>
            <a:buNone/>
          </a:pPr>
          <a:r>
            <a:rPr lang="en-US" sz="2100" kern="1200" dirty="0"/>
            <a:t>(School Climate Survey)</a:t>
          </a:r>
        </a:p>
        <a:p>
          <a:pPr marL="0" lvl="0" indent="0" algn="l" defTabSz="1066800">
            <a:lnSpc>
              <a:spcPct val="100000"/>
            </a:lnSpc>
            <a:spcBef>
              <a:spcPct val="0"/>
            </a:spcBef>
            <a:spcAft>
              <a:spcPct val="35000"/>
            </a:spcAft>
            <a:buNone/>
          </a:pPr>
          <a:r>
            <a:rPr lang="en-US" sz="2100" kern="1200" dirty="0"/>
            <a:t>(Family / Community Survey)</a:t>
          </a:r>
        </a:p>
      </dsp:txBody>
      <dsp:txXfrm>
        <a:off x="1009498" y="3909241"/>
        <a:ext cx="4447536" cy="15723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4E596-C78B-1E42-8559-74F9E2C76EC3}">
      <dsp:nvSpPr>
        <dsp:cNvPr id="0" name=""/>
        <dsp:cNvSpPr/>
      </dsp:nvSpPr>
      <dsp:spPr>
        <a:xfrm>
          <a:off x="2099197" y="3561990"/>
          <a:ext cx="1552831" cy="15528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t>Purpose Statement</a:t>
          </a:r>
        </a:p>
      </dsp:txBody>
      <dsp:txXfrm>
        <a:off x="2326604" y="3789397"/>
        <a:ext cx="1098017" cy="1098017"/>
      </dsp:txXfrm>
    </dsp:sp>
    <dsp:sp modelId="{78465EDA-39DD-F64D-A15D-88CAF4C2283F}">
      <dsp:nvSpPr>
        <dsp:cNvPr id="0" name=""/>
        <dsp:cNvSpPr/>
      </dsp:nvSpPr>
      <dsp:spPr>
        <a:xfrm rot="11700000">
          <a:off x="715440" y="3720120"/>
          <a:ext cx="1357042" cy="4425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A5374A-30B4-5041-9A22-251860CBBD41}">
      <dsp:nvSpPr>
        <dsp:cNvPr id="0" name=""/>
        <dsp:cNvSpPr/>
      </dsp:nvSpPr>
      <dsp:spPr>
        <a:xfrm>
          <a:off x="966" y="3175708"/>
          <a:ext cx="1475189" cy="11801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t>Action Plan Outcome Goals</a:t>
          </a:r>
        </a:p>
      </dsp:txBody>
      <dsp:txXfrm>
        <a:off x="35531" y="3210273"/>
        <a:ext cx="1406059" cy="1111021"/>
      </dsp:txXfrm>
    </dsp:sp>
    <dsp:sp modelId="{48DC4AD4-0520-1247-8280-78F1ED105277}">
      <dsp:nvSpPr>
        <dsp:cNvPr id="0" name=""/>
        <dsp:cNvSpPr/>
      </dsp:nvSpPr>
      <dsp:spPr>
        <a:xfrm rot="14700000">
          <a:off x="1548830" y="2726925"/>
          <a:ext cx="1357042" cy="442556"/>
        </a:xfrm>
        <a:prstGeom prst="lef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 modelId="{1428CD56-B576-504E-88E2-CC8E7DBCBCA2}">
      <dsp:nvSpPr>
        <dsp:cNvPr id="0" name=""/>
        <dsp:cNvSpPr/>
      </dsp:nvSpPr>
      <dsp:spPr>
        <a:xfrm>
          <a:off x="1203001" y="1743178"/>
          <a:ext cx="1475189" cy="1180151"/>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t>SIP/ DIP</a:t>
          </a:r>
        </a:p>
      </dsp:txBody>
      <dsp:txXfrm>
        <a:off x="1237566" y="1777743"/>
        <a:ext cx="1406059" cy="1111021"/>
      </dsp:txXfrm>
    </dsp:sp>
    <dsp:sp modelId="{D06DC655-9F77-AC4D-9E48-47FB2E0A9F89}">
      <dsp:nvSpPr>
        <dsp:cNvPr id="0" name=""/>
        <dsp:cNvSpPr/>
      </dsp:nvSpPr>
      <dsp:spPr>
        <a:xfrm rot="17700000">
          <a:off x="2845354" y="2726925"/>
          <a:ext cx="1357042" cy="442556"/>
        </a:xfrm>
        <a:prstGeom prst="leftArrow">
          <a:avLst>
            <a:gd name="adj1" fmla="val 60000"/>
            <a:gd name="adj2" fmla="val 5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53781D3-3B88-CD4B-A5BA-79DE2CE5706E}">
      <dsp:nvSpPr>
        <dsp:cNvPr id="0" name=""/>
        <dsp:cNvSpPr/>
      </dsp:nvSpPr>
      <dsp:spPr>
        <a:xfrm>
          <a:off x="3073036" y="1743178"/>
          <a:ext cx="1475189" cy="1180151"/>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Working Smarter Matrix (e.g. resource allocation)</a:t>
          </a:r>
        </a:p>
      </dsp:txBody>
      <dsp:txXfrm>
        <a:off x="3107601" y="1777743"/>
        <a:ext cx="1406059" cy="1111021"/>
      </dsp:txXfrm>
    </dsp:sp>
    <dsp:sp modelId="{F3AE17EA-CCC0-6146-A51C-8A6AEF88C543}">
      <dsp:nvSpPr>
        <dsp:cNvPr id="0" name=""/>
        <dsp:cNvSpPr/>
      </dsp:nvSpPr>
      <dsp:spPr>
        <a:xfrm rot="20700000">
          <a:off x="3678743" y="3720120"/>
          <a:ext cx="1357042" cy="442556"/>
        </a:xfrm>
        <a:prstGeom prst="lef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 modelId="{C35A8D8A-7BCD-4849-8281-3312D29A8228}">
      <dsp:nvSpPr>
        <dsp:cNvPr id="0" name=""/>
        <dsp:cNvSpPr/>
      </dsp:nvSpPr>
      <dsp:spPr>
        <a:xfrm>
          <a:off x="4275071" y="3175708"/>
          <a:ext cx="1475189" cy="1180151"/>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t>College &amp; Career Readiness</a:t>
          </a:r>
        </a:p>
      </dsp:txBody>
      <dsp:txXfrm>
        <a:off x="4309636" y="3210273"/>
        <a:ext cx="1406059" cy="11110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E0856-D7BB-C946-A9C9-0C03B04E4232}">
      <dsp:nvSpPr>
        <dsp:cNvPr id="0" name=""/>
        <dsp:cNvSpPr/>
      </dsp:nvSpPr>
      <dsp:spPr>
        <a:xfrm rot="16200000">
          <a:off x="677333" y="-677333"/>
          <a:ext cx="2709333" cy="4064000"/>
        </a:xfrm>
        <a:prstGeom prst="round1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Connection to School</a:t>
          </a:r>
        </a:p>
      </dsp:txBody>
      <dsp:txXfrm rot="5400000">
        <a:off x="-1" y="1"/>
        <a:ext cx="4064000" cy="2032000"/>
      </dsp:txXfrm>
    </dsp:sp>
    <dsp:sp modelId="{E889874D-C30E-934B-B5F2-7224D4651399}">
      <dsp:nvSpPr>
        <dsp:cNvPr id="0" name=""/>
        <dsp:cNvSpPr/>
      </dsp:nvSpPr>
      <dsp:spPr>
        <a:xfrm>
          <a:off x="4064000" y="0"/>
          <a:ext cx="4064000" cy="2709333"/>
        </a:xfrm>
        <a:prstGeom prst="round1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Understand Key Knowledge &amp; Skills</a:t>
          </a:r>
        </a:p>
      </dsp:txBody>
      <dsp:txXfrm>
        <a:off x="4064000" y="0"/>
        <a:ext cx="4064000" cy="2032000"/>
      </dsp:txXfrm>
    </dsp:sp>
    <dsp:sp modelId="{38C6E1FE-11DE-ED42-AAE6-7591E1589684}">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Positive Relationships with Teachers &amp; Staff</a:t>
          </a:r>
        </a:p>
      </dsp:txBody>
      <dsp:txXfrm rot="10800000">
        <a:off x="0" y="3386666"/>
        <a:ext cx="4064000" cy="2032000"/>
      </dsp:txXfrm>
    </dsp:sp>
    <dsp:sp modelId="{781B77E5-DF51-EA4B-944F-296EC4FD68DC}">
      <dsp:nvSpPr>
        <dsp:cNvPr id="0" name=""/>
        <dsp:cNvSpPr/>
      </dsp:nvSpPr>
      <dsp:spPr>
        <a:xfrm rot="5400000">
          <a:off x="4741333" y="2032000"/>
          <a:ext cx="2709333" cy="4064000"/>
        </a:xfrm>
        <a:prstGeom prst="round1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kern="1200" dirty="0"/>
            <a:t>Positive Relationships with Peers</a:t>
          </a:r>
        </a:p>
      </dsp:txBody>
      <dsp:txXfrm rot="-5400000">
        <a:off x="4063999" y="3386666"/>
        <a:ext cx="4064000" cy="2032000"/>
      </dsp:txXfrm>
    </dsp:sp>
    <dsp:sp modelId="{8E144715-0FA2-4049-9E6D-0988FC72E881}">
      <dsp:nvSpPr>
        <dsp:cNvPr id="0" name=""/>
        <dsp:cNvSpPr/>
      </dsp:nvSpPr>
      <dsp:spPr>
        <a:xfrm>
          <a:off x="2679903" y="1701244"/>
          <a:ext cx="2768193" cy="2016177"/>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bg1"/>
              </a:solidFill>
            </a:rPr>
            <a:t>PROTECTIVE FACTORS FOR FRESHMEN</a:t>
          </a:r>
        </a:p>
      </dsp:txBody>
      <dsp:txXfrm>
        <a:off x="2778325" y="1799666"/>
        <a:ext cx="2571349" cy="18193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3CC52-10DE-4F9A-9633-41CC36964C11}">
      <dsp:nvSpPr>
        <dsp:cNvPr id="0" name=""/>
        <dsp:cNvSpPr/>
      </dsp:nvSpPr>
      <dsp:spPr>
        <a:xfrm>
          <a:off x="0" y="363152"/>
          <a:ext cx="9977719" cy="6260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4382" tIns="312420" rIns="774382"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a:latin typeface="+mn-lt"/>
            </a:rPr>
            <a:t>Teaching expectations, acknowledging appropriate behavior</a:t>
          </a:r>
        </a:p>
      </dsp:txBody>
      <dsp:txXfrm>
        <a:off x="0" y="363152"/>
        <a:ext cx="9977719" cy="626062"/>
      </dsp:txXfrm>
    </dsp:sp>
    <dsp:sp modelId="{CF6E5C02-3836-485A-8BB6-CB19C7C83C95}">
      <dsp:nvSpPr>
        <dsp:cNvPr id="0" name=""/>
        <dsp:cNvSpPr/>
      </dsp:nvSpPr>
      <dsp:spPr>
        <a:xfrm>
          <a:off x="498885" y="141752"/>
          <a:ext cx="6984403" cy="442800"/>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994" tIns="0" rIns="263994" bIns="0" numCol="1" spcCol="1270" anchor="ctr" anchorCtr="0">
          <a:noAutofit/>
        </a:bodyPr>
        <a:lstStyle/>
        <a:p>
          <a:pPr marL="0" lvl="0" indent="0" algn="l" defTabSz="666750" rtl="0">
            <a:lnSpc>
              <a:spcPct val="90000"/>
            </a:lnSpc>
            <a:spcBef>
              <a:spcPct val="0"/>
            </a:spcBef>
            <a:spcAft>
              <a:spcPct val="35000"/>
            </a:spcAft>
            <a:buNone/>
          </a:pPr>
          <a:r>
            <a:rPr lang="en-US" sz="1500" kern="1200" dirty="0"/>
            <a:t>Increase consistent implementation of PBIS </a:t>
          </a:r>
        </a:p>
      </dsp:txBody>
      <dsp:txXfrm>
        <a:off x="520501" y="163368"/>
        <a:ext cx="6941171" cy="399568"/>
      </dsp:txXfrm>
    </dsp:sp>
    <dsp:sp modelId="{EC4B7359-99C7-4233-99DB-722E7C0B4775}">
      <dsp:nvSpPr>
        <dsp:cNvPr id="0" name=""/>
        <dsp:cNvSpPr/>
      </dsp:nvSpPr>
      <dsp:spPr>
        <a:xfrm>
          <a:off x="0" y="1291614"/>
          <a:ext cx="9977719" cy="8268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4382" tIns="312420" rIns="774382"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a:t>Greet students at the door, use pre-corrections, maintain ratio of 4:1, establish routines for classroom activities, maintain consistent expectations</a:t>
          </a:r>
        </a:p>
      </dsp:txBody>
      <dsp:txXfrm>
        <a:off x="0" y="1291614"/>
        <a:ext cx="9977719" cy="826875"/>
      </dsp:txXfrm>
    </dsp:sp>
    <dsp:sp modelId="{46C5ECAE-4319-406C-B9FF-FC5DB9FB988C}">
      <dsp:nvSpPr>
        <dsp:cNvPr id="0" name=""/>
        <dsp:cNvSpPr/>
      </dsp:nvSpPr>
      <dsp:spPr>
        <a:xfrm>
          <a:off x="498885" y="1070214"/>
          <a:ext cx="6984403" cy="442800"/>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994" tIns="0" rIns="263994" bIns="0" numCol="1" spcCol="1270" anchor="ctr" anchorCtr="0">
          <a:noAutofit/>
        </a:bodyPr>
        <a:lstStyle/>
        <a:p>
          <a:pPr marL="0" lvl="0" indent="0" algn="l" defTabSz="666750" rtl="0">
            <a:lnSpc>
              <a:spcPct val="90000"/>
            </a:lnSpc>
            <a:spcBef>
              <a:spcPct val="0"/>
            </a:spcBef>
            <a:spcAft>
              <a:spcPct val="35000"/>
            </a:spcAft>
            <a:buNone/>
          </a:pPr>
          <a:r>
            <a:rPr lang="en-US" sz="1500" kern="1200" dirty="0"/>
            <a:t>Emphasize effective classroom management </a:t>
          </a:r>
          <a:endParaRPr lang="en-US" sz="1500" kern="1200" dirty="0">
            <a:latin typeface="Calibri Light" panose="020F0302020204030204"/>
          </a:endParaRPr>
        </a:p>
      </dsp:txBody>
      <dsp:txXfrm>
        <a:off x="520501" y="1091830"/>
        <a:ext cx="6941171" cy="399568"/>
      </dsp:txXfrm>
    </dsp:sp>
    <dsp:sp modelId="{239AFE57-70BD-4A32-9FAF-09D84E08870D}">
      <dsp:nvSpPr>
        <dsp:cNvPr id="0" name=""/>
        <dsp:cNvSpPr/>
      </dsp:nvSpPr>
      <dsp:spPr>
        <a:xfrm>
          <a:off x="0" y="2420889"/>
          <a:ext cx="9977719" cy="6260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4382" tIns="312420" rIns="77438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mn-lt"/>
            </a:rPr>
            <a:t>Getting work done, getting to graduation, getting connected</a:t>
          </a:r>
        </a:p>
      </dsp:txBody>
      <dsp:txXfrm>
        <a:off x="0" y="2420889"/>
        <a:ext cx="9977719" cy="626062"/>
      </dsp:txXfrm>
    </dsp:sp>
    <dsp:sp modelId="{7C0439AC-5FE1-47DC-85CB-6484148934D4}">
      <dsp:nvSpPr>
        <dsp:cNvPr id="0" name=""/>
        <dsp:cNvSpPr/>
      </dsp:nvSpPr>
      <dsp:spPr>
        <a:xfrm>
          <a:off x="498885" y="2199489"/>
          <a:ext cx="6984403" cy="442800"/>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994" tIns="0" rIns="263994" bIns="0" numCol="1" spcCol="1270" anchor="ctr" anchorCtr="0">
          <a:noAutofit/>
        </a:bodyPr>
        <a:lstStyle/>
        <a:p>
          <a:pPr marL="0" lvl="0" indent="0" algn="l" defTabSz="666750" rtl="0">
            <a:lnSpc>
              <a:spcPct val="90000"/>
            </a:lnSpc>
            <a:spcBef>
              <a:spcPct val="0"/>
            </a:spcBef>
            <a:spcAft>
              <a:spcPct val="35000"/>
            </a:spcAft>
            <a:buNone/>
          </a:pPr>
          <a:r>
            <a:rPr lang="en-US" sz="1500" kern="1200" dirty="0"/>
            <a:t>Teach skills needed for success</a:t>
          </a:r>
          <a:r>
            <a:rPr lang="en-US" sz="1500" kern="1200" dirty="0">
              <a:latin typeface="Calibri Light" panose="020F0302020204030204"/>
            </a:rPr>
            <a:t> </a:t>
          </a:r>
        </a:p>
      </dsp:txBody>
      <dsp:txXfrm>
        <a:off x="520501" y="2221105"/>
        <a:ext cx="6941171" cy="399568"/>
      </dsp:txXfrm>
    </dsp:sp>
    <dsp:sp modelId="{500B1803-5DCB-4BC4-8777-26B5D8D722DC}">
      <dsp:nvSpPr>
        <dsp:cNvPr id="0" name=""/>
        <dsp:cNvSpPr/>
      </dsp:nvSpPr>
      <dsp:spPr>
        <a:xfrm>
          <a:off x="0" y="3349352"/>
          <a:ext cx="9977719" cy="6260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4382" tIns="312420" rIns="774382"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a:latin typeface="+mn-lt"/>
            </a:rPr>
            <a:t>To act as peer coaches, help with orientation activities, assist with homework, test prep, etc.</a:t>
          </a:r>
        </a:p>
      </dsp:txBody>
      <dsp:txXfrm>
        <a:off x="0" y="3349352"/>
        <a:ext cx="9977719" cy="626062"/>
      </dsp:txXfrm>
    </dsp:sp>
    <dsp:sp modelId="{FEFE96E7-91FC-49E9-BF02-CC3783B64C17}">
      <dsp:nvSpPr>
        <dsp:cNvPr id="0" name=""/>
        <dsp:cNvSpPr/>
      </dsp:nvSpPr>
      <dsp:spPr>
        <a:xfrm>
          <a:off x="498885" y="3127952"/>
          <a:ext cx="6984403" cy="442800"/>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994" tIns="0" rIns="263994" bIns="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mn-lt"/>
            </a:rPr>
            <a:t>Utilize upperclasssmen</a:t>
          </a:r>
        </a:p>
      </dsp:txBody>
      <dsp:txXfrm>
        <a:off x="520501" y="3149568"/>
        <a:ext cx="6941171" cy="399568"/>
      </dsp:txXfrm>
    </dsp:sp>
    <dsp:sp modelId="{850BE7B9-886B-4893-96D6-1BD410AEFEEE}">
      <dsp:nvSpPr>
        <dsp:cNvPr id="0" name=""/>
        <dsp:cNvSpPr/>
      </dsp:nvSpPr>
      <dsp:spPr>
        <a:xfrm>
          <a:off x="0" y="4277814"/>
          <a:ext cx="9977719" cy="8268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4382" tIns="312420" rIns="774382"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a:latin typeface="+mn-lt"/>
            </a:rPr>
            <a:t>Especially attendance, behavior (esp. skip &amp; tardy), and course performance (credit accrual, GPA, etc.)</a:t>
          </a:r>
        </a:p>
      </dsp:txBody>
      <dsp:txXfrm>
        <a:off x="0" y="4277814"/>
        <a:ext cx="9977719" cy="826875"/>
      </dsp:txXfrm>
    </dsp:sp>
    <dsp:sp modelId="{6BE91E8C-2467-42B0-B69F-40E41F7A4054}">
      <dsp:nvSpPr>
        <dsp:cNvPr id="0" name=""/>
        <dsp:cNvSpPr/>
      </dsp:nvSpPr>
      <dsp:spPr>
        <a:xfrm>
          <a:off x="498885" y="4056414"/>
          <a:ext cx="6984403" cy="442800"/>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994" tIns="0" rIns="263994" bIns="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mn-lt"/>
            </a:rPr>
            <a:t>Review disaggregated data regularly</a:t>
          </a:r>
        </a:p>
      </dsp:txBody>
      <dsp:txXfrm>
        <a:off x="520501" y="4078030"/>
        <a:ext cx="6941171" cy="3995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chemeClr val="accent2"/>
        </a:solidFill>
        <a:ln w="38100" cmpd="sng">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bg1"/>
              </a:solidFill>
              <a:latin typeface="+mn-lt"/>
            </a:rPr>
            <a:t>Define</a:t>
          </a: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3"/>
              </a:solidFill>
              <a:latin typeface="+mn-lt"/>
            </a:rPr>
            <a:t>Teach</a:t>
          </a: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3"/>
              </a:solidFill>
              <a:latin typeface="+mn-lt"/>
            </a:rPr>
            <a:t>Prompt</a:t>
          </a: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3"/>
              </a:solidFill>
              <a:latin typeface="+mn-lt"/>
            </a:rPr>
            <a:t>Monitor</a:t>
          </a: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accent3"/>
              </a:solidFill>
              <a:latin typeface="+mn-lt"/>
            </a:rPr>
            <a:t>Evaluate</a:t>
          </a: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a:off x="3465521" y="1421720"/>
        <a:ext cx="251160" cy="3340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EA316-FCA1-4059-9146-6FA3A98B5669}">
      <dsp:nvSpPr>
        <dsp:cNvPr id="0" name=""/>
        <dsp:cNvSpPr/>
      </dsp:nvSpPr>
      <dsp:spPr>
        <a:xfrm>
          <a:off x="308796" y="2331"/>
          <a:ext cx="2173337" cy="1304002"/>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Light" panose="020F0302020204030204"/>
            </a:rPr>
            <a:t>Critical Thinking</a:t>
          </a:r>
          <a:endParaRPr lang="en-US" sz="2800" kern="1200"/>
        </a:p>
      </dsp:txBody>
      <dsp:txXfrm>
        <a:off x="308796" y="2331"/>
        <a:ext cx="2173337" cy="1304002"/>
      </dsp:txXfrm>
    </dsp:sp>
    <dsp:sp modelId="{7C87FD6B-ACE8-4A92-A63A-35BF4E5A8E32}">
      <dsp:nvSpPr>
        <dsp:cNvPr id="0" name=""/>
        <dsp:cNvSpPr/>
      </dsp:nvSpPr>
      <dsp:spPr>
        <a:xfrm>
          <a:off x="2699466" y="2331"/>
          <a:ext cx="2173337" cy="1304002"/>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Light" panose="020F0302020204030204"/>
            </a:rPr>
            <a:t>Engagement</a:t>
          </a:r>
          <a:endParaRPr lang="en-US" sz="2800" kern="1200"/>
        </a:p>
      </dsp:txBody>
      <dsp:txXfrm>
        <a:off x="2699466" y="2331"/>
        <a:ext cx="2173337" cy="1304002"/>
      </dsp:txXfrm>
    </dsp:sp>
    <dsp:sp modelId="{0EFB76C3-9F7B-4F8E-9741-4250FE6F1F89}">
      <dsp:nvSpPr>
        <dsp:cNvPr id="0" name=""/>
        <dsp:cNvSpPr/>
      </dsp:nvSpPr>
      <dsp:spPr>
        <a:xfrm>
          <a:off x="308796" y="1523667"/>
          <a:ext cx="2173337" cy="1304002"/>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Light" panose="020F0302020204030204"/>
            </a:rPr>
            <a:t>Mindset</a:t>
          </a:r>
          <a:endParaRPr lang="en-US" sz="2800" kern="1200" dirty="0"/>
        </a:p>
      </dsp:txBody>
      <dsp:txXfrm>
        <a:off x="308796" y="1523667"/>
        <a:ext cx="2173337" cy="1304002"/>
      </dsp:txXfrm>
    </dsp:sp>
    <dsp:sp modelId="{3E0F625C-418E-4D18-815A-7B255B5CD289}">
      <dsp:nvSpPr>
        <dsp:cNvPr id="0" name=""/>
        <dsp:cNvSpPr/>
      </dsp:nvSpPr>
      <dsp:spPr>
        <a:xfrm>
          <a:off x="2699466" y="1523667"/>
          <a:ext cx="2173337" cy="1304002"/>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Light" panose="020F0302020204030204"/>
            </a:rPr>
            <a:t>Learning Processes</a:t>
          </a:r>
          <a:endParaRPr lang="en-US" sz="2800" kern="1200"/>
        </a:p>
      </dsp:txBody>
      <dsp:txXfrm>
        <a:off x="2699466" y="1523667"/>
        <a:ext cx="2173337" cy="1304002"/>
      </dsp:txXfrm>
    </dsp:sp>
    <dsp:sp modelId="{B2884FDD-AA03-4A5A-9B9A-FCF46D050196}">
      <dsp:nvSpPr>
        <dsp:cNvPr id="0" name=""/>
        <dsp:cNvSpPr/>
      </dsp:nvSpPr>
      <dsp:spPr>
        <a:xfrm>
          <a:off x="308796" y="3045003"/>
          <a:ext cx="2173337" cy="1304002"/>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Calibri Light" panose="020F0302020204030204"/>
            </a:rPr>
            <a:t>Interpersonal Engagement</a:t>
          </a:r>
          <a:endParaRPr lang="en-US" sz="2800" kern="1200" dirty="0"/>
        </a:p>
      </dsp:txBody>
      <dsp:txXfrm>
        <a:off x="308796" y="3045003"/>
        <a:ext cx="2173337" cy="1304002"/>
      </dsp:txXfrm>
    </dsp:sp>
    <dsp:sp modelId="{5F46F6AE-E096-4A7C-9703-3FA00F2B9060}">
      <dsp:nvSpPr>
        <dsp:cNvPr id="0" name=""/>
        <dsp:cNvSpPr/>
      </dsp:nvSpPr>
      <dsp:spPr>
        <a:xfrm>
          <a:off x="2699466" y="3045003"/>
          <a:ext cx="2173337" cy="1304002"/>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Calibri Light" panose="020F0302020204030204"/>
            </a:rPr>
            <a:t>Transition Knowledge</a:t>
          </a:r>
        </a:p>
      </dsp:txBody>
      <dsp:txXfrm>
        <a:off x="2699466" y="3045003"/>
        <a:ext cx="2173337" cy="13040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B31C9-79F4-4045-B353-E93632D2BA14}" type="datetimeFigureOut">
              <a:rPr lang="en-US" smtClean="0"/>
              <a:t>11/9/2020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C9308-CF24-F044-9EA2-DA2C236CB241}" type="slidenum">
              <a:rPr lang="en-US" smtClean="0"/>
              <a:t>‹#›</a:t>
            </a:fld>
            <a:endParaRPr lang="en-US"/>
          </a:p>
        </p:txBody>
      </p:sp>
    </p:spTree>
    <p:extLst>
      <p:ext uri="{BB962C8B-B14F-4D97-AF65-F5344CB8AC3E}">
        <p14:creationId xmlns:p14="http://schemas.microsoft.com/office/powerpoint/2010/main" val="184441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eAx7-9TPatQ"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1</a:t>
            </a:fld>
            <a:endParaRPr lang="en-US"/>
          </a:p>
        </p:txBody>
      </p:sp>
    </p:spTree>
    <p:extLst>
      <p:ext uri="{BB962C8B-B14F-4D97-AF65-F5344CB8AC3E}">
        <p14:creationId xmlns:p14="http://schemas.microsoft.com/office/powerpoint/2010/main" val="1175479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256991-EE41-4442-82EC-649F51317D1A}"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914400" y="4343400"/>
            <a:ext cx="5029200" cy="4114800"/>
          </a:xfrm>
          <a:noFill/>
          <a:ln/>
        </p:spPr>
        <p:txBody>
          <a:bodyPr/>
          <a:lstStyle/>
          <a:p>
            <a:r>
              <a:rPr lang="en-US" dirty="0">
                <a:cs typeface="Calibri"/>
              </a:rPr>
              <a:t>Trainer Note: </a:t>
            </a:r>
            <a:endParaRPr lang="en-US" dirty="0"/>
          </a:p>
          <a:p>
            <a:endParaRPr lang="en-US" dirty="0"/>
          </a:p>
          <a:p>
            <a:r>
              <a:rPr lang="en-US" dirty="0"/>
              <a:t>Key message: Information should flow both ways (from team to staff AND from staff to team) and reliable systems may need to be built to support communication.</a:t>
            </a:r>
            <a:endParaRPr lang="en-US" dirty="0">
              <a:cs typeface="Calibri"/>
            </a:endParaRPr>
          </a:p>
          <a:p>
            <a:endParaRPr lang="en-US" dirty="0"/>
          </a:p>
          <a:p>
            <a:r>
              <a:rPr lang="en-US" dirty="0">
                <a:cs typeface="Calibri"/>
              </a:rPr>
              <a:t>It is important that leadership teams are sharing information and plan drafts with the larger school community (staff, students, families) to solicit their input prior to implementation. A little time invested in advance on these tasks may delay implementation a bit, but will save a great deal of time in modification and implementation changes later.</a:t>
            </a:r>
          </a:p>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501840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TRAINER NOTE: SAS and School Climate surveys reviewed with Coaches in Oct but will be new to teams.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980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solidFill>
                <a:schemeClr val="bg1"/>
              </a:solidFill>
            </a:endParaRPr>
          </a:p>
        </p:txBody>
      </p:sp>
    </p:spTree>
    <p:extLst>
      <p:ext uri="{BB962C8B-B14F-4D97-AF65-F5344CB8AC3E}">
        <p14:creationId xmlns:p14="http://schemas.microsoft.com/office/powerpoint/2010/main" val="3940178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7289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SIP = School Improvement Plan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19560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150000"/>
              </a:lnSpc>
              <a:buClr>
                <a:schemeClr val="bg1"/>
              </a:buClr>
              <a:buSzPct val="80000"/>
            </a:pPr>
            <a:r>
              <a:rPr lang="en-US" sz="1200" dirty="0"/>
              <a:t>Draft </a:t>
            </a:r>
            <a:r>
              <a:rPr lang="en-US" sz="1200" b="1" dirty="0"/>
              <a:t>School-Wide Behavioral Purpose Statement</a:t>
            </a:r>
            <a:endParaRPr lang="en-US" sz="1200" dirty="0"/>
          </a:p>
          <a:p>
            <a:pPr eaLnBrk="1" hangingPunct="1">
              <a:lnSpc>
                <a:spcPct val="150000"/>
              </a:lnSpc>
              <a:buClr>
                <a:schemeClr val="bg1"/>
              </a:buClr>
              <a:buSzPct val="80000"/>
            </a:pPr>
            <a:r>
              <a:rPr lang="en-US" sz="1200" dirty="0"/>
              <a:t>Add items to your </a:t>
            </a:r>
            <a:r>
              <a:rPr lang="en-US" sz="1200" b="1" dirty="0"/>
              <a:t>Action Plan</a:t>
            </a:r>
            <a:r>
              <a:rPr lang="en-US" sz="1200" dirty="0"/>
              <a:t> as necessary </a:t>
            </a:r>
          </a:p>
          <a:p>
            <a:pPr eaLnBrk="1" hangingPunct="1">
              <a:lnSpc>
                <a:spcPct val="150000"/>
              </a:lnSpc>
              <a:buClr>
                <a:schemeClr val="bg1"/>
              </a:buClr>
              <a:buSzPct val="80000"/>
            </a:pPr>
            <a:r>
              <a:rPr lang="en-US" sz="1200" dirty="0"/>
              <a:t>Present 1-2 “</a:t>
            </a:r>
            <a:r>
              <a:rPr lang="en-US" sz="1200" b="1" dirty="0"/>
              <a:t>big ideas</a:t>
            </a:r>
            <a:r>
              <a:rPr lang="en-US" sz="1200" dirty="0"/>
              <a:t>” from your group (1 min. reports) </a:t>
            </a:r>
          </a:p>
        </p:txBody>
      </p:sp>
    </p:spTree>
    <p:extLst>
      <p:ext uri="{BB962C8B-B14F-4D97-AF65-F5344CB8AC3E}">
        <p14:creationId xmlns:p14="http://schemas.microsoft.com/office/powerpoint/2010/main" val="654252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of you have probably seen this triangle before.  It’s the same triangle we see when talking about Response to Intervention (RTI), Multi-tiered Systems of Support (MTSS), AND Positive Behavioral Interventions and Supports (PBIS).  It’s ALL THE SAME TRIANGLE using ALL THE SAME PRINCIPLES.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presume that if we provide evidence-based intervention (whether academic or behavioral), to ALL students, that at least 80% of students should respond and need no further intervention.  We call this Tier I, School wide, or universal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we know that there will be a portion of the population, around 15%, who will need more specialized intervention.  NOTE….they’ll still be getting that Tier I intervention, but we may provide an additional exposure to that Tier I intervention or maybe provide a short-term group to address the need.  Once the students show they don’t need the additional layer of intervention anymore, that intervention is peeled away and they continue to get the Tier 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a typeface="+mn-ea"/>
              <a:cs typeface="+mn-cs"/>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mn-ea"/>
                <a:cs typeface="+mn-cs"/>
                <a:sym typeface="Times New Roman"/>
              </a:rPr>
              <a:t>-Yet, there will always be a smaller part of the population who may need more intensive, more individualized intervention.  We assume that this will be about 5% of the population.  This population with “tier III needs” will receive: the Tier I interventions, the Tier II interventions, AND their own individualized intervention.  Once they show that they don’t NEED the Tier III intervention anymore, that layer is peeled away, and so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NOTICE GREEN GOES IS FOR “ALL”</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Marathon</a:t>
            </a:r>
            <a:r>
              <a:rPr lang="en-US" dirty="0"/>
              <a:t> – all runners have the same chance of winning the race? (some come to the race with more training and support behind them…these are usually the winners)</a:t>
            </a:r>
          </a:p>
          <a:p>
            <a:r>
              <a:rPr lang="en-US" dirty="0"/>
              <a:t>Tier 1 - 100% of total runners</a:t>
            </a:r>
          </a:p>
          <a:p>
            <a:pPr lvl="1"/>
            <a:r>
              <a:rPr lang="en-US" dirty="0"/>
              <a:t>We give All runners have access some basic support: Water, Gatorade, bathrooms and first aide</a:t>
            </a:r>
          </a:p>
          <a:p>
            <a:pPr lvl="2"/>
            <a:endParaRPr lang="en-US" dirty="0"/>
          </a:p>
          <a:p>
            <a:pPr lvl="0"/>
            <a:r>
              <a:rPr lang="en-US" dirty="0"/>
              <a:t>Tier 2 - 20% of total runners</a:t>
            </a:r>
          </a:p>
          <a:p>
            <a:pPr lvl="1"/>
            <a:r>
              <a:rPr lang="en-US" dirty="0"/>
              <a:t>Some runners need more support such as a Support Runner or a Guide Runner…they offer verbal cues or a tether to support a runner who might have visual or other physical impairment. </a:t>
            </a:r>
          </a:p>
          <a:p>
            <a:pPr marL="457200" lvl="0" indent="-298450"/>
            <a:r>
              <a:rPr lang="en-US" dirty="0"/>
              <a:t>Tier 3 - 5% of total runners</a:t>
            </a:r>
          </a:p>
          <a:p>
            <a:pPr marL="914400" lvl="1" indent="-298450"/>
            <a:r>
              <a:rPr lang="en-US" dirty="0"/>
              <a:t>A few runners might need a racing wheelchair or running chair that is pushed by someone else. </a:t>
            </a:r>
          </a:p>
          <a:p>
            <a:pPr marL="158750" lvl="0" indent="0">
              <a:buNone/>
            </a:pPr>
            <a:endParaRPr lang="en-US" dirty="0"/>
          </a:p>
          <a:p>
            <a:pPr marL="158750" lvl="0" indent="0">
              <a:buNone/>
            </a:pPr>
            <a:r>
              <a:rPr lang="en-US" dirty="0"/>
              <a:t>We should be and ARE as excited for the first person as we are for the 20000</a:t>
            </a:r>
            <a:r>
              <a:rPr lang="en-US" baseline="30000" dirty="0"/>
              <a:t>th</a:t>
            </a:r>
            <a:r>
              <a:rPr lang="en-US" dirty="0"/>
              <a:t> person who crossed the finish line. </a:t>
            </a:r>
          </a:p>
          <a:p>
            <a:pPr marL="158750" lvl="0" indent="0">
              <a:buNone/>
            </a:pPr>
            <a:endParaRPr lang="en-US" dirty="0"/>
          </a:p>
          <a:p>
            <a:pPr marL="158750" lvl="0" indent="0">
              <a:buNone/>
            </a:pPr>
            <a:r>
              <a:rPr lang="en-US" dirty="0"/>
              <a:t> We don’t disparage anyone for using a chair or guide runner…we are impressed they could do it!  We are impressed by runners who seem less fit or physically able finishing the race…because it is clearly harder for them to compete and finish, but they persevered.    We need to have the same attitude towards students who struggle.  We must find a way to help them overcome their challenges and succeed, no matter how many supports they need.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6009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SIP = School Improvement Plan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60706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5481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0656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00912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1663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1810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solidFill>
                <a:schemeClr val="bg1"/>
              </a:solidFill>
            </a:endParaRPr>
          </a:p>
        </p:txBody>
      </p:sp>
    </p:spTree>
    <p:extLst>
      <p:ext uri="{BB962C8B-B14F-4D97-AF65-F5344CB8AC3E}">
        <p14:creationId xmlns:p14="http://schemas.microsoft.com/office/powerpoint/2010/main" val="2836761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28</a:t>
            </a:fld>
            <a:endParaRPr lang="en-US"/>
          </a:p>
        </p:txBody>
      </p:sp>
    </p:spTree>
    <p:extLst>
      <p:ext uri="{BB962C8B-B14F-4D97-AF65-F5344CB8AC3E}">
        <p14:creationId xmlns:p14="http://schemas.microsoft.com/office/powerpoint/2010/main" val="1772164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1108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7703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
                <a:schemeClr val="bg1"/>
              </a:buClr>
              <a:buSzPct val="80000"/>
              <a:buFontTx/>
              <a:buNone/>
              <a:tabLst/>
              <a:defRPr/>
            </a:pPr>
            <a:r>
              <a:rPr lang="en-US" i="1" dirty="0">
                <a:latin typeface="Arial" pitchFamily="-1" charset="0"/>
              </a:rPr>
              <a:t>Trainers</a:t>
            </a:r>
            <a:r>
              <a:rPr lang="en-US" dirty="0">
                <a:latin typeface="Arial" pitchFamily="-1" charset="0"/>
              </a:rPr>
              <a:t>: Provide this activity assuming time permits. If you are short on time, you can combine this with the Teaching Matrix activity.</a:t>
            </a:r>
          </a:p>
          <a:p>
            <a:pPr eaLnBrk="1" hangingPunct="1">
              <a:lnSpc>
                <a:spcPct val="150000"/>
              </a:lnSpc>
              <a:buClr>
                <a:schemeClr val="bg1"/>
              </a:buClr>
              <a:buSzPct val="80000"/>
            </a:pPr>
            <a:endParaRPr lang="en-US" sz="1200" dirty="0"/>
          </a:p>
          <a:p>
            <a:pPr eaLnBrk="1" hangingPunct="1">
              <a:lnSpc>
                <a:spcPct val="150000"/>
              </a:lnSpc>
              <a:buClr>
                <a:schemeClr val="bg1"/>
              </a:buClr>
              <a:buSzPct val="80000"/>
            </a:pPr>
            <a:r>
              <a:rPr lang="en-US" sz="1200" dirty="0"/>
              <a:t>Draft </a:t>
            </a:r>
            <a:r>
              <a:rPr lang="en-US" sz="1200" b="1" dirty="0"/>
              <a:t>School-Wide Behavior Expectations</a:t>
            </a:r>
            <a:endParaRPr lang="en-US" sz="1200" dirty="0"/>
          </a:p>
          <a:p>
            <a:pPr eaLnBrk="1" hangingPunct="1">
              <a:lnSpc>
                <a:spcPct val="150000"/>
              </a:lnSpc>
              <a:buClr>
                <a:schemeClr val="bg1"/>
              </a:buClr>
              <a:buSzPct val="80000"/>
            </a:pPr>
            <a:r>
              <a:rPr lang="en-US" sz="1200" dirty="0"/>
              <a:t>Add items to your </a:t>
            </a:r>
            <a:r>
              <a:rPr lang="en-US" sz="1200" b="1" dirty="0"/>
              <a:t>Action Plan</a:t>
            </a:r>
            <a:r>
              <a:rPr lang="en-US" sz="1200" dirty="0"/>
              <a:t> as necessary </a:t>
            </a:r>
          </a:p>
          <a:p>
            <a:pPr eaLnBrk="1" hangingPunct="1">
              <a:lnSpc>
                <a:spcPct val="150000"/>
              </a:lnSpc>
              <a:buClr>
                <a:schemeClr val="bg1"/>
              </a:buClr>
              <a:buSzPct val="80000"/>
            </a:pPr>
            <a:r>
              <a:rPr lang="en-US" sz="1200" dirty="0"/>
              <a:t>Present 1-2 “</a:t>
            </a:r>
            <a:r>
              <a:rPr lang="en-US" sz="1200" b="1" dirty="0"/>
              <a:t>big ideas</a:t>
            </a:r>
            <a:r>
              <a:rPr lang="en-US" sz="1200" dirty="0"/>
              <a:t>” from your group (1 min. reports) </a:t>
            </a:r>
          </a:p>
          <a:p>
            <a:pPr eaLnBrk="1" hangingPunct="1"/>
            <a:r>
              <a:rPr lang="en-US" dirty="0">
                <a:latin typeface="Arial" pitchFamily="-1" charset="0"/>
              </a:rPr>
              <a:t>Workbook pg. 60</a:t>
            </a:r>
          </a:p>
          <a:p>
            <a:pPr eaLnBrk="1" hangingPunct="1"/>
            <a:endParaRPr lang="en-US" i="1" dirty="0">
              <a:latin typeface="Arial" pitchFamily="-1" charset="0"/>
            </a:endParaRPr>
          </a:p>
          <a:p>
            <a:pPr marL="457200" indent="-298450">
              <a:buFontTx/>
              <a:buChar char="-"/>
            </a:pPr>
            <a:endParaRPr lang="en-US" dirty="0"/>
          </a:p>
        </p:txBody>
      </p:sp>
    </p:spTree>
    <p:extLst>
      <p:ext uri="{BB962C8B-B14F-4D97-AF65-F5344CB8AC3E}">
        <p14:creationId xmlns:p14="http://schemas.microsoft.com/office/powerpoint/2010/main" val="3591882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258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277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dirty="0">
                <a:latin typeface="Arial"/>
                <a:ea typeface="ＭＳ Ｐゴシック"/>
                <a:cs typeface="Arial"/>
              </a:rPr>
              <a:t>Trainers:</a:t>
            </a:r>
            <a:r>
              <a:rPr lang="en-US" dirty="0">
                <a:latin typeface="Arial"/>
                <a:ea typeface="ＭＳ Ｐゴシック"/>
                <a:cs typeface="Arial"/>
              </a:rPr>
              <a:t>  refer to training manual for:</a:t>
            </a:r>
          </a:p>
          <a:p>
            <a:pPr marL="457200" indent="-298450">
              <a:lnSpc>
                <a:spcPct val="90000"/>
              </a:lnSpc>
              <a:spcBef>
                <a:spcPct val="20000"/>
              </a:spcBef>
              <a:buFontTx/>
              <a:buChar char="-"/>
            </a:pPr>
            <a:r>
              <a:rPr lang="en-US" dirty="0">
                <a:latin typeface="Arial"/>
                <a:ea typeface="ＭＳ Ｐゴシック"/>
                <a:cs typeface="Arial"/>
              </a:rPr>
              <a:t>Tips on presenting the overview content</a:t>
            </a:r>
          </a:p>
          <a:p>
            <a:pPr marL="457200" indent="-298450">
              <a:lnSpc>
                <a:spcPct val="90000"/>
              </a:lnSpc>
              <a:spcBef>
                <a:spcPct val="20000"/>
              </a:spcBef>
              <a:buFontTx/>
              <a:buChar char="-"/>
            </a:pPr>
            <a:r>
              <a:rPr lang="en-US" dirty="0">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dirty="0">
                <a:latin typeface="Arial"/>
                <a:ea typeface="ＭＳ Ｐゴシック"/>
                <a:cs typeface="Arial"/>
              </a:rPr>
              <a:t>Ideas </a:t>
            </a:r>
            <a:r>
              <a:rPr lang="en-US" baseline="0" dirty="0">
                <a:latin typeface="Arial"/>
                <a:ea typeface="ＭＳ Ｐゴシック"/>
                <a:cs typeface="Arial"/>
              </a:rPr>
              <a:t>for </a:t>
            </a:r>
            <a:r>
              <a:rPr lang="en-US" dirty="0">
                <a:latin typeface="Arial"/>
                <a:ea typeface="ＭＳ Ｐゴシック"/>
                <a:cs typeface="Arial"/>
              </a:rPr>
              <a:t>facilitating review and team action planning</a:t>
            </a:r>
          </a:p>
          <a:p>
            <a:pPr marL="0" indent="0">
              <a:buFontTx/>
              <a:buNone/>
            </a:pPr>
            <a:endParaRPr lang="en-US" dirty="0">
              <a:latin typeface="Arial" pitchFamily="-1" charset="0"/>
              <a:ea typeface="ＭＳ Ｐゴシック" pitchFamily="-108" charset="-128"/>
              <a:cs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12314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5970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5042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3027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buClr>
                <a:schemeClr val="bg1"/>
              </a:buClr>
              <a:buSzPct val="80000"/>
              <a:buFont typeface="+mj-lt"/>
              <a:buAutoNum type="arabicPeriod"/>
            </a:pPr>
            <a:r>
              <a:rPr lang="en-US" sz="2400" dirty="0">
                <a:ea typeface="ＭＳ Ｐゴシック" pitchFamily="-108" charset="-128"/>
                <a:cs typeface="ＭＳ Ｐゴシック" pitchFamily="-108" charset="-128"/>
              </a:rPr>
              <a:t>https://</a:t>
            </a:r>
            <a:r>
              <a:rPr lang="en-US" sz="2400" dirty="0" err="1">
                <a:ea typeface="ＭＳ Ｐゴシック" pitchFamily="-108" charset="-128"/>
                <a:cs typeface="ＭＳ Ｐゴシック" pitchFamily="-108" charset="-128"/>
              </a:rPr>
              <a:t>nepbis.org</a:t>
            </a:r>
            <a:r>
              <a:rPr lang="en-US" sz="2400" dirty="0">
                <a:ea typeface="ＭＳ Ｐゴシック" pitchFamily="-108" charset="-128"/>
                <a:cs typeface="ＭＳ Ｐゴシック" pitchFamily="-108" charset="-128"/>
              </a:rPr>
              <a:t>/wp-content/uploads/2020/09/Teaching-Matrix-</a:t>
            </a:r>
            <a:r>
              <a:rPr lang="en-US" sz="2400" dirty="0" err="1">
                <a:ea typeface="ＭＳ Ｐゴシック" pitchFamily="-108" charset="-128"/>
                <a:cs typeface="ＭＳ Ｐゴシック" pitchFamily="-108" charset="-128"/>
              </a:rPr>
              <a:t>Activity.docx</a:t>
            </a:r>
            <a:endParaRPr lang="en-US" sz="2400" dirty="0">
              <a:ea typeface="ＭＳ Ｐゴシック" pitchFamily="-108" charset="-128"/>
              <a:cs typeface="ＭＳ Ｐゴシック" pitchFamily="-108" charset="-128"/>
            </a:endParaRPr>
          </a:p>
          <a:p>
            <a:pPr eaLnBrk="1" hangingPunct="1">
              <a:lnSpc>
                <a:spcPct val="90000"/>
              </a:lnSpc>
              <a:buClr>
                <a:schemeClr val="bg1"/>
              </a:buClr>
              <a:buSzPct val="80000"/>
              <a:buFont typeface="+mj-lt"/>
              <a:buAutoNum type="arabicPeriod"/>
            </a:pPr>
            <a:endParaRPr lang="en-US" sz="2400" dirty="0">
              <a:ea typeface="ＭＳ Ｐゴシック" pitchFamily="-108" charset="-128"/>
              <a:cs typeface="ＭＳ Ｐゴシック" pitchFamily="-108" charset="-128"/>
            </a:endParaRPr>
          </a:p>
          <a:p>
            <a:pPr eaLnBrk="1" hangingPunct="1">
              <a:lnSpc>
                <a:spcPct val="90000"/>
              </a:lnSpc>
              <a:buClr>
                <a:schemeClr val="bg1"/>
              </a:buClr>
              <a:buSzPct val="80000"/>
              <a:buFont typeface="+mj-lt"/>
              <a:buAutoNum type="arabicPeriod"/>
            </a:pPr>
            <a:r>
              <a:rPr lang="en-US" sz="2400" dirty="0">
                <a:ea typeface="ＭＳ Ｐゴシック" pitchFamily="-108" charset="-128"/>
                <a:cs typeface="ＭＳ Ｐゴシック" pitchFamily="-108" charset="-128"/>
              </a:rPr>
              <a:t>Draft </a:t>
            </a:r>
            <a:r>
              <a:rPr lang="en-US" sz="2400" b="1" dirty="0">
                <a:ea typeface="ＭＳ Ｐゴシック" pitchFamily="-108" charset="-128"/>
                <a:cs typeface="ＭＳ Ｐゴシック" pitchFamily="-108" charset="-128"/>
              </a:rPr>
              <a:t>School-Wide Teaching Matrix </a:t>
            </a:r>
            <a:r>
              <a:rPr lang="en-US" sz="2400" dirty="0">
                <a:ea typeface="ＭＳ Ｐゴシック" pitchFamily="-108" charset="-128"/>
                <a:cs typeface="ＭＳ Ｐゴシック" pitchFamily="-108" charset="-128"/>
              </a:rPr>
              <a:t> </a:t>
            </a:r>
          </a:p>
          <a:p>
            <a:pPr lvl="1" eaLnBrk="1" hangingPunct="1">
              <a:lnSpc>
                <a:spcPct val="90000"/>
              </a:lnSpc>
              <a:buClr>
                <a:schemeClr val="bg1"/>
              </a:buClr>
              <a:buSzPct val="80000"/>
            </a:pPr>
            <a:r>
              <a:rPr lang="en-US" sz="2000" dirty="0"/>
              <a:t>Write in your school-wide expectations</a:t>
            </a:r>
          </a:p>
          <a:p>
            <a:pPr lvl="1" eaLnBrk="1" hangingPunct="1">
              <a:lnSpc>
                <a:spcPct val="90000"/>
              </a:lnSpc>
              <a:buClr>
                <a:schemeClr val="bg1"/>
              </a:buClr>
              <a:buSzPct val="80000"/>
            </a:pPr>
            <a:r>
              <a:rPr lang="en-US" sz="2000" dirty="0"/>
              <a:t>Identify typical settings/contexts in your school</a:t>
            </a:r>
          </a:p>
          <a:p>
            <a:pPr lvl="1" eaLnBrk="1" hangingPunct="1">
              <a:lnSpc>
                <a:spcPct val="90000"/>
              </a:lnSpc>
              <a:buClr>
                <a:schemeClr val="bg1"/>
              </a:buClr>
              <a:buSzPct val="80000"/>
            </a:pPr>
            <a:r>
              <a:rPr lang="en-US" sz="2000" dirty="0"/>
              <a:t>Identify 1-2 observable, measurable, and positively stated behaviors for each cross-section</a:t>
            </a:r>
          </a:p>
          <a:p>
            <a:pPr>
              <a:lnSpc>
                <a:spcPct val="90000"/>
              </a:lnSpc>
              <a:buClr>
                <a:schemeClr val="bg1"/>
              </a:buClr>
              <a:buSzPct val="80000"/>
            </a:pPr>
            <a:r>
              <a:rPr lang="en-US" sz="2133" dirty="0">
                <a:ea typeface="ＭＳ Ｐゴシック" pitchFamily="-108" charset="-128"/>
                <a:cs typeface="ＭＳ Ｐゴシック" pitchFamily="-108" charset="-128"/>
              </a:rPr>
              <a:t>Add items to your </a:t>
            </a:r>
            <a:r>
              <a:rPr lang="en-US" sz="2133" b="1" dirty="0">
                <a:ea typeface="ＭＳ Ｐゴシック" pitchFamily="-108" charset="-128"/>
                <a:cs typeface="ＭＳ Ｐゴシック" pitchFamily="-108" charset="-128"/>
              </a:rPr>
              <a:t>Action Plan</a:t>
            </a:r>
            <a:r>
              <a:rPr lang="en-US" sz="2133" dirty="0">
                <a:ea typeface="ＭＳ Ｐゴシック" pitchFamily="-108" charset="-128"/>
                <a:cs typeface="ＭＳ Ｐゴシック" pitchFamily="-108" charset="-128"/>
              </a:rPr>
              <a:t> as necessary</a:t>
            </a:r>
          </a:p>
          <a:p>
            <a:pPr eaLnBrk="1" hangingPunct="1">
              <a:lnSpc>
                <a:spcPct val="90000"/>
              </a:lnSpc>
              <a:buClr>
                <a:schemeClr val="bg1"/>
              </a:buClr>
              <a:buSzPct val="80000"/>
            </a:pPr>
            <a:endParaRPr lang="en-US" sz="900" dirty="0">
              <a:ea typeface="ＭＳ Ｐゴシック" pitchFamily="-108" charset="-128"/>
              <a:cs typeface="ＭＳ Ｐゴシック" pitchFamily="-108" charset="-128"/>
            </a:endParaRPr>
          </a:p>
          <a:p>
            <a:pPr eaLnBrk="1" hangingPunct="1">
              <a:lnSpc>
                <a:spcPct val="90000"/>
              </a:lnSpc>
              <a:buClr>
                <a:schemeClr val="bg1"/>
              </a:buClr>
              <a:buSzPct val="80000"/>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a:p>
            <a:pPr eaLnBrk="1" hangingPunct="1">
              <a:lnSpc>
                <a:spcPct val="90000"/>
              </a:lnSpc>
              <a:buClr>
                <a:schemeClr val="bg1"/>
              </a:buClr>
              <a:buSzPct val="80000"/>
            </a:pPr>
            <a:r>
              <a:rPr lang="en-US" dirty="0">
                <a:latin typeface="Arial" pitchFamily="-1" charset="0"/>
              </a:rPr>
              <a:t>Workbook pg. 64</a:t>
            </a:r>
          </a:p>
          <a:p>
            <a:pPr marL="457200" indent="-298450">
              <a:buFontTx/>
              <a:buChar char="-"/>
            </a:pPr>
            <a:endParaRPr lang="en-US" dirty="0"/>
          </a:p>
        </p:txBody>
      </p:sp>
    </p:spTree>
    <p:extLst>
      <p:ext uri="{BB962C8B-B14F-4D97-AF65-F5344CB8AC3E}">
        <p14:creationId xmlns:p14="http://schemas.microsoft.com/office/powerpoint/2010/main" val="1843268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TRAINER NOTE: Use this to introduce the topic of soliciting input from stakeholders.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4479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Note the changes in expectations based on student input. Especially the GUIDE ME section that includes expectations for staff to follow supporting students.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64691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implementing the following activity with students in your school, either a selected class, subsection, or with the entire student body, as a way to ensure expectations are meaningful to students and incorporate student perspective into the development of your school’s teaching matrix.</a:t>
            </a:r>
          </a:p>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46</a:t>
            </a:fld>
            <a:endParaRPr lang="en-US"/>
          </a:p>
        </p:txBody>
      </p:sp>
    </p:spTree>
    <p:extLst>
      <p:ext uri="{BB962C8B-B14F-4D97-AF65-F5344CB8AC3E}">
        <p14:creationId xmlns:p14="http://schemas.microsoft.com/office/powerpoint/2010/main" val="2352778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sample completed matrix in perfect comic sans writing</a:t>
            </a:r>
          </a:p>
          <a:p>
            <a:endParaRPr lang="en-US" dirty="0"/>
          </a:p>
        </p:txBody>
      </p:sp>
      <p:sp>
        <p:nvSpPr>
          <p:cNvPr id="4" name="Slide Number Placeholder 3"/>
          <p:cNvSpPr>
            <a:spLocks noGrp="1"/>
          </p:cNvSpPr>
          <p:nvPr>
            <p:ph type="sldNum" sz="quarter" idx="5"/>
          </p:nvPr>
        </p:nvSpPr>
        <p:spPr/>
        <p:txBody>
          <a:bodyPr/>
          <a:lstStyle/>
          <a:p>
            <a:fld id="{642C9308-CF24-F044-9EA2-DA2C236CB241}" type="slidenum">
              <a:rPr lang="en-US" smtClean="0"/>
              <a:t>47</a:t>
            </a:fld>
            <a:endParaRPr lang="en-US"/>
          </a:p>
        </p:txBody>
      </p:sp>
    </p:spTree>
    <p:extLst>
      <p:ext uri="{BB962C8B-B14F-4D97-AF65-F5344CB8AC3E}">
        <p14:creationId xmlns:p14="http://schemas.microsoft.com/office/powerpoint/2010/main" val="931493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Trainer Note: Here is a process for addressing discrepancies between school based and personal </a:t>
            </a:r>
            <a:r>
              <a:rPr lang="en-US" dirty="0" err="1">
                <a:cs typeface="Calibri"/>
              </a:rPr>
              <a:t>matricies</a:t>
            </a:r>
            <a:r>
              <a:rPr lang="en-US" dirty="0">
                <a:cs typeface="Calibri"/>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1445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824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358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1556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Youtube</a:t>
            </a:r>
            <a:r>
              <a:rPr lang="en-US" dirty="0"/>
              <a:t> video: </a:t>
            </a:r>
            <a:r>
              <a:rPr lang="en-US" dirty="0">
                <a:hlinkClick r:id="rId3"/>
              </a:rPr>
              <a:t>https://www.youtube.com/watch?v=eAx7-9TPatQ</a:t>
            </a:r>
          </a:p>
          <a:p>
            <a:endParaRPr lang="en-US" dirty="0">
              <a:cs typeface="Calibri"/>
            </a:endParaRPr>
          </a:p>
          <a:p>
            <a:pPr marL="171450" indent="-171450">
              <a:lnSpc>
                <a:spcPct val="90000"/>
              </a:lnSpc>
              <a:spcBef>
                <a:spcPts val="1000"/>
              </a:spcBef>
              <a:buFont typeface="Arial"/>
              <a:buChar char="•"/>
            </a:pPr>
            <a:r>
              <a:rPr lang="en-US" dirty="0"/>
              <a:t>Validation</a:t>
            </a:r>
            <a:endParaRPr lang="en-US" dirty="0">
              <a:cs typeface="Calibri"/>
            </a:endParaRPr>
          </a:p>
          <a:p>
            <a:pPr marL="628650" lvl="1" indent="-171450">
              <a:lnSpc>
                <a:spcPct val="90000"/>
              </a:lnSpc>
              <a:spcBef>
                <a:spcPts val="500"/>
              </a:spcBef>
              <a:buFont typeface="Arial"/>
              <a:buChar char="•"/>
            </a:pPr>
            <a:r>
              <a:rPr lang="en-US" dirty="0"/>
              <a:t>legitimizing aspects of students’ cultures that have historically been seen as illegitimate by the dominant culture, including intentionally allowing time and space for cultural aspects within the school day</a:t>
            </a:r>
            <a:endParaRPr lang="en-US" dirty="0">
              <a:cs typeface="Calibri"/>
            </a:endParaRPr>
          </a:p>
          <a:p>
            <a:pPr marL="171450" indent="-171450">
              <a:lnSpc>
                <a:spcPct val="90000"/>
              </a:lnSpc>
              <a:spcBef>
                <a:spcPts val="1000"/>
              </a:spcBef>
              <a:buFont typeface="Arial"/>
              <a:buChar char="•"/>
            </a:pPr>
            <a:r>
              <a:rPr lang="en-US" dirty="0"/>
              <a:t>Affirmation</a:t>
            </a:r>
            <a:endParaRPr lang="en-US" dirty="0">
              <a:cs typeface="Calibri"/>
            </a:endParaRPr>
          </a:p>
          <a:p>
            <a:pPr marL="628650" lvl="1" indent="-171450">
              <a:lnSpc>
                <a:spcPct val="90000"/>
              </a:lnSpc>
              <a:spcBef>
                <a:spcPts val="500"/>
              </a:spcBef>
              <a:buFont typeface="Arial"/>
              <a:buChar char="•"/>
            </a:pPr>
            <a:r>
              <a:rPr lang="en-US" dirty="0"/>
              <a:t>explicitly acknowledging the worth of students’ cultures and learning histories. If rap music is an aspect of student culture at a school, affirmation requires harnessing and capitalizing on the communication, creativity, and spontaneity of the music. </a:t>
            </a:r>
            <a:endParaRPr lang="en-US" dirty="0">
              <a:cs typeface="Calibri"/>
            </a:endParaRPr>
          </a:p>
          <a:p>
            <a:pPr marL="171450" indent="-171450">
              <a:lnSpc>
                <a:spcPct val="90000"/>
              </a:lnSpc>
              <a:spcBef>
                <a:spcPts val="1000"/>
              </a:spcBef>
              <a:buFont typeface="Arial"/>
              <a:buChar char="•"/>
            </a:pPr>
            <a:r>
              <a:rPr lang="en-US" dirty="0"/>
              <a:t>Building</a:t>
            </a:r>
            <a:endParaRPr lang="en-US" dirty="0">
              <a:cs typeface="Calibri"/>
            </a:endParaRPr>
          </a:p>
          <a:p>
            <a:pPr marL="628650" lvl="1" indent="-171450">
              <a:lnSpc>
                <a:spcPct val="90000"/>
              </a:lnSpc>
              <a:spcBef>
                <a:spcPts val="500"/>
              </a:spcBef>
              <a:buFont typeface="Arial"/>
              <a:buChar char="•"/>
            </a:pPr>
            <a:r>
              <a:rPr lang="en-US" dirty="0"/>
              <a:t>providing specific instruction regarding why certain student behaviors are necessary in certain school settings. Strategies for building include teaching expectations in each setting instead of assuming students know them, teaching code-switching, and describing unwanted behaviors as “not for school” as opposed to wrong. </a:t>
            </a:r>
            <a:endParaRPr lang="en-US" dirty="0">
              <a:cs typeface="Calibri"/>
            </a:endParaRPr>
          </a:p>
          <a:p>
            <a:pPr marL="171450" indent="-171450">
              <a:lnSpc>
                <a:spcPct val="90000"/>
              </a:lnSpc>
              <a:spcBef>
                <a:spcPts val="1000"/>
              </a:spcBef>
              <a:buFont typeface="Arial"/>
              <a:buChar char="•"/>
            </a:pPr>
            <a:r>
              <a:rPr lang="en-US" dirty="0"/>
              <a:t>Bridging </a:t>
            </a:r>
            <a:endParaRPr lang="en-US" dirty="0">
              <a:cs typeface="Calibri"/>
            </a:endParaRPr>
          </a:p>
          <a:p>
            <a:pPr marL="628650" lvl="1" indent="-171450">
              <a:lnSpc>
                <a:spcPct val="90000"/>
              </a:lnSpc>
              <a:spcBef>
                <a:spcPts val="500"/>
              </a:spcBef>
              <a:buFont typeface="Arial"/>
              <a:buChar char="•"/>
            </a:pPr>
            <a:r>
              <a:rPr lang="en-US" dirty="0"/>
              <a:t>giving the student opportunities to practice and build fluency in school behaviors, with performance feedback.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3943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Trainer Note: Here is a suggested set of steps for teams to collect student input on the teaching matrix. </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48107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buClr>
                <a:schemeClr val="bg1"/>
              </a:buClr>
              <a:buSzPct val="80000"/>
            </a:pPr>
            <a:r>
              <a:rPr lang="en-US" sz="1200" dirty="0">
                <a:ea typeface="ＭＳ Ｐゴシック" pitchFamily="-108" charset="-128"/>
                <a:cs typeface="ＭＳ Ｐゴシック" pitchFamily="-108" charset="-128"/>
              </a:rPr>
              <a:t>Review the steps to the Personal Matrix activity. Plan when and how you could complete this activity with students to inform the development of your school matrix.</a:t>
            </a:r>
            <a:endParaRPr lang="en-US" sz="1200" dirty="0"/>
          </a:p>
          <a:p>
            <a:pPr eaLnBrk="1" hangingPunct="1">
              <a:lnSpc>
                <a:spcPct val="90000"/>
              </a:lnSpc>
            </a:pPr>
            <a:endParaRPr lang="en-US" sz="1200" b="1" dirty="0">
              <a:ea typeface="ＭＳ Ｐゴシック" pitchFamily="-108" charset="-128"/>
              <a:cs typeface="ＭＳ Ｐゴシック" pitchFamily="-108" charset="-128"/>
            </a:endParaRPr>
          </a:p>
          <a:p>
            <a:pPr eaLnBrk="1" hangingPunct="1">
              <a:lnSpc>
                <a:spcPct val="90000"/>
              </a:lnSpc>
            </a:pPr>
            <a:endParaRPr lang="en-US" sz="1200" dirty="0">
              <a:ea typeface="ＭＳ Ｐゴシック" pitchFamily="-108" charset="-128"/>
              <a:cs typeface="ＭＳ Ｐゴシック" pitchFamily="-108" charset="-128"/>
            </a:endParaRPr>
          </a:p>
          <a:p>
            <a:pPr eaLnBrk="1" hangingPunct="1">
              <a:lnSpc>
                <a:spcPct val="90000"/>
              </a:lnSpc>
              <a:buClr>
                <a:schemeClr val="bg1"/>
              </a:buClr>
              <a:buSzPct val="80000"/>
            </a:pPr>
            <a:r>
              <a:rPr lang="en-US" sz="1200" dirty="0">
                <a:ea typeface="ＭＳ Ｐゴシック" pitchFamily="-108" charset="-128"/>
                <a:cs typeface="ＭＳ Ｐゴシック" pitchFamily="-108" charset="-128"/>
              </a:rPr>
              <a:t>Add items to your </a:t>
            </a:r>
            <a:r>
              <a:rPr lang="en-US" sz="1200" b="1" dirty="0">
                <a:ea typeface="ＭＳ Ｐゴシック" pitchFamily="-108" charset="-128"/>
                <a:cs typeface="ＭＳ Ｐゴシック" pitchFamily="-108" charset="-128"/>
              </a:rPr>
              <a:t>Action Plan</a:t>
            </a:r>
            <a:r>
              <a:rPr lang="en-US" sz="1200" dirty="0">
                <a:ea typeface="ＭＳ Ｐゴシック" pitchFamily="-108" charset="-128"/>
                <a:cs typeface="ＭＳ Ｐゴシック" pitchFamily="-108" charset="-128"/>
              </a:rPr>
              <a:t> as necessary</a:t>
            </a:r>
          </a:p>
          <a:p>
            <a:pPr marL="457200" indent="-298450">
              <a:buFontTx/>
              <a:buChar char="-"/>
            </a:pPr>
            <a:endParaRPr lang="en-US" dirty="0"/>
          </a:p>
          <a:p>
            <a:pPr marL="457200" indent="-298450">
              <a:buFontTx/>
              <a:buChar char="-"/>
            </a:pPr>
            <a:r>
              <a:rPr lang="en-US" dirty="0"/>
              <a:t>Cultural Responsiveness Field Guide (pg. 44) https://assets-</a:t>
            </a:r>
            <a:r>
              <a:rPr lang="en-US" dirty="0" err="1"/>
              <a:t>global.website</a:t>
            </a:r>
            <a:r>
              <a:rPr lang="en-US" dirty="0"/>
              <a:t>-</a:t>
            </a:r>
            <a:r>
              <a:rPr lang="en-US" dirty="0" err="1"/>
              <a:t>files.com</a:t>
            </a:r>
            <a:r>
              <a:rPr lang="en-US" dirty="0"/>
              <a:t>/5d3725188825e071f1670246/5d70468ef10ca28bb416e7b0_pbis%20cultural%20responsiveness%20field%20guide.pdf</a:t>
            </a:r>
          </a:p>
        </p:txBody>
      </p:sp>
    </p:spTree>
    <p:extLst>
      <p:ext uri="{BB962C8B-B14F-4D97-AF65-F5344CB8AC3E}">
        <p14:creationId xmlns:p14="http://schemas.microsoft.com/office/powerpoint/2010/main" val="26924344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238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www.pbis.org</a:t>
            </a:r>
            <a:r>
              <a:rPr lang="en-US" dirty="0"/>
              <a:t>/resource/school-climate-survey-suite </a:t>
            </a:r>
            <a:endParaRPr dirty="0"/>
          </a:p>
        </p:txBody>
      </p:sp>
    </p:spTree>
    <p:extLst>
      <p:ext uri="{BB962C8B-B14F-4D97-AF65-F5344CB8AC3E}">
        <p14:creationId xmlns:p14="http://schemas.microsoft.com/office/powerpoint/2010/main" val="2801069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2217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indent="0">
              <a:buNone/>
            </a:pPr>
            <a:r>
              <a:rPr lang="en-US" dirty="0"/>
              <a:t>https://uconn.co1.qualtrics.com/jfe/form/SV_5BXYIXLvg0qmSzP</a:t>
            </a:r>
          </a:p>
        </p:txBody>
      </p:sp>
    </p:spTree>
    <p:extLst>
      <p:ext uri="{BB962C8B-B14F-4D97-AF65-F5344CB8AC3E}">
        <p14:creationId xmlns:p14="http://schemas.microsoft.com/office/powerpoint/2010/main" val="2836609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977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Post a link to the attendance survey (below) in the chat for those who do not use the QR code on the slide:</a:t>
            </a:r>
          </a:p>
          <a:p>
            <a:pPr marL="158750" indent="0">
              <a:buNone/>
            </a:pPr>
            <a:endParaRPr lang="en-US" dirty="0"/>
          </a:p>
          <a:p>
            <a:pPr marL="158750" indent="0">
              <a:buNone/>
            </a:pPr>
            <a:r>
              <a:rPr lang="en-US" dirty="0"/>
              <a:t>https://uconn.co1.qualtrics.com/jfe/form/SV_cvz67c35MhUrElT</a:t>
            </a:r>
          </a:p>
        </p:txBody>
      </p:sp>
    </p:spTree>
    <p:extLst>
      <p:ext uri="{BB962C8B-B14F-4D97-AF65-F5344CB8AC3E}">
        <p14:creationId xmlns:p14="http://schemas.microsoft.com/office/powerpoint/2010/main" val="162032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Poll:</a:t>
            </a:r>
          </a:p>
          <a:p>
            <a:pPr marL="609585" lvl="1" defTabSz="1219170" fontAlgn="base">
              <a:buClr>
                <a:srgbClr val="000000"/>
              </a:buClr>
              <a:defRPr/>
            </a:pPr>
            <a:r>
              <a:rPr lang="en-US" sz="2400" b="1" dirty="0">
                <a:solidFill>
                  <a:srgbClr val="37A76F">
                    <a:lumMod val="50000"/>
                  </a:srgbClr>
                </a:solidFill>
                <a:latin typeface="Hind Vadodara" panose="020B0604020202020204" charset="0"/>
                <a:cs typeface="Hind Vadodara" panose="020B0604020202020204" charset="0"/>
                <a:sym typeface="Arial"/>
              </a:rPr>
              <a:t>Which of the following groups are represented on your team?</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Teachers across departments/ grade levels</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Administration</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Related staff</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Students</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Families</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Community leaders/mental health providers</a:t>
            </a:r>
            <a:br>
              <a:rPr lang="en-US" sz="2000" b="1" dirty="0">
                <a:solidFill>
                  <a:srgbClr val="37A76F">
                    <a:lumMod val="50000"/>
                  </a:srgbClr>
                </a:solidFill>
                <a:latin typeface="Hind Vadodara" panose="020B0604020202020204" charset="0"/>
                <a:cs typeface="Hind Vadodara" panose="020B0604020202020204" charset="0"/>
                <a:sym typeface="Arial"/>
              </a:rPr>
            </a:br>
            <a:r>
              <a:rPr lang="en-US" sz="2000" b="1" dirty="0">
                <a:solidFill>
                  <a:srgbClr val="37A76F">
                    <a:lumMod val="50000"/>
                  </a:srgbClr>
                </a:solidFill>
                <a:latin typeface="Hind Vadodara" panose="020B0604020202020204" charset="0"/>
                <a:cs typeface="Hind Vadodara" panose="020B0604020202020204" charset="0"/>
                <a:sym typeface="Arial"/>
              </a:rPr>
              <a:t> </a:t>
            </a:r>
          </a:p>
          <a:p>
            <a:endParaRPr lang="en-US" dirty="0"/>
          </a:p>
        </p:txBody>
      </p:sp>
    </p:spTree>
    <p:extLst>
      <p:ext uri="{BB962C8B-B14F-4D97-AF65-F5344CB8AC3E}">
        <p14:creationId xmlns:p14="http://schemas.microsoft.com/office/powerpoint/2010/main" val="3541481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4046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256991-EE41-4442-82EC-649F51317D1A}"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301924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995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464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9904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9976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24223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1326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3248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598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6092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70192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7025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16383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26993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ext uri="{BB962C8B-B14F-4D97-AF65-F5344CB8AC3E}">
        <p14:creationId xmlns:p14="http://schemas.microsoft.com/office/powerpoint/2010/main" val="621490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311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897911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516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36392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09854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4173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53949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396260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551150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52068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055224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731915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95437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28503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25526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5548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59303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00513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8436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5472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5361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4511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40301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994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54781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3025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3268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1955652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184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49570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697719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747742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3417753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6837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3319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169652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442759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7049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77165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25317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2264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932257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94171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49596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234352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90605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4895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74640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40239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458055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54881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ext uri="{BB962C8B-B14F-4D97-AF65-F5344CB8AC3E}">
        <p14:creationId xmlns:p14="http://schemas.microsoft.com/office/powerpoint/2010/main" val="102425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18230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18482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21226698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1140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8904881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6598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743816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030322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1147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269423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90635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98603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203918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06811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511221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344710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1908599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689697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66972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44932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6523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340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9504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83586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765608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0429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97288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21600584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027139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732965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751162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theme" Target="../theme/theme4.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933210187"/>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421673964"/>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318318105"/>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1"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721808950"/>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aching.nmc.edu/knowledgebase/changing-your-name-in-a-zoom-meeting/"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hyperlink" Target="https://nepbis.org/coaching-training-material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13.xml"/><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53.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hyperlink" Target="http://www.consortium-chicago.org/publications/p78.html" TargetMode="External"/><Relationship Id="rId2" Type="http://schemas.openxmlformats.org/officeDocument/2006/relationships/notesSlide" Target="../notesSlides/notesSlide19.xml"/><Relationship Id="rId1" Type="http://schemas.openxmlformats.org/officeDocument/2006/relationships/slideLayout" Target="../slideLayouts/slideLayout53.xml"/><Relationship Id="rId4" Type="http://schemas.openxmlformats.org/officeDocument/2006/relationships/hyperlink" Target="http://www.cenerforsci.org/files/CenterIssueBriefJune06.pdf"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53.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5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hyperlink" Target="https://nepbis.org/tier-1-school-wide/pbis-exemplar-resource-repository/" TargetMode="External"/><Relationship Id="rId2" Type="http://schemas.openxmlformats.org/officeDocument/2006/relationships/notesSlide" Target="../notesSlides/notesSlide32.xml"/><Relationship Id="rId1" Type="http://schemas.openxmlformats.org/officeDocument/2006/relationships/slideLayout" Target="../slideLayouts/slideLayout53.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61.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5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commons.wikimedia.org/wiki/File:Hand_Gesture_-_Holding_a_Magnifying_Glass_Vector.sv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eAx7-9TPatQ" TargetMode="External"/><Relationship Id="rId2" Type="http://schemas.openxmlformats.org/officeDocument/2006/relationships/notesSlide" Target="../notesSlides/notesSlide41.xml"/><Relationship Id="rId1" Type="http://schemas.openxmlformats.org/officeDocument/2006/relationships/slideLayout" Target="../slideLayouts/slideLayout53.xml"/><Relationship Id="rId6" Type="http://schemas.openxmlformats.org/officeDocument/2006/relationships/image" Target="../media/image63.png"/><Relationship Id="rId5" Type="http://schemas.openxmlformats.org/officeDocument/2006/relationships/hyperlink" Target="https://assets-global.website-files.com/5d3725188825e071f1670246/5d70468ef10ca28bb416e7b0_pbis%20cultural%20responsiveness%20field%20guide.pdf" TargetMode="Externa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2.xml"/><Relationship Id="rId1" Type="http://schemas.openxmlformats.org/officeDocument/2006/relationships/slideLayout" Target="../slideLayouts/slideLayout6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4.xml"/><Relationship Id="rId1" Type="http://schemas.openxmlformats.org/officeDocument/2006/relationships/slideLayout" Target="../slideLayouts/slideLayout5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5.xml.rels><?xml version="1.0" encoding="UTF-8" standalone="yes"?>
<Relationships xmlns="http://schemas.openxmlformats.org/package/2006/relationships"><Relationship Id="rId8" Type="http://schemas.openxmlformats.org/officeDocument/2006/relationships/hyperlink" Target="https://www.pbis.org/resource/lessons-learned-on-implementation-of-pbis-in-high-schools-current-trends-and-future-directions" TargetMode="External"/><Relationship Id="rId3" Type="http://schemas.openxmlformats.org/officeDocument/2006/relationships/image" Target="../media/image64.png"/><Relationship Id="rId7" Type="http://schemas.openxmlformats.org/officeDocument/2006/relationships/hyperlink" Target="https://www.pbis.org/resource/creating-a-pbis-behavior-teaching-matrix-for-remote-instruction" TargetMode="External"/><Relationship Id="rId2" Type="http://schemas.openxmlformats.org/officeDocument/2006/relationships/notesSlide" Target="../notesSlides/notesSlide45.xml"/><Relationship Id="rId1" Type="http://schemas.openxmlformats.org/officeDocument/2006/relationships/slideLayout" Target="../slideLayouts/slideLayout64.xml"/><Relationship Id="rId6" Type="http://schemas.openxmlformats.org/officeDocument/2006/relationships/hyperlink" Target="https://assets-global.website-files.com/5d3725188825e071f1670246/5d797b10e5f68d42c677324d_monograph%20-%20pbis%20in%20high%20schools.pdf" TargetMode="External"/><Relationship Id="rId5" Type="http://schemas.openxmlformats.org/officeDocument/2006/relationships/hyperlink" Target="https://www.wisconsinrticenter.org/wp-content/uploads/2019/03/3.3-VAAB-Definitions.pdf" TargetMode="External"/><Relationship Id="rId10" Type="http://schemas.openxmlformats.org/officeDocument/2006/relationships/hyperlink" Target="https://www.youtube.com/watch?v=eAx7-9TPatQ" TargetMode="External"/><Relationship Id="rId4" Type="http://schemas.openxmlformats.org/officeDocument/2006/relationships/hyperlink" Target="https://assets-global.website-files.com/5d3725188825e071f1670246/5d70468ef10ca28bb416e7b0_pbis%20cultural%20responsiveness%20field%20guide.pdf" TargetMode="External"/><Relationship Id="rId9" Type="http://schemas.openxmlformats.org/officeDocument/2006/relationships/hyperlink" Target="https://www.youtube.com/watch?v=QQCaKy6U50s&amp;feature=youtu.be" TargetMode="Externa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6.xml"/><Relationship Id="rId1" Type="http://schemas.openxmlformats.org/officeDocument/2006/relationships/slideLayout" Target="../slideLayouts/slideLayout8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00CC-8AED-E94F-8E79-7F411ABEBA82}"/>
              </a:ext>
            </a:extLst>
          </p:cNvPr>
          <p:cNvSpPr>
            <a:spLocks noGrp="1"/>
          </p:cNvSpPr>
          <p:nvPr>
            <p:ph type="title"/>
          </p:nvPr>
        </p:nvSpPr>
        <p:spPr>
          <a:xfrm>
            <a:off x="914400" y="553031"/>
            <a:ext cx="10363200" cy="1362075"/>
          </a:xfrm>
        </p:spPr>
        <p:txBody>
          <a:bodyPr/>
          <a:lstStyle/>
          <a:p>
            <a:pPr algn="ctr"/>
            <a:r>
              <a:rPr lang="en-US" b="0" dirty="0">
                <a:ea typeface="ＭＳ Ｐゴシック"/>
              </a:rPr>
              <a:t>Welcome to PBIS </a:t>
            </a:r>
            <a:br>
              <a:rPr lang="en-US" b="0" dirty="0">
                <a:ea typeface="ＭＳ Ｐゴシック"/>
              </a:rPr>
            </a:br>
            <a:r>
              <a:rPr lang="en-US" b="0" dirty="0">
                <a:ea typeface="ＭＳ Ｐゴシック"/>
                <a:cs typeface="ＭＳ Ｐゴシック" pitchFamily="-108" charset="-128"/>
              </a:rPr>
              <a:t>Team Training FOR HIGH SCHOOLS!</a:t>
            </a:r>
            <a:endParaRPr lang="en-US" b="0" dirty="0"/>
          </a:p>
        </p:txBody>
      </p:sp>
      <p:sp>
        <p:nvSpPr>
          <p:cNvPr id="5" name="Text Placeholder 4">
            <a:extLst>
              <a:ext uri="{FF2B5EF4-FFF2-40B4-BE49-F238E27FC236}">
                <a16:creationId xmlns:a16="http://schemas.microsoft.com/office/drawing/2014/main" id="{6339216D-2495-7C49-B1DF-6F6D0A98C11B}"/>
              </a:ext>
            </a:extLst>
          </p:cNvPr>
          <p:cNvSpPr>
            <a:spLocks noGrp="1"/>
          </p:cNvSpPr>
          <p:nvPr>
            <p:ph type="body" idx="1"/>
          </p:nvPr>
        </p:nvSpPr>
        <p:spPr>
          <a:xfrm>
            <a:off x="360622" y="2196955"/>
            <a:ext cx="5516709" cy="4108015"/>
          </a:xfrm>
        </p:spPr>
        <p:txBody>
          <a:bodyPr/>
          <a:lstStyle/>
          <a:p>
            <a:r>
              <a:rPr lang="en-US" sz="2400" dirty="0"/>
              <a:t>As you wait for the training to begin, please:</a:t>
            </a:r>
          </a:p>
          <a:p>
            <a:endParaRPr lang="en-US" sz="2400" dirty="0"/>
          </a:p>
          <a:p>
            <a:pPr marL="380990" indent="-380990">
              <a:buClr>
                <a:srgbClr val="047E95"/>
              </a:buClr>
              <a:buFont typeface="Wingdings" panose="05000000000000000000" pitchFamily="2" charset="2"/>
              <a:buChar char="ü"/>
            </a:pPr>
            <a:r>
              <a:rPr lang="en-US" sz="2400"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Update your display name in Zoom</a:t>
            </a:r>
            <a:r>
              <a:rPr lang="en-US" sz="2400" dirty="0">
                <a:solidFill>
                  <a:schemeClr val="accent1">
                    <a:lumMod val="60000"/>
                    <a:lumOff val="40000"/>
                  </a:schemeClr>
                </a:solidFill>
              </a:rPr>
              <a:t> </a:t>
            </a:r>
            <a:r>
              <a:rPr lang="en-US" sz="2400" dirty="0"/>
              <a:t>to read: [Your School], [Your Name] (e.g., Eastside HS, Joe Clark)</a:t>
            </a:r>
          </a:p>
          <a:p>
            <a:pPr algn="ctr">
              <a:spcBef>
                <a:spcPts val="800"/>
              </a:spcBef>
              <a:spcAft>
                <a:spcPts val="800"/>
              </a:spcAft>
              <a:buClr>
                <a:schemeClr val="accent2"/>
              </a:buClr>
            </a:pPr>
            <a:r>
              <a:rPr lang="en-US" dirty="0">
                <a:solidFill>
                  <a:schemeClr val="accent1">
                    <a:lumMod val="60000"/>
                    <a:lumOff val="40000"/>
                  </a:schemeClr>
                </a:solidFill>
              </a:rPr>
              <a:t>This will help us create breakout rooms!</a:t>
            </a:r>
          </a:p>
          <a:p>
            <a:pPr marL="380990" indent="-380990">
              <a:buClr>
                <a:srgbClr val="047E95"/>
              </a:buClr>
              <a:buFont typeface="Wingdings" panose="05000000000000000000" pitchFamily="2" charset="2"/>
              <a:buChar char="ü"/>
            </a:pPr>
            <a:r>
              <a:rPr lang="en-US" sz="2400" dirty="0"/>
              <a:t>Pull up your current action plan</a:t>
            </a:r>
          </a:p>
          <a:p>
            <a:pPr marL="380990" indent="-380990">
              <a:buClr>
                <a:srgbClr val="047E95"/>
              </a:buClr>
              <a:buFont typeface="Wingdings" panose="05000000000000000000" pitchFamily="2" charset="2"/>
              <a:buChar char="ü"/>
            </a:pPr>
            <a:r>
              <a:rPr lang="en-US" sz="2400" dirty="0"/>
              <a:t>Enter your attendance by following the </a:t>
            </a:r>
            <a:r>
              <a:rPr lang="en-US" sz="2400" dirty="0">
                <a:solidFill>
                  <a:schemeClr val="bg1"/>
                </a:solidFill>
                <a:hlinkClick r:id="rId4">
                  <a:extLst>
                    <a:ext uri="{A12FA001-AC4F-418D-AE19-62706E023703}">
                      <ahyp:hlinkClr xmlns:ahyp="http://schemas.microsoft.com/office/drawing/2018/hyperlinkcolor" val="tx"/>
                    </a:ext>
                  </a:extLst>
                </a:hlinkClick>
              </a:rPr>
              <a:t>hyperlink</a:t>
            </a:r>
            <a:r>
              <a:rPr lang="en-US" sz="2400" dirty="0"/>
              <a:t> or through </a:t>
            </a:r>
            <a:r>
              <a:rPr lang="en-US" sz="2400" dirty="0" err="1"/>
              <a:t>nepbis.org</a:t>
            </a:r>
            <a:endParaRPr lang="en-US" sz="2400" dirty="0"/>
          </a:p>
        </p:txBody>
      </p:sp>
      <p:pic>
        <p:nvPicPr>
          <p:cNvPr id="7" name="Picture 6">
            <a:extLst>
              <a:ext uri="{FF2B5EF4-FFF2-40B4-BE49-F238E27FC236}">
                <a16:creationId xmlns:a16="http://schemas.microsoft.com/office/drawing/2014/main" id="{B3E9D066-1F58-1D4C-A9AC-FB5CF52E50AB}"/>
              </a:ext>
            </a:extLst>
          </p:cNvPr>
          <p:cNvPicPr>
            <a:picLocks noChangeAspect="1"/>
          </p:cNvPicPr>
          <p:nvPr/>
        </p:nvPicPr>
        <p:blipFill>
          <a:blip r:embed="rId5"/>
          <a:stretch>
            <a:fillRect/>
          </a:stretch>
        </p:blipFill>
        <p:spPr>
          <a:xfrm>
            <a:off x="5877331" y="2196955"/>
            <a:ext cx="6110191" cy="4108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a:extLst>
              <a:ext uri="{FF2B5EF4-FFF2-40B4-BE49-F238E27FC236}">
                <a16:creationId xmlns:a16="http://schemas.microsoft.com/office/drawing/2014/main" id="{2CAEAB1B-5A49-A34E-8B93-DBEC5B63FD77}"/>
              </a:ext>
            </a:extLst>
          </p:cNvPr>
          <p:cNvSpPr/>
          <p:nvPr/>
        </p:nvSpPr>
        <p:spPr>
          <a:xfrm rot="19578596">
            <a:off x="9518434" y="1943549"/>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buClr>
                <a:srgbClr val="000000"/>
              </a:buClr>
            </a:pPr>
            <a:endParaRPr lang="en-US" sz="2400" kern="0">
              <a:solidFill>
                <a:srgbClr val="FFFFFF"/>
              </a:solidFill>
              <a:latin typeface="Franklin Gothic Book"/>
              <a:sym typeface="Arial"/>
            </a:endParaRPr>
          </a:p>
        </p:txBody>
      </p:sp>
      <p:sp>
        <p:nvSpPr>
          <p:cNvPr id="10" name="Left Arrow 9">
            <a:extLst>
              <a:ext uri="{FF2B5EF4-FFF2-40B4-BE49-F238E27FC236}">
                <a16:creationId xmlns:a16="http://schemas.microsoft.com/office/drawing/2014/main" id="{51F4CA59-2426-7244-B927-3E1E94907571}"/>
              </a:ext>
            </a:extLst>
          </p:cNvPr>
          <p:cNvSpPr/>
          <p:nvPr/>
        </p:nvSpPr>
        <p:spPr>
          <a:xfrm rot="19578596">
            <a:off x="8134832" y="4737241"/>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buClr>
                <a:srgbClr val="000000"/>
              </a:buClr>
            </a:pPr>
            <a:endParaRPr lang="en-US" sz="2400" kern="0">
              <a:solidFill>
                <a:srgbClr val="FFFFFF"/>
              </a:solidFill>
              <a:latin typeface="Franklin Gothic Book"/>
              <a:sym typeface="Arial"/>
            </a:endParaRPr>
          </a:p>
        </p:txBody>
      </p:sp>
    </p:spTree>
    <p:extLst>
      <p:ext uri="{BB962C8B-B14F-4D97-AF65-F5344CB8AC3E}">
        <p14:creationId xmlns:p14="http://schemas.microsoft.com/office/powerpoint/2010/main" val="4160199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title"/>
          </p:nvPr>
        </p:nvSpPr>
        <p:spPr>
          <a:xfrm rot="-294">
            <a:off x="10" y="3789379"/>
            <a:ext cx="9200441" cy="1122400"/>
          </a:xfrm>
        </p:spPr>
        <p:txBody>
          <a:bodyPr/>
          <a:lstStyle/>
          <a:p>
            <a:r>
              <a:rPr lang="en" dirty="0"/>
              <a:t>SWPBIS Overview</a:t>
            </a:r>
            <a:br>
              <a:rPr lang="en" dirty="0"/>
            </a:br>
            <a:r>
              <a:rPr lang="en" dirty="0"/>
              <a:t>(Part 2)</a:t>
            </a:r>
            <a:endParaRPr lang="en-US" dirty="0"/>
          </a:p>
        </p:txBody>
      </p:sp>
    </p:spTree>
    <p:extLst>
      <p:ext uri="{BB962C8B-B14F-4D97-AF65-F5344CB8AC3E}">
        <p14:creationId xmlns:p14="http://schemas.microsoft.com/office/powerpoint/2010/main" val="1455280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BFA51C-987D-0E4B-BEDF-062D2E368F04}"/>
              </a:ext>
            </a:extLst>
          </p:cNvPr>
          <p:cNvSpPr txBox="1">
            <a:spLocks/>
          </p:cNvSpPr>
          <p:nvPr/>
        </p:nvSpPr>
        <p:spPr>
          <a:xfrm>
            <a:off x="618838" y="234915"/>
            <a:ext cx="6758768" cy="1390685"/>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sz="4000" b="1" kern="0" dirty="0">
                <a:solidFill>
                  <a:srgbClr val="FFFFFF"/>
                </a:solidFill>
                <a:cs typeface="Calibri Light"/>
              </a:rPr>
              <a:t>Collecting stakeholder input to guide our work helps with...</a:t>
            </a:r>
          </a:p>
        </p:txBody>
      </p:sp>
      <p:graphicFrame>
        <p:nvGraphicFramePr>
          <p:cNvPr id="9" name="Diagram 5">
            <a:extLst>
              <a:ext uri="{FF2B5EF4-FFF2-40B4-BE49-F238E27FC236}">
                <a16:creationId xmlns:a16="http://schemas.microsoft.com/office/drawing/2014/main" id="{6A45232E-5C18-0D43-B892-54DD55CB4603}"/>
              </a:ext>
            </a:extLst>
          </p:cNvPr>
          <p:cNvGraphicFramePr/>
          <p:nvPr>
            <p:extLst>
              <p:ext uri="{D42A27DB-BD31-4B8C-83A1-F6EECF244321}">
                <p14:modId xmlns:p14="http://schemas.microsoft.com/office/powerpoint/2010/main" val="4130665557"/>
              </p:ext>
            </p:extLst>
          </p:nvPr>
        </p:nvGraphicFramePr>
        <p:xfrm>
          <a:off x="909085" y="1625600"/>
          <a:ext cx="5983028" cy="4650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phic 12" descr="Chat">
            <a:extLst>
              <a:ext uri="{FF2B5EF4-FFF2-40B4-BE49-F238E27FC236}">
                <a16:creationId xmlns:a16="http://schemas.microsoft.com/office/drawing/2014/main" id="{38C42740-9E34-ED45-B82C-F65CE5B12E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92113" y="1266222"/>
            <a:ext cx="5356863" cy="5356863"/>
          </a:xfrm>
          <a:prstGeom prst="rect">
            <a:avLst/>
          </a:prstGeom>
        </p:spPr>
      </p:pic>
      <p:sp>
        <p:nvSpPr>
          <p:cNvPr id="14" name="TextBox 13">
            <a:extLst>
              <a:ext uri="{FF2B5EF4-FFF2-40B4-BE49-F238E27FC236}">
                <a16:creationId xmlns:a16="http://schemas.microsoft.com/office/drawing/2014/main" id="{3D7E0E74-9260-D740-922D-99909B4FCF6D}"/>
              </a:ext>
            </a:extLst>
          </p:cNvPr>
          <p:cNvSpPr txBox="1"/>
          <p:nvPr/>
        </p:nvSpPr>
        <p:spPr>
          <a:xfrm>
            <a:off x="7591842" y="2782669"/>
            <a:ext cx="1417247" cy="1015663"/>
          </a:xfrm>
          <a:prstGeom prst="rect">
            <a:avLst/>
          </a:prstGeom>
          <a:noFill/>
        </p:spPr>
        <p:txBody>
          <a:bodyPr wrap="square" rtlCol="0">
            <a:spAutoFit/>
          </a:bodyPr>
          <a:lstStyle/>
          <a:p>
            <a:pPr algn="ctr"/>
            <a:r>
              <a:rPr lang="en-US" sz="2000" dirty="0">
                <a:solidFill>
                  <a:schemeClr val="bg1"/>
                </a:solidFill>
              </a:rPr>
              <a:t>Respond in the chat!</a:t>
            </a:r>
          </a:p>
        </p:txBody>
      </p:sp>
      <p:sp>
        <p:nvSpPr>
          <p:cNvPr id="15" name="TextBox 14">
            <a:extLst>
              <a:ext uri="{FF2B5EF4-FFF2-40B4-BE49-F238E27FC236}">
                <a16:creationId xmlns:a16="http://schemas.microsoft.com/office/drawing/2014/main" id="{03A2FD63-DB25-BF49-A882-D2F591549144}"/>
              </a:ext>
            </a:extLst>
          </p:cNvPr>
          <p:cNvSpPr txBox="1"/>
          <p:nvPr/>
        </p:nvSpPr>
        <p:spPr>
          <a:xfrm>
            <a:off x="9142439" y="3113413"/>
            <a:ext cx="2638268" cy="1631216"/>
          </a:xfrm>
          <a:prstGeom prst="rect">
            <a:avLst/>
          </a:prstGeom>
          <a:noFill/>
        </p:spPr>
        <p:txBody>
          <a:bodyPr wrap="square" rtlCol="0">
            <a:spAutoFit/>
          </a:bodyPr>
          <a:lstStyle/>
          <a:p>
            <a:pPr lvl="0">
              <a:defRPr/>
            </a:pPr>
            <a:r>
              <a:rPr lang="en-US" sz="2000" dirty="0">
                <a:solidFill>
                  <a:prstClr val="white"/>
                </a:solidFill>
                <a:latin typeface="Calibri" panose="020F0502020204030204"/>
                <a:cs typeface="Calibri" panose="020F0502020204030204"/>
              </a:rPr>
              <a:t>Outside of team members, what stakeholder groups are important to solicit input from?</a:t>
            </a:r>
          </a:p>
        </p:txBody>
      </p:sp>
    </p:spTree>
    <p:extLst>
      <p:ext uri="{BB962C8B-B14F-4D97-AF65-F5344CB8AC3E}">
        <p14:creationId xmlns:p14="http://schemas.microsoft.com/office/powerpoint/2010/main" val="26740032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A2359F1-6608-2340-9581-E93A62961CEF}"/>
              </a:ext>
            </a:extLst>
          </p:cNvPr>
          <p:cNvGrpSpPr/>
          <p:nvPr/>
        </p:nvGrpSpPr>
        <p:grpSpPr>
          <a:xfrm>
            <a:off x="2345363" y="1003557"/>
            <a:ext cx="7779179" cy="5770538"/>
            <a:chOff x="2131304" y="1051112"/>
            <a:chExt cx="7779179" cy="5770538"/>
          </a:xfrm>
        </p:grpSpPr>
        <p:sp>
          <p:nvSpPr>
            <p:cNvPr id="38" name="Explosion 1 37">
              <a:extLst>
                <a:ext uri="{FF2B5EF4-FFF2-40B4-BE49-F238E27FC236}">
                  <a16:creationId xmlns:a16="http://schemas.microsoft.com/office/drawing/2014/main" id="{C16F3FE8-2198-2D49-B9E7-7EDFC4D6CEBA}"/>
                </a:ext>
              </a:extLst>
            </p:cNvPr>
            <p:cNvSpPr/>
            <p:nvPr/>
          </p:nvSpPr>
          <p:spPr>
            <a:xfrm>
              <a:off x="3814483" y="1889311"/>
              <a:ext cx="4038600" cy="4419600"/>
            </a:xfrm>
            <a:prstGeom prst="irregularSeal1">
              <a:avLst/>
            </a:prstGeom>
            <a:solidFill>
              <a:schemeClr val="accent5"/>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Light" panose="020F0302020204030204"/>
                  <a:ea typeface="+mn-ea"/>
                  <a:cs typeface="+mn-cs"/>
                </a:rPr>
                <a:t>Buy-in!</a:t>
              </a:r>
            </a:p>
          </p:txBody>
        </p:sp>
        <p:pic>
          <p:nvPicPr>
            <p:cNvPr id="39" name="Picture 38">
              <a:extLst>
                <a:ext uri="{FF2B5EF4-FFF2-40B4-BE49-F238E27FC236}">
                  <a16:creationId xmlns:a16="http://schemas.microsoft.com/office/drawing/2014/main" id="{347C96B4-0453-CC44-8A19-B19FADA71A3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052483" y="3565710"/>
              <a:ext cx="990600" cy="990600"/>
            </a:xfrm>
            <a:prstGeom prst="rect">
              <a:avLst/>
            </a:prstGeom>
            <a:noFill/>
            <a:ln>
              <a:noFill/>
            </a:ln>
          </p:spPr>
        </p:pic>
        <p:pic>
          <p:nvPicPr>
            <p:cNvPr id="40" name="Picture 39">
              <a:extLst>
                <a:ext uri="{FF2B5EF4-FFF2-40B4-BE49-F238E27FC236}">
                  <a16:creationId xmlns:a16="http://schemas.microsoft.com/office/drawing/2014/main" id="{7524AB49-5F88-8449-86DD-4438898180B3}"/>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2459360" y="3260910"/>
              <a:ext cx="990600" cy="990600"/>
            </a:xfrm>
            <a:prstGeom prst="rect">
              <a:avLst/>
            </a:prstGeom>
            <a:noFill/>
            <a:ln>
              <a:noFill/>
            </a:ln>
          </p:spPr>
        </p:pic>
        <p:sp>
          <p:nvSpPr>
            <p:cNvPr id="41" name="TextBox 40">
              <a:extLst>
                <a:ext uri="{FF2B5EF4-FFF2-40B4-BE49-F238E27FC236}">
                  <a16:creationId xmlns:a16="http://schemas.microsoft.com/office/drawing/2014/main" id="{D6C92E70-E5A5-7E4F-8A03-3876AC2F0E4B}"/>
                </a:ext>
              </a:extLst>
            </p:cNvPr>
            <p:cNvSpPr txBox="1"/>
            <p:nvPr/>
          </p:nvSpPr>
          <p:spPr>
            <a:xfrm>
              <a:off x="2271338" y="2194110"/>
              <a:ext cx="170250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Light" panose="020F0302020204030204"/>
                  <a:ea typeface="+mn-ea"/>
                  <a:cs typeface="+mn-cs"/>
                </a:rPr>
                <a:t>Effective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Light" panose="020F0302020204030204"/>
                  <a:ea typeface="+mn-ea"/>
                  <a:cs typeface="+mn-cs"/>
                </a:rPr>
                <a:t>Team…</a:t>
              </a:r>
            </a:p>
          </p:txBody>
        </p:sp>
        <p:sp>
          <p:nvSpPr>
            <p:cNvPr id="42" name="TextBox 41">
              <a:extLst>
                <a:ext uri="{FF2B5EF4-FFF2-40B4-BE49-F238E27FC236}">
                  <a16:creationId xmlns:a16="http://schemas.microsoft.com/office/drawing/2014/main" id="{161D9494-14EB-024B-8CCF-FDD20710A549}"/>
                </a:ext>
              </a:extLst>
            </p:cNvPr>
            <p:cNvSpPr txBox="1"/>
            <p:nvPr/>
          </p:nvSpPr>
          <p:spPr>
            <a:xfrm>
              <a:off x="8333392" y="2194111"/>
              <a:ext cx="9320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Light" panose="020F0302020204030204"/>
                  <a:ea typeface="+mn-ea"/>
                  <a:cs typeface="+mn-cs"/>
                </a:rPr>
                <a:t>Staff</a:t>
              </a:r>
            </a:p>
          </p:txBody>
        </p:sp>
        <p:pic>
          <p:nvPicPr>
            <p:cNvPr id="43" name="Picture 42">
              <a:extLst>
                <a:ext uri="{FF2B5EF4-FFF2-40B4-BE49-F238E27FC236}">
                  <a16:creationId xmlns:a16="http://schemas.microsoft.com/office/drawing/2014/main" id="{97F28F05-86BC-0649-8446-2323142B0830}"/>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2366683" y="3870510"/>
              <a:ext cx="990600" cy="990600"/>
            </a:xfrm>
            <a:prstGeom prst="rect">
              <a:avLst/>
            </a:prstGeom>
            <a:noFill/>
            <a:ln>
              <a:noFill/>
            </a:ln>
          </p:spPr>
        </p:pic>
        <p:pic>
          <p:nvPicPr>
            <p:cNvPr id="44" name="Picture 43">
              <a:extLst>
                <a:ext uri="{FF2B5EF4-FFF2-40B4-BE49-F238E27FC236}">
                  <a16:creationId xmlns:a16="http://schemas.microsoft.com/office/drawing/2014/main" id="{AC0DF528-56BC-4840-9BF2-4416278EFCAC}"/>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624483" y="3184710"/>
              <a:ext cx="990600" cy="990600"/>
            </a:xfrm>
            <a:prstGeom prst="rect">
              <a:avLst/>
            </a:prstGeom>
            <a:noFill/>
            <a:ln>
              <a:noFill/>
            </a:ln>
          </p:spPr>
        </p:pic>
        <p:pic>
          <p:nvPicPr>
            <p:cNvPr id="45" name="Picture 44">
              <a:extLst>
                <a:ext uri="{FF2B5EF4-FFF2-40B4-BE49-F238E27FC236}">
                  <a16:creationId xmlns:a16="http://schemas.microsoft.com/office/drawing/2014/main" id="{399AB668-F66F-5F4F-9C59-CFBE1B59A4D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157883" y="2727510"/>
              <a:ext cx="990600" cy="990600"/>
            </a:xfrm>
            <a:prstGeom prst="rect">
              <a:avLst/>
            </a:prstGeom>
            <a:noFill/>
            <a:ln>
              <a:noFill/>
            </a:ln>
          </p:spPr>
        </p:pic>
        <p:pic>
          <p:nvPicPr>
            <p:cNvPr id="46" name="Picture 45">
              <a:extLst>
                <a:ext uri="{FF2B5EF4-FFF2-40B4-BE49-F238E27FC236}">
                  <a16:creationId xmlns:a16="http://schemas.microsoft.com/office/drawing/2014/main" id="{E44AEB40-9504-CB47-BEF0-177D7F7C08DC}"/>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853083" y="3718110"/>
              <a:ext cx="990600" cy="990600"/>
            </a:xfrm>
            <a:prstGeom prst="rect">
              <a:avLst/>
            </a:prstGeom>
            <a:noFill/>
            <a:ln>
              <a:noFill/>
            </a:ln>
          </p:spPr>
        </p:pic>
        <p:pic>
          <p:nvPicPr>
            <p:cNvPr id="47" name="Picture 46">
              <a:extLst>
                <a:ext uri="{FF2B5EF4-FFF2-40B4-BE49-F238E27FC236}">
                  <a16:creationId xmlns:a16="http://schemas.microsoft.com/office/drawing/2014/main" id="{93E26511-6AB6-FB46-888F-D98A453C525F}"/>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919883" y="4251510"/>
              <a:ext cx="990600" cy="990600"/>
            </a:xfrm>
            <a:prstGeom prst="rect">
              <a:avLst/>
            </a:prstGeom>
            <a:noFill/>
            <a:ln>
              <a:noFill/>
            </a:ln>
          </p:spPr>
        </p:pic>
        <p:pic>
          <p:nvPicPr>
            <p:cNvPr id="48" name="Picture 47">
              <a:extLst>
                <a:ext uri="{FF2B5EF4-FFF2-40B4-BE49-F238E27FC236}">
                  <a16:creationId xmlns:a16="http://schemas.microsoft.com/office/drawing/2014/main" id="{6F1B54C4-8E8B-514A-8148-CBAB3B2F0B1D}"/>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310283" y="4251510"/>
              <a:ext cx="990600" cy="990600"/>
            </a:xfrm>
            <a:prstGeom prst="rect">
              <a:avLst/>
            </a:prstGeom>
            <a:noFill/>
            <a:ln>
              <a:noFill/>
            </a:ln>
          </p:spPr>
        </p:pic>
        <p:pic>
          <p:nvPicPr>
            <p:cNvPr id="49" name="Picture 48">
              <a:extLst>
                <a:ext uri="{FF2B5EF4-FFF2-40B4-BE49-F238E27FC236}">
                  <a16:creationId xmlns:a16="http://schemas.microsoft.com/office/drawing/2014/main" id="{3AB37BE8-3354-0A4B-B4C6-12AAA8E59A9F}"/>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776883" y="4403910"/>
              <a:ext cx="990600" cy="990600"/>
            </a:xfrm>
            <a:prstGeom prst="rect">
              <a:avLst/>
            </a:prstGeom>
            <a:noFill/>
            <a:ln>
              <a:noFill/>
            </a:ln>
          </p:spPr>
        </p:pic>
        <p:pic>
          <p:nvPicPr>
            <p:cNvPr id="50" name="Picture 49">
              <a:extLst>
                <a:ext uri="{FF2B5EF4-FFF2-40B4-BE49-F238E27FC236}">
                  <a16:creationId xmlns:a16="http://schemas.microsoft.com/office/drawing/2014/main" id="{20AF18A6-5422-CC4E-9CF0-9F2A35F4668F}"/>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243483" y="3946710"/>
              <a:ext cx="990600" cy="990600"/>
            </a:xfrm>
            <a:prstGeom prst="rect">
              <a:avLst/>
            </a:prstGeom>
            <a:noFill/>
            <a:ln>
              <a:noFill/>
            </a:ln>
          </p:spPr>
        </p:pic>
        <p:pic>
          <p:nvPicPr>
            <p:cNvPr id="51" name="Picture 50">
              <a:extLst>
                <a:ext uri="{FF2B5EF4-FFF2-40B4-BE49-F238E27FC236}">
                  <a16:creationId xmlns:a16="http://schemas.microsoft.com/office/drawing/2014/main" id="{4BA20503-FDD2-B041-8D5A-7A5FB454F69B}"/>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767482" y="2980934"/>
              <a:ext cx="990600" cy="990600"/>
            </a:xfrm>
            <a:prstGeom prst="rect">
              <a:avLst/>
            </a:prstGeom>
            <a:noFill/>
            <a:ln>
              <a:noFill/>
            </a:ln>
          </p:spPr>
        </p:pic>
        <p:sp>
          <p:nvSpPr>
            <p:cNvPr id="52" name="TextBox 51">
              <a:extLst>
                <a:ext uri="{FF2B5EF4-FFF2-40B4-BE49-F238E27FC236}">
                  <a16:creationId xmlns:a16="http://schemas.microsoft.com/office/drawing/2014/main" id="{248AA3C9-30C8-4C42-AADF-431069D6DFB9}"/>
                </a:ext>
              </a:extLst>
            </p:cNvPr>
            <p:cNvSpPr txBox="1"/>
            <p:nvPr/>
          </p:nvSpPr>
          <p:spPr>
            <a:xfrm>
              <a:off x="2131304" y="5155492"/>
              <a:ext cx="2020874"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Light" panose="020F0302020204030204"/>
                  <a:ea typeface="+mn-ea"/>
                  <a:cs typeface="+mn-cs"/>
                </a:rPr>
                <a:t>…powered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Light" panose="020F0302020204030204"/>
                  <a:ea typeface="+mn-ea"/>
                  <a:cs typeface="+mn-cs"/>
                </a:rPr>
                <a:t>by Data</a:t>
              </a:r>
            </a:p>
          </p:txBody>
        </p:sp>
        <p:pic>
          <p:nvPicPr>
            <p:cNvPr id="53" name="Picture 52">
              <a:extLst>
                <a:ext uri="{FF2B5EF4-FFF2-40B4-BE49-F238E27FC236}">
                  <a16:creationId xmlns:a16="http://schemas.microsoft.com/office/drawing/2014/main" id="{2C406279-93D3-3749-8C97-ABE10F82EBA1}"/>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5262283" y="1432110"/>
              <a:ext cx="990600" cy="990600"/>
            </a:xfrm>
            <a:prstGeom prst="rect">
              <a:avLst/>
            </a:prstGeom>
            <a:noFill/>
            <a:ln>
              <a:noFill/>
            </a:ln>
          </p:spPr>
        </p:pic>
        <p:sp>
          <p:nvSpPr>
            <p:cNvPr id="54" name="TextBox 53">
              <a:extLst>
                <a:ext uri="{FF2B5EF4-FFF2-40B4-BE49-F238E27FC236}">
                  <a16:creationId xmlns:a16="http://schemas.microsoft.com/office/drawing/2014/main" id="{AE25C74E-14E7-A047-82C5-4D359C8FFAD1}"/>
                </a:ext>
              </a:extLst>
            </p:cNvPr>
            <p:cNvSpPr txBox="1"/>
            <p:nvPr/>
          </p:nvSpPr>
          <p:spPr>
            <a:xfrm>
              <a:off x="4041747" y="1051112"/>
              <a:ext cx="390132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Light" panose="020F0302020204030204"/>
                  <a:ea typeface="+mn-ea"/>
                  <a:cs typeface="+mn-cs"/>
                </a:rPr>
                <a:t>Effective Messenger(s)</a:t>
              </a:r>
            </a:p>
          </p:txBody>
        </p:sp>
        <p:sp>
          <p:nvSpPr>
            <p:cNvPr id="55" name="TextBox 54">
              <a:extLst>
                <a:ext uri="{FF2B5EF4-FFF2-40B4-BE49-F238E27FC236}">
                  <a16:creationId xmlns:a16="http://schemas.microsoft.com/office/drawing/2014/main" id="{273C67C9-8A58-9943-9446-2E3917FA256A}"/>
                </a:ext>
              </a:extLst>
            </p:cNvPr>
            <p:cNvSpPr txBox="1"/>
            <p:nvPr/>
          </p:nvSpPr>
          <p:spPr>
            <a:xfrm>
              <a:off x="4184224" y="6236875"/>
              <a:ext cx="347313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Light" panose="020F0302020204030204"/>
                  <a:ea typeface="+mn-ea"/>
                  <a:cs typeface="+mn-cs"/>
                </a:rPr>
                <a:t>Effective Leadership</a:t>
              </a:r>
            </a:p>
          </p:txBody>
        </p:sp>
        <p:pic>
          <p:nvPicPr>
            <p:cNvPr id="56" name="Picture 55">
              <a:extLst>
                <a:ext uri="{FF2B5EF4-FFF2-40B4-BE49-F238E27FC236}">
                  <a16:creationId xmlns:a16="http://schemas.microsoft.com/office/drawing/2014/main" id="{ACDFB320-7118-9441-9640-DD5696AC251F}"/>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310283" y="3326491"/>
              <a:ext cx="990600" cy="990600"/>
            </a:xfrm>
            <a:prstGeom prst="rect">
              <a:avLst/>
            </a:prstGeom>
            <a:noFill/>
            <a:ln>
              <a:noFill/>
            </a:ln>
          </p:spPr>
        </p:pic>
        <p:pic>
          <p:nvPicPr>
            <p:cNvPr id="57" name="Picture 56">
              <a:extLst>
                <a:ext uri="{FF2B5EF4-FFF2-40B4-BE49-F238E27FC236}">
                  <a16:creationId xmlns:a16="http://schemas.microsoft.com/office/drawing/2014/main" id="{08532B6F-A4C1-5A47-BED3-966EF76DBEEE}"/>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745504" y="3579915"/>
              <a:ext cx="990600" cy="990600"/>
            </a:xfrm>
            <a:prstGeom prst="rect">
              <a:avLst/>
            </a:prstGeom>
            <a:noFill/>
            <a:ln>
              <a:noFill/>
            </a:ln>
          </p:spPr>
        </p:pic>
        <p:sp>
          <p:nvSpPr>
            <p:cNvPr id="61" name="Circular Arrow 60">
              <a:extLst>
                <a:ext uri="{FF2B5EF4-FFF2-40B4-BE49-F238E27FC236}">
                  <a16:creationId xmlns:a16="http://schemas.microsoft.com/office/drawing/2014/main" id="{71AA7729-2B8A-E64B-8FFD-2D7F9EE4CD92}"/>
                </a:ext>
              </a:extLst>
            </p:cNvPr>
            <p:cNvSpPr/>
            <p:nvPr/>
          </p:nvSpPr>
          <p:spPr>
            <a:xfrm rot="10800000">
              <a:off x="3966884" y="3108510"/>
              <a:ext cx="3733800" cy="3124200"/>
            </a:xfrm>
            <a:prstGeom prst="circularArrow">
              <a:avLst>
                <a:gd name="adj1" fmla="val 19476"/>
                <a:gd name="adj2" fmla="val 1142319"/>
                <a:gd name="adj3" fmla="val 20457679"/>
                <a:gd name="adj4" fmla="val 10800000"/>
                <a:gd name="adj5" fmla="val 21942"/>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66FF"/>
                </a:solidFill>
                <a:effectLst/>
                <a:uLnTx/>
                <a:uFillTx/>
                <a:latin typeface="Calibri" panose="020F0502020204030204"/>
                <a:ea typeface="+mn-ea"/>
                <a:cs typeface="+mn-cs"/>
              </a:endParaRPr>
            </a:p>
          </p:txBody>
        </p:sp>
        <p:sp>
          <p:nvSpPr>
            <p:cNvPr id="73" name="Circular Arrow 72">
              <a:extLst>
                <a:ext uri="{FF2B5EF4-FFF2-40B4-BE49-F238E27FC236}">
                  <a16:creationId xmlns:a16="http://schemas.microsoft.com/office/drawing/2014/main" id="{B37A6E9F-139D-854D-998D-CFD5131B3B13}"/>
                </a:ext>
              </a:extLst>
            </p:cNvPr>
            <p:cNvSpPr/>
            <p:nvPr/>
          </p:nvSpPr>
          <p:spPr>
            <a:xfrm>
              <a:off x="3890683" y="1965510"/>
              <a:ext cx="3810000" cy="3124200"/>
            </a:xfrm>
            <a:prstGeom prst="circularArrow">
              <a:avLst>
                <a:gd name="adj1" fmla="val 19476"/>
                <a:gd name="adj2" fmla="val 1142319"/>
                <a:gd name="adj3" fmla="val 20457679"/>
                <a:gd name="adj4" fmla="val 10800000"/>
                <a:gd name="adj5" fmla="val 21942"/>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66FF"/>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19DB9187-AB92-474E-8FA2-FA369650C8D9}"/>
                </a:ext>
              </a:extLst>
            </p:cNvPr>
            <p:cNvSpPr/>
            <p:nvPr/>
          </p:nvSpPr>
          <p:spPr>
            <a:xfrm>
              <a:off x="4638267" y="2727510"/>
              <a:ext cx="2376616" cy="1295400"/>
            </a:xfrm>
            <a:prstGeom prst="rect">
              <a:avLst/>
            </a:prstGeom>
            <a:noFill/>
          </p:spPr>
          <p:txBody>
            <a:bodyPr spcFirstLastPara="1" wrap="none" lIns="91440" tIns="45720" rIns="91440" bIns="4572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3366FF"/>
                    </a:solidFill>
                    <a:prstDash val="solid"/>
                  </a:ln>
                  <a:solidFill>
                    <a:srgbClr val="FFFFFF"/>
                  </a:solidFill>
                  <a:effectLst>
                    <a:outerShdw blurRad="41275" dist="20320" dir="1800000" algn="tl" rotWithShape="0">
                      <a:srgbClr val="000000">
                        <a:alpha val="40000"/>
                      </a:srgbClr>
                    </a:outerShdw>
                  </a:effectLst>
                  <a:uLnTx/>
                  <a:uFillTx/>
                  <a:latin typeface="Calibri" panose="020F0502020204030204"/>
                  <a:ea typeface="+mn-ea"/>
                  <a:cs typeface="+mn-cs"/>
                </a:rPr>
                <a:t>Info &amp; Drafts</a:t>
              </a:r>
            </a:p>
          </p:txBody>
        </p:sp>
        <p:sp>
          <p:nvSpPr>
            <p:cNvPr id="76" name="Rectangle 75">
              <a:extLst>
                <a:ext uri="{FF2B5EF4-FFF2-40B4-BE49-F238E27FC236}">
                  <a16:creationId xmlns:a16="http://schemas.microsoft.com/office/drawing/2014/main" id="{AA808E25-0F4C-5742-994C-559766D8FB68}"/>
                </a:ext>
              </a:extLst>
            </p:cNvPr>
            <p:cNvSpPr/>
            <p:nvPr/>
          </p:nvSpPr>
          <p:spPr>
            <a:xfrm rot="10800000">
              <a:off x="4805085" y="4175310"/>
              <a:ext cx="1981200" cy="1371600"/>
            </a:xfrm>
            <a:prstGeom prst="rect">
              <a:avLst/>
            </a:prstGeom>
            <a:noFill/>
          </p:spPr>
          <p:txBody>
            <a:bodyPr spcFirstLastPara="1" wrap="none" lIns="91440" tIns="45720" rIns="91440" bIns="45720" numCol="1">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3366FF"/>
                    </a:solidFill>
                    <a:prstDash val="solid"/>
                  </a:ln>
                  <a:solidFill>
                    <a:srgbClr val="FFFFFF"/>
                  </a:solidFill>
                  <a:effectLst>
                    <a:outerShdw blurRad="41275" dist="20320" dir="1800000" algn="tl" rotWithShape="0">
                      <a:srgbClr val="000000">
                        <a:alpha val="40000"/>
                      </a:srgbClr>
                    </a:outerShdw>
                  </a:effectLst>
                  <a:uLnTx/>
                  <a:uFillTx/>
                  <a:latin typeface="Calibri" panose="020F0502020204030204"/>
                  <a:ea typeface="+mn-ea"/>
                  <a:cs typeface="+mn-cs"/>
                </a:rPr>
                <a:t>Feedback </a:t>
              </a:r>
            </a:p>
          </p:txBody>
        </p:sp>
      </p:grpSp>
      <p:sp>
        <p:nvSpPr>
          <p:cNvPr id="77" name="Title 1">
            <a:extLst>
              <a:ext uri="{FF2B5EF4-FFF2-40B4-BE49-F238E27FC236}">
                <a16:creationId xmlns:a16="http://schemas.microsoft.com/office/drawing/2014/main" id="{BD5C2075-46CF-3246-8568-799046FCB17C}"/>
              </a:ext>
            </a:extLst>
          </p:cNvPr>
          <p:cNvSpPr>
            <a:spLocks noGrp="1"/>
          </p:cNvSpPr>
          <p:nvPr>
            <p:ph type="title"/>
          </p:nvPr>
        </p:nvSpPr>
        <p:spPr>
          <a:xfrm>
            <a:off x="550209" y="187714"/>
            <a:ext cx="11091582" cy="749773"/>
          </a:xfrm>
          <a:solidFill>
            <a:schemeClr val="accent5"/>
          </a:solidFill>
        </p:spPr>
        <p:txBody>
          <a:bodyPr/>
          <a:lstStyle/>
          <a:p>
            <a:pPr algn="ctr"/>
            <a:r>
              <a:rPr lang="en-US" b="1" dirty="0">
                <a:solidFill>
                  <a:srgbClr val="FFFFFF"/>
                </a:solidFill>
              </a:rPr>
              <a:t>Staff Buy-In</a:t>
            </a:r>
          </a:p>
        </p:txBody>
      </p:sp>
    </p:spTree>
    <p:extLst>
      <p:ext uri="{BB962C8B-B14F-4D97-AF65-F5344CB8AC3E}">
        <p14:creationId xmlns:p14="http://schemas.microsoft.com/office/powerpoint/2010/main" val="14760522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7" name="Content Placeholder 2">
            <a:extLst>
              <a:ext uri="{FF2B5EF4-FFF2-40B4-BE49-F238E27FC236}">
                <a16:creationId xmlns:a16="http://schemas.microsoft.com/office/drawing/2014/main" id="{7DE7ACA0-5FD2-6740-A7A4-76C26581A6B5}"/>
              </a:ext>
            </a:extLst>
          </p:cNvPr>
          <p:cNvGraphicFramePr>
            <a:graphicFrameLocks/>
          </p:cNvGraphicFramePr>
          <p:nvPr>
            <p:extLst>
              <p:ext uri="{D42A27DB-BD31-4B8C-83A1-F6EECF244321}">
                <p14:modId xmlns:p14="http://schemas.microsoft.com/office/powerpoint/2010/main" val="1153291859"/>
              </p:ext>
            </p:extLst>
          </p:nvPr>
        </p:nvGraphicFramePr>
        <p:xfrm>
          <a:off x="4935819" y="1004657"/>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le 1">
            <a:extLst>
              <a:ext uri="{FF2B5EF4-FFF2-40B4-BE49-F238E27FC236}">
                <a16:creationId xmlns:a16="http://schemas.microsoft.com/office/drawing/2014/main" id="{242D1AF7-6377-F24E-A80C-F93B6BFFF397}"/>
              </a:ext>
            </a:extLst>
          </p:cNvPr>
          <p:cNvSpPr>
            <a:spLocks noGrp="1"/>
          </p:cNvSpPr>
          <p:nvPr>
            <p:ph type="title"/>
          </p:nvPr>
        </p:nvSpPr>
        <p:spPr>
          <a:xfrm>
            <a:off x="179882" y="557189"/>
            <a:ext cx="4976734" cy="5567891"/>
          </a:xfrm>
        </p:spPr>
        <p:txBody>
          <a:bodyPr>
            <a:normAutofit/>
          </a:bodyPr>
          <a:lstStyle/>
          <a:p>
            <a:pPr algn="l"/>
            <a:br>
              <a:rPr lang="en-US" sz="3200" dirty="0">
                <a:cs typeface="Calibri Light"/>
              </a:rPr>
            </a:br>
            <a:br>
              <a:rPr lang="en-US" sz="3200" dirty="0">
                <a:cs typeface="Calibri Light"/>
              </a:rPr>
            </a:br>
            <a:br>
              <a:rPr lang="en-US" sz="3200" dirty="0">
                <a:cs typeface="Calibri Light"/>
              </a:rPr>
            </a:br>
            <a:r>
              <a:rPr lang="en-US" sz="3200" dirty="0">
                <a:cs typeface="Calibri Light"/>
              </a:rPr>
              <a:t>Identify the </a:t>
            </a:r>
            <a:r>
              <a:rPr lang="en-US" sz="3200" b="1" dirty="0">
                <a:cs typeface="Calibri Light"/>
              </a:rPr>
              <a:t>social/emotional/</a:t>
            </a:r>
            <a:br>
              <a:rPr lang="en-US" sz="3200" b="1" dirty="0">
                <a:cs typeface="Calibri Light"/>
              </a:rPr>
            </a:br>
            <a:r>
              <a:rPr lang="en-US" sz="3200" b="1" dirty="0">
                <a:cs typeface="Calibri Light"/>
              </a:rPr>
              <a:t>behavioral </a:t>
            </a:r>
            <a:br>
              <a:rPr lang="en-US" sz="3200" dirty="0">
                <a:cs typeface="Calibri Light"/>
              </a:rPr>
            </a:br>
            <a:r>
              <a:rPr lang="en-US" sz="3200" dirty="0">
                <a:cs typeface="Calibri Light"/>
              </a:rPr>
              <a:t>priorities of your school community with these surveys:</a:t>
            </a:r>
          </a:p>
        </p:txBody>
      </p:sp>
    </p:spTree>
    <p:extLst>
      <p:ext uri="{BB962C8B-B14F-4D97-AF65-F5344CB8AC3E}">
        <p14:creationId xmlns:p14="http://schemas.microsoft.com/office/powerpoint/2010/main" val="3698762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dirty="0"/>
              <a:t>ACTIVITY: TEAM DISCUSSION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735892"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9764309"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122043"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33" kern="0" noProof="0" dirty="0">
                <a:solidFill>
                  <a:prstClr val="white"/>
                </a:solidFill>
              </a:rPr>
              <a:t>5</a:t>
            </a: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minutes</a:t>
            </a: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124181"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31" name="Text Placeholder 30">
            <a:extLst>
              <a:ext uri="{FF2B5EF4-FFF2-40B4-BE49-F238E27FC236}">
                <a16:creationId xmlns:a16="http://schemas.microsoft.com/office/drawing/2014/main" id="{28EE1AAC-62BE-714F-815A-EDF188B69B8B}"/>
              </a:ext>
            </a:extLst>
          </p:cNvPr>
          <p:cNvSpPr>
            <a:spLocks noGrp="1"/>
          </p:cNvSpPr>
          <p:nvPr>
            <p:ph type="body" idx="1"/>
          </p:nvPr>
        </p:nvSpPr>
        <p:spPr>
          <a:xfrm>
            <a:off x="510295" y="1711818"/>
            <a:ext cx="8741458" cy="4559600"/>
          </a:xfrm>
        </p:spPr>
        <p:txBody>
          <a:bodyPr/>
          <a:lstStyle/>
          <a:p>
            <a:pPr indent="-497830">
              <a:spcBef>
                <a:spcPts val="600"/>
              </a:spcBef>
              <a:buClr>
                <a:schemeClr val="bg1"/>
              </a:buClr>
              <a:buSzPct val="80000"/>
              <a:buFont typeface="Courier New" panose="02070309020205020404" pitchFamily="49" charset="0"/>
              <a:buChar char="o"/>
            </a:pPr>
            <a:r>
              <a:rPr lang="en-US" sz="2800" dirty="0">
                <a:solidFill>
                  <a:schemeClr val="bg1"/>
                </a:solidFill>
                <a:ea typeface="+mn-lt"/>
                <a:cs typeface="+mn-lt"/>
              </a:rPr>
              <a:t>How will you collect information from important stakeholder groups to inform your work?</a:t>
            </a:r>
          </a:p>
          <a:p>
            <a:pPr lvl="1" indent="-497830">
              <a:spcBef>
                <a:spcPts val="600"/>
              </a:spcBef>
              <a:buClr>
                <a:schemeClr val="bg1"/>
              </a:buClr>
              <a:buSzPct val="80000"/>
              <a:buFont typeface="Courier New" panose="02070309020205020404" pitchFamily="49" charset="0"/>
              <a:buChar char="o"/>
            </a:pPr>
            <a:r>
              <a:rPr lang="en-US" sz="2800" dirty="0">
                <a:solidFill>
                  <a:schemeClr val="bg1"/>
                </a:solidFill>
                <a:cs typeface="Calibri" panose="020F0502020204030204"/>
              </a:rPr>
              <a:t>Who are your important stakeholder groups?</a:t>
            </a:r>
          </a:p>
          <a:p>
            <a:pPr lvl="1" indent="-497830">
              <a:spcBef>
                <a:spcPts val="600"/>
              </a:spcBef>
              <a:buClr>
                <a:schemeClr val="bg1"/>
              </a:buClr>
              <a:buSzPct val="80000"/>
              <a:buFont typeface="Courier New" panose="02070309020205020404" pitchFamily="49" charset="0"/>
              <a:buChar char="o"/>
            </a:pPr>
            <a:r>
              <a:rPr lang="en-US" sz="2800" dirty="0">
                <a:solidFill>
                  <a:schemeClr val="bg1"/>
                </a:solidFill>
                <a:cs typeface="Calibri" panose="020F0502020204030204"/>
              </a:rPr>
              <a:t>What information do you want from these groups?</a:t>
            </a:r>
          </a:p>
          <a:p>
            <a:pPr lvl="1" indent="-497830">
              <a:spcBef>
                <a:spcPts val="600"/>
              </a:spcBef>
              <a:buClr>
                <a:schemeClr val="bg1"/>
              </a:buClr>
              <a:buSzPct val="80000"/>
              <a:buFont typeface="Courier New" panose="02070309020205020404" pitchFamily="49" charset="0"/>
              <a:buChar char="o"/>
            </a:pPr>
            <a:r>
              <a:rPr lang="en-US" sz="2800" dirty="0">
                <a:solidFill>
                  <a:schemeClr val="bg1"/>
                </a:solidFill>
                <a:cs typeface="Calibri" panose="020F0502020204030204"/>
              </a:rPr>
              <a:t>How will you obtain it? What venues will work for them?</a:t>
            </a:r>
          </a:p>
          <a:p>
            <a:endParaRPr lang="en-US" sz="2000" dirty="0">
              <a:solidFill>
                <a:schemeClr val="bg1"/>
              </a:solidFill>
            </a:endParaRPr>
          </a:p>
        </p:txBody>
      </p:sp>
      <p:sp>
        <p:nvSpPr>
          <p:cNvPr id="61" name="Google Shape;662;p43">
            <a:extLst>
              <a:ext uri="{FF2B5EF4-FFF2-40B4-BE49-F238E27FC236}">
                <a16:creationId xmlns:a16="http://schemas.microsoft.com/office/drawing/2014/main" id="{87F6AA9B-381C-5043-8FEE-F5929693A14E}"/>
              </a:ext>
            </a:extLst>
          </p:cNvPr>
          <p:cNvSpPr/>
          <p:nvPr/>
        </p:nvSpPr>
        <p:spPr>
          <a:xfrm>
            <a:off x="10273875" y="248642"/>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roup 61">
            <a:extLst>
              <a:ext uri="{FF2B5EF4-FFF2-40B4-BE49-F238E27FC236}">
                <a16:creationId xmlns:a16="http://schemas.microsoft.com/office/drawing/2014/main" id="{13369909-898D-504A-A499-00B056E8DB66}"/>
              </a:ext>
            </a:extLst>
          </p:cNvPr>
          <p:cNvGrpSpPr/>
          <p:nvPr/>
        </p:nvGrpSpPr>
        <p:grpSpPr>
          <a:xfrm>
            <a:off x="10405876" y="422348"/>
            <a:ext cx="604678" cy="505873"/>
            <a:chOff x="5927593" y="419031"/>
            <a:chExt cx="2451625" cy="2051026"/>
          </a:xfrm>
        </p:grpSpPr>
        <p:grpSp>
          <p:nvGrpSpPr>
            <p:cNvPr id="63" name="Google Shape;16036;p73">
              <a:extLst>
                <a:ext uri="{FF2B5EF4-FFF2-40B4-BE49-F238E27FC236}">
                  <a16:creationId xmlns:a16="http://schemas.microsoft.com/office/drawing/2014/main" id="{99C84DE1-47E0-0C4C-9B67-0536B9F35895}"/>
                </a:ext>
              </a:extLst>
            </p:cNvPr>
            <p:cNvGrpSpPr/>
            <p:nvPr/>
          </p:nvGrpSpPr>
          <p:grpSpPr>
            <a:xfrm>
              <a:off x="5927593" y="1181807"/>
              <a:ext cx="1725126" cy="1286091"/>
              <a:chOff x="1798763" y="3395401"/>
              <a:chExt cx="376185" cy="280448"/>
            </a:xfrm>
          </p:grpSpPr>
          <p:sp>
            <p:nvSpPr>
              <p:cNvPr id="86" name="Google Shape;16037;p73">
                <a:extLst>
                  <a:ext uri="{FF2B5EF4-FFF2-40B4-BE49-F238E27FC236}">
                    <a16:creationId xmlns:a16="http://schemas.microsoft.com/office/drawing/2014/main" id="{4E4919E2-06DA-0940-8870-FD8B2E9FCDB7}"/>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7" name="Google Shape;16038;p73">
                <a:extLst>
                  <a:ext uri="{FF2B5EF4-FFF2-40B4-BE49-F238E27FC236}">
                    <a16:creationId xmlns:a16="http://schemas.microsoft.com/office/drawing/2014/main" id="{58A9D21C-0DA7-304D-B1A1-E2A496A9529A}"/>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8" name="Google Shape;16039;p73">
                <a:extLst>
                  <a:ext uri="{FF2B5EF4-FFF2-40B4-BE49-F238E27FC236}">
                    <a16:creationId xmlns:a16="http://schemas.microsoft.com/office/drawing/2014/main" id="{59BF0B1F-FB99-1C45-8C42-4E65B1F45BED}"/>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16040;p73">
                <a:extLst>
                  <a:ext uri="{FF2B5EF4-FFF2-40B4-BE49-F238E27FC236}">
                    <a16:creationId xmlns:a16="http://schemas.microsoft.com/office/drawing/2014/main" id="{6A39C2E6-E8BB-BC45-A651-C01CFD16982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0" name="Google Shape;16041;p73">
                <a:extLst>
                  <a:ext uri="{FF2B5EF4-FFF2-40B4-BE49-F238E27FC236}">
                    <a16:creationId xmlns:a16="http://schemas.microsoft.com/office/drawing/2014/main" id="{925F094F-EB70-E548-A050-4300F84E4488}"/>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16042;p73">
                <a:extLst>
                  <a:ext uri="{FF2B5EF4-FFF2-40B4-BE49-F238E27FC236}">
                    <a16:creationId xmlns:a16="http://schemas.microsoft.com/office/drawing/2014/main" id="{7CFFA1CE-F246-664F-B72C-B12B0F49721C}"/>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16043;p73">
                <a:extLst>
                  <a:ext uri="{FF2B5EF4-FFF2-40B4-BE49-F238E27FC236}">
                    <a16:creationId xmlns:a16="http://schemas.microsoft.com/office/drawing/2014/main" id="{7C4E5285-AA53-0F4B-9636-A8705459D75C}"/>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16044;p73">
                <a:extLst>
                  <a:ext uri="{FF2B5EF4-FFF2-40B4-BE49-F238E27FC236}">
                    <a16:creationId xmlns:a16="http://schemas.microsoft.com/office/drawing/2014/main" id="{64ABFDF9-4EAA-AE46-AE05-0F046E4F980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16045;p73">
                <a:extLst>
                  <a:ext uri="{FF2B5EF4-FFF2-40B4-BE49-F238E27FC236}">
                    <a16:creationId xmlns:a16="http://schemas.microsoft.com/office/drawing/2014/main" id="{13C3FB64-CD5D-AB44-8811-C0C9212E5453}"/>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16046;p73">
                <a:extLst>
                  <a:ext uri="{FF2B5EF4-FFF2-40B4-BE49-F238E27FC236}">
                    <a16:creationId xmlns:a16="http://schemas.microsoft.com/office/drawing/2014/main" id="{6C184500-7437-FB46-A9F5-01B9FDD3E7F7}"/>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16047;p73">
                <a:extLst>
                  <a:ext uri="{FF2B5EF4-FFF2-40B4-BE49-F238E27FC236}">
                    <a16:creationId xmlns:a16="http://schemas.microsoft.com/office/drawing/2014/main" id="{5691641A-0A7E-ED46-BCF0-0CB28788E831}"/>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16048;p73">
                <a:extLst>
                  <a:ext uri="{FF2B5EF4-FFF2-40B4-BE49-F238E27FC236}">
                    <a16:creationId xmlns:a16="http://schemas.microsoft.com/office/drawing/2014/main" id="{8225BBDE-D6E3-F040-8F09-8CE1092C2F74}"/>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16049;p73">
                <a:extLst>
                  <a:ext uri="{FF2B5EF4-FFF2-40B4-BE49-F238E27FC236}">
                    <a16:creationId xmlns:a16="http://schemas.microsoft.com/office/drawing/2014/main" id="{87492820-4C53-7F42-B7EE-EC333EA2481B}"/>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16050;p73">
                <a:extLst>
                  <a:ext uri="{FF2B5EF4-FFF2-40B4-BE49-F238E27FC236}">
                    <a16:creationId xmlns:a16="http://schemas.microsoft.com/office/drawing/2014/main" id="{516E31BB-561D-0A49-9922-43EF3BB646D0}"/>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16051;p73">
                <a:extLst>
                  <a:ext uri="{FF2B5EF4-FFF2-40B4-BE49-F238E27FC236}">
                    <a16:creationId xmlns:a16="http://schemas.microsoft.com/office/drawing/2014/main" id="{63C56832-6F04-0348-A563-5FDDBDC05824}"/>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16052;p73">
                <a:extLst>
                  <a:ext uri="{FF2B5EF4-FFF2-40B4-BE49-F238E27FC236}">
                    <a16:creationId xmlns:a16="http://schemas.microsoft.com/office/drawing/2014/main" id="{1D179323-7C30-2A48-BE35-A4EA243579E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16053;p73">
                <a:extLst>
                  <a:ext uri="{FF2B5EF4-FFF2-40B4-BE49-F238E27FC236}">
                    <a16:creationId xmlns:a16="http://schemas.microsoft.com/office/drawing/2014/main" id="{DAA65FFB-7658-9847-A595-2F8FC5DB248F}"/>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16054;p73">
                <a:extLst>
                  <a:ext uri="{FF2B5EF4-FFF2-40B4-BE49-F238E27FC236}">
                    <a16:creationId xmlns:a16="http://schemas.microsoft.com/office/drawing/2014/main" id="{FF0B5DD1-597C-8C44-8E6C-B3FD0D361CA8}"/>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5" name="Google Shape;16055;p73">
                <a:extLst>
                  <a:ext uri="{FF2B5EF4-FFF2-40B4-BE49-F238E27FC236}">
                    <a16:creationId xmlns:a16="http://schemas.microsoft.com/office/drawing/2014/main" id="{8659AE0F-CF23-A545-86F3-E80B383B7DEF}"/>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6" name="Google Shape;16056;p73">
                <a:extLst>
                  <a:ext uri="{FF2B5EF4-FFF2-40B4-BE49-F238E27FC236}">
                    <a16:creationId xmlns:a16="http://schemas.microsoft.com/office/drawing/2014/main" id="{E0E349F6-9DDD-454E-BA18-33923670F087}"/>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16057;p73">
                <a:extLst>
                  <a:ext uri="{FF2B5EF4-FFF2-40B4-BE49-F238E27FC236}">
                    <a16:creationId xmlns:a16="http://schemas.microsoft.com/office/drawing/2014/main" id="{78AE2EC8-D5AB-8640-8243-474853A8AFA9}"/>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16058;p73">
                <a:extLst>
                  <a:ext uri="{FF2B5EF4-FFF2-40B4-BE49-F238E27FC236}">
                    <a16:creationId xmlns:a16="http://schemas.microsoft.com/office/drawing/2014/main" id="{AA60ADB8-46A4-2C45-9CD9-64BA5FB576A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9" name="Google Shape;16059;p73">
                <a:extLst>
                  <a:ext uri="{FF2B5EF4-FFF2-40B4-BE49-F238E27FC236}">
                    <a16:creationId xmlns:a16="http://schemas.microsoft.com/office/drawing/2014/main" id="{4076C2A3-6742-EB4C-BF07-2A7C70E7A826}"/>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0" name="Google Shape;16060;p73">
                <a:extLst>
                  <a:ext uri="{FF2B5EF4-FFF2-40B4-BE49-F238E27FC236}">
                    <a16:creationId xmlns:a16="http://schemas.microsoft.com/office/drawing/2014/main" id="{99F2DEDA-BB9A-1A42-9F08-D3D547E560E5}"/>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16061;p73">
                <a:extLst>
                  <a:ext uri="{FF2B5EF4-FFF2-40B4-BE49-F238E27FC236}">
                    <a16:creationId xmlns:a16="http://schemas.microsoft.com/office/drawing/2014/main" id="{FD9DC51F-8118-434B-9232-2FEC9AB1B53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16062;p73">
                <a:extLst>
                  <a:ext uri="{FF2B5EF4-FFF2-40B4-BE49-F238E27FC236}">
                    <a16:creationId xmlns:a16="http://schemas.microsoft.com/office/drawing/2014/main" id="{FB64AE77-9F35-B049-9C39-FC57A01C6A02}"/>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16063;p73">
                <a:extLst>
                  <a:ext uri="{FF2B5EF4-FFF2-40B4-BE49-F238E27FC236}">
                    <a16:creationId xmlns:a16="http://schemas.microsoft.com/office/drawing/2014/main" id="{F5E91FED-C9E2-3142-8482-A2CBFDF36D3B}"/>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16064;p73">
                <a:extLst>
                  <a:ext uri="{FF2B5EF4-FFF2-40B4-BE49-F238E27FC236}">
                    <a16:creationId xmlns:a16="http://schemas.microsoft.com/office/drawing/2014/main" id="{6608F14F-5D28-434D-B807-0908239B1833}"/>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16065;p73">
                <a:extLst>
                  <a:ext uri="{FF2B5EF4-FFF2-40B4-BE49-F238E27FC236}">
                    <a16:creationId xmlns:a16="http://schemas.microsoft.com/office/drawing/2014/main" id="{435FB842-F892-DD4B-A7D2-D98B50A9AFA5}"/>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1" name="Google Shape;16066;p73">
                <a:extLst>
                  <a:ext uri="{FF2B5EF4-FFF2-40B4-BE49-F238E27FC236}">
                    <a16:creationId xmlns:a16="http://schemas.microsoft.com/office/drawing/2014/main" id="{887E9C53-6B1A-9E4F-8A42-E83A38772485}"/>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2" name="Google Shape;16067;p73">
                <a:extLst>
                  <a:ext uri="{FF2B5EF4-FFF2-40B4-BE49-F238E27FC236}">
                    <a16:creationId xmlns:a16="http://schemas.microsoft.com/office/drawing/2014/main" id="{4A5F3EE1-D560-0741-A46C-83750A74B39B}"/>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64" name="Google Shape;9682;p69">
              <a:extLst>
                <a:ext uri="{FF2B5EF4-FFF2-40B4-BE49-F238E27FC236}">
                  <a16:creationId xmlns:a16="http://schemas.microsoft.com/office/drawing/2014/main" id="{9D710B9A-9AE9-4E47-BA2D-FF292B93C231}"/>
                </a:ext>
              </a:extLst>
            </p:cNvPr>
            <p:cNvGrpSpPr/>
            <p:nvPr/>
          </p:nvGrpSpPr>
          <p:grpSpPr>
            <a:xfrm>
              <a:off x="6661321" y="419031"/>
              <a:ext cx="1717897" cy="2051026"/>
              <a:chOff x="7159964" y="1971904"/>
              <a:chExt cx="291564" cy="348103"/>
            </a:xfrm>
          </p:grpSpPr>
          <p:sp>
            <p:nvSpPr>
              <p:cNvPr id="65" name="Google Shape;9683;p69">
                <a:extLst>
                  <a:ext uri="{FF2B5EF4-FFF2-40B4-BE49-F238E27FC236}">
                    <a16:creationId xmlns:a16="http://schemas.microsoft.com/office/drawing/2014/main" id="{6134E704-C51B-EB4E-B371-79CD3C8901A7}"/>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 name="Google Shape;9684;p69">
                <a:extLst>
                  <a:ext uri="{FF2B5EF4-FFF2-40B4-BE49-F238E27FC236}">
                    <a16:creationId xmlns:a16="http://schemas.microsoft.com/office/drawing/2014/main" id="{32A38FA1-5C1C-9249-AD05-CB1055D1F4C5}"/>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9694;p69">
                <a:extLst>
                  <a:ext uri="{FF2B5EF4-FFF2-40B4-BE49-F238E27FC236}">
                    <a16:creationId xmlns:a16="http://schemas.microsoft.com/office/drawing/2014/main" id="{930FB978-DA7D-DC44-B659-3F03A538E2DE}"/>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9695;p69">
                <a:extLst>
                  <a:ext uri="{FF2B5EF4-FFF2-40B4-BE49-F238E27FC236}">
                    <a16:creationId xmlns:a16="http://schemas.microsoft.com/office/drawing/2014/main" id="{F52E8B0D-F187-D74F-9F65-8F7BDC4D921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9696;p69">
                <a:extLst>
                  <a:ext uri="{FF2B5EF4-FFF2-40B4-BE49-F238E27FC236}">
                    <a16:creationId xmlns:a16="http://schemas.microsoft.com/office/drawing/2014/main" id="{AC0260E4-7C92-8A42-A30E-AC44C549729F}"/>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9697;p69">
                <a:extLst>
                  <a:ext uri="{FF2B5EF4-FFF2-40B4-BE49-F238E27FC236}">
                    <a16:creationId xmlns:a16="http://schemas.microsoft.com/office/drawing/2014/main" id="{A20D9816-7FA2-5C40-B60A-5D6C154E53A1}"/>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9698;p69">
                <a:extLst>
                  <a:ext uri="{FF2B5EF4-FFF2-40B4-BE49-F238E27FC236}">
                    <a16:creationId xmlns:a16="http://schemas.microsoft.com/office/drawing/2014/main" id="{78E45652-5B3F-1C4B-B828-7DD1937546EF}"/>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9699;p69">
                <a:extLst>
                  <a:ext uri="{FF2B5EF4-FFF2-40B4-BE49-F238E27FC236}">
                    <a16:creationId xmlns:a16="http://schemas.microsoft.com/office/drawing/2014/main" id="{52EF2C72-F0DB-9640-BB9E-613E4D09C424}"/>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9700;p69">
                <a:extLst>
                  <a:ext uri="{FF2B5EF4-FFF2-40B4-BE49-F238E27FC236}">
                    <a16:creationId xmlns:a16="http://schemas.microsoft.com/office/drawing/2014/main" id="{805D5A22-83B8-0341-ABF7-2CE3095D3FF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9701;p69">
                <a:extLst>
                  <a:ext uri="{FF2B5EF4-FFF2-40B4-BE49-F238E27FC236}">
                    <a16:creationId xmlns:a16="http://schemas.microsoft.com/office/drawing/2014/main" id="{C70F3E0E-383F-7A4E-9EEC-33EF465A0134}"/>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9702;p69">
                <a:extLst>
                  <a:ext uri="{FF2B5EF4-FFF2-40B4-BE49-F238E27FC236}">
                    <a16:creationId xmlns:a16="http://schemas.microsoft.com/office/drawing/2014/main" id="{C92E4B34-0204-F441-A53A-2364B3388BD3}"/>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9703;p69">
                <a:extLst>
                  <a:ext uri="{FF2B5EF4-FFF2-40B4-BE49-F238E27FC236}">
                    <a16:creationId xmlns:a16="http://schemas.microsoft.com/office/drawing/2014/main" id="{43CA6491-7ED5-5748-97A2-A8B4DBF603B1}"/>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9704;p69">
                <a:extLst>
                  <a:ext uri="{FF2B5EF4-FFF2-40B4-BE49-F238E27FC236}">
                    <a16:creationId xmlns:a16="http://schemas.microsoft.com/office/drawing/2014/main" id="{10377BC7-D4C0-8149-A99C-65C0A5E12C76}"/>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9705;p69">
                <a:extLst>
                  <a:ext uri="{FF2B5EF4-FFF2-40B4-BE49-F238E27FC236}">
                    <a16:creationId xmlns:a16="http://schemas.microsoft.com/office/drawing/2014/main" id="{6D415707-AC0D-0B47-BFC7-11D041316732}"/>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9" name="Google Shape;9706;p69">
                <a:extLst>
                  <a:ext uri="{FF2B5EF4-FFF2-40B4-BE49-F238E27FC236}">
                    <a16:creationId xmlns:a16="http://schemas.microsoft.com/office/drawing/2014/main" id="{808DB02A-CD66-D348-B108-818D1F504EF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0" name="Google Shape;9707;p69">
                <a:extLst>
                  <a:ext uri="{FF2B5EF4-FFF2-40B4-BE49-F238E27FC236}">
                    <a16:creationId xmlns:a16="http://schemas.microsoft.com/office/drawing/2014/main" id="{8A52E84C-DCDA-5447-ABDE-036C9F556586}"/>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1" name="Google Shape;9708;p69">
                <a:extLst>
                  <a:ext uri="{FF2B5EF4-FFF2-40B4-BE49-F238E27FC236}">
                    <a16:creationId xmlns:a16="http://schemas.microsoft.com/office/drawing/2014/main" id="{DE82C062-388D-D148-BE2E-A279B901DA8D}"/>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2" name="Google Shape;9709;p69">
                <a:extLst>
                  <a:ext uri="{FF2B5EF4-FFF2-40B4-BE49-F238E27FC236}">
                    <a16:creationId xmlns:a16="http://schemas.microsoft.com/office/drawing/2014/main" id="{BCE0E292-405D-0948-9C03-EA4080CB0163}"/>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3" name="Google Shape;9710;p69">
                <a:extLst>
                  <a:ext uri="{FF2B5EF4-FFF2-40B4-BE49-F238E27FC236}">
                    <a16:creationId xmlns:a16="http://schemas.microsoft.com/office/drawing/2014/main" id="{48A5FFC1-6838-BB49-AB75-F58E379A91D6}"/>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4" name="Google Shape;9711;p69">
                <a:extLst>
                  <a:ext uri="{FF2B5EF4-FFF2-40B4-BE49-F238E27FC236}">
                    <a16:creationId xmlns:a16="http://schemas.microsoft.com/office/drawing/2014/main" id="{5613EA34-2A75-4B45-B74E-52A8D7378B1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5" name="Google Shape;9712;p69">
                <a:extLst>
                  <a:ext uri="{FF2B5EF4-FFF2-40B4-BE49-F238E27FC236}">
                    <a16:creationId xmlns:a16="http://schemas.microsoft.com/office/drawing/2014/main" id="{1A33BB47-53ED-2D44-B16B-BDAFFE62251E}"/>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Tree>
    <p:extLst>
      <p:ext uri="{BB962C8B-B14F-4D97-AF65-F5344CB8AC3E}">
        <p14:creationId xmlns:p14="http://schemas.microsoft.com/office/powerpoint/2010/main" val="84210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F76626B0-491B-4DF3-9F3F-52B49B12230F}"/>
              </a:ext>
            </a:extLst>
          </p:cNvPr>
          <p:cNvGrpSpPr/>
          <p:nvPr/>
        </p:nvGrpSpPr>
        <p:grpSpPr>
          <a:xfrm>
            <a:off x="1534795" y="1440983"/>
            <a:ext cx="4358119" cy="4917688"/>
            <a:chOff x="921619" y="915429"/>
            <a:chExt cx="3268589" cy="3688266"/>
          </a:xfrm>
        </p:grpSpPr>
        <p:sp>
          <p:nvSpPr>
            <p:cNvPr id="121" name="Rectangle: Rounded Corners 120" descr="Badge 1">
              <a:extLst>
                <a:ext uri="{FF2B5EF4-FFF2-40B4-BE49-F238E27FC236}">
                  <a16:creationId xmlns:a16="http://schemas.microsoft.com/office/drawing/2014/main" id="{48E24030-1ABA-43AB-93DB-6BA906EB3FC1}"/>
                </a:ext>
              </a:extLst>
            </p:cNvPr>
            <p:cNvSpPr/>
            <p:nvPr/>
          </p:nvSpPr>
          <p:spPr>
            <a:xfrm>
              <a:off x="921619" y="915429"/>
              <a:ext cx="673041" cy="673041"/>
            </a:xfrm>
            <a:prstGeom prst="roundRect">
              <a:avLst>
                <a:gd name="adj" fmla="val 16670"/>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2" name="Freeform: Shape 121">
              <a:extLst>
                <a:ext uri="{FF2B5EF4-FFF2-40B4-BE49-F238E27FC236}">
                  <a16:creationId xmlns:a16="http://schemas.microsoft.com/office/drawing/2014/main" id="{CD2BB4F7-0DAD-4A1C-8CF1-6800CF7746BA}"/>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2133" dirty="0">
                  <a:solidFill>
                    <a:srgbClr val="FFFFFF"/>
                  </a:solidFill>
                  <a:latin typeface="Hind Vadodara" panose="020B0604020202020204" charset="0"/>
                  <a:cs typeface="Hind Vadodara" panose="020B0604020202020204" charset="0"/>
                  <a:sym typeface="Arial"/>
                </a:rPr>
                <a:t>Establish an effective leadership team</a:t>
              </a:r>
            </a:p>
          </p:txBody>
        </p:sp>
        <p:sp>
          <p:nvSpPr>
            <p:cNvPr id="123" name="Rectangle: Rounded Corners 122" descr="Badge">
              <a:extLst>
                <a:ext uri="{FF2B5EF4-FFF2-40B4-BE49-F238E27FC236}">
                  <a16:creationId xmlns:a16="http://schemas.microsoft.com/office/drawing/2014/main" id="{87C67A42-B5C3-40E1-918E-0436FBBFBF3D}"/>
                </a:ext>
              </a:extLst>
            </p:cNvPr>
            <p:cNvSpPr/>
            <p:nvPr/>
          </p:nvSpPr>
          <p:spPr>
            <a:xfrm>
              <a:off x="921619" y="1669235"/>
              <a:ext cx="673041" cy="673041"/>
            </a:xfrm>
            <a:prstGeom prst="roundRect">
              <a:avLst>
                <a:gd name="adj" fmla="val 16670"/>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4" name="Freeform: Shape 123">
              <a:extLst>
                <a:ext uri="{FF2B5EF4-FFF2-40B4-BE49-F238E27FC236}">
                  <a16:creationId xmlns:a16="http://schemas.microsoft.com/office/drawing/2014/main" id="{F7D08BB6-DA4B-44F5-BA1C-5F1061A9EA1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2133" dirty="0">
                  <a:solidFill>
                    <a:srgbClr val="FFFFFF"/>
                  </a:solidFill>
                  <a:latin typeface="Hind Vadodara" panose="020B0604020202020204" charset="0"/>
                  <a:cs typeface="Hind Vadodara" panose="020B0604020202020204" charset="0"/>
                  <a:sym typeface="Arial"/>
                </a:rPr>
                <a:t>Develop a brief statement of purpose</a:t>
              </a:r>
            </a:p>
          </p:txBody>
        </p:sp>
        <p:sp>
          <p:nvSpPr>
            <p:cNvPr id="125" name="Rectangle: Rounded Corners 124" descr="Badge 3">
              <a:extLst>
                <a:ext uri="{FF2B5EF4-FFF2-40B4-BE49-F238E27FC236}">
                  <a16:creationId xmlns:a16="http://schemas.microsoft.com/office/drawing/2014/main" id="{AC41B807-BFDA-4191-8AC4-BD58DE724A1E}"/>
                </a:ext>
              </a:extLst>
            </p:cNvPr>
            <p:cNvSpPr/>
            <p:nvPr/>
          </p:nvSpPr>
          <p:spPr>
            <a:xfrm>
              <a:off x="921619" y="2423041"/>
              <a:ext cx="673041" cy="673041"/>
            </a:xfrm>
            <a:prstGeom prst="roundRect">
              <a:avLst>
                <a:gd name="adj" fmla="val 16670"/>
              </a:avLst>
            </a:pr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6" name="Freeform: Shape 125">
              <a:extLst>
                <a:ext uri="{FF2B5EF4-FFF2-40B4-BE49-F238E27FC236}">
                  <a16:creationId xmlns:a16="http://schemas.microsoft.com/office/drawing/2014/main" id="{B045849D-3AFD-4420-9805-15CDC7E8D546}"/>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2133" dirty="0">
                  <a:solidFill>
                    <a:srgbClr val="FFFFFF"/>
                  </a:solidFill>
                  <a:latin typeface="Hind Vadodara" panose="020B0604020202020204" charset="0"/>
                  <a:cs typeface="Hind Vadodara" panose="020B0604020202020204" charset="0"/>
                  <a:sym typeface="Arial"/>
                </a:rPr>
                <a:t>Identify positive school-wide behavior expectations</a:t>
              </a:r>
            </a:p>
          </p:txBody>
        </p:sp>
        <p:sp>
          <p:nvSpPr>
            <p:cNvPr id="127" name="Rectangle: Rounded Corners 126" descr="Badge 4">
              <a:extLst>
                <a:ext uri="{FF2B5EF4-FFF2-40B4-BE49-F238E27FC236}">
                  <a16:creationId xmlns:a16="http://schemas.microsoft.com/office/drawing/2014/main" id="{802C19C0-6554-4075-9FFA-4B1B1BB8B0D3}"/>
                </a:ext>
              </a:extLst>
            </p:cNvPr>
            <p:cNvSpPr/>
            <p:nvPr/>
          </p:nvSpPr>
          <p:spPr>
            <a:xfrm>
              <a:off x="921619" y="3176847"/>
              <a:ext cx="673041" cy="673041"/>
            </a:xfrm>
            <a:prstGeom prst="roundRect">
              <a:avLst>
                <a:gd name="adj" fmla="val 16670"/>
              </a:avLst>
            </a:pr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8" name="Freeform: Shape 127">
              <a:extLst>
                <a:ext uri="{FF2B5EF4-FFF2-40B4-BE49-F238E27FC236}">
                  <a16:creationId xmlns:a16="http://schemas.microsoft.com/office/drawing/2014/main" id="{C45CFCCB-F949-4E3D-A2D9-00EC5FE7C19B}"/>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2133" dirty="0">
                  <a:solidFill>
                    <a:srgbClr val="FFFFFF"/>
                  </a:solidFill>
                  <a:latin typeface="Hind Vadodara" panose="020B0604020202020204" charset="0"/>
                  <a:cs typeface="Hind Vadodara" panose="020B0604020202020204" charset="0"/>
                  <a:sym typeface="Arial"/>
                </a:rPr>
                <a:t>Develop procedures to teach school-wide expectations</a:t>
              </a:r>
            </a:p>
          </p:txBody>
        </p:sp>
        <p:sp>
          <p:nvSpPr>
            <p:cNvPr id="129" name="Rectangle: Rounded Corners 128" descr="Badge 5">
              <a:extLst>
                <a:ext uri="{FF2B5EF4-FFF2-40B4-BE49-F238E27FC236}">
                  <a16:creationId xmlns:a16="http://schemas.microsoft.com/office/drawing/2014/main" id="{70BF5C92-1195-4D63-95C4-1A5048BB58B3}"/>
                </a:ext>
              </a:extLst>
            </p:cNvPr>
            <p:cNvSpPr/>
            <p:nvPr/>
          </p:nvSpPr>
          <p:spPr>
            <a:xfrm>
              <a:off x="921619" y="3930654"/>
              <a:ext cx="673041" cy="673041"/>
            </a:xfrm>
            <a:prstGeom prst="roundRect">
              <a:avLst>
                <a:gd name="adj" fmla="val 16670"/>
              </a:avLst>
            </a:pr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0" name="Freeform: Shape 129">
              <a:extLst>
                <a:ext uri="{FF2B5EF4-FFF2-40B4-BE49-F238E27FC236}">
                  <a16:creationId xmlns:a16="http://schemas.microsoft.com/office/drawing/2014/main" id="{E8B4B37E-504B-4BAB-A612-FA087CC734C4}"/>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2133" dirty="0">
                  <a:solidFill>
                    <a:srgbClr val="FFFFFF"/>
                  </a:solidFill>
                  <a:latin typeface="Hind Vadodara" panose="020B0604020202020204" charset="0"/>
                  <a:cs typeface="Hind Vadodara" panose="020B0604020202020204" charset="0"/>
                  <a:sym typeface="Arial"/>
                </a:rPr>
                <a:t>Develop procedures to teach class-wide expectations</a:t>
              </a:r>
            </a:p>
          </p:txBody>
        </p:sp>
      </p:grpSp>
      <p:grpSp>
        <p:nvGrpSpPr>
          <p:cNvPr id="107" name="Group 106">
            <a:extLst>
              <a:ext uri="{FF2B5EF4-FFF2-40B4-BE49-F238E27FC236}">
                <a16:creationId xmlns:a16="http://schemas.microsoft.com/office/drawing/2014/main" id="{575B1DA8-6048-4C51-B323-5577A2ED330F}"/>
              </a:ext>
            </a:extLst>
          </p:cNvPr>
          <p:cNvGrpSpPr/>
          <p:nvPr/>
        </p:nvGrpSpPr>
        <p:grpSpPr>
          <a:xfrm>
            <a:off x="6088876" y="1452253"/>
            <a:ext cx="4993309" cy="4917688"/>
            <a:chOff x="4968982" y="1003563"/>
            <a:chExt cx="3744982" cy="3688266"/>
          </a:xfrm>
        </p:grpSpPr>
        <p:sp>
          <p:nvSpPr>
            <p:cNvPr id="109" name="Rectangle: Rounded Corners 108" descr="Badge 6">
              <a:extLst>
                <a:ext uri="{FF2B5EF4-FFF2-40B4-BE49-F238E27FC236}">
                  <a16:creationId xmlns:a16="http://schemas.microsoft.com/office/drawing/2014/main" id="{C08C3990-B37D-465D-8F16-037DFCFDD8DD}"/>
                </a:ext>
              </a:extLst>
            </p:cNvPr>
            <p:cNvSpPr/>
            <p:nvPr/>
          </p:nvSpPr>
          <p:spPr>
            <a:xfrm>
              <a:off x="4968982" y="1003563"/>
              <a:ext cx="673041" cy="673041"/>
            </a:xfrm>
            <a:prstGeom prst="roundRect">
              <a:avLst>
                <a:gd name="adj" fmla="val 16670"/>
              </a:avLst>
            </a:prstGeom>
            <a: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0" name="Freeform: Shape 109">
              <a:extLst>
                <a:ext uri="{FF2B5EF4-FFF2-40B4-BE49-F238E27FC236}">
                  <a16:creationId xmlns:a16="http://schemas.microsoft.com/office/drawing/2014/main" id="{C7297B75-69B2-4463-ABC5-9280389C9508}"/>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2133" dirty="0">
                  <a:solidFill>
                    <a:srgbClr val="FFFFFF"/>
                  </a:solidFill>
                  <a:latin typeface="Hind Vadodara" panose="020B0604020202020204" charset="0"/>
                  <a:cs typeface="Hind Vadodara" panose="020B0604020202020204" charset="0"/>
                  <a:sym typeface="Arial"/>
                </a:rPr>
                <a:t>Develop a continuum  to strengthen appropriate behaviors</a:t>
              </a:r>
            </a:p>
          </p:txBody>
        </p:sp>
        <p:sp>
          <p:nvSpPr>
            <p:cNvPr id="111" name="Rectangle: Rounded Corners 110" descr="Badge 7">
              <a:extLst>
                <a:ext uri="{FF2B5EF4-FFF2-40B4-BE49-F238E27FC236}">
                  <a16:creationId xmlns:a16="http://schemas.microsoft.com/office/drawing/2014/main" id="{75297958-C1F7-4CF8-8729-A86768540184}"/>
                </a:ext>
              </a:extLst>
            </p:cNvPr>
            <p:cNvSpPr/>
            <p:nvPr/>
          </p:nvSpPr>
          <p:spPr>
            <a:xfrm>
              <a:off x="4968982" y="1757369"/>
              <a:ext cx="673041" cy="673041"/>
            </a:xfrm>
            <a:prstGeom prst="roundRect">
              <a:avLst>
                <a:gd name="adj" fmla="val 16670"/>
              </a:avLst>
            </a:prstGeom>
            <a: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2" name="Freeform: Shape 111">
              <a:extLst>
                <a:ext uri="{FF2B5EF4-FFF2-40B4-BE49-F238E27FC236}">
                  <a16:creationId xmlns:a16="http://schemas.microsoft.com/office/drawing/2014/main" id="{FAA34E11-CA02-449C-B3D6-118B8EBB6565}"/>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2133" dirty="0">
                  <a:solidFill>
                    <a:srgbClr val="FFFFFF"/>
                  </a:solidFill>
                  <a:latin typeface="Hind Vadodara" panose="020B0604020202020204" charset="0"/>
                  <a:cs typeface="Hind Vadodara" panose="020B0604020202020204" charset="0"/>
                  <a:sym typeface="Arial"/>
                </a:rPr>
                <a:t>Develop a continuum to discourage violations of expectations</a:t>
              </a:r>
            </a:p>
          </p:txBody>
        </p:sp>
        <p:sp>
          <p:nvSpPr>
            <p:cNvPr id="113" name="Rectangle: Rounded Corners 112" descr="Badge 8">
              <a:extLst>
                <a:ext uri="{FF2B5EF4-FFF2-40B4-BE49-F238E27FC236}">
                  <a16:creationId xmlns:a16="http://schemas.microsoft.com/office/drawing/2014/main" id="{58D3B169-09FB-49B4-B1C7-C8ADE55759FF}"/>
                </a:ext>
              </a:extLst>
            </p:cNvPr>
            <p:cNvSpPr/>
            <p:nvPr/>
          </p:nvSpPr>
          <p:spPr>
            <a:xfrm>
              <a:off x="4968982" y="2511175"/>
              <a:ext cx="673041" cy="673041"/>
            </a:xfrm>
            <a:prstGeom prst="roundRect">
              <a:avLst>
                <a:gd name="adj" fmla="val 16670"/>
              </a:avLst>
            </a:prstGeom>
            <a: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4" name="Freeform: Shape 113">
              <a:extLst>
                <a:ext uri="{FF2B5EF4-FFF2-40B4-BE49-F238E27FC236}">
                  <a16:creationId xmlns:a16="http://schemas.microsoft.com/office/drawing/2014/main" id="{376AECA2-52F4-4DC0-8491-1FF05BBC55C3}"/>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2133" dirty="0">
                  <a:solidFill>
                    <a:srgbClr val="FFFFFF"/>
                  </a:solidFill>
                  <a:latin typeface="Hind Vadodara" panose="020B0604020202020204" charset="0"/>
                  <a:cs typeface="Hind Vadodara" panose="020B0604020202020204" charset="0"/>
                  <a:sym typeface="Arial"/>
                </a:rPr>
                <a:t>Develop data-based procedures for monitoring</a:t>
              </a:r>
            </a:p>
          </p:txBody>
        </p:sp>
        <p:sp>
          <p:nvSpPr>
            <p:cNvPr id="115" name="Rectangle: Rounded Corners 114" descr="Badge 9">
              <a:extLst>
                <a:ext uri="{FF2B5EF4-FFF2-40B4-BE49-F238E27FC236}">
                  <a16:creationId xmlns:a16="http://schemas.microsoft.com/office/drawing/2014/main" id="{0D8A85EC-7E61-419F-95FD-F9814318480D}"/>
                </a:ext>
              </a:extLst>
            </p:cNvPr>
            <p:cNvSpPr/>
            <p:nvPr/>
          </p:nvSpPr>
          <p:spPr>
            <a:xfrm>
              <a:off x="4968982" y="3264981"/>
              <a:ext cx="673041" cy="673041"/>
            </a:xfrm>
            <a:prstGeom prst="roundRect">
              <a:avLst>
                <a:gd name="adj" fmla="val 16670"/>
              </a:avLst>
            </a:prstGeom>
            <a: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6" name="Freeform: Shape 115">
              <a:extLst>
                <a:ext uri="{FF2B5EF4-FFF2-40B4-BE49-F238E27FC236}">
                  <a16:creationId xmlns:a16="http://schemas.microsoft.com/office/drawing/2014/main" id="{87709BD0-F77B-41A0-BB01-51A0D523B490}"/>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2133" dirty="0">
                  <a:solidFill>
                    <a:srgbClr val="FFFFFF"/>
                  </a:solidFill>
                  <a:latin typeface="Hind Vadodara" panose="020B0604020202020204" charset="0"/>
                  <a:cs typeface="Hind Vadodara" panose="020B0604020202020204" charset="0"/>
                  <a:sym typeface="Arial"/>
                </a:rPr>
                <a:t>Develop systems to support staff</a:t>
              </a:r>
            </a:p>
          </p:txBody>
        </p:sp>
        <p:sp>
          <p:nvSpPr>
            <p:cNvPr id="117" name="Rectangle: Rounded Corners 116" descr="Badge 10">
              <a:extLst>
                <a:ext uri="{FF2B5EF4-FFF2-40B4-BE49-F238E27FC236}">
                  <a16:creationId xmlns:a16="http://schemas.microsoft.com/office/drawing/2014/main" id="{FB1586BF-6840-429B-BA7B-54B75E1E3C82}"/>
                </a:ext>
              </a:extLst>
            </p:cNvPr>
            <p:cNvSpPr/>
            <p:nvPr/>
          </p:nvSpPr>
          <p:spPr>
            <a:xfrm>
              <a:off x="4968982" y="4018788"/>
              <a:ext cx="673041" cy="673041"/>
            </a:xfrm>
            <a:prstGeom prst="roundRect">
              <a:avLst>
                <a:gd name="adj" fmla="val 16670"/>
              </a:avLst>
            </a:prstGeom>
            <a: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8" name="Freeform: Shape 117">
              <a:extLst>
                <a:ext uri="{FF2B5EF4-FFF2-40B4-BE49-F238E27FC236}">
                  <a16:creationId xmlns:a16="http://schemas.microsoft.com/office/drawing/2014/main" id="{C761252A-82CE-4E83-98A6-9D530FA5384C}"/>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2133" dirty="0">
                  <a:solidFill>
                    <a:srgbClr val="FFFFFF"/>
                  </a:solidFill>
                  <a:latin typeface="Hind Vadodara" panose="020B0604020202020204" charset="0"/>
                  <a:cs typeface="Hind Vadodara" panose="020B0604020202020204" charset="0"/>
                  <a:sym typeface="Arial"/>
                </a:rPr>
                <a:t>Build routines to ensure ongoing implementation</a:t>
              </a:r>
            </a:p>
          </p:txBody>
        </p:sp>
      </p:grpSp>
      <p:sp>
        <p:nvSpPr>
          <p:cNvPr id="132" name="Freeform: Shape 131">
            <a:extLst>
              <a:ext uri="{FF2B5EF4-FFF2-40B4-BE49-F238E27FC236}">
                <a16:creationId xmlns:a16="http://schemas.microsoft.com/office/drawing/2014/main" id="{B9E9C2F9-D98C-4B15-AECB-B7870827AF80}"/>
              </a:ext>
            </a:extLst>
          </p:cNvPr>
          <p:cNvSpPr/>
          <p:nvPr/>
        </p:nvSpPr>
        <p:spPr>
          <a:xfrm>
            <a:off x="1263269" y="292115"/>
            <a:ext cx="9988625" cy="897388"/>
          </a:xfrm>
          <a:custGeom>
            <a:avLst/>
            <a:gdLst>
              <a:gd name="connsiteX0" fmla="*/ 0 w 5442331"/>
              <a:gd name="connsiteY0" fmla="*/ 67304 h 673041"/>
              <a:gd name="connsiteX1" fmla="*/ 67304 w 5442331"/>
              <a:gd name="connsiteY1" fmla="*/ 0 h 673041"/>
              <a:gd name="connsiteX2" fmla="*/ 5375027 w 5442331"/>
              <a:gd name="connsiteY2" fmla="*/ 0 h 673041"/>
              <a:gd name="connsiteX3" fmla="*/ 5442331 w 5442331"/>
              <a:gd name="connsiteY3" fmla="*/ 67304 h 673041"/>
              <a:gd name="connsiteX4" fmla="*/ 5442331 w 5442331"/>
              <a:gd name="connsiteY4" fmla="*/ 605737 h 673041"/>
              <a:gd name="connsiteX5" fmla="*/ 5375027 w 5442331"/>
              <a:gd name="connsiteY5" fmla="*/ 673041 h 673041"/>
              <a:gd name="connsiteX6" fmla="*/ 67304 w 5442331"/>
              <a:gd name="connsiteY6" fmla="*/ 673041 h 673041"/>
              <a:gd name="connsiteX7" fmla="*/ 0 w 5442331"/>
              <a:gd name="connsiteY7" fmla="*/ 605737 h 673041"/>
              <a:gd name="connsiteX8" fmla="*/ 0 w 5442331"/>
              <a:gd name="connsiteY8" fmla="*/ 67304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2331" h="673041">
                <a:moveTo>
                  <a:pt x="0" y="67304"/>
                </a:moveTo>
                <a:cubicBezTo>
                  <a:pt x="0" y="30133"/>
                  <a:pt x="30133" y="0"/>
                  <a:pt x="67304" y="0"/>
                </a:cubicBezTo>
                <a:lnTo>
                  <a:pt x="5375027" y="0"/>
                </a:lnTo>
                <a:cubicBezTo>
                  <a:pt x="5412198" y="0"/>
                  <a:pt x="5442331" y="30133"/>
                  <a:pt x="5442331" y="67304"/>
                </a:cubicBezTo>
                <a:lnTo>
                  <a:pt x="5442331" y="605737"/>
                </a:lnTo>
                <a:cubicBezTo>
                  <a:pt x="5442331" y="642908"/>
                  <a:pt x="5412198" y="673041"/>
                  <a:pt x="5375027" y="673041"/>
                </a:cubicBezTo>
                <a:lnTo>
                  <a:pt x="67304" y="673041"/>
                </a:lnTo>
                <a:cubicBezTo>
                  <a:pt x="30133" y="673041"/>
                  <a:pt x="0" y="642908"/>
                  <a:pt x="0" y="605737"/>
                </a:cubicBezTo>
                <a:lnTo>
                  <a:pt x="0" y="673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884" tIns="94017" rIns="127884" bIns="94017" numCol="1" spcCol="1270" anchor="ctr" anchorCtr="0">
            <a:noAutofit/>
          </a:bodyPr>
          <a:lstStyle/>
          <a:p>
            <a:pPr algn="ctr" defTabSz="2370607">
              <a:lnSpc>
                <a:spcPct val="90000"/>
              </a:lnSpc>
              <a:spcBef>
                <a:spcPct val="0"/>
              </a:spcBef>
              <a:spcAft>
                <a:spcPct val="35000"/>
              </a:spcAft>
              <a:buClr>
                <a:srgbClr val="000000"/>
              </a:buClr>
              <a:defRPr/>
            </a:pPr>
            <a:r>
              <a:rPr lang="en" sz="4000" dirty="0">
                <a:solidFill>
                  <a:srgbClr val="FFFFFF"/>
                </a:solidFill>
                <a:latin typeface="Poppins Medium" panose="020B0604020202020204" charset="0"/>
                <a:cs typeface="Poppins Medium" panose="020B0604020202020204" charset="0"/>
                <a:sym typeface="Arial"/>
              </a:rPr>
              <a:t>GETTING STARTED WITH SWPBIS</a:t>
            </a:r>
            <a:endParaRPr lang="en-US" sz="4000" dirty="0">
              <a:solidFill>
                <a:srgbClr val="FFFFFF"/>
              </a:solidFill>
              <a:latin typeface="Poppins Medium" panose="020B0604020202020204" charset="0"/>
              <a:cs typeface="Poppins Medium" panose="020B0604020202020204" charset="0"/>
              <a:sym typeface="Arial"/>
            </a:endParaRPr>
          </a:p>
        </p:txBody>
      </p:sp>
    </p:spTree>
    <p:extLst>
      <p:ext uri="{BB962C8B-B14F-4D97-AF65-F5344CB8AC3E}">
        <p14:creationId xmlns:p14="http://schemas.microsoft.com/office/powerpoint/2010/main" val="3426122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20740-C7B2-274E-8EE9-0C20F19F750D}"/>
              </a:ext>
            </a:extLst>
          </p:cNvPr>
          <p:cNvSpPr>
            <a:spLocks noGrp="1"/>
          </p:cNvSpPr>
          <p:nvPr>
            <p:ph type="title"/>
          </p:nvPr>
        </p:nvSpPr>
        <p:spPr>
          <a:xfrm rot="-294">
            <a:off x="1869133" y="3789451"/>
            <a:ext cx="3750618" cy="1122400"/>
          </a:xfrm>
        </p:spPr>
        <p:txBody>
          <a:bodyPr/>
          <a:lstStyle/>
          <a:p>
            <a:r>
              <a:rPr lang="en-US" sz="4267" dirty="0"/>
              <a:t>Step 2: </a:t>
            </a:r>
            <a:r>
              <a:rPr lang="en-US" sz="4400" dirty="0"/>
              <a:t>DEVELOPING A STATEMENT OF PURPOSE</a:t>
            </a:r>
            <a:endParaRPr lang="en-US" sz="4267" dirty="0"/>
          </a:p>
        </p:txBody>
      </p:sp>
    </p:spTree>
    <p:extLst>
      <p:ext uri="{BB962C8B-B14F-4D97-AF65-F5344CB8AC3E}">
        <p14:creationId xmlns:p14="http://schemas.microsoft.com/office/powerpoint/2010/main" val="3960708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B047D-7CC8-48EF-9A2F-9C8BA6048731}"/>
              </a:ext>
            </a:extLst>
          </p:cNvPr>
          <p:cNvSpPr>
            <a:spLocks noGrp="1"/>
          </p:cNvSpPr>
          <p:nvPr>
            <p:ph type="title" idx="6"/>
          </p:nvPr>
        </p:nvSpPr>
        <p:spPr/>
        <p:txBody>
          <a:bodyPr/>
          <a:lstStyle/>
          <a:p>
            <a:r>
              <a:rPr lang="en-US" dirty="0"/>
              <a:t>GUIDELINES FOR PURPOSE STATEMENT</a:t>
            </a:r>
          </a:p>
        </p:txBody>
      </p:sp>
      <p:grpSp>
        <p:nvGrpSpPr>
          <p:cNvPr id="6" name="Group 5">
            <a:extLst>
              <a:ext uri="{FF2B5EF4-FFF2-40B4-BE49-F238E27FC236}">
                <a16:creationId xmlns:a16="http://schemas.microsoft.com/office/drawing/2014/main" id="{A7CE1E28-732D-4847-8062-EA946EB16BD0}"/>
              </a:ext>
            </a:extLst>
          </p:cNvPr>
          <p:cNvGrpSpPr/>
          <p:nvPr/>
        </p:nvGrpSpPr>
        <p:grpSpPr>
          <a:xfrm rot="1778477">
            <a:off x="10648375" y="207769"/>
            <a:ext cx="1395847" cy="1350528"/>
            <a:chOff x="1568917" y="46321"/>
            <a:chExt cx="2223435" cy="2223435"/>
          </a:xfrm>
        </p:grpSpPr>
        <p:sp>
          <p:nvSpPr>
            <p:cNvPr id="7" name="Oval 6">
              <a:extLst>
                <a:ext uri="{FF2B5EF4-FFF2-40B4-BE49-F238E27FC236}">
                  <a16:creationId xmlns:a16="http://schemas.microsoft.com/office/drawing/2014/main" id="{71D4308E-2A1C-4D21-83E4-E351AD999A4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sz="2400"/>
            </a:p>
          </p:txBody>
        </p:sp>
        <p:sp>
          <p:nvSpPr>
            <p:cNvPr id="8" name="Oval 4">
              <a:extLst>
                <a:ext uri="{FF2B5EF4-FFF2-40B4-BE49-F238E27FC236}">
                  <a16:creationId xmlns:a16="http://schemas.microsoft.com/office/drawing/2014/main" id="{23A5C275-F99E-4A60-B9C8-6B343BCDB717}"/>
                </a:ext>
              </a:extLst>
            </p:cNvPr>
            <p:cNvSpPr txBox="1"/>
            <p:nvPr/>
          </p:nvSpPr>
          <p:spPr>
            <a:xfrm>
              <a:off x="1664768" y="573069"/>
              <a:ext cx="1944681"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pPr>
              <a:r>
                <a:rPr lang="en-US" sz="2400" dirty="0">
                  <a:solidFill>
                    <a:schemeClr val="bg1"/>
                  </a:solidFill>
                  <a:latin typeface="Poppins Medium" panose="020B0604020202020204" charset="0"/>
                  <a:cs typeface="Poppins Medium" panose="020B0604020202020204" charset="0"/>
                </a:rPr>
                <a:t>Practices</a:t>
              </a:r>
            </a:p>
          </p:txBody>
        </p:sp>
      </p:grpSp>
      <p:grpSp>
        <p:nvGrpSpPr>
          <p:cNvPr id="9" name="Group 8">
            <a:extLst>
              <a:ext uri="{FF2B5EF4-FFF2-40B4-BE49-F238E27FC236}">
                <a16:creationId xmlns:a16="http://schemas.microsoft.com/office/drawing/2014/main" id="{C42C4A27-DFC2-4315-90EB-68764FE4A4BA}"/>
              </a:ext>
            </a:extLst>
          </p:cNvPr>
          <p:cNvGrpSpPr/>
          <p:nvPr/>
        </p:nvGrpSpPr>
        <p:grpSpPr>
          <a:xfrm>
            <a:off x="10402440" y="872828"/>
            <a:ext cx="1159651" cy="1159651"/>
            <a:chOff x="3702262" y="2375914"/>
            <a:chExt cx="869738" cy="869738"/>
          </a:xfrm>
        </p:grpSpPr>
        <p:sp>
          <p:nvSpPr>
            <p:cNvPr id="10" name="Google Shape;660;p43">
              <a:extLst>
                <a:ext uri="{FF2B5EF4-FFF2-40B4-BE49-F238E27FC236}">
                  <a16:creationId xmlns:a16="http://schemas.microsoft.com/office/drawing/2014/main" id="{E4829F39-E45A-48D0-A4B1-CBCF8E4B4FCD}"/>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endParaRPr sz="2400"/>
            </a:p>
          </p:txBody>
        </p:sp>
        <p:grpSp>
          <p:nvGrpSpPr>
            <p:cNvPr id="11" name="Google Shape;7667;p68">
              <a:extLst>
                <a:ext uri="{FF2B5EF4-FFF2-40B4-BE49-F238E27FC236}">
                  <a16:creationId xmlns:a16="http://schemas.microsoft.com/office/drawing/2014/main" id="{0044CE1E-413A-4620-88F9-D520DA08A559}"/>
                </a:ext>
              </a:extLst>
            </p:cNvPr>
            <p:cNvGrpSpPr>
              <a:grpSpLocks noChangeAspect="1"/>
            </p:cNvGrpSpPr>
            <p:nvPr/>
          </p:nvGrpSpPr>
          <p:grpSpPr>
            <a:xfrm>
              <a:off x="3990570" y="2588681"/>
              <a:ext cx="320080" cy="457200"/>
              <a:chOff x="1341612" y="3340055"/>
              <a:chExt cx="259399" cy="370524"/>
            </a:xfrm>
          </p:grpSpPr>
          <p:sp>
            <p:nvSpPr>
              <p:cNvPr id="12" name="Google Shape;7668;p68">
                <a:extLst>
                  <a:ext uri="{FF2B5EF4-FFF2-40B4-BE49-F238E27FC236}">
                    <a16:creationId xmlns:a16="http://schemas.microsoft.com/office/drawing/2014/main" id="{C410F761-7B32-4361-AE25-C15D8F482D1E}"/>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endParaRPr sz="2400"/>
              </a:p>
            </p:txBody>
          </p:sp>
          <p:sp>
            <p:nvSpPr>
              <p:cNvPr id="13" name="Google Shape;7669;p68">
                <a:extLst>
                  <a:ext uri="{FF2B5EF4-FFF2-40B4-BE49-F238E27FC236}">
                    <a16:creationId xmlns:a16="http://schemas.microsoft.com/office/drawing/2014/main" id="{FA083879-F5FA-4A85-A6D0-FFFAFB740A2E}"/>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endParaRPr sz="2400"/>
              </a:p>
            </p:txBody>
          </p:sp>
          <p:sp>
            <p:nvSpPr>
              <p:cNvPr id="14" name="Google Shape;7670;p68">
                <a:extLst>
                  <a:ext uri="{FF2B5EF4-FFF2-40B4-BE49-F238E27FC236}">
                    <a16:creationId xmlns:a16="http://schemas.microsoft.com/office/drawing/2014/main" id="{C5476D58-2904-4289-9F83-603DFF2A58CD}"/>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endParaRPr sz="2400"/>
              </a:p>
            </p:txBody>
          </p:sp>
          <p:sp>
            <p:nvSpPr>
              <p:cNvPr id="15" name="Google Shape;7671;p68">
                <a:extLst>
                  <a:ext uri="{FF2B5EF4-FFF2-40B4-BE49-F238E27FC236}">
                    <a16:creationId xmlns:a16="http://schemas.microsoft.com/office/drawing/2014/main" id="{1C22B928-EE07-40F0-AAF5-1A00F653C2E8}"/>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endParaRPr sz="2400"/>
              </a:p>
            </p:txBody>
          </p:sp>
          <p:sp>
            <p:nvSpPr>
              <p:cNvPr id="16" name="Google Shape;7672;p68">
                <a:extLst>
                  <a:ext uri="{FF2B5EF4-FFF2-40B4-BE49-F238E27FC236}">
                    <a16:creationId xmlns:a16="http://schemas.microsoft.com/office/drawing/2014/main" id="{86419E5F-066F-4CD0-8966-BBCAA630D00B}"/>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endParaRPr sz="2400"/>
              </a:p>
            </p:txBody>
          </p:sp>
          <p:sp>
            <p:nvSpPr>
              <p:cNvPr id="17" name="Google Shape;7673;p68">
                <a:extLst>
                  <a:ext uri="{FF2B5EF4-FFF2-40B4-BE49-F238E27FC236}">
                    <a16:creationId xmlns:a16="http://schemas.microsoft.com/office/drawing/2014/main" id="{037E3E90-0B2F-4975-90F5-4334D3B066E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endParaRPr sz="2400"/>
              </a:p>
            </p:txBody>
          </p:sp>
          <p:sp>
            <p:nvSpPr>
              <p:cNvPr id="18" name="Google Shape;7674;p68">
                <a:extLst>
                  <a:ext uri="{FF2B5EF4-FFF2-40B4-BE49-F238E27FC236}">
                    <a16:creationId xmlns:a16="http://schemas.microsoft.com/office/drawing/2014/main" id="{29C169D4-FCB2-4A50-90BB-D4365170A8DF}"/>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endParaRPr sz="2400"/>
              </a:p>
            </p:txBody>
          </p:sp>
          <p:sp>
            <p:nvSpPr>
              <p:cNvPr id="19" name="Google Shape;7675;p68">
                <a:extLst>
                  <a:ext uri="{FF2B5EF4-FFF2-40B4-BE49-F238E27FC236}">
                    <a16:creationId xmlns:a16="http://schemas.microsoft.com/office/drawing/2014/main" id="{FA6567DC-A774-48BD-B84C-A57A6FEECAFF}"/>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2400"/>
              </a:p>
            </p:txBody>
          </p:sp>
          <p:sp>
            <p:nvSpPr>
              <p:cNvPr id="20" name="Google Shape;7676;p68">
                <a:extLst>
                  <a:ext uri="{FF2B5EF4-FFF2-40B4-BE49-F238E27FC236}">
                    <a16:creationId xmlns:a16="http://schemas.microsoft.com/office/drawing/2014/main" id="{EA88564E-44FD-4EC6-A7F8-A6B487769C03}"/>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2400"/>
              </a:p>
            </p:txBody>
          </p:sp>
          <p:sp>
            <p:nvSpPr>
              <p:cNvPr id="21" name="Google Shape;7677;p68">
                <a:extLst>
                  <a:ext uri="{FF2B5EF4-FFF2-40B4-BE49-F238E27FC236}">
                    <a16:creationId xmlns:a16="http://schemas.microsoft.com/office/drawing/2014/main" id="{2B97A3AD-5715-4FB6-B6D8-C736F23D6F36}"/>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2400"/>
              </a:p>
            </p:txBody>
          </p:sp>
          <p:sp>
            <p:nvSpPr>
              <p:cNvPr id="22" name="Google Shape;7678;p68">
                <a:extLst>
                  <a:ext uri="{FF2B5EF4-FFF2-40B4-BE49-F238E27FC236}">
                    <a16:creationId xmlns:a16="http://schemas.microsoft.com/office/drawing/2014/main" id="{96542C72-C0D5-453B-9964-629123B65672}"/>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2400"/>
              </a:p>
            </p:txBody>
          </p:sp>
          <p:sp>
            <p:nvSpPr>
              <p:cNvPr id="23" name="Google Shape;7679;p68">
                <a:extLst>
                  <a:ext uri="{FF2B5EF4-FFF2-40B4-BE49-F238E27FC236}">
                    <a16:creationId xmlns:a16="http://schemas.microsoft.com/office/drawing/2014/main" id="{B2AFDAC2-0B3D-4AAB-80B9-2E07728F09C7}"/>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2400"/>
              </a:p>
            </p:txBody>
          </p:sp>
          <p:sp>
            <p:nvSpPr>
              <p:cNvPr id="24" name="Google Shape;7680;p68">
                <a:extLst>
                  <a:ext uri="{FF2B5EF4-FFF2-40B4-BE49-F238E27FC236}">
                    <a16:creationId xmlns:a16="http://schemas.microsoft.com/office/drawing/2014/main" id="{7F582D98-1655-4BCA-A0A9-A1E68CCC171E}"/>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2400"/>
              </a:p>
            </p:txBody>
          </p:sp>
          <p:sp>
            <p:nvSpPr>
              <p:cNvPr id="25" name="Google Shape;7681;p68">
                <a:extLst>
                  <a:ext uri="{FF2B5EF4-FFF2-40B4-BE49-F238E27FC236}">
                    <a16:creationId xmlns:a16="http://schemas.microsoft.com/office/drawing/2014/main" id="{52DD615F-E36B-4CAF-83C3-BBB5FAD37926}"/>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endParaRPr sz="2400"/>
              </a:p>
            </p:txBody>
          </p:sp>
          <p:sp>
            <p:nvSpPr>
              <p:cNvPr id="26" name="Google Shape;7682;p68">
                <a:extLst>
                  <a:ext uri="{FF2B5EF4-FFF2-40B4-BE49-F238E27FC236}">
                    <a16:creationId xmlns:a16="http://schemas.microsoft.com/office/drawing/2014/main" id="{CB1CB928-14E5-4BE0-A83D-68AA3D82DF9B}"/>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endParaRPr sz="2400"/>
              </a:p>
            </p:txBody>
          </p:sp>
          <p:sp>
            <p:nvSpPr>
              <p:cNvPr id="27" name="Google Shape;7683;p68">
                <a:extLst>
                  <a:ext uri="{FF2B5EF4-FFF2-40B4-BE49-F238E27FC236}">
                    <a16:creationId xmlns:a16="http://schemas.microsoft.com/office/drawing/2014/main" id="{5BC7F498-A52A-422F-B161-6152D044D6D5}"/>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endParaRPr sz="2400"/>
              </a:p>
            </p:txBody>
          </p:sp>
          <p:sp>
            <p:nvSpPr>
              <p:cNvPr id="28" name="Google Shape;7684;p68">
                <a:extLst>
                  <a:ext uri="{FF2B5EF4-FFF2-40B4-BE49-F238E27FC236}">
                    <a16:creationId xmlns:a16="http://schemas.microsoft.com/office/drawing/2014/main" id="{6EA962D2-ABF2-4AD1-A1C8-CC7FD8896541}"/>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endParaRPr sz="2400"/>
              </a:p>
            </p:txBody>
          </p:sp>
          <p:sp>
            <p:nvSpPr>
              <p:cNvPr id="29" name="Google Shape;7685;p68">
                <a:extLst>
                  <a:ext uri="{FF2B5EF4-FFF2-40B4-BE49-F238E27FC236}">
                    <a16:creationId xmlns:a16="http://schemas.microsoft.com/office/drawing/2014/main" id="{A8F47BBD-7862-4667-88BF-052A417A6FD1}"/>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endParaRPr sz="2400"/>
              </a:p>
            </p:txBody>
          </p:sp>
        </p:grpSp>
      </p:grpSp>
      <p:sp>
        <p:nvSpPr>
          <p:cNvPr id="45" name="Google Shape;894;p52">
            <a:extLst>
              <a:ext uri="{FF2B5EF4-FFF2-40B4-BE49-F238E27FC236}">
                <a16:creationId xmlns:a16="http://schemas.microsoft.com/office/drawing/2014/main" id="{270B7B4A-AF51-41F5-8DA6-B1F180F83E0E}"/>
              </a:ext>
            </a:extLst>
          </p:cNvPr>
          <p:cNvSpPr txBox="1">
            <a:spLocks noGrp="1"/>
          </p:cNvSpPr>
          <p:nvPr>
            <p:ph type="ctrTitle"/>
          </p:nvPr>
        </p:nvSpPr>
        <p:spPr>
          <a:xfrm flipH="1">
            <a:off x="6304153" y="1965662"/>
            <a:ext cx="3042800" cy="1071644"/>
          </a:xfrm>
          <a:prstGeom prst="rect">
            <a:avLst/>
          </a:prstGeom>
        </p:spPr>
        <p:txBody>
          <a:bodyPr spcFirstLastPara="1" wrap="square" lIns="121900" tIns="121900" rIns="121900" bIns="121900" anchor="b" anchorCtr="0">
            <a:noAutofit/>
          </a:bodyPr>
          <a:lstStyle/>
          <a:p>
            <a:r>
              <a:rPr lang="en" sz="2667" dirty="0"/>
              <a:t>2 to 3 sentences in length</a:t>
            </a:r>
            <a:endParaRPr sz="2667" dirty="0"/>
          </a:p>
        </p:txBody>
      </p:sp>
      <p:sp>
        <p:nvSpPr>
          <p:cNvPr id="46" name="Google Shape;896;p52">
            <a:extLst>
              <a:ext uri="{FF2B5EF4-FFF2-40B4-BE49-F238E27FC236}">
                <a16:creationId xmlns:a16="http://schemas.microsoft.com/office/drawing/2014/main" id="{8847DED2-034F-40C1-B143-FC5D08BF103B}"/>
              </a:ext>
            </a:extLst>
          </p:cNvPr>
          <p:cNvSpPr txBox="1">
            <a:spLocks noGrp="1"/>
          </p:cNvSpPr>
          <p:nvPr>
            <p:ph type="ctrTitle" idx="2"/>
          </p:nvPr>
        </p:nvSpPr>
        <p:spPr>
          <a:xfrm flipH="1">
            <a:off x="6304153" y="4410796"/>
            <a:ext cx="3098000" cy="1182552"/>
          </a:xfrm>
          <a:prstGeom prst="rect">
            <a:avLst/>
          </a:prstGeom>
        </p:spPr>
        <p:txBody>
          <a:bodyPr spcFirstLastPara="1" wrap="square" lIns="121900" tIns="121900" rIns="121900" bIns="121900" anchor="b" anchorCtr="0">
            <a:noAutofit/>
          </a:bodyPr>
          <a:lstStyle/>
          <a:p>
            <a:r>
              <a:rPr lang="en" sz="2133" dirty="0"/>
              <a:t>Comprehensive in scope (</a:t>
            </a:r>
            <a:r>
              <a:rPr lang="en" sz="2133" i="1" dirty="0"/>
              <a:t>all</a:t>
            </a:r>
            <a:r>
              <a:rPr lang="en" sz="2133" dirty="0"/>
              <a:t> students, staff, &amp; settings)</a:t>
            </a:r>
            <a:endParaRPr sz="2133" dirty="0"/>
          </a:p>
        </p:txBody>
      </p:sp>
      <p:sp>
        <p:nvSpPr>
          <p:cNvPr id="47" name="Google Shape;898;p52">
            <a:extLst>
              <a:ext uri="{FF2B5EF4-FFF2-40B4-BE49-F238E27FC236}">
                <a16:creationId xmlns:a16="http://schemas.microsoft.com/office/drawing/2014/main" id="{12E80B33-969D-4D09-A80C-EF8A96129CFB}"/>
              </a:ext>
            </a:extLst>
          </p:cNvPr>
          <p:cNvSpPr txBox="1">
            <a:spLocks noGrp="1"/>
          </p:cNvSpPr>
          <p:nvPr>
            <p:ph type="ctrTitle" idx="4"/>
          </p:nvPr>
        </p:nvSpPr>
        <p:spPr>
          <a:xfrm flipH="1">
            <a:off x="1554383" y="1965662"/>
            <a:ext cx="3042800" cy="705201"/>
          </a:xfrm>
          <a:prstGeom prst="rect">
            <a:avLst/>
          </a:prstGeom>
        </p:spPr>
        <p:txBody>
          <a:bodyPr spcFirstLastPara="1" wrap="square" lIns="121900" tIns="121900" rIns="121900" bIns="121900" anchor="b" anchorCtr="0">
            <a:noAutofit/>
          </a:bodyPr>
          <a:lstStyle/>
          <a:p>
            <a:r>
              <a:rPr lang="en" sz="2667" dirty="0"/>
              <a:t>Positively stated</a:t>
            </a:r>
            <a:endParaRPr sz="2667" dirty="0"/>
          </a:p>
        </p:txBody>
      </p:sp>
      <p:sp>
        <p:nvSpPr>
          <p:cNvPr id="48" name="Google Shape;900;p52">
            <a:extLst>
              <a:ext uri="{FF2B5EF4-FFF2-40B4-BE49-F238E27FC236}">
                <a16:creationId xmlns:a16="http://schemas.microsoft.com/office/drawing/2014/main" id="{13B5C0AC-2F0B-4CAC-A319-A627F52D13EE}"/>
              </a:ext>
            </a:extLst>
          </p:cNvPr>
          <p:cNvSpPr txBox="1">
            <a:spLocks/>
          </p:cNvSpPr>
          <p:nvPr/>
        </p:nvSpPr>
        <p:spPr>
          <a:xfrm flipH="1">
            <a:off x="1554383" y="4410797"/>
            <a:ext cx="3618156" cy="148266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sz="2133"/>
              <a:t>Supportive of academic achievement &amp; social, emotional, and behavioral health</a:t>
            </a:r>
            <a:endParaRPr lang="en-US" sz="2133" dirty="0"/>
          </a:p>
        </p:txBody>
      </p:sp>
      <p:cxnSp>
        <p:nvCxnSpPr>
          <p:cNvPr id="49" name="Google Shape;902;p52">
            <a:extLst>
              <a:ext uri="{FF2B5EF4-FFF2-40B4-BE49-F238E27FC236}">
                <a16:creationId xmlns:a16="http://schemas.microsoft.com/office/drawing/2014/main" id="{704518B0-2A5E-4071-A6D2-CE6D66CA4A1B}"/>
              </a:ext>
            </a:extLst>
          </p:cNvPr>
          <p:cNvCxnSpPr/>
          <p:nvPr/>
        </p:nvCxnSpPr>
        <p:spPr>
          <a:xfrm rot="10800000">
            <a:off x="1275453" y="1965663"/>
            <a:ext cx="0" cy="1294400"/>
          </a:xfrm>
          <a:prstGeom prst="straightConnector1">
            <a:avLst/>
          </a:prstGeom>
          <a:noFill/>
          <a:ln w="9525" cap="flat" cmpd="sng">
            <a:solidFill>
              <a:schemeClr val="lt1"/>
            </a:solidFill>
            <a:prstDash val="dot"/>
            <a:round/>
            <a:headEnd type="none" w="med" len="med"/>
            <a:tailEnd type="none" w="med" len="med"/>
          </a:ln>
        </p:spPr>
      </p:cxnSp>
      <p:cxnSp>
        <p:nvCxnSpPr>
          <p:cNvPr id="50" name="Google Shape;903;p52">
            <a:extLst>
              <a:ext uri="{FF2B5EF4-FFF2-40B4-BE49-F238E27FC236}">
                <a16:creationId xmlns:a16="http://schemas.microsoft.com/office/drawing/2014/main" id="{FC4CBE7D-2E01-4BC7-8BE1-F76E719DD7E2}"/>
              </a:ext>
            </a:extLst>
          </p:cNvPr>
          <p:cNvCxnSpPr/>
          <p:nvPr/>
        </p:nvCxnSpPr>
        <p:spPr>
          <a:xfrm rot="10800000">
            <a:off x="1275453" y="4410796"/>
            <a:ext cx="0" cy="1294400"/>
          </a:xfrm>
          <a:prstGeom prst="straightConnector1">
            <a:avLst/>
          </a:prstGeom>
          <a:noFill/>
          <a:ln w="9525" cap="flat" cmpd="sng">
            <a:solidFill>
              <a:schemeClr val="lt1"/>
            </a:solidFill>
            <a:prstDash val="dot"/>
            <a:round/>
            <a:headEnd type="none" w="med" len="med"/>
            <a:tailEnd type="none" w="med" len="med"/>
          </a:ln>
        </p:spPr>
      </p:cxnSp>
      <p:cxnSp>
        <p:nvCxnSpPr>
          <p:cNvPr id="51" name="Google Shape;904;p52">
            <a:extLst>
              <a:ext uri="{FF2B5EF4-FFF2-40B4-BE49-F238E27FC236}">
                <a16:creationId xmlns:a16="http://schemas.microsoft.com/office/drawing/2014/main" id="{3C7BBCBD-BEF5-49BA-82CA-C725E2BA2E7A}"/>
              </a:ext>
            </a:extLst>
          </p:cNvPr>
          <p:cNvCxnSpPr/>
          <p:nvPr/>
        </p:nvCxnSpPr>
        <p:spPr>
          <a:xfrm rot="10800000">
            <a:off x="6014553" y="1965663"/>
            <a:ext cx="0" cy="1294400"/>
          </a:xfrm>
          <a:prstGeom prst="straightConnector1">
            <a:avLst/>
          </a:prstGeom>
          <a:noFill/>
          <a:ln w="9525" cap="flat" cmpd="sng">
            <a:solidFill>
              <a:schemeClr val="lt1"/>
            </a:solidFill>
            <a:prstDash val="dot"/>
            <a:round/>
            <a:headEnd type="none" w="med" len="med"/>
            <a:tailEnd type="none" w="med" len="med"/>
          </a:ln>
        </p:spPr>
      </p:cxnSp>
      <p:cxnSp>
        <p:nvCxnSpPr>
          <p:cNvPr id="52" name="Google Shape;905;p52">
            <a:extLst>
              <a:ext uri="{FF2B5EF4-FFF2-40B4-BE49-F238E27FC236}">
                <a16:creationId xmlns:a16="http://schemas.microsoft.com/office/drawing/2014/main" id="{0F6D7823-4EC0-45D3-A9E1-4E5E0857A902}"/>
              </a:ext>
            </a:extLst>
          </p:cNvPr>
          <p:cNvCxnSpPr/>
          <p:nvPr/>
        </p:nvCxnSpPr>
        <p:spPr>
          <a:xfrm rot="10800000">
            <a:off x="6014553" y="4410796"/>
            <a:ext cx="0" cy="1294400"/>
          </a:xfrm>
          <a:prstGeom prst="straightConnector1">
            <a:avLst/>
          </a:prstGeom>
          <a:noFill/>
          <a:ln w="9525" cap="flat" cmpd="sng">
            <a:solidFill>
              <a:schemeClr val="lt1"/>
            </a:solidFill>
            <a:prstDash val="dot"/>
            <a:round/>
            <a:headEnd type="none" w="med" len="med"/>
            <a:tailEnd type="none" w="med" len="med"/>
          </a:ln>
        </p:spPr>
      </p:cxnSp>
      <p:sp>
        <p:nvSpPr>
          <p:cNvPr id="53" name="Google Shape;906;p52">
            <a:extLst>
              <a:ext uri="{FF2B5EF4-FFF2-40B4-BE49-F238E27FC236}">
                <a16:creationId xmlns:a16="http://schemas.microsoft.com/office/drawing/2014/main" id="{5C8847E8-65A3-41C5-B901-37686BB17CCD}"/>
              </a:ext>
            </a:extLst>
          </p:cNvPr>
          <p:cNvSpPr txBox="1">
            <a:spLocks/>
          </p:cNvSpPr>
          <p:nvPr/>
        </p:nvSpPr>
        <p:spPr>
          <a:xfrm flipH="1">
            <a:off x="592653" y="1713796"/>
            <a:ext cx="682800" cy="7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3200">
                <a:solidFill>
                  <a:schemeClr val="accent1"/>
                </a:solidFill>
                <a:latin typeface="Poppins SemiBold"/>
                <a:ea typeface="Poppins SemiBold"/>
                <a:cs typeface="Poppins SemiBold"/>
                <a:sym typeface="Poppins SemiBold"/>
              </a:rPr>
              <a:t>01</a:t>
            </a:r>
          </a:p>
        </p:txBody>
      </p:sp>
      <p:sp>
        <p:nvSpPr>
          <p:cNvPr id="54" name="Google Shape;907;p52">
            <a:extLst>
              <a:ext uri="{FF2B5EF4-FFF2-40B4-BE49-F238E27FC236}">
                <a16:creationId xmlns:a16="http://schemas.microsoft.com/office/drawing/2014/main" id="{6367C753-3688-425B-A6C0-DAC595284489}"/>
              </a:ext>
            </a:extLst>
          </p:cNvPr>
          <p:cNvSpPr txBox="1">
            <a:spLocks/>
          </p:cNvSpPr>
          <p:nvPr/>
        </p:nvSpPr>
        <p:spPr>
          <a:xfrm flipH="1">
            <a:off x="5172553" y="1713796"/>
            <a:ext cx="842000" cy="7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3200">
                <a:solidFill>
                  <a:schemeClr val="accent2"/>
                </a:solidFill>
                <a:latin typeface="Poppins SemiBold"/>
                <a:ea typeface="Poppins SemiBold"/>
                <a:cs typeface="Poppins SemiBold"/>
                <a:sym typeface="Poppins SemiBold"/>
              </a:rPr>
              <a:t>02</a:t>
            </a:r>
          </a:p>
        </p:txBody>
      </p:sp>
      <p:sp>
        <p:nvSpPr>
          <p:cNvPr id="55" name="Google Shape;908;p52">
            <a:extLst>
              <a:ext uri="{FF2B5EF4-FFF2-40B4-BE49-F238E27FC236}">
                <a16:creationId xmlns:a16="http://schemas.microsoft.com/office/drawing/2014/main" id="{5CD9AF99-1381-4A34-A6E3-470D19D66255}"/>
              </a:ext>
            </a:extLst>
          </p:cNvPr>
          <p:cNvSpPr txBox="1">
            <a:spLocks/>
          </p:cNvSpPr>
          <p:nvPr/>
        </p:nvSpPr>
        <p:spPr>
          <a:xfrm flipH="1">
            <a:off x="376653" y="4208596"/>
            <a:ext cx="898800" cy="7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3200">
                <a:solidFill>
                  <a:schemeClr val="accent2"/>
                </a:solidFill>
                <a:latin typeface="Poppins SemiBold"/>
                <a:ea typeface="Poppins SemiBold"/>
                <a:cs typeface="Poppins SemiBold"/>
                <a:sym typeface="Poppins SemiBold"/>
              </a:rPr>
              <a:t>03</a:t>
            </a:r>
          </a:p>
        </p:txBody>
      </p:sp>
      <p:sp>
        <p:nvSpPr>
          <p:cNvPr id="56" name="Google Shape;909;p52">
            <a:extLst>
              <a:ext uri="{FF2B5EF4-FFF2-40B4-BE49-F238E27FC236}">
                <a16:creationId xmlns:a16="http://schemas.microsoft.com/office/drawing/2014/main" id="{9DE8B74B-1C20-4096-A592-9E78401ED3D0}"/>
              </a:ext>
            </a:extLst>
          </p:cNvPr>
          <p:cNvSpPr txBox="1">
            <a:spLocks/>
          </p:cNvSpPr>
          <p:nvPr/>
        </p:nvSpPr>
        <p:spPr>
          <a:xfrm flipH="1">
            <a:off x="5172553" y="4208600"/>
            <a:ext cx="842000" cy="7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3200">
                <a:solidFill>
                  <a:schemeClr val="accent1"/>
                </a:solidFill>
                <a:latin typeface="Poppins SemiBold"/>
                <a:ea typeface="Poppins SemiBold"/>
                <a:cs typeface="Poppins SemiBold"/>
                <a:sym typeface="Poppins SemiBold"/>
              </a:rPr>
              <a:t>04</a:t>
            </a:r>
          </a:p>
        </p:txBody>
      </p:sp>
    </p:spTree>
    <p:extLst>
      <p:ext uri="{BB962C8B-B14F-4D97-AF65-F5344CB8AC3E}">
        <p14:creationId xmlns:p14="http://schemas.microsoft.com/office/powerpoint/2010/main" val="185047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p:tgtEl>
                                          <p:spTgt spid="47"/>
                                        </p:tgtEl>
                                        <p:attrNameLst>
                                          <p:attrName>ppt_y</p:attrName>
                                        </p:attrNameLst>
                                      </p:cBhvr>
                                      <p:tavLst>
                                        <p:tav tm="0">
                                          <p:val>
                                            <p:strVal val="#ppt_y+#ppt_h*1.125000"/>
                                          </p:val>
                                        </p:tav>
                                        <p:tav tm="100000">
                                          <p:val>
                                            <p:strVal val="#ppt_y"/>
                                          </p:val>
                                        </p:tav>
                                      </p:tavLst>
                                    </p:anim>
                                    <p:animEffect transition="in" filter="wipe(up)">
                                      <p:cBhvr>
                                        <p:cTn id="8" dur="500"/>
                                        <p:tgtEl>
                                          <p:spTgt spid="4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p:tgtEl>
                                          <p:spTgt spid="45"/>
                                        </p:tgtEl>
                                        <p:attrNameLst>
                                          <p:attrName>ppt_y</p:attrName>
                                        </p:attrNameLst>
                                      </p:cBhvr>
                                      <p:tavLst>
                                        <p:tav tm="0">
                                          <p:val>
                                            <p:strVal val="#ppt_y+#ppt_h*1.125000"/>
                                          </p:val>
                                        </p:tav>
                                        <p:tav tm="100000">
                                          <p:val>
                                            <p:strVal val="#ppt_y"/>
                                          </p:val>
                                        </p:tav>
                                      </p:tavLst>
                                    </p:anim>
                                    <p:animEffect transition="in" filter="wipe(up)">
                                      <p:cBhvr>
                                        <p:cTn id="13" dur="500"/>
                                        <p:tgtEl>
                                          <p:spTgt spid="45"/>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p:tgtEl>
                                          <p:spTgt spid="48"/>
                                        </p:tgtEl>
                                        <p:attrNameLst>
                                          <p:attrName>ppt_y</p:attrName>
                                        </p:attrNameLst>
                                      </p:cBhvr>
                                      <p:tavLst>
                                        <p:tav tm="0">
                                          <p:val>
                                            <p:strVal val="#ppt_y+#ppt_h*1.125000"/>
                                          </p:val>
                                        </p:tav>
                                        <p:tav tm="100000">
                                          <p:val>
                                            <p:strVal val="#ppt_y"/>
                                          </p:val>
                                        </p:tav>
                                      </p:tavLst>
                                    </p:anim>
                                    <p:animEffect transition="in" filter="wipe(up)">
                                      <p:cBhvr>
                                        <p:cTn id="18" dur="500"/>
                                        <p:tgtEl>
                                          <p:spTgt spid="48"/>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p:tgtEl>
                                          <p:spTgt spid="46"/>
                                        </p:tgtEl>
                                        <p:attrNameLst>
                                          <p:attrName>ppt_y</p:attrName>
                                        </p:attrNameLst>
                                      </p:cBhvr>
                                      <p:tavLst>
                                        <p:tav tm="0">
                                          <p:val>
                                            <p:strVal val="#ppt_y+#ppt_h*1.125000"/>
                                          </p:val>
                                        </p:tav>
                                        <p:tav tm="100000">
                                          <p:val>
                                            <p:strVal val="#ppt_y"/>
                                          </p:val>
                                        </p:tav>
                                      </p:tavLst>
                                    </p:anim>
                                    <p:animEffect transition="in" filter="wipe(up)">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486"/>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C2F636C-20B5-8343-928C-52D72F2F49EC}"/>
              </a:ext>
            </a:extLst>
          </p:cNvPr>
          <p:cNvGraphicFramePr/>
          <p:nvPr>
            <p:extLst>
              <p:ext uri="{D42A27DB-BD31-4B8C-83A1-F6EECF244321}">
                <p14:modId xmlns:p14="http://schemas.microsoft.com/office/powerpoint/2010/main" val="4264841822"/>
              </p:ext>
            </p:extLst>
          </p:nvPr>
        </p:nvGraphicFramePr>
        <p:xfrm>
          <a:off x="509665" y="0"/>
          <a:ext cx="575122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Content Placeholder 4">
            <a:extLst>
              <a:ext uri="{FF2B5EF4-FFF2-40B4-BE49-F238E27FC236}">
                <a16:creationId xmlns:a16="http://schemas.microsoft.com/office/drawing/2014/main" id="{2515F3B4-C518-9D4E-A63C-CC069498C226}"/>
              </a:ext>
            </a:extLst>
          </p:cNvPr>
          <p:cNvSpPr txBox="1">
            <a:spLocks/>
          </p:cNvSpPr>
          <p:nvPr/>
        </p:nvSpPr>
        <p:spPr>
          <a:xfrm>
            <a:off x="6657016" y="2657006"/>
            <a:ext cx="4880414" cy="360888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kern="0" dirty="0">
                <a:solidFill>
                  <a:schemeClr val="bg1"/>
                </a:solidFill>
              </a:rPr>
              <a:t>Consider the following when developing your purpose statement.</a:t>
            </a:r>
          </a:p>
          <a:p>
            <a:pPr marL="342900" indent="-342900">
              <a:buClr>
                <a:schemeClr val="bg1"/>
              </a:buClr>
              <a:buFont typeface="Arial" panose="020B0604020202020204" pitchFamily="34" charset="0"/>
              <a:buChar char="•"/>
            </a:pPr>
            <a:endParaRPr lang="en-US" sz="2400" kern="0" dirty="0">
              <a:solidFill>
                <a:schemeClr val="bg1"/>
              </a:solidFill>
            </a:endParaRPr>
          </a:p>
          <a:p>
            <a:pPr marL="342900" indent="-342900">
              <a:buClr>
                <a:schemeClr val="bg1"/>
              </a:buClr>
              <a:buFont typeface="Arial" panose="020B0604020202020204" pitchFamily="34" charset="0"/>
              <a:buChar char="•"/>
            </a:pPr>
            <a:r>
              <a:rPr lang="en-US" sz="2400" kern="0" dirty="0">
                <a:solidFill>
                  <a:schemeClr val="bg1"/>
                </a:solidFill>
              </a:rPr>
              <a:t>What do you hope to achieve by implementing PBIS in your building?</a:t>
            </a:r>
          </a:p>
        </p:txBody>
      </p:sp>
      <p:sp>
        <p:nvSpPr>
          <p:cNvPr id="27" name="Title 1">
            <a:extLst>
              <a:ext uri="{FF2B5EF4-FFF2-40B4-BE49-F238E27FC236}">
                <a16:creationId xmlns:a16="http://schemas.microsoft.com/office/drawing/2014/main" id="{4AC84474-F4D3-F843-BC03-8FCBF7EA2E99}"/>
              </a:ext>
            </a:extLst>
          </p:cNvPr>
          <p:cNvSpPr>
            <a:spLocks noGrp="1"/>
          </p:cNvSpPr>
          <p:nvPr>
            <p:ph type="title"/>
          </p:nvPr>
        </p:nvSpPr>
        <p:spPr>
          <a:xfrm>
            <a:off x="6540710" y="1454047"/>
            <a:ext cx="4923020" cy="1325563"/>
          </a:xfrm>
        </p:spPr>
        <p:txBody>
          <a:bodyPr/>
          <a:lstStyle/>
          <a:p>
            <a:pPr algn="ctr"/>
            <a:r>
              <a:rPr lang="en-US" dirty="0"/>
              <a:t>Purpose Statement</a:t>
            </a:r>
          </a:p>
        </p:txBody>
      </p:sp>
    </p:spTree>
    <p:extLst>
      <p:ext uri="{BB962C8B-B14F-4D97-AF65-F5344CB8AC3E}">
        <p14:creationId xmlns:p14="http://schemas.microsoft.com/office/powerpoint/2010/main" val="3729929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27A6-CBC9-46EC-8488-16660015D8A2}"/>
              </a:ext>
            </a:extLst>
          </p:cNvPr>
          <p:cNvSpPr>
            <a:spLocks noGrp="1"/>
          </p:cNvSpPr>
          <p:nvPr>
            <p:ph type="ctrTitle"/>
          </p:nvPr>
        </p:nvSpPr>
        <p:spPr>
          <a:xfrm flipH="1">
            <a:off x="8102516" y="975625"/>
            <a:ext cx="2736867" cy="608000"/>
          </a:xfrm>
        </p:spPr>
        <p:txBody>
          <a:bodyPr/>
          <a:lstStyle/>
          <a:p>
            <a:r>
              <a:rPr lang="en-US" dirty="0">
                <a:solidFill>
                  <a:schemeClr val="bg1"/>
                </a:solidFill>
              </a:rPr>
              <a:t>NON-EXAMPLES</a:t>
            </a:r>
          </a:p>
        </p:txBody>
      </p:sp>
      <p:sp>
        <p:nvSpPr>
          <p:cNvPr id="3" name="Subtitle 2">
            <a:extLst>
              <a:ext uri="{FF2B5EF4-FFF2-40B4-BE49-F238E27FC236}">
                <a16:creationId xmlns:a16="http://schemas.microsoft.com/office/drawing/2014/main" id="{080DCDA7-9FCB-47C5-BCE7-A29DE548F2C5}"/>
              </a:ext>
            </a:extLst>
          </p:cNvPr>
          <p:cNvSpPr>
            <a:spLocks noGrp="1"/>
          </p:cNvSpPr>
          <p:nvPr>
            <p:ph type="subTitle" idx="1"/>
          </p:nvPr>
        </p:nvSpPr>
        <p:spPr>
          <a:xfrm flipH="1">
            <a:off x="7255189" y="1810432"/>
            <a:ext cx="4182811" cy="3757448"/>
          </a:xfrm>
        </p:spPr>
        <p:txBody>
          <a:bodyPr/>
          <a:lstStyle/>
          <a:p>
            <a:pPr algn="l">
              <a:buSzPct val="100000"/>
              <a:buFont typeface="Hind Vadodara" panose="020B0604020202020204" charset="0"/>
              <a:buChar char="×"/>
            </a:pPr>
            <a:r>
              <a:rPr lang="en-US" sz="2667" dirty="0">
                <a:solidFill>
                  <a:schemeClr val="bg1"/>
                </a:solidFill>
              </a:rPr>
              <a:t>Our school will rock.</a:t>
            </a:r>
          </a:p>
          <a:p>
            <a:pPr algn="l">
              <a:buSzPct val="100000"/>
              <a:buFont typeface="Hind Vadodara" panose="020B0604020202020204" charset="0"/>
              <a:buChar char="×"/>
            </a:pPr>
            <a:endParaRPr lang="en-US" sz="2667" dirty="0">
              <a:solidFill>
                <a:schemeClr val="bg1"/>
              </a:solidFill>
            </a:endParaRPr>
          </a:p>
          <a:p>
            <a:pPr algn="l">
              <a:buSzPct val="100000"/>
              <a:buFont typeface="Hind Vadodara" panose="020B0604020202020204" charset="0"/>
              <a:buChar char="×"/>
            </a:pPr>
            <a:r>
              <a:rPr lang="en-US" sz="2667" dirty="0">
                <a:solidFill>
                  <a:schemeClr val="bg1"/>
                </a:solidFill>
              </a:rPr>
              <a:t>We will have a positive climate.</a:t>
            </a:r>
          </a:p>
          <a:p>
            <a:pPr algn="l">
              <a:buSzPct val="100000"/>
              <a:buFont typeface="Hind Vadodara" panose="020B0604020202020204" charset="0"/>
              <a:buChar char="×"/>
            </a:pPr>
            <a:endParaRPr lang="en-US" sz="2667" dirty="0">
              <a:solidFill>
                <a:schemeClr val="bg1"/>
              </a:solidFill>
            </a:endParaRPr>
          </a:p>
          <a:p>
            <a:pPr algn="l">
              <a:buSzPct val="100000"/>
              <a:buFont typeface="Hind Vadodara" panose="020B0604020202020204" charset="0"/>
              <a:buChar char="×"/>
            </a:pPr>
            <a:r>
              <a:rPr lang="en-US" sz="2667" dirty="0">
                <a:solidFill>
                  <a:schemeClr val="bg1"/>
                </a:solidFill>
              </a:rPr>
              <a:t>We will improve the school</a:t>
            </a:r>
          </a:p>
          <a:p>
            <a:pPr marL="186262" indent="0" algn="l"/>
            <a:endParaRPr lang="en-US" sz="2667" dirty="0">
              <a:solidFill>
                <a:schemeClr val="bg1"/>
              </a:solidFill>
            </a:endParaRPr>
          </a:p>
          <a:p>
            <a:pPr marL="186262" indent="0" algn="l"/>
            <a:r>
              <a:rPr lang="en-US" sz="2667" i="1" dirty="0">
                <a:solidFill>
                  <a:schemeClr val="bg1"/>
                </a:solidFill>
              </a:rPr>
              <a:t>What does that mean?</a:t>
            </a:r>
          </a:p>
        </p:txBody>
      </p:sp>
      <p:sp>
        <p:nvSpPr>
          <p:cNvPr id="4" name="Title 3">
            <a:extLst>
              <a:ext uri="{FF2B5EF4-FFF2-40B4-BE49-F238E27FC236}">
                <a16:creationId xmlns:a16="http://schemas.microsoft.com/office/drawing/2014/main" id="{FF8CA9AD-FAF5-4984-8789-81951F406286}"/>
              </a:ext>
            </a:extLst>
          </p:cNvPr>
          <p:cNvSpPr>
            <a:spLocks noGrp="1"/>
          </p:cNvSpPr>
          <p:nvPr>
            <p:ph type="ctrTitle" idx="2"/>
          </p:nvPr>
        </p:nvSpPr>
        <p:spPr>
          <a:xfrm flipH="1">
            <a:off x="1060605" y="530497"/>
            <a:ext cx="2850400" cy="608000"/>
          </a:xfrm>
        </p:spPr>
        <p:txBody>
          <a:bodyPr/>
          <a:lstStyle/>
          <a:p>
            <a:r>
              <a:rPr lang="en-US" dirty="0">
                <a:solidFill>
                  <a:schemeClr val="tx2">
                    <a:lumMod val="25000"/>
                  </a:schemeClr>
                </a:solidFill>
              </a:rPr>
              <a:t>EXAMPLES</a:t>
            </a:r>
          </a:p>
        </p:txBody>
      </p:sp>
      <p:sp>
        <p:nvSpPr>
          <p:cNvPr id="5" name="Subtitle 4">
            <a:extLst>
              <a:ext uri="{FF2B5EF4-FFF2-40B4-BE49-F238E27FC236}">
                <a16:creationId xmlns:a16="http://schemas.microsoft.com/office/drawing/2014/main" id="{8FA9DAC3-5147-4330-92FA-E6B988511272}"/>
              </a:ext>
            </a:extLst>
          </p:cNvPr>
          <p:cNvSpPr>
            <a:spLocks noGrp="1"/>
          </p:cNvSpPr>
          <p:nvPr>
            <p:ph type="subTitle" idx="3"/>
          </p:nvPr>
        </p:nvSpPr>
        <p:spPr>
          <a:xfrm flipH="1">
            <a:off x="-50170" y="1413647"/>
            <a:ext cx="5694455" cy="2572860"/>
          </a:xfrm>
        </p:spPr>
        <p:txBody>
          <a:bodyPr/>
          <a:lstStyle/>
          <a:p>
            <a:pPr marL="567252" indent="-380990">
              <a:buClr>
                <a:schemeClr val="tx2">
                  <a:lumMod val="25000"/>
                </a:schemeClr>
              </a:buClr>
              <a:buFont typeface="Wingdings" panose="05000000000000000000" pitchFamily="2" charset="2"/>
              <a:buChar char="ü"/>
            </a:pPr>
            <a:r>
              <a:rPr lang="en-US" sz="2400" dirty="0">
                <a:solidFill>
                  <a:schemeClr val="tx2">
                    <a:lumMod val="25000"/>
                  </a:schemeClr>
                </a:solidFill>
                <a:latin typeface="Arial" panose="020B0604020202020204" pitchFamily="34" charset="0"/>
                <a:cs typeface="Arial" panose="020B0604020202020204" pitchFamily="34" charset="0"/>
              </a:rPr>
              <a:t>Ensure all students develop the behavioral, social, and emotional skills to be effective learners through the implementation of evidence-based interventions and use of data to inform decisions.</a:t>
            </a:r>
          </a:p>
        </p:txBody>
      </p:sp>
      <p:sp>
        <p:nvSpPr>
          <p:cNvPr id="27" name="Google Shape;659;p43">
            <a:extLst>
              <a:ext uri="{FF2B5EF4-FFF2-40B4-BE49-F238E27FC236}">
                <a16:creationId xmlns:a16="http://schemas.microsoft.com/office/drawing/2014/main" id="{B41F2C37-6486-437A-B711-4DDB5C1DD286}"/>
              </a:ext>
            </a:extLst>
          </p:cNvPr>
          <p:cNvSpPr/>
          <p:nvPr/>
        </p:nvSpPr>
        <p:spPr>
          <a:xfrm>
            <a:off x="5683599" y="1807103"/>
            <a:ext cx="1158240" cy="1158240"/>
          </a:xfrm>
          <a:prstGeom prst="ellipse">
            <a:avLst/>
          </a:prstGeom>
          <a:gradFill>
            <a:gsLst>
              <a:gs pos="0">
                <a:srgbClr val="8784C7"/>
              </a:gs>
              <a:gs pos="100000">
                <a:srgbClr val="AD84C6"/>
              </a:gs>
            </a:gsLst>
            <a:lin ang="10800025" scaled="0"/>
          </a:gradFill>
          <a:ln>
            <a:noFill/>
          </a:ln>
        </p:spPr>
        <p:txBody>
          <a:bodyPr spcFirstLastPara="1" wrap="square" lIns="121900" tIns="121900" rIns="121900" bIns="121900" anchor="ctr" anchorCtr="0">
            <a:noAutofit/>
          </a:bodyPr>
          <a:lstStyle/>
          <a:p>
            <a:pPr algn="ctr" defTabSz="1219170">
              <a:defRPr/>
            </a:pPr>
            <a:r>
              <a:rPr lang="en-US" sz="1867" kern="0" dirty="0">
                <a:solidFill>
                  <a:prstClr val="white"/>
                </a:solidFill>
                <a:latin typeface="Arial"/>
                <a:cs typeface="Arial"/>
                <a:sym typeface="Arial"/>
              </a:rPr>
              <a:t>&amp;</a:t>
            </a:r>
            <a:endParaRPr sz="2400" kern="0" dirty="0">
              <a:solidFill>
                <a:prstClr val="white"/>
              </a:solidFill>
              <a:latin typeface="Arial"/>
              <a:cs typeface="Arial"/>
              <a:sym typeface="Arial"/>
            </a:endParaRPr>
          </a:p>
        </p:txBody>
      </p:sp>
      <p:grpSp>
        <p:nvGrpSpPr>
          <p:cNvPr id="28" name="Google Shape;6461;p67">
            <a:extLst>
              <a:ext uri="{FF2B5EF4-FFF2-40B4-BE49-F238E27FC236}">
                <a16:creationId xmlns:a16="http://schemas.microsoft.com/office/drawing/2014/main" id="{FC314434-3A66-4031-A978-EF098150405D}"/>
              </a:ext>
            </a:extLst>
          </p:cNvPr>
          <p:cNvGrpSpPr>
            <a:grpSpLocks noChangeAspect="1"/>
          </p:cNvGrpSpPr>
          <p:nvPr/>
        </p:nvGrpSpPr>
        <p:grpSpPr>
          <a:xfrm>
            <a:off x="6373855" y="2181585"/>
            <a:ext cx="400372" cy="383484"/>
            <a:chOff x="4111994" y="3682455"/>
            <a:chExt cx="387992" cy="371625"/>
          </a:xfrm>
        </p:grpSpPr>
        <p:sp>
          <p:nvSpPr>
            <p:cNvPr id="29" name="Google Shape;6462;p67">
              <a:extLst>
                <a:ext uri="{FF2B5EF4-FFF2-40B4-BE49-F238E27FC236}">
                  <a16:creationId xmlns:a16="http://schemas.microsoft.com/office/drawing/2014/main" id="{4237DE32-FD5E-47D1-94CB-D29639CEC9D9}"/>
                </a:ext>
              </a:extLst>
            </p:cNvPr>
            <p:cNvSpPr/>
            <p:nvPr/>
          </p:nvSpPr>
          <p:spPr>
            <a:xfrm>
              <a:off x="4111994" y="3682455"/>
              <a:ext cx="386179" cy="371572"/>
            </a:xfrm>
            <a:custGeom>
              <a:avLst/>
              <a:gdLst/>
              <a:ahLst/>
              <a:cxnLst/>
              <a:rect l="l" t="t" r="r" b="b"/>
              <a:pathLst>
                <a:path w="14699" h="14143" extrusionOk="0">
                  <a:moveTo>
                    <a:pt x="7623" y="1546"/>
                  </a:moveTo>
                  <a:cubicBezTo>
                    <a:pt x="9044" y="1546"/>
                    <a:pt x="10458" y="2093"/>
                    <a:pt x="11529" y="3164"/>
                  </a:cubicBezTo>
                  <a:cubicBezTo>
                    <a:pt x="13485" y="5113"/>
                    <a:pt x="13700" y="8199"/>
                    <a:pt x="12035" y="10398"/>
                  </a:cubicBezTo>
                  <a:lnTo>
                    <a:pt x="12028" y="10398"/>
                  </a:lnTo>
                  <a:lnTo>
                    <a:pt x="4294" y="2664"/>
                  </a:lnTo>
                  <a:cubicBezTo>
                    <a:pt x="5285" y="1914"/>
                    <a:pt x="6456" y="1546"/>
                    <a:pt x="7623" y="1546"/>
                  </a:cubicBezTo>
                  <a:close/>
                  <a:moveTo>
                    <a:pt x="3198" y="3760"/>
                  </a:moveTo>
                  <a:lnTo>
                    <a:pt x="10932" y="11494"/>
                  </a:lnTo>
                  <a:cubicBezTo>
                    <a:pt x="9959" y="12225"/>
                    <a:pt x="8794" y="12598"/>
                    <a:pt x="7620" y="12598"/>
                  </a:cubicBezTo>
                  <a:cubicBezTo>
                    <a:pt x="6777" y="12598"/>
                    <a:pt x="5930" y="12406"/>
                    <a:pt x="5147" y="12014"/>
                  </a:cubicBezTo>
                  <a:cubicBezTo>
                    <a:pt x="3275" y="11078"/>
                    <a:pt x="2096" y="9164"/>
                    <a:pt x="2089" y="7070"/>
                  </a:cubicBezTo>
                  <a:lnTo>
                    <a:pt x="2089" y="7070"/>
                  </a:lnTo>
                  <a:cubicBezTo>
                    <a:pt x="2090" y="5872"/>
                    <a:pt x="2478" y="4716"/>
                    <a:pt x="3198" y="3760"/>
                  </a:cubicBezTo>
                  <a:close/>
                  <a:moveTo>
                    <a:pt x="7617" y="1"/>
                  </a:moveTo>
                  <a:cubicBezTo>
                    <a:pt x="4759" y="8"/>
                    <a:pt x="2186" y="1728"/>
                    <a:pt x="1090" y="4371"/>
                  </a:cubicBezTo>
                  <a:cubicBezTo>
                    <a:pt x="1" y="7013"/>
                    <a:pt x="604" y="10051"/>
                    <a:pt x="2630" y="12077"/>
                  </a:cubicBezTo>
                  <a:cubicBezTo>
                    <a:pt x="3979" y="13426"/>
                    <a:pt x="5786" y="14143"/>
                    <a:pt x="7626" y="14143"/>
                  </a:cubicBezTo>
                  <a:cubicBezTo>
                    <a:pt x="8538" y="14143"/>
                    <a:pt x="9459" y="13966"/>
                    <a:pt x="10336" y="13603"/>
                  </a:cubicBezTo>
                  <a:cubicBezTo>
                    <a:pt x="12971" y="12507"/>
                    <a:pt x="14692" y="9933"/>
                    <a:pt x="14698" y="7076"/>
                  </a:cubicBezTo>
                  <a:cubicBezTo>
                    <a:pt x="14692" y="3164"/>
                    <a:pt x="11529" y="1"/>
                    <a:pt x="7617" y="1"/>
                  </a:cubicBezTo>
                  <a:close/>
                </a:path>
              </a:pathLst>
            </a:custGeom>
            <a:solidFill>
              <a:srgbClr val="9FAEBF"/>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37" name="Google Shape;6463;p67">
              <a:extLst>
                <a:ext uri="{FF2B5EF4-FFF2-40B4-BE49-F238E27FC236}">
                  <a16:creationId xmlns:a16="http://schemas.microsoft.com/office/drawing/2014/main" id="{8383CA8C-E52E-4B70-99BE-5F97DC82A028}"/>
                </a:ext>
              </a:extLst>
            </p:cNvPr>
            <p:cNvSpPr/>
            <p:nvPr/>
          </p:nvSpPr>
          <p:spPr>
            <a:xfrm>
              <a:off x="4301156" y="3682455"/>
              <a:ext cx="198830" cy="371625"/>
            </a:xfrm>
            <a:custGeom>
              <a:avLst/>
              <a:gdLst/>
              <a:ahLst/>
              <a:cxnLst/>
              <a:rect l="l" t="t" r="r" b="b"/>
              <a:pathLst>
                <a:path w="7568" h="14145" extrusionOk="0">
                  <a:moveTo>
                    <a:pt x="493" y="0"/>
                  </a:moveTo>
                  <a:cubicBezTo>
                    <a:pt x="468" y="0"/>
                    <a:pt x="442" y="1"/>
                    <a:pt x="417" y="1"/>
                  </a:cubicBezTo>
                  <a:cubicBezTo>
                    <a:pt x="278" y="1"/>
                    <a:pt x="139" y="8"/>
                    <a:pt x="0" y="15"/>
                  </a:cubicBezTo>
                  <a:cubicBezTo>
                    <a:pt x="3739" y="230"/>
                    <a:pt x="6666" y="3323"/>
                    <a:pt x="6666" y="7076"/>
                  </a:cubicBezTo>
                  <a:cubicBezTo>
                    <a:pt x="6666" y="10821"/>
                    <a:pt x="3739" y="13915"/>
                    <a:pt x="0" y="14130"/>
                  </a:cubicBezTo>
                  <a:cubicBezTo>
                    <a:pt x="139" y="14137"/>
                    <a:pt x="278" y="14144"/>
                    <a:pt x="417" y="14144"/>
                  </a:cubicBezTo>
                  <a:cubicBezTo>
                    <a:pt x="442" y="14144"/>
                    <a:pt x="468" y="14144"/>
                    <a:pt x="493" y="14144"/>
                  </a:cubicBezTo>
                  <a:cubicBezTo>
                    <a:pt x="4398" y="14144"/>
                    <a:pt x="7568" y="10983"/>
                    <a:pt x="7568" y="7076"/>
                  </a:cubicBezTo>
                  <a:cubicBezTo>
                    <a:pt x="7568" y="3162"/>
                    <a:pt x="4398" y="0"/>
                    <a:pt x="493" y="0"/>
                  </a:cubicBez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38" name="Google Shape;6469;p67">
            <a:extLst>
              <a:ext uri="{FF2B5EF4-FFF2-40B4-BE49-F238E27FC236}">
                <a16:creationId xmlns:a16="http://schemas.microsoft.com/office/drawing/2014/main" id="{7A1A767C-E7CD-42FE-A5BF-72D309208C67}"/>
              </a:ext>
            </a:extLst>
          </p:cNvPr>
          <p:cNvGrpSpPr/>
          <p:nvPr/>
        </p:nvGrpSpPr>
        <p:grpSpPr>
          <a:xfrm>
            <a:off x="5762229" y="2212065"/>
            <a:ext cx="400372" cy="295377"/>
            <a:chOff x="5223609" y="3731112"/>
            <a:chExt cx="371782" cy="274285"/>
          </a:xfrm>
        </p:grpSpPr>
        <p:sp>
          <p:nvSpPr>
            <p:cNvPr id="39" name="Google Shape;6470;p67">
              <a:extLst>
                <a:ext uri="{FF2B5EF4-FFF2-40B4-BE49-F238E27FC236}">
                  <a16:creationId xmlns:a16="http://schemas.microsoft.com/office/drawing/2014/main" id="{C797E3E9-9B2B-4165-9180-6B1A9FEEAFA4}"/>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sp>
          <p:nvSpPr>
            <p:cNvPr id="40" name="Google Shape;6471;p67">
              <a:extLst>
                <a:ext uri="{FF2B5EF4-FFF2-40B4-BE49-F238E27FC236}">
                  <a16:creationId xmlns:a16="http://schemas.microsoft.com/office/drawing/2014/main" id="{B7337F8F-6286-4EF7-B7A0-3FE52D73AE14}"/>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sp>
        <p:nvSpPr>
          <p:cNvPr id="14" name="TextBox 13">
            <a:extLst>
              <a:ext uri="{FF2B5EF4-FFF2-40B4-BE49-F238E27FC236}">
                <a16:creationId xmlns:a16="http://schemas.microsoft.com/office/drawing/2014/main" id="{8A3E6BE6-C4CB-4F8D-9D7C-3C1ED2FC1A63}"/>
              </a:ext>
            </a:extLst>
          </p:cNvPr>
          <p:cNvSpPr txBox="1"/>
          <p:nvPr/>
        </p:nvSpPr>
        <p:spPr>
          <a:xfrm>
            <a:off x="313678" y="4261656"/>
            <a:ext cx="4645980" cy="1938992"/>
          </a:xfrm>
          <a:prstGeom prst="rect">
            <a:avLst/>
          </a:prstGeom>
          <a:noFill/>
        </p:spPr>
        <p:txBody>
          <a:bodyPr wrap="square">
            <a:spAutoFit/>
          </a:bodyPr>
          <a:lstStyle/>
          <a:p>
            <a:pPr marL="380990" indent="-380990" defTabSz="1219170">
              <a:buClr>
                <a:srgbClr val="DCD8DC">
                  <a:lumMod val="25000"/>
                </a:srgbClr>
              </a:buClr>
              <a:buFont typeface="Wingdings" panose="05000000000000000000" pitchFamily="2" charset="2"/>
              <a:buChar char="ü"/>
              <a:defRPr/>
            </a:pPr>
            <a:r>
              <a:rPr lang="en-US" sz="2400" kern="0" dirty="0">
                <a:solidFill>
                  <a:srgbClr val="DCD8DC">
                    <a:lumMod val="25000"/>
                  </a:srgbClr>
                </a:solidFill>
                <a:latin typeface="Arial"/>
                <a:cs typeface="Arial"/>
                <a:sym typeface="Arial"/>
              </a:rPr>
              <a:t>To develop and implement universal systems and interventions supporting the academic and social success of each student.</a:t>
            </a:r>
          </a:p>
        </p:txBody>
      </p:sp>
    </p:spTree>
    <p:extLst>
      <p:ext uri="{BB962C8B-B14F-4D97-AF65-F5344CB8AC3E}">
        <p14:creationId xmlns:p14="http://schemas.microsoft.com/office/powerpoint/2010/main" val="182015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7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75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75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2"/>
                                        </p:tgtEl>
                                      </p:cBhvr>
                                    </p:animEffect>
                                    <p:anim calcmode="lin" valueType="num">
                                      <p:cBhvr>
                                        <p:cTn id="38" dur="1000"/>
                                        <p:tgtEl>
                                          <p:spTgt spid="2"/>
                                        </p:tgtEl>
                                        <p:attrNameLst>
                                          <p:attrName>ppt_x</p:attrName>
                                        </p:attrNameLst>
                                      </p:cBhvr>
                                      <p:tavLst>
                                        <p:tav tm="0">
                                          <p:val>
                                            <p:strVal val="ppt_x"/>
                                          </p:val>
                                        </p:tav>
                                        <p:tav tm="100000">
                                          <p:val>
                                            <p:strVal val="ppt_x"/>
                                          </p:val>
                                        </p:tav>
                                      </p:tavLst>
                                    </p:anim>
                                    <p:anim calcmode="lin" valueType="num">
                                      <p:cBhvr>
                                        <p:cTn id="39" dur="1000"/>
                                        <p:tgtEl>
                                          <p:spTgt spid="2"/>
                                        </p:tgtEl>
                                        <p:attrNameLst>
                                          <p:attrName>ppt_y</p:attrName>
                                        </p:attrNameLst>
                                      </p:cBhvr>
                                      <p:tavLst>
                                        <p:tav tm="0">
                                          <p:val>
                                            <p:strVal val="ppt_y"/>
                                          </p:val>
                                        </p:tav>
                                        <p:tav tm="100000">
                                          <p:val>
                                            <p:strVal val="ppt_y+.1"/>
                                          </p:val>
                                        </p:tav>
                                      </p:tavLst>
                                    </p:anim>
                                    <p:set>
                                      <p:cBhvr>
                                        <p:cTn id="40" dur="1" fill="hold">
                                          <p:stCondLst>
                                            <p:cond delay="999"/>
                                          </p:stCondLst>
                                        </p:cTn>
                                        <p:tgtEl>
                                          <p:spTgt spid="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
                                            <p:txEl>
                                              <p:pRg st="0" end="0"/>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hidden"/>
                                      </p:to>
                                    </p:set>
                                  </p:childTnLst>
                                </p:cTn>
                              </p:par>
                            </p:childTnLst>
                          </p:cTn>
                        </p:par>
                        <p:par>
                          <p:cTn id="51" fill="hold">
                            <p:stCondLst>
                              <p:cond delay="0"/>
                            </p:stCondLst>
                            <p:childTnLst>
                              <p:par>
                                <p:cTn id="52" presetID="42" presetClass="entr" presetSubtype="0"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 calcmode="lin" valueType="num">
                                      <p:cBhvr additive="base">
                                        <p:cTn id="6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P spid="3" grpId="1" uiExpand="1" build="p"/>
      <p:bldP spid="4" grpId="0"/>
      <p:bldP spid="5" grpId="0" build="p"/>
      <p:bldP spid="5" grpI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78AC07E-1761-4A9B-B80A-B3E7F82DD430}"/>
              </a:ext>
            </a:extLst>
          </p:cNvPr>
          <p:cNvSpPr>
            <a:spLocks noGrp="1"/>
          </p:cNvSpPr>
          <p:nvPr>
            <p:ph type="subTitle" idx="1"/>
          </p:nvPr>
        </p:nvSpPr>
        <p:spPr>
          <a:xfrm flipH="1">
            <a:off x="496989" y="1830240"/>
            <a:ext cx="10975940" cy="4290881"/>
          </a:xfrm>
        </p:spPr>
        <p:txBody>
          <a:bodyPr/>
          <a:lstStyle/>
          <a:p>
            <a:pPr algn="l">
              <a:spcBef>
                <a:spcPts val="800"/>
              </a:spcBef>
            </a:pPr>
            <a:r>
              <a:rPr lang="en-US" sz="2667" dirty="0"/>
              <a:t>We anticipate that throughout the year, all team members may not always be able to attend all trainings.</a:t>
            </a:r>
          </a:p>
          <a:p>
            <a:pPr algn="l">
              <a:spcBef>
                <a:spcPts val="800"/>
              </a:spcBef>
            </a:pPr>
            <a:r>
              <a:rPr lang="en-US" sz="2667" dirty="0"/>
              <a:t>At the end of each month we'll post a recorded version of the content of this training session. Individuals who are not able to attend this session can view the recorded content at a time that is convenient to them.</a:t>
            </a:r>
          </a:p>
        </p:txBody>
      </p:sp>
      <p:sp>
        <p:nvSpPr>
          <p:cNvPr id="3" name="Title 2">
            <a:extLst>
              <a:ext uri="{FF2B5EF4-FFF2-40B4-BE49-F238E27FC236}">
                <a16:creationId xmlns:a16="http://schemas.microsoft.com/office/drawing/2014/main" id="{D1319BC3-5C7F-45A4-ABEE-C0FCE2D3E598}"/>
              </a:ext>
            </a:extLst>
          </p:cNvPr>
          <p:cNvSpPr>
            <a:spLocks noGrp="1"/>
          </p:cNvSpPr>
          <p:nvPr>
            <p:ph type="title"/>
          </p:nvPr>
        </p:nvSpPr>
        <p:spPr>
          <a:xfrm>
            <a:off x="241943" y="1291555"/>
            <a:ext cx="6988824" cy="845600"/>
          </a:xfrm>
        </p:spPr>
        <p:txBody>
          <a:bodyPr/>
          <a:lstStyle/>
          <a:p>
            <a:r>
              <a:rPr lang="en-US" dirty="0"/>
              <a:t>RECORDING OF SESSIONS</a:t>
            </a:r>
          </a:p>
        </p:txBody>
      </p:sp>
    </p:spTree>
    <p:extLst>
      <p:ext uri="{BB962C8B-B14F-4D97-AF65-F5344CB8AC3E}">
        <p14:creationId xmlns:p14="http://schemas.microsoft.com/office/powerpoint/2010/main" val="4191076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1129553" y="1493034"/>
            <a:ext cx="9878822" cy="4362511"/>
          </a:xfrm>
        </p:spPr>
        <p:txBody>
          <a:bodyPr/>
          <a:lstStyle/>
          <a:p>
            <a:pPr eaLnBrk="1" hangingPunct="1">
              <a:lnSpc>
                <a:spcPct val="150000"/>
              </a:lnSpc>
              <a:buClr>
                <a:schemeClr val="bg1"/>
              </a:buClr>
              <a:buSzPct val="80000"/>
            </a:pPr>
            <a:endParaRPr lang="en-US" sz="2800" dirty="0"/>
          </a:p>
          <a:p>
            <a:pPr eaLnBrk="1" hangingPunct="1">
              <a:lnSpc>
                <a:spcPct val="150000"/>
              </a:lnSpc>
              <a:buClr>
                <a:schemeClr val="bg1"/>
              </a:buClr>
              <a:buSzPct val="80000"/>
            </a:pPr>
            <a:r>
              <a:rPr lang="en-US" sz="2800" dirty="0"/>
              <a:t>Draft </a:t>
            </a:r>
            <a:r>
              <a:rPr lang="en-US" sz="2800" b="1" dirty="0"/>
              <a:t>School-Wide Behavioral Purpose Statement</a:t>
            </a:r>
            <a:endParaRPr lang="en-US" sz="2800" dirty="0"/>
          </a:p>
          <a:p>
            <a:pPr eaLnBrk="1" hangingPunct="1">
              <a:lnSpc>
                <a:spcPct val="150000"/>
              </a:lnSpc>
              <a:buClr>
                <a:schemeClr val="bg1"/>
              </a:buClr>
              <a:buSzPct val="80000"/>
            </a:pPr>
            <a:r>
              <a:rPr lang="en-US" sz="2800" dirty="0"/>
              <a:t>Add items to your </a:t>
            </a:r>
            <a:r>
              <a:rPr lang="en-US" sz="2800" b="1" dirty="0"/>
              <a:t>Action Plan</a:t>
            </a:r>
            <a:r>
              <a:rPr lang="en-US" sz="2800" dirty="0"/>
              <a:t> as necessary </a:t>
            </a:r>
          </a:p>
          <a:p>
            <a:pPr eaLnBrk="1" hangingPunct="1">
              <a:lnSpc>
                <a:spcPct val="150000"/>
              </a:lnSpc>
              <a:buClr>
                <a:schemeClr val="bg1"/>
              </a:buClr>
              <a:buSzPct val="80000"/>
            </a:pPr>
            <a:r>
              <a:rPr lang="en-US" sz="2800" dirty="0"/>
              <a:t>Present 1-2 “</a:t>
            </a:r>
            <a:r>
              <a:rPr lang="en-US" sz="2800" b="1" dirty="0"/>
              <a:t>big ideas</a:t>
            </a:r>
            <a:r>
              <a:rPr lang="en-US" sz="2800" dirty="0"/>
              <a:t>” from your group (1 min. reports) </a:t>
            </a:r>
          </a:p>
          <a:p>
            <a:pPr marL="203195" indent="0">
              <a:lnSpc>
                <a:spcPct val="150000"/>
              </a:lnSpc>
              <a:spcBef>
                <a:spcPts val="800"/>
              </a:spcBef>
              <a:buClr>
                <a:schemeClr val="bg1"/>
              </a:buClr>
              <a:buSzPct val="80000"/>
              <a:buNone/>
            </a:pPr>
            <a:r>
              <a:rPr lang="en-US" sz="2800" dirty="0">
                <a:solidFill>
                  <a:schemeClr val="bg1"/>
                </a:solidFill>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13349" y="467463"/>
            <a:ext cx="9959558" cy="845600"/>
          </a:xfrm>
        </p:spPr>
        <p:txBody>
          <a:bodyPr/>
          <a:lstStyle/>
          <a:p>
            <a:r>
              <a:rPr lang="en-US" dirty="0"/>
              <a:t>ACTIVITY: BEHAVIORAL PURPOSE STATEMENT</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164308" y="4925247"/>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TextBox 1">
            <a:extLst>
              <a:ext uri="{FF2B5EF4-FFF2-40B4-BE49-F238E27FC236}">
                <a16:creationId xmlns:a16="http://schemas.microsoft.com/office/drawing/2014/main" id="{AA0E60BC-04FA-ED44-9C65-620C9D870A33}"/>
              </a:ext>
            </a:extLst>
          </p:cNvPr>
          <p:cNvSpPr txBox="1"/>
          <p:nvPr/>
        </p:nvSpPr>
        <p:spPr>
          <a:xfrm>
            <a:off x="9781771" y="4995634"/>
            <a:ext cx="1982272" cy="369332"/>
          </a:xfrm>
          <a:prstGeom prst="rect">
            <a:avLst/>
          </a:prstGeom>
          <a:noFill/>
        </p:spPr>
        <p:txBody>
          <a:bodyPr wrap="square" rtlCol="0">
            <a:spAutoFit/>
          </a:bodyPr>
          <a:lstStyle/>
          <a:p>
            <a:r>
              <a:rPr lang="en-US" dirty="0">
                <a:solidFill>
                  <a:schemeClr val="bg1"/>
                </a:solidFill>
              </a:rPr>
              <a:t>10 minutes</a:t>
            </a:r>
          </a:p>
        </p:txBody>
      </p:sp>
      <p:grpSp>
        <p:nvGrpSpPr>
          <p:cNvPr id="55" name="Google Shape;6464;p67">
            <a:extLst>
              <a:ext uri="{FF2B5EF4-FFF2-40B4-BE49-F238E27FC236}">
                <a16:creationId xmlns:a16="http://schemas.microsoft.com/office/drawing/2014/main" id="{D0ED43A2-20C0-4144-9FA1-99E84B13DC37}"/>
              </a:ext>
            </a:extLst>
          </p:cNvPr>
          <p:cNvGrpSpPr/>
          <p:nvPr/>
        </p:nvGrpSpPr>
        <p:grpSpPr>
          <a:xfrm>
            <a:off x="7495220" y="4942621"/>
            <a:ext cx="537983" cy="529304"/>
            <a:chOff x="4674908" y="3682271"/>
            <a:chExt cx="371966" cy="371966"/>
          </a:xfrm>
        </p:grpSpPr>
        <p:sp>
          <p:nvSpPr>
            <p:cNvPr id="57" name="Google Shape;6465;p67">
              <a:extLst>
                <a:ext uri="{FF2B5EF4-FFF2-40B4-BE49-F238E27FC236}">
                  <a16:creationId xmlns:a16="http://schemas.microsoft.com/office/drawing/2014/main" id="{16B60F48-6FFA-3448-B8B3-7443B31DC573}"/>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6466;p67">
              <a:extLst>
                <a:ext uri="{FF2B5EF4-FFF2-40B4-BE49-F238E27FC236}">
                  <a16:creationId xmlns:a16="http://schemas.microsoft.com/office/drawing/2014/main" id="{3348FC0A-D9B4-6243-B58A-F509FC1D2AD7}"/>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6467;p67">
              <a:extLst>
                <a:ext uri="{FF2B5EF4-FFF2-40B4-BE49-F238E27FC236}">
                  <a16:creationId xmlns:a16="http://schemas.microsoft.com/office/drawing/2014/main" id="{19FC367D-A509-1E43-A2DB-5A7C1513288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468;p67">
              <a:extLst>
                <a:ext uri="{FF2B5EF4-FFF2-40B4-BE49-F238E27FC236}">
                  <a16:creationId xmlns:a16="http://schemas.microsoft.com/office/drawing/2014/main" id="{E434D603-6FC7-5E42-BB74-00FDB25B646E}"/>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TextBox 60">
            <a:extLst>
              <a:ext uri="{FF2B5EF4-FFF2-40B4-BE49-F238E27FC236}">
                <a16:creationId xmlns:a16="http://schemas.microsoft.com/office/drawing/2014/main" id="{FD5D04E3-9842-9E4F-891A-E49AD025701B}"/>
              </a:ext>
            </a:extLst>
          </p:cNvPr>
          <p:cNvSpPr txBox="1"/>
          <p:nvPr/>
        </p:nvSpPr>
        <p:spPr>
          <a:xfrm>
            <a:off x="8068994" y="5001345"/>
            <a:ext cx="1364306" cy="369332"/>
          </a:xfrm>
          <a:prstGeom prst="rect">
            <a:avLst/>
          </a:prstGeom>
          <a:noFill/>
        </p:spPr>
        <p:txBody>
          <a:bodyPr wrap="square" rtlCol="0">
            <a:spAutoFit/>
          </a:bodyPr>
          <a:lstStyle/>
          <a:p>
            <a:r>
              <a:rPr lang="en-US" dirty="0">
                <a:solidFill>
                  <a:schemeClr val="bg1"/>
                </a:solidFill>
              </a:rPr>
              <a:t>Teams</a:t>
            </a:r>
          </a:p>
        </p:txBody>
      </p:sp>
    </p:spTree>
    <p:extLst>
      <p:ext uri="{BB962C8B-B14F-4D97-AF65-F5344CB8AC3E}">
        <p14:creationId xmlns:p14="http://schemas.microsoft.com/office/powerpoint/2010/main" val="4194879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defTabSz="914377">
              <a:defRPr/>
            </a:pPr>
            <a:endParaRPr lang="en-US" dirty="0">
              <a:solidFill>
                <a:srgbClr val="000000"/>
              </a:solidFill>
              <a:latin typeface="Franklin Gothic Medium"/>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0972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6"/>
            <a:ext cx="3050408" cy="1549014"/>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algn="ctr" defTabSz="914377" eaLnBrk="0" hangingPunct="0">
              <a:defRPr/>
            </a:pPr>
            <a:r>
              <a:rPr lang="en-US" sz="2133" b="1" dirty="0">
                <a:solidFill>
                  <a:srgbClr val="000000"/>
                </a:solidFill>
                <a:latin typeface="Poppins Medium" panose="020B0604020202020204" charset="0"/>
                <a:cs typeface="Poppins Medium" panose="020B0604020202020204" charset="0"/>
                <a:sym typeface="Arial"/>
              </a:rPr>
              <a:t>Primary Prevention:</a:t>
            </a:r>
          </a:p>
          <a:p>
            <a:pPr algn="ctr" defTabSz="914377" eaLnBrk="0" hangingPunct="0">
              <a:defRPr/>
            </a:pPr>
            <a:endParaRPr lang="en-US" sz="933" dirty="0">
              <a:solidFill>
                <a:srgbClr val="000000"/>
              </a:solidFill>
              <a:latin typeface="Poppins Medium" panose="020B0604020202020204" charset="0"/>
              <a:cs typeface="Poppins Medium" panose="020B0604020202020204" charset="0"/>
              <a:sym typeface="Arial"/>
            </a:endParaRPr>
          </a:p>
          <a:p>
            <a:pPr algn="ctr" defTabSz="914377" eaLnBrk="0" hangingPunct="0">
              <a:defRPr/>
            </a:pPr>
            <a:r>
              <a:rPr lang="en-US" sz="1600" dirty="0">
                <a:solidFill>
                  <a:srgbClr val="000000"/>
                </a:solidFill>
                <a:latin typeface="Poppins Medium" panose="020B0604020202020204" charset="0"/>
                <a:cs typeface="Poppins Medium" panose="020B0604020202020204" charset="0"/>
                <a:sym typeface="Arial"/>
              </a:rPr>
              <a:t>School-/Classroom-</a:t>
            </a:r>
          </a:p>
          <a:p>
            <a:pPr algn="ctr" defTabSz="914377" eaLnBrk="0" hangingPunct="0">
              <a:defRPr/>
            </a:pPr>
            <a:r>
              <a:rPr lang="en-US" sz="1600" dirty="0">
                <a:solidFill>
                  <a:srgbClr val="000000"/>
                </a:solidFill>
                <a:latin typeface="Poppins Medium" panose="020B0604020202020204" charset="0"/>
                <a:cs typeface="Poppins Medium" panose="020B0604020202020204" charset="0"/>
                <a:sym typeface="Arial"/>
              </a:rPr>
              <a:t>Wide Systems for</a:t>
            </a:r>
          </a:p>
          <a:p>
            <a:pPr algn="ctr" defTabSz="914377" eaLnBrk="0" hangingPunct="0">
              <a:defRPr/>
            </a:pPr>
            <a:r>
              <a:rPr lang="en-US" sz="1600" dirty="0">
                <a:solidFill>
                  <a:srgbClr val="000000"/>
                </a:solidFill>
                <a:latin typeface="Poppins Medium" panose="020B0604020202020204" charset="0"/>
                <a:cs typeface="Poppins Medium" panose="020B0604020202020204" charset="0"/>
                <a:sym typeface="Arial"/>
              </a:rPr>
              <a:t>All Students,</a:t>
            </a:r>
          </a:p>
          <a:p>
            <a:pPr algn="ctr" defTabSz="914377" eaLnBrk="0" hangingPunct="0">
              <a:defRPr/>
            </a:pPr>
            <a:r>
              <a:rPr lang="en-US" sz="1600" dirty="0">
                <a:solidFill>
                  <a:srgbClr val="000000"/>
                </a:solidFill>
                <a:latin typeface="Poppins Medium" panose="020B0604020202020204" charset="0"/>
                <a:cs typeface="Poppins Medium" panose="020B060402020202020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196263" cy="1302793"/>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algn="ctr" defTabSz="914377" eaLnBrk="0" hangingPunct="0">
              <a:defRPr/>
            </a:pPr>
            <a:r>
              <a:rPr lang="en-US" sz="2133" b="1" dirty="0">
                <a:solidFill>
                  <a:srgbClr val="000000"/>
                </a:solidFill>
                <a:latin typeface="Poppins Medium" panose="020B0604020202020204" charset="0"/>
                <a:cs typeface="Poppins Medium" panose="020B0604020202020204" charset="0"/>
                <a:sym typeface="Arial"/>
              </a:rPr>
              <a:t>Secondary Prevention</a:t>
            </a:r>
            <a:r>
              <a:rPr lang="en-US" sz="2133" dirty="0">
                <a:solidFill>
                  <a:srgbClr val="000000"/>
                </a:solidFill>
                <a:latin typeface="Poppins Medium" panose="020B0604020202020204" charset="0"/>
                <a:cs typeface="Poppins Medium" panose="020B0604020202020204" charset="0"/>
                <a:sym typeface="Arial"/>
              </a:rPr>
              <a:t>:</a:t>
            </a:r>
          </a:p>
          <a:p>
            <a:pPr algn="ctr" defTabSz="914377" eaLnBrk="0" hangingPunct="0">
              <a:defRPr/>
            </a:pPr>
            <a:endParaRPr lang="en-US" sz="933" dirty="0">
              <a:solidFill>
                <a:srgbClr val="000000"/>
              </a:solidFill>
              <a:latin typeface="Poppins Medium" panose="020B0604020202020204" charset="0"/>
              <a:cs typeface="Poppins Medium" panose="020B0604020202020204" charset="0"/>
              <a:sym typeface="Arial"/>
            </a:endParaRPr>
          </a:p>
          <a:p>
            <a:pPr algn="ctr" defTabSz="914377" eaLnBrk="0" hangingPunct="0">
              <a:defRPr/>
            </a:pPr>
            <a:r>
              <a:rPr lang="en-US" sz="1600" dirty="0">
                <a:solidFill>
                  <a:srgbClr val="000000"/>
                </a:solidFill>
                <a:latin typeface="Poppins Medium" panose="020B0604020202020204" charset="0"/>
                <a:cs typeface="Poppins Medium" panose="020B0604020202020204" charset="0"/>
                <a:sym typeface="Arial"/>
              </a:rPr>
              <a:t>Specialized Group</a:t>
            </a:r>
          </a:p>
          <a:p>
            <a:pPr algn="ctr" defTabSz="914377" eaLnBrk="0" hangingPunct="0">
              <a:defRPr/>
            </a:pPr>
            <a:r>
              <a:rPr lang="en-US" sz="1600" dirty="0">
                <a:solidFill>
                  <a:srgbClr val="000000"/>
                </a:solidFill>
                <a:latin typeface="Poppins Medium" panose="020B0604020202020204" charset="0"/>
                <a:cs typeface="Poppins Medium" panose="020B0604020202020204" charset="0"/>
                <a:sym typeface="Arial"/>
              </a:rPr>
              <a:t>Systems for Students with At-Risk Behavior</a:t>
            </a:r>
          </a:p>
        </p:txBody>
      </p:sp>
      <p:sp>
        <p:nvSpPr>
          <p:cNvPr id="203782" name="Text Box 6"/>
          <p:cNvSpPr txBox="1">
            <a:spLocks noChangeArrowheads="1"/>
          </p:cNvSpPr>
          <p:nvPr/>
        </p:nvSpPr>
        <p:spPr bwMode="auto">
          <a:xfrm>
            <a:off x="8492543" y="1340976"/>
            <a:ext cx="2667000" cy="1549014"/>
          </a:xfrm>
          <a:prstGeom prst="rect">
            <a:avLst/>
          </a:prstGeom>
          <a:solidFill>
            <a:schemeClr val="bg1"/>
          </a:solidFill>
          <a:ln w="31750">
            <a:solidFill>
              <a:srgbClr val="FF0000"/>
            </a:solidFill>
            <a:miter lim="800000"/>
            <a:headEnd/>
            <a:tailEnd/>
          </a:ln>
        </p:spPr>
        <p:txBody>
          <a:bodyPr>
            <a:prstTxWarp prst="textNoShape">
              <a:avLst/>
            </a:prstTxWarp>
            <a:spAutoFit/>
          </a:bodyPr>
          <a:lstStyle/>
          <a:p>
            <a:pPr algn="ctr" defTabSz="914377" eaLnBrk="0" hangingPunct="0">
              <a:defRPr/>
            </a:pPr>
            <a:r>
              <a:rPr lang="en-US" sz="2133" b="1" dirty="0">
                <a:solidFill>
                  <a:srgbClr val="000000"/>
                </a:solidFill>
                <a:latin typeface="Poppins Medium" panose="020B0604020202020204" charset="0"/>
                <a:cs typeface="Poppins Medium" panose="020B0604020202020204" charset="0"/>
                <a:sym typeface="Arial"/>
              </a:rPr>
              <a:t>Tertiary Prevention</a:t>
            </a:r>
            <a:r>
              <a:rPr lang="en-US" sz="2133" dirty="0">
                <a:solidFill>
                  <a:srgbClr val="000000"/>
                </a:solidFill>
                <a:latin typeface="Poppins Medium" panose="020B0604020202020204" charset="0"/>
                <a:cs typeface="Poppins Medium" panose="020B0604020202020204" charset="0"/>
                <a:sym typeface="Arial"/>
              </a:rPr>
              <a:t>:</a:t>
            </a:r>
          </a:p>
          <a:p>
            <a:pPr algn="ctr" defTabSz="914377" eaLnBrk="0" hangingPunct="0">
              <a:defRPr/>
            </a:pPr>
            <a:endParaRPr lang="en-US" sz="933" dirty="0">
              <a:solidFill>
                <a:srgbClr val="000000"/>
              </a:solidFill>
              <a:latin typeface="Poppins Medium" panose="020B0604020202020204" charset="0"/>
              <a:cs typeface="Poppins Medium" panose="020B0604020202020204" charset="0"/>
              <a:sym typeface="Arial"/>
            </a:endParaRPr>
          </a:p>
          <a:p>
            <a:pPr algn="ctr" defTabSz="914377" eaLnBrk="0" hangingPunct="0">
              <a:defRPr/>
            </a:pPr>
            <a:r>
              <a:rPr lang="en-US" sz="1600" dirty="0">
                <a:solidFill>
                  <a:srgbClr val="000000"/>
                </a:solidFill>
                <a:latin typeface="Poppins Medium" panose="020B0604020202020204" charset="0"/>
                <a:cs typeface="Poppins Medium" panose="020B0604020202020204" charset="0"/>
                <a:sym typeface="Arial"/>
              </a:rPr>
              <a:t>Specialized </a:t>
            </a:r>
          </a:p>
          <a:p>
            <a:pPr algn="ctr" defTabSz="914377" eaLnBrk="0" hangingPunct="0">
              <a:defRPr/>
            </a:pPr>
            <a:r>
              <a:rPr lang="en-US" sz="1600" dirty="0">
                <a:solidFill>
                  <a:srgbClr val="000000"/>
                </a:solidFill>
                <a:latin typeface="Poppins Medium" panose="020B0604020202020204" charset="0"/>
                <a:cs typeface="Poppins Medium" panose="020B0604020202020204" charset="0"/>
                <a:sym typeface="Arial"/>
              </a:rPr>
              <a:t>Individualized</a:t>
            </a:r>
          </a:p>
          <a:p>
            <a:pPr algn="ctr" defTabSz="914377" eaLnBrk="0" hangingPunct="0">
              <a:defRPr/>
            </a:pPr>
            <a:r>
              <a:rPr lang="en-US" sz="1600" dirty="0">
                <a:solidFill>
                  <a:srgbClr val="000000"/>
                </a:solidFill>
                <a:latin typeface="Poppins Medium" panose="020B0604020202020204" charset="0"/>
                <a:cs typeface="Poppins Medium" panose="020B060402020202020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rgbClr val="FFFFFF"/>
                </a:solidFill>
                <a:latin typeface="Poppins SemiBold" panose="020B0604020202020204" charset="0"/>
                <a:cs typeface="Poppins SemiBold" panose="020B0604020202020204" charset="0"/>
              </a:rPr>
              <a:t>Continuum of School-Wide Instructional </a:t>
            </a:r>
            <a:br>
              <a:rPr lang="en-US" sz="3733" dirty="0">
                <a:solidFill>
                  <a:srgbClr val="FFFFFF"/>
                </a:solidFill>
                <a:latin typeface="Poppins SemiBold" panose="020B0604020202020204" charset="0"/>
                <a:cs typeface="Poppins SemiBold" panose="020B0604020202020204" charset="0"/>
              </a:rPr>
            </a:br>
            <a:r>
              <a:rPr lang="en-US" sz="3733" dirty="0">
                <a:solidFill>
                  <a:srgbClr val="FFFFFF"/>
                </a:solidFill>
                <a:latin typeface="Poppins SemiBold" panose="020B0604020202020204" charset="0"/>
                <a:cs typeface="Poppins SemiBold" panose="020B0604020202020204" charset="0"/>
              </a:rPr>
              <a:t>&amp; Positive Behavior Support</a:t>
            </a:r>
            <a:endParaRPr lang="en-US" sz="3733" dirty="0">
              <a:latin typeface="Poppins SemiBold" panose="020B0604020202020204" charset="0"/>
              <a:cs typeface="Poppins SemiBold" panose="020B0604020202020204" charset="0"/>
            </a:endParaRPr>
          </a:p>
        </p:txBody>
      </p:sp>
      <p:grpSp>
        <p:nvGrpSpPr>
          <p:cNvPr id="8" name="Group 7">
            <a:extLst>
              <a:ext uri="{FF2B5EF4-FFF2-40B4-BE49-F238E27FC236}">
                <a16:creationId xmlns:a16="http://schemas.microsoft.com/office/drawing/2014/main" id="{F761FFD3-658E-4F1F-8F9B-166B9306A16C}"/>
              </a:ext>
            </a:extLst>
          </p:cNvPr>
          <p:cNvGrpSpPr/>
          <p:nvPr/>
        </p:nvGrpSpPr>
        <p:grpSpPr>
          <a:xfrm>
            <a:off x="2193616" y="1514445"/>
            <a:ext cx="5752885" cy="5092275"/>
            <a:chOff x="170553" y="1106274"/>
            <a:chExt cx="4314664" cy="3819206"/>
          </a:xfrm>
        </p:grpSpPr>
        <p:grpSp>
          <p:nvGrpSpPr>
            <p:cNvPr id="7" name="Group 6">
              <a:extLst>
                <a:ext uri="{FF2B5EF4-FFF2-40B4-BE49-F238E27FC236}">
                  <a16:creationId xmlns:a16="http://schemas.microsoft.com/office/drawing/2014/main" id="{D0CA4C0B-B7B1-4B41-8323-B54D9B46DE08}"/>
                </a:ext>
              </a:extLst>
            </p:cNvPr>
            <p:cNvGrpSpPr/>
            <p:nvPr/>
          </p:nvGrpSpPr>
          <p:grpSpPr>
            <a:xfrm>
              <a:off x="170553" y="1106274"/>
              <a:ext cx="4314664" cy="3819206"/>
              <a:chOff x="2188680" y="865418"/>
              <a:chExt cx="4527569" cy="4218053"/>
            </a:xfrm>
          </p:grpSpPr>
          <p:sp>
            <p:nvSpPr>
              <p:cNvPr id="128007" name="AutoShape 7"/>
              <p:cNvSpPr>
                <a:spLocks noChangeAspect="1" noChangeArrowheads="1"/>
              </p:cNvSpPr>
              <p:nvPr/>
            </p:nvSpPr>
            <p:spPr bwMode="auto">
              <a:xfrm>
                <a:off x="2295144" y="1076679"/>
                <a:ext cx="4246492" cy="3882463"/>
              </a:xfrm>
              <a:prstGeom prst="triangle">
                <a:avLst>
                  <a:gd name="adj" fmla="val 49277"/>
                </a:avLst>
              </a:prstGeom>
              <a:solidFill>
                <a:srgbClr val="008000"/>
              </a:solidFill>
              <a:ln w="139700">
                <a:solidFill>
                  <a:srgbClr val="097233"/>
                </a:solidFill>
                <a:miter lim="800000"/>
                <a:headEnd/>
                <a:tailEnd/>
              </a:ln>
            </p:spPr>
            <p:txBody>
              <a:bodyPr wrap="none" anchor="ctr">
                <a:prstTxWarp prst="textNoShape">
                  <a:avLst/>
                </a:prstTxWarp>
              </a:bodyPr>
              <a:lstStyle/>
              <a:p>
                <a:pPr defTabSz="914377">
                  <a:defRPr/>
                </a:pPr>
                <a:endParaRPr lang="en-US" dirty="0">
                  <a:solidFill>
                    <a:srgbClr val="000000"/>
                  </a:solidFill>
                  <a:latin typeface="Franklin Gothic Medium"/>
                  <a:cs typeface="Arial"/>
                  <a:sym typeface="Arial"/>
                </a:endParaRPr>
              </a:p>
            </p:txBody>
          </p:sp>
          <p:sp>
            <p:nvSpPr>
              <p:cNvPr id="24" name="AutoShape 7">
                <a:extLst>
                  <a:ext uri="{FF2B5EF4-FFF2-40B4-BE49-F238E27FC236}">
                    <a16:creationId xmlns:a16="http://schemas.microsoft.com/office/drawing/2014/main" id="{031DFF42-6D80-A647-BD64-3826688BF4F0}"/>
                  </a:ext>
                </a:extLst>
              </p:cNvPr>
              <p:cNvSpPr>
                <a:spLocks noChangeAspect="1" noChangeArrowheads="1"/>
              </p:cNvSpPr>
              <p:nvPr/>
            </p:nvSpPr>
            <p:spPr bwMode="auto">
              <a:xfrm>
                <a:off x="3477125" y="1147375"/>
                <a:ext cx="1867228" cy="1707161"/>
              </a:xfrm>
              <a:prstGeom prst="triangle">
                <a:avLst>
                  <a:gd name="adj" fmla="val 49277"/>
                </a:avLst>
              </a:prstGeom>
              <a:solidFill>
                <a:srgbClr val="FFF278"/>
              </a:solidFill>
              <a:ln w="139700">
                <a:noFill/>
                <a:miter lim="800000"/>
                <a:headEnd/>
                <a:tailEnd/>
              </a:ln>
            </p:spPr>
            <p:txBody>
              <a:bodyPr wrap="none" anchor="ctr">
                <a:prstTxWarp prst="textNoShape">
                  <a:avLst/>
                </a:prstTxWarp>
              </a:bodyPr>
              <a:lstStyle/>
              <a:p>
                <a:pPr defTabSz="914377">
                  <a:defRPr/>
                </a:pPr>
                <a:endParaRPr lang="en-US" dirty="0">
                  <a:solidFill>
                    <a:srgbClr val="000000"/>
                  </a:solidFill>
                  <a:latin typeface="Franklin Gothic Medium"/>
                  <a:cs typeface="Arial"/>
                  <a:sym typeface="Arial"/>
                </a:endParaRPr>
              </a:p>
            </p:txBody>
          </p:sp>
          <p:sp>
            <p:nvSpPr>
              <p:cNvPr id="29" name="AutoShape 7">
                <a:extLst>
                  <a:ext uri="{FF2B5EF4-FFF2-40B4-BE49-F238E27FC236}">
                    <a16:creationId xmlns:a16="http://schemas.microsoft.com/office/drawing/2014/main" id="{E33B9DB3-0E0A-FD49-92B4-36851C452F8D}"/>
                  </a:ext>
                </a:extLst>
              </p:cNvPr>
              <p:cNvSpPr>
                <a:spLocks noChangeAspect="1" noChangeArrowheads="1"/>
              </p:cNvSpPr>
              <p:nvPr/>
            </p:nvSpPr>
            <p:spPr bwMode="auto">
              <a:xfrm>
                <a:off x="4004735" y="1113490"/>
                <a:ext cx="812006" cy="742397"/>
              </a:xfrm>
              <a:prstGeom prst="triangle">
                <a:avLst>
                  <a:gd name="adj" fmla="val 49277"/>
                </a:avLst>
              </a:prstGeom>
              <a:solidFill>
                <a:srgbClr val="FF0000"/>
              </a:solidFill>
              <a:ln w="139700">
                <a:noFill/>
                <a:miter lim="800000"/>
                <a:headEnd/>
                <a:tailEnd/>
              </a:ln>
            </p:spPr>
            <p:txBody>
              <a:bodyPr wrap="none" anchor="ctr">
                <a:prstTxWarp prst="textNoShape">
                  <a:avLst/>
                </a:prstTxWarp>
              </a:bodyPr>
              <a:lstStyle/>
              <a:p>
                <a:pPr defTabSz="914377">
                  <a:defRPr/>
                </a:pPr>
                <a:endParaRPr lang="en-US" dirty="0">
                  <a:solidFill>
                    <a:srgbClr val="000000"/>
                  </a:solidFill>
                  <a:latin typeface="Franklin Gothic Medium"/>
                  <a:cs typeface="Arial"/>
                  <a:sym typeface="Arial"/>
                </a:endParaRPr>
              </a:p>
            </p:txBody>
          </p:sp>
          <p:sp>
            <p:nvSpPr>
              <p:cNvPr id="37" name="AutoShape 7">
                <a:extLst>
                  <a:ext uri="{FF2B5EF4-FFF2-40B4-BE49-F238E27FC236}">
                    <a16:creationId xmlns:a16="http://schemas.microsoft.com/office/drawing/2014/main" id="{EBB94001-D451-464A-A719-29DEFBB424CD}"/>
                  </a:ext>
                </a:extLst>
              </p:cNvPr>
              <p:cNvSpPr>
                <a:spLocks noChangeAspect="1" noChangeArrowheads="1"/>
              </p:cNvSpPr>
              <p:nvPr/>
            </p:nvSpPr>
            <p:spPr bwMode="auto">
              <a:xfrm>
                <a:off x="2188680" y="865418"/>
                <a:ext cx="4527569" cy="4218053"/>
              </a:xfrm>
              <a:prstGeom prst="triangle">
                <a:avLst>
                  <a:gd name="adj" fmla="val 49277"/>
                </a:avLst>
              </a:prstGeom>
              <a:noFill/>
              <a:ln w="111125">
                <a:solidFill>
                  <a:srgbClr val="92D050"/>
                </a:solidFill>
                <a:miter lim="800000"/>
                <a:headEnd/>
                <a:tailEnd/>
              </a:ln>
              <a:effectLst>
                <a:glow rad="190500">
                  <a:srgbClr val="92D050">
                    <a:alpha val="88000"/>
                  </a:srgbClr>
                </a:glow>
              </a:effectLst>
            </p:spPr>
            <p:txBody>
              <a:bodyPr wrap="none" anchor="ctr">
                <a:prstTxWarp prst="textNoShape">
                  <a:avLst/>
                </a:prstTxWarp>
              </a:bodyPr>
              <a:lstStyle/>
              <a:p>
                <a:pPr defTabSz="914377">
                  <a:defRPr/>
                </a:pPr>
                <a:endParaRPr lang="en-US" dirty="0">
                  <a:solidFill>
                    <a:srgbClr val="000000"/>
                  </a:solidFill>
                  <a:latin typeface="Franklin Gothic Medium"/>
                  <a:cs typeface="Arial"/>
                  <a:sym typeface="Arial"/>
                </a:endParaRPr>
              </a:p>
            </p:txBody>
          </p:sp>
        </p:grpSp>
        <p:sp>
          <p:nvSpPr>
            <p:cNvPr id="203789" name="Text Box 13"/>
            <p:cNvSpPr txBox="1">
              <a:spLocks noChangeArrowheads="1"/>
            </p:cNvSpPr>
            <p:nvPr/>
          </p:nvSpPr>
          <p:spPr bwMode="auto">
            <a:xfrm>
              <a:off x="888327" y="4074243"/>
              <a:ext cx="2977592" cy="715580"/>
            </a:xfrm>
            <a:prstGeom prst="rect">
              <a:avLst/>
            </a:prstGeom>
            <a:noFill/>
            <a:ln w="9525">
              <a:noFill/>
              <a:miter lim="800000"/>
              <a:headEnd/>
              <a:tailEnd/>
            </a:ln>
          </p:spPr>
          <p:txBody>
            <a:bodyPr wrap="square">
              <a:prstTxWarp prst="textNoShape">
                <a:avLst/>
              </a:prstTxWarp>
              <a:spAutoFit/>
            </a:bodyPr>
            <a:lstStyle/>
            <a:p>
              <a:pPr algn="ctr" defTabSz="914377" eaLnBrk="0" hangingPunct="0">
                <a:defRPr/>
              </a:pPr>
              <a:r>
                <a:rPr lang="en-US" sz="2800" dirty="0">
                  <a:solidFill>
                    <a:srgbClr val="FFFFFF"/>
                  </a:solidFill>
                  <a:latin typeface="Poppins Medium" panose="020B0604020202020204" charset="0"/>
                  <a:cs typeface="Poppins Medium" panose="020B0604020202020204" charset="0"/>
                  <a:sym typeface="Arial"/>
                </a:rPr>
                <a:t>~100% of Students (receive)*</a:t>
              </a:r>
            </a:p>
          </p:txBody>
        </p:sp>
        <p:sp>
          <p:nvSpPr>
            <p:cNvPr id="203790" name="Text Box 14"/>
            <p:cNvSpPr txBox="1">
              <a:spLocks noChangeArrowheads="1"/>
            </p:cNvSpPr>
            <p:nvPr/>
          </p:nvSpPr>
          <p:spPr bwMode="auto">
            <a:xfrm>
              <a:off x="1786021" y="2255114"/>
              <a:ext cx="1078831" cy="623248"/>
            </a:xfrm>
            <a:prstGeom prst="rect">
              <a:avLst/>
            </a:prstGeom>
            <a:noFill/>
            <a:ln w="9525">
              <a:noFill/>
              <a:miter lim="800000"/>
              <a:headEnd/>
              <a:tailEnd/>
            </a:ln>
          </p:spPr>
          <p:txBody>
            <a:bodyPr wrap="square">
              <a:prstTxWarp prst="textNoShape">
                <a:avLst/>
              </a:prstTxWarp>
              <a:spAutoFit/>
            </a:bodyPr>
            <a:lstStyle/>
            <a:p>
              <a:pPr algn="ctr" defTabSz="914377" eaLnBrk="0" hangingPunct="0">
                <a:defRPr/>
              </a:pPr>
              <a:r>
                <a:rPr lang="en-US" sz="2400" dirty="0">
                  <a:solidFill>
                    <a:srgbClr val="000000"/>
                  </a:solidFill>
                  <a:latin typeface="Poppins Medium" panose="020B0604020202020204" charset="0"/>
                  <a:cs typeface="Poppins Medium" panose="020B0604020202020204" charset="0"/>
                  <a:sym typeface="Arial"/>
                </a:rPr>
                <a:t>~20%</a:t>
              </a:r>
            </a:p>
            <a:p>
              <a:pPr algn="ctr" defTabSz="914377" eaLnBrk="0" hangingPunct="0">
                <a:defRPr/>
              </a:pPr>
              <a:r>
                <a:rPr lang="en-US" sz="2400" dirty="0">
                  <a:solidFill>
                    <a:srgbClr val="000000"/>
                  </a:solidFill>
                  <a:latin typeface="Poppins Medium" panose="020B0604020202020204" charset="0"/>
                  <a:cs typeface="Poppins Medium" panose="020B0604020202020204" charset="0"/>
                  <a:sym typeface="Arial"/>
                </a:rPr>
                <a:t>receive </a:t>
              </a:r>
            </a:p>
          </p:txBody>
        </p:sp>
        <p:sp>
          <p:nvSpPr>
            <p:cNvPr id="203791" name="Text Box 15"/>
            <p:cNvSpPr txBox="1">
              <a:spLocks noChangeArrowheads="1"/>
            </p:cNvSpPr>
            <p:nvPr/>
          </p:nvSpPr>
          <p:spPr bwMode="auto">
            <a:xfrm>
              <a:off x="1687356" y="1420767"/>
              <a:ext cx="1276159" cy="623248"/>
            </a:xfrm>
            <a:prstGeom prst="rect">
              <a:avLst/>
            </a:prstGeom>
            <a:noFill/>
            <a:ln w="9525">
              <a:noFill/>
              <a:miter lim="800000"/>
              <a:headEnd/>
              <a:tailEnd/>
            </a:ln>
          </p:spPr>
          <p:txBody>
            <a:bodyPr wrap="square">
              <a:prstTxWarp prst="textNoShape">
                <a:avLst/>
              </a:prstTxWarp>
              <a:spAutoFit/>
            </a:bodyPr>
            <a:lstStyle/>
            <a:p>
              <a:pPr algn="ctr" defTabSz="914377" eaLnBrk="0" hangingPunct="0">
                <a:defRPr/>
              </a:pPr>
              <a:r>
                <a:rPr lang="en-US" sz="2400" dirty="0">
                  <a:solidFill>
                    <a:srgbClr val="FFFFFF"/>
                  </a:solidFill>
                  <a:latin typeface="Poppins Medium" panose="020B0604020202020204" charset="0"/>
                  <a:cs typeface="Poppins Medium" panose="020B0604020202020204" charset="0"/>
                  <a:sym typeface="Arial"/>
                </a:rPr>
                <a:t>~5%</a:t>
              </a:r>
            </a:p>
            <a:p>
              <a:pPr algn="ctr" defTabSz="914377" eaLnBrk="0" hangingPunct="0">
                <a:defRPr/>
              </a:pPr>
              <a:r>
                <a:rPr lang="en-US" sz="2400" dirty="0">
                  <a:solidFill>
                    <a:srgbClr val="FFFFFF"/>
                  </a:solidFill>
                  <a:latin typeface="Poppins Medium" panose="020B0604020202020204" charset="0"/>
                  <a:cs typeface="Poppins Medium" panose="020B0604020202020204" charset="0"/>
                  <a:sym typeface="Arial"/>
                </a:rPr>
                <a:t>receive </a:t>
              </a:r>
            </a:p>
          </p:txBody>
        </p:sp>
      </p:grpSp>
      <p:sp>
        <p:nvSpPr>
          <p:cNvPr id="2" name="TextBox 1">
            <a:extLst>
              <a:ext uri="{FF2B5EF4-FFF2-40B4-BE49-F238E27FC236}">
                <a16:creationId xmlns:a16="http://schemas.microsoft.com/office/drawing/2014/main" id="{D1E088DE-4E9A-4F7A-9EF7-5A310C2D3F0C}"/>
              </a:ext>
            </a:extLst>
          </p:cNvPr>
          <p:cNvSpPr txBox="1"/>
          <p:nvPr/>
        </p:nvSpPr>
        <p:spPr>
          <a:xfrm>
            <a:off x="9201509" y="6148846"/>
            <a:ext cx="2990491" cy="584775"/>
          </a:xfrm>
          <a:prstGeom prst="rect">
            <a:avLst/>
          </a:prstGeom>
          <a:noFill/>
        </p:spPr>
        <p:txBody>
          <a:bodyPr wrap="square" rtlCol="0">
            <a:spAutoFit/>
          </a:bodyPr>
          <a:lstStyle/>
          <a:p>
            <a:pPr defTabSz="1219170">
              <a:buClr>
                <a:srgbClr val="000000"/>
              </a:buClr>
              <a:defRPr/>
            </a:pPr>
            <a:r>
              <a:rPr lang="en-US" sz="1600" kern="0" dirty="0">
                <a:solidFill>
                  <a:schemeClr val="bg1"/>
                </a:solidFill>
                <a:latin typeface="Arial"/>
                <a:cs typeface="Arial"/>
                <a:sym typeface="Arial"/>
              </a:rPr>
              <a:t>(*Breen 2019 </a:t>
            </a:r>
            <a:r>
              <a:rPr lang="en-US" sz="1600" dirty="0">
                <a:solidFill>
                  <a:schemeClr val="bg1"/>
                </a:solidFill>
                <a:latin typeface="Arial"/>
                <a:cs typeface="Arial"/>
                <a:sym typeface="Arial"/>
              </a:rPr>
              <a:t>- Adapted from OSEP National PBIS Center)</a:t>
            </a:r>
            <a:endParaRPr lang="en-US" sz="1600" kern="0" dirty="0">
              <a:solidFill>
                <a:schemeClr val="bg1"/>
              </a:solidFill>
              <a:latin typeface="Arial"/>
              <a:cs typeface="Arial"/>
              <a:sym typeface="Arial"/>
            </a:endParaRPr>
          </a:p>
        </p:txBody>
      </p:sp>
      <p:sp>
        <p:nvSpPr>
          <p:cNvPr id="20" name="Thought Bubble: Cloud 1">
            <a:extLst>
              <a:ext uri="{FF2B5EF4-FFF2-40B4-BE49-F238E27FC236}">
                <a16:creationId xmlns:a16="http://schemas.microsoft.com/office/drawing/2014/main" id="{8152E1A3-61EF-D149-88F0-F4BD9C249F16}"/>
              </a:ext>
            </a:extLst>
          </p:cNvPr>
          <p:cNvSpPr/>
          <p:nvPr/>
        </p:nvSpPr>
        <p:spPr>
          <a:xfrm>
            <a:off x="56750" y="4394368"/>
            <a:ext cx="3598205" cy="2053082"/>
          </a:xfrm>
          <a:prstGeom prst="cloudCallout">
            <a:avLst/>
          </a:prstGeom>
          <a:solidFill>
            <a:schemeClr val="tx2">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1600" dirty="0">
                <a:solidFill>
                  <a:schemeClr val="accent3"/>
                </a:solidFill>
                <a:latin typeface="Calibri" panose="020F0502020204030204"/>
                <a:cs typeface="Calibri"/>
              </a:rPr>
              <a:t>How are students and staff grouped in your building? Which</a:t>
            </a:r>
            <a:r>
              <a:rPr kumimoji="0" lang="en-US" sz="1600" i="0" u="none" strike="noStrike" kern="1200" cap="none" spc="0" normalizeH="0" baseline="0" noProof="0" dirty="0">
                <a:ln>
                  <a:noFill/>
                </a:ln>
                <a:solidFill>
                  <a:schemeClr val="accent3"/>
                </a:solidFill>
                <a:effectLst/>
                <a:uLnTx/>
                <a:uFillTx/>
                <a:latin typeface="Calibri" panose="020F0502020204030204"/>
                <a:cs typeface="Calibri"/>
              </a:rPr>
              <a:t> group of students tend to need the most support?</a:t>
            </a:r>
            <a:endParaRPr kumimoji="0" lang="en-US" sz="1600" i="0" u="none" strike="noStrike" kern="1200" cap="none" spc="0" normalizeH="0" baseline="0" noProof="0" dirty="0">
              <a:ln>
                <a:noFill/>
              </a:ln>
              <a:solidFill>
                <a:schemeClr val="accent3"/>
              </a:solidFill>
              <a:effectLst/>
              <a:uLnTx/>
              <a:uFillTx/>
              <a:latin typeface="Calibri" panose="020F0502020204030204"/>
            </a:endParaRPr>
          </a:p>
        </p:txBody>
      </p:sp>
    </p:spTree>
    <p:extLst>
      <p:ext uri="{BB962C8B-B14F-4D97-AF65-F5344CB8AC3E}">
        <p14:creationId xmlns:p14="http://schemas.microsoft.com/office/powerpoint/2010/main" val="2571368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wipe(down)">
                                      <p:cBhvr>
                                        <p:cTn id="7" dur="500"/>
                                        <p:tgtEl>
                                          <p:spTgt spid="203780"/>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3781"/>
                                        </p:tgtEl>
                                        <p:attrNameLst>
                                          <p:attrName>style.visibility</p:attrName>
                                        </p:attrNameLst>
                                      </p:cBhvr>
                                      <p:to>
                                        <p:strVal val="visible"/>
                                      </p:to>
                                    </p:set>
                                    <p:animEffect transition="in" filter="wipe(down)">
                                      <p:cBhvr>
                                        <p:cTn id="14" dur="500"/>
                                        <p:tgtEl>
                                          <p:spTgt spid="203781"/>
                                        </p:tgtEl>
                                      </p:cBhvr>
                                    </p:animEffec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3782"/>
                                        </p:tgtEl>
                                        <p:attrNameLst>
                                          <p:attrName>style.visibility</p:attrName>
                                        </p:attrNameLst>
                                      </p:cBhvr>
                                      <p:to>
                                        <p:strVal val="visible"/>
                                      </p:to>
                                    </p:set>
                                    <p:animEffect transition="in" filter="wipe(down)">
                                      <p:cBhvr>
                                        <p:cTn id="21" dur="500"/>
                                        <p:tgtEl>
                                          <p:spTgt spid="203782"/>
                                        </p:tgtEl>
                                      </p:cBhvr>
                                    </p:animEffect>
                                  </p:childTnLst>
                                </p:cTn>
                              </p:par>
                              <p:par>
                                <p:cTn id="22" presetID="1"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nimBg="1"/>
      <p:bldP spid="203781" grpId="0" animBg="1"/>
      <p:bldP spid="203782"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3" name="Title 2">
            <a:extLst>
              <a:ext uri="{FF2B5EF4-FFF2-40B4-BE49-F238E27FC236}">
                <a16:creationId xmlns:a16="http://schemas.microsoft.com/office/drawing/2014/main" id="{7BDEA9B7-3E5B-CB47-9711-C61409048A90}"/>
              </a:ext>
            </a:extLst>
          </p:cNvPr>
          <p:cNvSpPr>
            <a:spLocks noGrp="1"/>
          </p:cNvSpPr>
          <p:nvPr>
            <p:ph type="title"/>
          </p:nvPr>
        </p:nvSpPr>
        <p:spPr>
          <a:xfrm>
            <a:off x="813349" y="467463"/>
            <a:ext cx="10565302" cy="845600"/>
          </a:xfrm>
          <a:ln>
            <a:solidFill>
              <a:schemeClr val="accent4"/>
            </a:solidFill>
          </a:ln>
        </p:spPr>
        <p:txBody>
          <a:bodyPr/>
          <a:lstStyle/>
          <a:p>
            <a:r>
              <a:rPr lang="en-US" dirty="0"/>
              <a:t>Why Focus on Ninth Grade?</a:t>
            </a:r>
          </a:p>
        </p:txBody>
      </p:sp>
      <p:sp>
        <p:nvSpPr>
          <p:cNvPr id="7" name="Content Placeholder 2">
            <a:extLst>
              <a:ext uri="{FF2B5EF4-FFF2-40B4-BE49-F238E27FC236}">
                <a16:creationId xmlns:a16="http://schemas.microsoft.com/office/drawing/2014/main" id="{078861A4-2C4F-0F4D-B1F7-4E9AE51FD2E8}"/>
              </a:ext>
            </a:extLst>
          </p:cNvPr>
          <p:cNvSpPr txBox="1">
            <a:spLocks/>
          </p:cNvSpPr>
          <p:nvPr/>
        </p:nvSpPr>
        <p:spPr>
          <a:xfrm>
            <a:off x="813349" y="1313063"/>
            <a:ext cx="10565302" cy="4525963"/>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a:lnSpc>
                <a:spcPct val="150000"/>
              </a:lnSpc>
              <a:buClr>
                <a:schemeClr val="bg1"/>
              </a:buClr>
              <a:buFont typeface="Arial" panose="020B0604020202020204" pitchFamily="34" charset="0"/>
              <a:buChar char="•"/>
            </a:pPr>
            <a:r>
              <a:rPr lang="en-US" sz="2400" kern="0" dirty="0">
                <a:solidFill>
                  <a:schemeClr val="bg1"/>
                </a:solidFill>
              </a:rPr>
              <a:t>Highest rates of ODRs, academic (course) failures, and attendance problems</a:t>
            </a:r>
            <a:endParaRPr lang="en-US" sz="2000" kern="0" dirty="0">
              <a:solidFill>
                <a:schemeClr val="bg1"/>
              </a:solidFill>
            </a:endParaRPr>
          </a:p>
          <a:p>
            <a:pPr marL="342900" indent="-342900">
              <a:lnSpc>
                <a:spcPct val="150000"/>
              </a:lnSpc>
              <a:buClr>
                <a:schemeClr val="bg1"/>
              </a:buClr>
              <a:buFont typeface="Arial" panose="020B0604020202020204" pitchFamily="34" charset="0"/>
              <a:buChar char="•"/>
            </a:pPr>
            <a:r>
              <a:rPr lang="en-US" sz="2400" kern="0" dirty="0">
                <a:solidFill>
                  <a:schemeClr val="bg1"/>
                </a:solidFill>
              </a:rPr>
              <a:t>Performance in ninth grade can determine whether a student graduates from or drops out of high school</a:t>
            </a:r>
          </a:p>
          <a:p>
            <a:pPr marL="800100" lvl="2" indent="-342900">
              <a:lnSpc>
                <a:spcPct val="150000"/>
              </a:lnSpc>
              <a:buClr>
                <a:schemeClr val="bg1"/>
              </a:buClr>
              <a:buFont typeface="Arial" panose="020B0604020202020204" pitchFamily="34" charset="0"/>
              <a:buChar char="•"/>
            </a:pPr>
            <a:r>
              <a:rPr lang="en-US" sz="2000" kern="0" dirty="0">
                <a:solidFill>
                  <a:schemeClr val="bg1"/>
                </a:solidFill>
              </a:rPr>
              <a:t>Increased unemployment (8.2% for dropouts vs. 5.6% for graduates)</a:t>
            </a:r>
          </a:p>
          <a:p>
            <a:pPr marL="800100" lvl="2" indent="-342900">
              <a:lnSpc>
                <a:spcPct val="150000"/>
              </a:lnSpc>
              <a:buClr>
                <a:schemeClr val="bg1"/>
              </a:buClr>
              <a:buFont typeface="Arial" panose="020B0604020202020204" pitchFamily="34" charset="0"/>
              <a:buChar char="•"/>
            </a:pPr>
            <a:r>
              <a:rPr lang="en-US" sz="2000" kern="0" dirty="0">
                <a:solidFill>
                  <a:schemeClr val="bg1"/>
                </a:solidFill>
              </a:rPr>
              <a:t>Over a lifetime, high school dropouts cost taxpayers an average of $292,000, while high school graduates make an average contribution of $287,000</a:t>
            </a:r>
            <a:endParaRPr lang="en-US" sz="2400" kern="0" dirty="0">
              <a:solidFill>
                <a:schemeClr val="bg1"/>
              </a:solidFill>
            </a:endParaRPr>
          </a:p>
          <a:p>
            <a:pPr marL="342900" indent="-342900">
              <a:lnSpc>
                <a:spcPct val="150000"/>
              </a:lnSpc>
              <a:buClr>
                <a:schemeClr val="bg1"/>
              </a:buClr>
              <a:buFont typeface="Arial" panose="020B0604020202020204" pitchFamily="34" charset="0"/>
              <a:buChar char="•"/>
            </a:pPr>
            <a:r>
              <a:rPr lang="en-US" sz="2400" kern="0" dirty="0">
                <a:solidFill>
                  <a:schemeClr val="bg1"/>
                </a:solidFill>
              </a:rPr>
              <a:t>Early prevention can improve outcomes for at-risk students</a:t>
            </a:r>
          </a:p>
        </p:txBody>
      </p:sp>
      <p:sp>
        <p:nvSpPr>
          <p:cNvPr id="8" name="TextBox 7">
            <a:extLst>
              <a:ext uri="{FF2B5EF4-FFF2-40B4-BE49-F238E27FC236}">
                <a16:creationId xmlns:a16="http://schemas.microsoft.com/office/drawing/2014/main" id="{86EC50BE-7B1E-974D-A0D6-F46EA6EC1959}"/>
              </a:ext>
            </a:extLst>
          </p:cNvPr>
          <p:cNvSpPr txBox="1"/>
          <p:nvPr/>
        </p:nvSpPr>
        <p:spPr>
          <a:xfrm>
            <a:off x="2613212" y="6611779"/>
            <a:ext cx="9578788" cy="246221"/>
          </a:xfrm>
          <a:prstGeom prst="rect">
            <a:avLst/>
          </a:prstGeom>
          <a:noFill/>
        </p:spPr>
        <p:txBody>
          <a:bodyPr wrap="square" rtlCol="0">
            <a:spAutoFit/>
          </a:bodyPr>
          <a:lstStyle/>
          <a:p>
            <a:pPr fontAlgn="base">
              <a:spcBef>
                <a:spcPct val="0"/>
              </a:spcBef>
              <a:spcAft>
                <a:spcPct val="0"/>
              </a:spcAft>
            </a:pPr>
            <a:r>
              <a:rPr lang="en-US" sz="1000" dirty="0">
                <a:solidFill>
                  <a:schemeClr val="bg1"/>
                </a:solidFill>
                <a:latin typeface="Arial" pitchFamily="-1" charset="0"/>
                <a:ea typeface="ＭＳ Ｐゴシック" pitchFamily="-108" charset="-128"/>
              </a:rPr>
              <a:t>(Kato, Flannery, Triplett, &amp; Saeteurn, 2018; Sum et al., 2009, 2011; https://blogs.uoregon.edu/freshmensuccess/; </a:t>
            </a:r>
            <a:r>
              <a:rPr lang="en-US" sz="1000" dirty="0" err="1">
                <a:solidFill>
                  <a:schemeClr val="bg1"/>
                </a:solidFill>
                <a:latin typeface="Arial" pitchFamily="-1" charset="0"/>
                <a:ea typeface="ＭＳ Ｐゴシック" pitchFamily="-108" charset="-128"/>
              </a:rPr>
              <a:t>www.bls.gov</a:t>
            </a:r>
            <a:r>
              <a:rPr lang="en-US" sz="1000" dirty="0">
                <a:solidFill>
                  <a:schemeClr val="bg1"/>
                </a:solidFill>
                <a:latin typeface="Arial" pitchFamily="-1" charset="0"/>
                <a:ea typeface="ＭＳ Ｐゴシック" pitchFamily="-108" charset="-128"/>
              </a:rPr>
              <a:t>/</a:t>
            </a:r>
            <a:r>
              <a:rPr lang="en-US" sz="1000" dirty="0" err="1">
                <a:solidFill>
                  <a:schemeClr val="bg1"/>
                </a:solidFill>
                <a:latin typeface="Arial" pitchFamily="-1" charset="0"/>
                <a:ea typeface="ＭＳ Ｐゴシック" pitchFamily="-108" charset="-128"/>
              </a:rPr>
              <a:t>news.release</a:t>
            </a:r>
            <a:r>
              <a:rPr lang="en-US" sz="1000" dirty="0">
                <a:solidFill>
                  <a:schemeClr val="bg1"/>
                </a:solidFill>
                <a:latin typeface="Arial" pitchFamily="-1" charset="0"/>
                <a:ea typeface="ＭＳ Ｐゴシック" pitchFamily="-108" charset="-128"/>
              </a:rPr>
              <a:t>/empsit.t04.htm)</a:t>
            </a:r>
          </a:p>
        </p:txBody>
      </p:sp>
    </p:spTree>
    <p:extLst>
      <p:ext uri="{BB962C8B-B14F-4D97-AF65-F5344CB8AC3E}">
        <p14:creationId xmlns:p14="http://schemas.microsoft.com/office/powerpoint/2010/main" val="28530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1000"/>
                                        <p:tgtEl>
                                          <p:spTgt spid="7">
                                            <p:txEl>
                                              <p:pRg st="1" end="1"/>
                                            </p:txEl>
                                          </p:spTgt>
                                        </p:tgtEl>
                                      </p:cBhvr>
                                    </p:animEffect>
                                    <p:anim calcmode="lin" valueType="num">
                                      <p:cBhvr>
                                        <p:cTn id="1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xEl>
                                              <p:pRg st="1" end="1"/>
                                            </p:txEl>
                                          </p:spTgt>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7">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
                                            <p:txEl>
                                              <p:pRg st="2" end="2"/>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anim calcmode="lin" valueType="num">
                                      <p:cBhvr>
                                        <p:cTn id="2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7">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9" name="Title 1">
            <a:extLst>
              <a:ext uri="{FF2B5EF4-FFF2-40B4-BE49-F238E27FC236}">
                <a16:creationId xmlns:a16="http://schemas.microsoft.com/office/drawing/2014/main" id="{779A77D7-FA09-A54C-9312-919FAFF2A862}"/>
              </a:ext>
            </a:extLst>
          </p:cNvPr>
          <p:cNvSpPr txBox="1">
            <a:spLocks/>
          </p:cNvSpPr>
          <p:nvPr/>
        </p:nvSpPr>
        <p:spPr>
          <a:xfrm>
            <a:off x="670112" y="331231"/>
            <a:ext cx="10851775" cy="7445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lgn="ctr"/>
            <a:r>
              <a:rPr lang="en-US" sz="3200" kern="0" dirty="0"/>
              <a:t>Why Freshmen:  FACT or FICTION?</a:t>
            </a:r>
          </a:p>
        </p:txBody>
      </p:sp>
      <p:sp>
        <p:nvSpPr>
          <p:cNvPr id="10" name="Content Placeholder 2">
            <a:extLst>
              <a:ext uri="{FF2B5EF4-FFF2-40B4-BE49-F238E27FC236}">
                <a16:creationId xmlns:a16="http://schemas.microsoft.com/office/drawing/2014/main" id="{0F7D44DE-0DED-0947-8EE6-4EC70DE7F75C}"/>
              </a:ext>
            </a:extLst>
          </p:cNvPr>
          <p:cNvSpPr txBox="1">
            <a:spLocks/>
          </p:cNvSpPr>
          <p:nvPr/>
        </p:nvSpPr>
        <p:spPr>
          <a:xfrm>
            <a:off x="1035424" y="1358154"/>
            <a:ext cx="10851776" cy="516861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600"/>
              </a:spcBef>
            </a:pPr>
            <a:r>
              <a:rPr lang="en-US" sz="1800" kern="0" dirty="0">
                <a:solidFill>
                  <a:schemeClr val="bg1"/>
                </a:solidFill>
              </a:rPr>
              <a:t>1. Research indicates that students are </a:t>
            </a:r>
            <a:r>
              <a:rPr lang="en-US" sz="1800" b="1" u="sng" kern="0" dirty="0">
                <a:solidFill>
                  <a:schemeClr val="accent4"/>
                </a:solidFill>
              </a:rPr>
              <a:t>twice as likely </a:t>
            </a:r>
            <a:r>
              <a:rPr lang="en-US" sz="1800" kern="0" dirty="0">
                <a:solidFill>
                  <a:schemeClr val="bg1"/>
                </a:solidFill>
              </a:rPr>
              <a:t>to fail a class in 9</a:t>
            </a:r>
            <a:r>
              <a:rPr lang="en-US" sz="1800" kern="0" baseline="30000" dirty="0">
                <a:solidFill>
                  <a:schemeClr val="bg1"/>
                </a:solidFill>
              </a:rPr>
              <a:t>th</a:t>
            </a:r>
            <a:r>
              <a:rPr lang="en-US" sz="1800" kern="0" dirty="0">
                <a:solidFill>
                  <a:schemeClr val="bg1"/>
                </a:solidFill>
              </a:rPr>
              <a:t> grade than in any other grade.   </a:t>
            </a:r>
          </a:p>
          <a:p>
            <a:pPr>
              <a:spcBef>
                <a:spcPts val="600"/>
              </a:spcBef>
            </a:pPr>
            <a:r>
              <a:rPr lang="en-US" sz="1800" kern="0" dirty="0">
                <a:solidFill>
                  <a:schemeClr val="bg1"/>
                </a:solidFill>
              </a:rPr>
              <a:t>	</a:t>
            </a:r>
            <a:r>
              <a:rPr lang="en-US" sz="1800" b="1" kern="0" dirty="0">
                <a:solidFill>
                  <a:schemeClr val="bg1"/>
                </a:solidFill>
              </a:rPr>
              <a:t>FICTION – </a:t>
            </a:r>
            <a:r>
              <a:rPr lang="en-US" sz="1800" b="1" kern="0" dirty="0">
                <a:solidFill>
                  <a:schemeClr val="accent4"/>
                </a:solidFill>
              </a:rPr>
              <a:t>3-5x MORE LIKELY</a:t>
            </a:r>
          </a:p>
          <a:p>
            <a:pPr>
              <a:spcBef>
                <a:spcPts val="600"/>
              </a:spcBef>
            </a:pPr>
            <a:r>
              <a:rPr lang="en-US" sz="1800" kern="0" dirty="0">
                <a:solidFill>
                  <a:schemeClr val="bg1"/>
                </a:solidFill>
              </a:rPr>
              <a:t>2. In a large multi-school study, </a:t>
            </a:r>
            <a:r>
              <a:rPr lang="en-US" sz="1800" b="1" u="sng" kern="0" dirty="0">
                <a:solidFill>
                  <a:schemeClr val="accent4"/>
                </a:solidFill>
              </a:rPr>
              <a:t>15% of students </a:t>
            </a:r>
            <a:r>
              <a:rPr lang="en-US" sz="1800" kern="0" dirty="0">
                <a:solidFill>
                  <a:schemeClr val="bg1"/>
                </a:solidFill>
              </a:rPr>
              <a:t>performing in the top quartile of their 8</a:t>
            </a:r>
            <a:r>
              <a:rPr lang="en-US" sz="1800" kern="0" baseline="30000" dirty="0">
                <a:solidFill>
                  <a:schemeClr val="bg1"/>
                </a:solidFill>
              </a:rPr>
              <a:t>th</a:t>
            </a:r>
            <a:r>
              <a:rPr lang="en-US" sz="1800" kern="0" dirty="0">
                <a:solidFill>
                  <a:schemeClr val="bg1"/>
                </a:solidFill>
              </a:rPr>
              <a:t> grade class were found to be off track by the end of their 9</a:t>
            </a:r>
            <a:r>
              <a:rPr lang="en-US" sz="1800" kern="0" baseline="30000" dirty="0">
                <a:solidFill>
                  <a:schemeClr val="bg1"/>
                </a:solidFill>
              </a:rPr>
              <a:t>th</a:t>
            </a:r>
            <a:r>
              <a:rPr lang="en-US" sz="1800" kern="0" dirty="0">
                <a:solidFill>
                  <a:schemeClr val="bg1"/>
                </a:solidFill>
              </a:rPr>
              <a:t> grade year.   </a:t>
            </a:r>
          </a:p>
          <a:p>
            <a:pPr>
              <a:spcBef>
                <a:spcPts val="600"/>
              </a:spcBef>
            </a:pPr>
            <a:r>
              <a:rPr lang="en-US" sz="1800" kern="0" dirty="0">
                <a:solidFill>
                  <a:schemeClr val="bg1"/>
                </a:solidFill>
              </a:rPr>
              <a:t>	</a:t>
            </a:r>
            <a:r>
              <a:rPr lang="en-US" sz="1800" b="1" kern="0" dirty="0">
                <a:solidFill>
                  <a:schemeClr val="bg1"/>
                </a:solidFill>
              </a:rPr>
              <a:t> FICTION – </a:t>
            </a:r>
            <a:r>
              <a:rPr lang="en-US" sz="1800" b="1" kern="0" dirty="0">
                <a:solidFill>
                  <a:schemeClr val="accent4"/>
                </a:solidFill>
              </a:rPr>
              <a:t>25% OF HIGH ACHIEVING STUDENTS</a:t>
            </a:r>
            <a:endParaRPr lang="en-US" sz="1800" kern="0" dirty="0">
              <a:solidFill>
                <a:schemeClr val="accent4"/>
              </a:solidFill>
            </a:endParaRPr>
          </a:p>
          <a:p>
            <a:pPr>
              <a:spcBef>
                <a:spcPts val="600"/>
              </a:spcBef>
            </a:pPr>
            <a:r>
              <a:rPr lang="en-US" sz="1800" kern="0" dirty="0">
                <a:solidFill>
                  <a:schemeClr val="bg1"/>
                </a:solidFill>
              </a:rPr>
              <a:t>3. The national SWIS dataset demonstrates that 9</a:t>
            </a:r>
            <a:r>
              <a:rPr lang="en-US" sz="1800" kern="0" baseline="30000" dirty="0">
                <a:solidFill>
                  <a:schemeClr val="bg1"/>
                </a:solidFill>
              </a:rPr>
              <a:t>th</a:t>
            </a:r>
            <a:r>
              <a:rPr lang="en-US" sz="1800" kern="0" dirty="0">
                <a:solidFill>
                  <a:schemeClr val="bg1"/>
                </a:solidFill>
              </a:rPr>
              <a:t> grade behavioral infractions in high schools across the country </a:t>
            </a:r>
            <a:r>
              <a:rPr lang="en-US" sz="1800" b="1" u="sng" kern="0" dirty="0">
                <a:solidFill>
                  <a:schemeClr val="accent4"/>
                </a:solidFill>
              </a:rPr>
              <a:t>dramatically outnumber </a:t>
            </a:r>
            <a:r>
              <a:rPr lang="en-US" sz="1800" kern="0" dirty="0">
                <a:solidFill>
                  <a:schemeClr val="bg1"/>
                </a:solidFill>
              </a:rPr>
              <a:t>those of students in the upper grades.   </a:t>
            </a:r>
          </a:p>
          <a:p>
            <a:pPr>
              <a:spcBef>
                <a:spcPts val="600"/>
              </a:spcBef>
            </a:pPr>
            <a:r>
              <a:rPr lang="en-US" sz="1800" b="1" kern="0" dirty="0">
                <a:solidFill>
                  <a:schemeClr val="bg1"/>
                </a:solidFill>
              </a:rPr>
              <a:t>	FACT</a:t>
            </a:r>
          </a:p>
          <a:p>
            <a:pPr>
              <a:spcBef>
                <a:spcPts val="600"/>
              </a:spcBef>
            </a:pPr>
            <a:r>
              <a:rPr lang="en-US" sz="1800" kern="0" dirty="0">
                <a:solidFill>
                  <a:schemeClr val="bg1"/>
                </a:solidFill>
              </a:rPr>
              <a:t>4. </a:t>
            </a:r>
            <a:r>
              <a:rPr lang="en-US" sz="1800" b="1" u="sng" kern="0" dirty="0">
                <a:solidFill>
                  <a:schemeClr val="accent4"/>
                </a:solidFill>
              </a:rPr>
              <a:t>Lower attendance during the first 30 days of 9</a:t>
            </a:r>
            <a:r>
              <a:rPr lang="en-US" sz="1800" b="1" u="sng" kern="0" baseline="30000" dirty="0">
                <a:solidFill>
                  <a:schemeClr val="accent4"/>
                </a:solidFill>
              </a:rPr>
              <a:t>th</a:t>
            </a:r>
            <a:r>
              <a:rPr lang="en-US" sz="1800" b="1" u="sng" kern="0" dirty="0">
                <a:solidFill>
                  <a:schemeClr val="accent4"/>
                </a:solidFill>
              </a:rPr>
              <a:t> grade </a:t>
            </a:r>
            <a:r>
              <a:rPr lang="en-US" sz="1800" kern="0" dirty="0">
                <a:solidFill>
                  <a:schemeClr val="bg1"/>
                </a:solidFill>
              </a:rPr>
              <a:t>is a stronger indicator that a student will drop out than any other 8</a:t>
            </a:r>
            <a:r>
              <a:rPr lang="en-US" sz="1800" kern="0" baseline="30000" dirty="0">
                <a:solidFill>
                  <a:schemeClr val="bg1"/>
                </a:solidFill>
              </a:rPr>
              <a:t>th</a:t>
            </a:r>
            <a:r>
              <a:rPr lang="en-US" sz="1800" kern="0" dirty="0">
                <a:solidFill>
                  <a:schemeClr val="bg1"/>
                </a:solidFill>
              </a:rPr>
              <a:t> grade predictor, including test scores, other indicators of academic achievement, and age.  </a:t>
            </a:r>
          </a:p>
          <a:p>
            <a:pPr>
              <a:spcBef>
                <a:spcPts val="600"/>
              </a:spcBef>
            </a:pPr>
            <a:r>
              <a:rPr lang="en-US" sz="1800" b="1" kern="0" dirty="0">
                <a:solidFill>
                  <a:schemeClr val="bg1"/>
                </a:solidFill>
              </a:rPr>
              <a:t>	FACT</a:t>
            </a:r>
          </a:p>
          <a:p>
            <a:pPr>
              <a:spcBef>
                <a:spcPts val="600"/>
              </a:spcBef>
            </a:pPr>
            <a:r>
              <a:rPr lang="en-US" sz="1800" kern="0" dirty="0">
                <a:solidFill>
                  <a:schemeClr val="bg1"/>
                </a:solidFill>
              </a:rPr>
              <a:t>5. Students who fall behind in 9</a:t>
            </a:r>
            <a:r>
              <a:rPr lang="en-US" sz="1800" kern="0" baseline="30000" dirty="0">
                <a:solidFill>
                  <a:schemeClr val="bg1"/>
                </a:solidFill>
              </a:rPr>
              <a:t>th</a:t>
            </a:r>
            <a:r>
              <a:rPr lang="en-US" sz="1800" kern="0" dirty="0">
                <a:solidFill>
                  <a:schemeClr val="bg1"/>
                </a:solidFill>
              </a:rPr>
              <a:t> grade have a </a:t>
            </a:r>
            <a:r>
              <a:rPr lang="en-US" sz="1800" b="1" u="sng" kern="0" dirty="0">
                <a:solidFill>
                  <a:schemeClr val="accent4"/>
                </a:solidFill>
              </a:rPr>
              <a:t>30% lower graduation rate  </a:t>
            </a:r>
            <a:r>
              <a:rPr lang="en-US" sz="1800" kern="0" dirty="0">
                <a:solidFill>
                  <a:schemeClr val="bg1"/>
                </a:solidFill>
              </a:rPr>
              <a:t>than students who are able to stay on track during the 9</a:t>
            </a:r>
            <a:r>
              <a:rPr lang="en-US" sz="1800" kern="0" baseline="30000" dirty="0">
                <a:solidFill>
                  <a:schemeClr val="bg1"/>
                </a:solidFill>
              </a:rPr>
              <a:t>th</a:t>
            </a:r>
            <a:r>
              <a:rPr lang="en-US" sz="1800" kern="0" dirty="0">
                <a:solidFill>
                  <a:schemeClr val="bg1"/>
                </a:solidFill>
              </a:rPr>
              <a:t> grade year. </a:t>
            </a:r>
          </a:p>
          <a:p>
            <a:pPr>
              <a:spcBef>
                <a:spcPts val="600"/>
              </a:spcBef>
            </a:pPr>
            <a:r>
              <a:rPr lang="en-US" sz="1800" kern="0" dirty="0">
                <a:solidFill>
                  <a:schemeClr val="bg1"/>
                </a:solidFill>
              </a:rPr>
              <a:t>	</a:t>
            </a:r>
            <a:r>
              <a:rPr lang="en-US" sz="1800" b="1" kern="0" dirty="0">
                <a:solidFill>
                  <a:schemeClr val="bg1"/>
                </a:solidFill>
              </a:rPr>
              <a:t>FICTION – </a:t>
            </a:r>
            <a:r>
              <a:rPr lang="en-US" sz="1800" b="1" kern="0" dirty="0">
                <a:solidFill>
                  <a:schemeClr val="accent4"/>
                </a:solidFill>
              </a:rPr>
              <a:t>58% LOWER GRAD RATE </a:t>
            </a:r>
            <a:r>
              <a:rPr lang="en-US" sz="1800" b="1" kern="0" dirty="0">
                <a:solidFill>
                  <a:schemeClr val="bg1"/>
                </a:solidFill>
              </a:rPr>
              <a:t>  </a:t>
            </a:r>
          </a:p>
          <a:p>
            <a:pPr>
              <a:spcBef>
                <a:spcPts val="600"/>
              </a:spcBef>
              <a:spcAft>
                <a:spcPts val="900"/>
              </a:spcAft>
            </a:pPr>
            <a:r>
              <a:rPr lang="en-US" sz="1800" b="1" kern="0" dirty="0">
                <a:solidFill>
                  <a:schemeClr val="bg1"/>
                </a:solidFill>
              </a:rPr>
              <a:t>       </a:t>
            </a:r>
          </a:p>
        </p:txBody>
      </p:sp>
      <p:sp>
        <p:nvSpPr>
          <p:cNvPr id="12" name="7-Point Star 11">
            <a:extLst>
              <a:ext uri="{FF2B5EF4-FFF2-40B4-BE49-F238E27FC236}">
                <a16:creationId xmlns:a16="http://schemas.microsoft.com/office/drawing/2014/main" id="{BA61DF73-7F0E-FB49-BC17-3ADBE2FF0E72}"/>
              </a:ext>
            </a:extLst>
          </p:cNvPr>
          <p:cNvSpPr/>
          <p:nvPr/>
        </p:nvSpPr>
        <p:spPr>
          <a:xfrm>
            <a:off x="3003174" y="914401"/>
            <a:ext cx="6477001" cy="5446058"/>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3000" b="1" dirty="0">
                <a:solidFill>
                  <a:schemeClr val="accent3"/>
                </a:solidFill>
                <a:latin typeface="Franklin Gothic Book"/>
              </a:rPr>
              <a:t>9</a:t>
            </a:r>
            <a:r>
              <a:rPr lang="en-US" sz="3000" b="1" baseline="30000" dirty="0">
                <a:solidFill>
                  <a:schemeClr val="accent3"/>
                </a:solidFill>
                <a:latin typeface="Franklin Gothic Book"/>
              </a:rPr>
              <a:t>TH</a:t>
            </a:r>
            <a:r>
              <a:rPr lang="en-US" sz="3000" b="1" dirty="0">
                <a:solidFill>
                  <a:schemeClr val="accent3"/>
                </a:solidFill>
                <a:latin typeface="Franklin Gothic Book"/>
              </a:rPr>
              <a:t> GRADE IS A CRITICAL YEAR</a:t>
            </a:r>
          </a:p>
          <a:p>
            <a:pPr marL="342900" indent="-342900" algn="ctr" fontAlgn="base">
              <a:lnSpc>
                <a:spcPct val="200000"/>
              </a:lnSpc>
              <a:spcBef>
                <a:spcPct val="0"/>
              </a:spcBef>
              <a:spcAft>
                <a:spcPct val="0"/>
              </a:spcAft>
              <a:buFont typeface="Arial" panose="020B0604020202020204" pitchFamily="34" charset="0"/>
              <a:buChar char="•"/>
            </a:pPr>
            <a:r>
              <a:rPr lang="en-US" sz="2100" b="1" dirty="0">
                <a:solidFill>
                  <a:schemeClr val="accent3"/>
                </a:solidFill>
                <a:latin typeface="Franklin Gothic Book"/>
              </a:rPr>
              <a:t>ALL STUDENTS STRUGGLE</a:t>
            </a:r>
          </a:p>
          <a:p>
            <a:pPr marL="342900" indent="-342900" algn="ctr" fontAlgn="base">
              <a:lnSpc>
                <a:spcPct val="200000"/>
              </a:lnSpc>
              <a:spcBef>
                <a:spcPct val="0"/>
              </a:spcBef>
              <a:spcAft>
                <a:spcPct val="0"/>
              </a:spcAft>
              <a:buFont typeface="Arial" panose="020B0604020202020204" pitchFamily="34" charset="0"/>
              <a:buChar char="•"/>
            </a:pPr>
            <a:r>
              <a:rPr lang="en-US" sz="2100" b="1" dirty="0">
                <a:solidFill>
                  <a:schemeClr val="accent3"/>
                </a:solidFill>
                <a:latin typeface="Franklin Gothic Book"/>
              </a:rPr>
              <a:t>ACADEMIC AND BEHAVIOR</a:t>
            </a:r>
          </a:p>
        </p:txBody>
      </p:sp>
    </p:spTree>
    <p:extLst>
      <p:ext uri="{BB962C8B-B14F-4D97-AF65-F5344CB8AC3E}">
        <p14:creationId xmlns:p14="http://schemas.microsoft.com/office/powerpoint/2010/main" val="68629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1000"/>
                                        <p:tgtEl>
                                          <p:spTgt spid="10">
                                            <p:txEl>
                                              <p:pRg st="1" end="1"/>
                                            </p:txEl>
                                          </p:spTgt>
                                        </p:tgtEl>
                                      </p:cBhvr>
                                    </p:animEffect>
                                    <p:anim calcmode="lin" valueType="num">
                                      <p:cBhvr>
                                        <p:cTn id="1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000"/>
                                        <p:tgtEl>
                                          <p:spTgt spid="10">
                                            <p:txEl>
                                              <p:pRg st="3" end="3"/>
                                            </p:txEl>
                                          </p:spTgt>
                                        </p:tgtEl>
                                      </p:cBhvr>
                                    </p:animEffect>
                                    <p:anim calcmode="lin" valueType="num">
                                      <p:cBhvr>
                                        <p:cTn id="2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 calcmode="lin" valueType="num">
                                      <p:cBhvr additive="base">
                                        <p:cTn id="33"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fade">
                                      <p:cBhvr>
                                        <p:cTn id="39" dur="1000"/>
                                        <p:tgtEl>
                                          <p:spTgt spid="10">
                                            <p:txEl>
                                              <p:pRg st="5" end="5"/>
                                            </p:txEl>
                                          </p:spTgt>
                                        </p:tgtEl>
                                      </p:cBhvr>
                                    </p:animEffect>
                                    <p:anim calcmode="lin" valueType="num">
                                      <p:cBhvr>
                                        <p:cTn id="4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xEl>
                                              <p:pRg st="6" end="6"/>
                                            </p:txEl>
                                          </p:spTgt>
                                        </p:tgtEl>
                                        <p:attrNameLst>
                                          <p:attrName>style.visibility</p:attrName>
                                        </p:attrNameLst>
                                      </p:cBhvr>
                                      <p:to>
                                        <p:strVal val="visible"/>
                                      </p:to>
                                    </p:set>
                                    <p:anim calcmode="lin" valueType="num">
                                      <p:cBhvr additive="base">
                                        <p:cTn id="46"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xEl>
                                              <p:pRg st="7" end="7"/>
                                            </p:txEl>
                                          </p:spTgt>
                                        </p:tgtEl>
                                        <p:attrNameLst>
                                          <p:attrName>style.visibility</p:attrName>
                                        </p:attrNameLst>
                                      </p:cBhvr>
                                      <p:to>
                                        <p:strVal val="visible"/>
                                      </p:to>
                                    </p:set>
                                    <p:animEffect transition="in" filter="fade">
                                      <p:cBhvr>
                                        <p:cTn id="52" dur="1000"/>
                                        <p:tgtEl>
                                          <p:spTgt spid="10">
                                            <p:txEl>
                                              <p:pRg st="7" end="7"/>
                                            </p:txEl>
                                          </p:spTgt>
                                        </p:tgtEl>
                                      </p:cBhvr>
                                    </p:animEffect>
                                    <p:anim calcmode="lin" valueType="num">
                                      <p:cBhvr>
                                        <p:cTn id="53"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xEl>
                                              <p:pRg st="8" end="8"/>
                                            </p:txEl>
                                          </p:spTgt>
                                        </p:tgtEl>
                                        <p:attrNameLst>
                                          <p:attrName>style.visibility</p:attrName>
                                        </p:attrNameLst>
                                      </p:cBhvr>
                                      <p:to>
                                        <p:strVal val="visible"/>
                                      </p:to>
                                    </p:set>
                                    <p:anim calcmode="lin" valueType="num">
                                      <p:cBhvr additive="base">
                                        <p:cTn id="59"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0">
                                            <p:txEl>
                                              <p:pRg st="9" end="9"/>
                                            </p:txEl>
                                          </p:spTgt>
                                        </p:tgtEl>
                                        <p:attrNameLst>
                                          <p:attrName>style.visibility</p:attrName>
                                        </p:attrNameLst>
                                      </p:cBhvr>
                                      <p:to>
                                        <p:strVal val="visible"/>
                                      </p:to>
                                    </p:set>
                                    <p:animEffect transition="in" filter="fade">
                                      <p:cBhvr>
                                        <p:cTn id="65" dur="1000"/>
                                        <p:tgtEl>
                                          <p:spTgt spid="10">
                                            <p:txEl>
                                              <p:pRg st="9" end="9"/>
                                            </p:txEl>
                                          </p:spTgt>
                                        </p:tgtEl>
                                      </p:cBhvr>
                                    </p:animEffect>
                                    <p:anim calcmode="lin" valueType="num">
                                      <p:cBhvr>
                                        <p:cTn id="66"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67" dur="1000" fill="hold"/>
                                        <p:tgtEl>
                                          <p:spTgt spid="10">
                                            <p:txEl>
                                              <p:pRg st="9" end="9"/>
                                            </p:txEl>
                                          </p:spTgt>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1" presetClass="exit" presetSubtype="0" fill="hold" grpId="1" nodeType="afterEffect">
                                  <p:stCondLst>
                                    <p:cond delay="0"/>
                                  </p:stCondLst>
                                  <p:childTnLst>
                                    <p:set>
                                      <p:cBhvr>
                                        <p:cTn id="70" dur="1" fill="hold">
                                          <p:stCondLst>
                                            <p:cond delay="0"/>
                                          </p:stCondLst>
                                        </p:cTn>
                                        <p:tgtEl>
                                          <p:spTgt spid="10">
                                            <p:txEl>
                                              <p:pRg st="0" end="0"/>
                                            </p:txEl>
                                          </p:spTgt>
                                        </p:tgtEl>
                                        <p:attrNameLst>
                                          <p:attrName>style.visibility</p:attrName>
                                        </p:attrNameLst>
                                      </p:cBhvr>
                                      <p:to>
                                        <p:strVal val="hidden"/>
                                      </p:to>
                                    </p:set>
                                  </p:childTnLst>
                                </p:cTn>
                              </p:par>
                            </p:childTnLst>
                          </p:cTn>
                        </p:par>
                        <p:par>
                          <p:cTn id="71" fill="hold">
                            <p:stCondLst>
                              <p:cond delay="1000"/>
                            </p:stCondLst>
                            <p:childTnLst>
                              <p:par>
                                <p:cTn id="72" presetID="1" presetClass="exit" presetSubtype="0" fill="hold" grpId="1" nodeType="afterEffect">
                                  <p:stCondLst>
                                    <p:cond delay="0"/>
                                  </p:stCondLst>
                                  <p:childTnLst>
                                    <p:set>
                                      <p:cBhvr>
                                        <p:cTn id="73" dur="1" fill="hold">
                                          <p:stCondLst>
                                            <p:cond delay="0"/>
                                          </p:stCondLst>
                                        </p:cTn>
                                        <p:tgtEl>
                                          <p:spTgt spid="10">
                                            <p:txEl>
                                              <p:pRg st="1" end="1"/>
                                            </p:txEl>
                                          </p:spTgt>
                                        </p:tgtEl>
                                        <p:attrNameLst>
                                          <p:attrName>style.visibility</p:attrName>
                                        </p:attrNameLst>
                                      </p:cBhvr>
                                      <p:to>
                                        <p:strVal val="hidden"/>
                                      </p:to>
                                    </p:set>
                                  </p:childTnLst>
                                </p:cTn>
                              </p:par>
                            </p:childTnLst>
                          </p:cTn>
                        </p:par>
                        <p:par>
                          <p:cTn id="74" fill="hold">
                            <p:stCondLst>
                              <p:cond delay="1000"/>
                            </p:stCondLst>
                            <p:childTnLst>
                              <p:par>
                                <p:cTn id="75" presetID="1" presetClass="exit" presetSubtype="0" fill="hold" grpId="1" nodeType="afterEffect">
                                  <p:stCondLst>
                                    <p:cond delay="0"/>
                                  </p:stCondLst>
                                  <p:childTnLst>
                                    <p:set>
                                      <p:cBhvr>
                                        <p:cTn id="76" dur="1" fill="hold">
                                          <p:stCondLst>
                                            <p:cond delay="0"/>
                                          </p:stCondLst>
                                        </p:cTn>
                                        <p:tgtEl>
                                          <p:spTgt spid="10">
                                            <p:txEl>
                                              <p:pRg st="2" end="2"/>
                                            </p:txEl>
                                          </p:spTgt>
                                        </p:tgtEl>
                                        <p:attrNameLst>
                                          <p:attrName>style.visibility</p:attrName>
                                        </p:attrNameLst>
                                      </p:cBhvr>
                                      <p:to>
                                        <p:strVal val="hidden"/>
                                      </p:to>
                                    </p:set>
                                  </p:childTnLst>
                                </p:cTn>
                              </p:par>
                            </p:childTnLst>
                          </p:cTn>
                        </p:par>
                        <p:par>
                          <p:cTn id="77" fill="hold">
                            <p:stCondLst>
                              <p:cond delay="1000"/>
                            </p:stCondLst>
                            <p:childTnLst>
                              <p:par>
                                <p:cTn id="78" presetID="1" presetClass="exit" presetSubtype="0" fill="hold" grpId="1" nodeType="afterEffect">
                                  <p:stCondLst>
                                    <p:cond delay="0"/>
                                  </p:stCondLst>
                                  <p:childTnLst>
                                    <p:set>
                                      <p:cBhvr>
                                        <p:cTn id="79" dur="1" fill="hold">
                                          <p:stCondLst>
                                            <p:cond delay="0"/>
                                          </p:stCondLst>
                                        </p:cTn>
                                        <p:tgtEl>
                                          <p:spTgt spid="10">
                                            <p:txEl>
                                              <p:pRg st="3" end="3"/>
                                            </p:txEl>
                                          </p:spTgt>
                                        </p:tgtEl>
                                        <p:attrNameLst>
                                          <p:attrName>style.visibility</p:attrName>
                                        </p:attrNameLst>
                                      </p:cBhvr>
                                      <p:to>
                                        <p:strVal val="hidden"/>
                                      </p:to>
                                    </p:set>
                                  </p:childTnLst>
                                </p:cTn>
                              </p:par>
                            </p:childTnLst>
                          </p:cTn>
                        </p:par>
                        <p:par>
                          <p:cTn id="80" fill="hold">
                            <p:stCondLst>
                              <p:cond delay="1000"/>
                            </p:stCondLst>
                            <p:childTnLst>
                              <p:par>
                                <p:cTn id="81" presetID="1" presetClass="exit" presetSubtype="0" fill="hold" grpId="1" nodeType="afterEffect">
                                  <p:stCondLst>
                                    <p:cond delay="0"/>
                                  </p:stCondLst>
                                  <p:childTnLst>
                                    <p:set>
                                      <p:cBhvr>
                                        <p:cTn id="82" dur="1" fill="hold">
                                          <p:stCondLst>
                                            <p:cond delay="0"/>
                                          </p:stCondLst>
                                        </p:cTn>
                                        <p:tgtEl>
                                          <p:spTgt spid="10">
                                            <p:txEl>
                                              <p:pRg st="4" end="4"/>
                                            </p:txEl>
                                          </p:spTgt>
                                        </p:tgtEl>
                                        <p:attrNameLst>
                                          <p:attrName>style.visibility</p:attrName>
                                        </p:attrNameLst>
                                      </p:cBhvr>
                                      <p:to>
                                        <p:strVal val="hidden"/>
                                      </p:to>
                                    </p:set>
                                  </p:childTnLst>
                                </p:cTn>
                              </p:par>
                            </p:childTnLst>
                          </p:cTn>
                        </p:par>
                        <p:par>
                          <p:cTn id="83" fill="hold">
                            <p:stCondLst>
                              <p:cond delay="1000"/>
                            </p:stCondLst>
                            <p:childTnLst>
                              <p:par>
                                <p:cTn id="84" presetID="1" presetClass="exit" presetSubtype="0" fill="hold" grpId="1" nodeType="afterEffect">
                                  <p:stCondLst>
                                    <p:cond delay="0"/>
                                  </p:stCondLst>
                                  <p:childTnLst>
                                    <p:set>
                                      <p:cBhvr>
                                        <p:cTn id="85" dur="1" fill="hold">
                                          <p:stCondLst>
                                            <p:cond delay="0"/>
                                          </p:stCondLst>
                                        </p:cTn>
                                        <p:tgtEl>
                                          <p:spTgt spid="10">
                                            <p:txEl>
                                              <p:pRg st="5" end="5"/>
                                            </p:txEl>
                                          </p:spTgt>
                                        </p:tgtEl>
                                        <p:attrNameLst>
                                          <p:attrName>style.visibility</p:attrName>
                                        </p:attrNameLst>
                                      </p:cBhvr>
                                      <p:to>
                                        <p:strVal val="hidden"/>
                                      </p:to>
                                    </p:set>
                                  </p:childTnLst>
                                </p:cTn>
                              </p:par>
                            </p:childTnLst>
                          </p:cTn>
                        </p:par>
                        <p:par>
                          <p:cTn id="86" fill="hold">
                            <p:stCondLst>
                              <p:cond delay="1000"/>
                            </p:stCondLst>
                            <p:childTnLst>
                              <p:par>
                                <p:cTn id="87" presetID="1" presetClass="exit" presetSubtype="0" fill="hold" grpId="1" nodeType="afterEffect">
                                  <p:stCondLst>
                                    <p:cond delay="0"/>
                                  </p:stCondLst>
                                  <p:childTnLst>
                                    <p:set>
                                      <p:cBhvr>
                                        <p:cTn id="88" dur="1" fill="hold">
                                          <p:stCondLst>
                                            <p:cond delay="0"/>
                                          </p:stCondLst>
                                        </p:cTn>
                                        <p:tgtEl>
                                          <p:spTgt spid="10">
                                            <p:txEl>
                                              <p:pRg st="6" end="6"/>
                                            </p:txEl>
                                          </p:spTgt>
                                        </p:tgtEl>
                                        <p:attrNameLst>
                                          <p:attrName>style.visibility</p:attrName>
                                        </p:attrNameLst>
                                      </p:cBhvr>
                                      <p:to>
                                        <p:strVal val="hidden"/>
                                      </p:to>
                                    </p:set>
                                  </p:childTnLst>
                                </p:cTn>
                              </p:par>
                            </p:childTnLst>
                          </p:cTn>
                        </p:par>
                        <p:par>
                          <p:cTn id="89" fill="hold">
                            <p:stCondLst>
                              <p:cond delay="1000"/>
                            </p:stCondLst>
                            <p:childTnLst>
                              <p:par>
                                <p:cTn id="90" presetID="1" presetClass="exit" presetSubtype="0" fill="hold" grpId="1" nodeType="afterEffect">
                                  <p:stCondLst>
                                    <p:cond delay="0"/>
                                  </p:stCondLst>
                                  <p:childTnLst>
                                    <p:set>
                                      <p:cBhvr>
                                        <p:cTn id="91" dur="1" fill="hold">
                                          <p:stCondLst>
                                            <p:cond delay="0"/>
                                          </p:stCondLst>
                                        </p:cTn>
                                        <p:tgtEl>
                                          <p:spTgt spid="10">
                                            <p:txEl>
                                              <p:pRg st="7" end="7"/>
                                            </p:txEl>
                                          </p:spTgt>
                                        </p:tgtEl>
                                        <p:attrNameLst>
                                          <p:attrName>style.visibility</p:attrName>
                                        </p:attrNameLst>
                                      </p:cBhvr>
                                      <p:to>
                                        <p:strVal val="hidden"/>
                                      </p:to>
                                    </p:set>
                                  </p:childTnLst>
                                </p:cTn>
                              </p:par>
                            </p:childTnLst>
                          </p:cTn>
                        </p:par>
                        <p:par>
                          <p:cTn id="92" fill="hold">
                            <p:stCondLst>
                              <p:cond delay="1000"/>
                            </p:stCondLst>
                            <p:childTnLst>
                              <p:par>
                                <p:cTn id="93" presetID="1" presetClass="exit" presetSubtype="0" fill="hold" grpId="1" nodeType="afterEffect">
                                  <p:stCondLst>
                                    <p:cond delay="0"/>
                                  </p:stCondLst>
                                  <p:childTnLst>
                                    <p:set>
                                      <p:cBhvr>
                                        <p:cTn id="94" dur="1" fill="hold">
                                          <p:stCondLst>
                                            <p:cond delay="0"/>
                                          </p:stCondLst>
                                        </p:cTn>
                                        <p:tgtEl>
                                          <p:spTgt spid="10">
                                            <p:txEl>
                                              <p:pRg st="8" end="8"/>
                                            </p:txEl>
                                          </p:spTgt>
                                        </p:tgtEl>
                                        <p:attrNameLst>
                                          <p:attrName>style.visibility</p:attrName>
                                        </p:attrNameLst>
                                      </p:cBhvr>
                                      <p:to>
                                        <p:strVal val="hidden"/>
                                      </p:to>
                                    </p:set>
                                  </p:childTnLst>
                                </p:cTn>
                              </p:par>
                            </p:childTnLst>
                          </p:cTn>
                        </p:par>
                        <p:par>
                          <p:cTn id="95" fill="hold">
                            <p:stCondLst>
                              <p:cond delay="1000"/>
                            </p:stCondLst>
                            <p:childTnLst>
                              <p:par>
                                <p:cTn id="96" presetID="1" presetClass="exit" presetSubtype="0" fill="hold" grpId="1" nodeType="afterEffect">
                                  <p:stCondLst>
                                    <p:cond delay="0"/>
                                  </p:stCondLst>
                                  <p:childTnLst>
                                    <p:set>
                                      <p:cBhvr>
                                        <p:cTn id="97" dur="1" fill="hold">
                                          <p:stCondLst>
                                            <p:cond delay="0"/>
                                          </p:stCondLst>
                                        </p:cTn>
                                        <p:tgtEl>
                                          <p:spTgt spid="10">
                                            <p:txEl>
                                              <p:pRg st="9" end="9"/>
                                            </p:txEl>
                                          </p:spTgt>
                                        </p:tgtEl>
                                        <p:attrNameLst>
                                          <p:attrName>style.visibility</p:attrName>
                                        </p:attrNameLst>
                                      </p:cBhvr>
                                      <p:to>
                                        <p:strVal val="hidden"/>
                                      </p:to>
                                    </p:set>
                                  </p:childTnLst>
                                </p:cTn>
                              </p:par>
                            </p:childTnLst>
                          </p:cTn>
                        </p:par>
                        <p:par>
                          <p:cTn id="98" fill="hold">
                            <p:stCondLst>
                              <p:cond delay="1000"/>
                            </p:stCondLst>
                            <p:childTnLst>
                              <p:par>
                                <p:cTn id="99" presetID="1" presetClass="exit" presetSubtype="0" fill="hold" grpId="1" nodeType="afterEffect">
                                  <p:stCondLst>
                                    <p:cond delay="0"/>
                                  </p:stCondLst>
                                  <p:childTnLst>
                                    <p:set>
                                      <p:cBhvr>
                                        <p:cTn id="100" dur="1" fill="hold">
                                          <p:stCondLst>
                                            <p:cond delay="0"/>
                                          </p:stCondLst>
                                        </p:cTn>
                                        <p:tgtEl>
                                          <p:spTgt spid="10">
                                            <p:txEl>
                                              <p:pRg st="10" end="10"/>
                                            </p:txEl>
                                          </p:spTgt>
                                        </p:tgtEl>
                                        <p:attrNameLst>
                                          <p:attrName>style.visibility</p:attrName>
                                        </p:attrNameLst>
                                      </p:cBhvr>
                                      <p:to>
                                        <p:strVal val="hidden"/>
                                      </p:to>
                                    </p:set>
                                  </p:childTnLst>
                                </p:cTn>
                              </p:par>
                            </p:childTnLst>
                          </p:cTn>
                        </p:par>
                        <p:par>
                          <p:cTn id="101" fill="hold">
                            <p:stCondLst>
                              <p:cond delay="1000"/>
                            </p:stCondLst>
                            <p:childTnLst>
                              <p:par>
                                <p:cTn id="102" presetID="23" presetClass="entr" presetSubtype="16" fill="hold" grpId="0" nodeType="afterEffect">
                                  <p:stCondLst>
                                    <p:cond delay="0"/>
                                  </p:stCondLst>
                                  <p:childTnLst>
                                    <p:set>
                                      <p:cBhvr>
                                        <p:cTn id="103" dur="1" fill="hold">
                                          <p:stCondLst>
                                            <p:cond delay="0"/>
                                          </p:stCondLst>
                                        </p:cTn>
                                        <p:tgtEl>
                                          <p:spTgt spid="12"/>
                                        </p:tgtEl>
                                        <p:attrNameLst>
                                          <p:attrName>style.visibility</p:attrName>
                                        </p:attrNameLst>
                                      </p:cBhvr>
                                      <p:to>
                                        <p:strVal val="visible"/>
                                      </p:to>
                                    </p:set>
                                    <p:anim calcmode="lin" valueType="num">
                                      <p:cBhvr>
                                        <p:cTn id="104" dur="500" fill="hold"/>
                                        <p:tgtEl>
                                          <p:spTgt spid="12"/>
                                        </p:tgtEl>
                                        <p:attrNameLst>
                                          <p:attrName>ppt_w</p:attrName>
                                        </p:attrNameLst>
                                      </p:cBhvr>
                                      <p:tavLst>
                                        <p:tav tm="0">
                                          <p:val>
                                            <p:fltVal val="0"/>
                                          </p:val>
                                        </p:tav>
                                        <p:tav tm="100000">
                                          <p:val>
                                            <p:strVal val="#ppt_w"/>
                                          </p:val>
                                        </p:tav>
                                      </p:tavLst>
                                    </p:anim>
                                    <p:anim calcmode="lin" valueType="num">
                                      <p:cBhvr>
                                        <p:cTn id="105"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23" presetClass="entr" presetSubtype="16" fill="hold" grpId="1" nodeType="clickEffect">
                                  <p:stCondLst>
                                    <p:cond delay="0"/>
                                  </p:stCondLst>
                                  <p:childTnLst>
                                    <p:set>
                                      <p:cBhvr>
                                        <p:cTn id="109" dur="1" fill="hold">
                                          <p:stCondLst>
                                            <p:cond delay="0"/>
                                          </p:stCondLst>
                                        </p:cTn>
                                        <p:tgtEl>
                                          <p:spTgt spid="12"/>
                                        </p:tgtEl>
                                        <p:attrNameLst>
                                          <p:attrName>style.visibility</p:attrName>
                                        </p:attrNameLst>
                                      </p:cBhvr>
                                      <p:to>
                                        <p:strVal val="visible"/>
                                      </p:to>
                                    </p:set>
                                    <p:anim calcmode="lin" valueType="num">
                                      <p:cBhvr>
                                        <p:cTn id="110" dur="500" fill="hold"/>
                                        <p:tgtEl>
                                          <p:spTgt spid="12"/>
                                        </p:tgtEl>
                                        <p:attrNameLst>
                                          <p:attrName>ppt_w</p:attrName>
                                        </p:attrNameLst>
                                      </p:cBhvr>
                                      <p:tavLst>
                                        <p:tav tm="0">
                                          <p:val>
                                            <p:fltVal val="0"/>
                                          </p:val>
                                        </p:tav>
                                        <p:tav tm="100000">
                                          <p:val>
                                            <p:strVal val="#ppt_w"/>
                                          </p:val>
                                        </p:tav>
                                      </p:tavLst>
                                    </p:anim>
                                    <p:anim calcmode="lin" valueType="num">
                                      <p:cBhvr>
                                        <p:cTn id="111"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0" grpId="1" build="allAtOnce"/>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5" name="Title 1">
            <a:extLst>
              <a:ext uri="{FF2B5EF4-FFF2-40B4-BE49-F238E27FC236}">
                <a16:creationId xmlns:a16="http://schemas.microsoft.com/office/drawing/2014/main" id="{D66ACC31-AD70-5946-BA63-16B97F80E628}"/>
              </a:ext>
            </a:extLst>
          </p:cNvPr>
          <p:cNvSpPr txBox="1">
            <a:spLocks/>
          </p:cNvSpPr>
          <p:nvPr/>
        </p:nvSpPr>
        <p:spPr>
          <a:xfrm>
            <a:off x="670112" y="398466"/>
            <a:ext cx="10851775" cy="7445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lgn="ctr"/>
            <a:r>
              <a:rPr lang="en-US" sz="3200" kern="0" dirty="0"/>
              <a:t>FACT or FICTION References</a:t>
            </a:r>
          </a:p>
        </p:txBody>
      </p:sp>
      <p:sp>
        <p:nvSpPr>
          <p:cNvPr id="6" name="Content Placeholder 2">
            <a:extLst>
              <a:ext uri="{FF2B5EF4-FFF2-40B4-BE49-F238E27FC236}">
                <a16:creationId xmlns:a16="http://schemas.microsoft.com/office/drawing/2014/main" id="{165779E9-675E-D64A-9CFF-995C7C2D338F}"/>
              </a:ext>
            </a:extLst>
          </p:cNvPr>
          <p:cNvSpPr txBox="1">
            <a:spLocks/>
          </p:cNvSpPr>
          <p:nvPr/>
        </p:nvSpPr>
        <p:spPr>
          <a:xfrm>
            <a:off x="974361" y="1457325"/>
            <a:ext cx="10672996" cy="4463789"/>
          </a:xfrm>
          <a:prstGeom prst="rect">
            <a:avLst/>
          </a:prstGeom>
        </p:spPr>
        <p:txBody>
          <a:bodyPr>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900"/>
              </a:spcAft>
            </a:pPr>
            <a:r>
              <a:rPr lang="en-CA" kern="0" dirty="0">
                <a:solidFill>
                  <a:schemeClr val="bg1"/>
                </a:solidFill>
              </a:rPr>
              <a:t>Southern Regional Educational Board. (2002). </a:t>
            </a:r>
            <a:r>
              <a:rPr lang="en-CA" i="1" kern="0" dirty="0">
                <a:solidFill>
                  <a:schemeClr val="bg1"/>
                </a:solidFill>
              </a:rPr>
              <a:t>Opening doors to the future: Preparing low achieving middle grade students to succeed in high school.</a:t>
            </a:r>
            <a:r>
              <a:rPr lang="en-CA" kern="0" dirty="0">
                <a:solidFill>
                  <a:schemeClr val="bg1"/>
                </a:solidFill>
              </a:rPr>
              <a:t> Atlanta, GA: Author.</a:t>
            </a:r>
          </a:p>
          <a:p>
            <a:pPr>
              <a:spcAft>
                <a:spcPts val="900"/>
              </a:spcAft>
            </a:pPr>
            <a:endParaRPr lang="en-US" kern="0" dirty="0">
              <a:solidFill>
                <a:schemeClr val="bg1"/>
              </a:solidFill>
            </a:endParaRPr>
          </a:p>
          <a:p>
            <a:pPr>
              <a:spcAft>
                <a:spcPts val="900"/>
              </a:spcAft>
            </a:pPr>
            <a:r>
              <a:rPr lang="en-CA" kern="0" dirty="0">
                <a:solidFill>
                  <a:schemeClr val="bg1"/>
                </a:solidFill>
              </a:rPr>
              <a:t>Allensworth, E. M., &amp; Easton, J. Q. (2005). </a:t>
            </a:r>
            <a:r>
              <a:rPr lang="en-CA" i="1" kern="0" dirty="0">
                <a:solidFill>
                  <a:schemeClr val="bg1"/>
                </a:solidFill>
              </a:rPr>
              <a:t>The on-track indicator as a predictor of high school graduation.</a:t>
            </a:r>
            <a:r>
              <a:rPr lang="en-CA" kern="0" dirty="0">
                <a:solidFill>
                  <a:schemeClr val="bg1"/>
                </a:solidFill>
              </a:rPr>
              <a:t> Chicago, IL: Consortium on Chicago School Research. Retrieved from </a:t>
            </a:r>
            <a:r>
              <a:rPr lang="en-CA" kern="0" dirty="0">
                <a:solidFill>
                  <a:schemeClr val="bg1"/>
                </a:solidFill>
                <a:hlinkClick r:id="rId3"/>
              </a:rPr>
              <a:t>www.consortium-chicago.org/publications/p78.html</a:t>
            </a:r>
            <a:endParaRPr lang="en-CA" kern="0" dirty="0">
              <a:solidFill>
                <a:schemeClr val="bg1"/>
              </a:solidFill>
            </a:endParaRPr>
          </a:p>
          <a:p>
            <a:pPr>
              <a:spcAft>
                <a:spcPts val="900"/>
              </a:spcAft>
            </a:pPr>
            <a:endParaRPr lang="en-CA" kern="0" dirty="0">
              <a:solidFill>
                <a:schemeClr val="bg1"/>
              </a:solidFill>
            </a:endParaRPr>
          </a:p>
          <a:p>
            <a:pPr>
              <a:spcAft>
                <a:spcPts val="900"/>
              </a:spcAft>
            </a:pPr>
            <a:r>
              <a:rPr lang="en-CA" kern="0" dirty="0">
                <a:solidFill>
                  <a:schemeClr val="bg1"/>
                </a:solidFill>
              </a:rPr>
              <a:t>Flannery, K. B., </a:t>
            </a:r>
            <a:r>
              <a:rPr lang="en-CA" kern="0" dirty="0" err="1">
                <a:solidFill>
                  <a:schemeClr val="bg1"/>
                </a:solidFill>
              </a:rPr>
              <a:t>Fenning</a:t>
            </a:r>
            <a:r>
              <a:rPr lang="en-CA" kern="0" dirty="0">
                <a:solidFill>
                  <a:schemeClr val="bg1"/>
                </a:solidFill>
              </a:rPr>
              <a:t>, P., McGrath Kato, M., &amp; </a:t>
            </a:r>
            <a:r>
              <a:rPr lang="en-CA" kern="0" dirty="0" err="1">
                <a:solidFill>
                  <a:schemeClr val="bg1"/>
                </a:solidFill>
              </a:rPr>
              <a:t>Bohanon</a:t>
            </a:r>
            <a:r>
              <a:rPr lang="en-CA" kern="0" dirty="0">
                <a:solidFill>
                  <a:schemeClr val="bg1"/>
                </a:solidFill>
              </a:rPr>
              <a:t>, H. (2013). A descriptive study of office disciplinary referrals in high schools. </a:t>
            </a:r>
            <a:r>
              <a:rPr lang="en-CA" i="1" kern="0" dirty="0">
                <a:solidFill>
                  <a:schemeClr val="bg1"/>
                </a:solidFill>
              </a:rPr>
              <a:t>Journal of Emotional Behavior Disorders, 21</a:t>
            </a:r>
            <a:r>
              <a:rPr lang="en-CA" kern="0" dirty="0">
                <a:solidFill>
                  <a:schemeClr val="bg1"/>
                </a:solidFill>
              </a:rPr>
              <a:t>, 138-149.</a:t>
            </a:r>
            <a:r>
              <a:rPr lang="en-CA" i="1" kern="0" dirty="0">
                <a:solidFill>
                  <a:schemeClr val="bg1"/>
                </a:solidFill>
              </a:rPr>
              <a:t> </a:t>
            </a:r>
            <a:r>
              <a:rPr lang="en-CA" kern="0" dirty="0">
                <a:solidFill>
                  <a:schemeClr val="bg1"/>
                </a:solidFill>
              </a:rPr>
              <a:t>doi: 10.1177/1063426611419512</a:t>
            </a:r>
          </a:p>
          <a:p>
            <a:pPr>
              <a:spcAft>
                <a:spcPts val="900"/>
              </a:spcAft>
            </a:pPr>
            <a:endParaRPr lang="en-CA" kern="0" dirty="0">
              <a:solidFill>
                <a:schemeClr val="bg1"/>
              </a:solidFill>
            </a:endParaRPr>
          </a:p>
          <a:p>
            <a:pPr>
              <a:spcAft>
                <a:spcPts val="900"/>
              </a:spcAft>
            </a:pPr>
            <a:r>
              <a:rPr lang="en-CA" kern="0" dirty="0">
                <a:solidFill>
                  <a:schemeClr val="bg1"/>
                </a:solidFill>
              </a:rPr>
              <a:t>Jerald, C. D. (2006). </a:t>
            </a:r>
            <a:r>
              <a:rPr lang="en-CA" i="1" kern="0" dirty="0">
                <a:solidFill>
                  <a:schemeClr val="bg1"/>
                </a:solidFill>
              </a:rPr>
              <a:t>Dropping out is hard to do: Issue Brief. </a:t>
            </a:r>
            <a:r>
              <a:rPr lang="en-CA" kern="0" dirty="0">
                <a:solidFill>
                  <a:schemeClr val="bg1"/>
                </a:solidFill>
              </a:rPr>
              <a:t>Center for Comprehensive School Reform and Improvement. Washington, DC. Retrieved from </a:t>
            </a:r>
            <a:r>
              <a:rPr lang="en-CA" kern="0" dirty="0">
                <a:solidFill>
                  <a:schemeClr val="bg1"/>
                </a:solidFill>
                <a:hlinkClick r:id="rId4"/>
              </a:rPr>
              <a:t>www.cenerforsci.org/files/CenterIssueBriefJune06.pdf</a:t>
            </a:r>
            <a:endParaRPr lang="en-CA" kern="0" dirty="0">
              <a:solidFill>
                <a:schemeClr val="bg1"/>
              </a:solidFill>
            </a:endParaRPr>
          </a:p>
          <a:p>
            <a:pPr>
              <a:spcAft>
                <a:spcPts val="900"/>
              </a:spcAft>
            </a:pPr>
            <a:endParaRPr lang="en-US" kern="0" dirty="0">
              <a:solidFill>
                <a:schemeClr val="bg1"/>
              </a:solidFill>
            </a:endParaRPr>
          </a:p>
          <a:p>
            <a:pPr>
              <a:spcAft>
                <a:spcPts val="900"/>
              </a:spcAft>
            </a:pPr>
            <a:r>
              <a:rPr lang="en-CA" kern="0" dirty="0">
                <a:solidFill>
                  <a:schemeClr val="bg1"/>
                </a:solidFill>
              </a:rPr>
              <a:t>Allensworth, E. M., &amp; Easton, J. Q. (2007). </a:t>
            </a:r>
            <a:r>
              <a:rPr lang="en-CA" i="1" kern="0" dirty="0">
                <a:solidFill>
                  <a:schemeClr val="bg1"/>
                </a:solidFill>
              </a:rPr>
              <a:t>What matters for staying on track and graduating in Chicago Public High Schools.</a:t>
            </a:r>
            <a:r>
              <a:rPr lang="en-CA" kern="0" dirty="0">
                <a:solidFill>
                  <a:schemeClr val="bg1"/>
                </a:solidFill>
              </a:rPr>
              <a:t> Chicago, IL: Consortium on Chicago School Research.</a:t>
            </a:r>
            <a:r>
              <a:rPr lang="en-CA" i="1" kern="0" dirty="0">
                <a:solidFill>
                  <a:schemeClr val="bg1"/>
                </a:solidFill>
              </a:rPr>
              <a:t> </a:t>
            </a:r>
            <a:r>
              <a:rPr lang="en-CA" kern="0" dirty="0">
                <a:solidFill>
                  <a:schemeClr val="bg1"/>
                </a:solidFill>
              </a:rPr>
              <a:t>Retrieved from http://</a:t>
            </a:r>
            <a:r>
              <a:rPr lang="en-CA" kern="0" dirty="0" err="1">
                <a:solidFill>
                  <a:schemeClr val="bg1"/>
                </a:solidFill>
              </a:rPr>
              <a:t>ccsr.uchicago.edu</a:t>
            </a:r>
            <a:r>
              <a:rPr lang="en-CA" kern="0" dirty="0">
                <a:solidFill>
                  <a:schemeClr val="bg1"/>
                </a:solidFill>
              </a:rPr>
              <a:t>/content/</a:t>
            </a:r>
            <a:r>
              <a:rPr lang="en-CA" kern="0" dirty="0" err="1">
                <a:solidFill>
                  <a:schemeClr val="bg1"/>
                </a:solidFill>
              </a:rPr>
              <a:t>publications.php?pub_id</a:t>
            </a:r>
            <a:r>
              <a:rPr lang="en-CA" kern="0" dirty="0">
                <a:solidFill>
                  <a:schemeClr val="bg1"/>
                </a:solidFill>
              </a:rPr>
              <a:t>=116</a:t>
            </a:r>
            <a:endParaRPr lang="en-US" kern="0" dirty="0">
              <a:solidFill>
                <a:schemeClr val="bg1"/>
              </a:solidFill>
            </a:endParaRPr>
          </a:p>
        </p:txBody>
      </p:sp>
    </p:spTree>
    <p:extLst>
      <p:ext uri="{BB962C8B-B14F-4D97-AF65-F5344CB8AC3E}">
        <p14:creationId xmlns:p14="http://schemas.microsoft.com/office/powerpoint/2010/main" val="93499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D37BE777-5665-5246-BB52-7F6B40939A24}"/>
              </a:ext>
            </a:extLst>
          </p:cNvPr>
          <p:cNvGraphicFramePr/>
          <p:nvPr>
            <p:extLst>
              <p:ext uri="{D42A27DB-BD31-4B8C-83A1-F6EECF244321}">
                <p14:modId xmlns:p14="http://schemas.microsoft.com/office/powerpoint/2010/main" val="361197341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FF7B8C0D-591C-1C49-8951-4CD0DC94160F}"/>
              </a:ext>
            </a:extLst>
          </p:cNvPr>
          <p:cNvSpPr txBox="1"/>
          <p:nvPr/>
        </p:nvSpPr>
        <p:spPr>
          <a:xfrm>
            <a:off x="3581400" y="6429474"/>
            <a:ext cx="5029200" cy="307777"/>
          </a:xfrm>
          <a:prstGeom prst="rect">
            <a:avLst/>
          </a:prstGeom>
          <a:noFill/>
        </p:spPr>
        <p:txBody>
          <a:bodyPr wrap="square" rtlCol="0">
            <a:spAutoFit/>
          </a:bodyPr>
          <a:lstStyle/>
          <a:p>
            <a:pPr algn="ctr" fontAlgn="base">
              <a:spcBef>
                <a:spcPct val="0"/>
              </a:spcBef>
              <a:spcAft>
                <a:spcPct val="0"/>
              </a:spcAft>
            </a:pPr>
            <a:r>
              <a:rPr lang="en-US" sz="1400" dirty="0">
                <a:solidFill>
                  <a:schemeClr val="bg1"/>
                </a:solidFill>
                <a:latin typeface="Arial" pitchFamily="-1" charset="0"/>
                <a:ea typeface="ＭＳ Ｐゴシック" pitchFamily="-108" charset="-128"/>
              </a:rPr>
              <a:t>(https://</a:t>
            </a:r>
            <a:r>
              <a:rPr lang="en-US" sz="1400" dirty="0" err="1">
                <a:solidFill>
                  <a:schemeClr val="bg1"/>
                </a:solidFill>
                <a:latin typeface="Arial" pitchFamily="-1" charset="0"/>
                <a:ea typeface="ＭＳ Ｐゴシック" pitchFamily="-108" charset="-128"/>
              </a:rPr>
              <a:t>blogs.uoregon.edu</a:t>
            </a:r>
            <a:r>
              <a:rPr lang="en-US" sz="1400" dirty="0">
                <a:solidFill>
                  <a:schemeClr val="bg1"/>
                </a:solidFill>
                <a:latin typeface="Arial" pitchFamily="-1" charset="0"/>
                <a:ea typeface="ＭＳ Ｐゴシック" pitchFamily="-108" charset="-128"/>
              </a:rPr>
              <a:t>/</a:t>
            </a:r>
            <a:r>
              <a:rPr lang="en-US" sz="1400" dirty="0" err="1">
                <a:solidFill>
                  <a:schemeClr val="bg1"/>
                </a:solidFill>
                <a:latin typeface="Arial" pitchFamily="-1" charset="0"/>
                <a:ea typeface="ＭＳ Ｐゴシック" pitchFamily="-108" charset="-128"/>
              </a:rPr>
              <a:t>freshmensuccess</a:t>
            </a:r>
            <a:r>
              <a:rPr lang="en-US" sz="1400" dirty="0">
                <a:solidFill>
                  <a:schemeClr val="bg1"/>
                </a:solidFill>
                <a:latin typeface="Arial" pitchFamily="-1" charset="0"/>
                <a:ea typeface="ＭＳ Ｐゴシック" pitchFamily="-108" charset="-128"/>
              </a:rPr>
              <a:t>/)</a:t>
            </a:r>
          </a:p>
        </p:txBody>
      </p:sp>
    </p:spTree>
    <p:extLst>
      <p:ext uri="{BB962C8B-B14F-4D97-AF65-F5344CB8AC3E}">
        <p14:creationId xmlns:p14="http://schemas.microsoft.com/office/powerpoint/2010/main" val="399978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4" name="Diagram 4">
            <a:extLst>
              <a:ext uri="{FF2B5EF4-FFF2-40B4-BE49-F238E27FC236}">
                <a16:creationId xmlns:a16="http://schemas.microsoft.com/office/drawing/2014/main" id="{6339445C-7265-0744-9CD9-F00AABF5CE25}"/>
              </a:ext>
            </a:extLst>
          </p:cNvPr>
          <p:cNvGraphicFramePr>
            <a:graphicFrameLocks/>
          </p:cNvGraphicFramePr>
          <p:nvPr>
            <p:extLst>
              <p:ext uri="{D42A27DB-BD31-4B8C-83A1-F6EECF244321}">
                <p14:modId xmlns:p14="http://schemas.microsoft.com/office/powerpoint/2010/main" val="672211106"/>
              </p:ext>
            </p:extLst>
          </p:nvPr>
        </p:nvGraphicFramePr>
        <p:xfrm>
          <a:off x="1627094" y="1075765"/>
          <a:ext cx="9977719" cy="5246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D858AD6-91BF-924B-9D97-1B06BFEEA718}"/>
              </a:ext>
            </a:extLst>
          </p:cNvPr>
          <p:cNvSpPr txBox="1"/>
          <p:nvPr/>
        </p:nvSpPr>
        <p:spPr>
          <a:xfrm>
            <a:off x="9622787" y="6611779"/>
            <a:ext cx="25692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bg1"/>
                </a:solidFill>
              </a:rPr>
              <a:t>Kato, Flannery, Triplett, &amp; </a:t>
            </a:r>
            <a:r>
              <a:rPr lang="en-US" sz="1000" dirty="0" err="1">
                <a:solidFill>
                  <a:schemeClr val="bg1"/>
                </a:solidFill>
              </a:rPr>
              <a:t>Sueteurn</a:t>
            </a:r>
            <a:r>
              <a:rPr lang="en-US" sz="1000" dirty="0">
                <a:solidFill>
                  <a:schemeClr val="bg1"/>
                </a:solidFill>
              </a:rPr>
              <a:t>, 2018</a:t>
            </a:r>
            <a:endParaRPr lang="en-US" sz="1000" dirty="0">
              <a:solidFill>
                <a:schemeClr val="bg1"/>
              </a:solidFill>
              <a:cs typeface="Calibri"/>
            </a:endParaRPr>
          </a:p>
        </p:txBody>
      </p:sp>
      <p:sp>
        <p:nvSpPr>
          <p:cNvPr id="6" name="Title 1">
            <a:extLst>
              <a:ext uri="{FF2B5EF4-FFF2-40B4-BE49-F238E27FC236}">
                <a16:creationId xmlns:a16="http://schemas.microsoft.com/office/drawing/2014/main" id="{DFBA3F9A-3F22-9F4B-B5E4-2DFF60DF859C}"/>
              </a:ext>
            </a:extLst>
          </p:cNvPr>
          <p:cNvSpPr>
            <a:spLocks noGrp="1"/>
          </p:cNvSpPr>
          <p:nvPr>
            <p:ph type="title"/>
          </p:nvPr>
        </p:nvSpPr>
        <p:spPr>
          <a:xfrm>
            <a:off x="1761565" y="264534"/>
            <a:ext cx="9188824" cy="1325563"/>
          </a:xfrm>
        </p:spPr>
        <p:txBody>
          <a:bodyPr/>
          <a:lstStyle/>
          <a:p>
            <a:pPr algn="ctr"/>
            <a:r>
              <a:rPr lang="en-US" dirty="0">
                <a:ea typeface="+mj-lt"/>
                <a:cs typeface="+mj-lt"/>
              </a:rPr>
              <a:t>Focus on Freshmen</a:t>
            </a:r>
          </a:p>
        </p:txBody>
      </p:sp>
    </p:spTree>
    <p:extLst>
      <p:ext uri="{BB962C8B-B14F-4D97-AF65-F5344CB8AC3E}">
        <p14:creationId xmlns:p14="http://schemas.microsoft.com/office/powerpoint/2010/main" val="4252306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dirty="0"/>
              <a:t>DISCUSSION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735892"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9764309"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122043"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33" kern="0" dirty="0">
                <a:solidFill>
                  <a:prstClr val="white"/>
                </a:solidFill>
              </a:rPr>
              <a:t>5 </a:t>
            </a: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minutes</a:t>
            </a: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124181"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33" kern="0" dirty="0">
                <a:solidFill>
                  <a:prstClr val="white"/>
                </a:solidFill>
              </a:rPr>
              <a:t>Whole Group</a:t>
            </a:r>
            <a:endPar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endParaRPr>
          </a:p>
        </p:txBody>
      </p:sp>
      <p:sp>
        <p:nvSpPr>
          <p:cNvPr id="31" name="Text Placeholder 30">
            <a:extLst>
              <a:ext uri="{FF2B5EF4-FFF2-40B4-BE49-F238E27FC236}">
                <a16:creationId xmlns:a16="http://schemas.microsoft.com/office/drawing/2014/main" id="{28EE1AAC-62BE-714F-815A-EDF188B69B8B}"/>
              </a:ext>
            </a:extLst>
          </p:cNvPr>
          <p:cNvSpPr>
            <a:spLocks noGrp="1"/>
          </p:cNvSpPr>
          <p:nvPr>
            <p:ph type="body" idx="1"/>
          </p:nvPr>
        </p:nvSpPr>
        <p:spPr>
          <a:xfrm>
            <a:off x="510295" y="1711818"/>
            <a:ext cx="8741458" cy="4559600"/>
          </a:xfrm>
        </p:spPr>
        <p:txBody>
          <a:bodyPr/>
          <a:lstStyle/>
          <a:p>
            <a:pPr>
              <a:buClr>
                <a:schemeClr val="bg1"/>
              </a:buClr>
              <a:buSzPct val="80000"/>
            </a:pPr>
            <a:r>
              <a:rPr lang="en-US" sz="3200" dirty="0"/>
              <a:t>What is currently in place to support Freshmen?</a:t>
            </a:r>
          </a:p>
          <a:p>
            <a:pPr>
              <a:buClr>
                <a:schemeClr val="bg1"/>
              </a:buClr>
              <a:buSzPct val="80000"/>
            </a:pPr>
            <a:r>
              <a:rPr lang="en-US" sz="3200" dirty="0"/>
              <a:t>How can your team enhance or build upon those supports as</a:t>
            </a:r>
            <a:r>
              <a:rPr lang="en-US" sz="3200" dirty="0">
                <a:ea typeface="+mn-lt"/>
                <a:cs typeface="+mn-lt"/>
              </a:rPr>
              <a:t> you develop your PBIS framework?</a:t>
            </a:r>
            <a:endParaRPr lang="en-US" sz="3200" dirty="0">
              <a:cs typeface="Calibri"/>
            </a:endParaRPr>
          </a:p>
          <a:p>
            <a:pPr>
              <a:buClr>
                <a:schemeClr val="bg1"/>
              </a:buClr>
              <a:buSzPct val="80000"/>
            </a:pPr>
            <a:r>
              <a:rPr lang="en-US" sz="3200" dirty="0"/>
              <a:t>What needs to happen in order to align supports (e.g., conversations, action planning, etc.)?</a:t>
            </a:r>
          </a:p>
        </p:txBody>
      </p:sp>
      <p:sp>
        <p:nvSpPr>
          <p:cNvPr id="61" name="Google Shape;662;p43">
            <a:extLst>
              <a:ext uri="{FF2B5EF4-FFF2-40B4-BE49-F238E27FC236}">
                <a16:creationId xmlns:a16="http://schemas.microsoft.com/office/drawing/2014/main" id="{87F6AA9B-381C-5043-8FEE-F5929693A14E}"/>
              </a:ext>
            </a:extLst>
          </p:cNvPr>
          <p:cNvSpPr/>
          <p:nvPr/>
        </p:nvSpPr>
        <p:spPr>
          <a:xfrm>
            <a:off x="10273875" y="248642"/>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 name="Group 61">
            <a:extLst>
              <a:ext uri="{FF2B5EF4-FFF2-40B4-BE49-F238E27FC236}">
                <a16:creationId xmlns:a16="http://schemas.microsoft.com/office/drawing/2014/main" id="{13369909-898D-504A-A499-00B056E8DB66}"/>
              </a:ext>
            </a:extLst>
          </p:cNvPr>
          <p:cNvGrpSpPr/>
          <p:nvPr/>
        </p:nvGrpSpPr>
        <p:grpSpPr>
          <a:xfrm>
            <a:off x="10405876" y="422348"/>
            <a:ext cx="604678" cy="505873"/>
            <a:chOff x="5927593" y="419031"/>
            <a:chExt cx="2451625" cy="2051026"/>
          </a:xfrm>
        </p:grpSpPr>
        <p:grpSp>
          <p:nvGrpSpPr>
            <p:cNvPr id="63" name="Google Shape;16036;p73">
              <a:extLst>
                <a:ext uri="{FF2B5EF4-FFF2-40B4-BE49-F238E27FC236}">
                  <a16:creationId xmlns:a16="http://schemas.microsoft.com/office/drawing/2014/main" id="{99C84DE1-47E0-0C4C-9B67-0536B9F35895}"/>
                </a:ext>
              </a:extLst>
            </p:cNvPr>
            <p:cNvGrpSpPr/>
            <p:nvPr/>
          </p:nvGrpSpPr>
          <p:grpSpPr>
            <a:xfrm>
              <a:off x="5927593" y="1181807"/>
              <a:ext cx="1725126" cy="1286091"/>
              <a:chOff x="1798763" y="3395401"/>
              <a:chExt cx="376185" cy="280448"/>
            </a:xfrm>
          </p:grpSpPr>
          <p:sp>
            <p:nvSpPr>
              <p:cNvPr id="86" name="Google Shape;16037;p73">
                <a:extLst>
                  <a:ext uri="{FF2B5EF4-FFF2-40B4-BE49-F238E27FC236}">
                    <a16:creationId xmlns:a16="http://schemas.microsoft.com/office/drawing/2014/main" id="{4E4919E2-06DA-0940-8870-FD8B2E9FCDB7}"/>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7" name="Google Shape;16038;p73">
                <a:extLst>
                  <a:ext uri="{FF2B5EF4-FFF2-40B4-BE49-F238E27FC236}">
                    <a16:creationId xmlns:a16="http://schemas.microsoft.com/office/drawing/2014/main" id="{58A9D21C-0DA7-304D-B1A1-E2A496A9529A}"/>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8" name="Google Shape;16039;p73">
                <a:extLst>
                  <a:ext uri="{FF2B5EF4-FFF2-40B4-BE49-F238E27FC236}">
                    <a16:creationId xmlns:a16="http://schemas.microsoft.com/office/drawing/2014/main" id="{59BF0B1F-FB99-1C45-8C42-4E65B1F45BED}"/>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9" name="Google Shape;16040;p73">
                <a:extLst>
                  <a:ext uri="{FF2B5EF4-FFF2-40B4-BE49-F238E27FC236}">
                    <a16:creationId xmlns:a16="http://schemas.microsoft.com/office/drawing/2014/main" id="{6A39C2E6-E8BB-BC45-A651-C01CFD16982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0" name="Google Shape;16041;p73">
                <a:extLst>
                  <a:ext uri="{FF2B5EF4-FFF2-40B4-BE49-F238E27FC236}">
                    <a16:creationId xmlns:a16="http://schemas.microsoft.com/office/drawing/2014/main" id="{925F094F-EB70-E548-A050-4300F84E4488}"/>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1" name="Google Shape;16042;p73">
                <a:extLst>
                  <a:ext uri="{FF2B5EF4-FFF2-40B4-BE49-F238E27FC236}">
                    <a16:creationId xmlns:a16="http://schemas.microsoft.com/office/drawing/2014/main" id="{7CFFA1CE-F246-664F-B72C-B12B0F49721C}"/>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2" name="Google Shape;16043;p73">
                <a:extLst>
                  <a:ext uri="{FF2B5EF4-FFF2-40B4-BE49-F238E27FC236}">
                    <a16:creationId xmlns:a16="http://schemas.microsoft.com/office/drawing/2014/main" id="{7C4E5285-AA53-0F4B-9636-A8705459D75C}"/>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3" name="Google Shape;16044;p73">
                <a:extLst>
                  <a:ext uri="{FF2B5EF4-FFF2-40B4-BE49-F238E27FC236}">
                    <a16:creationId xmlns:a16="http://schemas.microsoft.com/office/drawing/2014/main" id="{64ABFDF9-4EAA-AE46-AE05-0F046E4F980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16045;p73">
                <a:extLst>
                  <a:ext uri="{FF2B5EF4-FFF2-40B4-BE49-F238E27FC236}">
                    <a16:creationId xmlns:a16="http://schemas.microsoft.com/office/drawing/2014/main" id="{13C3FB64-CD5D-AB44-8811-C0C9212E5453}"/>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5" name="Google Shape;16046;p73">
                <a:extLst>
                  <a:ext uri="{FF2B5EF4-FFF2-40B4-BE49-F238E27FC236}">
                    <a16:creationId xmlns:a16="http://schemas.microsoft.com/office/drawing/2014/main" id="{6C184500-7437-FB46-A9F5-01B9FDD3E7F7}"/>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 name="Google Shape;16047;p73">
                <a:extLst>
                  <a:ext uri="{FF2B5EF4-FFF2-40B4-BE49-F238E27FC236}">
                    <a16:creationId xmlns:a16="http://schemas.microsoft.com/office/drawing/2014/main" id="{5691641A-0A7E-ED46-BCF0-0CB28788E831}"/>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 name="Google Shape;16048;p73">
                <a:extLst>
                  <a:ext uri="{FF2B5EF4-FFF2-40B4-BE49-F238E27FC236}">
                    <a16:creationId xmlns:a16="http://schemas.microsoft.com/office/drawing/2014/main" id="{8225BBDE-D6E3-F040-8F09-8CE1092C2F74}"/>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 name="Google Shape;16049;p73">
                <a:extLst>
                  <a:ext uri="{FF2B5EF4-FFF2-40B4-BE49-F238E27FC236}">
                    <a16:creationId xmlns:a16="http://schemas.microsoft.com/office/drawing/2014/main" id="{87492820-4C53-7F42-B7EE-EC333EA2481B}"/>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 name="Google Shape;16050;p73">
                <a:extLst>
                  <a:ext uri="{FF2B5EF4-FFF2-40B4-BE49-F238E27FC236}">
                    <a16:creationId xmlns:a16="http://schemas.microsoft.com/office/drawing/2014/main" id="{516E31BB-561D-0A49-9922-43EF3BB646D0}"/>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 name="Google Shape;16051;p73">
                <a:extLst>
                  <a:ext uri="{FF2B5EF4-FFF2-40B4-BE49-F238E27FC236}">
                    <a16:creationId xmlns:a16="http://schemas.microsoft.com/office/drawing/2014/main" id="{63C56832-6F04-0348-A563-5FDDBDC05824}"/>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 name="Google Shape;16052;p73">
                <a:extLst>
                  <a:ext uri="{FF2B5EF4-FFF2-40B4-BE49-F238E27FC236}">
                    <a16:creationId xmlns:a16="http://schemas.microsoft.com/office/drawing/2014/main" id="{1D179323-7C30-2A48-BE35-A4EA243579E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3" name="Google Shape;16053;p73">
                <a:extLst>
                  <a:ext uri="{FF2B5EF4-FFF2-40B4-BE49-F238E27FC236}">
                    <a16:creationId xmlns:a16="http://schemas.microsoft.com/office/drawing/2014/main" id="{DAA65FFB-7658-9847-A595-2F8FC5DB248F}"/>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4" name="Google Shape;16054;p73">
                <a:extLst>
                  <a:ext uri="{FF2B5EF4-FFF2-40B4-BE49-F238E27FC236}">
                    <a16:creationId xmlns:a16="http://schemas.microsoft.com/office/drawing/2014/main" id="{FF0B5DD1-597C-8C44-8E6C-B3FD0D361CA8}"/>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5" name="Google Shape;16055;p73">
                <a:extLst>
                  <a:ext uri="{FF2B5EF4-FFF2-40B4-BE49-F238E27FC236}">
                    <a16:creationId xmlns:a16="http://schemas.microsoft.com/office/drawing/2014/main" id="{8659AE0F-CF23-A545-86F3-E80B383B7DEF}"/>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6" name="Google Shape;16056;p73">
                <a:extLst>
                  <a:ext uri="{FF2B5EF4-FFF2-40B4-BE49-F238E27FC236}">
                    <a16:creationId xmlns:a16="http://schemas.microsoft.com/office/drawing/2014/main" id="{E0E349F6-9DDD-454E-BA18-33923670F087}"/>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7" name="Google Shape;16057;p73">
                <a:extLst>
                  <a:ext uri="{FF2B5EF4-FFF2-40B4-BE49-F238E27FC236}">
                    <a16:creationId xmlns:a16="http://schemas.microsoft.com/office/drawing/2014/main" id="{78AE2EC8-D5AB-8640-8243-474853A8AFA9}"/>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8" name="Google Shape;16058;p73">
                <a:extLst>
                  <a:ext uri="{FF2B5EF4-FFF2-40B4-BE49-F238E27FC236}">
                    <a16:creationId xmlns:a16="http://schemas.microsoft.com/office/drawing/2014/main" id="{AA60ADB8-46A4-2C45-9CD9-64BA5FB576A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9" name="Google Shape;16059;p73">
                <a:extLst>
                  <a:ext uri="{FF2B5EF4-FFF2-40B4-BE49-F238E27FC236}">
                    <a16:creationId xmlns:a16="http://schemas.microsoft.com/office/drawing/2014/main" id="{4076C2A3-6742-EB4C-BF07-2A7C70E7A826}"/>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0" name="Google Shape;16060;p73">
                <a:extLst>
                  <a:ext uri="{FF2B5EF4-FFF2-40B4-BE49-F238E27FC236}">
                    <a16:creationId xmlns:a16="http://schemas.microsoft.com/office/drawing/2014/main" id="{99F2DEDA-BB9A-1A42-9F08-D3D547E560E5}"/>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1" name="Google Shape;16061;p73">
                <a:extLst>
                  <a:ext uri="{FF2B5EF4-FFF2-40B4-BE49-F238E27FC236}">
                    <a16:creationId xmlns:a16="http://schemas.microsoft.com/office/drawing/2014/main" id="{FD9DC51F-8118-434B-9232-2FEC9AB1B53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2" name="Google Shape;16062;p73">
                <a:extLst>
                  <a:ext uri="{FF2B5EF4-FFF2-40B4-BE49-F238E27FC236}">
                    <a16:creationId xmlns:a16="http://schemas.microsoft.com/office/drawing/2014/main" id="{FB64AE77-9F35-B049-9C39-FC57A01C6A02}"/>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3" name="Google Shape;16063;p73">
                <a:extLst>
                  <a:ext uri="{FF2B5EF4-FFF2-40B4-BE49-F238E27FC236}">
                    <a16:creationId xmlns:a16="http://schemas.microsoft.com/office/drawing/2014/main" id="{F5E91FED-C9E2-3142-8482-A2CBFDF36D3B}"/>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4" name="Google Shape;16064;p73">
                <a:extLst>
                  <a:ext uri="{FF2B5EF4-FFF2-40B4-BE49-F238E27FC236}">
                    <a16:creationId xmlns:a16="http://schemas.microsoft.com/office/drawing/2014/main" id="{6608F14F-5D28-434D-B807-0908239B1833}"/>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5" name="Google Shape;16065;p73">
                <a:extLst>
                  <a:ext uri="{FF2B5EF4-FFF2-40B4-BE49-F238E27FC236}">
                    <a16:creationId xmlns:a16="http://schemas.microsoft.com/office/drawing/2014/main" id="{435FB842-F892-DD4B-A7D2-D98B50A9AFA5}"/>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 name="Google Shape;16066;p73">
                <a:extLst>
                  <a:ext uri="{FF2B5EF4-FFF2-40B4-BE49-F238E27FC236}">
                    <a16:creationId xmlns:a16="http://schemas.microsoft.com/office/drawing/2014/main" id="{887E9C53-6B1A-9E4F-8A42-E83A38772485}"/>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2" name="Google Shape;16067;p73">
                <a:extLst>
                  <a:ext uri="{FF2B5EF4-FFF2-40B4-BE49-F238E27FC236}">
                    <a16:creationId xmlns:a16="http://schemas.microsoft.com/office/drawing/2014/main" id="{4A5F3EE1-D560-0741-A46C-83750A74B39B}"/>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64" name="Google Shape;9682;p69">
              <a:extLst>
                <a:ext uri="{FF2B5EF4-FFF2-40B4-BE49-F238E27FC236}">
                  <a16:creationId xmlns:a16="http://schemas.microsoft.com/office/drawing/2014/main" id="{9D710B9A-9AE9-4E47-BA2D-FF292B93C231}"/>
                </a:ext>
              </a:extLst>
            </p:cNvPr>
            <p:cNvGrpSpPr/>
            <p:nvPr/>
          </p:nvGrpSpPr>
          <p:grpSpPr>
            <a:xfrm>
              <a:off x="6661321" y="419031"/>
              <a:ext cx="1717897" cy="2051026"/>
              <a:chOff x="7159964" y="1971904"/>
              <a:chExt cx="291564" cy="348103"/>
            </a:xfrm>
          </p:grpSpPr>
          <p:sp>
            <p:nvSpPr>
              <p:cNvPr id="65" name="Google Shape;9683;p69">
                <a:extLst>
                  <a:ext uri="{FF2B5EF4-FFF2-40B4-BE49-F238E27FC236}">
                    <a16:creationId xmlns:a16="http://schemas.microsoft.com/office/drawing/2014/main" id="{6134E704-C51B-EB4E-B371-79CD3C8901A7}"/>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6" name="Google Shape;9684;p69">
                <a:extLst>
                  <a:ext uri="{FF2B5EF4-FFF2-40B4-BE49-F238E27FC236}">
                    <a16:creationId xmlns:a16="http://schemas.microsoft.com/office/drawing/2014/main" id="{32A38FA1-5C1C-9249-AD05-CB1055D1F4C5}"/>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9694;p69">
                <a:extLst>
                  <a:ext uri="{FF2B5EF4-FFF2-40B4-BE49-F238E27FC236}">
                    <a16:creationId xmlns:a16="http://schemas.microsoft.com/office/drawing/2014/main" id="{930FB978-DA7D-DC44-B659-3F03A538E2DE}"/>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9695;p69">
                <a:extLst>
                  <a:ext uri="{FF2B5EF4-FFF2-40B4-BE49-F238E27FC236}">
                    <a16:creationId xmlns:a16="http://schemas.microsoft.com/office/drawing/2014/main" id="{F52E8B0D-F187-D74F-9F65-8F7BDC4D921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9696;p69">
                <a:extLst>
                  <a:ext uri="{FF2B5EF4-FFF2-40B4-BE49-F238E27FC236}">
                    <a16:creationId xmlns:a16="http://schemas.microsoft.com/office/drawing/2014/main" id="{AC0260E4-7C92-8A42-A30E-AC44C549729F}"/>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9697;p69">
                <a:extLst>
                  <a:ext uri="{FF2B5EF4-FFF2-40B4-BE49-F238E27FC236}">
                    <a16:creationId xmlns:a16="http://schemas.microsoft.com/office/drawing/2014/main" id="{A20D9816-7FA2-5C40-B60A-5D6C154E53A1}"/>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9698;p69">
                <a:extLst>
                  <a:ext uri="{FF2B5EF4-FFF2-40B4-BE49-F238E27FC236}">
                    <a16:creationId xmlns:a16="http://schemas.microsoft.com/office/drawing/2014/main" id="{78E45652-5B3F-1C4B-B828-7DD1937546EF}"/>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9699;p69">
                <a:extLst>
                  <a:ext uri="{FF2B5EF4-FFF2-40B4-BE49-F238E27FC236}">
                    <a16:creationId xmlns:a16="http://schemas.microsoft.com/office/drawing/2014/main" id="{52EF2C72-F0DB-9640-BB9E-613E4D09C424}"/>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9700;p69">
                <a:extLst>
                  <a:ext uri="{FF2B5EF4-FFF2-40B4-BE49-F238E27FC236}">
                    <a16:creationId xmlns:a16="http://schemas.microsoft.com/office/drawing/2014/main" id="{805D5A22-83B8-0341-ABF7-2CE3095D3FF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9701;p69">
                <a:extLst>
                  <a:ext uri="{FF2B5EF4-FFF2-40B4-BE49-F238E27FC236}">
                    <a16:creationId xmlns:a16="http://schemas.microsoft.com/office/drawing/2014/main" id="{C70F3E0E-383F-7A4E-9EEC-33EF465A0134}"/>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9702;p69">
                <a:extLst>
                  <a:ext uri="{FF2B5EF4-FFF2-40B4-BE49-F238E27FC236}">
                    <a16:creationId xmlns:a16="http://schemas.microsoft.com/office/drawing/2014/main" id="{C92E4B34-0204-F441-A53A-2364B3388BD3}"/>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9703;p69">
                <a:extLst>
                  <a:ext uri="{FF2B5EF4-FFF2-40B4-BE49-F238E27FC236}">
                    <a16:creationId xmlns:a16="http://schemas.microsoft.com/office/drawing/2014/main" id="{43CA6491-7ED5-5748-97A2-A8B4DBF603B1}"/>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9704;p69">
                <a:extLst>
                  <a:ext uri="{FF2B5EF4-FFF2-40B4-BE49-F238E27FC236}">
                    <a16:creationId xmlns:a16="http://schemas.microsoft.com/office/drawing/2014/main" id="{10377BC7-D4C0-8149-A99C-65C0A5E12C76}"/>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9705;p69">
                <a:extLst>
                  <a:ext uri="{FF2B5EF4-FFF2-40B4-BE49-F238E27FC236}">
                    <a16:creationId xmlns:a16="http://schemas.microsoft.com/office/drawing/2014/main" id="{6D415707-AC0D-0B47-BFC7-11D041316732}"/>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9" name="Google Shape;9706;p69">
                <a:extLst>
                  <a:ext uri="{FF2B5EF4-FFF2-40B4-BE49-F238E27FC236}">
                    <a16:creationId xmlns:a16="http://schemas.microsoft.com/office/drawing/2014/main" id="{808DB02A-CD66-D348-B108-818D1F504EF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0" name="Google Shape;9707;p69">
                <a:extLst>
                  <a:ext uri="{FF2B5EF4-FFF2-40B4-BE49-F238E27FC236}">
                    <a16:creationId xmlns:a16="http://schemas.microsoft.com/office/drawing/2014/main" id="{8A52E84C-DCDA-5447-ABDE-036C9F556586}"/>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1" name="Google Shape;9708;p69">
                <a:extLst>
                  <a:ext uri="{FF2B5EF4-FFF2-40B4-BE49-F238E27FC236}">
                    <a16:creationId xmlns:a16="http://schemas.microsoft.com/office/drawing/2014/main" id="{DE82C062-388D-D148-BE2E-A279B901DA8D}"/>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2" name="Google Shape;9709;p69">
                <a:extLst>
                  <a:ext uri="{FF2B5EF4-FFF2-40B4-BE49-F238E27FC236}">
                    <a16:creationId xmlns:a16="http://schemas.microsoft.com/office/drawing/2014/main" id="{BCE0E292-405D-0948-9C03-EA4080CB0163}"/>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3" name="Google Shape;9710;p69">
                <a:extLst>
                  <a:ext uri="{FF2B5EF4-FFF2-40B4-BE49-F238E27FC236}">
                    <a16:creationId xmlns:a16="http://schemas.microsoft.com/office/drawing/2014/main" id="{48A5FFC1-6838-BB49-AB75-F58E379A91D6}"/>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4" name="Google Shape;9711;p69">
                <a:extLst>
                  <a:ext uri="{FF2B5EF4-FFF2-40B4-BE49-F238E27FC236}">
                    <a16:creationId xmlns:a16="http://schemas.microsoft.com/office/drawing/2014/main" id="{5613EA34-2A75-4B45-B74E-52A8D7378B1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5" name="Google Shape;9712;p69">
                <a:extLst>
                  <a:ext uri="{FF2B5EF4-FFF2-40B4-BE49-F238E27FC236}">
                    <a16:creationId xmlns:a16="http://schemas.microsoft.com/office/drawing/2014/main" id="{1A33BB47-53ED-2D44-B16B-BDAFFE62251E}"/>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66190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654123" y="2317037"/>
            <a:ext cx="5751906" cy="3365200"/>
          </a:xfrm>
        </p:spPr>
        <p:txBody>
          <a:bodyPr/>
          <a:lstStyle/>
          <a:p>
            <a:br>
              <a:rPr lang="en-US" sz="3800" b="1" dirty="0"/>
            </a:br>
            <a:r>
              <a:rPr lang="en-US" sz="3800" b="1" dirty="0"/>
              <a:t>Step 3:</a:t>
            </a:r>
            <a:br>
              <a:rPr lang="en-US" sz="3800" b="1" dirty="0"/>
            </a:br>
            <a:r>
              <a:rPr lang="en-US" sz="3800" b="1" dirty="0"/>
              <a:t>IDENTIFY  POSITIVE SCHOOL-WIDE</a:t>
            </a:r>
            <a:br>
              <a:rPr lang="en-US" sz="3800" b="1" dirty="0"/>
            </a:br>
            <a:r>
              <a:rPr lang="en-US" sz="3800" b="1" dirty="0"/>
              <a:t> BEHAVIOR EXPECTATIONS</a:t>
            </a:r>
            <a:br>
              <a:rPr lang="en-US" sz="3800" b="1" dirty="0"/>
            </a:br>
            <a:br>
              <a:rPr lang="en-US" sz="3800" b="1" dirty="0"/>
            </a:br>
            <a:br>
              <a:rPr lang="en-US" sz="4000" dirty="0">
                <a:solidFill>
                  <a:srgbClr val="FFFFFF"/>
                </a:solidFill>
              </a:rPr>
            </a:br>
            <a:endParaRPr lang="en-US" sz="3800" b="1" dirty="0"/>
          </a:p>
        </p:txBody>
      </p:sp>
      <p:grpSp>
        <p:nvGrpSpPr>
          <p:cNvPr id="6" name="Group 5">
            <a:extLst>
              <a:ext uri="{FF2B5EF4-FFF2-40B4-BE49-F238E27FC236}">
                <a16:creationId xmlns:a16="http://schemas.microsoft.com/office/drawing/2014/main" id="{B76EB0AF-DE0F-44B3-A693-6B2A983129A3}"/>
              </a:ext>
            </a:extLst>
          </p:cNvPr>
          <p:cNvGrpSpPr/>
          <p:nvPr/>
        </p:nvGrpSpPr>
        <p:grpSpPr>
          <a:xfrm>
            <a:off x="7495817" y="1364029"/>
            <a:ext cx="1395847" cy="1350528"/>
            <a:chOff x="1568917" y="46321"/>
            <a:chExt cx="2223435" cy="2223435"/>
          </a:xfrm>
        </p:grpSpPr>
        <p:sp>
          <p:nvSpPr>
            <p:cNvPr id="7" name="Oval 6">
              <a:extLst>
                <a:ext uri="{FF2B5EF4-FFF2-40B4-BE49-F238E27FC236}">
                  <a16:creationId xmlns:a16="http://schemas.microsoft.com/office/drawing/2014/main" id="{487CFCBF-E429-418A-B98B-948BC658CC8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8" name="Oval 4">
              <a:extLst>
                <a:ext uri="{FF2B5EF4-FFF2-40B4-BE49-F238E27FC236}">
                  <a16:creationId xmlns:a16="http://schemas.microsoft.com/office/drawing/2014/main" id="{785EFBE5-5D40-46AF-BD2F-591EDA13DDEB}"/>
                </a:ext>
              </a:extLst>
            </p:cNvPr>
            <p:cNvSpPr txBox="1"/>
            <p:nvPr/>
          </p:nvSpPr>
          <p:spPr>
            <a:xfrm>
              <a:off x="1865374" y="435422"/>
              <a:ext cx="1630519" cy="1431245"/>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03834" rtl="0" eaLnBrk="1" fontAlgn="auto" latinLnBrk="0" hangingPunct="1">
                <a:lnSpc>
                  <a:spcPct val="90000"/>
                </a:lnSpc>
                <a:spcBef>
                  <a:spcPct val="0"/>
                </a:spcBef>
                <a:spcAft>
                  <a:spcPct val="35000"/>
                </a:spcAft>
                <a:buClr>
                  <a:srgbClr val="000000"/>
                </a:buClr>
                <a:buSzTx/>
                <a:buFontTx/>
                <a:buNone/>
                <a:tabLst/>
                <a:defRPr/>
              </a:pPr>
              <a:r>
                <a:rPr kumimoji="0" lang="en-US" sz="1867"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sym typeface="Arial"/>
                </a:rPr>
                <a:t>Practices</a:t>
              </a:r>
            </a:p>
          </p:txBody>
        </p:sp>
      </p:grpSp>
    </p:spTree>
    <p:extLst>
      <p:ext uri="{BB962C8B-B14F-4D97-AF65-F5344CB8AC3E}">
        <p14:creationId xmlns:p14="http://schemas.microsoft.com/office/powerpoint/2010/main" val="183584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7" name="Title 1">
            <a:extLst>
              <a:ext uri="{FF2B5EF4-FFF2-40B4-BE49-F238E27FC236}">
                <a16:creationId xmlns:a16="http://schemas.microsoft.com/office/drawing/2014/main" id="{B9B24049-C0E0-464E-BFB5-495F3EF2AA52}"/>
              </a:ext>
            </a:extLst>
          </p:cNvPr>
          <p:cNvSpPr txBox="1">
            <a:spLocks/>
          </p:cNvSpPr>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spcAft>
                <a:spcPts val="600"/>
              </a:spcAft>
            </a:pPr>
            <a:r>
              <a:rPr lang="en-US" sz="3000" b="0" i="0" u="none" strike="noStrike" kern="0" cap="none">
                <a:latin typeface="Poppins SemiBold"/>
                <a:ea typeface="Poppins SemiBold"/>
                <a:cs typeface="Poppins SemiBold"/>
                <a:sym typeface="Poppins SemiBold"/>
              </a:rPr>
              <a:t>REDESIGN LEARNING &amp; TEACHING ENVIRONMENTS</a:t>
            </a:r>
          </a:p>
        </p:txBody>
      </p:sp>
      <p:pic>
        <p:nvPicPr>
          <p:cNvPr id="8" name="Picture 2" descr="A store in a library&#10;&#10;Description automatically generated">
            <a:extLst>
              <a:ext uri="{FF2B5EF4-FFF2-40B4-BE49-F238E27FC236}">
                <a16:creationId xmlns:a16="http://schemas.microsoft.com/office/drawing/2014/main" id="{E7D5E9ED-73F2-AD46-B8D7-01692E40D9E4}"/>
              </a:ext>
            </a:extLst>
          </p:cNvPr>
          <p:cNvPicPr>
            <a:picLocks noChangeAspect="1"/>
          </p:cNvPicPr>
          <p:nvPr/>
        </p:nvPicPr>
        <p:blipFill rotWithShape="1">
          <a:blip r:embed="rId3"/>
          <a:srcRect t="16259" b="30280"/>
          <a:stretch/>
        </p:blipFill>
        <p:spPr>
          <a:xfrm>
            <a:off x="415600" y="1536632"/>
            <a:ext cx="11360800" cy="5014069"/>
          </a:xfrm>
          <a:prstGeom prst="rect">
            <a:avLst/>
          </a:prstGeom>
          <a:noFill/>
        </p:spPr>
      </p:pic>
      <p:sp>
        <p:nvSpPr>
          <p:cNvPr id="10" name="TextBox 9">
            <a:extLst>
              <a:ext uri="{FF2B5EF4-FFF2-40B4-BE49-F238E27FC236}">
                <a16:creationId xmlns:a16="http://schemas.microsoft.com/office/drawing/2014/main" id="{1642954D-255C-5443-ABB5-462EC4CFE702}"/>
              </a:ext>
            </a:extLst>
          </p:cNvPr>
          <p:cNvSpPr txBox="1"/>
          <p:nvPr/>
        </p:nvSpPr>
        <p:spPr>
          <a:xfrm>
            <a:off x="658906" y="3671047"/>
            <a:ext cx="3133165" cy="1200329"/>
          </a:xfrm>
          <a:prstGeom prst="rect">
            <a:avLst/>
          </a:prstGeom>
          <a:solidFill>
            <a:schemeClr val="accent4"/>
          </a:solidFill>
        </p:spPr>
        <p:txBody>
          <a:bodyPr wrap="square" rtlCol="0">
            <a:spAutoFit/>
          </a:bodyPr>
          <a:lstStyle/>
          <a:p>
            <a:r>
              <a:rPr lang="en-US" b="1" dirty="0"/>
              <a:t>NO</a:t>
            </a:r>
            <a:r>
              <a:rPr lang="en-US" dirty="0"/>
              <a:t> Food</a:t>
            </a:r>
          </a:p>
          <a:p>
            <a:endParaRPr lang="en-US" dirty="0"/>
          </a:p>
          <a:p>
            <a:endParaRPr lang="en-US" dirty="0"/>
          </a:p>
          <a:p>
            <a:r>
              <a:rPr lang="en-US" b="1" dirty="0"/>
              <a:t>NO</a:t>
            </a:r>
            <a:r>
              <a:rPr lang="en-US" dirty="0"/>
              <a:t> Weapons</a:t>
            </a:r>
          </a:p>
        </p:txBody>
      </p:sp>
      <p:sp>
        <p:nvSpPr>
          <p:cNvPr id="11" name="TextBox 10">
            <a:extLst>
              <a:ext uri="{FF2B5EF4-FFF2-40B4-BE49-F238E27FC236}">
                <a16:creationId xmlns:a16="http://schemas.microsoft.com/office/drawing/2014/main" id="{37BD0B5E-6134-CC43-9FA7-4A18194550FA}"/>
              </a:ext>
            </a:extLst>
          </p:cNvPr>
          <p:cNvSpPr txBox="1"/>
          <p:nvPr/>
        </p:nvSpPr>
        <p:spPr>
          <a:xfrm>
            <a:off x="4764742" y="3635187"/>
            <a:ext cx="3133165" cy="1200329"/>
          </a:xfrm>
          <a:prstGeom prst="rect">
            <a:avLst/>
          </a:prstGeom>
          <a:solidFill>
            <a:schemeClr val="accent5">
              <a:lumMod val="75000"/>
            </a:schemeClr>
          </a:solidFill>
        </p:spPr>
        <p:txBody>
          <a:bodyPr wrap="square" rtlCol="0">
            <a:spAutoFit/>
          </a:bodyPr>
          <a:lstStyle/>
          <a:p>
            <a:r>
              <a:rPr lang="en-US" b="1" dirty="0"/>
              <a:t>NO </a:t>
            </a:r>
            <a:r>
              <a:rPr lang="en-US" dirty="0"/>
              <a:t>Drugs</a:t>
            </a:r>
          </a:p>
          <a:p>
            <a:endParaRPr lang="en-US" dirty="0"/>
          </a:p>
          <a:p>
            <a:endParaRPr lang="en-US" dirty="0"/>
          </a:p>
          <a:p>
            <a:r>
              <a:rPr lang="en-US" b="1" dirty="0"/>
              <a:t>NO</a:t>
            </a:r>
            <a:r>
              <a:rPr lang="en-US" dirty="0"/>
              <a:t> Backpacks</a:t>
            </a:r>
          </a:p>
        </p:txBody>
      </p:sp>
      <p:sp>
        <p:nvSpPr>
          <p:cNvPr id="12" name="TextBox 11">
            <a:extLst>
              <a:ext uri="{FF2B5EF4-FFF2-40B4-BE49-F238E27FC236}">
                <a16:creationId xmlns:a16="http://schemas.microsoft.com/office/drawing/2014/main" id="{CB5213CB-B784-434C-B18F-FEBB4A9A1C49}"/>
              </a:ext>
            </a:extLst>
          </p:cNvPr>
          <p:cNvSpPr txBox="1"/>
          <p:nvPr/>
        </p:nvSpPr>
        <p:spPr>
          <a:xfrm>
            <a:off x="8605134" y="3635187"/>
            <a:ext cx="3133165" cy="1200329"/>
          </a:xfrm>
          <a:prstGeom prst="rect">
            <a:avLst/>
          </a:prstGeom>
          <a:solidFill>
            <a:schemeClr val="tx2"/>
          </a:solidFill>
        </p:spPr>
        <p:txBody>
          <a:bodyPr wrap="square" rtlCol="0">
            <a:spAutoFit/>
          </a:bodyPr>
          <a:lstStyle/>
          <a:p>
            <a:r>
              <a:rPr lang="en-US" b="1" dirty="0"/>
              <a:t>NO</a:t>
            </a:r>
            <a:r>
              <a:rPr lang="en-US" dirty="0"/>
              <a:t> Smoking</a:t>
            </a:r>
          </a:p>
          <a:p>
            <a:endParaRPr lang="en-US" dirty="0"/>
          </a:p>
          <a:p>
            <a:endParaRPr lang="en-US" dirty="0"/>
          </a:p>
          <a:p>
            <a:r>
              <a:rPr lang="en-US" b="1" dirty="0"/>
              <a:t>NO</a:t>
            </a:r>
            <a:r>
              <a:rPr lang="en-US" dirty="0"/>
              <a:t> Bullying</a:t>
            </a:r>
          </a:p>
        </p:txBody>
      </p:sp>
    </p:spTree>
    <p:extLst>
      <p:ext uri="{BB962C8B-B14F-4D97-AF65-F5344CB8AC3E}">
        <p14:creationId xmlns:p14="http://schemas.microsoft.com/office/powerpoint/2010/main" val="39519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724300" y="2020273"/>
            <a:ext cx="8751600" cy="1755600"/>
          </a:xfrm>
          <a:prstGeom prst="rect">
            <a:avLst/>
          </a:prstGeom>
        </p:spPr>
        <p:txBody>
          <a:bodyPr spcFirstLastPara="1" wrap="square" lIns="121900" tIns="121900" rIns="121900" bIns="121900" anchor="ctr" anchorCtr="0">
            <a:noAutofit/>
          </a:bodyPr>
          <a:lstStyle/>
          <a:p>
            <a:pPr lvl="0"/>
            <a:r>
              <a:rPr lang="en-US" sz="3733" dirty="0"/>
              <a:t>NEPBIS School-Wide Team Training </a:t>
            </a:r>
            <a:br>
              <a:rPr lang="en-US" sz="4267" dirty="0"/>
            </a:br>
            <a:r>
              <a:rPr lang="en-US" sz="3733" dirty="0">
                <a:solidFill>
                  <a:schemeClr val="accent4"/>
                </a:solidFill>
              </a:rPr>
              <a:t>Year 1: November</a:t>
            </a:r>
            <a:endParaRPr lang="en-US" sz="4267" dirty="0">
              <a:solidFill>
                <a:schemeClr val="accent4"/>
              </a:solidFill>
            </a:endParaRPr>
          </a:p>
        </p:txBody>
      </p:sp>
      <p:sp>
        <p:nvSpPr>
          <p:cNvPr id="290" name="Google Shape;290;p29"/>
          <p:cNvSpPr txBox="1">
            <a:spLocks noGrp="1"/>
          </p:cNvSpPr>
          <p:nvPr>
            <p:ph type="subTitle" idx="1"/>
          </p:nvPr>
        </p:nvSpPr>
        <p:spPr>
          <a:xfrm>
            <a:off x="3769895" y="3775874"/>
            <a:ext cx="6625389" cy="1891149"/>
          </a:xfrm>
          <a:prstGeom prst="rect">
            <a:avLst/>
          </a:prstGeom>
        </p:spPr>
        <p:txBody>
          <a:bodyPr spcFirstLastPara="1" wrap="square" lIns="121900" tIns="121900" rIns="121900" bIns="121900" anchor="t" anchorCtr="0">
            <a:noAutofit/>
          </a:bodyPr>
          <a:lstStyle/>
          <a:p>
            <a:pPr marL="0" indent="0"/>
            <a:r>
              <a:rPr lang="en-US" sz="1867" b="1" dirty="0"/>
              <a:t>[INSERT TRAINER NAMES]</a:t>
            </a:r>
            <a:endParaRPr lang="en" sz="1867" dirty="0"/>
          </a:p>
          <a:p>
            <a:pPr marL="0" indent="0"/>
            <a:endParaRPr lang="en" i="1" dirty="0"/>
          </a:p>
          <a:p>
            <a:pPr marL="0" indent="0"/>
            <a:r>
              <a:rPr lang="en" i="1" dirty="0"/>
              <a:t>with support from Brandi Simonsen, Jen Freeman, Susannah Everett, </a:t>
            </a:r>
          </a:p>
          <a:p>
            <a:pPr marL="0" indent="0"/>
            <a:r>
              <a:rPr lang="en" i="1" dirty="0"/>
              <a:t>Adam Feinberg &amp; Katie Meyer</a:t>
            </a:r>
            <a:endParaRPr i="1" dirty="0"/>
          </a:p>
        </p:txBody>
      </p:sp>
      <p:sp>
        <p:nvSpPr>
          <p:cNvPr id="291" name="Google Shape;291;p29"/>
          <p:cNvSpPr/>
          <p:nvPr/>
        </p:nvSpPr>
        <p:spPr>
          <a:xfrm>
            <a:off x="6748367" y="735807"/>
            <a:ext cx="850800" cy="850800"/>
          </a:xfrm>
          <a:prstGeom prst="donut">
            <a:avLst>
              <a:gd name="adj" fmla="val 17089"/>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26510" y="32556"/>
            <a:ext cx="2833687" cy="703251"/>
          </a:xfrm>
          <a:prstGeom prst="rect">
            <a:avLst/>
          </a:prstGeom>
        </p:spPr>
      </p:pic>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4"/>
          <a:stretch>
            <a:fillRect/>
          </a:stretch>
        </p:blipFill>
        <p:spPr>
          <a:xfrm>
            <a:off x="6724223" y="698200"/>
            <a:ext cx="899088" cy="926013"/>
          </a:xfrm>
          <a:prstGeom prst="rect">
            <a:avLst/>
          </a:prstGeom>
        </p:spPr>
      </p:pic>
    </p:spTree>
    <p:extLst>
      <p:ext uri="{BB962C8B-B14F-4D97-AF65-F5344CB8AC3E}">
        <p14:creationId xmlns:p14="http://schemas.microsoft.com/office/powerpoint/2010/main" val="2336546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637870-575E-40DA-81BC-8C6792D1BFB8}"/>
              </a:ext>
            </a:extLst>
          </p:cNvPr>
          <p:cNvSpPr>
            <a:spLocks noGrp="1"/>
          </p:cNvSpPr>
          <p:nvPr>
            <p:ph type="subTitle" idx="1"/>
          </p:nvPr>
        </p:nvSpPr>
        <p:spPr>
          <a:xfrm>
            <a:off x="309283" y="2401930"/>
            <a:ext cx="10273552" cy="3469592"/>
          </a:xfrm>
        </p:spPr>
        <p:txBody>
          <a:bodyPr numCol="2"/>
          <a:lstStyle/>
          <a:p>
            <a:pPr eaLnBrk="1" hangingPunct="1">
              <a:buFont typeface="Wingdings" charset="2"/>
              <a:buChar char="q"/>
            </a:pPr>
            <a:r>
              <a:rPr lang="en-US" sz="2000" dirty="0">
                <a:ea typeface="Britannic Bold" pitchFamily="-108" charset="0"/>
                <a:cs typeface="Britannic Bold" pitchFamily="-108" charset="0"/>
              </a:rPr>
              <a:t>Linked to social culture of school</a:t>
            </a:r>
          </a:p>
          <a:p>
            <a:pPr eaLnBrk="1" hangingPunct="1">
              <a:buFont typeface="Wingdings" charset="2"/>
              <a:buChar char="q"/>
            </a:pPr>
            <a:endParaRPr lang="en-US" sz="2000" dirty="0">
              <a:ea typeface="Britannic Bold" pitchFamily="-108" charset="0"/>
              <a:cs typeface="Britannic Bold" pitchFamily="-108" charset="0"/>
            </a:endParaRPr>
          </a:p>
          <a:p>
            <a:pPr>
              <a:buFont typeface="Wingdings" charset="2"/>
              <a:buChar char="q"/>
            </a:pPr>
            <a:r>
              <a:rPr lang="en-US" sz="2000" dirty="0">
                <a:ea typeface="Britannic Bold" pitchFamily="-108" charset="0"/>
                <a:cs typeface="Britannic Bold" pitchFamily="-108" charset="0"/>
              </a:rPr>
              <a:t>Appropriate cultural and contextual fit</a:t>
            </a:r>
          </a:p>
          <a:p>
            <a:pPr>
              <a:buFont typeface="Wingdings" charset="2"/>
              <a:buChar char="q"/>
            </a:pPr>
            <a:endParaRPr lang="en-US" sz="2000" dirty="0">
              <a:ea typeface="Britannic Bold" pitchFamily="-108" charset="0"/>
              <a:cs typeface="Britannic Bold" pitchFamily="-108" charset="0"/>
            </a:endParaRPr>
          </a:p>
          <a:p>
            <a:pPr eaLnBrk="1" hangingPunct="1">
              <a:buFont typeface="Wingdings" charset="2"/>
              <a:buChar char="q"/>
            </a:pPr>
            <a:r>
              <a:rPr lang="en-US" sz="2000" dirty="0">
                <a:ea typeface="Britannic Bold" pitchFamily="-108" charset="0"/>
                <a:cs typeface="Britannic Bold" pitchFamily="-108" charset="0"/>
              </a:rPr>
              <a:t>Considerate of social skills that already exist</a:t>
            </a:r>
          </a:p>
          <a:p>
            <a:pPr eaLnBrk="1" hangingPunct="1">
              <a:buFont typeface="Wingdings" charset="2"/>
              <a:buChar char="q"/>
            </a:pPr>
            <a:endParaRPr lang="en-US" sz="2000" dirty="0">
              <a:ea typeface="Britannic Bold" pitchFamily="-108" charset="0"/>
              <a:cs typeface="Britannic Bold" pitchFamily="-108" charset="0"/>
            </a:endParaRPr>
          </a:p>
          <a:p>
            <a:pPr eaLnBrk="1" hangingPunct="1">
              <a:buFont typeface="Wingdings" charset="2"/>
              <a:buChar char="q"/>
            </a:pPr>
            <a:r>
              <a:rPr lang="en-US" sz="2000" dirty="0">
                <a:ea typeface="Britannic Bold" pitchFamily="-108" charset="0"/>
                <a:cs typeface="Britannic Bold" pitchFamily="-108" charset="0"/>
              </a:rPr>
              <a:t>3-5 in number</a:t>
            </a:r>
          </a:p>
          <a:p>
            <a:pPr marL="139700" indent="0" eaLnBrk="1" hangingPunct="1"/>
            <a:endParaRPr lang="en-US" sz="2000" dirty="0">
              <a:ea typeface="Britannic Bold" pitchFamily="-108" charset="0"/>
              <a:cs typeface="Britannic Bold" pitchFamily="-108" charset="0"/>
            </a:endParaRPr>
          </a:p>
          <a:p>
            <a:pPr eaLnBrk="1" hangingPunct="1">
              <a:buFont typeface="Wingdings" charset="2"/>
              <a:buChar char="q"/>
            </a:pPr>
            <a:r>
              <a:rPr lang="en-US" sz="2000" dirty="0">
                <a:ea typeface="Britannic Bold" pitchFamily="-108" charset="0"/>
                <a:cs typeface="Britannic Bold" pitchFamily="-108" charset="0"/>
              </a:rPr>
              <a:t>1-3 words per expectation</a:t>
            </a:r>
          </a:p>
          <a:p>
            <a:pPr marL="139700" indent="0" eaLnBrk="1" hangingPunct="1"/>
            <a:endParaRPr lang="en-US" sz="2000" dirty="0">
              <a:ea typeface="Britannic Bold" pitchFamily="-108" charset="0"/>
              <a:cs typeface="Britannic Bold" pitchFamily="-108" charset="0"/>
            </a:endParaRPr>
          </a:p>
          <a:p>
            <a:pPr eaLnBrk="1" hangingPunct="1">
              <a:buFont typeface="Wingdings" charset="2"/>
              <a:buChar char="q"/>
            </a:pPr>
            <a:r>
              <a:rPr lang="en-US" sz="2000" dirty="0">
                <a:ea typeface="Britannic Bold" pitchFamily="-108" charset="0"/>
                <a:cs typeface="Britannic Bold" pitchFamily="-108" charset="0"/>
              </a:rPr>
              <a:t>Positively Stated</a:t>
            </a:r>
          </a:p>
          <a:p>
            <a:pPr marL="139700" indent="0" eaLnBrk="1" hangingPunct="1"/>
            <a:endParaRPr lang="en-US" sz="2000" dirty="0">
              <a:ea typeface="Britannic Bold" pitchFamily="-108" charset="0"/>
              <a:cs typeface="Britannic Bold" pitchFamily="-108" charset="0"/>
            </a:endParaRPr>
          </a:p>
          <a:p>
            <a:pPr eaLnBrk="1" hangingPunct="1">
              <a:buFont typeface="Wingdings" charset="2"/>
              <a:buChar char="q"/>
            </a:pPr>
            <a:r>
              <a:rPr lang="en-US" sz="2000" dirty="0">
                <a:ea typeface="Britannic Bold" pitchFamily="-108" charset="0"/>
                <a:cs typeface="Britannic Bold" pitchFamily="-108" charset="0"/>
              </a:rPr>
              <a:t>Supportive of academic achievement</a:t>
            </a:r>
          </a:p>
          <a:p>
            <a:pPr eaLnBrk="1" hangingPunct="1">
              <a:buFont typeface="Wingdings" charset="2"/>
              <a:buChar char="q"/>
            </a:pPr>
            <a:endParaRPr lang="en-US" sz="2000" dirty="0">
              <a:ea typeface="Britannic Bold" pitchFamily="-108" charset="0"/>
              <a:cs typeface="Britannic Bold" pitchFamily="-108" charset="0"/>
            </a:endParaRPr>
          </a:p>
          <a:p>
            <a:pPr eaLnBrk="1" hangingPunct="1">
              <a:buFont typeface="Wingdings" charset="2"/>
              <a:buChar char="q"/>
            </a:pPr>
            <a:r>
              <a:rPr lang="en-US" sz="2000" dirty="0">
                <a:ea typeface="Britannic Bold" pitchFamily="-108" charset="0"/>
                <a:cs typeface="Britannic Bold" pitchFamily="-108" charset="0"/>
              </a:rPr>
              <a:t>Comprehensive in scope</a:t>
            </a:r>
          </a:p>
          <a:p>
            <a:pPr eaLnBrk="1" hangingPunct="1">
              <a:buFont typeface="Wingdings" charset="2"/>
              <a:buChar char="q"/>
            </a:pPr>
            <a:endParaRPr lang="en-US" sz="2000" dirty="0">
              <a:ea typeface="Britannic Bold" pitchFamily="-108" charset="0"/>
              <a:cs typeface="Britannic Bold" pitchFamily="-108" charset="0"/>
            </a:endParaRPr>
          </a:p>
          <a:p>
            <a:pPr eaLnBrk="1" hangingPunct="1">
              <a:buFont typeface="Wingdings" charset="2"/>
              <a:buChar char="q"/>
            </a:pPr>
            <a:r>
              <a:rPr lang="en-US" sz="2000" dirty="0">
                <a:ea typeface="Britannic Bold" pitchFamily="-108" charset="0"/>
                <a:cs typeface="Britannic Bold" pitchFamily="-108" charset="0"/>
              </a:rPr>
              <a:t>Mutually exclusive (minimal overlap)</a:t>
            </a:r>
          </a:p>
          <a:p>
            <a:pPr eaLnBrk="1" hangingPunct="1">
              <a:buFont typeface="Wingdings" charset="2"/>
              <a:buChar char="q"/>
            </a:pPr>
            <a:endParaRPr lang="en-US" sz="2000" dirty="0">
              <a:ea typeface="Britannic Bold" pitchFamily="-108" charset="0"/>
              <a:cs typeface="Britannic Bold" pitchFamily="-108" charset="0"/>
            </a:endParaRPr>
          </a:p>
        </p:txBody>
      </p:sp>
      <p:sp>
        <p:nvSpPr>
          <p:cNvPr id="4" name="Title 3">
            <a:extLst>
              <a:ext uri="{FF2B5EF4-FFF2-40B4-BE49-F238E27FC236}">
                <a16:creationId xmlns:a16="http://schemas.microsoft.com/office/drawing/2014/main" id="{723B047D-7CC8-48EF-9A2F-9C8BA6048731}"/>
              </a:ext>
            </a:extLst>
          </p:cNvPr>
          <p:cNvSpPr>
            <a:spLocks noGrp="1"/>
          </p:cNvSpPr>
          <p:nvPr>
            <p:ph type="title" idx="6"/>
          </p:nvPr>
        </p:nvSpPr>
        <p:spPr>
          <a:xfrm>
            <a:off x="415993" y="920519"/>
            <a:ext cx="9378000" cy="845600"/>
          </a:xfrm>
        </p:spPr>
        <p:txBody>
          <a:bodyPr/>
          <a:lstStyle/>
          <a:p>
            <a:r>
              <a:rPr lang="en-US" dirty="0"/>
              <a:t>GUIDELINES FOR EXPECTATIONS</a:t>
            </a:r>
          </a:p>
        </p:txBody>
      </p:sp>
      <p:grpSp>
        <p:nvGrpSpPr>
          <p:cNvPr id="6" name="Group 5">
            <a:extLst>
              <a:ext uri="{FF2B5EF4-FFF2-40B4-BE49-F238E27FC236}">
                <a16:creationId xmlns:a16="http://schemas.microsoft.com/office/drawing/2014/main" id="{A7CE1E28-732D-4847-8062-EA946EB16BD0}"/>
              </a:ext>
            </a:extLst>
          </p:cNvPr>
          <p:cNvGrpSpPr/>
          <p:nvPr/>
        </p:nvGrpSpPr>
        <p:grpSpPr>
          <a:xfrm rot="1778477">
            <a:off x="10648375" y="207769"/>
            <a:ext cx="1395847" cy="1350528"/>
            <a:chOff x="1568917" y="46321"/>
            <a:chExt cx="2223435" cy="2223435"/>
          </a:xfrm>
        </p:grpSpPr>
        <p:sp>
          <p:nvSpPr>
            <p:cNvPr id="7" name="Oval 6">
              <a:extLst>
                <a:ext uri="{FF2B5EF4-FFF2-40B4-BE49-F238E27FC236}">
                  <a16:creationId xmlns:a16="http://schemas.microsoft.com/office/drawing/2014/main" id="{71D4308E-2A1C-4D21-83E4-E351AD999A4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pPr>
              <a:endParaRPr lang="en-US" sz="1867" kern="0">
                <a:solidFill>
                  <a:srgbClr val="0D0F41"/>
                </a:solidFill>
                <a:latin typeface="Arial"/>
                <a:sym typeface="Arial"/>
              </a:endParaRPr>
            </a:p>
          </p:txBody>
        </p:sp>
        <p:sp>
          <p:nvSpPr>
            <p:cNvPr id="8" name="Oval 4">
              <a:extLst>
                <a:ext uri="{FF2B5EF4-FFF2-40B4-BE49-F238E27FC236}">
                  <a16:creationId xmlns:a16="http://schemas.microsoft.com/office/drawing/2014/main" id="{23A5C275-F99E-4A60-B9C8-6B343BCDB717}"/>
                </a:ext>
              </a:extLst>
            </p:cNvPr>
            <p:cNvSpPr txBox="1"/>
            <p:nvPr/>
          </p:nvSpPr>
          <p:spPr>
            <a:xfrm>
              <a:off x="1865373" y="573070"/>
              <a:ext cx="1731695"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buClr>
                  <a:srgbClr val="000000"/>
                </a:buClr>
              </a:pPr>
              <a:r>
                <a:rPr lang="en-US" sz="1867" dirty="0">
                  <a:solidFill>
                    <a:srgbClr val="FFFFFF"/>
                  </a:solidFill>
                  <a:latin typeface="Poppins Medium" panose="020B0604020202020204" charset="0"/>
                  <a:cs typeface="Poppins Medium" panose="020B0604020202020204" charset="0"/>
                  <a:sym typeface="Arial"/>
                </a:rPr>
                <a:t>PRACTICES</a:t>
              </a:r>
            </a:p>
          </p:txBody>
        </p:sp>
      </p:grpSp>
      <p:grpSp>
        <p:nvGrpSpPr>
          <p:cNvPr id="9" name="Group 8">
            <a:extLst>
              <a:ext uri="{FF2B5EF4-FFF2-40B4-BE49-F238E27FC236}">
                <a16:creationId xmlns:a16="http://schemas.microsoft.com/office/drawing/2014/main" id="{C42C4A27-DFC2-4315-90EB-68764FE4A4BA}"/>
              </a:ext>
            </a:extLst>
          </p:cNvPr>
          <p:cNvGrpSpPr/>
          <p:nvPr/>
        </p:nvGrpSpPr>
        <p:grpSpPr>
          <a:xfrm>
            <a:off x="10402440" y="872828"/>
            <a:ext cx="1159651" cy="1159651"/>
            <a:chOff x="3702262" y="2375914"/>
            <a:chExt cx="869738" cy="869738"/>
          </a:xfrm>
        </p:grpSpPr>
        <p:sp>
          <p:nvSpPr>
            <p:cNvPr id="10" name="Google Shape;660;p43">
              <a:extLst>
                <a:ext uri="{FF2B5EF4-FFF2-40B4-BE49-F238E27FC236}">
                  <a16:creationId xmlns:a16="http://schemas.microsoft.com/office/drawing/2014/main" id="{E4829F39-E45A-48D0-A4B1-CBCF8E4B4FCD}"/>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 name="Google Shape;7667;p68">
              <a:extLst>
                <a:ext uri="{FF2B5EF4-FFF2-40B4-BE49-F238E27FC236}">
                  <a16:creationId xmlns:a16="http://schemas.microsoft.com/office/drawing/2014/main" id="{0044CE1E-413A-4620-88F9-D520DA08A559}"/>
                </a:ext>
              </a:extLst>
            </p:cNvPr>
            <p:cNvGrpSpPr>
              <a:grpSpLocks noChangeAspect="1"/>
            </p:cNvGrpSpPr>
            <p:nvPr/>
          </p:nvGrpSpPr>
          <p:grpSpPr>
            <a:xfrm>
              <a:off x="3990570" y="2588681"/>
              <a:ext cx="320080" cy="457200"/>
              <a:chOff x="1341612" y="3340055"/>
              <a:chExt cx="259399" cy="370524"/>
            </a:xfrm>
          </p:grpSpPr>
          <p:sp>
            <p:nvSpPr>
              <p:cNvPr id="12" name="Google Shape;7668;p68">
                <a:extLst>
                  <a:ext uri="{FF2B5EF4-FFF2-40B4-BE49-F238E27FC236}">
                    <a16:creationId xmlns:a16="http://schemas.microsoft.com/office/drawing/2014/main" id="{C410F761-7B32-4361-AE25-C15D8F482D1E}"/>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7669;p68">
                <a:extLst>
                  <a:ext uri="{FF2B5EF4-FFF2-40B4-BE49-F238E27FC236}">
                    <a16:creationId xmlns:a16="http://schemas.microsoft.com/office/drawing/2014/main" id="{FA083879-F5FA-4A85-A6D0-FFFAFB740A2E}"/>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7670;p68">
                <a:extLst>
                  <a:ext uri="{FF2B5EF4-FFF2-40B4-BE49-F238E27FC236}">
                    <a16:creationId xmlns:a16="http://schemas.microsoft.com/office/drawing/2014/main" id="{C5476D58-2904-4289-9F83-603DFF2A58CD}"/>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7671;p68">
                <a:extLst>
                  <a:ext uri="{FF2B5EF4-FFF2-40B4-BE49-F238E27FC236}">
                    <a16:creationId xmlns:a16="http://schemas.microsoft.com/office/drawing/2014/main" id="{1C22B928-EE07-40F0-AAF5-1A00F653C2E8}"/>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7672;p68">
                <a:extLst>
                  <a:ext uri="{FF2B5EF4-FFF2-40B4-BE49-F238E27FC236}">
                    <a16:creationId xmlns:a16="http://schemas.microsoft.com/office/drawing/2014/main" id="{86419E5F-066F-4CD0-8966-BBCAA630D00B}"/>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7673;p68">
                <a:extLst>
                  <a:ext uri="{FF2B5EF4-FFF2-40B4-BE49-F238E27FC236}">
                    <a16:creationId xmlns:a16="http://schemas.microsoft.com/office/drawing/2014/main" id="{037E3E90-0B2F-4975-90F5-4334D3B066E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7674;p68">
                <a:extLst>
                  <a:ext uri="{FF2B5EF4-FFF2-40B4-BE49-F238E27FC236}">
                    <a16:creationId xmlns:a16="http://schemas.microsoft.com/office/drawing/2014/main" id="{29C169D4-FCB2-4A50-90BB-D4365170A8DF}"/>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7675;p68">
                <a:extLst>
                  <a:ext uri="{FF2B5EF4-FFF2-40B4-BE49-F238E27FC236}">
                    <a16:creationId xmlns:a16="http://schemas.microsoft.com/office/drawing/2014/main" id="{FA6567DC-A774-48BD-B84C-A57A6FEECAFF}"/>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7676;p68">
                <a:extLst>
                  <a:ext uri="{FF2B5EF4-FFF2-40B4-BE49-F238E27FC236}">
                    <a16:creationId xmlns:a16="http://schemas.microsoft.com/office/drawing/2014/main" id="{EA88564E-44FD-4EC6-A7F8-A6B487769C03}"/>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7677;p68">
                <a:extLst>
                  <a:ext uri="{FF2B5EF4-FFF2-40B4-BE49-F238E27FC236}">
                    <a16:creationId xmlns:a16="http://schemas.microsoft.com/office/drawing/2014/main" id="{2B97A3AD-5715-4FB6-B6D8-C736F23D6F36}"/>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7678;p68">
                <a:extLst>
                  <a:ext uri="{FF2B5EF4-FFF2-40B4-BE49-F238E27FC236}">
                    <a16:creationId xmlns:a16="http://schemas.microsoft.com/office/drawing/2014/main" id="{96542C72-C0D5-453B-9964-629123B65672}"/>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7679;p68">
                <a:extLst>
                  <a:ext uri="{FF2B5EF4-FFF2-40B4-BE49-F238E27FC236}">
                    <a16:creationId xmlns:a16="http://schemas.microsoft.com/office/drawing/2014/main" id="{B2AFDAC2-0B3D-4AAB-80B9-2E07728F09C7}"/>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7680;p68">
                <a:extLst>
                  <a:ext uri="{FF2B5EF4-FFF2-40B4-BE49-F238E27FC236}">
                    <a16:creationId xmlns:a16="http://schemas.microsoft.com/office/drawing/2014/main" id="{7F582D98-1655-4BCA-A0A9-A1E68CCC171E}"/>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7681;p68">
                <a:extLst>
                  <a:ext uri="{FF2B5EF4-FFF2-40B4-BE49-F238E27FC236}">
                    <a16:creationId xmlns:a16="http://schemas.microsoft.com/office/drawing/2014/main" id="{52DD615F-E36B-4CAF-83C3-BBB5FAD37926}"/>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7682;p68">
                <a:extLst>
                  <a:ext uri="{FF2B5EF4-FFF2-40B4-BE49-F238E27FC236}">
                    <a16:creationId xmlns:a16="http://schemas.microsoft.com/office/drawing/2014/main" id="{CB1CB928-14E5-4BE0-A83D-68AA3D82DF9B}"/>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7683;p68">
                <a:extLst>
                  <a:ext uri="{FF2B5EF4-FFF2-40B4-BE49-F238E27FC236}">
                    <a16:creationId xmlns:a16="http://schemas.microsoft.com/office/drawing/2014/main" id="{5BC7F498-A52A-422F-B161-6152D044D6D5}"/>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7684;p68">
                <a:extLst>
                  <a:ext uri="{FF2B5EF4-FFF2-40B4-BE49-F238E27FC236}">
                    <a16:creationId xmlns:a16="http://schemas.microsoft.com/office/drawing/2014/main" id="{6EA962D2-ABF2-4AD1-A1C8-CC7FD8896541}"/>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7685;p68">
                <a:extLst>
                  <a:ext uri="{FF2B5EF4-FFF2-40B4-BE49-F238E27FC236}">
                    <a16:creationId xmlns:a16="http://schemas.microsoft.com/office/drawing/2014/main" id="{A8F47BBD-7862-4667-88BF-052A417A6FD1}"/>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3975687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2" name="Group 1">
            <a:extLst>
              <a:ext uri="{FF2B5EF4-FFF2-40B4-BE49-F238E27FC236}">
                <a16:creationId xmlns:a16="http://schemas.microsoft.com/office/drawing/2014/main" id="{E4BCA974-58BB-8C4A-90C8-A18B4BED5B2A}"/>
              </a:ext>
            </a:extLst>
          </p:cNvPr>
          <p:cNvGrpSpPr/>
          <p:nvPr/>
        </p:nvGrpSpPr>
        <p:grpSpPr>
          <a:xfrm>
            <a:off x="1335683" y="643467"/>
            <a:ext cx="9520634" cy="5571066"/>
            <a:chOff x="1511243" y="643467"/>
            <a:chExt cx="9520634" cy="5571066"/>
          </a:xfrm>
        </p:grpSpPr>
        <p:pic>
          <p:nvPicPr>
            <p:cNvPr id="4" name="Picture 6" descr="A close up of text on a black background&#10;&#10;Description automatically generated">
              <a:extLst>
                <a:ext uri="{FF2B5EF4-FFF2-40B4-BE49-F238E27FC236}">
                  <a16:creationId xmlns:a16="http://schemas.microsoft.com/office/drawing/2014/main" id="{19F2A43D-52C2-E845-A2DB-17DBAD073B7F}"/>
                </a:ext>
              </a:extLst>
            </p:cNvPr>
            <p:cNvPicPr>
              <a:picLocks noChangeAspect="1"/>
            </p:cNvPicPr>
            <p:nvPr/>
          </p:nvPicPr>
          <p:blipFill>
            <a:blip r:embed="rId3"/>
            <a:stretch>
              <a:fillRect/>
            </a:stretch>
          </p:blipFill>
          <p:spPr>
            <a:xfrm>
              <a:off x="1511243" y="643467"/>
              <a:ext cx="4679695" cy="5571066"/>
            </a:xfrm>
            <a:prstGeom prst="rect">
              <a:avLst/>
            </a:prstGeom>
            <a:ln w="38100">
              <a:solidFill>
                <a:schemeClr val="accent2"/>
              </a:solidFill>
            </a:ln>
          </p:spPr>
        </p:pic>
        <p:pic>
          <p:nvPicPr>
            <p:cNvPr id="5" name="Picture 4">
              <a:extLst>
                <a:ext uri="{FF2B5EF4-FFF2-40B4-BE49-F238E27FC236}">
                  <a16:creationId xmlns:a16="http://schemas.microsoft.com/office/drawing/2014/main" id="{751F0645-9EFE-9343-B29D-60F3CD99F4EB}"/>
                </a:ext>
              </a:extLst>
            </p:cNvPr>
            <p:cNvPicPr>
              <a:picLocks noChangeAspect="1"/>
            </p:cNvPicPr>
            <p:nvPr/>
          </p:nvPicPr>
          <p:blipFill>
            <a:blip r:embed="rId4"/>
            <a:stretch>
              <a:fillRect/>
            </a:stretch>
          </p:blipFill>
          <p:spPr>
            <a:xfrm>
              <a:off x="6352183" y="643467"/>
              <a:ext cx="4679694" cy="5571066"/>
            </a:xfrm>
            <a:prstGeom prst="rect">
              <a:avLst/>
            </a:prstGeom>
            <a:ln w="38100">
              <a:solidFill>
                <a:schemeClr val="accent2"/>
              </a:solidFill>
            </a:ln>
          </p:spPr>
        </p:pic>
      </p:grpSp>
    </p:spTree>
    <p:extLst>
      <p:ext uri="{BB962C8B-B14F-4D97-AF65-F5344CB8AC3E}">
        <p14:creationId xmlns:p14="http://schemas.microsoft.com/office/powerpoint/2010/main" val="1655208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1129553" y="1493034"/>
            <a:ext cx="9878822" cy="4362511"/>
          </a:xfrm>
        </p:spPr>
        <p:txBody>
          <a:bodyPr/>
          <a:lstStyle/>
          <a:p>
            <a:pPr eaLnBrk="1" hangingPunct="1">
              <a:lnSpc>
                <a:spcPct val="150000"/>
              </a:lnSpc>
              <a:buClr>
                <a:schemeClr val="bg1"/>
              </a:buClr>
              <a:buSzPct val="80000"/>
            </a:pPr>
            <a:endParaRPr lang="en-US" sz="2800" dirty="0"/>
          </a:p>
          <a:p>
            <a:pPr eaLnBrk="1" hangingPunct="1">
              <a:lnSpc>
                <a:spcPct val="150000"/>
              </a:lnSpc>
              <a:buClr>
                <a:schemeClr val="bg1"/>
              </a:buClr>
              <a:buSzPct val="80000"/>
            </a:pPr>
            <a:r>
              <a:rPr lang="en-US" sz="2800" dirty="0"/>
              <a:t>Draft </a:t>
            </a:r>
            <a:r>
              <a:rPr lang="en-US" sz="2800" b="1" dirty="0"/>
              <a:t>School-Wide Behavior Expectations</a:t>
            </a:r>
            <a:endParaRPr lang="en-US" sz="2800" dirty="0"/>
          </a:p>
          <a:p>
            <a:pPr eaLnBrk="1" hangingPunct="1">
              <a:lnSpc>
                <a:spcPct val="150000"/>
              </a:lnSpc>
              <a:buClr>
                <a:schemeClr val="bg1"/>
              </a:buClr>
              <a:buSzPct val="80000"/>
            </a:pPr>
            <a:r>
              <a:rPr lang="en-US" sz="2800" dirty="0"/>
              <a:t>Add items to your </a:t>
            </a:r>
            <a:r>
              <a:rPr lang="en-US" sz="2800" b="1" dirty="0"/>
              <a:t>Action Plan</a:t>
            </a:r>
            <a:r>
              <a:rPr lang="en-US" sz="2800" dirty="0"/>
              <a:t> as necessary </a:t>
            </a:r>
          </a:p>
          <a:p>
            <a:pPr eaLnBrk="1" hangingPunct="1">
              <a:lnSpc>
                <a:spcPct val="150000"/>
              </a:lnSpc>
              <a:buClr>
                <a:schemeClr val="bg1"/>
              </a:buClr>
              <a:buSzPct val="80000"/>
            </a:pPr>
            <a:r>
              <a:rPr lang="en-US" sz="2800" dirty="0"/>
              <a:t>Present 1-2 “</a:t>
            </a:r>
            <a:r>
              <a:rPr lang="en-US" sz="2800" b="1" dirty="0"/>
              <a:t>big ideas</a:t>
            </a:r>
            <a:r>
              <a:rPr lang="en-US" sz="2800" dirty="0"/>
              <a:t>” from your group (1 min. reports) </a:t>
            </a:r>
          </a:p>
          <a:p>
            <a:pPr marL="203195" indent="0">
              <a:lnSpc>
                <a:spcPct val="150000"/>
              </a:lnSpc>
              <a:spcBef>
                <a:spcPts val="800"/>
              </a:spcBef>
              <a:buClr>
                <a:schemeClr val="bg1"/>
              </a:buClr>
              <a:buSzPct val="80000"/>
              <a:buNone/>
            </a:pPr>
            <a:r>
              <a:rPr lang="en-US" sz="2800" dirty="0">
                <a:solidFill>
                  <a:schemeClr val="bg1"/>
                </a:solidFill>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13349" y="467463"/>
            <a:ext cx="9959558" cy="845600"/>
          </a:xfrm>
        </p:spPr>
        <p:txBody>
          <a:bodyPr/>
          <a:lstStyle/>
          <a:p>
            <a:r>
              <a:rPr lang="en-US" dirty="0"/>
              <a:t>ACTIVITY: BEHAVIORAL EXPECTATIONS</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164308" y="4925247"/>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AA0E60BC-04FA-ED44-9C65-620C9D870A33}"/>
              </a:ext>
            </a:extLst>
          </p:cNvPr>
          <p:cNvSpPr txBox="1"/>
          <p:nvPr/>
        </p:nvSpPr>
        <p:spPr>
          <a:xfrm>
            <a:off x="9781771" y="4995634"/>
            <a:ext cx="19822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10 minutes</a:t>
            </a:r>
          </a:p>
        </p:txBody>
      </p:sp>
      <p:grpSp>
        <p:nvGrpSpPr>
          <p:cNvPr id="55" name="Google Shape;6464;p67">
            <a:extLst>
              <a:ext uri="{FF2B5EF4-FFF2-40B4-BE49-F238E27FC236}">
                <a16:creationId xmlns:a16="http://schemas.microsoft.com/office/drawing/2014/main" id="{D0ED43A2-20C0-4144-9FA1-99E84B13DC37}"/>
              </a:ext>
            </a:extLst>
          </p:cNvPr>
          <p:cNvGrpSpPr/>
          <p:nvPr/>
        </p:nvGrpSpPr>
        <p:grpSpPr>
          <a:xfrm>
            <a:off x="7495220" y="4942621"/>
            <a:ext cx="537983" cy="529304"/>
            <a:chOff x="4674908" y="3682271"/>
            <a:chExt cx="371966" cy="371966"/>
          </a:xfrm>
        </p:grpSpPr>
        <p:sp>
          <p:nvSpPr>
            <p:cNvPr id="57" name="Google Shape;6465;p67">
              <a:extLst>
                <a:ext uri="{FF2B5EF4-FFF2-40B4-BE49-F238E27FC236}">
                  <a16:creationId xmlns:a16="http://schemas.microsoft.com/office/drawing/2014/main" id="{16B60F48-6FFA-3448-B8B3-7443B31DC573}"/>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6466;p67">
              <a:extLst>
                <a:ext uri="{FF2B5EF4-FFF2-40B4-BE49-F238E27FC236}">
                  <a16:creationId xmlns:a16="http://schemas.microsoft.com/office/drawing/2014/main" id="{3348FC0A-D9B4-6243-B58A-F509FC1D2AD7}"/>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6467;p67">
              <a:extLst>
                <a:ext uri="{FF2B5EF4-FFF2-40B4-BE49-F238E27FC236}">
                  <a16:creationId xmlns:a16="http://schemas.microsoft.com/office/drawing/2014/main" id="{19FC367D-A509-1E43-A2DB-5A7C1513288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468;p67">
              <a:extLst>
                <a:ext uri="{FF2B5EF4-FFF2-40B4-BE49-F238E27FC236}">
                  <a16:creationId xmlns:a16="http://schemas.microsoft.com/office/drawing/2014/main" id="{E434D603-6FC7-5E42-BB74-00FDB25B646E}"/>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TextBox 60">
            <a:extLst>
              <a:ext uri="{FF2B5EF4-FFF2-40B4-BE49-F238E27FC236}">
                <a16:creationId xmlns:a16="http://schemas.microsoft.com/office/drawing/2014/main" id="{FD5D04E3-9842-9E4F-891A-E49AD025701B}"/>
              </a:ext>
            </a:extLst>
          </p:cNvPr>
          <p:cNvSpPr txBox="1"/>
          <p:nvPr/>
        </p:nvSpPr>
        <p:spPr>
          <a:xfrm>
            <a:off x="8068994" y="5001345"/>
            <a:ext cx="1364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Teams</a:t>
            </a:r>
          </a:p>
        </p:txBody>
      </p:sp>
    </p:spTree>
    <p:extLst>
      <p:ext uri="{BB962C8B-B14F-4D97-AF65-F5344CB8AC3E}">
        <p14:creationId xmlns:p14="http://schemas.microsoft.com/office/powerpoint/2010/main" val="3000560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748253" y="2290142"/>
            <a:ext cx="5751906" cy="3365200"/>
          </a:xfrm>
        </p:spPr>
        <p:txBody>
          <a:bodyPr/>
          <a:lstStyle/>
          <a:p>
            <a:r>
              <a:rPr lang="en-US" sz="3800" b="1" dirty="0"/>
              <a:t>Step 4:</a:t>
            </a:r>
            <a:br>
              <a:rPr lang="en-US" sz="3800" b="1" dirty="0"/>
            </a:br>
            <a:r>
              <a:rPr lang="en-US" sz="3800" b="1" dirty="0"/>
              <a:t>DEVELOP PROCEDURES TO TEACH SCHOOL-WIDE EXPECTATIONS</a:t>
            </a:r>
          </a:p>
        </p:txBody>
      </p:sp>
      <p:grpSp>
        <p:nvGrpSpPr>
          <p:cNvPr id="6" name="Group 5">
            <a:extLst>
              <a:ext uri="{FF2B5EF4-FFF2-40B4-BE49-F238E27FC236}">
                <a16:creationId xmlns:a16="http://schemas.microsoft.com/office/drawing/2014/main" id="{B76EB0AF-DE0F-44B3-A693-6B2A983129A3}"/>
              </a:ext>
            </a:extLst>
          </p:cNvPr>
          <p:cNvGrpSpPr/>
          <p:nvPr/>
        </p:nvGrpSpPr>
        <p:grpSpPr>
          <a:xfrm>
            <a:off x="7321005" y="1614751"/>
            <a:ext cx="1395847" cy="1350528"/>
            <a:chOff x="1568917" y="46321"/>
            <a:chExt cx="2223435" cy="2223435"/>
          </a:xfrm>
        </p:grpSpPr>
        <p:sp>
          <p:nvSpPr>
            <p:cNvPr id="7" name="Oval 6">
              <a:extLst>
                <a:ext uri="{FF2B5EF4-FFF2-40B4-BE49-F238E27FC236}">
                  <a16:creationId xmlns:a16="http://schemas.microsoft.com/office/drawing/2014/main" id="{487CFCBF-E429-418A-B98B-948BC658CC8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8" name="Oval 4">
              <a:extLst>
                <a:ext uri="{FF2B5EF4-FFF2-40B4-BE49-F238E27FC236}">
                  <a16:creationId xmlns:a16="http://schemas.microsoft.com/office/drawing/2014/main" id="{785EFBE5-5D40-46AF-BD2F-591EDA13DDEB}"/>
                </a:ext>
              </a:extLst>
            </p:cNvPr>
            <p:cNvSpPr txBox="1"/>
            <p:nvPr/>
          </p:nvSpPr>
          <p:spPr>
            <a:xfrm>
              <a:off x="1865374" y="435422"/>
              <a:ext cx="1630519" cy="1431245"/>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303834" rtl="0" eaLnBrk="1" fontAlgn="auto" latinLnBrk="0" hangingPunct="1">
                <a:lnSpc>
                  <a:spcPct val="90000"/>
                </a:lnSpc>
                <a:spcBef>
                  <a:spcPct val="0"/>
                </a:spcBef>
                <a:spcAft>
                  <a:spcPct val="35000"/>
                </a:spcAft>
                <a:buClr>
                  <a:srgbClr val="000000"/>
                </a:buClr>
                <a:buSzTx/>
                <a:buFontTx/>
                <a:buNone/>
                <a:tabLst/>
                <a:defRPr/>
              </a:pPr>
              <a:r>
                <a:rPr kumimoji="0" lang="en-US" sz="1867"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sym typeface="Arial"/>
                </a:rPr>
                <a:t>Practices</a:t>
              </a:r>
            </a:p>
          </p:txBody>
        </p:sp>
      </p:grpSp>
    </p:spTree>
    <p:extLst>
      <p:ext uri="{BB962C8B-B14F-4D97-AF65-F5344CB8AC3E}">
        <p14:creationId xmlns:p14="http://schemas.microsoft.com/office/powerpoint/2010/main" val="2003148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Diagram 31">
            <a:extLst>
              <a:ext uri="{FF2B5EF4-FFF2-40B4-BE49-F238E27FC236}">
                <a16:creationId xmlns:a16="http://schemas.microsoft.com/office/drawing/2014/main" id="{A8C39C3D-B041-6E4C-B38F-819FD3D91D5F}"/>
              </a:ext>
            </a:extLst>
          </p:cNvPr>
          <p:cNvGraphicFramePr/>
          <p:nvPr>
            <p:extLst>
              <p:ext uri="{D42A27DB-BD31-4B8C-83A1-F6EECF244321}">
                <p14:modId xmlns:p14="http://schemas.microsoft.com/office/powerpoint/2010/main" val="3096454347"/>
              </p:ext>
            </p:extLst>
          </p:nvPr>
        </p:nvGraphicFramePr>
        <p:xfrm>
          <a:off x="831954" y="347688"/>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Box 32">
            <a:extLst>
              <a:ext uri="{FF2B5EF4-FFF2-40B4-BE49-F238E27FC236}">
                <a16:creationId xmlns:a16="http://schemas.microsoft.com/office/drawing/2014/main" id="{35ECE923-0585-BA46-9006-08EAFFA9411D}"/>
              </a:ext>
            </a:extLst>
          </p:cNvPr>
          <p:cNvSpPr txBox="1"/>
          <p:nvPr/>
        </p:nvSpPr>
        <p:spPr>
          <a:xfrm>
            <a:off x="9889540" y="4362138"/>
            <a:ext cx="2247202" cy="1446550"/>
          </a:xfrm>
          <a:prstGeom prst="rect">
            <a:avLst/>
          </a:prstGeom>
          <a:noFill/>
        </p:spPr>
        <p:txBody>
          <a:bodyPr wrap="square" rtlCol="0">
            <a:spAutoFit/>
          </a:bodyPr>
          <a:lstStyle/>
          <a:p>
            <a:r>
              <a:rPr lang="en-US" sz="4400" b="1" dirty="0"/>
              <a:t>KEY STEPS</a:t>
            </a:r>
          </a:p>
        </p:txBody>
      </p:sp>
      <p:sp>
        <p:nvSpPr>
          <p:cNvPr id="34" name="TextBox 33">
            <a:extLst>
              <a:ext uri="{FF2B5EF4-FFF2-40B4-BE49-F238E27FC236}">
                <a16:creationId xmlns:a16="http://schemas.microsoft.com/office/drawing/2014/main" id="{22AD5856-64B7-7F42-AF85-F48FE2B931EA}"/>
              </a:ext>
            </a:extLst>
          </p:cNvPr>
          <p:cNvSpPr txBox="1"/>
          <p:nvPr/>
        </p:nvSpPr>
        <p:spPr>
          <a:xfrm>
            <a:off x="11013141" y="177501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49029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6" name="Group 5">
            <a:extLst>
              <a:ext uri="{FF2B5EF4-FFF2-40B4-BE49-F238E27FC236}">
                <a16:creationId xmlns:a16="http://schemas.microsoft.com/office/drawing/2014/main" id="{A66B756C-7D88-AE47-BDF2-12A8CEA31075}"/>
              </a:ext>
            </a:extLst>
          </p:cNvPr>
          <p:cNvGrpSpPr/>
          <p:nvPr/>
        </p:nvGrpSpPr>
        <p:grpSpPr>
          <a:xfrm>
            <a:off x="1766619" y="191518"/>
            <a:ext cx="1864087" cy="1435577"/>
            <a:chOff x="3670483" y="0"/>
            <a:chExt cx="2096597" cy="1649759"/>
          </a:xfrm>
          <a:solidFill>
            <a:schemeClr val="bg1"/>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3"/>
                  </a:solidFill>
                  <a:latin typeface="+mn-lt"/>
                </a:rPr>
                <a:t>Define</a:t>
              </a:r>
            </a:p>
          </p:txBody>
        </p:sp>
      </p:grpSp>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3792072" y="452246"/>
            <a:ext cx="7105874" cy="634200"/>
          </a:xfrm>
        </p:spPr>
        <p:txBody>
          <a:bodyPr/>
          <a:lstStyle/>
          <a:p>
            <a:r>
              <a:rPr lang="en-US" sz="4400" dirty="0"/>
              <a:t>Behavioral Expectations</a:t>
            </a:r>
          </a:p>
        </p:txBody>
      </p:sp>
      <p:pic>
        <p:nvPicPr>
          <p:cNvPr id="10" name="Picture 11" descr="Table&#10;&#10;Description automatically generated">
            <a:extLst>
              <a:ext uri="{FF2B5EF4-FFF2-40B4-BE49-F238E27FC236}">
                <a16:creationId xmlns:a16="http://schemas.microsoft.com/office/drawing/2014/main" id="{822A073E-10AF-394D-8645-184D81E59CEF}"/>
              </a:ext>
            </a:extLst>
          </p:cNvPr>
          <p:cNvPicPr>
            <a:picLocks noChangeAspect="1"/>
          </p:cNvPicPr>
          <p:nvPr/>
        </p:nvPicPr>
        <p:blipFill>
          <a:blip r:embed="rId3"/>
          <a:stretch>
            <a:fillRect/>
          </a:stretch>
        </p:blipFill>
        <p:spPr>
          <a:xfrm>
            <a:off x="1344322" y="1900146"/>
            <a:ext cx="5494988" cy="4246700"/>
          </a:xfrm>
          <a:prstGeom prst="rect">
            <a:avLst/>
          </a:prstGeom>
          <a:ln>
            <a:solidFill>
              <a:schemeClr val="accent5"/>
            </a:solidFill>
          </a:ln>
        </p:spPr>
      </p:pic>
      <p:sp>
        <p:nvSpPr>
          <p:cNvPr id="3" name="TextBox 2">
            <a:extLst>
              <a:ext uri="{FF2B5EF4-FFF2-40B4-BE49-F238E27FC236}">
                <a16:creationId xmlns:a16="http://schemas.microsoft.com/office/drawing/2014/main" id="{F7738D16-A1F5-3944-AFE2-8FAAFA6A166E}"/>
              </a:ext>
            </a:extLst>
          </p:cNvPr>
          <p:cNvSpPr txBox="1"/>
          <p:nvPr/>
        </p:nvSpPr>
        <p:spPr>
          <a:xfrm>
            <a:off x="7490012" y="2111188"/>
            <a:ext cx="3778623" cy="3785652"/>
          </a:xfrm>
          <a:prstGeom prst="rect">
            <a:avLst/>
          </a:prstGeom>
          <a:noFill/>
        </p:spPr>
        <p:txBody>
          <a:bodyPr wrap="square" rtlCol="0">
            <a:spAutoFit/>
          </a:bodyPr>
          <a:lstStyle/>
          <a:p>
            <a:r>
              <a:rPr lang="en-US" sz="2400" b="1" dirty="0">
                <a:solidFill>
                  <a:schemeClr val="bg1"/>
                </a:solidFill>
                <a:ea typeface="ＭＳ Ｐゴシック"/>
                <a:cs typeface="ＭＳ Ｐゴシック" pitchFamily="-108" charset="-128"/>
              </a:rPr>
              <a:t>Operationally define</a:t>
            </a:r>
            <a:r>
              <a:rPr lang="en-US" sz="2400" dirty="0">
                <a:solidFill>
                  <a:schemeClr val="bg1"/>
                </a:solidFill>
                <a:ea typeface="ＭＳ Ｐゴシック"/>
                <a:cs typeface="ＭＳ Ｐゴシック" pitchFamily="-108" charset="-128"/>
              </a:rPr>
              <a:t> what expectations look like across all the routines and settings in your school.</a:t>
            </a:r>
          </a:p>
          <a:p>
            <a:endParaRPr lang="en-US" sz="2400" dirty="0">
              <a:solidFill>
                <a:schemeClr val="bg1"/>
              </a:solidFill>
              <a:ea typeface="ＭＳ Ｐゴシック"/>
              <a:cs typeface="ＭＳ Ｐゴシック" pitchFamily="-108" charset="-128"/>
            </a:endParaRPr>
          </a:p>
          <a:p>
            <a:endParaRPr lang="en-US" sz="2400" dirty="0">
              <a:solidFill>
                <a:schemeClr val="bg1"/>
              </a:solidFill>
              <a:ea typeface="ＭＳ Ｐゴシック" pitchFamily="-108" charset="-128"/>
              <a:cs typeface="ＭＳ Ｐゴシック" pitchFamily="-108" charset="-128"/>
            </a:endParaRPr>
          </a:p>
          <a:p>
            <a:r>
              <a:rPr lang="en-US" sz="2400" dirty="0">
                <a:solidFill>
                  <a:schemeClr val="bg1"/>
                </a:solidFill>
                <a:ea typeface="ＭＳ Ｐゴシック" pitchFamily="-108" charset="-128"/>
                <a:cs typeface="ＭＳ Ｐゴシック" pitchFamily="-108" charset="-128"/>
              </a:rPr>
              <a:t>One way to do this is in a </a:t>
            </a:r>
            <a:r>
              <a:rPr lang="en-US" sz="2400" b="1" dirty="0">
                <a:solidFill>
                  <a:schemeClr val="bg1"/>
                </a:solidFill>
                <a:ea typeface="ＭＳ Ｐゴシック" pitchFamily="-108" charset="-128"/>
                <a:cs typeface="ＭＳ Ｐゴシック" pitchFamily="-108" charset="-128"/>
              </a:rPr>
              <a:t>matrix</a:t>
            </a:r>
            <a:r>
              <a:rPr lang="en-US" sz="2400" dirty="0">
                <a:solidFill>
                  <a:schemeClr val="bg1"/>
                </a:solidFill>
                <a:ea typeface="ＭＳ Ｐゴシック" pitchFamily="-108" charset="-128"/>
                <a:cs typeface="ＭＳ Ｐゴシック" pitchFamily="-108" charset="-128"/>
              </a:rPr>
              <a:t> format.</a:t>
            </a:r>
          </a:p>
          <a:p>
            <a:endParaRPr lang="en-US" sz="2400" dirty="0">
              <a:solidFill>
                <a:schemeClr val="bg1"/>
              </a:solidFill>
            </a:endParaRPr>
          </a:p>
        </p:txBody>
      </p:sp>
    </p:spTree>
    <p:extLst>
      <p:ext uri="{BB962C8B-B14F-4D97-AF65-F5344CB8AC3E}">
        <p14:creationId xmlns:p14="http://schemas.microsoft.com/office/powerpoint/2010/main" val="355888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aphicFrame>
        <p:nvGraphicFramePr>
          <p:cNvPr id="110" name="Group 64">
            <a:extLst>
              <a:ext uri="{FF2B5EF4-FFF2-40B4-BE49-F238E27FC236}">
                <a16:creationId xmlns:a16="http://schemas.microsoft.com/office/drawing/2014/main" id="{49C231B8-B018-CB40-8324-DECD569181CC}"/>
              </a:ext>
            </a:extLst>
          </p:cNvPr>
          <p:cNvGraphicFramePr>
            <a:graphicFrameLocks noGrp="1"/>
          </p:cNvGraphicFramePr>
          <p:nvPr>
            <p:extLst>
              <p:ext uri="{D42A27DB-BD31-4B8C-83A1-F6EECF244321}">
                <p14:modId xmlns:p14="http://schemas.microsoft.com/office/powerpoint/2010/main" val="3848892973"/>
              </p:ext>
            </p:extLst>
          </p:nvPr>
        </p:nvGraphicFramePr>
        <p:xfrm>
          <a:off x="1378710" y="551070"/>
          <a:ext cx="9434579" cy="5771365"/>
        </p:xfrm>
        <a:graphic>
          <a:graphicData uri="http://schemas.openxmlformats.org/drawingml/2006/table">
            <a:tbl>
              <a:tblPr/>
              <a:tblGrid>
                <a:gridCol w="567634">
                  <a:extLst>
                    <a:ext uri="{9D8B030D-6E8A-4147-A177-3AD203B41FA5}">
                      <a16:colId xmlns:a16="http://schemas.microsoft.com/office/drawing/2014/main" val="20000"/>
                    </a:ext>
                  </a:extLst>
                </a:gridCol>
                <a:gridCol w="1140350">
                  <a:extLst>
                    <a:ext uri="{9D8B030D-6E8A-4147-A177-3AD203B41FA5}">
                      <a16:colId xmlns:a16="http://schemas.microsoft.com/office/drawing/2014/main" val="20001"/>
                    </a:ext>
                  </a:extLst>
                </a:gridCol>
                <a:gridCol w="1011574">
                  <a:extLst>
                    <a:ext uri="{9D8B030D-6E8A-4147-A177-3AD203B41FA5}">
                      <a16:colId xmlns:a16="http://schemas.microsoft.com/office/drawing/2014/main" val="20002"/>
                    </a:ext>
                  </a:extLst>
                </a:gridCol>
                <a:gridCol w="1065795">
                  <a:extLst>
                    <a:ext uri="{9D8B030D-6E8A-4147-A177-3AD203B41FA5}">
                      <a16:colId xmlns:a16="http://schemas.microsoft.com/office/drawing/2014/main" val="20003"/>
                    </a:ext>
                  </a:extLst>
                </a:gridCol>
                <a:gridCol w="1257265">
                  <a:extLst>
                    <a:ext uri="{9D8B030D-6E8A-4147-A177-3AD203B41FA5}">
                      <a16:colId xmlns:a16="http://schemas.microsoft.com/office/drawing/2014/main" val="20004"/>
                    </a:ext>
                  </a:extLst>
                </a:gridCol>
                <a:gridCol w="1057325">
                  <a:extLst>
                    <a:ext uri="{9D8B030D-6E8A-4147-A177-3AD203B41FA5}">
                      <a16:colId xmlns:a16="http://schemas.microsoft.com/office/drawing/2014/main" val="20005"/>
                    </a:ext>
                  </a:extLst>
                </a:gridCol>
                <a:gridCol w="998019">
                  <a:extLst>
                    <a:ext uri="{9D8B030D-6E8A-4147-A177-3AD203B41FA5}">
                      <a16:colId xmlns:a16="http://schemas.microsoft.com/office/drawing/2014/main" val="20006"/>
                    </a:ext>
                  </a:extLst>
                </a:gridCol>
                <a:gridCol w="1167461">
                  <a:extLst>
                    <a:ext uri="{9D8B030D-6E8A-4147-A177-3AD203B41FA5}">
                      <a16:colId xmlns:a16="http://schemas.microsoft.com/office/drawing/2014/main" val="20007"/>
                    </a:ext>
                  </a:extLst>
                </a:gridCol>
                <a:gridCol w="1169156">
                  <a:extLst>
                    <a:ext uri="{9D8B030D-6E8A-4147-A177-3AD203B41FA5}">
                      <a16:colId xmlns:a16="http://schemas.microsoft.com/office/drawing/2014/main" val="20008"/>
                    </a:ext>
                  </a:extLst>
                </a:gridCol>
              </a:tblGrid>
              <a:tr h="613958">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1" i="0" u="none" strike="noStrike" cap="none" normalizeH="0" baseline="0" dirty="0">
                          <a:ln>
                            <a:noFill/>
                          </a:ln>
                          <a:solidFill>
                            <a:schemeClr val="bg1"/>
                          </a:solidFill>
                          <a:effectLst/>
                          <a:latin typeface="Arial"/>
                          <a:ea typeface="Arial" pitchFamily="-1" charset="0"/>
                          <a:cs typeface="Arial"/>
                        </a:rPr>
                        <a:t>Teaching</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1" i="0" u="none" strike="noStrike" cap="none" normalizeH="0" baseline="0" dirty="0">
                          <a:ln>
                            <a:noFill/>
                          </a:ln>
                          <a:solidFill>
                            <a:schemeClr val="bg1"/>
                          </a:solidFill>
                          <a:effectLst/>
                          <a:latin typeface="Arial"/>
                          <a:ea typeface="Arial" pitchFamily="-1" charset="0"/>
                          <a:cs typeface="Arial"/>
                        </a:rPr>
                        <a:t>Matrix</a:t>
                      </a:r>
                    </a:p>
                  </a:txBody>
                  <a:tcPr marL="51435" marR="51435" marT="25717" marB="25717"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5">
                        <a:lumMod val="75000"/>
                      </a:schemeClr>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Arial" pitchFamily="-1" charset="0"/>
                          <a:cs typeface="Arial"/>
                        </a:rPr>
                        <a:t>SETTING</a:t>
                      </a:r>
                      <a:endParaRPr kumimoji="0" lang="en-US" sz="2000" b="0" i="0" u="none" strike="noStrike" cap="none" normalizeH="0" baseline="0" dirty="0">
                        <a:ln>
                          <a:noFill/>
                        </a:ln>
                        <a:solidFill>
                          <a:schemeClr val="tx1"/>
                        </a:solidFill>
                        <a:effectLst/>
                        <a:latin typeface="Arial"/>
                        <a:ea typeface="Times New Roman" pitchFamily="-1" charset="0"/>
                        <a:cs typeface="Times New Roman"/>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6744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All Settings</a:t>
                      </a:r>
                      <a:endParaRPr kumimoji="0" lang="en-US" sz="16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Hallways</a:t>
                      </a:r>
                      <a:endParaRPr kumimoji="0" lang="en-US" sz="16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Playgrounds</a:t>
                      </a:r>
                      <a:endParaRPr kumimoji="0" lang="en-US" sz="16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Cafeteria</a:t>
                      </a:r>
                      <a:endParaRPr kumimoji="0" lang="en-US" sz="16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Library/</a:t>
                      </a:r>
                      <a:endParaRPr kumimoji="0" lang="en-US" sz="16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Computer Lab</a:t>
                      </a:r>
                      <a:endParaRPr kumimoji="0" lang="en-US" sz="16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Assembly</a:t>
                      </a:r>
                      <a:endParaRPr kumimoji="0" lang="en-US" sz="16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Bus</a:t>
                      </a:r>
                      <a:endParaRPr kumimoji="0" lang="en-US" sz="16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1"/>
                  </a:ext>
                </a:extLst>
              </a:tr>
              <a:tr h="1458151">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itchFamily="-1" charset="0"/>
                        <a:ea typeface="Arial" pitchFamily="-1" charset="0"/>
                        <a:cs typeface="Arial" pitchFamily="-1" charset="0"/>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Respect Ourselves</a:t>
                      </a:r>
                      <a:endParaRPr kumimoji="0" lang="en-US" sz="16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Be on task.</a:t>
                      </a:r>
                      <a:endParaRPr kumimoji="0" lang="en-US" sz="9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Give your best effort.</a:t>
                      </a:r>
                      <a:endParaRPr kumimoji="0" lang="en-US" sz="9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Be prepared.</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Walk.</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Have a plan.</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Eat all your food.</a:t>
                      </a:r>
                      <a:endParaRPr kumimoji="0" lang="en-US" sz="9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Select healthy foods.</a:t>
                      </a:r>
                      <a:endParaRPr kumimoji="0" lang="en-US" sz="9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Study, read, compute.</a:t>
                      </a:r>
                      <a:endParaRPr kumimoji="0" lang="en-US" sz="9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Sit in one spot.</a:t>
                      </a:r>
                      <a:endParaRPr kumimoji="0" lang="en-US" sz="9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Watch for your stop.</a:t>
                      </a:r>
                      <a:endParaRPr kumimoji="0" lang="en-US" sz="9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5815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Respect Others</a:t>
                      </a:r>
                      <a:endParaRPr kumimoji="0" lang="en-US" sz="16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Be kind.</a:t>
                      </a:r>
                      <a:endParaRPr kumimoji="0" lang="en-US" sz="9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Hands/feet to self.</a:t>
                      </a:r>
                      <a:endParaRPr kumimoji="0" lang="en-US" sz="9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Help/share with others.</a:t>
                      </a:r>
                      <a:endParaRPr kumimoji="0" lang="en-US" sz="9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Use normal voice volume.</a:t>
                      </a:r>
                      <a:endParaRPr kumimoji="0" lang="en-US" sz="9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Walk to right.</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Play safe.</a:t>
                      </a:r>
                      <a:endParaRPr kumimoji="0" lang="en-US" sz="9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Include others.</a:t>
                      </a:r>
                      <a:endParaRPr kumimoji="0" lang="en-US" sz="9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Share equipment.</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Practice good table manners</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Arial" pitchFamily="-1" charset="0"/>
                          <a:cs typeface="Arial"/>
                        </a:rPr>
                        <a:t>Whisper.</a:t>
                      </a:r>
                      <a:endParaRPr kumimoji="0" lang="en-US" sz="900" b="0" i="0" u="none" strike="noStrike" cap="none" normalizeH="0" baseline="0" dirty="0">
                        <a:ln>
                          <a:noFill/>
                        </a:ln>
                        <a:solidFill>
                          <a:schemeClr val="tx1"/>
                        </a:solidFill>
                        <a:effectLst/>
                        <a:latin typeface="Arial"/>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Return books.</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Listen/watch.</a:t>
                      </a:r>
                      <a:endParaRPr kumimoji="0" lang="en-US" sz="9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Use appropriate applause.</a:t>
                      </a:r>
                      <a:endParaRPr kumimoji="0" lang="en-US" sz="9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Use a quiet voice.</a:t>
                      </a:r>
                      <a:endParaRPr kumimoji="0" lang="en-US" sz="9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Stay in your seat.</a:t>
                      </a:r>
                      <a:endParaRPr kumimoji="0" lang="en-US" sz="9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5815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a:ea typeface="Times New Roman" pitchFamily="-1" charset="0"/>
                          <a:cs typeface="Times New Roman"/>
                        </a:rPr>
                        <a:t>Respect Property</a:t>
                      </a:r>
                      <a:endParaRPr kumimoji="0" lang="en-US" sz="16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Recycle.</a:t>
                      </a:r>
                      <a:endParaRPr kumimoji="0" lang="en-US" sz="9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Clean up after self.</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Pick up litter.</a:t>
                      </a:r>
                      <a:endParaRPr kumimoji="0" lang="en-US" sz="9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Maintain physical space.</a:t>
                      </a:r>
                      <a:endParaRPr kumimoji="0" lang="en-US" sz="9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Use equipment properly.</a:t>
                      </a:r>
                      <a:endParaRPr kumimoji="0" lang="en-US" sz="9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Put litter in garbage can.</a:t>
                      </a:r>
                      <a:endParaRPr kumimoji="0" lang="en-US" sz="9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Replace trays &amp; utensils.</a:t>
                      </a:r>
                      <a:endParaRPr kumimoji="0" lang="en-US" sz="9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a:ln>
                            <a:noFill/>
                          </a:ln>
                          <a:solidFill>
                            <a:schemeClr val="tx1"/>
                          </a:solidFill>
                          <a:effectLst/>
                          <a:latin typeface="Arial"/>
                          <a:ea typeface="Times New Roman" pitchFamily="-1" charset="0"/>
                          <a:cs typeface="Times New Roman"/>
                        </a:rPr>
                        <a:t>Clean up eating area.</a:t>
                      </a:r>
                      <a:endParaRPr kumimoji="0" lang="en-US" sz="9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Push in chairs.</a:t>
                      </a:r>
                      <a:endParaRPr kumimoji="0" lang="en-US" sz="9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Treat books carefully.</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Pick up.</a:t>
                      </a:r>
                      <a:endParaRPr kumimoji="0" lang="en-US" sz="9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Treat chairs appropriately.</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Wipe your feet.</a:t>
                      </a:r>
                      <a:endParaRPr kumimoji="0" lang="en-US" sz="9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a:ea typeface="Times New Roman" pitchFamily="-1" charset="0"/>
                          <a:cs typeface="Times New Roman"/>
                        </a:rPr>
                        <a:t>Sit appropriately.</a:t>
                      </a:r>
                      <a:endParaRPr kumimoji="0" lang="en-US" sz="9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11" name="Left Arrow 4">
            <a:extLst>
              <a:ext uri="{FF2B5EF4-FFF2-40B4-BE49-F238E27FC236}">
                <a16:creationId xmlns:a16="http://schemas.microsoft.com/office/drawing/2014/main" id="{58FA0481-0412-F54A-9268-355A7B90A198}"/>
              </a:ext>
            </a:extLst>
          </p:cNvPr>
          <p:cNvSpPr>
            <a:spLocks noChangeArrowheads="1"/>
          </p:cNvSpPr>
          <p:nvPr/>
        </p:nvSpPr>
        <p:spPr bwMode="auto">
          <a:xfrm rot="19920504">
            <a:off x="2718212" y="2370520"/>
            <a:ext cx="2400300" cy="1114425"/>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r>
              <a:rPr lang="en-US" dirty="0">
                <a:solidFill>
                  <a:srgbClr val="FFFFFF"/>
                </a:solidFill>
              </a:rPr>
              <a:t>1.  SOCIAL SKILL</a:t>
            </a:r>
          </a:p>
        </p:txBody>
      </p:sp>
      <p:sp>
        <p:nvSpPr>
          <p:cNvPr id="112" name="Left Arrow 5">
            <a:extLst>
              <a:ext uri="{FF2B5EF4-FFF2-40B4-BE49-F238E27FC236}">
                <a16:creationId xmlns:a16="http://schemas.microsoft.com/office/drawing/2014/main" id="{9833495F-C303-1C45-A81E-BB99B45CA020}"/>
              </a:ext>
            </a:extLst>
          </p:cNvPr>
          <p:cNvSpPr>
            <a:spLocks noChangeArrowheads="1"/>
          </p:cNvSpPr>
          <p:nvPr/>
        </p:nvSpPr>
        <p:spPr bwMode="auto">
          <a:xfrm rot="2195919">
            <a:off x="6826313" y="2049310"/>
            <a:ext cx="2400300" cy="1114425"/>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r>
              <a:rPr lang="en-US">
                <a:solidFill>
                  <a:srgbClr val="FFFFFF"/>
                </a:solidFill>
              </a:rPr>
              <a:t>2.  NATURAL CONTEXT</a:t>
            </a:r>
          </a:p>
        </p:txBody>
      </p:sp>
      <p:sp>
        <p:nvSpPr>
          <p:cNvPr id="113" name="Right Arrow 7">
            <a:extLst>
              <a:ext uri="{FF2B5EF4-FFF2-40B4-BE49-F238E27FC236}">
                <a16:creationId xmlns:a16="http://schemas.microsoft.com/office/drawing/2014/main" id="{F61738BF-CCE0-274B-9E3A-AB52CCA500B6}"/>
              </a:ext>
            </a:extLst>
          </p:cNvPr>
          <p:cNvSpPr>
            <a:spLocks noChangeArrowheads="1"/>
          </p:cNvSpPr>
          <p:nvPr/>
        </p:nvSpPr>
        <p:spPr bwMode="auto">
          <a:xfrm rot="20150377">
            <a:off x="4412423" y="5106964"/>
            <a:ext cx="2185988" cy="1114425"/>
          </a:xfrm>
          <a:prstGeom prst="rightArrow">
            <a:avLst>
              <a:gd name="adj1" fmla="val 50000"/>
              <a:gd name="adj2" fmla="val 50001"/>
            </a:avLst>
          </a:prstGeom>
          <a:solidFill>
            <a:schemeClr val="accent6"/>
          </a:solidFill>
          <a:ln w="9525">
            <a:solidFill>
              <a:schemeClr val="accent6"/>
            </a:solidFill>
            <a:round/>
            <a:headEnd/>
            <a:tailEnd/>
          </a:ln>
        </p:spPr>
        <p:txBody>
          <a:bodyPr lIns="51359" tIns="25677" rIns="51359" bIns="25677">
            <a:prstTxWarp prst="textNoShape">
              <a:avLst/>
            </a:prstTxWarp>
          </a:bodyPr>
          <a:lstStyle/>
          <a:p>
            <a:r>
              <a:rPr lang="en-US">
                <a:solidFill>
                  <a:srgbClr val="FFFFFF"/>
                </a:solidFill>
              </a:rPr>
              <a:t>3.  BEHAVIOR EXAMPLES</a:t>
            </a:r>
          </a:p>
        </p:txBody>
      </p:sp>
    </p:spTree>
    <p:extLst>
      <p:ext uri="{BB962C8B-B14F-4D97-AF65-F5344CB8AC3E}">
        <p14:creationId xmlns:p14="http://schemas.microsoft.com/office/powerpoint/2010/main" val="525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additive="base">
                                        <p:cTn id="13" dur="500" fill="hold"/>
                                        <p:tgtEl>
                                          <p:spTgt spid="112"/>
                                        </p:tgtEl>
                                        <p:attrNameLst>
                                          <p:attrName>ppt_x</p:attrName>
                                        </p:attrNameLst>
                                      </p:cBhvr>
                                      <p:tavLst>
                                        <p:tav tm="0">
                                          <p:val>
                                            <p:strVal val="#ppt_x"/>
                                          </p:val>
                                        </p:tav>
                                        <p:tav tm="100000">
                                          <p:val>
                                            <p:strVal val="#ppt_x"/>
                                          </p:val>
                                        </p:tav>
                                      </p:tavLst>
                                    </p:anim>
                                    <p:anim calcmode="lin" valueType="num">
                                      <p:cBhvr additive="base">
                                        <p:cTn id="1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ppt_x"/>
                                          </p:val>
                                        </p:tav>
                                        <p:tav tm="100000">
                                          <p:val>
                                            <p:strVal val="#ppt_x"/>
                                          </p:val>
                                        </p:tav>
                                      </p:tavLst>
                                    </p:anim>
                                    <p:anim calcmode="lin" valueType="num">
                                      <p:cBhvr additive="base">
                                        <p:cTn id="20"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6" name="Picture 5">
            <a:extLst>
              <a:ext uri="{FF2B5EF4-FFF2-40B4-BE49-F238E27FC236}">
                <a16:creationId xmlns:a16="http://schemas.microsoft.com/office/drawing/2014/main" id="{CA708FDC-3838-1349-A1AC-C77EEEE9853D}"/>
              </a:ext>
            </a:extLst>
          </p:cNvPr>
          <p:cNvPicPr>
            <a:picLocks noChangeAspect="1"/>
          </p:cNvPicPr>
          <p:nvPr/>
        </p:nvPicPr>
        <p:blipFill>
          <a:blip r:embed="rId3"/>
          <a:stretch>
            <a:fillRect/>
          </a:stretch>
        </p:blipFill>
        <p:spPr>
          <a:xfrm>
            <a:off x="1544111" y="243171"/>
            <a:ext cx="9103777" cy="6371658"/>
          </a:xfrm>
          <a:prstGeom prst="rect">
            <a:avLst/>
          </a:prstGeom>
        </p:spPr>
      </p:pic>
    </p:spTree>
    <p:extLst>
      <p:ext uri="{BB962C8B-B14F-4D97-AF65-F5344CB8AC3E}">
        <p14:creationId xmlns:p14="http://schemas.microsoft.com/office/powerpoint/2010/main" val="1904371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8" name="Title 7">
            <a:extLst>
              <a:ext uri="{FF2B5EF4-FFF2-40B4-BE49-F238E27FC236}">
                <a16:creationId xmlns:a16="http://schemas.microsoft.com/office/drawing/2014/main" id="{4C65AB3F-93AF-CB4C-8ECA-ABC715F8AE9E}"/>
              </a:ext>
            </a:extLst>
          </p:cNvPr>
          <p:cNvSpPr>
            <a:spLocks noGrp="1"/>
          </p:cNvSpPr>
          <p:nvPr>
            <p:ph type="title"/>
          </p:nvPr>
        </p:nvSpPr>
        <p:spPr/>
        <p:txBody>
          <a:bodyPr/>
          <a:lstStyle/>
          <a:p>
            <a:r>
              <a:rPr lang="en-US" dirty="0">
                <a:cs typeface="Calibri Light"/>
              </a:rPr>
              <a:t>PBIS + </a:t>
            </a:r>
            <a:r>
              <a:rPr lang="en-US" u="sng" dirty="0">
                <a:cs typeface="Calibri Light"/>
              </a:rPr>
              <a:t>C</a:t>
            </a:r>
            <a:r>
              <a:rPr lang="en-US" dirty="0">
                <a:cs typeface="Calibri Light"/>
              </a:rPr>
              <a:t>ollege and </a:t>
            </a:r>
            <a:r>
              <a:rPr lang="en-US" u="sng" dirty="0">
                <a:cs typeface="Calibri Light"/>
              </a:rPr>
              <a:t>C</a:t>
            </a:r>
            <a:r>
              <a:rPr lang="en-US" dirty="0">
                <a:cs typeface="Calibri Light"/>
              </a:rPr>
              <a:t>areer </a:t>
            </a:r>
            <a:r>
              <a:rPr lang="en-US" u="sng" dirty="0">
                <a:cs typeface="Calibri Light"/>
              </a:rPr>
              <a:t>R</a:t>
            </a:r>
            <a:r>
              <a:rPr lang="en-US" dirty="0">
                <a:cs typeface="Calibri Light"/>
              </a:rPr>
              <a:t>eadiness (CCR)</a:t>
            </a:r>
            <a:endParaRPr lang="en-US" dirty="0"/>
          </a:p>
        </p:txBody>
      </p:sp>
      <p:graphicFrame>
        <p:nvGraphicFramePr>
          <p:cNvPr id="52" name="Diagram 5">
            <a:extLst>
              <a:ext uri="{FF2B5EF4-FFF2-40B4-BE49-F238E27FC236}">
                <a16:creationId xmlns:a16="http://schemas.microsoft.com/office/drawing/2014/main" id="{5E2ADAFE-E202-D74A-A344-D9918C759C97}"/>
              </a:ext>
            </a:extLst>
          </p:cNvPr>
          <p:cNvGraphicFramePr>
            <a:graphicFrameLocks/>
          </p:cNvGraphicFramePr>
          <p:nvPr>
            <p:extLst>
              <p:ext uri="{D42A27DB-BD31-4B8C-83A1-F6EECF244321}">
                <p14:modId xmlns:p14="http://schemas.microsoft.com/office/powerpoint/2010/main" val="254865024"/>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 name="Content Placeholder 2">
            <a:extLst>
              <a:ext uri="{FF2B5EF4-FFF2-40B4-BE49-F238E27FC236}">
                <a16:creationId xmlns:a16="http://schemas.microsoft.com/office/drawing/2014/main" id="{2F51A0DB-5C44-8744-957C-94CEE3C6A2B8}"/>
              </a:ext>
            </a:extLst>
          </p:cNvPr>
          <p:cNvSpPr txBox="1">
            <a:spLocks/>
          </p:cNvSpPr>
          <p:nvPr/>
        </p:nvSpPr>
        <p:spPr>
          <a:xfrm>
            <a:off x="838200" y="1825625"/>
            <a:ext cx="5181600" cy="4351338"/>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400" kern="0" dirty="0">
                <a:solidFill>
                  <a:schemeClr val="bg1"/>
                </a:solidFill>
                <a:cs typeface="Calibri"/>
              </a:rPr>
              <a:t>Use expectations to directly promote the </a:t>
            </a:r>
            <a:r>
              <a:rPr lang="en-US" sz="2400" b="1" kern="0" dirty="0">
                <a:solidFill>
                  <a:schemeClr val="bg1"/>
                </a:solidFill>
                <a:cs typeface="Calibri"/>
              </a:rPr>
              <a:t>non-academic skills </a:t>
            </a:r>
            <a:r>
              <a:rPr lang="en-US" sz="2400" kern="0" dirty="0">
                <a:solidFill>
                  <a:schemeClr val="bg1"/>
                </a:solidFill>
                <a:cs typeface="Calibri"/>
              </a:rPr>
              <a:t>critical for ensuring all students are CCR</a:t>
            </a:r>
          </a:p>
          <a:p>
            <a:pPr>
              <a:buClr>
                <a:schemeClr val="bg1"/>
              </a:buClr>
            </a:pPr>
            <a:endParaRPr lang="en-US" sz="2400" kern="0" dirty="0">
              <a:solidFill>
                <a:schemeClr val="bg1"/>
              </a:solidFill>
              <a:cs typeface="Calibri"/>
            </a:endParaRPr>
          </a:p>
          <a:p>
            <a:pPr>
              <a:buClr>
                <a:schemeClr val="bg1"/>
              </a:buClr>
            </a:pPr>
            <a:endParaRPr lang="en-US" sz="2400" kern="0" dirty="0">
              <a:solidFill>
                <a:schemeClr val="bg1"/>
              </a:solidFill>
            </a:endParaRPr>
          </a:p>
          <a:p>
            <a:pPr marL="342900" indent="-342900">
              <a:buClr>
                <a:schemeClr val="bg1"/>
              </a:buClr>
              <a:buFont typeface="Arial" panose="020B0604020202020204" pitchFamily="34" charset="0"/>
              <a:buChar char="•"/>
            </a:pPr>
            <a:r>
              <a:rPr lang="en-US" sz="2400" kern="0" dirty="0">
                <a:solidFill>
                  <a:schemeClr val="bg1"/>
                </a:solidFill>
                <a:cs typeface="Calibri"/>
              </a:rPr>
              <a:t>Develop or modify existing matrix &amp; teaching protocols to emphasize relationship between CCR &amp; expectations</a:t>
            </a:r>
          </a:p>
        </p:txBody>
      </p:sp>
    </p:spTree>
    <p:extLst>
      <p:ext uri="{BB962C8B-B14F-4D97-AF65-F5344CB8AC3E}">
        <p14:creationId xmlns:p14="http://schemas.microsoft.com/office/powerpoint/2010/main" val="3241042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4E87FCA6-0D2A-E144-A8E3-C4E967655000}"/>
              </a:ext>
            </a:extLst>
          </p:cNvPr>
          <p:cNvGraphicFramePr>
            <a:graphicFrameLocks noGrp="1"/>
          </p:cNvGraphicFramePr>
          <p:nvPr>
            <p:extLst>
              <p:ext uri="{D42A27DB-BD31-4B8C-83A1-F6EECF244321}">
                <p14:modId xmlns:p14="http://schemas.microsoft.com/office/powerpoint/2010/main" val="1375708405"/>
              </p:ext>
            </p:extLst>
          </p:nvPr>
        </p:nvGraphicFramePr>
        <p:xfrm>
          <a:off x="785532" y="68501"/>
          <a:ext cx="11134165" cy="6865970"/>
        </p:xfrm>
        <a:graphic>
          <a:graphicData uri="http://schemas.openxmlformats.org/drawingml/2006/table">
            <a:tbl>
              <a:tblPr firstRow="1" bandRow="1">
                <a:tableStyleId>{93296810-A885-4BE3-A3E7-6D5BEEA58F35}</a:tableStyleId>
              </a:tblPr>
              <a:tblGrid>
                <a:gridCol w="2226833">
                  <a:extLst>
                    <a:ext uri="{9D8B030D-6E8A-4147-A177-3AD203B41FA5}">
                      <a16:colId xmlns:a16="http://schemas.microsoft.com/office/drawing/2014/main" val="872581936"/>
                    </a:ext>
                  </a:extLst>
                </a:gridCol>
                <a:gridCol w="2016835">
                  <a:extLst>
                    <a:ext uri="{9D8B030D-6E8A-4147-A177-3AD203B41FA5}">
                      <a16:colId xmlns:a16="http://schemas.microsoft.com/office/drawing/2014/main" val="2542258558"/>
                    </a:ext>
                  </a:extLst>
                </a:gridCol>
                <a:gridCol w="1924050">
                  <a:extLst>
                    <a:ext uri="{9D8B030D-6E8A-4147-A177-3AD203B41FA5}">
                      <a16:colId xmlns:a16="http://schemas.microsoft.com/office/drawing/2014/main" val="2625187194"/>
                    </a:ext>
                  </a:extLst>
                </a:gridCol>
                <a:gridCol w="2076450">
                  <a:extLst>
                    <a:ext uri="{9D8B030D-6E8A-4147-A177-3AD203B41FA5}">
                      <a16:colId xmlns:a16="http://schemas.microsoft.com/office/drawing/2014/main" val="3731344372"/>
                    </a:ext>
                  </a:extLst>
                </a:gridCol>
                <a:gridCol w="2889997">
                  <a:extLst>
                    <a:ext uri="{9D8B030D-6E8A-4147-A177-3AD203B41FA5}">
                      <a16:colId xmlns:a16="http://schemas.microsoft.com/office/drawing/2014/main" val="1310681694"/>
                    </a:ext>
                  </a:extLst>
                </a:gridCol>
              </a:tblGrid>
              <a:tr h="1101265">
                <a:tc>
                  <a:txBody>
                    <a:bodyPr/>
                    <a:lstStyle/>
                    <a:p>
                      <a:endParaRPr lang="en-US" dirty="0"/>
                    </a:p>
                  </a:txBody>
                  <a:tcPr>
                    <a:solidFill>
                      <a:schemeClr val="accent3"/>
                    </a:solidFill>
                  </a:tcPr>
                </a:tc>
                <a:tc>
                  <a:txBody>
                    <a:bodyPr/>
                    <a:lstStyle/>
                    <a:p>
                      <a:pPr algn="ctr"/>
                      <a:endParaRPr lang="en-US" dirty="0">
                        <a:solidFill>
                          <a:schemeClr val="bg1"/>
                        </a:solidFill>
                      </a:endParaRPr>
                    </a:p>
                    <a:p>
                      <a:pPr algn="ctr"/>
                      <a:r>
                        <a:rPr lang="en-US" dirty="0">
                          <a:solidFill>
                            <a:schemeClr val="bg1"/>
                          </a:solidFill>
                        </a:rPr>
                        <a:t>Cafeteria</a:t>
                      </a:r>
                    </a:p>
                  </a:txBody>
                  <a:tcPr>
                    <a:solidFill>
                      <a:schemeClr val="accent3"/>
                    </a:solidFill>
                  </a:tcPr>
                </a:tc>
                <a:tc>
                  <a:txBody>
                    <a:bodyPr/>
                    <a:lstStyle/>
                    <a:p>
                      <a:pPr algn="ctr"/>
                      <a:endParaRPr lang="en-US" dirty="0"/>
                    </a:p>
                    <a:p>
                      <a:pPr algn="ctr"/>
                      <a:r>
                        <a:rPr lang="en-US" dirty="0"/>
                        <a:t>Hallway</a:t>
                      </a:r>
                    </a:p>
                  </a:txBody>
                  <a:tcPr>
                    <a:solidFill>
                      <a:schemeClr val="accent3"/>
                    </a:solidFill>
                  </a:tcPr>
                </a:tc>
                <a:tc>
                  <a:txBody>
                    <a:bodyPr/>
                    <a:lstStyle/>
                    <a:p>
                      <a:pPr algn="ctr"/>
                      <a:endParaRPr lang="en-US" dirty="0"/>
                    </a:p>
                    <a:p>
                      <a:pPr algn="ctr"/>
                      <a:r>
                        <a:rPr lang="en-US" dirty="0"/>
                        <a:t>Bus</a:t>
                      </a:r>
                    </a:p>
                  </a:txBody>
                  <a:tcPr>
                    <a:solidFill>
                      <a:schemeClr val="accent3"/>
                    </a:solidFill>
                  </a:tcPr>
                </a:tc>
                <a:tc>
                  <a:txBody>
                    <a:bodyPr/>
                    <a:lstStyle/>
                    <a:p>
                      <a:pPr algn="ctr"/>
                      <a:endParaRPr lang="en-US" dirty="0"/>
                    </a:p>
                    <a:p>
                      <a:pPr algn="ctr"/>
                      <a:r>
                        <a:rPr lang="en-US" dirty="0"/>
                        <a:t>Classrooms</a:t>
                      </a:r>
                    </a:p>
                  </a:txBody>
                  <a:tcPr>
                    <a:solidFill>
                      <a:schemeClr val="accent3"/>
                    </a:solidFill>
                  </a:tcPr>
                </a:tc>
                <a:extLst>
                  <a:ext uri="{0D108BD9-81ED-4DB2-BD59-A6C34878D82A}">
                    <a16:rowId xmlns:a16="http://schemas.microsoft.com/office/drawing/2014/main" val="1810767901"/>
                  </a:ext>
                </a:extLst>
              </a:tr>
              <a:tr h="1101265">
                <a:tc>
                  <a:txBody>
                    <a:bodyPr/>
                    <a:lstStyle/>
                    <a:p>
                      <a:r>
                        <a:rPr lang="en-US" b="1" dirty="0">
                          <a:solidFill>
                            <a:schemeClr val="bg1"/>
                          </a:solidFill>
                        </a:rPr>
                        <a:t>Respect</a:t>
                      </a:r>
                    </a:p>
                  </a:txBody>
                  <a:tcPr>
                    <a:solidFill>
                      <a:schemeClr val="accent3"/>
                    </a:solidFill>
                  </a:tcPr>
                </a:tc>
                <a:tc>
                  <a:txBody>
                    <a:bodyPr/>
                    <a:lstStyle/>
                    <a:p>
                      <a:endParaRPr lang="en-US" dirty="0"/>
                    </a:p>
                  </a:txBody>
                  <a:tcPr/>
                </a:tc>
                <a:tc>
                  <a:txBody>
                    <a:bodyPr/>
                    <a:lstStyle/>
                    <a:p>
                      <a:pPr marL="342900" indent="-342900">
                        <a:buFont typeface="Arial" panose="020B0604020202020204" pitchFamily="34" charset="0"/>
                        <a:buChar char="•"/>
                      </a:pPr>
                      <a:r>
                        <a:rPr lang="en-US" sz="1600" dirty="0"/>
                        <a:t>Keep your locker locked</a:t>
                      </a:r>
                    </a:p>
                  </a:txBody>
                  <a:tcPr/>
                </a:tc>
                <a:tc>
                  <a:txBody>
                    <a:bodyPr/>
                    <a:lstStyle/>
                    <a:p>
                      <a:endParaRPr lang="en-US" sz="1300"/>
                    </a:p>
                  </a:txBody>
                  <a:tcPr/>
                </a:tc>
                <a:tc>
                  <a:txBody>
                    <a:bodyPr/>
                    <a:lstStyle/>
                    <a:p>
                      <a:pPr marL="342900" indent="-342900">
                        <a:buFont typeface="Arial" panose="020B0604020202020204" pitchFamily="34" charset="0"/>
                        <a:buChar char="•"/>
                      </a:pPr>
                      <a:r>
                        <a:rPr lang="en-US" sz="1600" dirty="0"/>
                        <a:t>Complete assignments with a professional appearance</a:t>
                      </a:r>
                    </a:p>
                    <a:p>
                      <a:pPr marL="342900" indent="-342900">
                        <a:buFont typeface="Arial" panose="020B0604020202020204" pitchFamily="34" charset="0"/>
                        <a:buChar char="•"/>
                      </a:pPr>
                      <a:r>
                        <a:rPr lang="en-US" sz="1600" dirty="0"/>
                        <a:t>Have goals and a plan to achieve them</a:t>
                      </a:r>
                    </a:p>
                    <a:p>
                      <a:pPr marL="342900" indent="-342900">
                        <a:buFont typeface="Arial" panose="020B0604020202020204" pitchFamily="34" charset="0"/>
                        <a:buChar char="•"/>
                      </a:pPr>
                      <a:endParaRPr lang="en-US" sz="1600" dirty="0"/>
                    </a:p>
                  </a:txBody>
                  <a:tcPr/>
                </a:tc>
                <a:extLst>
                  <a:ext uri="{0D108BD9-81ED-4DB2-BD59-A6C34878D82A}">
                    <a16:rowId xmlns:a16="http://schemas.microsoft.com/office/drawing/2014/main" val="3390022980"/>
                  </a:ext>
                </a:extLst>
              </a:tr>
              <a:tr h="1101265">
                <a:tc>
                  <a:txBody>
                    <a:bodyPr/>
                    <a:lstStyle/>
                    <a:p>
                      <a:r>
                        <a:rPr lang="en-US" b="1" dirty="0">
                          <a:solidFill>
                            <a:schemeClr val="bg1"/>
                          </a:solidFill>
                        </a:rPr>
                        <a:t>Responsibility</a:t>
                      </a:r>
                    </a:p>
                  </a:txBody>
                  <a:tcPr>
                    <a:solidFill>
                      <a:schemeClr val="accent3"/>
                    </a:solidFill>
                  </a:tcPr>
                </a:tc>
                <a:tc>
                  <a:txBody>
                    <a:bodyPr/>
                    <a:lstStyle/>
                    <a:p>
                      <a:pPr marL="342900" indent="-342900">
                        <a:buFont typeface="Arial" panose="020B0604020202020204" pitchFamily="34" charset="0"/>
                        <a:buChar char="•"/>
                      </a:pPr>
                      <a:r>
                        <a:rPr lang="en-US" sz="1600" dirty="0"/>
                        <a:t>Monitor your lunch account</a:t>
                      </a:r>
                    </a:p>
                    <a:p>
                      <a:pPr marL="342900" indent="-342900">
                        <a:buFont typeface="Arial" panose="020B0604020202020204" pitchFamily="34" charset="0"/>
                        <a:buChar char="•"/>
                      </a:pPr>
                      <a:r>
                        <a:rPr lang="en-US" sz="1600" dirty="0"/>
                        <a:t>Use technology productively &amp; positively </a:t>
                      </a:r>
                    </a:p>
                  </a:txBody>
                  <a:tcPr/>
                </a:tc>
                <a:tc>
                  <a:txBody>
                    <a:bodyPr/>
                    <a:lstStyle/>
                    <a:p>
                      <a:endParaRPr lang="en-US"/>
                    </a:p>
                  </a:txBody>
                  <a:tcPr/>
                </a:tc>
                <a:tc>
                  <a:txBody>
                    <a:bodyPr/>
                    <a:lstStyle/>
                    <a:p>
                      <a:endParaRPr lang="en-US" sz="1300" dirty="0"/>
                    </a:p>
                  </a:txBody>
                  <a:tcPr/>
                </a:tc>
                <a:tc>
                  <a:txBody>
                    <a:bodyPr/>
                    <a:lstStyle/>
                    <a:p>
                      <a:pPr marL="342900" indent="-342900">
                        <a:buFont typeface="Arial" panose="020B0604020202020204" pitchFamily="34" charset="0"/>
                        <a:buChar char="•"/>
                      </a:pPr>
                      <a:r>
                        <a:rPr lang="en-US" sz="1600" dirty="0"/>
                        <a:t>Be attentive and ready to learn</a:t>
                      </a:r>
                    </a:p>
                    <a:p>
                      <a:pPr marL="342900" indent="-342900">
                        <a:buFont typeface="Arial" panose="020B0604020202020204" pitchFamily="34" charset="0"/>
                        <a:buChar char="•"/>
                      </a:pPr>
                      <a:r>
                        <a:rPr lang="en-US" sz="1600" dirty="0"/>
                        <a:t>Keep track of missed assignments and have a plan to make them up</a:t>
                      </a:r>
                    </a:p>
                    <a:p>
                      <a:pPr marL="342900" indent="-342900">
                        <a:buFont typeface="Arial" panose="020B0604020202020204" pitchFamily="34" charset="0"/>
                        <a:buChar char="•"/>
                      </a:pPr>
                      <a:endParaRPr lang="en-US" sz="1600" dirty="0"/>
                    </a:p>
                  </a:txBody>
                  <a:tcPr/>
                </a:tc>
                <a:extLst>
                  <a:ext uri="{0D108BD9-81ED-4DB2-BD59-A6C34878D82A}">
                    <a16:rowId xmlns:a16="http://schemas.microsoft.com/office/drawing/2014/main" val="2781586394"/>
                  </a:ext>
                </a:extLst>
              </a:tr>
              <a:tr h="1101265">
                <a:tc>
                  <a:txBody>
                    <a:bodyPr/>
                    <a:lstStyle/>
                    <a:p>
                      <a:r>
                        <a:rPr lang="en-US" b="1" dirty="0">
                          <a:solidFill>
                            <a:schemeClr val="bg1"/>
                          </a:solidFill>
                        </a:rPr>
                        <a:t>Be Informed</a:t>
                      </a:r>
                    </a:p>
                  </a:txBody>
                  <a:tcPr>
                    <a:solidFill>
                      <a:schemeClr val="accent3"/>
                    </a:solidFill>
                  </a:tcPr>
                </a:tc>
                <a:tc>
                  <a:txBody>
                    <a:bodyPr/>
                    <a:lstStyle/>
                    <a:p>
                      <a:endParaRPr lang="en-US"/>
                    </a:p>
                  </a:txBody>
                  <a:tcPr/>
                </a:tc>
                <a:tc>
                  <a:txBody>
                    <a:bodyPr/>
                    <a:lstStyle/>
                    <a:p>
                      <a:endParaRPr lang="en-US"/>
                    </a:p>
                  </a:txBody>
                  <a:tcPr/>
                </a:tc>
                <a:tc>
                  <a:txBody>
                    <a:bodyPr/>
                    <a:lstStyle/>
                    <a:p>
                      <a:pPr marL="342900" indent="-342900">
                        <a:buFont typeface="Arial" panose="020B0604020202020204" pitchFamily="34" charset="0"/>
                        <a:buChar char="•"/>
                      </a:pPr>
                      <a:r>
                        <a:rPr lang="en-US" sz="1600" dirty="0"/>
                        <a:t>Know and use safety procedures</a:t>
                      </a:r>
                    </a:p>
                    <a:p>
                      <a:pPr marL="342900" indent="-342900">
                        <a:buFont typeface="Arial" panose="020B0604020202020204" pitchFamily="34" charset="0"/>
                        <a:buChar char="•"/>
                      </a:pPr>
                      <a:r>
                        <a:rPr lang="en-US" sz="1600" dirty="0"/>
                        <a:t>Cross at crosswalks</a:t>
                      </a:r>
                    </a:p>
                    <a:p>
                      <a:pPr marL="342900" indent="-342900">
                        <a:buFont typeface="Arial" panose="020B0604020202020204" pitchFamily="34" charset="0"/>
                        <a:buChar char="•"/>
                      </a:pPr>
                      <a:endParaRPr lang="en-US" sz="1300" dirty="0"/>
                    </a:p>
                  </a:txBody>
                  <a:tcPr/>
                </a:tc>
                <a:tc>
                  <a:txBody>
                    <a:bodyPr/>
                    <a:lstStyle/>
                    <a:p>
                      <a:pPr marL="342900" indent="-342900">
                        <a:buFont typeface="Arial" panose="020B0604020202020204" pitchFamily="34" charset="0"/>
                        <a:buChar char="•"/>
                      </a:pPr>
                      <a:r>
                        <a:rPr lang="en-US" sz="1600" dirty="0"/>
                        <a:t>Use course/ reading content to answer questions</a:t>
                      </a:r>
                    </a:p>
                    <a:p>
                      <a:pPr marL="342900" indent="-342900">
                        <a:buFont typeface="Arial" panose="020B0604020202020204" pitchFamily="34" charset="0"/>
                        <a:buChar char="•"/>
                      </a:pPr>
                      <a:r>
                        <a:rPr lang="en-US" sz="1600" dirty="0"/>
                        <a:t>Self monitor your learning by asking clarifying questions </a:t>
                      </a:r>
                    </a:p>
                  </a:txBody>
                  <a:tcPr/>
                </a:tc>
                <a:extLst>
                  <a:ext uri="{0D108BD9-81ED-4DB2-BD59-A6C34878D82A}">
                    <a16:rowId xmlns:a16="http://schemas.microsoft.com/office/drawing/2014/main" val="2054595650"/>
                  </a:ext>
                </a:extLst>
              </a:tr>
              <a:tr h="1101265">
                <a:tc>
                  <a:txBody>
                    <a:bodyPr/>
                    <a:lstStyle/>
                    <a:p>
                      <a:r>
                        <a:rPr lang="en-US" b="1" dirty="0">
                          <a:solidFill>
                            <a:schemeClr val="bg1"/>
                          </a:solidFill>
                        </a:rPr>
                        <a:t>Ready to Succeed</a:t>
                      </a:r>
                    </a:p>
                  </a:txBody>
                  <a:tcPr>
                    <a:solidFill>
                      <a:schemeClr val="accent3"/>
                    </a:solidFill>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22149123"/>
                  </a:ext>
                </a:extLst>
              </a:tr>
            </a:tbl>
          </a:graphicData>
        </a:graphic>
      </p:graphicFrame>
      <p:sp>
        <p:nvSpPr>
          <p:cNvPr id="4" name="Left Arrow 4">
            <a:extLst>
              <a:ext uri="{FF2B5EF4-FFF2-40B4-BE49-F238E27FC236}">
                <a16:creationId xmlns:a16="http://schemas.microsoft.com/office/drawing/2014/main" id="{C78CD5A0-F25B-354F-B8C3-749C8EDB747B}"/>
              </a:ext>
            </a:extLst>
          </p:cNvPr>
          <p:cNvSpPr>
            <a:spLocks noChangeArrowheads="1"/>
          </p:cNvSpPr>
          <p:nvPr/>
        </p:nvSpPr>
        <p:spPr bwMode="auto">
          <a:xfrm rot="18871977">
            <a:off x="1528320" y="515851"/>
            <a:ext cx="2178422" cy="1114425"/>
          </a:xfrm>
          <a:prstGeom prst="leftArrow">
            <a:avLst>
              <a:gd name="adj1" fmla="val 50000"/>
              <a:gd name="adj2" fmla="val 49997"/>
            </a:avLst>
          </a:prstGeom>
          <a:solidFill>
            <a:schemeClr val="accent6"/>
          </a:solidFill>
          <a:ln w="9525">
            <a:solidFill>
              <a:schemeClr val="bg1"/>
            </a:solidFill>
            <a:round/>
            <a:headEnd/>
            <a:tailEnd/>
          </a:ln>
        </p:spPr>
        <p:txBody>
          <a:bodyPr lIns="51359" tIns="25677" rIns="51359" bIns="25677" anchor="ctr">
            <a:prstTxWarp prst="textNoShape">
              <a:avLst/>
            </a:prstTxWarp>
          </a:bodyPr>
          <a:lstStyle/>
          <a:p>
            <a:r>
              <a:rPr lang="en-US" dirty="0">
                <a:solidFill>
                  <a:srgbClr val="FFFFFF"/>
                </a:solidFill>
              </a:rPr>
              <a:t>EXPECTATIONS</a:t>
            </a:r>
          </a:p>
        </p:txBody>
      </p:sp>
      <p:sp>
        <p:nvSpPr>
          <p:cNvPr id="7" name="Right Arrow 7">
            <a:extLst>
              <a:ext uri="{FF2B5EF4-FFF2-40B4-BE49-F238E27FC236}">
                <a16:creationId xmlns:a16="http://schemas.microsoft.com/office/drawing/2014/main" id="{E5A0C8AC-0763-8849-904D-EDBB3A23646B}"/>
              </a:ext>
            </a:extLst>
          </p:cNvPr>
          <p:cNvSpPr>
            <a:spLocks noChangeArrowheads="1"/>
          </p:cNvSpPr>
          <p:nvPr/>
        </p:nvSpPr>
        <p:spPr bwMode="auto">
          <a:xfrm rot="19956175">
            <a:off x="2736476" y="1152537"/>
            <a:ext cx="2084294" cy="876976"/>
          </a:xfrm>
          <a:prstGeom prst="rightArrow">
            <a:avLst>
              <a:gd name="adj1" fmla="val 50000"/>
              <a:gd name="adj2" fmla="val 50001"/>
            </a:avLst>
          </a:prstGeom>
          <a:solidFill>
            <a:schemeClr val="accent6"/>
          </a:solidFill>
          <a:ln w="9525">
            <a:solidFill>
              <a:schemeClr val="bg1"/>
            </a:solidFill>
            <a:round/>
            <a:headEnd/>
            <a:tailEnd/>
          </a:ln>
        </p:spPr>
        <p:txBody>
          <a:bodyPr lIns="51359" tIns="25677" rIns="51359" bIns="25677">
            <a:prstTxWarp prst="textNoShape">
              <a:avLst/>
            </a:prstTxWarp>
          </a:bodyPr>
          <a:lstStyle/>
          <a:p>
            <a:r>
              <a:rPr lang="en-US" dirty="0">
                <a:solidFill>
                  <a:srgbClr val="FFFFFF"/>
                </a:solidFill>
              </a:rPr>
              <a:t>ROUTINES</a:t>
            </a:r>
          </a:p>
        </p:txBody>
      </p:sp>
      <p:sp>
        <p:nvSpPr>
          <p:cNvPr id="8" name="Right Arrow 7">
            <a:extLst>
              <a:ext uri="{FF2B5EF4-FFF2-40B4-BE49-F238E27FC236}">
                <a16:creationId xmlns:a16="http://schemas.microsoft.com/office/drawing/2014/main" id="{01210161-247C-304B-90FD-C97D9EBAB096}"/>
              </a:ext>
            </a:extLst>
          </p:cNvPr>
          <p:cNvSpPr>
            <a:spLocks noChangeArrowheads="1"/>
          </p:cNvSpPr>
          <p:nvPr/>
        </p:nvSpPr>
        <p:spPr bwMode="auto">
          <a:xfrm>
            <a:off x="3645273" y="4047538"/>
            <a:ext cx="3466178" cy="1336272"/>
          </a:xfrm>
          <a:prstGeom prst="rightArrow">
            <a:avLst>
              <a:gd name="adj1" fmla="val 50000"/>
              <a:gd name="adj2" fmla="val 50001"/>
            </a:avLst>
          </a:prstGeom>
          <a:solidFill>
            <a:schemeClr val="accent6"/>
          </a:solidFill>
          <a:ln w="9525">
            <a:solidFill>
              <a:schemeClr val="bg1"/>
            </a:solidFill>
            <a:round/>
            <a:headEnd/>
            <a:tailEnd/>
          </a:ln>
        </p:spPr>
        <p:txBody>
          <a:bodyPr lIns="51359" tIns="25677" rIns="51359" bIns="25677">
            <a:prstTxWarp prst="textNoShape">
              <a:avLst/>
            </a:prstTxWarp>
          </a:bodyPr>
          <a:lstStyle/>
          <a:p>
            <a:r>
              <a:rPr lang="en-US" dirty="0">
                <a:solidFill>
                  <a:srgbClr val="FFFFFF"/>
                </a:solidFill>
              </a:rPr>
              <a:t>Embed examples of CCR skills in matrix across settings</a:t>
            </a:r>
          </a:p>
        </p:txBody>
      </p:sp>
      <p:sp>
        <p:nvSpPr>
          <p:cNvPr id="10" name="Left Arrow 4">
            <a:extLst>
              <a:ext uri="{FF2B5EF4-FFF2-40B4-BE49-F238E27FC236}">
                <a16:creationId xmlns:a16="http://schemas.microsoft.com/office/drawing/2014/main" id="{27018678-632D-AC48-B5E3-E9A48B22B37A}"/>
              </a:ext>
            </a:extLst>
          </p:cNvPr>
          <p:cNvSpPr>
            <a:spLocks noChangeArrowheads="1"/>
          </p:cNvSpPr>
          <p:nvPr/>
        </p:nvSpPr>
        <p:spPr bwMode="auto">
          <a:xfrm rot="20809177">
            <a:off x="2818558" y="5376036"/>
            <a:ext cx="3177201" cy="1246302"/>
          </a:xfrm>
          <a:prstGeom prst="leftArrow">
            <a:avLst>
              <a:gd name="adj1" fmla="val 50000"/>
              <a:gd name="adj2" fmla="val 49997"/>
            </a:avLst>
          </a:prstGeom>
          <a:solidFill>
            <a:schemeClr val="accent6"/>
          </a:solidFill>
          <a:ln w="9525">
            <a:solidFill>
              <a:schemeClr val="bg1"/>
            </a:solidFill>
            <a:round/>
            <a:headEnd/>
            <a:tailEnd/>
          </a:ln>
        </p:spPr>
        <p:txBody>
          <a:bodyPr lIns="51359" tIns="25677" rIns="51359" bIns="25677" anchor="ctr">
            <a:prstTxWarp prst="textNoShape">
              <a:avLst/>
            </a:prstTxWarp>
          </a:bodyPr>
          <a:lstStyle/>
          <a:p>
            <a:r>
              <a:rPr lang="en-US" dirty="0">
                <a:solidFill>
                  <a:srgbClr val="FFFFFF"/>
                </a:solidFill>
              </a:rPr>
              <a:t>Add an expectation focused on CCR </a:t>
            </a:r>
          </a:p>
        </p:txBody>
      </p:sp>
    </p:spTree>
    <p:extLst>
      <p:ext uri="{BB962C8B-B14F-4D97-AF65-F5344CB8AC3E}">
        <p14:creationId xmlns:p14="http://schemas.microsoft.com/office/powerpoint/2010/main" val="225320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743389271"/>
              </p:ext>
            </p:extLst>
          </p:nvPr>
        </p:nvGraphicFramePr>
        <p:xfrm>
          <a:off x="2344552" y="1313063"/>
          <a:ext cx="7502897" cy="5449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Agenda &amp; Team Tasks</a:t>
            </a:r>
          </a:p>
        </p:txBody>
      </p:sp>
    </p:spTree>
    <p:extLst>
      <p:ext uri="{BB962C8B-B14F-4D97-AF65-F5344CB8AC3E}">
        <p14:creationId xmlns:p14="http://schemas.microsoft.com/office/powerpoint/2010/main" val="1140311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D7BEA-119D-4DE9-9118-BC52059AD8E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8585" y="234801"/>
            <a:ext cx="5140520" cy="6388399"/>
          </a:xfrm>
          <a:prstGeom prst="rect">
            <a:avLst/>
          </a:prstGeom>
        </p:spPr>
      </p:pic>
      <p:pic>
        <p:nvPicPr>
          <p:cNvPr id="6" name="Picture 5">
            <a:extLst>
              <a:ext uri="{FF2B5EF4-FFF2-40B4-BE49-F238E27FC236}">
                <a16:creationId xmlns:a16="http://schemas.microsoft.com/office/drawing/2014/main" id="{FBDDCE06-6E31-448E-B705-D5AA52B9C9F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44667" y="1332953"/>
            <a:ext cx="6096528" cy="4572396"/>
          </a:xfrm>
          <a:prstGeom prst="rect">
            <a:avLst/>
          </a:prstGeom>
        </p:spPr>
      </p:pic>
    </p:spTree>
    <p:extLst>
      <p:ext uri="{BB962C8B-B14F-4D97-AF65-F5344CB8AC3E}">
        <p14:creationId xmlns:p14="http://schemas.microsoft.com/office/powerpoint/2010/main" val="2481905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8F6566-67E2-1A4F-B888-0D8D660CDBBE}"/>
              </a:ext>
            </a:extLst>
          </p:cNvPr>
          <p:cNvSpPr txBox="1">
            <a:spLocks/>
          </p:cNvSpPr>
          <p:nvPr/>
        </p:nvSpPr>
        <p:spPr>
          <a:xfrm rot="-151">
            <a:off x="394797" y="2167049"/>
            <a:ext cx="2622031" cy="2523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Montserrat SemiBold"/>
              <a:buNone/>
              <a:defRPr sz="2400" b="0" i="0" u="none" strike="noStrike" cap="none">
                <a:solidFill>
                  <a:schemeClr val="lt1"/>
                </a:solidFill>
                <a:latin typeface="Poppins Medium"/>
                <a:ea typeface="Poppins Medium"/>
                <a:cs typeface="Poppins Medium"/>
                <a:sym typeface="Poppins Medium"/>
              </a:defRPr>
            </a:lvl1pPr>
            <a:lvl2pPr marR="0" lvl="1"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9pPr>
          </a:lstStyle>
          <a:p>
            <a:pPr algn="ctr"/>
            <a:r>
              <a:rPr lang="en-US" sz="4000" b="1" kern="0" dirty="0"/>
              <a:t>Adapted for remote instruction</a:t>
            </a:r>
          </a:p>
        </p:txBody>
      </p:sp>
      <p:pic>
        <p:nvPicPr>
          <p:cNvPr id="6" name="Picture 16" descr="A screenshot of a cell phone&#10;&#10;Description automatically generated">
            <a:extLst>
              <a:ext uri="{FF2B5EF4-FFF2-40B4-BE49-F238E27FC236}">
                <a16:creationId xmlns:a16="http://schemas.microsoft.com/office/drawing/2014/main" id="{3F37DFAE-2CFB-0345-8BCC-1A0659E5C21A}"/>
              </a:ext>
            </a:extLst>
          </p:cNvPr>
          <p:cNvPicPr>
            <a:picLocks noChangeAspect="1"/>
          </p:cNvPicPr>
          <p:nvPr/>
        </p:nvPicPr>
        <p:blipFill>
          <a:blip r:embed="rId2"/>
          <a:stretch>
            <a:fillRect/>
          </a:stretch>
        </p:blipFill>
        <p:spPr>
          <a:xfrm>
            <a:off x="3307123" y="369006"/>
            <a:ext cx="8490135" cy="6119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0752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7" name="Content Placeholder 7">
            <a:extLst>
              <a:ext uri="{FF2B5EF4-FFF2-40B4-BE49-F238E27FC236}">
                <a16:creationId xmlns:a16="http://schemas.microsoft.com/office/drawing/2014/main" id="{696030C8-B5F6-8E4F-A415-7F5B9179B8A7}"/>
              </a:ext>
            </a:extLst>
          </p:cNvPr>
          <p:cNvSpPr txBox="1">
            <a:spLocks/>
          </p:cNvSpPr>
          <p:nvPr/>
        </p:nvSpPr>
        <p:spPr>
          <a:xfrm>
            <a:off x="359763" y="327102"/>
            <a:ext cx="11647357" cy="1921423"/>
          </a:xfrm>
          <a:prstGeom prst="rect">
            <a:avLst/>
          </a:prstGeom>
          <a:noFill/>
          <a:ln>
            <a:noFill/>
          </a:ln>
        </p:spPr>
        <p:txBody>
          <a:bodyPr spcFirstLastPara="1" vert="horz" wrap="square" lIns="91425" tIns="91425" rIns="91425" bIns="91425" rtlCol="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600"/>
              </a:spcAft>
              <a:buClr>
                <a:schemeClr val="lt1"/>
              </a:buClr>
              <a:buSzPts val="1400"/>
              <a:buFont typeface="Hind Vadodara"/>
            </a:pPr>
            <a:r>
              <a:rPr lang="en-US" sz="2600" kern="0" dirty="0">
                <a:solidFill>
                  <a:schemeClr val="lt1"/>
                </a:solidFill>
                <a:latin typeface="Hind Vadodara"/>
                <a:sym typeface="Hind Vadodara"/>
              </a:rPr>
              <a:t>For more examples drawn from schools across the state, check out the </a:t>
            </a:r>
          </a:p>
          <a:p>
            <a:pPr>
              <a:spcAft>
                <a:spcPts val="600"/>
              </a:spcAft>
              <a:buClr>
                <a:schemeClr val="lt1"/>
              </a:buClr>
              <a:buSzPts val="1400"/>
              <a:buFont typeface="Hind Vadodara"/>
            </a:pPr>
            <a:r>
              <a:rPr lang="en-US" sz="2600" b="1" kern="0" dirty="0">
                <a:solidFill>
                  <a:schemeClr val="accent5">
                    <a:lumMod val="75000"/>
                  </a:schemeClr>
                </a:solidFill>
                <a:latin typeface="Hind Vadodara"/>
                <a:sym typeface="Hind Vadodara"/>
                <a:hlinkClick r:id="rId3">
                  <a:extLst>
                    <a:ext uri="{A12FA001-AC4F-418D-AE19-62706E023703}">
                      <ahyp:hlinkClr xmlns:ahyp="http://schemas.microsoft.com/office/drawing/2018/hyperlinkcolor" val="tx"/>
                    </a:ext>
                  </a:extLst>
                </a:hlinkClick>
              </a:rPr>
              <a:t>Exemplar Repository</a:t>
            </a:r>
            <a:endParaRPr lang="en-US" sz="2600" b="1" kern="0" dirty="0">
              <a:solidFill>
                <a:schemeClr val="accent5">
                  <a:lumMod val="75000"/>
                </a:schemeClr>
              </a:solidFill>
              <a:latin typeface="Hind Vadodara"/>
              <a:sym typeface="Hind Vadodara"/>
            </a:endParaRPr>
          </a:p>
          <a:p>
            <a:pPr lvl="2">
              <a:spcAft>
                <a:spcPts val="600"/>
              </a:spcAft>
              <a:buClr>
                <a:schemeClr val="lt1"/>
              </a:buClr>
              <a:buSzPts val="1400"/>
              <a:buFont typeface="Hind Vadodara"/>
            </a:pPr>
            <a:r>
              <a:rPr lang="en-US" sz="2200" kern="0" dirty="0">
                <a:solidFill>
                  <a:schemeClr val="lt1"/>
                </a:solidFill>
                <a:latin typeface="Hind Vadodara"/>
                <a:sym typeface="Hind Vadodara"/>
              </a:rPr>
              <a:t>Includes examples of teaching matrices, lesson plans, recognition systems, discipline flow charts, etc.</a:t>
            </a:r>
          </a:p>
        </p:txBody>
      </p:sp>
      <p:pic>
        <p:nvPicPr>
          <p:cNvPr id="8" name="Picture 4" descr="A screenshot of a computer&#10;&#10;Description automatically generated">
            <a:extLst>
              <a:ext uri="{FF2B5EF4-FFF2-40B4-BE49-F238E27FC236}">
                <a16:creationId xmlns:a16="http://schemas.microsoft.com/office/drawing/2014/main" id="{C48EEC9F-7755-244C-AD7B-9D990CCC658D}"/>
              </a:ext>
            </a:extLst>
          </p:cNvPr>
          <p:cNvPicPr>
            <a:picLocks noChangeAspect="1"/>
          </p:cNvPicPr>
          <p:nvPr/>
        </p:nvPicPr>
        <p:blipFill rotWithShape="1">
          <a:blip r:embed="rId4"/>
          <a:srcRect b="11067"/>
          <a:stretch/>
        </p:blipFill>
        <p:spPr>
          <a:xfrm>
            <a:off x="2160368" y="2100608"/>
            <a:ext cx="8046146" cy="4525963"/>
          </a:xfrm>
          <a:prstGeom prst="rect">
            <a:avLst/>
          </a:prstGeom>
          <a:noFill/>
        </p:spPr>
      </p:pic>
    </p:spTree>
    <p:extLst>
      <p:ext uri="{BB962C8B-B14F-4D97-AF65-F5344CB8AC3E}">
        <p14:creationId xmlns:p14="http://schemas.microsoft.com/office/powerpoint/2010/main" val="3093313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5671983" y="1449957"/>
            <a:ext cx="6139137" cy="4362511"/>
          </a:xfrm>
        </p:spPr>
        <p:txBody>
          <a:bodyPr/>
          <a:lstStyle/>
          <a:p>
            <a:pPr eaLnBrk="1" hangingPunct="1">
              <a:lnSpc>
                <a:spcPct val="90000"/>
              </a:lnSpc>
              <a:buClr>
                <a:schemeClr val="bg1"/>
              </a:buClr>
              <a:buSzPct val="80000"/>
              <a:buFont typeface="+mj-lt"/>
              <a:buAutoNum type="arabicPeriod"/>
            </a:pPr>
            <a:r>
              <a:rPr lang="en-US" sz="2400" dirty="0">
                <a:ea typeface="ＭＳ Ｐゴシック" pitchFamily="-108" charset="-128"/>
                <a:cs typeface="ＭＳ Ｐゴシック" pitchFamily="-108" charset="-128"/>
              </a:rPr>
              <a:t>Draft </a:t>
            </a:r>
            <a:r>
              <a:rPr lang="en-US" sz="2400" b="1" dirty="0">
                <a:ea typeface="ＭＳ Ｐゴシック" pitchFamily="-108" charset="-128"/>
                <a:cs typeface="ＭＳ Ｐゴシック" pitchFamily="-108" charset="-128"/>
              </a:rPr>
              <a:t>School-Wide Teaching Matrix </a:t>
            </a:r>
            <a:r>
              <a:rPr lang="en-US" sz="2400" dirty="0">
                <a:ea typeface="ＭＳ Ｐゴシック" pitchFamily="-108" charset="-128"/>
                <a:cs typeface="ＭＳ Ｐゴシック" pitchFamily="-108" charset="-128"/>
              </a:rPr>
              <a:t> </a:t>
            </a:r>
          </a:p>
          <a:p>
            <a:pPr lvl="1" eaLnBrk="1" hangingPunct="1">
              <a:lnSpc>
                <a:spcPct val="90000"/>
              </a:lnSpc>
              <a:buClr>
                <a:schemeClr val="bg1"/>
              </a:buClr>
              <a:buSzPct val="80000"/>
            </a:pPr>
            <a:r>
              <a:rPr lang="en-US" sz="2000" dirty="0"/>
              <a:t>Write in your school-wide expectations</a:t>
            </a:r>
          </a:p>
          <a:p>
            <a:pPr lvl="1" eaLnBrk="1" hangingPunct="1">
              <a:lnSpc>
                <a:spcPct val="90000"/>
              </a:lnSpc>
              <a:buClr>
                <a:schemeClr val="bg1"/>
              </a:buClr>
              <a:buSzPct val="80000"/>
            </a:pPr>
            <a:r>
              <a:rPr lang="en-US" sz="2000" dirty="0"/>
              <a:t>Identify typical settings/contexts in your school</a:t>
            </a:r>
          </a:p>
          <a:p>
            <a:pPr lvl="1" eaLnBrk="1" hangingPunct="1">
              <a:lnSpc>
                <a:spcPct val="90000"/>
              </a:lnSpc>
              <a:buClr>
                <a:schemeClr val="bg1"/>
              </a:buClr>
              <a:buSzPct val="80000"/>
            </a:pPr>
            <a:r>
              <a:rPr lang="en-US" sz="2000" dirty="0"/>
              <a:t>Identify 1-2 observable, measurable, and positively stated behaviors for each cross-section</a:t>
            </a:r>
          </a:p>
          <a:p>
            <a:pPr>
              <a:lnSpc>
                <a:spcPct val="90000"/>
              </a:lnSpc>
              <a:buClr>
                <a:schemeClr val="bg1"/>
              </a:buClr>
              <a:buSzPct val="80000"/>
            </a:pPr>
            <a:r>
              <a:rPr lang="en-US" sz="2133" dirty="0">
                <a:ea typeface="ＭＳ Ｐゴシック" pitchFamily="-108" charset="-128"/>
                <a:cs typeface="ＭＳ Ｐゴシック" pitchFamily="-108" charset="-128"/>
              </a:rPr>
              <a:t>Add items to your </a:t>
            </a:r>
            <a:r>
              <a:rPr lang="en-US" sz="2133" b="1" dirty="0">
                <a:ea typeface="ＭＳ Ｐゴシック" pitchFamily="-108" charset="-128"/>
                <a:cs typeface="ＭＳ Ｐゴシック" pitchFamily="-108" charset="-128"/>
              </a:rPr>
              <a:t>Action Plan</a:t>
            </a:r>
            <a:r>
              <a:rPr lang="en-US" sz="2133" dirty="0">
                <a:ea typeface="ＭＳ Ｐゴシック" pitchFamily="-108" charset="-128"/>
                <a:cs typeface="ＭＳ Ｐゴシック" pitchFamily="-108" charset="-128"/>
              </a:rPr>
              <a:t> as necessary</a:t>
            </a:r>
          </a:p>
          <a:p>
            <a:pPr eaLnBrk="1" hangingPunct="1">
              <a:lnSpc>
                <a:spcPct val="90000"/>
              </a:lnSpc>
              <a:buClr>
                <a:schemeClr val="bg1"/>
              </a:buClr>
              <a:buSzPct val="80000"/>
            </a:pPr>
            <a:endParaRPr lang="en-US" sz="900" dirty="0">
              <a:ea typeface="ＭＳ Ｐゴシック" pitchFamily="-108" charset="-128"/>
              <a:cs typeface="ＭＳ Ｐゴシック" pitchFamily="-108" charset="-128"/>
            </a:endParaRPr>
          </a:p>
          <a:p>
            <a:pPr eaLnBrk="1" hangingPunct="1">
              <a:lnSpc>
                <a:spcPct val="90000"/>
              </a:lnSpc>
              <a:buClr>
                <a:schemeClr val="bg1"/>
              </a:buClr>
              <a:buSzPct val="80000"/>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a:p>
            <a:pPr marL="203195" indent="0">
              <a:lnSpc>
                <a:spcPct val="150000"/>
              </a:lnSpc>
              <a:spcBef>
                <a:spcPts val="800"/>
              </a:spcBef>
              <a:buClr>
                <a:schemeClr val="bg1"/>
              </a:buClr>
              <a:buSzPct val="80000"/>
              <a:buNone/>
            </a:pPr>
            <a:r>
              <a:rPr lang="en-US" sz="2800" dirty="0">
                <a:solidFill>
                  <a:schemeClr val="bg1"/>
                </a:solidFill>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13349" y="467463"/>
            <a:ext cx="9959558" cy="845600"/>
          </a:xfrm>
        </p:spPr>
        <p:txBody>
          <a:bodyPr/>
          <a:lstStyle/>
          <a:p>
            <a:r>
              <a:rPr lang="en-US" dirty="0"/>
              <a:t>ACTIVITY: BEHAVIORAL EXPECTATIONS</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460624" y="582407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AA0E60BC-04FA-ED44-9C65-620C9D870A33}"/>
              </a:ext>
            </a:extLst>
          </p:cNvPr>
          <p:cNvSpPr txBox="1"/>
          <p:nvPr/>
        </p:nvSpPr>
        <p:spPr>
          <a:xfrm>
            <a:off x="10078087" y="5894463"/>
            <a:ext cx="19822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15 minutes</a:t>
            </a:r>
          </a:p>
        </p:txBody>
      </p:sp>
      <p:grpSp>
        <p:nvGrpSpPr>
          <p:cNvPr id="55" name="Google Shape;6464;p67">
            <a:extLst>
              <a:ext uri="{FF2B5EF4-FFF2-40B4-BE49-F238E27FC236}">
                <a16:creationId xmlns:a16="http://schemas.microsoft.com/office/drawing/2014/main" id="{D0ED43A2-20C0-4144-9FA1-99E84B13DC37}"/>
              </a:ext>
            </a:extLst>
          </p:cNvPr>
          <p:cNvGrpSpPr/>
          <p:nvPr/>
        </p:nvGrpSpPr>
        <p:grpSpPr>
          <a:xfrm>
            <a:off x="7791536" y="5841450"/>
            <a:ext cx="537983" cy="529304"/>
            <a:chOff x="4674908" y="3682271"/>
            <a:chExt cx="371966" cy="371966"/>
          </a:xfrm>
        </p:grpSpPr>
        <p:sp>
          <p:nvSpPr>
            <p:cNvPr id="57" name="Google Shape;6465;p67">
              <a:extLst>
                <a:ext uri="{FF2B5EF4-FFF2-40B4-BE49-F238E27FC236}">
                  <a16:creationId xmlns:a16="http://schemas.microsoft.com/office/drawing/2014/main" id="{16B60F48-6FFA-3448-B8B3-7443B31DC573}"/>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6466;p67">
              <a:extLst>
                <a:ext uri="{FF2B5EF4-FFF2-40B4-BE49-F238E27FC236}">
                  <a16:creationId xmlns:a16="http://schemas.microsoft.com/office/drawing/2014/main" id="{3348FC0A-D9B4-6243-B58A-F509FC1D2AD7}"/>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6467;p67">
              <a:extLst>
                <a:ext uri="{FF2B5EF4-FFF2-40B4-BE49-F238E27FC236}">
                  <a16:creationId xmlns:a16="http://schemas.microsoft.com/office/drawing/2014/main" id="{19FC367D-A509-1E43-A2DB-5A7C1513288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468;p67">
              <a:extLst>
                <a:ext uri="{FF2B5EF4-FFF2-40B4-BE49-F238E27FC236}">
                  <a16:creationId xmlns:a16="http://schemas.microsoft.com/office/drawing/2014/main" id="{E434D603-6FC7-5E42-BB74-00FDB25B646E}"/>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TextBox 60">
            <a:extLst>
              <a:ext uri="{FF2B5EF4-FFF2-40B4-BE49-F238E27FC236}">
                <a16:creationId xmlns:a16="http://schemas.microsoft.com/office/drawing/2014/main" id="{FD5D04E3-9842-9E4F-891A-E49AD025701B}"/>
              </a:ext>
            </a:extLst>
          </p:cNvPr>
          <p:cNvSpPr txBox="1"/>
          <p:nvPr/>
        </p:nvSpPr>
        <p:spPr>
          <a:xfrm>
            <a:off x="8365310" y="5900174"/>
            <a:ext cx="1364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Teams</a:t>
            </a:r>
          </a:p>
        </p:txBody>
      </p:sp>
      <p:pic>
        <p:nvPicPr>
          <p:cNvPr id="56" name="Picture 11" descr="Table&#10;&#10;Description automatically generated">
            <a:extLst>
              <a:ext uri="{FF2B5EF4-FFF2-40B4-BE49-F238E27FC236}">
                <a16:creationId xmlns:a16="http://schemas.microsoft.com/office/drawing/2014/main" id="{A46B2B7D-A9A0-7042-B320-9D04815980F0}"/>
              </a:ext>
            </a:extLst>
          </p:cNvPr>
          <p:cNvPicPr>
            <a:picLocks noChangeAspect="1"/>
          </p:cNvPicPr>
          <p:nvPr/>
        </p:nvPicPr>
        <p:blipFill>
          <a:blip r:embed="rId3"/>
          <a:stretch>
            <a:fillRect/>
          </a:stretch>
        </p:blipFill>
        <p:spPr>
          <a:xfrm>
            <a:off x="298140" y="1567513"/>
            <a:ext cx="5494988" cy="4246700"/>
          </a:xfrm>
          <a:prstGeom prst="rect">
            <a:avLst/>
          </a:prstGeom>
          <a:ln>
            <a:solidFill>
              <a:schemeClr val="accent5"/>
            </a:solidFill>
          </a:ln>
        </p:spPr>
      </p:pic>
    </p:spTree>
    <p:extLst>
      <p:ext uri="{BB962C8B-B14F-4D97-AF65-F5344CB8AC3E}">
        <p14:creationId xmlns:p14="http://schemas.microsoft.com/office/powerpoint/2010/main" val="3131763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48"/>
          <p:cNvSpPr/>
          <p:nvPr/>
        </p:nvSpPr>
        <p:spPr>
          <a:xfrm>
            <a:off x="3811697" y="1155258"/>
            <a:ext cx="4574903" cy="1772408"/>
          </a:xfrm>
          <a:prstGeom prst="round2DiagRect">
            <a:avLst>
              <a:gd name="adj1" fmla="val 50000"/>
              <a:gd name="adj2" fmla="val 0"/>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48"/>
          <p:cNvSpPr/>
          <p:nvPr/>
        </p:nvSpPr>
        <p:spPr>
          <a:xfrm>
            <a:off x="2298783" y="436513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Poppins Medium" panose="020B0604020202020204" charset="0"/>
              <a:cs typeface="Poppins Medium" panose="020B0604020202020204" charset="0"/>
              <a:sym typeface="Arial"/>
            </a:endParaRPr>
          </a:p>
        </p:txBody>
      </p:sp>
      <p:sp>
        <p:nvSpPr>
          <p:cNvPr id="822" name="Google Shape;822;p48"/>
          <p:cNvSpPr/>
          <p:nvPr/>
        </p:nvSpPr>
        <p:spPr>
          <a:xfrm>
            <a:off x="5902151" y="436513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Poppins Medium" panose="020B0604020202020204" charset="0"/>
              <a:cs typeface="Poppins Medium" panose="020B0604020202020204" charset="0"/>
              <a:sym typeface="Arial"/>
            </a:endParaRPr>
          </a:p>
        </p:txBody>
      </p:sp>
      <p:sp>
        <p:nvSpPr>
          <p:cNvPr id="823" name="Google Shape;823;p48"/>
          <p:cNvSpPr/>
          <p:nvPr/>
        </p:nvSpPr>
        <p:spPr>
          <a:xfrm>
            <a:off x="9467732" y="436513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000000"/>
              </a:solidFill>
              <a:latin typeface="Poppins Medium" panose="020B0604020202020204" charset="0"/>
              <a:cs typeface="Poppins Medium" panose="020B0604020202020204" charset="0"/>
              <a:sym typeface="Arial"/>
            </a:endParaRPr>
          </a:p>
        </p:txBody>
      </p:sp>
      <p:cxnSp>
        <p:nvCxnSpPr>
          <p:cNvPr id="824" name="Google Shape;824;p48"/>
          <p:cNvCxnSpPr>
            <a:cxnSpLocks/>
            <a:stCxn id="820" idx="1"/>
            <a:endCxn id="821" idx="0"/>
          </p:cNvCxnSpPr>
          <p:nvPr/>
        </p:nvCxnSpPr>
        <p:spPr>
          <a:xfrm rot="5400000">
            <a:off x="3575533" y="1841516"/>
            <a:ext cx="1437467" cy="3609766"/>
          </a:xfrm>
          <a:prstGeom prst="bentConnector3">
            <a:avLst>
              <a:gd name="adj1" fmla="val 50000"/>
            </a:avLst>
          </a:prstGeom>
          <a:noFill/>
          <a:ln w="9525" cap="flat" cmpd="sng">
            <a:solidFill>
              <a:schemeClr val="lt1"/>
            </a:solidFill>
            <a:prstDash val="dot"/>
            <a:round/>
            <a:headEnd type="none" w="med" len="med"/>
            <a:tailEnd type="none" w="med" len="med"/>
          </a:ln>
        </p:spPr>
      </p:cxnSp>
      <p:cxnSp>
        <p:nvCxnSpPr>
          <p:cNvPr id="825" name="Google Shape;825;p48"/>
          <p:cNvCxnSpPr>
            <a:cxnSpLocks/>
            <a:stCxn id="820" idx="1"/>
            <a:endCxn id="823" idx="0"/>
          </p:cNvCxnSpPr>
          <p:nvPr/>
        </p:nvCxnSpPr>
        <p:spPr>
          <a:xfrm rot="16200000" flipH="1">
            <a:off x="7160007" y="1866807"/>
            <a:ext cx="1437467" cy="3559183"/>
          </a:xfrm>
          <a:prstGeom prst="bentConnector3">
            <a:avLst>
              <a:gd name="adj1" fmla="val 50000"/>
            </a:avLst>
          </a:prstGeom>
          <a:noFill/>
          <a:ln w="9525" cap="flat" cmpd="sng">
            <a:solidFill>
              <a:schemeClr val="lt1"/>
            </a:solidFill>
            <a:prstDash val="dot"/>
            <a:round/>
            <a:headEnd type="none" w="med" len="med"/>
            <a:tailEnd type="none" w="med" len="med"/>
          </a:ln>
        </p:spPr>
      </p:cxnSp>
      <p:cxnSp>
        <p:nvCxnSpPr>
          <p:cNvPr id="826" name="Google Shape;826;p48"/>
          <p:cNvCxnSpPr>
            <a:endCxn id="822" idx="0"/>
          </p:cNvCxnSpPr>
          <p:nvPr/>
        </p:nvCxnSpPr>
        <p:spPr>
          <a:xfrm>
            <a:off x="6092751" y="3000333"/>
            <a:ext cx="0" cy="1364800"/>
          </a:xfrm>
          <a:prstGeom prst="straightConnector1">
            <a:avLst/>
          </a:prstGeom>
          <a:noFill/>
          <a:ln w="9525" cap="flat" cmpd="sng">
            <a:solidFill>
              <a:schemeClr val="lt1"/>
            </a:solidFill>
            <a:prstDash val="dot"/>
            <a:round/>
            <a:headEnd type="none" w="med" len="med"/>
            <a:tailEnd type="none" w="med" len="med"/>
          </a:ln>
        </p:spPr>
      </p:cxnSp>
      <p:sp>
        <p:nvSpPr>
          <p:cNvPr id="827" name="Google Shape;827;p48"/>
          <p:cNvSpPr txBox="1">
            <a:spLocks noGrp="1"/>
          </p:cNvSpPr>
          <p:nvPr>
            <p:ph type="body" idx="4294967295"/>
          </p:nvPr>
        </p:nvSpPr>
        <p:spPr>
          <a:xfrm>
            <a:off x="1097389" y="4746333"/>
            <a:ext cx="2839600" cy="1437468"/>
          </a:xfrm>
          <a:prstGeom prst="rect">
            <a:avLst/>
          </a:prstGeom>
        </p:spPr>
        <p:txBody>
          <a:bodyPr spcFirstLastPara="1" wrap="square" lIns="121900" tIns="121900" rIns="121900" bIns="121900" anchor="t" anchorCtr="0">
            <a:noAutofit/>
          </a:bodyPr>
          <a:lstStyle/>
          <a:p>
            <a:pPr marL="0" indent="0" algn="ctr">
              <a:spcAft>
                <a:spcPts val="2133"/>
              </a:spcAft>
              <a:buNone/>
            </a:pPr>
            <a:r>
              <a:rPr lang="en-US" sz="2000" dirty="0">
                <a:solidFill>
                  <a:schemeClr val="bg1"/>
                </a:solidFill>
                <a:ea typeface="+mn-lt"/>
                <a:cs typeface="+mn-lt"/>
              </a:rPr>
              <a:t>Do our expectations reflect the </a:t>
            </a:r>
            <a:r>
              <a:rPr lang="en-US" sz="2000" i="1" dirty="0">
                <a:solidFill>
                  <a:schemeClr val="accent2"/>
                </a:solidFill>
                <a:ea typeface="+mn-lt"/>
                <a:cs typeface="+mn-lt"/>
              </a:rPr>
              <a:t>cultural values of the surrounding community?</a:t>
            </a:r>
          </a:p>
          <a:p>
            <a:pPr marL="0" indent="0" algn="ctr">
              <a:spcAft>
                <a:spcPts val="2133"/>
              </a:spcAft>
              <a:buNone/>
            </a:pPr>
            <a:endParaRPr i="1" dirty="0"/>
          </a:p>
        </p:txBody>
      </p:sp>
      <p:sp>
        <p:nvSpPr>
          <p:cNvPr id="829" name="Google Shape;829;p48"/>
          <p:cNvSpPr txBox="1">
            <a:spLocks noGrp="1"/>
          </p:cNvSpPr>
          <p:nvPr>
            <p:ph type="body" idx="4294967295"/>
          </p:nvPr>
        </p:nvSpPr>
        <p:spPr>
          <a:xfrm>
            <a:off x="4319557" y="4700072"/>
            <a:ext cx="3559183" cy="1784043"/>
          </a:xfrm>
          <a:prstGeom prst="rect">
            <a:avLst/>
          </a:prstGeom>
        </p:spPr>
        <p:txBody>
          <a:bodyPr spcFirstLastPara="1" wrap="square" lIns="121900" tIns="121900" rIns="121900" bIns="121900" anchor="t" anchorCtr="0">
            <a:noAutofit/>
          </a:bodyPr>
          <a:lstStyle/>
          <a:p>
            <a:pPr marL="0" indent="0" algn="ctr">
              <a:buNone/>
            </a:pPr>
            <a:r>
              <a:rPr lang="en-US" sz="2000" dirty="0">
                <a:solidFill>
                  <a:schemeClr val="bg1"/>
                </a:solidFill>
                <a:ea typeface="+mn-lt"/>
                <a:cs typeface="+mn-lt"/>
              </a:rPr>
              <a:t>Do expectations and specific rules serve a </a:t>
            </a:r>
            <a:r>
              <a:rPr lang="en-US" sz="2000" i="1" dirty="0">
                <a:solidFill>
                  <a:schemeClr val="accent2"/>
                </a:solidFill>
                <a:ea typeface="+mn-lt"/>
                <a:cs typeface="+mn-lt"/>
              </a:rPr>
              <a:t>legitimate purpose within the setting</a:t>
            </a:r>
            <a:r>
              <a:rPr lang="en-US" sz="2000" dirty="0">
                <a:solidFill>
                  <a:schemeClr val="accent2"/>
                </a:solidFill>
                <a:ea typeface="+mn-lt"/>
                <a:cs typeface="+mn-lt"/>
              </a:rPr>
              <a:t>, </a:t>
            </a:r>
            <a:r>
              <a:rPr lang="en-US" sz="2000" dirty="0">
                <a:solidFill>
                  <a:schemeClr val="bg1"/>
                </a:solidFill>
                <a:ea typeface="+mn-lt"/>
                <a:cs typeface="+mn-lt"/>
              </a:rPr>
              <a:t>as opposed to simply tradition or maintaining the status quo?</a:t>
            </a:r>
          </a:p>
        </p:txBody>
      </p:sp>
      <p:sp>
        <p:nvSpPr>
          <p:cNvPr id="831" name="Google Shape;831;p48"/>
          <p:cNvSpPr txBox="1">
            <a:spLocks noGrp="1"/>
          </p:cNvSpPr>
          <p:nvPr>
            <p:ph type="body" idx="4294967295"/>
          </p:nvPr>
        </p:nvSpPr>
        <p:spPr>
          <a:xfrm>
            <a:off x="8261308" y="4746333"/>
            <a:ext cx="2839600" cy="1437468"/>
          </a:xfrm>
          <a:prstGeom prst="rect">
            <a:avLst/>
          </a:prstGeom>
        </p:spPr>
        <p:txBody>
          <a:bodyPr spcFirstLastPara="1" wrap="square" lIns="121900" tIns="121900" rIns="121900" bIns="121900" anchor="t" anchorCtr="0">
            <a:noAutofit/>
          </a:bodyPr>
          <a:lstStyle/>
          <a:p>
            <a:pPr marL="0" indent="0" algn="ctr">
              <a:buNone/>
            </a:pPr>
            <a:r>
              <a:rPr lang="en-US" sz="2000" dirty="0">
                <a:solidFill>
                  <a:schemeClr val="bg1"/>
                </a:solidFill>
                <a:ea typeface="+mn-lt"/>
                <a:cs typeface="+mn-lt"/>
              </a:rPr>
              <a:t>How can we </a:t>
            </a:r>
            <a:r>
              <a:rPr lang="en-US" sz="2000" i="1" dirty="0">
                <a:solidFill>
                  <a:schemeClr val="accent2"/>
                </a:solidFill>
                <a:ea typeface="+mn-lt"/>
                <a:cs typeface="+mn-lt"/>
              </a:rPr>
              <a:t>involve</a:t>
            </a:r>
            <a:r>
              <a:rPr lang="en-US" sz="2000" i="1" dirty="0">
                <a:solidFill>
                  <a:schemeClr val="accent1"/>
                </a:solidFill>
                <a:ea typeface="+mn-lt"/>
                <a:cs typeface="+mn-lt"/>
              </a:rPr>
              <a:t> </a:t>
            </a:r>
            <a:r>
              <a:rPr lang="en-US" sz="2000" dirty="0">
                <a:solidFill>
                  <a:schemeClr val="bg1"/>
                </a:solidFill>
                <a:ea typeface="+mn-lt"/>
                <a:cs typeface="+mn-lt"/>
              </a:rPr>
              <a:t>staff and students in developing expectations?</a:t>
            </a:r>
            <a:endParaRPr lang="en-US" sz="2000" i="1" dirty="0">
              <a:solidFill>
                <a:schemeClr val="bg1"/>
              </a:solidFill>
              <a:ea typeface="+mn-lt"/>
              <a:cs typeface="+mn-lt"/>
            </a:endParaRPr>
          </a:p>
        </p:txBody>
      </p:sp>
      <p:sp>
        <p:nvSpPr>
          <p:cNvPr id="834" name="Google Shape;834;p48"/>
          <p:cNvSpPr txBox="1">
            <a:spLocks noGrp="1"/>
          </p:cNvSpPr>
          <p:nvPr>
            <p:ph type="body" idx="4294967295"/>
          </p:nvPr>
        </p:nvSpPr>
        <p:spPr>
          <a:xfrm>
            <a:off x="3663614" y="1597561"/>
            <a:ext cx="4574903" cy="1196379"/>
          </a:xfrm>
          <a:prstGeom prst="rect">
            <a:avLst/>
          </a:prstGeom>
        </p:spPr>
        <p:txBody>
          <a:bodyPr spcFirstLastPara="1" wrap="square" lIns="121900" tIns="121900" rIns="121900" bIns="121900" anchor="b" anchorCtr="0">
            <a:noAutofit/>
          </a:bodyPr>
          <a:lstStyle/>
          <a:p>
            <a:pPr marL="0" indent="0" algn="ctr">
              <a:buNone/>
            </a:pPr>
            <a:r>
              <a:rPr lang="en-US" sz="2800" b="1" dirty="0">
                <a:solidFill>
                  <a:schemeClr val="bg1"/>
                </a:solidFill>
                <a:ea typeface="+mn-lt"/>
                <a:cs typeface="+mn-lt"/>
              </a:rPr>
              <a:t>Have our implicit biases impacted our schoolwide expectations?</a:t>
            </a:r>
            <a:endParaRPr lang="en-US" sz="2800" dirty="0">
              <a:solidFill>
                <a:schemeClr val="bg1"/>
              </a:solidFill>
              <a:ea typeface="+mn-lt"/>
              <a:cs typeface="+mn-lt"/>
            </a:endParaRPr>
          </a:p>
        </p:txBody>
      </p:sp>
      <p:sp>
        <p:nvSpPr>
          <p:cNvPr id="22" name="Google Shape;656;p43">
            <a:extLst>
              <a:ext uri="{FF2B5EF4-FFF2-40B4-BE49-F238E27FC236}">
                <a16:creationId xmlns:a16="http://schemas.microsoft.com/office/drawing/2014/main" id="{7E51F809-C591-462B-A23C-910E8AE7B7D5}"/>
              </a:ext>
            </a:extLst>
          </p:cNvPr>
          <p:cNvSpPr/>
          <p:nvPr/>
        </p:nvSpPr>
        <p:spPr>
          <a:xfrm>
            <a:off x="407152" y="158541"/>
            <a:ext cx="2839600" cy="2878040"/>
          </a:xfrm>
          <a:prstGeom prst="ellipse">
            <a:avLst/>
          </a:prstGeom>
          <a:solidFill>
            <a:schemeClr val="accent3">
              <a:alpha val="0"/>
            </a:schemeClr>
          </a:solidFill>
          <a:ln w="142875" cap="flat" cmpd="sng">
            <a:solidFill>
              <a:schemeClr val="accent2"/>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71;p43">
            <a:extLst>
              <a:ext uri="{FF2B5EF4-FFF2-40B4-BE49-F238E27FC236}">
                <a16:creationId xmlns:a16="http://schemas.microsoft.com/office/drawing/2014/main" id="{B8CB9A2A-AF97-48EC-A307-A2730EFB0387}"/>
              </a:ext>
            </a:extLst>
          </p:cNvPr>
          <p:cNvSpPr txBox="1">
            <a:spLocks/>
          </p:cNvSpPr>
          <p:nvPr/>
        </p:nvSpPr>
        <p:spPr>
          <a:xfrm>
            <a:off x="640348" y="1162071"/>
            <a:ext cx="2373208" cy="834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defTabSz="1219170">
              <a:buClr>
                <a:srgbClr val="FFFFFF"/>
              </a:buClr>
              <a:buNone/>
            </a:pPr>
            <a:r>
              <a:rPr lang="en-US" sz="2400" dirty="0">
                <a:solidFill>
                  <a:schemeClr val="accent1"/>
                </a:solidFill>
              </a:rPr>
              <a:t>Here is an opportunity to get input from important stakeholders!</a:t>
            </a:r>
            <a:endParaRPr lang="en-US" sz="2400" kern="0" dirty="0">
              <a:solidFill>
                <a:schemeClr val="accent1"/>
              </a:solidFill>
              <a:latin typeface="Poppins Medium"/>
              <a:ea typeface="Poppins Medium"/>
              <a:cs typeface="Poppins Medium"/>
              <a:sym typeface="Poppins Medium"/>
            </a:endParaRPr>
          </a:p>
        </p:txBody>
      </p:sp>
    </p:spTree>
    <p:extLst>
      <p:ext uri="{BB962C8B-B14F-4D97-AF65-F5344CB8AC3E}">
        <p14:creationId xmlns:p14="http://schemas.microsoft.com/office/powerpoint/2010/main" val="66653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26"/>
                                        </p:tgtEl>
                                        <p:attrNameLst>
                                          <p:attrName>style.visibility</p:attrName>
                                        </p:attrNameLst>
                                      </p:cBhvr>
                                      <p:to>
                                        <p:strVal val="visible"/>
                                      </p:to>
                                    </p:set>
                                    <p:anim calcmode="lin" valueType="num">
                                      <p:cBhvr additive="base">
                                        <p:cTn id="17" dur="500" fill="hold"/>
                                        <p:tgtEl>
                                          <p:spTgt spid="826"/>
                                        </p:tgtEl>
                                        <p:attrNameLst>
                                          <p:attrName>ppt_x</p:attrName>
                                        </p:attrNameLst>
                                      </p:cBhvr>
                                      <p:tavLst>
                                        <p:tav tm="0">
                                          <p:val>
                                            <p:strVal val="#ppt_x"/>
                                          </p:val>
                                        </p:tav>
                                        <p:tav tm="100000">
                                          <p:val>
                                            <p:strVal val="#ppt_x"/>
                                          </p:val>
                                        </p:tav>
                                      </p:tavLst>
                                    </p:anim>
                                    <p:anim calcmode="lin" valueType="num">
                                      <p:cBhvr additive="base">
                                        <p:cTn id="18" dur="500" fill="hold"/>
                                        <p:tgtEl>
                                          <p:spTgt spid="82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25"/>
                                        </p:tgtEl>
                                        <p:attrNameLst>
                                          <p:attrName>style.visibility</p:attrName>
                                        </p:attrNameLst>
                                      </p:cBhvr>
                                      <p:to>
                                        <p:strVal val="visible"/>
                                      </p:to>
                                    </p:set>
                                    <p:anim calcmode="lin" valueType="num">
                                      <p:cBhvr additive="base">
                                        <p:cTn id="21" dur="500" fill="hold"/>
                                        <p:tgtEl>
                                          <p:spTgt spid="825"/>
                                        </p:tgtEl>
                                        <p:attrNameLst>
                                          <p:attrName>ppt_x</p:attrName>
                                        </p:attrNameLst>
                                      </p:cBhvr>
                                      <p:tavLst>
                                        <p:tav tm="0">
                                          <p:val>
                                            <p:strVal val="#ppt_x"/>
                                          </p:val>
                                        </p:tav>
                                        <p:tav tm="100000">
                                          <p:val>
                                            <p:strVal val="#ppt_x"/>
                                          </p:val>
                                        </p:tav>
                                      </p:tavLst>
                                    </p:anim>
                                    <p:anim calcmode="lin" valueType="num">
                                      <p:cBhvr additive="base">
                                        <p:cTn id="22" dur="500" fill="hold"/>
                                        <p:tgtEl>
                                          <p:spTgt spid="8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24"/>
                                        </p:tgtEl>
                                        <p:attrNameLst>
                                          <p:attrName>style.visibility</p:attrName>
                                        </p:attrNameLst>
                                      </p:cBhvr>
                                      <p:to>
                                        <p:strVal val="visible"/>
                                      </p:to>
                                    </p:set>
                                    <p:anim calcmode="lin" valueType="num">
                                      <p:cBhvr additive="base">
                                        <p:cTn id="25" dur="500" fill="hold"/>
                                        <p:tgtEl>
                                          <p:spTgt spid="824"/>
                                        </p:tgtEl>
                                        <p:attrNameLst>
                                          <p:attrName>ppt_x</p:attrName>
                                        </p:attrNameLst>
                                      </p:cBhvr>
                                      <p:tavLst>
                                        <p:tav tm="0">
                                          <p:val>
                                            <p:strVal val="#ppt_x"/>
                                          </p:val>
                                        </p:tav>
                                        <p:tav tm="100000">
                                          <p:val>
                                            <p:strVal val="#ppt_x"/>
                                          </p:val>
                                        </p:tav>
                                      </p:tavLst>
                                    </p:anim>
                                    <p:anim calcmode="lin" valueType="num">
                                      <p:cBhvr additive="base">
                                        <p:cTn id="26" dur="500" fill="hold"/>
                                        <p:tgtEl>
                                          <p:spTgt spid="8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21"/>
                                        </p:tgtEl>
                                        <p:attrNameLst>
                                          <p:attrName>style.visibility</p:attrName>
                                        </p:attrNameLst>
                                      </p:cBhvr>
                                      <p:to>
                                        <p:strVal val="visible"/>
                                      </p:to>
                                    </p:set>
                                    <p:anim calcmode="lin" valueType="num">
                                      <p:cBhvr additive="base">
                                        <p:cTn id="29" dur="500" fill="hold"/>
                                        <p:tgtEl>
                                          <p:spTgt spid="821"/>
                                        </p:tgtEl>
                                        <p:attrNameLst>
                                          <p:attrName>ppt_x</p:attrName>
                                        </p:attrNameLst>
                                      </p:cBhvr>
                                      <p:tavLst>
                                        <p:tav tm="0">
                                          <p:val>
                                            <p:strVal val="#ppt_x"/>
                                          </p:val>
                                        </p:tav>
                                        <p:tav tm="100000">
                                          <p:val>
                                            <p:strVal val="#ppt_x"/>
                                          </p:val>
                                        </p:tav>
                                      </p:tavLst>
                                    </p:anim>
                                    <p:anim calcmode="lin" valueType="num">
                                      <p:cBhvr additive="base">
                                        <p:cTn id="30" dur="500" fill="hold"/>
                                        <p:tgtEl>
                                          <p:spTgt spid="8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27">
                                            <p:txEl>
                                              <p:pRg st="0" end="0"/>
                                            </p:txEl>
                                          </p:spTgt>
                                        </p:tgtEl>
                                        <p:attrNameLst>
                                          <p:attrName>style.visibility</p:attrName>
                                        </p:attrNameLst>
                                      </p:cBhvr>
                                      <p:to>
                                        <p:strVal val="visible"/>
                                      </p:to>
                                    </p:set>
                                    <p:anim calcmode="lin" valueType="num">
                                      <p:cBhvr additive="base">
                                        <p:cTn id="33" dur="500" fill="hold"/>
                                        <p:tgtEl>
                                          <p:spTgt spid="82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27">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29">
                                            <p:txEl>
                                              <p:pRg st="0" end="0"/>
                                            </p:txEl>
                                          </p:spTgt>
                                        </p:tgtEl>
                                        <p:attrNameLst>
                                          <p:attrName>style.visibility</p:attrName>
                                        </p:attrNameLst>
                                      </p:cBhvr>
                                      <p:to>
                                        <p:strVal val="visible"/>
                                      </p:to>
                                    </p:set>
                                    <p:anim calcmode="lin" valueType="num">
                                      <p:cBhvr additive="base">
                                        <p:cTn id="37" dur="500" fill="hold"/>
                                        <p:tgtEl>
                                          <p:spTgt spid="82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29">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22"/>
                                        </p:tgtEl>
                                        <p:attrNameLst>
                                          <p:attrName>style.visibility</p:attrName>
                                        </p:attrNameLst>
                                      </p:cBhvr>
                                      <p:to>
                                        <p:strVal val="visible"/>
                                      </p:to>
                                    </p:set>
                                    <p:anim calcmode="lin" valueType="num">
                                      <p:cBhvr additive="base">
                                        <p:cTn id="41" dur="500" fill="hold"/>
                                        <p:tgtEl>
                                          <p:spTgt spid="822"/>
                                        </p:tgtEl>
                                        <p:attrNameLst>
                                          <p:attrName>ppt_x</p:attrName>
                                        </p:attrNameLst>
                                      </p:cBhvr>
                                      <p:tavLst>
                                        <p:tav tm="0">
                                          <p:val>
                                            <p:strVal val="#ppt_x"/>
                                          </p:val>
                                        </p:tav>
                                        <p:tav tm="100000">
                                          <p:val>
                                            <p:strVal val="#ppt_x"/>
                                          </p:val>
                                        </p:tav>
                                      </p:tavLst>
                                    </p:anim>
                                    <p:anim calcmode="lin" valueType="num">
                                      <p:cBhvr additive="base">
                                        <p:cTn id="42" dur="500" fill="hold"/>
                                        <p:tgtEl>
                                          <p:spTgt spid="82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23"/>
                                        </p:tgtEl>
                                        <p:attrNameLst>
                                          <p:attrName>style.visibility</p:attrName>
                                        </p:attrNameLst>
                                      </p:cBhvr>
                                      <p:to>
                                        <p:strVal val="visible"/>
                                      </p:to>
                                    </p:set>
                                    <p:anim calcmode="lin" valueType="num">
                                      <p:cBhvr additive="base">
                                        <p:cTn id="45" dur="500" fill="hold"/>
                                        <p:tgtEl>
                                          <p:spTgt spid="823"/>
                                        </p:tgtEl>
                                        <p:attrNameLst>
                                          <p:attrName>ppt_x</p:attrName>
                                        </p:attrNameLst>
                                      </p:cBhvr>
                                      <p:tavLst>
                                        <p:tav tm="0">
                                          <p:val>
                                            <p:strVal val="#ppt_x"/>
                                          </p:val>
                                        </p:tav>
                                        <p:tav tm="100000">
                                          <p:val>
                                            <p:strVal val="#ppt_x"/>
                                          </p:val>
                                        </p:tav>
                                      </p:tavLst>
                                    </p:anim>
                                    <p:anim calcmode="lin" valueType="num">
                                      <p:cBhvr additive="base">
                                        <p:cTn id="46" dur="500" fill="hold"/>
                                        <p:tgtEl>
                                          <p:spTgt spid="8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31">
                                            <p:txEl>
                                              <p:pRg st="0" end="0"/>
                                            </p:txEl>
                                          </p:spTgt>
                                        </p:tgtEl>
                                        <p:attrNameLst>
                                          <p:attrName>style.visibility</p:attrName>
                                        </p:attrNameLst>
                                      </p:cBhvr>
                                      <p:to>
                                        <p:strVal val="visible"/>
                                      </p:to>
                                    </p:set>
                                    <p:anim calcmode="lin" valueType="num">
                                      <p:cBhvr additive="base">
                                        <p:cTn id="49" dur="500" fill="hold"/>
                                        <p:tgtEl>
                                          <p:spTgt spid="831">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 grpId="0" animBg="1"/>
      <p:bldP spid="822" grpId="0" animBg="1"/>
      <p:bldP spid="823" grpId="0" animBg="1"/>
      <p:bldP spid="827" grpId="0" build="p"/>
      <p:bldP spid="829" grpId="0" build="p"/>
      <p:bldP spid="831" grpId="0" build="p"/>
      <p:bldP spid="22" grpId="0" animBg="1"/>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 name="Picture 2" descr="A close up of text on a white background&#10;&#10;Description automatically generated">
            <a:extLst>
              <a:ext uri="{FF2B5EF4-FFF2-40B4-BE49-F238E27FC236}">
                <a16:creationId xmlns:a16="http://schemas.microsoft.com/office/drawing/2014/main" id="{11E28E66-05B8-F54F-8C9D-0D8C33299E67}"/>
              </a:ext>
            </a:extLst>
          </p:cNvPr>
          <p:cNvPicPr>
            <a:picLocks noChangeAspect="1"/>
          </p:cNvPicPr>
          <p:nvPr/>
        </p:nvPicPr>
        <p:blipFill>
          <a:blip r:embed="rId3"/>
          <a:stretch>
            <a:fillRect/>
          </a:stretch>
        </p:blipFill>
        <p:spPr>
          <a:xfrm>
            <a:off x="3637532" y="615155"/>
            <a:ext cx="7960821" cy="5934665"/>
          </a:xfrm>
          <a:prstGeom prst="rect">
            <a:avLst/>
          </a:prstGeom>
        </p:spPr>
      </p:pic>
      <p:sp>
        <p:nvSpPr>
          <p:cNvPr id="5" name="Arrow: Right 2">
            <a:extLst>
              <a:ext uri="{FF2B5EF4-FFF2-40B4-BE49-F238E27FC236}">
                <a16:creationId xmlns:a16="http://schemas.microsoft.com/office/drawing/2014/main" id="{DC2136AB-4E33-D94E-B599-F6E77A3B2983}"/>
              </a:ext>
            </a:extLst>
          </p:cNvPr>
          <p:cNvSpPr/>
          <p:nvPr/>
        </p:nvSpPr>
        <p:spPr>
          <a:xfrm>
            <a:off x="819209" y="5006219"/>
            <a:ext cx="2717130" cy="1674394"/>
          </a:xfrm>
          <a:prstGeom prst="rightArrow">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Includes how staff will support students</a:t>
            </a:r>
            <a:endParaRPr lang="en-US"/>
          </a:p>
        </p:txBody>
      </p:sp>
      <p:sp>
        <p:nvSpPr>
          <p:cNvPr id="6" name="TextBox 5">
            <a:extLst>
              <a:ext uri="{FF2B5EF4-FFF2-40B4-BE49-F238E27FC236}">
                <a16:creationId xmlns:a16="http://schemas.microsoft.com/office/drawing/2014/main" id="{57B365ED-FFBA-3C4E-B10E-F0E123E88A90}"/>
              </a:ext>
            </a:extLst>
          </p:cNvPr>
          <p:cNvSpPr txBox="1"/>
          <p:nvPr/>
        </p:nvSpPr>
        <p:spPr>
          <a:xfrm>
            <a:off x="301489" y="1481900"/>
            <a:ext cx="295246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rPr>
              <a:t>Lindsay Middle School incorporated student feedback and language into their SW matrix.</a:t>
            </a:r>
            <a:endParaRPr lang="en-US" sz="2400" b="1" dirty="0">
              <a:solidFill>
                <a:schemeClr val="bg1"/>
              </a:solidFill>
              <a:cs typeface="Calibri"/>
            </a:endParaRPr>
          </a:p>
        </p:txBody>
      </p:sp>
    </p:spTree>
    <p:extLst>
      <p:ext uri="{BB962C8B-B14F-4D97-AF65-F5344CB8AC3E}">
        <p14:creationId xmlns:p14="http://schemas.microsoft.com/office/powerpoint/2010/main" val="28886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024AE836-C912-DA42-B5A8-3FBD72154622}"/>
              </a:ext>
            </a:extLst>
          </p:cNvPr>
          <p:cNvSpPr txBox="1">
            <a:spLocks/>
          </p:cNvSpPr>
          <p:nvPr/>
        </p:nvSpPr>
        <p:spPr>
          <a:xfrm>
            <a:off x="9597452" y="4367310"/>
            <a:ext cx="2594548" cy="221618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Montserrat SemiBold"/>
              <a:buNone/>
              <a:defRPr sz="2400" b="0" i="0" u="none" strike="noStrike" cap="none">
                <a:solidFill>
                  <a:schemeClr val="lt1"/>
                </a:solidFill>
                <a:latin typeface="Poppins Medium"/>
                <a:ea typeface="Poppins Medium"/>
                <a:cs typeface="Poppins Medium"/>
                <a:sym typeface="Poppins Medium"/>
              </a:defRPr>
            </a:lvl1pPr>
            <a:lvl2pPr marR="0" lvl="1"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9pPr>
          </a:lstStyle>
          <a:p>
            <a:pPr algn="ctr"/>
            <a:r>
              <a:rPr lang="en-US" sz="4000" b="1" kern="0" dirty="0">
                <a:solidFill>
                  <a:schemeClr val="accent3"/>
                </a:solidFill>
              </a:rPr>
              <a:t>Obtaining</a:t>
            </a:r>
          </a:p>
          <a:p>
            <a:pPr algn="ctr"/>
            <a:r>
              <a:rPr lang="en-US" sz="4000" b="1" kern="0" dirty="0">
                <a:solidFill>
                  <a:schemeClr val="accent3"/>
                </a:solidFill>
              </a:rPr>
              <a:t>Student </a:t>
            </a:r>
          </a:p>
          <a:p>
            <a:pPr algn="ctr"/>
            <a:r>
              <a:rPr lang="en-US" sz="4000" b="1" kern="0" dirty="0">
                <a:solidFill>
                  <a:schemeClr val="accent3"/>
                </a:solidFill>
              </a:rPr>
              <a:t>Voice!</a:t>
            </a:r>
            <a:endParaRPr lang="en-US" sz="4000" b="1" kern="0" dirty="0">
              <a:solidFill>
                <a:schemeClr val="accent3"/>
              </a:solidFill>
              <a:cs typeface="Calibri Light"/>
            </a:endParaRPr>
          </a:p>
        </p:txBody>
      </p:sp>
      <p:sp>
        <p:nvSpPr>
          <p:cNvPr id="34" name="Rectangle 33" descr="Classroom">
            <a:extLst>
              <a:ext uri="{FF2B5EF4-FFF2-40B4-BE49-F238E27FC236}">
                <a16:creationId xmlns:a16="http://schemas.microsoft.com/office/drawing/2014/main" id="{E11D2218-CA07-BF43-8236-1ED440EB512B}"/>
              </a:ext>
            </a:extLst>
          </p:cNvPr>
          <p:cNvSpPr/>
          <p:nvPr/>
        </p:nvSpPr>
        <p:spPr>
          <a:xfrm>
            <a:off x="573127" y="594061"/>
            <a:ext cx="2275003" cy="224377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5" name="Rectangle 34" descr="House">
            <a:extLst>
              <a:ext uri="{FF2B5EF4-FFF2-40B4-BE49-F238E27FC236}">
                <a16:creationId xmlns:a16="http://schemas.microsoft.com/office/drawing/2014/main" id="{A9E307C6-5316-4F4F-ABC3-F5F66A16E79B}"/>
              </a:ext>
            </a:extLst>
          </p:cNvPr>
          <p:cNvSpPr/>
          <p:nvPr/>
        </p:nvSpPr>
        <p:spPr>
          <a:xfrm>
            <a:off x="573128" y="3429000"/>
            <a:ext cx="2275002" cy="204640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36" name="TextBox 35">
            <a:extLst>
              <a:ext uri="{FF2B5EF4-FFF2-40B4-BE49-F238E27FC236}">
                <a16:creationId xmlns:a16="http://schemas.microsoft.com/office/drawing/2014/main" id="{4CAD6A92-5FFA-D147-9459-827464FCA4DA}"/>
              </a:ext>
            </a:extLst>
          </p:cNvPr>
          <p:cNvSpPr txBox="1"/>
          <p:nvPr/>
        </p:nvSpPr>
        <p:spPr>
          <a:xfrm>
            <a:off x="3102963" y="1115784"/>
            <a:ext cx="5861155" cy="1200329"/>
          </a:xfrm>
          <a:prstGeom prst="rect">
            <a:avLst/>
          </a:prstGeom>
          <a:noFill/>
        </p:spPr>
        <p:txBody>
          <a:bodyPr wrap="square" rtlCol="0">
            <a:spAutoFit/>
          </a:bodyPr>
          <a:lstStyle/>
          <a:p>
            <a:r>
              <a:rPr lang="en-US" sz="2400" dirty="0">
                <a:solidFill>
                  <a:schemeClr val="bg1"/>
                </a:solidFill>
              </a:rPr>
              <a:t>Consider a student activity similar to the existing school-wide behavior matrix</a:t>
            </a:r>
          </a:p>
          <a:p>
            <a:pPr marL="285750" indent="-285750">
              <a:buFont typeface="Arial" panose="020B0604020202020204" pitchFamily="34" charset="0"/>
              <a:buChar char="•"/>
            </a:pPr>
            <a:endParaRPr lang="en-US" sz="2400" dirty="0">
              <a:solidFill>
                <a:schemeClr val="bg1"/>
              </a:solidFill>
            </a:endParaRPr>
          </a:p>
        </p:txBody>
      </p:sp>
      <p:sp>
        <p:nvSpPr>
          <p:cNvPr id="37" name="TextBox 36">
            <a:extLst>
              <a:ext uri="{FF2B5EF4-FFF2-40B4-BE49-F238E27FC236}">
                <a16:creationId xmlns:a16="http://schemas.microsoft.com/office/drawing/2014/main" id="{40F6D483-55B9-F847-892A-8DBC89ACE2B8}"/>
              </a:ext>
            </a:extLst>
          </p:cNvPr>
          <p:cNvSpPr txBox="1"/>
          <p:nvPr/>
        </p:nvSpPr>
        <p:spPr>
          <a:xfrm>
            <a:off x="2953061" y="3626600"/>
            <a:ext cx="5861155" cy="3170099"/>
          </a:xfrm>
          <a:prstGeom prst="rect">
            <a:avLst/>
          </a:prstGeom>
          <a:noFill/>
        </p:spPr>
        <p:txBody>
          <a:bodyPr wrap="square" rtlCol="0">
            <a:spAutoFit/>
          </a:bodyPr>
          <a:lstStyle/>
          <a:p>
            <a:r>
              <a:rPr lang="en-US" sz="2400" dirty="0">
                <a:solidFill>
                  <a:schemeClr val="bg1"/>
                </a:solidFill>
              </a:rPr>
              <a:t>“The Tweak”</a:t>
            </a:r>
          </a:p>
          <a:p>
            <a:pPr marL="742950" lvl="1" indent="-285750">
              <a:buFont typeface="Arial" panose="020B0604020202020204" pitchFamily="34" charset="0"/>
              <a:buChar char="•"/>
            </a:pPr>
            <a:r>
              <a:rPr lang="en-US" sz="2400" dirty="0">
                <a:solidFill>
                  <a:schemeClr val="bg1"/>
                </a:solidFill>
              </a:rPr>
              <a:t>Take school expectations and have students:</a:t>
            </a:r>
          </a:p>
          <a:p>
            <a:pPr marL="1371600" lvl="2" indent="-457200">
              <a:buAutoNum type="arabicPeriod"/>
            </a:pPr>
            <a:r>
              <a:rPr lang="en-US" sz="2000" dirty="0">
                <a:solidFill>
                  <a:schemeClr val="bg1"/>
                </a:solidFill>
              </a:rPr>
              <a:t>Apply expectations to their home setting</a:t>
            </a:r>
          </a:p>
          <a:p>
            <a:pPr lvl="2"/>
            <a:endParaRPr lang="en-US" sz="2000" dirty="0">
              <a:solidFill>
                <a:schemeClr val="bg1"/>
              </a:solidFill>
            </a:endParaRPr>
          </a:p>
          <a:p>
            <a:pPr lvl="2"/>
            <a:r>
              <a:rPr lang="en-US" sz="2000" dirty="0">
                <a:solidFill>
                  <a:schemeClr val="bg1"/>
                </a:solidFill>
              </a:rPr>
              <a:t>2. Apply expectations to their community</a:t>
            </a:r>
          </a:p>
          <a:p>
            <a:pPr marL="1200150" lvl="2"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23238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44147080-EDB3-4C4D-BAF5-5AA653F26DC2}"/>
              </a:ext>
            </a:extLst>
          </p:cNvPr>
          <p:cNvGraphicFramePr>
            <a:graphicFrameLocks/>
          </p:cNvGraphicFramePr>
          <p:nvPr>
            <p:extLst>
              <p:ext uri="{D42A27DB-BD31-4B8C-83A1-F6EECF244321}">
                <p14:modId xmlns:p14="http://schemas.microsoft.com/office/powerpoint/2010/main" val="45700120"/>
              </p:ext>
            </p:extLst>
          </p:nvPr>
        </p:nvGraphicFramePr>
        <p:xfrm>
          <a:off x="3116729" y="143610"/>
          <a:ext cx="8712972" cy="6570780"/>
        </p:xfrm>
        <a:graphic>
          <a:graphicData uri="http://schemas.openxmlformats.org/drawingml/2006/table">
            <a:tbl>
              <a:tblPr firstRow="1" firstCol="1" bandRow="1"/>
              <a:tblGrid>
                <a:gridCol w="1944218">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304258">
                  <a:extLst>
                    <a:ext uri="{9D8B030D-6E8A-4147-A177-3AD203B41FA5}">
                      <a16:colId xmlns:a16="http://schemas.microsoft.com/office/drawing/2014/main" val="20003"/>
                    </a:ext>
                  </a:extLst>
                </a:gridCol>
              </a:tblGrid>
              <a:tr h="757328">
                <a:tc>
                  <a:txBody>
                    <a:bodyPr/>
                    <a:lstStyle/>
                    <a:p>
                      <a:pPr marL="0" marR="0">
                        <a:spcBef>
                          <a:spcPts val="1000"/>
                        </a:spcBef>
                        <a:spcAft>
                          <a:spcPts val="0"/>
                        </a:spcAft>
                      </a:pPr>
                      <a:r>
                        <a:rPr lang="en-US" sz="1700" b="1" dirty="0">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700" b="1">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700" b="1">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700" b="1">
                          <a:solidFill>
                            <a:schemeClr val="tx1"/>
                          </a:solidFill>
                          <a:effectLst/>
                          <a:latin typeface="Arial" panose="020B0604020202020204" pitchFamily="34" charset="0"/>
                          <a:ea typeface="MS Gothic"/>
                          <a:cs typeface="Arial" panose="020B0604020202020204" pitchFamily="34" charset="0"/>
                        </a:rPr>
                        <a:t>In my</a:t>
                      </a:r>
                      <a:r>
                        <a:rPr lang="en-US" sz="1700" b="1" baseline="0">
                          <a:solidFill>
                            <a:schemeClr val="tx1"/>
                          </a:solidFill>
                          <a:effectLst/>
                          <a:latin typeface="Arial" panose="020B0604020202020204" pitchFamily="34" charset="0"/>
                          <a:ea typeface="MS Gothic"/>
                          <a:cs typeface="Arial" panose="020B0604020202020204" pitchFamily="34" charset="0"/>
                        </a:rPr>
                        <a:t> </a:t>
                      </a:r>
                      <a:r>
                        <a:rPr lang="en-US" sz="1700" b="1">
                          <a:solidFill>
                            <a:schemeClr val="tx1"/>
                          </a:solidFill>
                          <a:effectLst/>
                          <a:latin typeface="Arial" panose="020B0604020202020204" pitchFamily="34" charset="0"/>
                          <a:ea typeface="MS Gothic"/>
                          <a:cs typeface="Arial" panose="020B0604020202020204" pitchFamily="34" charset="0"/>
                        </a:rPr>
                        <a:t>NEIGHBORHOOD</a:t>
                      </a:r>
                      <a:r>
                        <a:rPr lang="en-US" sz="1700" b="1" baseline="0">
                          <a:solidFill>
                            <a:schemeClr val="tx1"/>
                          </a:solidFill>
                          <a:effectLst/>
                          <a:latin typeface="Arial" panose="020B0604020202020204" pitchFamily="34" charset="0"/>
                          <a:ea typeface="MS Gothic"/>
                          <a:cs typeface="Arial" panose="020B0604020202020204" pitchFamily="34" charset="0"/>
                        </a:rPr>
                        <a:t>    </a:t>
                      </a:r>
                      <a:r>
                        <a:rPr lang="en-US" sz="1700" b="1">
                          <a:solidFill>
                            <a:schemeClr val="tx1"/>
                          </a:solidFill>
                          <a:effectLst/>
                          <a:latin typeface="Arial" panose="020B0604020202020204" pitchFamily="34" charset="0"/>
                          <a:ea typeface="MS Gothic"/>
                          <a:cs typeface="Arial" panose="020B0604020202020204" pitchFamily="34" charset="0"/>
                        </a:rPr>
                        <a:t>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1762148">
                <a:tc>
                  <a:txBody>
                    <a:bodyPr/>
                    <a:lstStyle/>
                    <a:p>
                      <a:pPr marL="0" marR="0" algn="l" defTabSz="457200" rtl="0" eaLnBrk="1" latinLnBrk="0" hangingPunct="1">
                        <a:spcBef>
                          <a:spcPts val="1000"/>
                        </a:spcBef>
                        <a:spcAft>
                          <a:spcPts val="0"/>
                        </a:spcAft>
                      </a:pPr>
                      <a:r>
                        <a:rPr lang="en-US" sz="1700" b="1" kern="1200" dirty="0">
                          <a:solidFill>
                            <a:schemeClr val="tx1"/>
                          </a:solidFill>
                          <a:effectLst/>
                          <a:latin typeface="Arial" panose="020B0604020202020204" pitchFamily="34" charset="0"/>
                          <a:ea typeface="MS Gothic"/>
                          <a:cs typeface="Arial" panose="020B0604020202020204" pitchFamily="34" charset="0"/>
                        </a:rPr>
                        <a:t>Be Safe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700" b="1">
                          <a:solidFill>
                            <a:schemeClr val="tx1"/>
                          </a:solidFill>
                          <a:effectLst/>
                          <a:latin typeface="Arial" panose="020B0604020202020204" pitchFamily="34" charset="0"/>
                          <a:ea typeface="MS Gothic"/>
                          <a:cs typeface="Arial" panose="020B0604020202020204" pitchFamily="34" charset="0"/>
                        </a:rPr>
                        <a:t>Keep</a:t>
                      </a:r>
                      <a:r>
                        <a:rPr lang="en-US" sz="1700" b="1" baseline="0">
                          <a:solidFill>
                            <a:schemeClr val="tx1"/>
                          </a:solidFill>
                          <a:effectLst/>
                          <a:latin typeface="Arial" panose="020B0604020202020204" pitchFamily="34" charset="0"/>
                          <a:ea typeface="MS Gothic"/>
                          <a:cs typeface="Arial" panose="020B0604020202020204" pitchFamily="34" charset="0"/>
                        </a:rPr>
                        <a:t> h</a:t>
                      </a:r>
                      <a:r>
                        <a:rPr lang="en-US" sz="1700" b="1">
                          <a:solidFill>
                            <a:schemeClr val="tx1"/>
                          </a:solidFill>
                          <a:effectLst/>
                          <a:latin typeface="Arial" panose="020B0604020202020204" pitchFamily="34" charset="0"/>
                          <a:ea typeface="MS Gothic"/>
                          <a:cs typeface="Arial" panose="020B0604020202020204" pitchFamily="34" charset="0"/>
                        </a:rPr>
                        <a:t>ands</a:t>
                      </a:r>
                      <a:r>
                        <a:rPr lang="en-US" sz="1700" b="1" baseline="0">
                          <a:solidFill>
                            <a:schemeClr val="tx1"/>
                          </a:solidFill>
                          <a:effectLst/>
                          <a:latin typeface="Arial" panose="020B0604020202020204" pitchFamily="34" charset="0"/>
                          <a:ea typeface="MS Gothic"/>
                          <a:cs typeface="Arial" panose="020B0604020202020204" pitchFamily="34" charset="0"/>
                        </a:rPr>
                        <a:t> and feet to self</a:t>
                      </a:r>
                    </a:p>
                    <a:p>
                      <a:pPr marL="285750" marR="0" indent="-285750">
                        <a:spcBef>
                          <a:spcPts val="1000"/>
                        </a:spcBef>
                        <a:spcAft>
                          <a:spcPts val="0"/>
                        </a:spcAft>
                        <a:buFont typeface="Arial" panose="020B0604020202020204" pitchFamily="34" charset="0"/>
                        <a:buChar char="•"/>
                      </a:pPr>
                      <a:r>
                        <a:rPr lang="en-US" sz="1700" b="1" baseline="0">
                          <a:solidFill>
                            <a:schemeClr val="tx1"/>
                          </a:solidFill>
                          <a:effectLst/>
                          <a:latin typeface="Arial" panose="020B0604020202020204" pitchFamily="34" charset="0"/>
                          <a:ea typeface="MS Gothic"/>
                          <a:cs typeface="Arial" panose="020B0604020202020204" pitchFamily="34" charset="0"/>
                        </a:rPr>
                        <a:t>Tell an adult if there is a problem</a:t>
                      </a:r>
                      <a:endParaRPr lang="en-US" sz="1700" b="1">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a:solidFill>
                            <a:srgbClr val="0070C0"/>
                          </a:solidFill>
                          <a:effectLst/>
                          <a:latin typeface="Comic Sans MS" panose="030F0702030302020204" pitchFamily="66" charset="0"/>
                          <a:ea typeface="MS Gothic"/>
                          <a:cs typeface="Arial" panose="020B0604020202020204" pitchFamily="34" charset="0"/>
                        </a:rPr>
                        <a:t>Protect your</a:t>
                      </a:r>
                      <a:r>
                        <a:rPr lang="en-US" sz="1700" b="1" baseline="0">
                          <a:solidFill>
                            <a:srgbClr val="0070C0"/>
                          </a:solidFill>
                          <a:effectLst/>
                          <a:latin typeface="Comic Sans MS" panose="030F0702030302020204" pitchFamily="66" charset="0"/>
                          <a:ea typeface="MS Gothic"/>
                          <a:cs typeface="Arial" panose="020B0604020202020204" pitchFamily="34" charset="0"/>
                        </a:rPr>
                        <a:t> friends and family</a:t>
                      </a:r>
                    </a:p>
                    <a:p>
                      <a:pPr marL="285750" marR="0" indent="-285750">
                        <a:spcBef>
                          <a:spcPts val="1000"/>
                        </a:spcBef>
                        <a:spcAft>
                          <a:spcPts val="0"/>
                        </a:spcAft>
                        <a:buFont typeface="Arial" panose="020B0604020202020204" pitchFamily="34" charset="0"/>
                        <a:buChar char="•"/>
                      </a:pPr>
                      <a:r>
                        <a:rPr lang="en-US" sz="1700" b="1" baseline="0">
                          <a:solidFill>
                            <a:srgbClr val="0070C0"/>
                          </a:solidFill>
                          <a:effectLst/>
                          <a:latin typeface="Comic Sans MS" panose="030F0702030302020204" pitchFamily="66" charset="0"/>
                          <a:ea typeface="MS Gothic"/>
                          <a:cs typeface="Arial" panose="020B0604020202020204" pitchFamily="34" charset="0"/>
                        </a:rPr>
                        <a:t>Don’t talk back</a:t>
                      </a:r>
                      <a:endParaRPr lang="en-US" sz="1700" b="1">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a:solidFill>
                            <a:srgbClr val="0070C0"/>
                          </a:solidFill>
                          <a:effectLst/>
                          <a:latin typeface="Comic Sans MS" panose="030F0702030302020204" pitchFamily="66" charset="0"/>
                          <a:ea typeface="MS Gothic"/>
                          <a:cs typeface="Arial" panose="020B0604020202020204" pitchFamily="34" charset="0"/>
                        </a:rPr>
                        <a:t>Stick up</a:t>
                      </a:r>
                      <a:r>
                        <a:rPr lang="en-US" sz="1700" b="1" baseline="0">
                          <a:solidFill>
                            <a:srgbClr val="0070C0"/>
                          </a:solidFill>
                          <a:effectLst/>
                          <a:latin typeface="Comic Sans MS" panose="030F0702030302020204" pitchFamily="66" charset="0"/>
                          <a:ea typeface="MS Gothic"/>
                          <a:cs typeface="Arial" panose="020B0604020202020204" pitchFamily="34" charset="0"/>
                        </a:rPr>
                        <a:t> for your friends</a:t>
                      </a:r>
                    </a:p>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700" b="1" baseline="0">
                          <a:solidFill>
                            <a:srgbClr val="0070C0"/>
                          </a:solidFill>
                          <a:effectLst/>
                          <a:latin typeface="Comic Sans MS" panose="030F0702030302020204" pitchFamily="66" charset="0"/>
                          <a:ea typeface="MS Gothic"/>
                          <a:cs typeface="Arial" panose="020B0604020202020204" pitchFamily="34" charset="0"/>
                        </a:rPr>
                        <a:t>Don’t back down</a:t>
                      </a:r>
                      <a:endParaRPr lang="en-US" sz="1700" b="1">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700" b="1" baseline="0">
                          <a:solidFill>
                            <a:srgbClr val="0070C0"/>
                          </a:solidFill>
                          <a:effectLst/>
                          <a:latin typeface="Comic Sans MS" panose="030F0702030302020204" pitchFamily="66" charset="0"/>
                          <a:ea typeface="MS Gothic"/>
                          <a:cs typeface="Arial" panose="020B0604020202020204" pitchFamily="34" charset="0"/>
                        </a:rPr>
                        <a:t>Keep an eye out</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15696">
                <a:tc>
                  <a:txBody>
                    <a:bodyPr/>
                    <a:lstStyle/>
                    <a:p>
                      <a:pPr marL="0" marR="0" algn="l" defTabSz="457200" rtl="0" eaLnBrk="1" latinLnBrk="0" hangingPunct="1">
                        <a:spcBef>
                          <a:spcPts val="1000"/>
                        </a:spcBef>
                        <a:spcAft>
                          <a:spcPts val="0"/>
                        </a:spcAft>
                      </a:pPr>
                      <a:r>
                        <a:rPr lang="en-US" sz="1700" b="1" kern="1200">
                          <a:solidFill>
                            <a:schemeClr val="tx1"/>
                          </a:solidFill>
                          <a:effectLst/>
                          <a:latin typeface="Arial" panose="020B0604020202020204" pitchFamily="34" charset="0"/>
                          <a:ea typeface="MS Gothic"/>
                          <a:cs typeface="Arial" panose="020B0604020202020204" pitchFamily="34" charset="0"/>
                        </a:rPr>
                        <a:t>Be Respectful</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700" b="1">
                          <a:solidFill>
                            <a:schemeClr val="tx1"/>
                          </a:solidFill>
                          <a:effectLst/>
                          <a:latin typeface="Arial" panose="020B0604020202020204" pitchFamily="34" charset="0"/>
                          <a:ea typeface="MS Gothic"/>
                          <a:cs typeface="Arial" panose="020B0604020202020204" pitchFamily="34" charset="0"/>
                        </a:rPr>
                        <a:t>Treat others</a:t>
                      </a:r>
                      <a:r>
                        <a:rPr lang="en-US" sz="1700" b="1" baseline="0">
                          <a:solidFill>
                            <a:schemeClr val="tx1"/>
                          </a:solidFill>
                          <a:effectLst/>
                          <a:latin typeface="Arial" panose="020B0604020202020204" pitchFamily="34" charset="0"/>
                          <a:ea typeface="MS Gothic"/>
                          <a:cs typeface="Arial" panose="020B0604020202020204" pitchFamily="34" charset="0"/>
                        </a:rPr>
                        <a:t> how you want to be treated</a:t>
                      </a:r>
                    </a:p>
                    <a:p>
                      <a:pPr marL="285750" marR="0" indent="-285750">
                        <a:spcBef>
                          <a:spcPts val="1000"/>
                        </a:spcBef>
                        <a:spcAft>
                          <a:spcPts val="0"/>
                        </a:spcAft>
                        <a:buFont typeface="Arial" panose="020B0604020202020204" pitchFamily="34" charset="0"/>
                        <a:buChar char="•"/>
                      </a:pPr>
                      <a:r>
                        <a:rPr lang="en-US" sz="1700" b="1" baseline="0">
                          <a:solidFill>
                            <a:schemeClr val="tx1"/>
                          </a:solidFill>
                          <a:effectLst/>
                          <a:latin typeface="Arial" panose="020B0604020202020204" pitchFamily="34" charset="0"/>
                          <a:ea typeface="MS Gothic"/>
                          <a:cs typeface="Arial" panose="020B0604020202020204" pitchFamily="34" charset="0"/>
                        </a:rPr>
                        <a:t>Include others</a:t>
                      </a:r>
                    </a:p>
                    <a:p>
                      <a:pPr marL="285750" marR="0" indent="-285750">
                        <a:spcBef>
                          <a:spcPts val="1000"/>
                        </a:spcBef>
                        <a:spcAft>
                          <a:spcPts val="0"/>
                        </a:spcAft>
                        <a:buFont typeface="Arial" panose="020B0604020202020204" pitchFamily="34" charset="0"/>
                        <a:buChar char="•"/>
                      </a:pPr>
                      <a:r>
                        <a:rPr lang="en-US" sz="1700" b="1">
                          <a:solidFill>
                            <a:schemeClr val="tx1"/>
                          </a:solidFill>
                          <a:effectLst/>
                          <a:latin typeface="Arial" panose="020B0604020202020204" pitchFamily="34" charset="0"/>
                          <a:ea typeface="MS Gothic"/>
                          <a:cs typeface="Arial" panose="020B0604020202020204" pitchFamily="34" charset="0"/>
                        </a:rPr>
                        <a:t>Listen to adults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a:solidFill>
                            <a:srgbClr val="0070C0"/>
                          </a:solidFill>
                          <a:effectLst/>
                          <a:latin typeface="Comic Sans MS" panose="030F0702030302020204" pitchFamily="66" charset="0"/>
                          <a:ea typeface="MS Gothic"/>
                          <a:cs typeface="Arial" panose="020B0604020202020204" pitchFamily="34" charset="0"/>
                        </a:rPr>
                        <a:t>Do exactly what adults tell you to do</a:t>
                      </a:r>
                      <a:endParaRPr lang="en-US" sz="1700" b="1" baseline="0">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700" b="1" baseline="0">
                          <a:solidFill>
                            <a:srgbClr val="0070C0"/>
                          </a:solidFill>
                          <a:effectLst/>
                          <a:latin typeface="Comic Sans MS" panose="030F0702030302020204" pitchFamily="66" charset="0"/>
                          <a:ea typeface="MS Gothic"/>
                          <a:cs typeface="Arial" panose="020B0604020202020204" pitchFamily="34" charset="0"/>
                        </a:rPr>
                        <a:t>Don’t stand out</a:t>
                      </a:r>
                    </a:p>
                    <a:p>
                      <a:pPr marL="285750" marR="0" indent="-285750">
                        <a:spcBef>
                          <a:spcPts val="1000"/>
                        </a:spcBef>
                        <a:spcAft>
                          <a:spcPts val="0"/>
                        </a:spcAft>
                        <a:buFont typeface="Arial" panose="020B0604020202020204" pitchFamily="34" charset="0"/>
                        <a:buChar char="•"/>
                      </a:pPr>
                      <a:r>
                        <a:rPr lang="en-US" sz="1700" b="1" baseline="0">
                          <a:solidFill>
                            <a:srgbClr val="0070C0"/>
                          </a:solidFill>
                          <a:effectLst/>
                          <a:latin typeface="Comic Sans MS" panose="030F0702030302020204" pitchFamily="66" charset="0"/>
                          <a:ea typeface="MS Gothic"/>
                          <a:cs typeface="Arial" panose="020B0604020202020204" pitchFamily="34" charset="0"/>
                        </a:rPr>
                        <a:t>Don’t bring shame</a:t>
                      </a:r>
                      <a:endParaRPr lang="en-US" sz="1700" b="1">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700" b="1" baseline="0">
                          <a:solidFill>
                            <a:srgbClr val="0070C0"/>
                          </a:solidFill>
                          <a:effectLst/>
                          <a:latin typeface="Comic Sans MS" panose="030F0702030302020204" pitchFamily="66" charset="0"/>
                          <a:ea typeface="MS Gothic"/>
                          <a:cs typeface="Arial" panose="020B0604020202020204" pitchFamily="34" charset="0"/>
                        </a:rPr>
                        <a:t>Text back within 30 seconds</a:t>
                      </a:r>
                      <a:endParaRPr lang="en-US" sz="1700" b="1">
                        <a:solidFill>
                          <a:srgbClr val="0070C0"/>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700" b="1">
                          <a:solidFill>
                            <a:srgbClr val="0070C0"/>
                          </a:solidFill>
                          <a:effectLst/>
                          <a:latin typeface="Comic Sans MS" panose="030F0702030302020204" pitchFamily="66" charset="0"/>
                          <a:ea typeface="MS Gothic"/>
                          <a:cs typeface="Arial" panose="020B0604020202020204" pitchFamily="34" charset="0"/>
                        </a:rPr>
                        <a:t>Be nice to friends’ parents</a:t>
                      </a:r>
                    </a:p>
                    <a:p>
                      <a:pPr marL="285750" marR="0" indent="-285750">
                        <a:spcBef>
                          <a:spcPts val="1000"/>
                        </a:spcBef>
                        <a:spcAft>
                          <a:spcPts val="0"/>
                        </a:spcAft>
                        <a:buFont typeface="Arial" panose="020B0604020202020204" pitchFamily="34" charset="0"/>
                        <a:buChar char="•"/>
                      </a:pPr>
                      <a:r>
                        <a:rPr lang="en-US" sz="1700" b="1">
                          <a:solidFill>
                            <a:srgbClr val="0070C0"/>
                          </a:solidFill>
                          <a:effectLst/>
                          <a:latin typeface="Comic Sans MS" panose="030F0702030302020204" pitchFamily="66" charset="0"/>
                          <a:ea typeface="MS Gothic"/>
                          <a:cs typeface="Arial" panose="020B0604020202020204" pitchFamily="34" charset="0"/>
                        </a:rPr>
                        <a:t>Share food</a:t>
                      </a:r>
                    </a:p>
                    <a:p>
                      <a:pPr marL="285750" marR="0" indent="-285750">
                        <a:spcBef>
                          <a:spcPts val="1000"/>
                        </a:spcBef>
                        <a:spcAft>
                          <a:spcPts val="0"/>
                        </a:spcAft>
                        <a:buFont typeface="Arial" panose="020B0604020202020204" pitchFamily="34" charset="0"/>
                        <a:buChar char="•"/>
                      </a:pPr>
                      <a:endParaRPr lang="en-US" sz="1700" b="1" baseline="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15696">
                <a:tc>
                  <a:txBody>
                    <a:bodyPr/>
                    <a:lstStyle/>
                    <a:p>
                      <a:pPr marL="0" marR="0" algn="l" defTabSz="457200" rtl="0" eaLnBrk="1" latinLnBrk="0" hangingPunct="1">
                        <a:spcBef>
                          <a:spcPts val="1000"/>
                        </a:spcBef>
                        <a:spcAft>
                          <a:spcPts val="0"/>
                        </a:spcAft>
                      </a:pPr>
                      <a:r>
                        <a:rPr lang="en-US" sz="1700" b="1" kern="1200">
                          <a:solidFill>
                            <a:schemeClr val="tx1"/>
                          </a:solidFill>
                          <a:effectLst/>
                          <a:latin typeface="Arial" panose="020B0604020202020204" pitchFamily="34" charset="0"/>
                          <a:ea typeface="MS Gothic"/>
                          <a:cs typeface="Arial" panose="020B0604020202020204" pitchFamily="34" charset="0"/>
                        </a:rPr>
                        <a:t>Be Responsible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700" b="1">
                          <a:solidFill>
                            <a:schemeClr val="tx1"/>
                          </a:solidFill>
                          <a:effectLst/>
                          <a:latin typeface="Arial" panose="020B0604020202020204" pitchFamily="34" charset="0"/>
                          <a:ea typeface="MS Gothic"/>
                          <a:cs typeface="Arial" panose="020B0604020202020204" pitchFamily="34" charset="0"/>
                        </a:rPr>
                        <a:t>Do my own work</a:t>
                      </a:r>
                    </a:p>
                    <a:p>
                      <a:pPr marL="285750" marR="0" indent="-285750">
                        <a:spcBef>
                          <a:spcPts val="1000"/>
                        </a:spcBef>
                        <a:spcAft>
                          <a:spcPts val="0"/>
                        </a:spcAft>
                        <a:buFont typeface="Arial" panose="020B0604020202020204" pitchFamily="34" charset="0"/>
                        <a:buChar char="•"/>
                      </a:pPr>
                      <a:r>
                        <a:rPr lang="en-US" sz="1700" b="1" baseline="0">
                          <a:solidFill>
                            <a:schemeClr val="tx1"/>
                          </a:solidFill>
                          <a:effectLst/>
                          <a:latin typeface="Arial" panose="020B0604020202020204" pitchFamily="34" charset="0"/>
                          <a:ea typeface="MS Gothic"/>
                          <a:cs typeface="Arial" panose="020B0604020202020204" pitchFamily="34" charset="0"/>
                        </a:rPr>
                        <a:t>Personal best</a:t>
                      </a:r>
                    </a:p>
                    <a:p>
                      <a:pPr marL="285750" marR="0" indent="-285750">
                        <a:spcBef>
                          <a:spcPts val="1000"/>
                        </a:spcBef>
                        <a:spcAft>
                          <a:spcPts val="0"/>
                        </a:spcAft>
                        <a:buFont typeface="Arial" panose="020B0604020202020204" pitchFamily="34" charset="0"/>
                        <a:buChar char="•"/>
                      </a:pPr>
                      <a:r>
                        <a:rPr lang="en-US" sz="1700" b="1" baseline="0">
                          <a:solidFill>
                            <a:schemeClr val="tx1"/>
                          </a:solidFill>
                          <a:effectLst/>
                          <a:latin typeface="Arial" panose="020B0604020202020204" pitchFamily="34" charset="0"/>
                          <a:ea typeface="MS Gothic"/>
                          <a:cs typeface="Arial" panose="020B0604020202020204" pitchFamily="34" charset="0"/>
                        </a:rPr>
                        <a:t>Follow directions</a:t>
                      </a:r>
                    </a:p>
                    <a:p>
                      <a:pPr marL="285750" marR="0" indent="-285750">
                        <a:spcBef>
                          <a:spcPts val="1000"/>
                        </a:spcBef>
                        <a:spcAft>
                          <a:spcPts val="0"/>
                        </a:spcAft>
                        <a:buFont typeface="Arial" panose="020B0604020202020204" pitchFamily="34" charset="0"/>
                        <a:buChar char="•"/>
                      </a:pPr>
                      <a:r>
                        <a:rPr lang="en-US" sz="1700" b="1" baseline="0">
                          <a:solidFill>
                            <a:schemeClr val="tx1"/>
                          </a:solidFill>
                          <a:effectLst/>
                          <a:latin typeface="Arial" panose="020B0604020202020204" pitchFamily="34" charset="0"/>
                          <a:ea typeface="MS Gothic"/>
                          <a:cs typeface="Arial" panose="020B0604020202020204" pitchFamily="34" charset="0"/>
                        </a:rPr>
                        <a:t>Clean up messes</a:t>
                      </a:r>
                      <a:endParaRPr lang="en-US" sz="1700" b="1">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a:solidFill>
                            <a:srgbClr val="0070C0"/>
                          </a:solidFill>
                          <a:effectLst/>
                          <a:latin typeface="Comic Sans MS" panose="030F0702030302020204" pitchFamily="66" charset="0"/>
                          <a:ea typeface="MS Gothic"/>
                          <a:cs typeface="Arial" panose="020B0604020202020204" pitchFamily="34" charset="0"/>
                        </a:rPr>
                        <a:t>Help your family out first</a:t>
                      </a:r>
                    </a:p>
                    <a:p>
                      <a:pPr marL="285750" marR="0" indent="-285750">
                        <a:spcBef>
                          <a:spcPts val="1000"/>
                        </a:spcBef>
                        <a:spcAft>
                          <a:spcPts val="0"/>
                        </a:spcAft>
                        <a:buFont typeface="Arial" panose="020B0604020202020204" pitchFamily="34" charset="0"/>
                        <a:buChar char="•"/>
                      </a:pPr>
                      <a:r>
                        <a:rPr lang="en-US" sz="1700" b="1">
                          <a:solidFill>
                            <a:srgbClr val="0070C0"/>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700" b="1" baseline="0">
                          <a:solidFill>
                            <a:srgbClr val="0070C0"/>
                          </a:solidFill>
                          <a:effectLst/>
                          <a:latin typeface="Comic Sans MS" panose="030F0702030302020204" pitchFamily="66" charset="0"/>
                          <a:ea typeface="MS Gothic"/>
                          <a:cs typeface="Arial" panose="020B0604020202020204" pitchFamily="34" charset="0"/>
                        </a:rPr>
                        <a:t>Share credit for successes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700" b="1" dirty="0">
                          <a:solidFill>
                            <a:srgbClr val="0070C0"/>
                          </a:solidFill>
                          <a:effectLst/>
                          <a:latin typeface="Comic Sans MS" panose="030F0702030302020204" pitchFamily="66" charset="0"/>
                          <a:ea typeface="MS Gothic"/>
                          <a:cs typeface="Arial" panose="020B0604020202020204" pitchFamily="34" charset="0"/>
                        </a:rPr>
                        <a:t>Have each</a:t>
                      </a:r>
                      <a:r>
                        <a:rPr lang="en-US" sz="1700" b="1" baseline="0" dirty="0">
                          <a:solidFill>
                            <a:srgbClr val="0070C0"/>
                          </a:solidFill>
                          <a:effectLst/>
                          <a:latin typeface="Comic Sans MS" panose="030F0702030302020204" pitchFamily="66" charset="0"/>
                          <a:ea typeface="MS Gothic"/>
                          <a:cs typeface="Arial" panose="020B0604020202020204" pitchFamily="34" charset="0"/>
                        </a:rPr>
                        <a:t> other’s backs</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700" b="1" baseline="0" dirty="0">
                          <a:solidFill>
                            <a:srgbClr val="0070C0"/>
                          </a:solidFill>
                          <a:effectLst/>
                          <a:latin typeface="Comic Sans MS" panose="030F0702030302020204" pitchFamily="66" charset="0"/>
                          <a:ea typeface="MS Gothic"/>
                          <a:cs typeface="Arial" panose="020B0604020202020204" pitchFamily="34" charset="0"/>
                        </a:rPr>
                        <a:t>Check in about what to do</a:t>
                      </a:r>
                      <a:endParaRPr lang="en-US" sz="1700" b="1" dirty="0">
                        <a:solidFill>
                          <a:srgbClr val="0070C0"/>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A0378095-7CB5-6E41-9465-512C47B80C39}"/>
              </a:ext>
            </a:extLst>
          </p:cNvPr>
          <p:cNvSpPr txBox="1"/>
          <p:nvPr/>
        </p:nvSpPr>
        <p:spPr>
          <a:xfrm>
            <a:off x="107577" y="1443841"/>
            <a:ext cx="320040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latin typeface="Arial"/>
                <a:cs typeface="Arial"/>
              </a:rPr>
              <a:t>P</a:t>
            </a:r>
            <a:r>
              <a:rPr lang="en-US" sz="2400" dirty="0">
                <a:solidFill>
                  <a:schemeClr val="bg1"/>
                </a:solidFill>
                <a:latin typeface="Arial"/>
                <a:ea typeface="+mn-lt"/>
                <a:cs typeface="+mn-lt"/>
              </a:rPr>
              <a:t>rovides the opportunities for students to:</a:t>
            </a:r>
          </a:p>
          <a:p>
            <a:pPr algn="ctr"/>
            <a:endParaRPr lang="en-US" sz="2400" dirty="0">
              <a:solidFill>
                <a:schemeClr val="bg1"/>
              </a:solidFill>
              <a:latin typeface="Arial"/>
              <a:ea typeface="+mn-lt"/>
              <a:cs typeface="+mn-lt"/>
            </a:endParaRPr>
          </a:p>
          <a:p>
            <a:pPr marL="514350" indent="-514350">
              <a:buAutoNum type="arabicPeriod"/>
            </a:pPr>
            <a:r>
              <a:rPr lang="en-US" sz="2400" dirty="0">
                <a:solidFill>
                  <a:schemeClr val="bg1"/>
                </a:solidFill>
                <a:latin typeface="Arial"/>
                <a:ea typeface="+mn-lt"/>
                <a:cs typeface="+mn-lt"/>
              </a:rPr>
              <a:t>articulate their expectations at home &amp; community</a:t>
            </a:r>
          </a:p>
          <a:p>
            <a:pPr marL="514350" indent="-514350">
              <a:buAutoNum type="arabicPeriod"/>
            </a:pPr>
            <a:r>
              <a:rPr lang="en-US" sz="2400" dirty="0">
                <a:solidFill>
                  <a:schemeClr val="bg1"/>
                </a:solidFill>
                <a:latin typeface="Arial"/>
                <a:ea typeface="+mn-lt"/>
                <a:cs typeface="+mn-lt"/>
              </a:rPr>
              <a:t>discuss similarities &amp; differences</a:t>
            </a:r>
            <a:endParaRPr lang="en-US" sz="2400" dirty="0">
              <a:solidFill>
                <a:schemeClr val="bg1"/>
              </a:solidFill>
              <a:latin typeface="Arial"/>
              <a:cs typeface="Calibri"/>
            </a:endParaRPr>
          </a:p>
        </p:txBody>
      </p:sp>
    </p:spTree>
    <p:extLst>
      <p:ext uri="{BB962C8B-B14F-4D97-AF65-F5344CB8AC3E}">
        <p14:creationId xmlns:p14="http://schemas.microsoft.com/office/powerpoint/2010/main" val="331476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BF3BFC7-9EF9-9F4D-960D-88C7595B9091}"/>
              </a:ext>
            </a:extLst>
          </p:cNvPr>
          <p:cNvGraphicFramePr/>
          <p:nvPr>
            <p:extLst>
              <p:ext uri="{D42A27DB-BD31-4B8C-83A1-F6EECF244321}">
                <p14:modId xmlns:p14="http://schemas.microsoft.com/office/powerpoint/2010/main" val="192690362"/>
              </p:ext>
            </p:extLst>
          </p:nvPr>
        </p:nvGraphicFramePr>
        <p:xfrm>
          <a:off x="1323041" y="642221"/>
          <a:ext cx="9545918" cy="5573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p:txBody>
          <a:bodyPr/>
          <a:lstStyle/>
          <a:p>
            <a:r>
              <a:rPr lang="en-US" b="1" dirty="0">
                <a:solidFill>
                  <a:schemeClr val="bg1"/>
                </a:solidFill>
              </a:rPr>
              <a:t>Considering Students’ Personal Matrix</a:t>
            </a:r>
            <a:endParaRPr lang="en-US" b="1" dirty="0"/>
          </a:p>
        </p:txBody>
      </p:sp>
    </p:spTree>
    <p:extLst>
      <p:ext uri="{BB962C8B-B14F-4D97-AF65-F5344CB8AC3E}">
        <p14:creationId xmlns:p14="http://schemas.microsoft.com/office/powerpoint/2010/main" val="3208115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p:txBody>
          <a:bodyPr/>
          <a:lstStyle/>
          <a:p>
            <a:r>
              <a:rPr lang="en-US" b="1" dirty="0">
                <a:solidFill>
                  <a:schemeClr val="bg1"/>
                </a:solidFill>
              </a:rPr>
              <a:t>EXAMPLE</a:t>
            </a:r>
            <a:endParaRPr lang="en-US" b="1" dirty="0"/>
          </a:p>
        </p:txBody>
      </p:sp>
      <p:sp>
        <p:nvSpPr>
          <p:cNvPr id="4" name="TextBox 3">
            <a:extLst>
              <a:ext uri="{FF2B5EF4-FFF2-40B4-BE49-F238E27FC236}">
                <a16:creationId xmlns:a16="http://schemas.microsoft.com/office/drawing/2014/main" id="{514D7F2E-EFFA-6B46-A254-388FC7EF549D}"/>
              </a:ext>
            </a:extLst>
          </p:cNvPr>
          <p:cNvSpPr txBox="1"/>
          <p:nvPr/>
        </p:nvSpPr>
        <p:spPr>
          <a:xfrm>
            <a:off x="1981200" y="1554332"/>
            <a:ext cx="8229600" cy="954107"/>
          </a:xfrm>
          <a:prstGeom prst="rect">
            <a:avLst/>
          </a:prstGeom>
          <a:noFill/>
        </p:spPr>
        <p:txBody>
          <a:bodyPr wrap="square" rtlCol="0">
            <a:spAutoFit/>
          </a:bodyPr>
          <a:lstStyle/>
          <a:p>
            <a:r>
              <a:rPr lang="en-US" sz="2800" dirty="0">
                <a:solidFill>
                  <a:schemeClr val="bg1"/>
                </a:solidFill>
              </a:rPr>
              <a:t>Are the different school rules necessary for positive student development?</a:t>
            </a:r>
          </a:p>
        </p:txBody>
      </p:sp>
      <p:pic>
        <p:nvPicPr>
          <p:cNvPr id="5" name="Content Placeholder 6">
            <a:extLst>
              <a:ext uri="{FF2B5EF4-FFF2-40B4-BE49-F238E27FC236}">
                <a16:creationId xmlns:a16="http://schemas.microsoft.com/office/drawing/2014/main" id="{92369D43-3A33-804E-BDFF-A7D008BD44A0}"/>
              </a:ext>
            </a:extLst>
          </p:cNvPr>
          <p:cNvPicPr>
            <a:picLocks noChangeAspect="1"/>
          </p:cNvPicPr>
          <p:nvPr/>
        </p:nvPicPr>
        <p:blipFill>
          <a:blip r:embed="rId3"/>
          <a:stretch>
            <a:fillRect/>
          </a:stretch>
        </p:blipFill>
        <p:spPr>
          <a:xfrm>
            <a:off x="1981200" y="2614624"/>
            <a:ext cx="8229600" cy="2344714"/>
          </a:xfrm>
          <a:prstGeom prst="rect">
            <a:avLst/>
          </a:prstGeom>
        </p:spPr>
      </p:pic>
      <p:sp>
        <p:nvSpPr>
          <p:cNvPr id="6" name="Rectangle 5">
            <a:extLst>
              <a:ext uri="{FF2B5EF4-FFF2-40B4-BE49-F238E27FC236}">
                <a16:creationId xmlns:a16="http://schemas.microsoft.com/office/drawing/2014/main" id="{B7BE02F9-4597-9643-8DAF-32C7D6AEC4FB}"/>
              </a:ext>
            </a:extLst>
          </p:cNvPr>
          <p:cNvSpPr/>
          <p:nvPr/>
        </p:nvSpPr>
        <p:spPr>
          <a:xfrm>
            <a:off x="1981200" y="5257801"/>
            <a:ext cx="8210149" cy="954107"/>
          </a:xfrm>
          <a:prstGeom prst="rect">
            <a:avLst/>
          </a:prstGeom>
          <a:solidFill>
            <a:schemeClr val="accent1"/>
          </a:solidFill>
        </p:spPr>
        <p:txBody>
          <a:bodyPr wrap="square">
            <a:spAutoFit/>
          </a:bodyPr>
          <a:lstStyle/>
          <a:p>
            <a:pPr marL="400050" lvl="1" algn="ctr" eaLnBrk="0" hangingPunct="0">
              <a:spcBef>
                <a:spcPct val="20000"/>
              </a:spcBef>
            </a:pPr>
            <a:r>
              <a:rPr lang="en-US" sz="2800" b="1" kern="0" dirty="0">
                <a:solidFill>
                  <a:schemeClr val="bg1"/>
                </a:solidFill>
                <a:latin typeface="Franklin Gothic Book"/>
              </a:rPr>
              <a:t>YES: </a:t>
            </a:r>
            <a:r>
              <a:rPr lang="en-US" sz="2800" kern="0" dirty="0">
                <a:solidFill>
                  <a:schemeClr val="bg1"/>
                </a:solidFill>
                <a:latin typeface="Franklin Gothic Book"/>
              </a:rPr>
              <a:t>Acknowledge explicitly and provide additional teaching, practice, and acknowledgment</a:t>
            </a:r>
          </a:p>
        </p:txBody>
      </p:sp>
      <p:sp>
        <p:nvSpPr>
          <p:cNvPr id="7" name="Oval 6">
            <a:extLst>
              <a:ext uri="{FF2B5EF4-FFF2-40B4-BE49-F238E27FC236}">
                <a16:creationId xmlns:a16="http://schemas.microsoft.com/office/drawing/2014/main" id="{A42D3DBD-E981-794F-8466-C16E0DED4AE7}"/>
              </a:ext>
            </a:extLst>
          </p:cNvPr>
          <p:cNvSpPr/>
          <p:nvPr/>
        </p:nvSpPr>
        <p:spPr>
          <a:xfrm>
            <a:off x="8153400" y="3810000"/>
            <a:ext cx="2057400" cy="4572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3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97527" y="-965846"/>
          <a:ext cx="11154136" cy="7132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5919859" y="5743677"/>
            <a:ext cx="5279600" cy="845600"/>
          </a:xfrm>
          <a:prstGeom prst="rect">
            <a:avLst/>
          </a:prstGeom>
        </p:spPr>
        <p:txBody>
          <a:bodyPr spcFirstLastPara="1" wrap="square" lIns="121900" tIns="121900" rIns="121900" bIns="121900" anchor="t" anchorCtr="0">
            <a:noAutofit/>
          </a:bodyPr>
          <a:lstStyle/>
          <a:p>
            <a:r>
              <a:rPr lang="en" dirty="0"/>
              <a:t>EXPECTATIONS</a:t>
            </a:r>
            <a:endParaRPr dirty="0"/>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715751" y="3637018"/>
            <a:ext cx="5724400" cy="3219975"/>
          </a:xfrm>
          <a:prstGeom prst="rect">
            <a:avLst/>
          </a:prstGeom>
          <a:noFill/>
          <a:ln>
            <a:noFill/>
          </a:ln>
        </p:spPr>
      </p:pic>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834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graphicEl>
                                              <a:dgm id="{DEEF4213-91C0-4DFA-A1E8-D6E76A9D48BD}"/>
                                            </p:graphicEl>
                                          </p:spTgt>
                                        </p:tgtEl>
                                        <p:attrNameLst>
                                          <p:attrName>style.visibility</p:attrName>
                                        </p:attrNameLst>
                                      </p:cBhvr>
                                      <p:to>
                                        <p:strVal val="visible"/>
                                      </p:to>
                                    </p:set>
                                    <p:animEffect transition="in" filter="fade">
                                      <p:cBhvr>
                                        <p:cTn id="7" dur="1000"/>
                                        <p:tgtEl>
                                          <p:spTgt spid="3">
                                            <p:graphicEl>
                                              <a:dgm id="{DEEF4213-91C0-4DFA-A1E8-D6E76A9D48BD}"/>
                                            </p:graphicEl>
                                          </p:spTgt>
                                        </p:tgtEl>
                                      </p:cBhvr>
                                    </p:animEffect>
                                    <p:anim calcmode="lin" valueType="num">
                                      <p:cBhvr>
                                        <p:cTn id="8" dur="1000" fill="hold"/>
                                        <p:tgtEl>
                                          <p:spTgt spid="3">
                                            <p:graphicEl>
                                              <a:dgm id="{DEEF4213-91C0-4DFA-A1E8-D6E76A9D48BD}"/>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3">
                                            <p:graphicEl>
                                              <a:dgm id="{DEEF4213-91C0-4DFA-A1E8-D6E76A9D48BD}"/>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graphicEl>
                                              <a:dgm id="{DEEF4213-91C0-4DFA-A1E8-D6E76A9D48BD}"/>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graphicEl>
                                              <a:dgm id="{D5C674EC-98A5-4D45-9168-E941BC46FCF6}"/>
                                            </p:graphicEl>
                                          </p:spTgt>
                                        </p:tgtEl>
                                        <p:attrNameLst>
                                          <p:attrName>style.visibility</p:attrName>
                                        </p:attrNameLst>
                                      </p:cBhvr>
                                      <p:to>
                                        <p:strVal val="visible"/>
                                      </p:to>
                                    </p:set>
                                    <p:animEffect transition="in" filter="fade">
                                      <p:cBhvr>
                                        <p:cTn id="13" dur="1000"/>
                                        <p:tgtEl>
                                          <p:spTgt spid="3">
                                            <p:graphicEl>
                                              <a:dgm id="{D5C674EC-98A5-4D45-9168-E941BC46FCF6}"/>
                                            </p:graphicEl>
                                          </p:spTgt>
                                        </p:tgtEl>
                                      </p:cBhvr>
                                    </p:animEffect>
                                    <p:anim calcmode="lin" valueType="num">
                                      <p:cBhvr>
                                        <p:cTn id="14" dur="1000" fill="hold"/>
                                        <p:tgtEl>
                                          <p:spTgt spid="3">
                                            <p:graphicEl>
                                              <a:dgm id="{D5C674EC-98A5-4D45-9168-E941BC46FCF6}"/>
                                            </p:graphic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graphicEl>
                                              <a:dgm id="{D5C674EC-98A5-4D45-9168-E941BC46FCF6}"/>
                                            </p:graphic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graphicEl>
                                              <a:dgm id="{D5C674EC-98A5-4D45-9168-E941BC46FCF6}"/>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3">
                                            <p:graphicEl>
                                              <a:dgm id="{161E2365-CB26-459A-8F0C-B10C3E646E56}"/>
                                            </p:graphicEl>
                                          </p:spTgt>
                                        </p:tgtEl>
                                        <p:attrNameLst>
                                          <p:attrName>style.visibility</p:attrName>
                                        </p:attrNameLst>
                                      </p:cBhvr>
                                      <p:to>
                                        <p:strVal val="visible"/>
                                      </p:to>
                                    </p:set>
                                    <p:animEffect transition="in" filter="fade">
                                      <p:cBhvr>
                                        <p:cTn id="19" dur="1000"/>
                                        <p:tgtEl>
                                          <p:spTgt spid="3">
                                            <p:graphicEl>
                                              <a:dgm id="{161E2365-CB26-459A-8F0C-B10C3E646E56}"/>
                                            </p:graphicEl>
                                          </p:spTgt>
                                        </p:tgtEl>
                                      </p:cBhvr>
                                    </p:animEffect>
                                    <p:anim calcmode="lin" valueType="num">
                                      <p:cBhvr>
                                        <p:cTn id="20" dur="1000" fill="hold"/>
                                        <p:tgtEl>
                                          <p:spTgt spid="3">
                                            <p:graphicEl>
                                              <a:dgm id="{161E2365-CB26-459A-8F0C-B10C3E646E56}"/>
                                            </p:graphic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graphicEl>
                                              <a:dgm id="{161E2365-CB26-459A-8F0C-B10C3E646E56}"/>
                                            </p:graphic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graphicEl>
                                              <a:dgm id="{161E2365-CB26-459A-8F0C-B10C3E646E56}"/>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3">
                                            <p:graphicEl>
                                              <a:dgm id="{219636A1-9D00-4675-967E-CA57FCDEAB1E}"/>
                                            </p:graphicEl>
                                          </p:spTgt>
                                        </p:tgtEl>
                                        <p:attrNameLst>
                                          <p:attrName>style.visibility</p:attrName>
                                        </p:attrNameLst>
                                      </p:cBhvr>
                                      <p:to>
                                        <p:strVal val="visible"/>
                                      </p:to>
                                    </p:set>
                                    <p:animEffect transition="in" filter="fade">
                                      <p:cBhvr>
                                        <p:cTn id="25" dur="1000"/>
                                        <p:tgtEl>
                                          <p:spTgt spid="3">
                                            <p:graphicEl>
                                              <a:dgm id="{219636A1-9D00-4675-967E-CA57FCDEAB1E}"/>
                                            </p:graphicEl>
                                          </p:spTgt>
                                        </p:tgtEl>
                                      </p:cBhvr>
                                    </p:animEffect>
                                    <p:anim calcmode="lin" valueType="num">
                                      <p:cBhvr>
                                        <p:cTn id="26" dur="1000" fill="hold"/>
                                        <p:tgtEl>
                                          <p:spTgt spid="3">
                                            <p:graphicEl>
                                              <a:dgm id="{219636A1-9D00-4675-967E-CA57FCDEAB1E}"/>
                                            </p:graphic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graphicEl>
                                              <a:dgm id="{219636A1-9D00-4675-967E-CA57FCDEAB1E}"/>
                                            </p:graphic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graphicEl>
                                              <a:dgm id="{219636A1-9D00-4675-967E-CA57FCDEAB1E}"/>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3">
                                            <p:graphicEl>
                                              <a:dgm id="{EE5FFD93-52F3-418C-BBBA-24CAF019EF16}"/>
                                            </p:graphicEl>
                                          </p:spTgt>
                                        </p:tgtEl>
                                        <p:attrNameLst>
                                          <p:attrName>style.visibility</p:attrName>
                                        </p:attrNameLst>
                                      </p:cBhvr>
                                      <p:to>
                                        <p:strVal val="visible"/>
                                      </p:to>
                                    </p:set>
                                    <p:animEffect transition="in" filter="fade">
                                      <p:cBhvr>
                                        <p:cTn id="31" dur="1000"/>
                                        <p:tgtEl>
                                          <p:spTgt spid="3">
                                            <p:graphicEl>
                                              <a:dgm id="{EE5FFD93-52F3-418C-BBBA-24CAF019EF16}"/>
                                            </p:graphicEl>
                                          </p:spTgt>
                                        </p:tgtEl>
                                      </p:cBhvr>
                                    </p:animEffect>
                                    <p:anim calcmode="lin" valueType="num">
                                      <p:cBhvr>
                                        <p:cTn id="32" dur="1000" fill="hold"/>
                                        <p:tgtEl>
                                          <p:spTgt spid="3">
                                            <p:graphicEl>
                                              <a:dgm id="{EE5FFD93-52F3-418C-BBBA-24CAF019EF16}"/>
                                            </p:graphic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graphicEl>
                                              <a:dgm id="{EE5FFD93-52F3-418C-BBBA-24CAF019EF16}"/>
                                            </p:graphic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graphicEl>
                                              <a:dgm id="{EE5FFD93-52F3-418C-BBBA-24CAF019EF16}"/>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3">
                                            <p:graphicEl>
                                              <a:dgm id="{B634D077-9CEB-4360-83EE-5D4C6FFB98DD}"/>
                                            </p:graphicEl>
                                          </p:spTgt>
                                        </p:tgtEl>
                                        <p:attrNameLst>
                                          <p:attrName>style.visibility</p:attrName>
                                        </p:attrNameLst>
                                      </p:cBhvr>
                                      <p:to>
                                        <p:strVal val="visible"/>
                                      </p:to>
                                    </p:set>
                                    <p:animEffect transition="in" filter="fade">
                                      <p:cBhvr>
                                        <p:cTn id="37" dur="1000"/>
                                        <p:tgtEl>
                                          <p:spTgt spid="3">
                                            <p:graphicEl>
                                              <a:dgm id="{B634D077-9CEB-4360-83EE-5D4C6FFB98DD}"/>
                                            </p:graphicEl>
                                          </p:spTgt>
                                        </p:tgtEl>
                                      </p:cBhvr>
                                    </p:animEffect>
                                    <p:anim calcmode="lin" valueType="num">
                                      <p:cBhvr>
                                        <p:cTn id="38" dur="1000" fill="hold"/>
                                        <p:tgtEl>
                                          <p:spTgt spid="3">
                                            <p:graphicEl>
                                              <a:dgm id="{B634D077-9CEB-4360-83EE-5D4C6FFB98DD}"/>
                                            </p:graphic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graphicEl>
                                              <a:dgm id="{B634D077-9CEB-4360-83EE-5D4C6FFB98DD}"/>
                                            </p:graphic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graphicEl>
                                              <a:dgm id="{B634D077-9CEB-4360-83EE-5D4C6FFB98DD}"/>
                                            </p:graphic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3">
                                            <p:graphicEl>
                                              <a:dgm id="{F51D0157-A438-46CA-8EB0-F10C3EDBB633}"/>
                                            </p:graphicEl>
                                          </p:spTgt>
                                        </p:tgtEl>
                                        <p:attrNameLst>
                                          <p:attrName>style.visibility</p:attrName>
                                        </p:attrNameLst>
                                      </p:cBhvr>
                                      <p:to>
                                        <p:strVal val="visible"/>
                                      </p:to>
                                    </p:set>
                                    <p:animEffect transition="in" filter="fade">
                                      <p:cBhvr>
                                        <p:cTn id="45" dur="1000"/>
                                        <p:tgtEl>
                                          <p:spTgt spid="3">
                                            <p:graphicEl>
                                              <a:dgm id="{F51D0157-A438-46CA-8EB0-F10C3EDBB633}"/>
                                            </p:graphicEl>
                                          </p:spTgt>
                                        </p:tgtEl>
                                      </p:cBhvr>
                                    </p:animEffect>
                                    <p:anim calcmode="lin" valueType="num">
                                      <p:cBhvr>
                                        <p:cTn id="46" dur="1000" fill="hold"/>
                                        <p:tgtEl>
                                          <p:spTgt spid="3">
                                            <p:graphicEl>
                                              <a:dgm id="{F51D0157-A438-46CA-8EB0-F10C3EDBB633}"/>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graphicEl>
                                              <a:dgm id="{F51D0157-A438-46CA-8EB0-F10C3EDBB633}"/>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graphicEl>
                                              <a:dgm id="{F51D0157-A438-46CA-8EB0-F10C3EDBB633}"/>
                                            </p:graphicEl>
                                          </p:spTgt>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3">
                                            <p:graphicEl>
                                              <a:dgm id="{173ADCC0-45AB-4F03-8B39-78AD7803ABF7}"/>
                                            </p:graphicEl>
                                          </p:spTgt>
                                        </p:tgtEl>
                                        <p:attrNameLst>
                                          <p:attrName>style.visibility</p:attrName>
                                        </p:attrNameLst>
                                      </p:cBhvr>
                                      <p:to>
                                        <p:strVal val="visible"/>
                                      </p:to>
                                    </p:set>
                                    <p:animEffect transition="in" filter="fade">
                                      <p:cBhvr>
                                        <p:cTn id="51" dur="1000"/>
                                        <p:tgtEl>
                                          <p:spTgt spid="3">
                                            <p:graphicEl>
                                              <a:dgm id="{173ADCC0-45AB-4F03-8B39-78AD7803ABF7}"/>
                                            </p:graphicEl>
                                          </p:spTgt>
                                        </p:tgtEl>
                                      </p:cBhvr>
                                    </p:animEffect>
                                    <p:anim calcmode="lin" valueType="num">
                                      <p:cBhvr>
                                        <p:cTn id="52" dur="1000" fill="hold"/>
                                        <p:tgtEl>
                                          <p:spTgt spid="3">
                                            <p:graphicEl>
                                              <a:dgm id="{173ADCC0-45AB-4F03-8B39-78AD7803ABF7}"/>
                                            </p:graphic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graphicEl>
                                              <a:dgm id="{173ADCC0-45AB-4F03-8B39-78AD7803ABF7}"/>
                                            </p:graphic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graphicEl>
                                              <a:dgm id="{173ADCC0-45AB-4F03-8B39-78AD7803ABF7}"/>
                                            </p:graphicEl>
                                          </p:spTgt>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3">
                                            <p:graphicEl>
                                              <a:dgm id="{5F2F90E6-CF6C-47CE-A6A2-78658417800F}"/>
                                            </p:graphicEl>
                                          </p:spTgt>
                                        </p:tgtEl>
                                        <p:attrNameLst>
                                          <p:attrName>style.visibility</p:attrName>
                                        </p:attrNameLst>
                                      </p:cBhvr>
                                      <p:to>
                                        <p:strVal val="visible"/>
                                      </p:to>
                                    </p:set>
                                    <p:animEffect transition="in" filter="fade">
                                      <p:cBhvr>
                                        <p:cTn id="57" dur="1000"/>
                                        <p:tgtEl>
                                          <p:spTgt spid="3">
                                            <p:graphicEl>
                                              <a:dgm id="{5F2F90E6-CF6C-47CE-A6A2-78658417800F}"/>
                                            </p:graphicEl>
                                          </p:spTgt>
                                        </p:tgtEl>
                                      </p:cBhvr>
                                    </p:animEffect>
                                    <p:anim calcmode="lin" valueType="num">
                                      <p:cBhvr>
                                        <p:cTn id="58" dur="1000" fill="hold"/>
                                        <p:tgtEl>
                                          <p:spTgt spid="3">
                                            <p:graphicEl>
                                              <a:dgm id="{5F2F90E6-CF6C-47CE-A6A2-78658417800F}"/>
                                            </p:graphic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graphicEl>
                                              <a:dgm id="{5F2F90E6-CF6C-47CE-A6A2-78658417800F}"/>
                                            </p:graphic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graphicEl>
                                              <a:dgm id="{5F2F90E6-CF6C-47CE-A6A2-78658417800F}"/>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AtOnc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p:txBody>
          <a:bodyPr/>
          <a:lstStyle/>
          <a:p>
            <a:r>
              <a:rPr lang="en-US" b="1" dirty="0">
                <a:solidFill>
                  <a:schemeClr val="bg1"/>
                </a:solidFill>
              </a:rPr>
              <a:t>EXAMPLE</a:t>
            </a:r>
            <a:endParaRPr lang="en-US" b="1" dirty="0"/>
          </a:p>
        </p:txBody>
      </p:sp>
      <p:sp>
        <p:nvSpPr>
          <p:cNvPr id="4" name="TextBox 3">
            <a:extLst>
              <a:ext uri="{FF2B5EF4-FFF2-40B4-BE49-F238E27FC236}">
                <a16:creationId xmlns:a16="http://schemas.microsoft.com/office/drawing/2014/main" id="{514D7F2E-EFFA-6B46-A254-388FC7EF549D}"/>
              </a:ext>
            </a:extLst>
          </p:cNvPr>
          <p:cNvSpPr txBox="1"/>
          <p:nvPr/>
        </p:nvSpPr>
        <p:spPr>
          <a:xfrm>
            <a:off x="1981200" y="1554332"/>
            <a:ext cx="8229600" cy="954107"/>
          </a:xfrm>
          <a:prstGeom prst="rect">
            <a:avLst/>
          </a:prstGeom>
          <a:noFill/>
        </p:spPr>
        <p:txBody>
          <a:bodyPr wrap="square" rtlCol="0">
            <a:spAutoFit/>
          </a:bodyPr>
          <a:lstStyle/>
          <a:p>
            <a:r>
              <a:rPr lang="en-US" sz="2800" dirty="0">
                <a:solidFill>
                  <a:schemeClr val="bg1"/>
                </a:solidFill>
              </a:rPr>
              <a:t>Are the different school rules necessary for positive student development?</a:t>
            </a:r>
          </a:p>
        </p:txBody>
      </p:sp>
      <p:sp>
        <p:nvSpPr>
          <p:cNvPr id="6" name="Rectangle 5">
            <a:extLst>
              <a:ext uri="{FF2B5EF4-FFF2-40B4-BE49-F238E27FC236}">
                <a16:creationId xmlns:a16="http://schemas.microsoft.com/office/drawing/2014/main" id="{B7BE02F9-4597-9643-8DAF-32C7D6AEC4FB}"/>
              </a:ext>
            </a:extLst>
          </p:cNvPr>
          <p:cNvSpPr/>
          <p:nvPr/>
        </p:nvSpPr>
        <p:spPr>
          <a:xfrm>
            <a:off x="1981200" y="5257801"/>
            <a:ext cx="8210149" cy="954107"/>
          </a:xfrm>
          <a:prstGeom prst="rect">
            <a:avLst/>
          </a:prstGeom>
          <a:solidFill>
            <a:schemeClr val="accent1"/>
          </a:solidFill>
        </p:spPr>
        <p:txBody>
          <a:bodyPr wrap="square">
            <a:spAutoFit/>
          </a:bodyPr>
          <a:lstStyle/>
          <a:p>
            <a:pPr marL="400050" lvl="1" algn="ctr" eaLnBrk="0" hangingPunct="0">
              <a:spcBef>
                <a:spcPct val="20000"/>
              </a:spcBef>
            </a:pPr>
            <a:r>
              <a:rPr lang="en-US" sz="2800" b="1" kern="0" dirty="0">
                <a:solidFill>
                  <a:schemeClr val="bg1"/>
                </a:solidFill>
                <a:latin typeface="Franklin Gothic Book"/>
              </a:rPr>
              <a:t>NO: Change the rules to align more with home and neighborhood</a:t>
            </a:r>
          </a:p>
        </p:txBody>
      </p:sp>
      <p:pic>
        <p:nvPicPr>
          <p:cNvPr id="11" name="Content Placeholder 4">
            <a:extLst>
              <a:ext uri="{FF2B5EF4-FFF2-40B4-BE49-F238E27FC236}">
                <a16:creationId xmlns:a16="http://schemas.microsoft.com/office/drawing/2014/main" id="{7B4C5F3E-20DD-A049-B335-43DBCF77040A}"/>
              </a:ext>
            </a:extLst>
          </p:cNvPr>
          <p:cNvPicPr>
            <a:picLocks noChangeAspect="1"/>
          </p:cNvPicPr>
          <p:nvPr/>
        </p:nvPicPr>
        <p:blipFill>
          <a:blip r:embed="rId3"/>
          <a:stretch>
            <a:fillRect/>
          </a:stretch>
        </p:blipFill>
        <p:spPr>
          <a:xfrm>
            <a:off x="1981200" y="2848113"/>
            <a:ext cx="8229600" cy="1877739"/>
          </a:xfrm>
          <a:prstGeom prst="rect">
            <a:avLst/>
          </a:prstGeom>
        </p:spPr>
      </p:pic>
      <p:sp>
        <p:nvSpPr>
          <p:cNvPr id="12" name="Oval 11">
            <a:extLst>
              <a:ext uri="{FF2B5EF4-FFF2-40B4-BE49-F238E27FC236}">
                <a16:creationId xmlns:a16="http://schemas.microsoft.com/office/drawing/2014/main" id="{1709908B-AF5A-6F46-9C3A-FD0D00C18A20}"/>
              </a:ext>
            </a:extLst>
          </p:cNvPr>
          <p:cNvSpPr/>
          <p:nvPr/>
        </p:nvSpPr>
        <p:spPr>
          <a:xfrm>
            <a:off x="5791200" y="3366324"/>
            <a:ext cx="2133600" cy="67227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38D7EF3-ECF9-B643-BDA9-23DD5E06A56A}"/>
              </a:ext>
            </a:extLst>
          </p:cNvPr>
          <p:cNvSpPr/>
          <p:nvPr/>
        </p:nvSpPr>
        <p:spPr>
          <a:xfrm>
            <a:off x="8077200" y="3975924"/>
            <a:ext cx="2133600" cy="67227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7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10" name="Title 1">
            <a:extLst>
              <a:ext uri="{FF2B5EF4-FFF2-40B4-BE49-F238E27FC236}">
                <a16:creationId xmlns:a16="http://schemas.microsoft.com/office/drawing/2014/main" id="{0BF3462B-62BA-3641-A5BD-8E57E2DE32E8}"/>
              </a:ext>
            </a:extLst>
          </p:cNvPr>
          <p:cNvSpPr txBox="1">
            <a:spLocks/>
          </p:cNvSpPr>
          <p:nvPr/>
        </p:nvSpPr>
        <p:spPr>
          <a:xfrm>
            <a:off x="363747" y="310036"/>
            <a:ext cx="11464505" cy="117530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sz="2800" kern="0" dirty="0">
                <a:ea typeface="+mj-lt"/>
                <a:cs typeface="+mj-lt"/>
              </a:rPr>
              <a:t>A tool for identifying student voice &amp; integrating into school and classroom expectations and routines:</a:t>
            </a:r>
            <a:endParaRPr lang="en-US" sz="2800" kern="0" dirty="0"/>
          </a:p>
        </p:txBody>
      </p:sp>
      <p:sp>
        <p:nvSpPr>
          <p:cNvPr id="15" name="Content Placeholder 2">
            <a:extLst>
              <a:ext uri="{FF2B5EF4-FFF2-40B4-BE49-F238E27FC236}">
                <a16:creationId xmlns:a16="http://schemas.microsoft.com/office/drawing/2014/main" id="{651408C9-1B7B-3A42-AF47-682DBBC7EA93}"/>
              </a:ext>
            </a:extLst>
          </p:cNvPr>
          <p:cNvSpPr txBox="1">
            <a:spLocks/>
          </p:cNvSpPr>
          <p:nvPr/>
        </p:nvSpPr>
        <p:spPr>
          <a:xfrm>
            <a:off x="1847514" y="1867858"/>
            <a:ext cx="6455764" cy="4680106"/>
          </a:xfrm>
          <a:prstGeom prst="rect">
            <a:avLst/>
          </a:prstGeom>
        </p:spPr>
        <p:txBody>
          <a:bodyPr vert="horz" lIns="91440" tIns="45720" rIns="91440" bIns="45720" rtlCol="0"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6300" b="0" i="0" u="none" strike="noStrike" kern="1200" cap="none" spc="0" normalizeH="0" baseline="0" noProof="0" dirty="0">
                <a:ln>
                  <a:noFill/>
                </a:ln>
                <a:solidFill>
                  <a:schemeClr val="accent5"/>
                </a:solidFill>
                <a:effectLst/>
                <a:uLnTx/>
                <a:uFillTx/>
                <a:latin typeface="Calibri" panose="020F0502020204030204"/>
                <a:ea typeface="+mn-ea"/>
                <a:cs typeface="+mn-cs"/>
              </a:rPr>
              <a:t>Validation</a:t>
            </a:r>
            <a:endParaRPr kumimoji="0" lang="en-US" sz="6300" b="0" i="0" u="none" strike="noStrike" kern="1200" cap="none" spc="0" normalizeH="0" baseline="0" noProof="0" dirty="0">
              <a:ln>
                <a:noFill/>
              </a:ln>
              <a:solidFill>
                <a:schemeClr val="accent5"/>
              </a:solidFill>
              <a:effectLst/>
              <a:uLnTx/>
              <a:uFillTx/>
              <a:latin typeface="Calibri" panose="020F0502020204030204"/>
              <a:ea typeface="+mn-ea"/>
              <a:cs typeface="Calibri" panose="020F050202020403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6300" b="0" i="0" u="none" strike="noStrike" kern="1200" cap="none" spc="0" normalizeH="0" baseline="0" noProof="0" dirty="0">
                <a:ln>
                  <a:noFill/>
                </a:ln>
                <a:solidFill>
                  <a:schemeClr val="bg1"/>
                </a:solidFill>
                <a:effectLst/>
                <a:uLnTx/>
                <a:uFillTx/>
                <a:latin typeface="Calibri" panose="020F0502020204030204"/>
                <a:ea typeface="+mn-ea"/>
                <a:cs typeface="+mn-cs"/>
              </a:rPr>
              <a:t>legitimizing aspects of students’ cultures that have historically been seen as illegitimate by the dominant culture.</a:t>
            </a: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6300" b="0" i="0" u="none" strike="noStrike" kern="1200" cap="none" spc="0" normalizeH="0" baseline="0" noProof="0" dirty="0">
              <a:ln>
                <a:noFill/>
              </a:ln>
              <a:solidFill>
                <a:schemeClr val="bg1"/>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6300" b="0" i="0" u="none" strike="noStrike" kern="1200" cap="none" spc="0" normalizeH="0" baseline="0" noProof="0" dirty="0">
                <a:ln>
                  <a:noFill/>
                </a:ln>
                <a:solidFill>
                  <a:schemeClr val="accent5"/>
                </a:solidFill>
                <a:effectLst/>
                <a:uLnTx/>
                <a:uFillTx/>
                <a:latin typeface="Calibri" panose="020F0502020204030204"/>
                <a:ea typeface="+mn-ea"/>
                <a:cs typeface="+mn-cs"/>
              </a:rPr>
              <a:t>Affirmation</a:t>
            </a:r>
            <a:endParaRPr kumimoji="0" lang="en-US" sz="6300" b="0" i="0" u="none" strike="noStrike" kern="1200" cap="none" spc="0" normalizeH="0" baseline="0" noProof="0" dirty="0">
              <a:ln>
                <a:noFill/>
              </a:ln>
              <a:solidFill>
                <a:schemeClr val="accent5"/>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6300" b="0" i="0" u="none" strike="noStrike" kern="1200" cap="none" spc="0" normalizeH="0" baseline="0" noProof="0" dirty="0">
                <a:ln>
                  <a:noFill/>
                </a:ln>
                <a:solidFill>
                  <a:schemeClr val="bg1"/>
                </a:solidFill>
                <a:effectLst/>
                <a:uLnTx/>
                <a:uFillTx/>
                <a:latin typeface="Calibri" panose="020F0502020204030204"/>
                <a:ea typeface="+mn-ea"/>
                <a:cs typeface="+mn-cs"/>
              </a:rPr>
              <a:t>explicitly acknowledging the worth of students’ cultures and learning histories.</a:t>
            </a: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6300" b="0" i="0" u="none" strike="noStrike" kern="1200" cap="none" spc="0" normalizeH="0" baseline="0" noProof="0" dirty="0">
              <a:ln>
                <a:noFill/>
              </a:ln>
              <a:solidFill>
                <a:schemeClr val="bg1"/>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6300" b="0" i="0" u="none" strike="noStrike" kern="1200" cap="none" spc="0" normalizeH="0" baseline="0" noProof="0" dirty="0">
                <a:ln>
                  <a:noFill/>
                </a:ln>
                <a:solidFill>
                  <a:schemeClr val="accent5"/>
                </a:solidFill>
                <a:effectLst/>
                <a:uLnTx/>
                <a:uFillTx/>
                <a:latin typeface="Calibri" panose="020F0502020204030204"/>
                <a:ea typeface="+mn-ea"/>
                <a:cs typeface="+mn-cs"/>
              </a:rPr>
              <a:t>Building</a:t>
            </a:r>
            <a:endParaRPr kumimoji="0" lang="en-US" sz="6300" b="0" i="0" u="none" strike="noStrike" kern="1200" cap="none" spc="0" normalizeH="0" baseline="0" noProof="0" dirty="0">
              <a:ln>
                <a:noFill/>
              </a:ln>
              <a:solidFill>
                <a:schemeClr val="accent5"/>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6300" b="0" i="0" u="none" strike="noStrike" kern="1200" cap="none" spc="0" normalizeH="0" baseline="0" noProof="0" dirty="0">
                <a:ln>
                  <a:noFill/>
                </a:ln>
                <a:solidFill>
                  <a:schemeClr val="bg1"/>
                </a:solidFill>
                <a:effectLst/>
                <a:uLnTx/>
                <a:uFillTx/>
                <a:latin typeface="Calibri" panose="020F0502020204030204"/>
                <a:ea typeface="+mn-ea"/>
                <a:cs typeface="+mn-cs"/>
              </a:rPr>
              <a:t>providing specific instruction regarding why certain student behaviors are necessary in certain school settings. </a:t>
            </a: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63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6300" b="0" i="0" u="none" strike="noStrike" kern="1200" cap="none" spc="0" normalizeH="0" baseline="0" noProof="0" dirty="0">
                <a:ln>
                  <a:noFill/>
                </a:ln>
                <a:solidFill>
                  <a:schemeClr val="accent5"/>
                </a:solidFill>
                <a:effectLst/>
                <a:uLnTx/>
                <a:uFillTx/>
                <a:latin typeface="Calibri" panose="020F0502020204030204"/>
                <a:ea typeface="+mn-ea"/>
                <a:cs typeface="+mn-cs"/>
              </a:rPr>
              <a:t>Bridging </a:t>
            </a:r>
            <a:endParaRPr kumimoji="0" lang="en-US" sz="6300" b="0" i="0" u="none" strike="noStrike" kern="1200" cap="none" spc="0" normalizeH="0" baseline="0" noProof="0" dirty="0">
              <a:ln>
                <a:noFill/>
              </a:ln>
              <a:solidFill>
                <a:schemeClr val="accent5"/>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6300" b="0" i="0" u="none" strike="noStrike" kern="1200" cap="none" spc="0" normalizeH="0" baseline="0" noProof="0" dirty="0">
                <a:ln>
                  <a:noFill/>
                </a:ln>
                <a:solidFill>
                  <a:schemeClr val="bg1"/>
                </a:solidFill>
                <a:effectLst/>
                <a:uLnTx/>
                <a:uFillTx/>
                <a:latin typeface="Calibri" panose="020F0502020204030204"/>
                <a:ea typeface="+mn-ea"/>
                <a:cs typeface="+mn-cs"/>
              </a:rPr>
              <a:t>giving the student opportunities to practice and build fluency in school behaviors</a:t>
            </a: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 with performance feedback. </a:t>
            </a: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B0FBBADD-0020-954C-A20E-CDF693721A10}"/>
              </a:ext>
            </a:extLst>
          </p:cNvPr>
          <p:cNvSpPr txBox="1"/>
          <p:nvPr/>
        </p:nvSpPr>
        <p:spPr>
          <a:xfrm>
            <a:off x="554636" y="1485341"/>
            <a:ext cx="1603948" cy="4401205"/>
          </a:xfrm>
          <a:prstGeom prst="rect">
            <a:avLst/>
          </a:prstGeom>
          <a:noFill/>
        </p:spPr>
        <p:txBody>
          <a:bodyPr wrap="square" rtlCol="0">
            <a:spAutoFit/>
          </a:bodyPr>
          <a:lstStyle/>
          <a:p>
            <a:pPr algn="ctr"/>
            <a:r>
              <a:rPr lang="en-US" sz="4000" b="1" u="sng" dirty="0">
                <a:solidFill>
                  <a:schemeClr val="accent5"/>
                </a:solidFill>
              </a:rPr>
              <a:t>V</a:t>
            </a:r>
          </a:p>
          <a:p>
            <a:pPr algn="ctr"/>
            <a:endParaRPr lang="en-US" sz="4000" b="1" u="sng" dirty="0">
              <a:solidFill>
                <a:schemeClr val="accent5"/>
              </a:solidFill>
            </a:endParaRPr>
          </a:p>
          <a:p>
            <a:pPr algn="ctr"/>
            <a:r>
              <a:rPr lang="en-US" sz="4000" b="1" u="sng" dirty="0">
                <a:solidFill>
                  <a:schemeClr val="accent5"/>
                </a:solidFill>
              </a:rPr>
              <a:t>A</a:t>
            </a:r>
          </a:p>
          <a:p>
            <a:pPr algn="ctr"/>
            <a:endParaRPr lang="en-US" sz="4000" b="1" u="sng" dirty="0">
              <a:solidFill>
                <a:schemeClr val="accent5"/>
              </a:solidFill>
            </a:endParaRPr>
          </a:p>
          <a:p>
            <a:pPr algn="ctr"/>
            <a:r>
              <a:rPr lang="en-US" sz="4000" b="1" u="sng" dirty="0">
                <a:solidFill>
                  <a:schemeClr val="accent5"/>
                </a:solidFill>
              </a:rPr>
              <a:t>B</a:t>
            </a:r>
          </a:p>
          <a:p>
            <a:pPr algn="ctr"/>
            <a:endParaRPr lang="en-US" sz="4000" b="1" u="sng" dirty="0">
              <a:solidFill>
                <a:schemeClr val="accent5"/>
              </a:solidFill>
            </a:endParaRPr>
          </a:p>
          <a:p>
            <a:pPr algn="ctr"/>
            <a:r>
              <a:rPr lang="en-US" sz="4000" b="1" u="sng" dirty="0">
                <a:solidFill>
                  <a:schemeClr val="accent5"/>
                </a:solidFill>
              </a:rPr>
              <a:t>B</a:t>
            </a:r>
          </a:p>
        </p:txBody>
      </p:sp>
      <p:pic>
        <p:nvPicPr>
          <p:cNvPr id="16" name="Picture 15">
            <a:hlinkClick r:id="rId3"/>
            <a:extLst>
              <a:ext uri="{FF2B5EF4-FFF2-40B4-BE49-F238E27FC236}">
                <a16:creationId xmlns:a16="http://schemas.microsoft.com/office/drawing/2014/main" id="{8D803359-FD18-F647-BFFA-F0912EEFB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279" y="1690688"/>
            <a:ext cx="3690124" cy="1879874"/>
          </a:xfrm>
          <a:prstGeom prst="rect">
            <a:avLst/>
          </a:prstGeom>
        </p:spPr>
      </p:pic>
      <p:pic>
        <p:nvPicPr>
          <p:cNvPr id="17" name="Picture 16">
            <a:hlinkClick r:id="rId5"/>
            <a:extLst>
              <a:ext uri="{FF2B5EF4-FFF2-40B4-BE49-F238E27FC236}">
                <a16:creationId xmlns:a16="http://schemas.microsoft.com/office/drawing/2014/main" id="{905B70E2-523F-7B4D-82C6-009C6EB23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278" y="4063134"/>
            <a:ext cx="3690125" cy="1823412"/>
          </a:xfrm>
          <a:prstGeom prst="rect">
            <a:avLst/>
          </a:prstGeom>
        </p:spPr>
      </p:pic>
    </p:spTree>
    <p:extLst>
      <p:ext uri="{BB962C8B-B14F-4D97-AF65-F5344CB8AC3E}">
        <p14:creationId xmlns:p14="http://schemas.microsoft.com/office/powerpoint/2010/main" val="376316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35" name="Round Diagonal Corner Rectangle 34">
            <a:extLst>
              <a:ext uri="{FF2B5EF4-FFF2-40B4-BE49-F238E27FC236}">
                <a16:creationId xmlns:a16="http://schemas.microsoft.com/office/drawing/2014/main" id="{7CF2FE3C-C884-E946-B609-211ECF11D8DE}"/>
              </a:ext>
            </a:extLst>
          </p:cNvPr>
          <p:cNvSpPr/>
          <p:nvPr/>
        </p:nvSpPr>
        <p:spPr>
          <a:xfrm>
            <a:off x="215495" y="736268"/>
            <a:ext cx="3345912" cy="2630027"/>
          </a:xfrm>
          <a:prstGeom prst="round2DiagRect">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Steps for a Personal Matrix Activity</a:t>
            </a:r>
            <a:endParaRPr lang="en-US" sz="4000" dirty="0"/>
          </a:p>
        </p:txBody>
      </p:sp>
      <p:graphicFrame>
        <p:nvGraphicFramePr>
          <p:cNvPr id="22" name="Diagram 22">
            <a:extLst>
              <a:ext uri="{FF2B5EF4-FFF2-40B4-BE49-F238E27FC236}">
                <a16:creationId xmlns:a16="http://schemas.microsoft.com/office/drawing/2014/main" id="{21F58E7F-FA1F-4A9F-8C5F-0AD0D5252B27}"/>
              </a:ext>
            </a:extLst>
          </p:cNvPr>
          <p:cNvGraphicFramePr/>
          <p:nvPr>
            <p:extLst>
              <p:ext uri="{D42A27DB-BD31-4B8C-83A1-F6EECF244321}">
                <p14:modId xmlns:p14="http://schemas.microsoft.com/office/powerpoint/2010/main" val="1507018944"/>
              </p:ext>
            </p:extLst>
          </p:nvPr>
        </p:nvGraphicFramePr>
        <p:xfrm>
          <a:off x="3856892" y="735842"/>
          <a:ext cx="7197969" cy="5807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6294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926894" y="1473421"/>
            <a:ext cx="10338212" cy="4362511"/>
          </a:xfrm>
        </p:spPr>
        <p:txBody>
          <a:bodyPr/>
          <a:lstStyle/>
          <a:p>
            <a:pPr eaLnBrk="1" hangingPunct="1">
              <a:lnSpc>
                <a:spcPct val="150000"/>
              </a:lnSpc>
              <a:buClr>
                <a:schemeClr val="bg1"/>
              </a:buClr>
              <a:buSzPct val="80000"/>
            </a:pPr>
            <a:endParaRPr lang="en-US" sz="2600" dirty="0"/>
          </a:p>
          <a:p>
            <a:pPr eaLnBrk="1" hangingPunct="1">
              <a:lnSpc>
                <a:spcPct val="90000"/>
              </a:lnSpc>
              <a:buClr>
                <a:schemeClr val="bg1"/>
              </a:buClr>
              <a:buSzPct val="80000"/>
            </a:pPr>
            <a:r>
              <a:rPr lang="en-US" sz="2600" dirty="0">
                <a:ea typeface="ＭＳ Ｐゴシック" pitchFamily="-108" charset="-128"/>
                <a:cs typeface="ＭＳ Ｐゴシック" pitchFamily="-108" charset="-128"/>
              </a:rPr>
              <a:t>Review the steps to the Personal Matrix activity. Plan when and how you could complete this activity with students to inform the development of your school matrix.</a:t>
            </a:r>
            <a:endParaRPr lang="en-US" sz="2600" dirty="0"/>
          </a:p>
          <a:p>
            <a:pPr eaLnBrk="1" hangingPunct="1">
              <a:lnSpc>
                <a:spcPct val="90000"/>
              </a:lnSpc>
            </a:pPr>
            <a:endParaRPr lang="en-US" sz="2600" b="1" dirty="0">
              <a:ea typeface="ＭＳ Ｐゴシック" pitchFamily="-108" charset="-128"/>
              <a:cs typeface="ＭＳ Ｐゴシック" pitchFamily="-108" charset="-128"/>
            </a:endParaRPr>
          </a:p>
          <a:p>
            <a:pPr eaLnBrk="1" hangingPunct="1">
              <a:lnSpc>
                <a:spcPct val="90000"/>
              </a:lnSpc>
            </a:pPr>
            <a:endParaRPr lang="en-US" sz="2600" dirty="0">
              <a:ea typeface="ＭＳ Ｐゴシック" pitchFamily="-108" charset="-128"/>
              <a:cs typeface="ＭＳ Ｐゴシック" pitchFamily="-108" charset="-128"/>
            </a:endParaRPr>
          </a:p>
          <a:p>
            <a:pPr eaLnBrk="1" hangingPunct="1">
              <a:lnSpc>
                <a:spcPct val="90000"/>
              </a:lnSpc>
              <a:buClr>
                <a:schemeClr val="bg1"/>
              </a:buClr>
              <a:buSzPct val="80000"/>
            </a:pPr>
            <a:r>
              <a:rPr lang="en-US" sz="2600" dirty="0">
                <a:ea typeface="ＭＳ Ｐゴシック" pitchFamily="-108" charset="-128"/>
                <a:cs typeface="ＭＳ Ｐゴシック" pitchFamily="-108" charset="-128"/>
              </a:rPr>
              <a:t>Add items to your </a:t>
            </a:r>
            <a:r>
              <a:rPr lang="en-US" sz="2600" b="1" dirty="0">
                <a:ea typeface="ＭＳ Ｐゴシック" pitchFamily="-108" charset="-128"/>
                <a:cs typeface="ＭＳ Ｐゴシック" pitchFamily="-108" charset="-128"/>
              </a:rPr>
              <a:t>Action Plan</a:t>
            </a:r>
            <a:r>
              <a:rPr lang="en-US" sz="2600" dirty="0">
                <a:ea typeface="ＭＳ Ｐゴシック" pitchFamily="-108" charset="-128"/>
                <a:cs typeface="ＭＳ Ｐゴシック" pitchFamily="-108" charset="-128"/>
              </a:rPr>
              <a:t> as necessary</a:t>
            </a:r>
          </a:p>
          <a:p>
            <a:pPr eaLnBrk="1" hangingPunct="1">
              <a:lnSpc>
                <a:spcPct val="90000"/>
              </a:lnSpc>
            </a:pPr>
            <a:endParaRPr lang="en-US" sz="2600" dirty="0">
              <a:ea typeface="ＭＳ Ｐゴシック" pitchFamily="-108" charset="-128"/>
              <a:cs typeface="ＭＳ Ｐゴシック" pitchFamily="-108" charset="-128"/>
            </a:endParaRPr>
          </a:p>
          <a:p>
            <a:pPr marL="0" indent="0">
              <a:buNone/>
            </a:pPr>
            <a:endParaRPr lang="en-US" sz="2600" dirty="0"/>
          </a:p>
          <a:p>
            <a:pPr marL="203195" indent="0">
              <a:lnSpc>
                <a:spcPct val="150000"/>
              </a:lnSpc>
              <a:spcBef>
                <a:spcPts val="800"/>
              </a:spcBef>
              <a:buClr>
                <a:schemeClr val="bg1"/>
              </a:buClr>
              <a:buSzPct val="80000"/>
              <a:buNone/>
            </a:pPr>
            <a:r>
              <a:rPr lang="en-US" sz="2600" dirty="0">
                <a:solidFill>
                  <a:schemeClr val="bg1"/>
                </a:solidFill>
              </a:rPr>
              <a:t>			</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13349" y="467463"/>
            <a:ext cx="9959558" cy="845600"/>
          </a:xfrm>
        </p:spPr>
        <p:txBody>
          <a:bodyPr/>
          <a:lstStyle/>
          <a:p>
            <a:r>
              <a:rPr lang="en-US" dirty="0"/>
              <a:t>ACTIVITY: PERSONAL MATRIX</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415653" y="5264948"/>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AA0E60BC-04FA-ED44-9C65-620C9D870A33}"/>
              </a:ext>
            </a:extLst>
          </p:cNvPr>
          <p:cNvSpPr txBox="1"/>
          <p:nvPr/>
        </p:nvSpPr>
        <p:spPr>
          <a:xfrm>
            <a:off x="10033116" y="5335335"/>
            <a:ext cx="19822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10 minutes</a:t>
            </a:r>
          </a:p>
        </p:txBody>
      </p:sp>
      <p:grpSp>
        <p:nvGrpSpPr>
          <p:cNvPr id="55" name="Google Shape;6464;p67">
            <a:extLst>
              <a:ext uri="{FF2B5EF4-FFF2-40B4-BE49-F238E27FC236}">
                <a16:creationId xmlns:a16="http://schemas.microsoft.com/office/drawing/2014/main" id="{D0ED43A2-20C0-4144-9FA1-99E84B13DC37}"/>
              </a:ext>
            </a:extLst>
          </p:cNvPr>
          <p:cNvGrpSpPr/>
          <p:nvPr/>
        </p:nvGrpSpPr>
        <p:grpSpPr>
          <a:xfrm>
            <a:off x="7746565" y="5282322"/>
            <a:ext cx="537983" cy="529304"/>
            <a:chOff x="4674908" y="3682271"/>
            <a:chExt cx="371966" cy="371966"/>
          </a:xfrm>
        </p:grpSpPr>
        <p:sp>
          <p:nvSpPr>
            <p:cNvPr id="57" name="Google Shape;6465;p67">
              <a:extLst>
                <a:ext uri="{FF2B5EF4-FFF2-40B4-BE49-F238E27FC236}">
                  <a16:creationId xmlns:a16="http://schemas.microsoft.com/office/drawing/2014/main" id="{16B60F48-6FFA-3448-B8B3-7443B31DC573}"/>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6466;p67">
              <a:extLst>
                <a:ext uri="{FF2B5EF4-FFF2-40B4-BE49-F238E27FC236}">
                  <a16:creationId xmlns:a16="http://schemas.microsoft.com/office/drawing/2014/main" id="{3348FC0A-D9B4-6243-B58A-F509FC1D2AD7}"/>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6467;p67">
              <a:extLst>
                <a:ext uri="{FF2B5EF4-FFF2-40B4-BE49-F238E27FC236}">
                  <a16:creationId xmlns:a16="http://schemas.microsoft.com/office/drawing/2014/main" id="{19FC367D-A509-1E43-A2DB-5A7C1513288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468;p67">
              <a:extLst>
                <a:ext uri="{FF2B5EF4-FFF2-40B4-BE49-F238E27FC236}">
                  <a16:creationId xmlns:a16="http://schemas.microsoft.com/office/drawing/2014/main" id="{E434D603-6FC7-5E42-BB74-00FDB25B646E}"/>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TextBox 60">
            <a:extLst>
              <a:ext uri="{FF2B5EF4-FFF2-40B4-BE49-F238E27FC236}">
                <a16:creationId xmlns:a16="http://schemas.microsoft.com/office/drawing/2014/main" id="{FD5D04E3-9842-9E4F-891A-E49AD025701B}"/>
              </a:ext>
            </a:extLst>
          </p:cNvPr>
          <p:cNvSpPr txBox="1"/>
          <p:nvPr/>
        </p:nvSpPr>
        <p:spPr>
          <a:xfrm>
            <a:off x="8320339" y="5341046"/>
            <a:ext cx="1364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Teams</a:t>
            </a:r>
          </a:p>
        </p:txBody>
      </p:sp>
    </p:spTree>
    <p:extLst>
      <p:ext uri="{BB962C8B-B14F-4D97-AF65-F5344CB8AC3E}">
        <p14:creationId xmlns:p14="http://schemas.microsoft.com/office/powerpoint/2010/main" val="1950130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1"/>
        <p:cNvGrpSpPr/>
        <p:nvPr/>
      </p:nvGrpSpPr>
      <p:grpSpPr>
        <a:xfrm>
          <a:off x="0" y="0"/>
          <a:ext cx="0" cy="0"/>
          <a:chOff x="0" y="0"/>
          <a:chExt cx="0" cy="0"/>
        </a:xfrm>
      </p:grpSpPr>
      <p:sp>
        <p:nvSpPr>
          <p:cNvPr id="309" name="Google Shape;309;p31"/>
          <p:cNvSpPr txBox="1">
            <a:spLocks noGrp="1"/>
          </p:cNvSpPr>
          <p:nvPr>
            <p:ph type="title" idx="15"/>
          </p:nvPr>
        </p:nvSpPr>
        <p:spPr>
          <a:xfrm>
            <a:off x="813349" y="467463"/>
            <a:ext cx="9378000" cy="845600"/>
          </a:xfrm>
          <a:prstGeom prst="rect">
            <a:avLst/>
          </a:prstGeom>
        </p:spPr>
        <p:txBody>
          <a:bodyPr spcFirstLastPara="1" wrap="square" lIns="121900" tIns="121900" rIns="121900" bIns="121900" anchor="t" anchorCtr="0">
            <a:noAutofit/>
          </a:bodyPr>
          <a:lstStyle/>
          <a:p>
            <a:r>
              <a:rPr lang="en">
                <a:solidFill>
                  <a:schemeClr val="lt1"/>
                </a:solidFill>
                <a:latin typeface="Poppins SemiBold"/>
                <a:ea typeface="Poppins SemiBold"/>
                <a:cs typeface="Poppins SemiBold"/>
                <a:sym typeface="Poppins SemiBold"/>
              </a:rPr>
              <a:t>AGENDA &amp; FOLLOW-UP</a:t>
            </a:r>
            <a:endParaRPr>
              <a:solidFill>
                <a:schemeClr val="lt1"/>
              </a:solidFill>
              <a:latin typeface="Poppins SemiBold"/>
              <a:ea typeface="Poppins SemiBold"/>
              <a:cs typeface="Poppins SemiBold"/>
              <a:sym typeface="Poppins SemiBold"/>
            </a:endParaRPr>
          </a:p>
        </p:txBody>
      </p:sp>
      <p:grpSp>
        <p:nvGrpSpPr>
          <p:cNvPr id="23" name="Google Shape;1742;p61">
            <a:extLst>
              <a:ext uri="{FF2B5EF4-FFF2-40B4-BE49-F238E27FC236}">
                <a16:creationId xmlns:a16="http://schemas.microsoft.com/office/drawing/2014/main" id="{FEE19C6C-463C-4B57-BD45-1557F1CB3CC0}"/>
              </a:ext>
            </a:extLst>
          </p:cNvPr>
          <p:cNvGrpSpPr/>
          <p:nvPr/>
        </p:nvGrpSpPr>
        <p:grpSpPr>
          <a:xfrm flipH="1">
            <a:off x="8547993" y="1293255"/>
            <a:ext cx="4202407" cy="2341303"/>
            <a:chOff x="4411970" y="1801825"/>
            <a:chExt cx="734586" cy="409262"/>
          </a:xfrm>
          <a:solidFill>
            <a:schemeClr val="accent4"/>
          </a:solidFill>
        </p:grpSpPr>
        <p:sp>
          <p:nvSpPr>
            <p:cNvPr id="24" name="Google Shape;1743;p61">
              <a:extLst>
                <a:ext uri="{FF2B5EF4-FFF2-40B4-BE49-F238E27FC236}">
                  <a16:creationId xmlns:a16="http://schemas.microsoft.com/office/drawing/2014/main" id="{F2E7A01C-69D8-4C9C-BCBB-6C969973611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sym typeface="Arial"/>
              </a:endParaRPr>
            </a:p>
          </p:txBody>
        </p:sp>
        <p:sp>
          <p:nvSpPr>
            <p:cNvPr id="25" name="Google Shape;1744;p61">
              <a:extLst>
                <a:ext uri="{FF2B5EF4-FFF2-40B4-BE49-F238E27FC236}">
                  <a16:creationId xmlns:a16="http://schemas.microsoft.com/office/drawing/2014/main" id="{B3E16F3E-106D-493C-BF43-AB3DAA88A03C}"/>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sym typeface="Arial"/>
              </a:endParaRPr>
            </a:p>
          </p:txBody>
        </p:sp>
      </p:grpSp>
      <p:sp>
        <p:nvSpPr>
          <p:cNvPr id="2" name="TextBox 1">
            <a:extLst>
              <a:ext uri="{FF2B5EF4-FFF2-40B4-BE49-F238E27FC236}">
                <a16:creationId xmlns:a16="http://schemas.microsoft.com/office/drawing/2014/main" id="{1512F048-BBBF-441F-9E83-30B18BC25B7A}"/>
              </a:ext>
            </a:extLst>
          </p:cNvPr>
          <p:cNvSpPr txBox="1"/>
          <p:nvPr/>
        </p:nvSpPr>
        <p:spPr>
          <a:xfrm>
            <a:off x="8746924" y="1593441"/>
            <a:ext cx="2775805" cy="1200329"/>
          </a:xfrm>
          <a:prstGeom prst="rect">
            <a:avLst/>
          </a:prstGeom>
          <a:noFill/>
        </p:spPr>
        <p:txBody>
          <a:bodyPr wrap="square" rtlCol="0" anchor="ctr">
            <a:spAutoFit/>
          </a:bodyPr>
          <a:lstStyle/>
          <a:p>
            <a:pPr algn="ctr" defTabSz="1219170">
              <a:buClr>
                <a:srgbClr val="000000"/>
              </a:buClr>
            </a:pPr>
            <a:r>
              <a:rPr lang="en-US" sz="2400" kern="0">
                <a:solidFill>
                  <a:srgbClr val="FFFFFF"/>
                </a:solidFill>
                <a:latin typeface="Poppins Medium" panose="020B0604020202020204" charset="0"/>
                <a:cs typeface="Poppins Medium" panose="020B0604020202020204" charset="0"/>
                <a:sym typeface="Arial"/>
              </a:rPr>
              <a:t>What questions do you have on today’s content?</a:t>
            </a:r>
          </a:p>
        </p:txBody>
      </p:sp>
      <p:graphicFrame>
        <p:nvGraphicFramePr>
          <p:cNvPr id="17" name="Diagram 16">
            <a:extLst>
              <a:ext uri="{FF2B5EF4-FFF2-40B4-BE49-F238E27FC236}">
                <a16:creationId xmlns:a16="http://schemas.microsoft.com/office/drawing/2014/main" id="{69D9BE10-114C-4C8D-9A0D-69D422F36F34}"/>
              </a:ext>
            </a:extLst>
          </p:cNvPr>
          <p:cNvGraphicFramePr/>
          <p:nvPr>
            <p:extLst>
              <p:ext uri="{D42A27DB-BD31-4B8C-83A1-F6EECF244321}">
                <p14:modId xmlns:p14="http://schemas.microsoft.com/office/powerpoint/2010/main" val="3775606537"/>
              </p:ext>
            </p:extLst>
          </p:nvPr>
        </p:nvGraphicFramePr>
        <p:xfrm>
          <a:off x="638798" y="1305045"/>
          <a:ext cx="7502897"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oogle Shape;1742;p61">
            <a:extLst>
              <a:ext uri="{FF2B5EF4-FFF2-40B4-BE49-F238E27FC236}">
                <a16:creationId xmlns:a16="http://schemas.microsoft.com/office/drawing/2014/main" id="{B12E9B9C-DD2B-4562-9072-C4CB8881AFDD}"/>
              </a:ext>
            </a:extLst>
          </p:cNvPr>
          <p:cNvGrpSpPr/>
          <p:nvPr/>
        </p:nvGrpSpPr>
        <p:grpSpPr>
          <a:xfrm flipH="1">
            <a:off x="7320323" y="3967355"/>
            <a:ext cx="4202407" cy="2341303"/>
            <a:chOff x="4411970" y="1801825"/>
            <a:chExt cx="734586" cy="409262"/>
          </a:xfrm>
          <a:solidFill>
            <a:schemeClr val="accent4"/>
          </a:solidFill>
        </p:grpSpPr>
        <p:sp>
          <p:nvSpPr>
            <p:cNvPr id="28" name="Google Shape;1743;p61">
              <a:extLst>
                <a:ext uri="{FF2B5EF4-FFF2-40B4-BE49-F238E27FC236}">
                  <a16:creationId xmlns:a16="http://schemas.microsoft.com/office/drawing/2014/main" id="{0DB32C16-248B-4A47-92C3-1FF8C9231805}"/>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sym typeface="Arial"/>
              </a:endParaRPr>
            </a:p>
          </p:txBody>
        </p:sp>
        <p:sp>
          <p:nvSpPr>
            <p:cNvPr id="29" name="Google Shape;1744;p61">
              <a:extLst>
                <a:ext uri="{FF2B5EF4-FFF2-40B4-BE49-F238E27FC236}">
                  <a16:creationId xmlns:a16="http://schemas.microsoft.com/office/drawing/2014/main" id="{9516BE82-B74B-4DDD-8636-E76DB9860296}"/>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D0F41"/>
                </a:solidFill>
                <a:latin typeface="Arial"/>
                <a:sym typeface="Arial"/>
              </a:endParaRPr>
            </a:p>
          </p:txBody>
        </p:sp>
      </p:grpSp>
      <p:sp>
        <p:nvSpPr>
          <p:cNvPr id="26" name="TextBox 25">
            <a:extLst>
              <a:ext uri="{FF2B5EF4-FFF2-40B4-BE49-F238E27FC236}">
                <a16:creationId xmlns:a16="http://schemas.microsoft.com/office/drawing/2014/main" id="{7D70ECEC-41EA-4B1B-9EFD-4EA42066BC5E}"/>
              </a:ext>
            </a:extLst>
          </p:cNvPr>
          <p:cNvSpPr txBox="1"/>
          <p:nvPr/>
        </p:nvSpPr>
        <p:spPr>
          <a:xfrm>
            <a:off x="7519251" y="4343638"/>
            <a:ext cx="2775805" cy="1200329"/>
          </a:xfrm>
          <a:prstGeom prst="rect">
            <a:avLst/>
          </a:prstGeom>
          <a:noFill/>
        </p:spPr>
        <p:txBody>
          <a:bodyPr wrap="square" rtlCol="0" anchor="ctr">
            <a:spAutoFit/>
          </a:bodyPr>
          <a:lstStyle/>
          <a:p>
            <a:pPr algn="ctr" defTabSz="1219170">
              <a:buClr>
                <a:srgbClr val="000000"/>
              </a:buClr>
            </a:pPr>
            <a:r>
              <a:rPr lang="en-US" sz="2400" kern="0">
                <a:solidFill>
                  <a:srgbClr val="FFFFFF"/>
                </a:solidFill>
                <a:latin typeface="Poppins Medium" panose="020B0604020202020204" charset="0"/>
                <a:cs typeface="Poppins Medium" panose="020B0604020202020204" charset="0"/>
                <a:sym typeface="Arial"/>
              </a:rPr>
              <a:t>What questions do you have on the follow-up tasks?</a:t>
            </a:r>
          </a:p>
        </p:txBody>
      </p:sp>
    </p:spTree>
    <p:extLst>
      <p:ext uri="{BB962C8B-B14F-4D97-AF65-F5344CB8AC3E}">
        <p14:creationId xmlns:p14="http://schemas.microsoft.com/office/powerpoint/2010/main" val="14673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grpSp>
        <p:nvGrpSpPr>
          <p:cNvPr id="1005" name="Google Shape;1005;p54"/>
          <p:cNvGrpSpPr/>
          <p:nvPr/>
        </p:nvGrpSpPr>
        <p:grpSpPr>
          <a:xfrm>
            <a:off x="949075" y="2402755"/>
            <a:ext cx="3113771" cy="3987783"/>
            <a:chOff x="3580725" y="2020075"/>
            <a:chExt cx="1344925" cy="1786275"/>
          </a:xfrm>
        </p:grpSpPr>
        <p:sp>
          <p:nvSpPr>
            <p:cNvPr id="1006" name="Google Shape;1006;p54"/>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54"/>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54"/>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54"/>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54"/>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2" name="Google Shape;1012;p54"/>
          <p:cNvSpPr txBox="1">
            <a:spLocks noGrp="1"/>
          </p:cNvSpPr>
          <p:nvPr>
            <p:ph type="title"/>
          </p:nvPr>
        </p:nvSpPr>
        <p:spPr>
          <a:xfrm>
            <a:off x="813349" y="467463"/>
            <a:ext cx="9378000" cy="845600"/>
          </a:xfrm>
          <a:prstGeom prst="rect">
            <a:avLst/>
          </a:prstGeom>
        </p:spPr>
        <p:txBody>
          <a:bodyPr spcFirstLastPara="1" wrap="square" lIns="121900" tIns="121900" rIns="121900" bIns="121900" anchor="t" anchorCtr="0">
            <a:noAutofit/>
          </a:bodyPr>
          <a:lstStyle/>
          <a:p>
            <a:r>
              <a:rPr lang="en" dirty="0"/>
              <a:t>ADDITIONAL READINGS &amp; </a:t>
            </a:r>
            <a:br>
              <a:rPr lang="en" dirty="0"/>
            </a:br>
            <a:r>
              <a:rPr lang="en" dirty="0"/>
              <a:t>RESOURCES</a:t>
            </a:r>
            <a:endParaRPr dirty="0"/>
          </a:p>
        </p:txBody>
      </p:sp>
      <p:cxnSp>
        <p:nvCxnSpPr>
          <p:cNvPr id="1014" name="Google Shape;1014;p54"/>
          <p:cNvCxnSpPr>
            <a:cxnSpLocks/>
          </p:cNvCxnSpPr>
          <p:nvPr/>
        </p:nvCxnSpPr>
        <p:spPr>
          <a:xfrm>
            <a:off x="4062846" y="6256792"/>
            <a:ext cx="6945781" cy="0"/>
          </a:xfrm>
          <a:prstGeom prst="straightConnector1">
            <a:avLst/>
          </a:prstGeom>
          <a:noFill/>
          <a:ln w="9525" cap="flat" cmpd="sng">
            <a:solidFill>
              <a:schemeClr val="lt1"/>
            </a:solidFill>
            <a:prstDash val="dot"/>
            <a:round/>
            <a:headEnd type="none" w="med" len="med"/>
            <a:tailEnd type="none" w="med" len="med"/>
          </a:ln>
        </p:spPr>
      </p:cxnSp>
      <p:pic>
        <p:nvPicPr>
          <p:cNvPr id="12" name="Picture 5" descr="A screenshot of a cell phone&#10;&#10;Description automatically generated">
            <a:extLst>
              <a:ext uri="{FF2B5EF4-FFF2-40B4-BE49-F238E27FC236}">
                <a16:creationId xmlns:a16="http://schemas.microsoft.com/office/drawing/2014/main" id="{079CF810-88E3-314F-8355-DBF69904A238}"/>
              </a:ext>
            </a:extLst>
          </p:cNvPr>
          <p:cNvPicPr>
            <a:picLocks noChangeAspect="1"/>
          </p:cNvPicPr>
          <p:nvPr/>
        </p:nvPicPr>
        <p:blipFill>
          <a:blip r:embed="rId3"/>
          <a:stretch>
            <a:fillRect/>
          </a:stretch>
        </p:blipFill>
        <p:spPr>
          <a:xfrm>
            <a:off x="1127711" y="2570575"/>
            <a:ext cx="2743200" cy="3457875"/>
          </a:xfrm>
          <a:prstGeom prst="rect">
            <a:avLst/>
          </a:prstGeom>
        </p:spPr>
      </p:pic>
      <p:sp>
        <p:nvSpPr>
          <p:cNvPr id="13" name="Content Placeholder 2">
            <a:extLst>
              <a:ext uri="{FF2B5EF4-FFF2-40B4-BE49-F238E27FC236}">
                <a16:creationId xmlns:a16="http://schemas.microsoft.com/office/drawing/2014/main" id="{363F05C6-ECA9-B84E-8A21-82DE39283DAE}"/>
              </a:ext>
            </a:extLst>
          </p:cNvPr>
          <p:cNvSpPr txBox="1">
            <a:spLocks/>
          </p:cNvSpPr>
          <p:nvPr/>
        </p:nvSpPr>
        <p:spPr>
          <a:xfrm>
            <a:off x="4707198" y="2049133"/>
            <a:ext cx="3421958" cy="39877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ysClr val="window" lastClr="FFFFFF"/>
                </a:solidFill>
                <a:effectLst/>
                <a:uLnTx/>
                <a:uFillTx/>
                <a:ea typeface="+mn-ea"/>
                <a:cs typeface="Calibri"/>
              </a:rPr>
              <a:t>Readings</a:t>
            </a:r>
            <a:endParaRPr kumimoji="0" lang="en-US" sz="1800" b="1" i="0" u="none" strike="noStrike" kern="1200" cap="none" spc="0" normalizeH="0" baseline="0" noProof="0" dirty="0">
              <a:ln>
                <a:noFill/>
              </a:ln>
              <a:solidFill>
                <a:sysClr val="window" lastClr="FFFFFF"/>
              </a:solidFill>
              <a:effectLst/>
              <a:uLnTx/>
              <a:uFillTx/>
              <a:ea typeface="+mn-ea"/>
              <a:cs typeface="Calibri"/>
              <a:hlinkClick r:id="rId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 lastClr="FFFFFF"/>
                </a:solidFill>
                <a:effectLst/>
                <a:uLnTx/>
                <a:uFillTx/>
                <a:ea typeface="+mn-ea"/>
                <a:cs typeface="Calibri"/>
                <a:hlinkClick r:id="rId4"/>
              </a:rPr>
              <a:t>VABB</a:t>
            </a:r>
            <a:r>
              <a:rPr kumimoji="0" lang="en-US" sz="1800" b="0" i="0" u="none" strike="noStrike" kern="1200" cap="none" spc="0" normalizeH="0" baseline="0" noProof="0" dirty="0">
                <a:ln>
                  <a:noFill/>
                </a:ln>
                <a:solidFill>
                  <a:sysClr val="window" lastClr="FFFFFF"/>
                </a:solidFill>
                <a:effectLst/>
                <a:uLnTx/>
                <a:uFillTx/>
                <a:ea typeface="+mn-ea"/>
                <a:cs typeface="Calibri"/>
              </a:rPr>
              <a:t> (Validate, Affirm, Building, Bridging, Page 47-49). </a:t>
            </a:r>
            <a:endParaRPr kumimoji="0" lang="en-US" sz="1800" b="0" i="0" u="none" strike="noStrike" kern="1200" cap="none" spc="0" normalizeH="0" baseline="0" noProof="0" dirty="0">
              <a:ln>
                <a:noFill/>
              </a:ln>
              <a:solidFill>
                <a:sysClr val="window" lastClr="FFFFFF"/>
              </a:solidFill>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 lastClr="FFFFFF"/>
                </a:solidFill>
                <a:effectLst/>
                <a:uLnTx/>
                <a:uFillTx/>
                <a:ea typeface="+mn-ea"/>
                <a:cs typeface="Calibri"/>
                <a:hlinkClick r:id="rId5"/>
              </a:rPr>
              <a:t>VABB Definitions</a:t>
            </a:r>
            <a:endParaRPr kumimoji="0" lang="en-US" sz="1800" b="0" i="0" u="none" strike="noStrike" kern="1200" cap="none" spc="0" normalizeH="0" baseline="0" noProof="0" dirty="0">
              <a:ln>
                <a:noFill/>
              </a:ln>
              <a:solidFill>
                <a:sysClr val="window" lastClr="FFFFFF"/>
              </a:solidFill>
              <a:effectLst/>
              <a:uLnTx/>
              <a:uFillTx/>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 lastClr="FFFFFF"/>
                </a:solidFill>
                <a:effectLst/>
                <a:uLnTx/>
                <a:uFillTx/>
                <a:ea typeface="+mn-ea"/>
                <a:cs typeface="Calibri"/>
                <a:hlinkClick r:id="rId6"/>
              </a:rPr>
              <a:t>PBIS &amp; CCR </a:t>
            </a:r>
            <a:r>
              <a:rPr kumimoji="0" lang="en-US" sz="1800" b="0" i="0" u="none" strike="noStrike" kern="1200" cap="none" spc="0" normalizeH="0" baseline="0" noProof="0" dirty="0">
                <a:ln>
                  <a:noFill/>
                </a:ln>
                <a:solidFill>
                  <a:sysClr val="window" lastClr="FFFFFF"/>
                </a:solidFill>
                <a:effectLst/>
                <a:uLnTx/>
                <a:uFillTx/>
                <a:ea typeface="+mn-ea"/>
                <a:cs typeface="Calibri"/>
              </a:rPr>
              <a:t>(Chapter 5 of monograph)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 lastClr="FFFFFF"/>
                </a:solidFill>
                <a:effectLst/>
                <a:uLnTx/>
                <a:uFillTx/>
                <a:ea typeface="+mn-ea"/>
                <a:cs typeface="Calibri"/>
                <a:hlinkClick r:id="rId7"/>
              </a:rPr>
              <a:t>Creating a Matrix for Remote Instruction</a:t>
            </a:r>
            <a:endParaRPr kumimoji="0" lang="en-US" sz="1800" b="0" i="0" u="none" strike="noStrike" kern="1200" cap="none" spc="0" normalizeH="0" baseline="0" noProof="0" dirty="0">
              <a:ln>
                <a:noFill/>
              </a:ln>
              <a:solidFill>
                <a:sysClr val="window" lastClr="FFFFFF"/>
              </a:solidFill>
              <a:effectLst/>
              <a:uLnTx/>
              <a:uFillTx/>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 lastClr="FFFFFF"/>
                </a:solidFill>
                <a:effectLst/>
                <a:uLnTx/>
                <a:uFillTx/>
                <a:ea typeface="+mn-ea"/>
                <a:cs typeface="Calibri"/>
                <a:hlinkClick r:id="rId8"/>
              </a:rPr>
              <a:t>Investing in Freshmen: Providing Preventive Support to 9th Graders</a:t>
            </a:r>
            <a:r>
              <a:rPr kumimoji="0" lang="en-US" sz="1800" b="0" i="0" u="none" strike="noStrike" kern="1200" cap="none" spc="0" normalizeH="0" baseline="0" noProof="0" dirty="0">
                <a:ln>
                  <a:noFill/>
                </a:ln>
                <a:solidFill>
                  <a:sysClr val="window" lastClr="FFFFFF"/>
                </a:solidFill>
                <a:effectLst/>
                <a:uLnTx/>
                <a:uFillTx/>
                <a:ea typeface="+mn-ea"/>
                <a:cs typeface="Calibri"/>
              </a:rPr>
              <a:t> (Ch 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 lastClr="FFFFFF"/>
              </a:solidFill>
              <a:effectLst/>
              <a:uLnTx/>
              <a:uFillTx/>
              <a:ea typeface="+mn-ea"/>
              <a:cs typeface="Calibri"/>
            </a:endParaRPr>
          </a:p>
        </p:txBody>
      </p:sp>
      <p:sp>
        <p:nvSpPr>
          <p:cNvPr id="14" name="Content Placeholder 3">
            <a:extLst>
              <a:ext uri="{FF2B5EF4-FFF2-40B4-BE49-F238E27FC236}">
                <a16:creationId xmlns:a16="http://schemas.microsoft.com/office/drawing/2014/main" id="{2584022A-127C-6940-8556-D5C5F838C235}"/>
              </a:ext>
            </a:extLst>
          </p:cNvPr>
          <p:cNvSpPr txBox="1">
            <a:spLocks/>
          </p:cNvSpPr>
          <p:nvPr/>
        </p:nvSpPr>
        <p:spPr>
          <a:xfrm>
            <a:off x="8450214" y="2049134"/>
            <a:ext cx="2993233" cy="30069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bg1"/>
                </a:solidFill>
                <a:cs typeface="Calibri"/>
              </a:rPr>
              <a:t>Resources</a:t>
            </a:r>
          </a:p>
          <a:p>
            <a:r>
              <a:rPr lang="en-US" sz="1800" dirty="0">
                <a:solidFill>
                  <a:schemeClr val="bg1"/>
                </a:solidFill>
                <a:cs typeface="Calibri"/>
              </a:rPr>
              <a:t>Mini module on </a:t>
            </a:r>
            <a:r>
              <a:rPr lang="en-US" sz="1800" dirty="0">
                <a:solidFill>
                  <a:schemeClr val="bg1"/>
                </a:solidFill>
                <a:cs typeface="Calibri"/>
                <a:hlinkClick r:id="rId9">
                  <a:extLst>
                    <a:ext uri="{A12FA001-AC4F-418D-AE19-62706E023703}">
                      <ahyp:hlinkClr xmlns:ahyp="http://schemas.microsoft.com/office/drawing/2018/hyperlinkcolor" val="tx"/>
                    </a:ext>
                  </a:extLst>
                </a:hlinkClick>
              </a:rPr>
              <a:t>behavioral expectations</a:t>
            </a:r>
            <a:endParaRPr lang="en-US" sz="1800" dirty="0">
              <a:solidFill>
                <a:schemeClr val="bg1"/>
              </a:solidFill>
              <a:cs typeface="Calibri"/>
            </a:endParaRPr>
          </a:p>
          <a:p>
            <a:r>
              <a:rPr lang="en-US" sz="1800" dirty="0">
                <a:solidFill>
                  <a:schemeClr val="bg1"/>
                </a:solidFill>
                <a:cs typeface="Calibri"/>
                <a:hlinkClick r:id="rId4">
                  <a:extLst>
                    <a:ext uri="{A12FA001-AC4F-418D-AE19-62706E023703}">
                      <ahyp:hlinkClr xmlns:ahyp="http://schemas.microsoft.com/office/drawing/2018/hyperlinkcolor" val="tx"/>
                    </a:ext>
                  </a:extLst>
                </a:hlinkClick>
              </a:rPr>
              <a:t>Personal / Home Matrix</a:t>
            </a:r>
            <a:r>
              <a:rPr lang="en-US" sz="1800" dirty="0">
                <a:solidFill>
                  <a:schemeClr val="bg1"/>
                </a:solidFill>
                <a:cs typeface="Calibri"/>
              </a:rPr>
              <a:t> (page 44 – 44)</a:t>
            </a:r>
          </a:p>
          <a:p>
            <a:r>
              <a:rPr lang="en-US" sz="1800" dirty="0">
                <a:solidFill>
                  <a:schemeClr val="bg1"/>
                </a:solidFill>
                <a:cs typeface="Calibri"/>
                <a:hlinkClick r:id="rId10">
                  <a:extLst>
                    <a:ext uri="{A12FA001-AC4F-418D-AE19-62706E023703}">
                      <ahyp:hlinkClr xmlns:ahyp="http://schemas.microsoft.com/office/drawing/2018/hyperlinkcolor" val="tx"/>
                    </a:ext>
                  </a:extLst>
                </a:hlinkClick>
              </a:rPr>
              <a:t>VABB Video</a:t>
            </a:r>
            <a:r>
              <a:rPr lang="en-US" sz="1800" dirty="0">
                <a:solidFill>
                  <a:schemeClr val="bg1"/>
                </a:solidFill>
                <a:cs typeface="Calibri"/>
              </a:rPr>
              <a:t> (Wisconsin RTI Center)</a:t>
            </a:r>
          </a:p>
        </p:txBody>
      </p:sp>
    </p:spTree>
    <p:extLst>
      <p:ext uri="{BB962C8B-B14F-4D97-AF65-F5344CB8AC3E}">
        <p14:creationId xmlns:p14="http://schemas.microsoft.com/office/powerpoint/2010/main" val="4149476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F1DB1220-99B6-E946-AF7D-1863E076695B}"/>
              </a:ext>
            </a:extLst>
          </p:cNvPr>
          <p:cNvSpPr txBox="1">
            <a:spLocks/>
          </p:cNvSpPr>
          <p:nvPr/>
        </p:nvSpPr>
        <p:spPr>
          <a:xfrm>
            <a:off x="617407" y="297646"/>
            <a:ext cx="10957186" cy="845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Montserrat SemiBold"/>
              <a:buNone/>
              <a:defRPr sz="2400" b="0" i="0" u="none" strike="noStrike" cap="none">
                <a:solidFill>
                  <a:schemeClr val="lt1"/>
                </a:solidFill>
                <a:latin typeface="Poppins Medium"/>
                <a:ea typeface="Poppins Medium"/>
                <a:cs typeface="Poppins Medium"/>
                <a:sym typeface="Poppins Medium"/>
              </a:defRPr>
            </a:lvl1pPr>
            <a:lvl2pPr marR="0" lvl="1"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9pPr>
          </a:lstStyle>
          <a:p>
            <a:pPr marL="0" marR="0" lvl="0" indent="0" algn="l" defTabSz="914400" rtl="0" eaLnBrk="1" fontAlgn="auto" latinLnBrk="0" hangingPunct="1">
              <a:lnSpc>
                <a:spcPct val="100000"/>
              </a:lnSpc>
              <a:spcBef>
                <a:spcPts val="0"/>
              </a:spcBef>
              <a:spcAft>
                <a:spcPts val="0"/>
              </a:spcAft>
              <a:buClr>
                <a:srgbClr val="5D739A"/>
              </a:buClr>
              <a:buSzPts val="2400"/>
              <a:buFont typeface="Montserrat SemiBold"/>
              <a:buNone/>
              <a:tabLst/>
              <a:defRPr/>
            </a:pPr>
            <a:r>
              <a:rPr kumimoji="0" lang="en-US" sz="4000" b="0" i="0" u="none" strike="noStrike" kern="0" cap="none" spc="0" normalizeH="0" baseline="0" noProof="0" dirty="0">
                <a:ln>
                  <a:noFill/>
                </a:ln>
                <a:solidFill>
                  <a:prstClr val="white"/>
                </a:solidFill>
                <a:effectLst/>
                <a:uLnTx/>
                <a:uFillTx/>
                <a:latin typeface="Poppins Medium"/>
                <a:cs typeface="Poppins Medium"/>
                <a:sym typeface="Poppins Medium"/>
              </a:rPr>
              <a:t>PREVIEW OF NEXT TEAM MEETING</a:t>
            </a:r>
          </a:p>
        </p:txBody>
      </p:sp>
      <p:graphicFrame>
        <p:nvGraphicFramePr>
          <p:cNvPr id="27" name="Diagram 26">
            <a:extLst>
              <a:ext uri="{FF2B5EF4-FFF2-40B4-BE49-F238E27FC236}">
                <a16:creationId xmlns:a16="http://schemas.microsoft.com/office/drawing/2014/main" id="{8A654FB3-53EF-B043-9523-D06D0C18E93C}"/>
              </a:ext>
            </a:extLst>
          </p:cNvPr>
          <p:cNvGraphicFramePr/>
          <p:nvPr>
            <p:extLst>
              <p:ext uri="{D42A27DB-BD31-4B8C-83A1-F6EECF244321}">
                <p14:modId xmlns:p14="http://schemas.microsoft.com/office/powerpoint/2010/main" val="266438178"/>
              </p:ext>
            </p:extLst>
          </p:nvPr>
        </p:nvGraphicFramePr>
        <p:xfrm>
          <a:off x="1506171" y="1143246"/>
          <a:ext cx="10068422"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8801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a:xfrm rot="-294">
            <a:off x="1869133" y="4060345"/>
            <a:ext cx="4670000" cy="1122400"/>
          </a:xfrm>
        </p:spPr>
        <p:txBody>
          <a:bodyPr/>
          <a:lstStyle/>
          <a:p>
            <a:r>
              <a:rPr lang="en-US" dirty="0"/>
              <a:t>EVALUTION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1552609" y="4871141"/>
            <a:ext cx="5303048" cy="1485113"/>
          </a:xfrm>
        </p:spPr>
        <p:txBody>
          <a:bodyPr anchor="ctr"/>
          <a:lstStyle/>
          <a:p>
            <a:pPr marL="0" indent="0"/>
            <a:r>
              <a:rPr lang="en-US" dirty="0"/>
              <a:t>Please remember to complete the evaluation to </a:t>
            </a:r>
            <a:r>
              <a:rPr lang="en-US" u="sng" dirty="0"/>
              <a:t>receive your PDPs</a:t>
            </a:r>
            <a:r>
              <a:rPr lang="en-US" dirty="0"/>
              <a:t>! </a:t>
            </a:r>
          </a:p>
          <a:p>
            <a:pPr marL="0" indent="0"/>
            <a:r>
              <a:rPr lang="en-US" dirty="0"/>
              <a:t>Scan the QR code to access.</a:t>
            </a:r>
          </a:p>
        </p:txBody>
      </p:sp>
      <p:pic>
        <p:nvPicPr>
          <p:cNvPr id="11" name="Picture 10">
            <a:extLst>
              <a:ext uri="{FF2B5EF4-FFF2-40B4-BE49-F238E27FC236}">
                <a16:creationId xmlns:a16="http://schemas.microsoft.com/office/drawing/2014/main" id="{403214D6-B523-40D2-8637-CD7D571E9DE9}"/>
              </a:ext>
            </a:extLst>
          </p:cNvPr>
          <p:cNvPicPr>
            <a:picLocks noChangeAspect="1"/>
          </p:cNvPicPr>
          <p:nvPr/>
        </p:nvPicPr>
        <p:blipFill>
          <a:blip r:embed="rId3"/>
          <a:stretch>
            <a:fillRect/>
          </a:stretch>
        </p:blipFill>
        <p:spPr>
          <a:xfrm>
            <a:off x="7141183" y="3817687"/>
            <a:ext cx="2730517" cy="273051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594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4"/>
          <p:cNvSpPr/>
          <p:nvPr/>
        </p:nvSpPr>
        <p:spPr>
          <a:xfrm>
            <a:off x="-1279179" y="1957233"/>
            <a:ext cx="2588000" cy="2588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34"/>
          <p:cNvSpPr txBox="1">
            <a:spLocks noGrp="1"/>
          </p:cNvSpPr>
          <p:nvPr>
            <p:ph type="subTitle" idx="1"/>
          </p:nvPr>
        </p:nvSpPr>
        <p:spPr>
          <a:xfrm flipH="1">
            <a:off x="7036900" y="3379700"/>
            <a:ext cx="3368000" cy="1547600"/>
          </a:xfrm>
          <a:prstGeom prst="rect">
            <a:avLst/>
          </a:prstGeom>
        </p:spPr>
        <p:txBody>
          <a:bodyPr spcFirstLastPara="1" wrap="square" lIns="121900" tIns="121900" rIns="121900" bIns="121900" anchor="t" anchorCtr="0">
            <a:noAutofit/>
          </a:bodyPr>
          <a:lstStyle/>
          <a:p>
            <a:pPr marL="380990" indent="-380990">
              <a:buFont typeface="Wingdings" panose="05000000000000000000" pitchFamily="2" charset="2"/>
              <a:buChar char="ü"/>
            </a:pPr>
            <a:r>
              <a:rPr lang="en-US" dirty="0"/>
              <a:t>n</a:t>
            </a:r>
            <a:r>
              <a:rPr lang="en" dirty="0"/>
              <a:t>epbis.org</a:t>
            </a:r>
          </a:p>
          <a:p>
            <a:pPr marL="380990" indent="-380990">
              <a:buFont typeface="Wingdings" panose="05000000000000000000" pitchFamily="2" charset="2"/>
              <a:buChar char="ü"/>
            </a:pPr>
            <a:r>
              <a:rPr lang="en-US" dirty="0"/>
              <a:t>pbis.org</a:t>
            </a:r>
          </a:p>
          <a:p>
            <a:pPr marL="380990" indent="-380990">
              <a:buFont typeface="Wingdings" panose="05000000000000000000" pitchFamily="2" charset="2"/>
              <a:buChar char="ü"/>
            </a:pPr>
            <a:r>
              <a:rPr lang="en-US" dirty="0"/>
              <a:t>pbisapps.org</a:t>
            </a:r>
            <a:endParaRPr dirty="0"/>
          </a:p>
        </p:txBody>
      </p:sp>
      <p:sp>
        <p:nvSpPr>
          <p:cNvPr id="359" name="Google Shape;359;p34"/>
          <p:cNvSpPr txBox="1">
            <a:spLocks noGrp="1"/>
          </p:cNvSpPr>
          <p:nvPr>
            <p:ph type="subTitle" idx="3"/>
          </p:nvPr>
        </p:nvSpPr>
        <p:spPr>
          <a:xfrm flipH="1">
            <a:off x="2024117" y="3379700"/>
            <a:ext cx="3368000" cy="1547600"/>
          </a:xfrm>
          <a:prstGeom prst="rect">
            <a:avLst/>
          </a:prstGeom>
        </p:spPr>
        <p:txBody>
          <a:bodyPr spcFirstLastPara="1" wrap="square" lIns="121900" tIns="121900" rIns="121900" bIns="121900" anchor="t" anchorCtr="0">
            <a:noAutofit/>
          </a:bodyPr>
          <a:lstStyle/>
          <a:p>
            <a:pPr marL="380990" indent="-380990">
              <a:buClr>
                <a:schemeClr val="bg1"/>
              </a:buClr>
              <a:buSzPts val="1100"/>
              <a:buFont typeface="Wingdings" panose="05000000000000000000" pitchFamily="2" charset="2"/>
              <a:buChar char="ü"/>
            </a:pPr>
            <a:r>
              <a:rPr lang="en" dirty="0"/>
              <a:t>School-Wide PBIS Workbook &amp; Appendices</a:t>
            </a:r>
          </a:p>
          <a:p>
            <a:pPr marL="380990" indent="-380990">
              <a:buClr>
                <a:schemeClr val="bg1"/>
              </a:buClr>
              <a:buSzPts val="1100"/>
              <a:buFont typeface="Wingdings" panose="05000000000000000000" pitchFamily="2" charset="2"/>
              <a:buChar char="ü"/>
            </a:pPr>
            <a:r>
              <a:rPr lang="en" dirty="0"/>
              <a:t>Action Plan</a:t>
            </a:r>
            <a:endParaRPr dirty="0"/>
          </a:p>
        </p:txBody>
      </p:sp>
      <p:sp>
        <p:nvSpPr>
          <p:cNvPr id="360" name="Google Shape;360;p34"/>
          <p:cNvSpPr txBox="1">
            <a:spLocks noGrp="1"/>
          </p:cNvSpPr>
          <p:nvPr>
            <p:ph type="ctrTitle" idx="2"/>
          </p:nvPr>
        </p:nvSpPr>
        <p:spPr>
          <a:xfrm flipH="1">
            <a:off x="2024117" y="2526845"/>
            <a:ext cx="2850400" cy="608000"/>
          </a:xfrm>
          <a:prstGeom prst="rect">
            <a:avLst/>
          </a:prstGeom>
        </p:spPr>
        <p:txBody>
          <a:bodyPr spcFirstLastPara="1" wrap="square" lIns="121900" tIns="121900" rIns="121900" bIns="121900" anchor="b" anchorCtr="0">
            <a:noAutofit/>
          </a:bodyPr>
          <a:lstStyle/>
          <a:p>
            <a:r>
              <a:rPr lang="en" dirty="0"/>
              <a:t>TOOLS</a:t>
            </a:r>
            <a:endParaRPr dirty="0"/>
          </a:p>
        </p:txBody>
      </p:sp>
      <p:sp>
        <p:nvSpPr>
          <p:cNvPr id="361" name="Google Shape;361;p34"/>
          <p:cNvSpPr txBox="1">
            <a:spLocks noGrp="1"/>
          </p:cNvSpPr>
          <p:nvPr>
            <p:ph type="ctrTitle"/>
          </p:nvPr>
        </p:nvSpPr>
        <p:spPr>
          <a:xfrm flipH="1">
            <a:off x="7354968" y="2514707"/>
            <a:ext cx="3050000" cy="608000"/>
          </a:xfrm>
          <a:prstGeom prst="rect">
            <a:avLst/>
          </a:prstGeom>
        </p:spPr>
        <p:txBody>
          <a:bodyPr spcFirstLastPara="1" wrap="square" lIns="121900" tIns="121900" rIns="121900" bIns="121900" anchor="b" anchorCtr="0">
            <a:noAutofit/>
          </a:bodyPr>
          <a:lstStyle/>
          <a:p>
            <a:r>
              <a:rPr lang="en" dirty="0"/>
              <a:t>WEBSITES</a:t>
            </a:r>
            <a:endParaRPr dirty="0"/>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sp>
        <p:nvSpPr>
          <p:cNvPr id="363" name="Google Shape;363;p34"/>
          <p:cNvSpPr/>
          <p:nvPr/>
        </p:nvSpPr>
        <p:spPr>
          <a:xfrm>
            <a:off x="10903467" y="1957233"/>
            <a:ext cx="2588000" cy="2588000"/>
          </a:xfrm>
          <a:prstGeom prst="ellipse">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0" name="Content Placeholder 3">
            <a:extLst>
              <a:ext uri="{FF2B5EF4-FFF2-40B4-BE49-F238E27FC236}">
                <a16:creationId xmlns:a16="http://schemas.microsoft.com/office/drawing/2014/main" id="{545606C8-942D-455E-99B9-9E3CFF25B6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53" t="-1355"/>
          <a:stretch/>
        </p:blipFill>
        <p:spPr bwMode="auto">
          <a:xfrm>
            <a:off x="7606225" y="1648847"/>
            <a:ext cx="2972503" cy="3795832"/>
          </a:xfrm>
          <a:prstGeom prst="rect">
            <a:avLst/>
          </a:prstGeom>
          <a:noFill/>
          <a:ln w="9525">
            <a:noFill/>
            <a:miter lim="800000"/>
            <a:headEnd/>
            <a:tailEnd/>
          </a:ln>
        </p:spPr>
      </p:pic>
      <p:grpSp>
        <p:nvGrpSpPr>
          <p:cNvPr id="51" name="Google Shape;5985;p67">
            <a:extLst>
              <a:ext uri="{FF2B5EF4-FFF2-40B4-BE49-F238E27FC236}">
                <a16:creationId xmlns:a16="http://schemas.microsoft.com/office/drawing/2014/main" id="{0F304DD8-8C2E-45EB-AF93-CB1C9AB63EC6}"/>
              </a:ext>
            </a:extLst>
          </p:cNvPr>
          <p:cNvGrpSpPr>
            <a:grpSpLocks noChangeAspect="1"/>
          </p:cNvGrpSpPr>
          <p:nvPr/>
        </p:nvGrpSpPr>
        <p:grpSpPr>
          <a:xfrm>
            <a:off x="11196260" y="2963263"/>
            <a:ext cx="855821" cy="853440"/>
            <a:chOff x="1414990" y="2289671"/>
            <a:chExt cx="387073" cy="385996"/>
          </a:xfrm>
        </p:grpSpPr>
        <p:sp>
          <p:nvSpPr>
            <p:cNvPr id="52" name="Google Shape;5986;p67">
              <a:extLst>
                <a:ext uri="{FF2B5EF4-FFF2-40B4-BE49-F238E27FC236}">
                  <a16:creationId xmlns:a16="http://schemas.microsoft.com/office/drawing/2014/main" id="{16E254A0-6CDD-4871-B1EE-5A308AC0FF56}"/>
                </a:ext>
              </a:extLst>
            </p:cNvPr>
            <p:cNvSpPr/>
            <p:nvPr/>
          </p:nvSpPr>
          <p:spPr>
            <a:xfrm>
              <a:off x="1511384" y="2485585"/>
              <a:ext cx="110082" cy="59428"/>
            </a:xfrm>
            <a:custGeom>
              <a:avLst/>
              <a:gdLst/>
              <a:ahLst/>
              <a:cxnLst/>
              <a:rect l="l" t="t" r="r" b="b"/>
              <a:pathLst>
                <a:path w="4190" h="2262" extrusionOk="0">
                  <a:moveTo>
                    <a:pt x="2199" y="0"/>
                  </a:moveTo>
                  <a:lnTo>
                    <a:pt x="639" y="708"/>
                  </a:lnTo>
                  <a:lnTo>
                    <a:pt x="0" y="1928"/>
                  </a:lnTo>
                  <a:lnTo>
                    <a:pt x="2095" y="2261"/>
                  </a:lnTo>
                  <a:lnTo>
                    <a:pt x="4190" y="1928"/>
                  </a:lnTo>
                  <a:lnTo>
                    <a:pt x="3552" y="708"/>
                  </a:lnTo>
                  <a:lnTo>
                    <a:pt x="2199" y="0"/>
                  </a:lnTo>
                  <a:close/>
                </a:path>
              </a:pathLst>
            </a:custGeom>
            <a:solidFill>
              <a:srgbClr val="213B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987;p67">
              <a:extLst>
                <a:ext uri="{FF2B5EF4-FFF2-40B4-BE49-F238E27FC236}">
                  <a16:creationId xmlns:a16="http://schemas.microsoft.com/office/drawing/2014/main" id="{3A853567-E053-4A97-8E0D-2572B6C6F27D}"/>
                </a:ext>
              </a:extLst>
            </p:cNvPr>
            <p:cNvSpPr/>
            <p:nvPr/>
          </p:nvSpPr>
          <p:spPr>
            <a:xfrm>
              <a:off x="1414990" y="2289671"/>
              <a:ext cx="302712" cy="214515"/>
            </a:xfrm>
            <a:custGeom>
              <a:avLst/>
              <a:gdLst/>
              <a:ahLst/>
              <a:cxnLst/>
              <a:rect l="l" t="t" r="r" b="b"/>
              <a:pathLst>
                <a:path w="11522" h="8165" extrusionOk="0">
                  <a:moveTo>
                    <a:pt x="923" y="1"/>
                  </a:moveTo>
                  <a:cubicBezTo>
                    <a:pt x="416" y="1"/>
                    <a:pt x="0" y="417"/>
                    <a:pt x="0" y="930"/>
                  </a:cubicBezTo>
                  <a:lnTo>
                    <a:pt x="0" y="7242"/>
                  </a:lnTo>
                  <a:cubicBezTo>
                    <a:pt x="0" y="7755"/>
                    <a:pt x="416" y="8165"/>
                    <a:pt x="923" y="8165"/>
                  </a:cubicBezTo>
                  <a:lnTo>
                    <a:pt x="10599" y="8165"/>
                  </a:lnTo>
                  <a:cubicBezTo>
                    <a:pt x="11105" y="8165"/>
                    <a:pt x="11521" y="7755"/>
                    <a:pt x="11521" y="7242"/>
                  </a:cubicBezTo>
                  <a:lnTo>
                    <a:pt x="11521" y="930"/>
                  </a:lnTo>
                  <a:cubicBezTo>
                    <a:pt x="11521" y="417"/>
                    <a:pt x="11105" y="1"/>
                    <a:pt x="10599" y="1"/>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988;p67">
              <a:extLst>
                <a:ext uri="{FF2B5EF4-FFF2-40B4-BE49-F238E27FC236}">
                  <a16:creationId xmlns:a16="http://schemas.microsoft.com/office/drawing/2014/main" id="{434EE1AA-9FF6-491F-84A3-6CE55F8296DE}"/>
                </a:ext>
              </a:extLst>
            </p:cNvPr>
            <p:cNvSpPr/>
            <p:nvPr/>
          </p:nvSpPr>
          <p:spPr>
            <a:xfrm>
              <a:off x="1490418" y="2536212"/>
              <a:ext cx="151829" cy="17366"/>
            </a:xfrm>
            <a:custGeom>
              <a:avLst/>
              <a:gdLst/>
              <a:ahLst/>
              <a:cxnLst/>
              <a:rect l="l" t="t" r="r" b="b"/>
              <a:pathLst>
                <a:path w="5779" h="661" extrusionOk="0">
                  <a:moveTo>
                    <a:pt x="432" y="1"/>
                  </a:moveTo>
                  <a:cubicBezTo>
                    <a:pt x="0" y="1"/>
                    <a:pt x="0" y="661"/>
                    <a:pt x="432" y="661"/>
                  </a:cubicBezTo>
                  <a:cubicBezTo>
                    <a:pt x="438" y="661"/>
                    <a:pt x="445" y="661"/>
                    <a:pt x="452" y="660"/>
                  </a:cubicBezTo>
                  <a:lnTo>
                    <a:pt x="5328" y="660"/>
                  </a:lnTo>
                  <a:cubicBezTo>
                    <a:pt x="5334" y="661"/>
                    <a:pt x="5341" y="661"/>
                    <a:pt x="5348" y="661"/>
                  </a:cubicBezTo>
                  <a:cubicBezTo>
                    <a:pt x="5779" y="661"/>
                    <a:pt x="5779" y="1"/>
                    <a:pt x="5348" y="1"/>
                  </a:cubicBezTo>
                  <a:cubicBezTo>
                    <a:pt x="5341" y="1"/>
                    <a:pt x="5334" y="1"/>
                    <a:pt x="5328" y="1"/>
                  </a:cubicBezTo>
                  <a:lnTo>
                    <a:pt x="452" y="1"/>
                  </a:lnTo>
                  <a:cubicBezTo>
                    <a:pt x="445" y="1"/>
                    <a:pt x="438" y="1"/>
                    <a:pt x="432"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989;p67">
              <a:extLst>
                <a:ext uri="{FF2B5EF4-FFF2-40B4-BE49-F238E27FC236}">
                  <a16:creationId xmlns:a16="http://schemas.microsoft.com/office/drawing/2014/main" id="{132AA15E-5C3B-4C47-8930-17253AE8ECE5}"/>
                </a:ext>
              </a:extLst>
            </p:cNvPr>
            <p:cNvSpPr/>
            <p:nvPr/>
          </p:nvSpPr>
          <p:spPr>
            <a:xfrm>
              <a:off x="1430465" y="2307168"/>
              <a:ext cx="271736" cy="158738"/>
            </a:xfrm>
            <a:custGeom>
              <a:avLst/>
              <a:gdLst/>
              <a:ahLst/>
              <a:cxnLst/>
              <a:rect l="l" t="t" r="r" b="b"/>
              <a:pathLst>
                <a:path w="10343" h="6042" extrusionOk="0">
                  <a:moveTo>
                    <a:pt x="757" y="1"/>
                  </a:moveTo>
                  <a:cubicBezTo>
                    <a:pt x="341" y="1"/>
                    <a:pt x="1" y="340"/>
                    <a:pt x="1" y="757"/>
                  </a:cubicBezTo>
                  <a:lnTo>
                    <a:pt x="1" y="5286"/>
                  </a:lnTo>
                  <a:cubicBezTo>
                    <a:pt x="1" y="5702"/>
                    <a:pt x="334" y="6042"/>
                    <a:pt x="757" y="6042"/>
                  </a:cubicBezTo>
                  <a:lnTo>
                    <a:pt x="9593" y="6042"/>
                  </a:lnTo>
                  <a:cubicBezTo>
                    <a:pt x="10010" y="6042"/>
                    <a:pt x="10343" y="5702"/>
                    <a:pt x="10343" y="5286"/>
                  </a:cubicBezTo>
                  <a:lnTo>
                    <a:pt x="10343" y="750"/>
                  </a:lnTo>
                  <a:cubicBezTo>
                    <a:pt x="10343" y="340"/>
                    <a:pt x="10003" y="1"/>
                    <a:pt x="9593" y="1"/>
                  </a:cubicBezTo>
                  <a:close/>
                </a:path>
              </a:pathLst>
            </a:custGeom>
            <a:solidFill>
              <a:srgbClr val="869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990;p67">
              <a:extLst>
                <a:ext uri="{FF2B5EF4-FFF2-40B4-BE49-F238E27FC236}">
                  <a16:creationId xmlns:a16="http://schemas.microsoft.com/office/drawing/2014/main" id="{B312341D-9611-4C3A-AD3B-BC70299ACF2E}"/>
                </a:ext>
              </a:extLst>
            </p:cNvPr>
            <p:cNvSpPr/>
            <p:nvPr/>
          </p:nvSpPr>
          <p:spPr>
            <a:xfrm>
              <a:off x="1426471" y="2303149"/>
              <a:ext cx="279750" cy="166594"/>
            </a:xfrm>
            <a:custGeom>
              <a:avLst/>
              <a:gdLst/>
              <a:ahLst/>
              <a:cxnLst/>
              <a:rect l="l" t="t" r="r" b="b"/>
              <a:pathLst>
                <a:path w="10648" h="6341" extrusionOk="0">
                  <a:moveTo>
                    <a:pt x="9745" y="299"/>
                  </a:moveTo>
                  <a:cubicBezTo>
                    <a:pt x="10078" y="299"/>
                    <a:pt x="10349" y="570"/>
                    <a:pt x="10349" y="910"/>
                  </a:cubicBezTo>
                  <a:lnTo>
                    <a:pt x="10349" y="5439"/>
                  </a:lnTo>
                  <a:cubicBezTo>
                    <a:pt x="10349" y="5772"/>
                    <a:pt x="10078" y="6042"/>
                    <a:pt x="9745" y="6042"/>
                  </a:cubicBezTo>
                  <a:lnTo>
                    <a:pt x="909" y="6042"/>
                  </a:lnTo>
                  <a:cubicBezTo>
                    <a:pt x="569" y="6042"/>
                    <a:pt x="298" y="5772"/>
                    <a:pt x="298" y="5439"/>
                  </a:cubicBezTo>
                  <a:lnTo>
                    <a:pt x="298" y="910"/>
                  </a:lnTo>
                  <a:cubicBezTo>
                    <a:pt x="298" y="577"/>
                    <a:pt x="569" y="306"/>
                    <a:pt x="909" y="306"/>
                  </a:cubicBezTo>
                  <a:lnTo>
                    <a:pt x="9745" y="299"/>
                  </a:lnTo>
                  <a:close/>
                  <a:moveTo>
                    <a:pt x="909" y="1"/>
                  </a:moveTo>
                  <a:cubicBezTo>
                    <a:pt x="409" y="1"/>
                    <a:pt x="0" y="410"/>
                    <a:pt x="0" y="910"/>
                  </a:cubicBezTo>
                  <a:lnTo>
                    <a:pt x="0" y="5439"/>
                  </a:lnTo>
                  <a:cubicBezTo>
                    <a:pt x="0" y="5938"/>
                    <a:pt x="402" y="6341"/>
                    <a:pt x="909" y="6341"/>
                  </a:cubicBezTo>
                  <a:lnTo>
                    <a:pt x="9745" y="6341"/>
                  </a:lnTo>
                  <a:cubicBezTo>
                    <a:pt x="10245" y="6341"/>
                    <a:pt x="10647" y="5938"/>
                    <a:pt x="10647" y="5439"/>
                  </a:cubicBezTo>
                  <a:lnTo>
                    <a:pt x="10647" y="903"/>
                  </a:lnTo>
                  <a:cubicBezTo>
                    <a:pt x="10647" y="410"/>
                    <a:pt x="10238" y="1"/>
                    <a:pt x="9745"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991;p67">
              <a:extLst>
                <a:ext uri="{FF2B5EF4-FFF2-40B4-BE49-F238E27FC236}">
                  <a16:creationId xmlns:a16="http://schemas.microsoft.com/office/drawing/2014/main" id="{95D79BC7-4B4C-4152-A43A-20B1D421664D}"/>
                </a:ext>
              </a:extLst>
            </p:cNvPr>
            <p:cNvSpPr/>
            <p:nvPr/>
          </p:nvSpPr>
          <p:spPr>
            <a:xfrm>
              <a:off x="1533610" y="2431096"/>
              <a:ext cx="249326" cy="198830"/>
            </a:xfrm>
            <a:custGeom>
              <a:avLst/>
              <a:gdLst/>
              <a:ahLst/>
              <a:cxnLst/>
              <a:rect l="l" t="t" r="r" b="b"/>
              <a:pathLst>
                <a:path w="9490" h="7568" extrusionOk="0">
                  <a:moveTo>
                    <a:pt x="980" y="0"/>
                  </a:moveTo>
                  <a:cubicBezTo>
                    <a:pt x="438" y="0"/>
                    <a:pt x="1" y="441"/>
                    <a:pt x="8" y="978"/>
                  </a:cubicBezTo>
                  <a:lnTo>
                    <a:pt x="8" y="7568"/>
                  </a:lnTo>
                  <a:lnTo>
                    <a:pt x="9489" y="7568"/>
                  </a:lnTo>
                  <a:lnTo>
                    <a:pt x="9489" y="978"/>
                  </a:lnTo>
                  <a:cubicBezTo>
                    <a:pt x="9489" y="437"/>
                    <a:pt x="9045" y="0"/>
                    <a:pt x="8504" y="0"/>
                  </a:cubicBezTo>
                  <a:lnTo>
                    <a:pt x="993" y="0"/>
                  </a:lnTo>
                  <a:cubicBezTo>
                    <a:pt x="988" y="0"/>
                    <a:pt x="984" y="0"/>
                    <a:pt x="980"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992;p67">
              <a:extLst>
                <a:ext uri="{FF2B5EF4-FFF2-40B4-BE49-F238E27FC236}">
                  <a16:creationId xmlns:a16="http://schemas.microsoft.com/office/drawing/2014/main" id="{F47BD961-242E-4938-BA22-5455344F317D}"/>
                </a:ext>
              </a:extLst>
            </p:cNvPr>
            <p:cNvSpPr/>
            <p:nvPr/>
          </p:nvSpPr>
          <p:spPr>
            <a:xfrm>
              <a:off x="1551660" y="2452771"/>
              <a:ext cx="213228" cy="146364"/>
            </a:xfrm>
            <a:custGeom>
              <a:avLst/>
              <a:gdLst/>
              <a:ahLst/>
              <a:cxnLst/>
              <a:rect l="l" t="t" r="r" b="b"/>
              <a:pathLst>
                <a:path w="8116" h="5571" extrusionOk="0">
                  <a:moveTo>
                    <a:pt x="458" y="1"/>
                  </a:moveTo>
                  <a:cubicBezTo>
                    <a:pt x="208" y="1"/>
                    <a:pt x="0" y="209"/>
                    <a:pt x="0" y="458"/>
                  </a:cubicBezTo>
                  <a:lnTo>
                    <a:pt x="0" y="5119"/>
                  </a:lnTo>
                  <a:cubicBezTo>
                    <a:pt x="0" y="5369"/>
                    <a:pt x="208" y="5570"/>
                    <a:pt x="458" y="5570"/>
                  </a:cubicBezTo>
                  <a:lnTo>
                    <a:pt x="7658" y="5570"/>
                  </a:lnTo>
                  <a:cubicBezTo>
                    <a:pt x="7908" y="5570"/>
                    <a:pt x="8109" y="5369"/>
                    <a:pt x="8109" y="5119"/>
                  </a:cubicBezTo>
                  <a:lnTo>
                    <a:pt x="8109" y="458"/>
                  </a:lnTo>
                  <a:cubicBezTo>
                    <a:pt x="8116" y="209"/>
                    <a:pt x="7908" y="1"/>
                    <a:pt x="7658" y="1"/>
                  </a:cubicBezTo>
                  <a:close/>
                </a:path>
              </a:pathLst>
            </a:custGeom>
            <a:solidFill>
              <a:srgbClr val="869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93;p67">
              <a:extLst>
                <a:ext uri="{FF2B5EF4-FFF2-40B4-BE49-F238E27FC236}">
                  <a16:creationId xmlns:a16="http://schemas.microsoft.com/office/drawing/2014/main" id="{1C1151F6-7B49-40EF-BA87-6BD89CB15737}"/>
                </a:ext>
              </a:extLst>
            </p:cNvPr>
            <p:cNvSpPr/>
            <p:nvPr/>
          </p:nvSpPr>
          <p:spPr>
            <a:xfrm>
              <a:off x="1547824" y="2448935"/>
              <a:ext cx="220899" cy="154193"/>
            </a:xfrm>
            <a:custGeom>
              <a:avLst/>
              <a:gdLst/>
              <a:ahLst/>
              <a:cxnLst/>
              <a:rect l="l" t="t" r="r" b="b"/>
              <a:pathLst>
                <a:path w="8408" h="5869" extrusionOk="0">
                  <a:moveTo>
                    <a:pt x="604" y="1"/>
                  </a:moveTo>
                  <a:cubicBezTo>
                    <a:pt x="271" y="1"/>
                    <a:pt x="1" y="271"/>
                    <a:pt x="1" y="604"/>
                  </a:cubicBezTo>
                  <a:lnTo>
                    <a:pt x="1" y="5259"/>
                  </a:lnTo>
                  <a:cubicBezTo>
                    <a:pt x="1" y="5598"/>
                    <a:pt x="271" y="5869"/>
                    <a:pt x="604" y="5869"/>
                  </a:cubicBezTo>
                  <a:lnTo>
                    <a:pt x="4370" y="5869"/>
                  </a:lnTo>
                  <a:cubicBezTo>
                    <a:pt x="4572" y="5869"/>
                    <a:pt x="4572" y="5571"/>
                    <a:pt x="4370" y="5571"/>
                  </a:cubicBezTo>
                  <a:lnTo>
                    <a:pt x="604" y="5571"/>
                  </a:lnTo>
                  <a:cubicBezTo>
                    <a:pt x="438" y="5571"/>
                    <a:pt x="299" y="5432"/>
                    <a:pt x="299" y="5265"/>
                  </a:cubicBezTo>
                  <a:lnTo>
                    <a:pt x="299" y="604"/>
                  </a:lnTo>
                  <a:cubicBezTo>
                    <a:pt x="299" y="438"/>
                    <a:pt x="438" y="299"/>
                    <a:pt x="604" y="299"/>
                  </a:cubicBezTo>
                  <a:lnTo>
                    <a:pt x="7804" y="299"/>
                  </a:lnTo>
                  <a:cubicBezTo>
                    <a:pt x="7970" y="299"/>
                    <a:pt x="8109" y="438"/>
                    <a:pt x="8109" y="604"/>
                  </a:cubicBezTo>
                  <a:lnTo>
                    <a:pt x="8109" y="5259"/>
                  </a:lnTo>
                  <a:cubicBezTo>
                    <a:pt x="8109" y="5425"/>
                    <a:pt x="7970" y="5564"/>
                    <a:pt x="7804" y="5564"/>
                  </a:cubicBezTo>
                  <a:lnTo>
                    <a:pt x="7193" y="5564"/>
                  </a:lnTo>
                  <a:cubicBezTo>
                    <a:pt x="6992" y="5564"/>
                    <a:pt x="6992" y="5862"/>
                    <a:pt x="7193" y="5862"/>
                  </a:cubicBezTo>
                  <a:lnTo>
                    <a:pt x="7804" y="5862"/>
                  </a:lnTo>
                  <a:cubicBezTo>
                    <a:pt x="8137" y="5862"/>
                    <a:pt x="8407" y="5598"/>
                    <a:pt x="8407" y="5265"/>
                  </a:cubicBezTo>
                  <a:lnTo>
                    <a:pt x="8407" y="604"/>
                  </a:lnTo>
                  <a:cubicBezTo>
                    <a:pt x="8407" y="271"/>
                    <a:pt x="8137" y="1"/>
                    <a:pt x="7804" y="1"/>
                  </a:cubicBezTo>
                  <a:close/>
                </a:path>
              </a:pathLst>
            </a:custGeom>
            <a:solidFill>
              <a:srgbClr val="BCC4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5994;p67">
              <a:extLst>
                <a:ext uri="{FF2B5EF4-FFF2-40B4-BE49-F238E27FC236}">
                  <a16:creationId xmlns:a16="http://schemas.microsoft.com/office/drawing/2014/main" id="{2606C6ED-C4DB-42FE-8A18-10F30EDB7CCE}"/>
                </a:ext>
              </a:extLst>
            </p:cNvPr>
            <p:cNvSpPr/>
            <p:nvPr/>
          </p:nvSpPr>
          <p:spPr>
            <a:xfrm>
              <a:off x="1533794" y="2610038"/>
              <a:ext cx="249142" cy="23724"/>
            </a:xfrm>
            <a:custGeom>
              <a:avLst/>
              <a:gdLst/>
              <a:ahLst/>
              <a:cxnLst/>
              <a:rect l="l" t="t" r="r" b="b"/>
              <a:pathLst>
                <a:path w="9483" h="903" extrusionOk="0">
                  <a:moveTo>
                    <a:pt x="1" y="0"/>
                  </a:moveTo>
                  <a:lnTo>
                    <a:pt x="1" y="902"/>
                  </a:lnTo>
                  <a:lnTo>
                    <a:pt x="9482" y="902"/>
                  </a:lnTo>
                  <a:lnTo>
                    <a:pt x="9482" y="0"/>
                  </a:lnTo>
                  <a:close/>
                </a:path>
              </a:pathLst>
            </a:custGeom>
            <a:solidFill>
              <a:srgbClr val="BCC4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5995;p67">
              <a:extLst>
                <a:ext uri="{FF2B5EF4-FFF2-40B4-BE49-F238E27FC236}">
                  <a16:creationId xmlns:a16="http://schemas.microsoft.com/office/drawing/2014/main" id="{3D7F087F-74DC-4CE2-BD0D-380DC5CD7C2B}"/>
                </a:ext>
              </a:extLst>
            </p:cNvPr>
            <p:cNvSpPr/>
            <p:nvPr/>
          </p:nvSpPr>
          <p:spPr>
            <a:xfrm>
              <a:off x="1514300" y="2616790"/>
              <a:ext cx="287763" cy="26246"/>
            </a:xfrm>
            <a:custGeom>
              <a:avLst/>
              <a:gdLst/>
              <a:ahLst/>
              <a:cxnLst/>
              <a:rect l="l" t="t" r="r" b="b"/>
              <a:pathLst>
                <a:path w="10953" h="999" extrusionOk="0">
                  <a:moveTo>
                    <a:pt x="250" y="0"/>
                  </a:moveTo>
                  <a:cubicBezTo>
                    <a:pt x="111" y="0"/>
                    <a:pt x="0" y="111"/>
                    <a:pt x="0" y="250"/>
                  </a:cubicBezTo>
                  <a:cubicBezTo>
                    <a:pt x="0" y="666"/>
                    <a:pt x="340" y="999"/>
                    <a:pt x="756" y="999"/>
                  </a:cubicBezTo>
                  <a:lnTo>
                    <a:pt x="10204" y="999"/>
                  </a:lnTo>
                  <a:cubicBezTo>
                    <a:pt x="10620" y="999"/>
                    <a:pt x="10953" y="666"/>
                    <a:pt x="10953" y="250"/>
                  </a:cubicBezTo>
                  <a:cubicBezTo>
                    <a:pt x="10953" y="111"/>
                    <a:pt x="10842" y="0"/>
                    <a:pt x="10710"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5996;p67">
              <a:extLst>
                <a:ext uri="{FF2B5EF4-FFF2-40B4-BE49-F238E27FC236}">
                  <a16:creationId xmlns:a16="http://schemas.microsoft.com/office/drawing/2014/main" id="{CC1B6344-8D00-487E-8ED6-3E587BCEB0B5}"/>
                </a:ext>
              </a:extLst>
            </p:cNvPr>
            <p:cNvSpPr/>
            <p:nvPr/>
          </p:nvSpPr>
          <p:spPr>
            <a:xfrm>
              <a:off x="1490418" y="2536212"/>
              <a:ext cx="36125" cy="17366"/>
            </a:xfrm>
            <a:custGeom>
              <a:avLst/>
              <a:gdLst/>
              <a:ahLst/>
              <a:cxnLst/>
              <a:rect l="l" t="t" r="r" b="b"/>
              <a:pathLst>
                <a:path w="1375" h="661" extrusionOk="0">
                  <a:moveTo>
                    <a:pt x="1354" y="1"/>
                  </a:moveTo>
                  <a:cubicBezTo>
                    <a:pt x="1347" y="1"/>
                    <a:pt x="1341" y="1"/>
                    <a:pt x="1334" y="1"/>
                  </a:cubicBezTo>
                  <a:lnTo>
                    <a:pt x="1374" y="1"/>
                  </a:lnTo>
                  <a:cubicBezTo>
                    <a:pt x="1367" y="1"/>
                    <a:pt x="1361" y="1"/>
                    <a:pt x="1354" y="1"/>
                  </a:cubicBezTo>
                  <a:close/>
                  <a:moveTo>
                    <a:pt x="432" y="1"/>
                  </a:moveTo>
                  <a:cubicBezTo>
                    <a:pt x="0" y="1"/>
                    <a:pt x="0" y="661"/>
                    <a:pt x="432" y="661"/>
                  </a:cubicBezTo>
                  <a:cubicBezTo>
                    <a:pt x="438" y="661"/>
                    <a:pt x="445" y="661"/>
                    <a:pt x="452" y="660"/>
                  </a:cubicBezTo>
                  <a:lnTo>
                    <a:pt x="1334" y="660"/>
                  </a:lnTo>
                  <a:cubicBezTo>
                    <a:pt x="923" y="641"/>
                    <a:pt x="923" y="21"/>
                    <a:pt x="1334" y="1"/>
                  </a:cubicBezTo>
                  <a:lnTo>
                    <a:pt x="452" y="1"/>
                  </a:lnTo>
                  <a:cubicBezTo>
                    <a:pt x="445" y="1"/>
                    <a:pt x="438" y="1"/>
                    <a:pt x="432" y="1"/>
                  </a:cubicBezTo>
                  <a:close/>
                  <a:moveTo>
                    <a:pt x="1334" y="660"/>
                  </a:moveTo>
                  <a:lnTo>
                    <a:pt x="1334" y="660"/>
                  </a:lnTo>
                  <a:cubicBezTo>
                    <a:pt x="1341" y="661"/>
                    <a:pt x="1347" y="661"/>
                    <a:pt x="1354" y="661"/>
                  </a:cubicBezTo>
                  <a:cubicBezTo>
                    <a:pt x="1361" y="661"/>
                    <a:pt x="1367" y="661"/>
                    <a:pt x="1374" y="660"/>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5997;p67">
              <a:extLst>
                <a:ext uri="{FF2B5EF4-FFF2-40B4-BE49-F238E27FC236}">
                  <a16:creationId xmlns:a16="http://schemas.microsoft.com/office/drawing/2014/main" id="{21378342-080C-4F83-82DC-860079FCB2DD}"/>
                </a:ext>
              </a:extLst>
            </p:cNvPr>
            <p:cNvSpPr/>
            <p:nvPr/>
          </p:nvSpPr>
          <p:spPr>
            <a:xfrm>
              <a:off x="1414990" y="2289671"/>
              <a:ext cx="35547" cy="214515"/>
            </a:xfrm>
            <a:custGeom>
              <a:avLst/>
              <a:gdLst/>
              <a:ahLst/>
              <a:cxnLst/>
              <a:rect l="l" t="t" r="r" b="b"/>
              <a:pathLst>
                <a:path w="1353" h="8165" extrusionOk="0">
                  <a:moveTo>
                    <a:pt x="923" y="1"/>
                  </a:moveTo>
                  <a:cubicBezTo>
                    <a:pt x="416" y="1"/>
                    <a:pt x="0" y="417"/>
                    <a:pt x="0" y="930"/>
                  </a:cubicBezTo>
                  <a:lnTo>
                    <a:pt x="0" y="7242"/>
                  </a:lnTo>
                  <a:cubicBezTo>
                    <a:pt x="0" y="7755"/>
                    <a:pt x="416" y="8165"/>
                    <a:pt x="923" y="8165"/>
                  </a:cubicBezTo>
                  <a:lnTo>
                    <a:pt x="1353" y="8165"/>
                  </a:lnTo>
                  <a:cubicBezTo>
                    <a:pt x="839" y="8165"/>
                    <a:pt x="430" y="7755"/>
                    <a:pt x="430" y="7242"/>
                  </a:cubicBezTo>
                  <a:lnTo>
                    <a:pt x="430" y="930"/>
                  </a:lnTo>
                  <a:cubicBezTo>
                    <a:pt x="430" y="424"/>
                    <a:pt x="833" y="8"/>
                    <a:pt x="1346"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5998;p67">
              <a:extLst>
                <a:ext uri="{FF2B5EF4-FFF2-40B4-BE49-F238E27FC236}">
                  <a16:creationId xmlns:a16="http://schemas.microsoft.com/office/drawing/2014/main" id="{CDA39205-FB21-4139-98C5-31689E61B53E}"/>
                </a:ext>
              </a:extLst>
            </p:cNvPr>
            <p:cNvSpPr/>
            <p:nvPr/>
          </p:nvSpPr>
          <p:spPr>
            <a:xfrm>
              <a:off x="1533794" y="2431096"/>
              <a:ext cx="35021" cy="198830"/>
            </a:xfrm>
            <a:custGeom>
              <a:avLst/>
              <a:gdLst/>
              <a:ahLst/>
              <a:cxnLst/>
              <a:rect l="l" t="t" r="r" b="b"/>
              <a:pathLst>
                <a:path w="1333" h="7568" extrusionOk="0">
                  <a:moveTo>
                    <a:pt x="973" y="0"/>
                  </a:moveTo>
                  <a:cubicBezTo>
                    <a:pt x="431" y="0"/>
                    <a:pt x="1" y="441"/>
                    <a:pt x="1" y="978"/>
                  </a:cubicBezTo>
                  <a:lnTo>
                    <a:pt x="1" y="7568"/>
                  </a:lnTo>
                  <a:lnTo>
                    <a:pt x="347" y="7568"/>
                  </a:lnTo>
                  <a:lnTo>
                    <a:pt x="347" y="978"/>
                  </a:lnTo>
                  <a:cubicBezTo>
                    <a:pt x="347" y="437"/>
                    <a:pt x="784" y="0"/>
                    <a:pt x="1332" y="0"/>
                  </a:cubicBezTo>
                  <a:lnTo>
                    <a:pt x="986" y="0"/>
                  </a:lnTo>
                  <a:cubicBezTo>
                    <a:pt x="981" y="0"/>
                    <a:pt x="977" y="0"/>
                    <a:pt x="973" y="0"/>
                  </a:cubicBezTo>
                  <a:close/>
                </a:path>
              </a:pathLst>
            </a:custGeom>
            <a:solidFill>
              <a:srgbClr val="BCC4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5999;p67">
              <a:extLst>
                <a:ext uri="{FF2B5EF4-FFF2-40B4-BE49-F238E27FC236}">
                  <a16:creationId xmlns:a16="http://schemas.microsoft.com/office/drawing/2014/main" id="{7501C3A1-40D6-4978-9B09-205881858602}"/>
                </a:ext>
              </a:extLst>
            </p:cNvPr>
            <p:cNvSpPr/>
            <p:nvPr/>
          </p:nvSpPr>
          <p:spPr>
            <a:xfrm>
              <a:off x="1514484" y="2616790"/>
              <a:ext cx="52492" cy="26246"/>
            </a:xfrm>
            <a:custGeom>
              <a:avLst/>
              <a:gdLst/>
              <a:ahLst/>
              <a:cxnLst/>
              <a:rect l="l" t="t" r="r" b="b"/>
              <a:pathLst>
                <a:path w="1998" h="999" extrusionOk="0">
                  <a:moveTo>
                    <a:pt x="243" y="0"/>
                  </a:moveTo>
                  <a:cubicBezTo>
                    <a:pt x="111" y="0"/>
                    <a:pt x="0" y="111"/>
                    <a:pt x="0" y="243"/>
                  </a:cubicBezTo>
                  <a:cubicBezTo>
                    <a:pt x="0" y="655"/>
                    <a:pt x="327" y="992"/>
                    <a:pt x="737" y="992"/>
                  </a:cubicBezTo>
                  <a:cubicBezTo>
                    <a:pt x="741" y="992"/>
                    <a:pt x="745" y="992"/>
                    <a:pt x="749" y="992"/>
                  </a:cubicBezTo>
                  <a:lnTo>
                    <a:pt x="1895" y="992"/>
                  </a:lnTo>
                  <a:cubicBezTo>
                    <a:pt x="1527" y="942"/>
                    <a:pt x="1242" y="631"/>
                    <a:pt x="1242" y="250"/>
                  </a:cubicBezTo>
                  <a:cubicBezTo>
                    <a:pt x="1242" y="111"/>
                    <a:pt x="1353" y="0"/>
                    <a:pt x="1492" y="0"/>
                  </a:cubicBezTo>
                  <a:close/>
                  <a:moveTo>
                    <a:pt x="1895" y="992"/>
                  </a:moveTo>
                  <a:cubicBezTo>
                    <a:pt x="1928" y="997"/>
                    <a:pt x="1963" y="999"/>
                    <a:pt x="1998" y="999"/>
                  </a:cubicBezTo>
                  <a:lnTo>
                    <a:pt x="1998" y="992"/>
                  </a:lnTo>
                  <a:close/>
                </a:path>
              </a:pathLst>
            </a:custGeom>
            <a:solidFill>
              <a:srgbClr val="BCC4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000;p67">
              <a:extLst>
                <a:ext uri="{FF2B5EF4-FFF2-40B4-BE49-F238E27FC236}">
                  <a16:creationId xmlns:a16="http://schemas.microsoft.com/office/drawing/2014/main" id="{EA10B2C2-000E-4B83-AAFA-87768E784DB2}"/>
                </a:ext>
              </a:extLst>
            </p:cNvPr>
            <p:cNvSpPr/>
            <p:nvPr/>
          </p:nvSpPr>
          <p:spPr>
            <a:xfrm>
              <a:off x="1663003" y="2569762"/>
              <a:ext cx="74194" cy="105721"/>
            </a:xfrm>
            <a:custGeom>
              <a:avLst/>
              <a:gdLst/>
              <a:ahLst/>
              <a:cxnLst/>
              <a:rect l="l" t="t" r="r" b="b"/>
              <a:pathLst>
                <a:path w="2824" h="4024" extrusionOk="0">
                  <a:moveTo>
                    <a:pt x="444" y="1"/>
                  </a:moveTo>
                  <a:cubicBezTo>
                    <a:pt x="195" y="1"/>
                    <a:pt x="0" y="195"/>
                    <a:pt x="0" y="445"/>
                  </a:cubicBezTo>
                  <a:lnTo>
                    <a:pt x="0" y="3580"/>
                  </a:lnTo>
                  <a:cubicBezTo>
                    <a:pt x="0" y="3829"/>
                    <a:pt x="195" y="4024"/>
                    <a:pt x="444" y="4024"/>
                  </a:cubicBezTo>
                  <a:lnTo>
                    <a:pt x="2379" y="4024"/>
                  </a:lnTo>
                  <a:cubicBezTo>
                    <a:pt x="2622" y="4024"/>
                    <a:pt x="2823" y="3829"/>
                    <a:pt x="2823" y="3580"/>
                  </a:cubicBezTo>
                  <a:lnTo>
                    <a:pt x="2823" y="445"/>
                  </a:lnTo>
                  <a:cubicBezTo>
                    <a:pt x="2823" y="195"/>
                    <a:pt x="2622" y="1"/>
                    <a:pt x="2379"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001;p67">
              <a:extLst>
                <a:ext uri="{FF2B5EF4-FFF2-40B4-BE49-F238E27FC236}">
                  <a16:creationId xmlns:a16="http://schemas.microsoft.com/office/drawing/2014/main" id="{6F4AAAB3-15AE-4B52-BA75-DE08D6749E81}"/>
                </a:ext>
              </a:extLst>
            </p:cNvPr>
            <p:cNvSpPr/>
            <p:nvPr/>
          </p:nvSpPr>
          <p:spPr>
            <a:xfrm>
              <a:off x="1662635" y="2569946"/>
              <a:ext cx="16604" cy="105721"/>
            </a:xfrm>
            <a:custGeom>
              <a:avLst/>
              <a:gdLst/>
              <a:ahLst/>
              <a:cxnLst/>
              <a:rect l="l" t="t" r="r" b="b"/>
              <a:pathLst>
                <a:path w="632" h="4024" extrusionOk="0">
                  <a:moveTo>
                    <a:pt x="444" y="1"/>
                  </a:moveTo>
                  <a:cubicBezTo>
                    <a:pt x="202" y="1"/>
                    <a:pt x="0" y="195"/>
                    <a:pt x="0" y="444"/>
                  </a:cubicBezTo>
                  <a:lnTo>
                    <a:pt x="0" y="3580"/>
                  </a:lnTo>
                  <a:cubicBezTo>
                    <a:pt x="0" y="3822"/>
                    <a:pt x="202" y="4024"/>
                    <a:pt x="444" y="4024"/>
                  </a:cubicBezTo>
                  <a:lnTo>
                    <a:pt x="632" y="4024"/>
                  </a:lnTo>
                  <a:cubicBezTo>
                    <a:pt x="389" y="4024"/>
                    <a:pt x="188" y="3822"/>
                    <a:pt x="188" y="3580"/>
                  </a:cubicBezTo>
                  <a:lnTo>
                    <a:pt x="188" y="444"/>
                  </a:lnTo>
                  <a:cubicBezTo>
                    <a:pt x="188" y="195"/>
                    <a:pt x="389" y="1"/>
                    <a:pt x="632" y="1"/>
                  </a:cubicBezTo>
                  <a:close/>
                </a:path>
              </a:pathLst>
            </a:custGeom>
            <a:solidFill>
              <a:srgbClr val="213B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002;p67">
              <a:extLst>
                <a:ext uri="{FF2B5EF4-FFF2-40B4-BE49-F238E27FC236}">
                  <a16:creationId xmlns:a16="http://schemas.microsoft.com/office/drawing/2014/main" id="{5F79EE7E-4335-4F5E-9BFE-1B695453FAE2}"/>
                </a:ext>
              </a:extLst>
            </p:cNvPr>
            <p:cNvSpPr/>
            <p:nvPr/>
          </p:nvSpPr>
          <p:spPr>
            <a:xfrm>
              <a:off x="1662819" y="2582163"/>
              <a:ext cx="74377" cy="80919"/>
            </a:xfrm>
            <a:custGeom>
              <a:avLst/>
              <a:gdLst/>
              <a:ahLst/>
              <a:cxnLst/>
              <a:rect l="l" t="t" r="r" b="b"/>
              <a:pathLst>
                <a:path w="2831" h="3080" extrusionOk="0">
                  <a:moveTo>
                    <a:pt x="396" y="0"/>
                  </a:moveTo>
                  <a:cubicBezTo>
                    <a:pt x="181" y="0"/>
                    <a:pt x="0" y="174"/>
                    <a:pt x="0" y="389"/>
                  </a:cubicBezTo>
                  <a:lnTo>
                    <a:pt x="0" y="2691"/>
                  </a:lnTo>
                  <a:cubicBezTo>
                    <a:pt x="0" y="2907"/>
                    <a:pt x="181" y="3080"/>
                    <a:pt x="396" y="3080"/>
                  </a:cubicBezTo>
                  <a:lnTo>
                    <a:pt x="2442" y="3080"/>
                  </a:lnTo>
                  <a:cubicBezTo>
                    <a:pt x="2657" y="3080"/>
                    <a:pt x="2830" y="2907"/>
                    <a:pt x="2830" y="2691"/>
                  </a:cubicBezTo>
                  <a:lnTo>
                    <a:pt x="2830" y="389"/>
                  </a:lnTo>
                  <a:cubicBezTo>
                    <a:pt x="2830" y="174"/>
                    <a:pt x="2657" y="0"/>
                    <a:pt x="2442"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003;p67">
              <a:extLst>
                <a:ext uri="{FF2B5EF4-FFF2-40B4-BE49-F238E27FC236}">
                  <a16:creationId xmlns:a16="http://schemas.microsoft.com/office/drawing/2014/main" id="{B81FC4FD-2C7C-43F3-8B44-B01C7207B829}"/>
                </a:ext>
              </a:extLst>
            </p:cNvPr>
            <p:cNvSpPr/>
            <p:nvPr/>
          </p:nvSpPr>
          <p:spPr>
            <a:xfrm>
              <a:off x="1662635" y="2583975"/>
              <a:ext cx="4939" cy="77478"/>
            </a:xfrm>
            <a:custGeom>
              <a:avLst/>
              <a:gdLst/>
              <a:ahLst/>
              <a:cxnLst/>
              <a:rect l="l" t="t" r="r" b="b"/>
              <a:pathLst>
                <a:path w="188" h="2949" extrusionOk="0">
                  <a:moveTo>
                    <a:pt x="188" y="1"/>
                  </a:moveTo>
                  <a:cubicBezTo>
                    <a:pt x="77" y="49"/>
                    <a:pt x="7" y="153"/>
                    <a:pt x="0" y="271"/>
                  </a:cubicBezTo>
                  <a:lnTo>
                    <a:pt x="0" y="2671"/>
                  </a:lnTo>
                  <a:cubicBezTo>
                    <a:pt x="7" y="2789"/>
                    <a:pt x="77" y="2893"/>
                    <a:pt x="188" y="2948"/>
                  </a:cubicBezTo>
                  <a:lnTo>
                    <a:pt x="188" y="1"/>
                  </a:lnTo>
                  <a:close/>
                </a:path>
              </a:pathLst>
            </a:custGeom>
            <a:solidFill>
              <a:srgbClr val="869FB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 name="Google Shape;9594;p69">
            <a:extLst>
              <a:ext uri="{FF2B5EF4-FFF2-40B4-BE49-F238E27FC236}">
                <a16:creationId xmlns:a16="http://schemas.microsoft.com/office/drawing/2014/main" id="{F560A480-ABCC-4335-9807-23530730D2BC}"/>
              </a:ext>
            </a:extLst>
          </p:cNvPr>
          <p:cNvGrpSpPr>
            <a:grpSpLocks noChangeAspect="1"/>
          </p:cNvGrpSpPr>
          <p:nvPr/>
        </p:nvGrpSpPr>
        <p:grpSpPr>
          <a:xfrm>
            <a:off x="92733" y="2773689"/>
            <a:ext cx="853440" cy="853440"/>
            <a:chOff x="5319821" y="1986242"/>
            <a:chExt cx="348103" cy="348103"/>
          </a:xfrm>
        </p:grpSpPr>
        <p:sp>
          <p:nvSpPr>
            <p:cNvPr id="71" name="Google Shape;9595;p69">
              <a:extLst>
                <a:ext uri="{FF2B5EF4-FFF2-40B4-BE49-F238E27FC236}">
                  <a16:creationId xmlns:a16="http://schemas.microsoft.com/office/drawing/2014/main" id="{483991D6-F986-40C4-AE04-C63AF486CEFD}"/>
                </a:ext>
              </a:extLst>
            </p:cNvPr>
            <p:cNvSpPr/>
            <p:nvPr/>
          </p:nvSpPr>
          <p:spPr>
            <a:xfrm>
              <a:off x="5319821" y="2134506"/>
              <a:ext cx="104830" cy="115150"/>
            </a:xfrm>
            <a:custGeom>
              <a:avLst/>
              <a:gdLst/>
              <a:ahLst/>
              <a:cxnLst/>
              <a:rect l="l" t="t" r="r" b="b"/>
              <a:pathLst>
                <a:path w="3992" h="4385" extrusionOk="0">
                  <a:moveTo>
                    <a:pt x="1264" y="1"/>
                  </a:moveTo>
                  <a:cubicBezTo>
                    <a:pt x="1015" y="1"/>
                    <a:pt x="824" y="202"/>
                    <a:pt x="824" y="441"/>
                  </a:cubicBezTo>
                  <a:lnTo>
                    <a:pt x="824" y="1159"/>
                  </a:lnTo>
                  <a:lnTo>
                    <a:pt x="728" y="1140"/>
                  </a:lnTo>
                  <a:cubicBezTo>
                    <a:pt x="680" y="1129"/>
                    <a:pt x="630" y="1124"/>
                    <a:pt x="580" y="1124"/>
                  </a:cubicBezTo>
                  <a:cubicBezTo>
                    <a:pt x="453" y="1124"/>
                    <a:pt x="324" y="1160"/>
                    <a:pt x="221" y="1235"/>
                  </a:cubicBezTo>
                  <a:cubicBezTo>
                    <a:pt x="1" y="1427"/>
                    <a:pt x="1" y="1800"/>
                    <a:pt x="39" y="2346"/>
                  </a:cubicBezTo>
                  <a:cubicBezTo>
                    <a:pt x="77" y="2996"/>
                    <a:pt x="728" y="3551"/>
                    <a:pt x="881" y="3666"/>
                  </a:cubicBezTo>
                  <a:lnTo>
                    <a:pt x="881" y="4384"/>
                  </a:lnTo>
                  <a:lnTo>
                    <a:pt x="3485" y="4384"/>
                  </a:lnTo>
                  <a:lnTo>
                    <a:pt x="3485" y="3465"/>
                  </a:lnTo>
                  <a:cubicBezTo>
                    <a:pt x="3944" y="3073"/>
                    <a:pt x="3992" y="2298"/>
                    <a:pt x="3953" y="1934"/>
                  </a:cubicBezTo>
                  <a:lnTo>
                    <a:pt x="3953" y="939"/>
                  </a:lnTo>
                  <a:cubicBezTo>
                    <a:pt x="3953" y="700"/>
                    <a:pt x="3762" y="508"/>
                    <a:pt x="3523" y="508"/>
                  </a:cubicBezTo>
                  <a:lnTo>
                    <a:pt x="3494" y="508"/>
                  </a:lnTo>
                  <a:cubicBezTo>
                    <a:pt x="3408" y="602"/>
                    <a:pt x="3293" y="646"/>
                    <a:pt x="3180" y="646"/>
                  </a:cubicBezTo>
                  <a:cubicBezTo>
                    <a:pt x="3004" y="646"/>
                    <a:pt x="2831" y="541"/>
                    <a:pt x="2767" y="355"/>
                  </a:cubicBezTo>
                  <a:lnTo>
                    <a:pt x="2738" y="355"/>
                  </a:lnTo>
                  <a:cubicBezTo>
                    <a:pt x="2650" y="447"/>
                    <a:pt x="2537" y="490"/>
                    <a:pt x="2426" y="490"/>
                  </a:cubicBezTo>
                  <a:cubicBezTo>
                    <a:pt x="2259" y="490"/>
                    <a:pt x="2095" y="393"/>
                    <a:pt x="2020" y="221"/>
                  </a:cubicBezTo>
                  <a:lnTo>
                    <a:pt x="2001" y="221"/>
                  </a:lnTo>
                  <a:cubicBezTo>
                    <a:pt x="1917" y="298"/>
                    <a:pt x="1813" y="334"/>
                    <a:pt x="1710" y="334"/>
                  </a:cubicBezTo>
                  <a:cubicBezTo>
                    <a:pt x="1519" y="334"/>
                    <a:pt x="1333" y="212"/>
                    <a:pt x="1283" y="1"/>
                  </a:cubicBezTo>
                  <a:close/>
                </a:path>
              </a:pathLst>
            </a:custGeom>
            <a:solidFill>
              <a:srgbClr val="CBD6D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9596;p69">
              <a:extLst>
                <a:ext uri="{FF2B5EF4-FFF2-40B4-BE49-F238E27FC236}">
                  <a16:creationId xmlns:a16="http://schemas.microsoft.com/office/drawing/2014/main" id="{69E2D0F2-C7AE-4141-A415-F03FD3800124}"/>
                </a:ext>
              </a:extLst>
            </p:cNvPr>
            <p:cNvSpPr/>
            <p:nvPr/>
          </p:nvSpPr>
          <p:spPr>
            <a:xfrm>
              <a:off x="5320083" y="2164258"/>
              <a:ext cx="29437" cy="85634"/>
            </a:xfrm>
            <a:custGeom>
              <a:avLst/>
              <a:gdLst/>
              <a:ahLst/>
              <a:cxnLst/>
              <a:rect l="l" t="t" r="r" b="b"/>
              <a:pathLst>
                <a:path w="1121" h="3261" extrusionOk="0">
                  <a:moveTo>
                    <a:pt x="585" y="0"/>
                  </a:moveTo>
                  <a:cubicBezTo>
                    <a:pt x="457" y="0"/>
                    <a:pt x="334" y="36"/>
                    <a:pt x="230" y="112"/>
                  </a:cubicBezTo>
                  <a:cubicBezTo>
                    <a:pt x="0" y="303"/>
                    <a:pt x="10" y="677"/>
                    <a:pt x="39" y="1213"/>
                  </a:cubicBezTo>
                  <a:cubicBezTo>
                    <a:pt x="77" y="1873"/>
                    <a:pt x="737" y="2428"/>
                    <a:pt x="881" y="2543"/>
                  </a:cubicBezTo>
                  <a:lnTo>
                    <a:pt x="881" y="3261"/>
                  </a:lnTo>
                  <a:lnTo>
                    <a:pt x="1120" y="3261"/>
                  </a:lnTo>
                  <a:lnTo>
                    <a:pt x="1120" y="2447"/>
                  </a:lnTo>
                  <a:cubicBezTo>
                    <a:pt x="862" y="2246"/>
                    <a:pt x="335" y="1768"/>
                    <a:pt x="297" y="1213"/>
                  </a:cubicBezTo>
                  <a:cubicBezTo>
                    <a:pt x="268" y="658"/>
                    <a:pt x="230" y="294"/>
                    <a:pt x="460" y="112"/>
                  </a:cubicBezTo>
                  <a:cubicBezTo>
                    <a:pt x="556" y="64"/>
                    <a:pt x="651" y="35"/>
                    <a:pt x="757" y="16"/>
                  </a:cubicBezTo>
                  <a:lnTo>
                    <a:pt x="737" y="16"/>
                  </a:lnTo>
                  <a:cubicBezTo>
                    <a:pt x="686" y="6"/>
                    <a:pt x="636" y="0"/>
                    <a:pt x="585" y="0"/>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9597;p69">
              <a:extLst>
                <a:ext uri="{FF2B5EF4-FFF2-40B4-BE49-F238E27FC236}">
                  <a16:creationId xmlns:a16="http://schemas.microsoft.com/office/drawing/2014/main" id="{B9757A2C-1EC9-439B-A847-05954530B265}"/>
                </a:ext>
              </a:extLst>
            </p:cNvPr>
            <p:cNvSpPr/>
            <p:nvPr/>
          </p:nvSpPr>
          <p:spPr>
            <a:xfrm>
              <a:off x="5341695" y="2134506"/>
              <a:ext cx="13104" cy="47793"/>
            </a:xfrm>
            <a:custGeom>
              <a:avLst/>
              <a:gdLst/>
              <a:ahLst/>
              <a:cxnLst/>
              <a:rect l="l" t="t" r="r" b="b"/>
              <a:pathLst>
                <a:path w="499" h="1820" extrusionOk="0">
                  <a:moveTo>
                    <a:pt x="431" y="1"/>
                  </a:moveTo>
                  <a:cubicBezTo>
                    <a:pt x="316" y="1"/>
                    <a:pt x="202" y="58"/>
                    <a:pt x="125" y="144"/>
                  </a:cubicBezTo>
                  <a:cubicBezTo>
                    <a:pt x="48" y="221"/>
                    <a:pt x="1" y="336"/>
                    <a:pt x="1" y="451"/>
                  </a:cubicBezTo>
                  <a:lnTo>
                    <a:pt x="1" y="1465"/>
                  </a:lnTo>
                  <a:lnTo>
                    <a:pt x="1" y="1532"/>
                  </a:lnTo>
                  <a:lnTo>
                    <a:pt x="10" y="1676"/>
                  </a:lnTo>
                  <a:cubicBezTo>
                    <a:pt x="1" y="1743"/>
                    <a:pt x="48" y="1810"/>
                    <a:pt x="115" y="1819"/>
                  </a:cubicBezTo>
                  <a:cubicBezTo>
                    <a:pt x="119" y="1820"/>
                    <a:pt x="123" y="1820"/>
                    <a:pt x="127" y="1820"/>
                  </a:cubicBezTo>
                  <a:cubicBezTo>
                    <a:pt x="240" y="1820"/>
                    <a:pt x="240" y="1685"/>
                    <a:pt x="240" y="1685"/>
                  </a:cubicBezTo>
                  <a:lnTo>
                    <a:pt x="230" y="1417"/>
                  </a:lnTo>
                  <a:lnTo>
                    <a:pt x="230" y="422"/>
                  </a:lnTo>
                  <a:cubicBezTo>
                    <a:pt x="221" y="240"/>
                    <a:pt x="326" y="68"/>
                    <a:pt x="498" y="1"/>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9598;p69">
              <a:extLst>
                <a:ext uri="{FF2B5EF4-FFF2-40B4-BE49-F238E27FC236}">
                  <a16:creationId xmlns:a16="http://schemas.microsoft.com/office/drawing/2014/main" id="{0CF6BC13-7C68-4C24-90EE-2D3A50120AEC}"/>
                </a:ext>
              </a:extLst>
            </p:cNvPr>
            <p:cNvSpPr/>
            <p:nvPr/>
          </p:nvSpPr>
          <p:spPr>
            <a:xfrm>
              <a:off x="5363701" y="2140047"/>
              <a:ext cx="8429" cy="43276"/>
            </a:xfrm>
            <a:custGeom>
              <a:avLst/>
              <a:gdLst/>
              <a:ahLst/>
              <a:cxnLst/>
              <a:rect l="l" t="t" r="r" b="b"/>
              <a:pathLst>
                <a:path w="321" h="1648" extrusionOk="0">
                  <a:moveTo>
                    <a:pt x="254" y="1"/>
                  </a:moveTo>
                  <a:cubicBezTo>
                    <a:pt x="111" y="1"/>
                    <a:pt x="0" y="129"/>
                    <a:pt x="33" y="278"/>
                  </a:cubicBezTo>
                  <a:lnTo>
                    <a:pt x="33" y="1350"/>
                  </a:lnTo>
                  <a:lnTo>
                    <a:pt x="33" y="1503"/>
                  </a:lnTo>
                  <a:cubicBezTo>
                    <a:pt x="24" y="1570"/>
                    <a:pt x="72" y="1637"/>
                    <a:pt x="148" y="1647"/>
                  </a:cubicBezTo>
                  <a:cubicBezTo>
                    <a:pt x="152" y="1647"/>
                    <a:pt x="156" y="1647"/>
                    <a:pt x="160" y="1647"/>
                  </a:cubicBezTo>
                  <a:cubicBezTo>
                    <a:pt x="263" y="1647"/>
                    <a:pt x="263" y="1522"/>
                    <a:pt x="263" y="1522"/>
                  </a:cubicBezTo>
                  <a:lnTo>
                    <a:pt x="254" y="1245"/>
                  </a:lnTo>
                  <a:lnTo>
                    <a:pt x="254" y="249"/>
                  </a:lnTo>
                  <a:cubicBezTo>
                    <a:pt x="254" y="163"/>
                    <a:pt x="273" y="77"/>
                    <a:pt x="321" y="10"/>
                  </a:cubicBezTo>
                  <a:cubicBezTo>
                    <a:pt x="298" y="4"/>
                    <a:pt x="275" y="1"/>
                    <a:pt x="254" y="1"/>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9599;p69">
              <a:extLst>
                <a:ext uri="{FF2B5EF4-FFF2-40B4-BE49-F238E27FC236}">
                  <a16:creationId xmlns:a16="http://schemas.microsoft.com/office/drawing/2014/main" id="{817C4AC2-CBB3-43DD-9A33-97EEC80E6923}"/>
                </a:ext>
              </a:extLst>
            </p:cNvPr>
            <p:cNvSpPr/>
            <p:nvPr/>
          </p:nvSpPr>
          <p:spPr>
            <a:xfrm>
              <a:off x="5382241" y="2143907"/>
              <a:ext cx="8981" cy="43171"/>
            </a:xfrm>
            <a:custGeom>
              <a:avLst/>
              <a:gdLst/>
              <a:ahLst/>
              <a:cxnLst/>
              <a:rect l="l" t="t" r="r" b="b"/>
              <a:pathLst>
                <a:path w="342" h="1644" extrusionOk="0">
                  <a:moveTo>
                    <a:pt x="288" y="1"/>
                  </a:moveTo>
                  <a:cubicBezTo>
                    <a:pt x="130" y="1"/>
                    <a:pt x="0" y="149"/>
                    <a:pt x="26" y="313"/>
                  </a:cubicBezTo>
                  <a:lnTo>
                    <a:pt x="45" y="1289"/>
                  </a:lnTo>
                  <a:lnTo>
                    <a:pt x="45" y="1356"/>
                  </a:lnTo>
                  <a:lnTo>
                    <a:pt x="55" y="1500"/>
                  </a:lnTo>
                  <a:cubicBezTo>
                    <a:pt x="45" y="1567"/>
                    <a:pt x="93" y="1634"/>
                    <a:pt x="160" y="1643"/>
                  </a:cubicBezTo>
                  <a:cubicBezTo>
                    <a:pt x="164" y="1643"/>
                    <a:pt x="168" y="1644"/>
                    <a:pt x="172" y="1644"/>
                  </a:cubicBezTo>
                  <a:cubicBezTo>
                    <a:pt x="284" y="1644"/>
                    <a:pt x="284" y="1519"/>
                    <a:pt x="284" y="1519"/>
                  </a:cubicBezTo>
                  <a:lnTo>
                    <a:pt x="275" y="1241"/>
                  </a:lnTo>
                  <a:lnTo>
                    <a:pt x="256" y="275"/>
                  </a:lnTo>
                  <a:cubicBezTo>
                    <a:pt x="246" y="179"/>
                    <a:pt x="284" y="83"/>
                    <a:pt x="342" y="7"/>
                  </a:cubicBezTo>
                  <a:cubicBezTo>
                    <a:pt x="324" y="3"/>
                    <a:pt x="306" y="1"/>
                    <a:pt x="288" y="1"/>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9600;p69">
              <a:extLst>
                <a:ext uri="{FF2B5EF4-FFF2-40B4-BE49-F238E27FC236}">
                  <a16:creationId xmlns:a16="http://schemas.microsoft.com/office/drawing/2014/main" id="{82F5A92D-7FAF-49B0-BE22-6DCBD96A8672}"/>
                </a:ext>
              </a:extLst>
            </p:cNvPr>
            <p:cNvSpPr/>
            <p:nvPr/>
          </p:nvSpPr>
          <p:spPr>
            <a:xfrm>
              <a:off x="5403012" y="2147846"/>
              <a:ext cx="6565" cy="39784"/>
            </a:xfrm>
            <a:custGeom>
              <a:avLst/>
              <a:gdLst/>
              <a:ahLst/>
              <a:cxnLst/>
              <a:rect l="l" t="t" r="r" b="b"/>
              <a:pathLst>
                <a:path w="250" h="1515" extrusionOk="0">
                  <a:moveTo>
                    <a:pt x="250" y="0"/>
                  </a:moveTo>
                  <a:lnTo>
                    <a:pt x="221" y="10"/>
                  </a:lnTo>
                  <a:cubicBezTo>
                    <a:pt x="135" y="29"/>
                    <a:pt x="68" y="77"/>
                    <a:pt x="10" y="134"/>
                  </a:cubicBezTo>
                  <a:lnTo>
                    <a:pt x="10" y="153"/>
                  </a:lnTo>
                  <a:lnTo>
                    <a:pt x="10" y="1225"/>
                  </a:lnTo>
                  <a:lnTo>
                    <a:pt x="10" y="1378"/>
                  </a:lnTo>
                  <a:cubicBezTo>
                    <a:pt x="1" y="1445"/>
                    <a:pt x="49" y="1503"/>
                    <a:pt x="125" y="1512"/>
                  </a:cubicBezTo>
                  <a:cubicBezTo>
                    <a:pt x="133" y="1513"/>
                    <a:pt x="141" y="1514"/>
                    <a:pt x="148" y="1514"/>
                  </a:cubicBezTo>
                  <a:cubicBezTo>
                    <a:pt x="248" y="1514"/>
                    <a:pt x="240" y="1397"/>
                    <a:pt x="240" y="1397"/>
                  </a:cubicBezTo>
                  <a:lnTo>
                    <a:pt x="230" y="1120"/>
                  </a:lnTo>
                  <a:lnTo>
                    <a:pt x="230" y="125"/>
                  </a:lnTo>
                  <a:cubicBezTo>
                    <a:pt x="230" y="77"/>
                    <a:pt x="240" y="38"/>
                    <a:pt x="250" y="0"/>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9601;p69">
              <a:extLst>
                <a:ext uri="{FF2B5EF4-FFF2-40B4-BE49-F238E27FC236}">
                  <a16:creationId xmlns:a16="http://schemas.microsoft.com/office/drawing/2014/main" id="{BFBB6A3B-C499-4258-9A64-5FD4D4206EB3}"/>
                </a:ext>
              </a:extLst>
            </p:cNvPr>
            <p:cNvSpPr/>
            <p:nvPr/>
          </p:nvSpPr>
          <p:spPr>
            <a:xfrm>
              <a:off x="5396736" y="1986242"/>
              <a:ext cx="43749" cy="30173"/>
            </a:xfrm>
            <a:custGeom>
              <a:avLst/>
              <a:gdLst/>
              <a:ahLst/>
              <a:cxnLst/>
              <a:rect l="l" t="t" r="r" b="b"/>
              <a:pathLst>
                <a:path w="1666" h="1149" extrusionOk="0">
                  <a:moveTo>
                    <a:pt x="173" y="0"/>
                  </a:moveTo>
                  <a:cubicBezTo>
                    <a:pt x="96" y="0"/>
                    <a:pt x="0" y="29"/>
                    <a:pt x="144" y="163"/>
                  </a:cubicBezTo>
                  <a:lnTo>
                    <a:pt x="1120" y="1120"/>
                  </a:lnTo>
                  <a:lnTo>
                    <a:pt x="1178" y="1149"/>
                  </a:lnTo>
                  <a:lnTo>
                    <a:pt x="1666" y="125"/>
                  </a:lnTo>
                  <a:lnTo>
                    <a:pt x="1589" y="87"/>
                  </a:lnTo>
                  <a:lnTo>
                    <a:pt x="173" y="0"/>
                  </a:lnTo>
                  <a:close/>
                </a:path>
              </a:pathLst>
            </a:custGeom>
            <a:solidFill>
              <a:srgbClr val="CBD6D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9602;p69">
              <a:extLst>
                <a:ext uri="{FF2B5EF4-FFF2-40B4-BE49-F238E27FC236}">
                  <a16:creationId xmlns:a16="http://schemas.microsoft.com/office/drawing/2014/main" id="{FF742AF1-310D-481C-B060-A37F7D4D23EC}"/>
                </a:ext>
              </a:extLst>
            </p:cNvPr>
            <p:cNvSpPr/>
            <p:nvPr/>
          </p:nvSpPr>
          <p:spPr>
            <a:xfrm>
              <a:off x="5398233" y="1987003"/>
              <a:ext cx="35976" cy="29411"/>
            </a:xfrm>
            <a:custGeom>
              <a:avLst/>
              <a:gdLst/>
              <a:ahLst/>
              <a:cxnLst/>
              <a:rect l="l" t="t" r="r" b="b"/>
              <a:pathLst>
                <a:path w="1370" h="1120" extrusionOk="0">
                  <a:moveTo>
                    <a:pt x="10" y="0"/>
                  </a:moveTo>
                  <a:cubicBezTo>
                    <a:pt x="1" y="29"/>
                    <a:pt x="10" y="67"/>
                    <a:pt x="77" y="134"/>
                  </a:cubicBezTo>
                  <a:lnTo>
                    <a:pt x="1054" y="1091"/>
                  </a:lnTo>
                  <a:lnTo>
                    <a:pt x="1121" y="1120"/>
                  </a:lnTo>
                  <a:lnTo>
                    <a:pt x="1369" y="584"/>
                  </a:lnTo>
                  <a:lnTo>
                    <a:pt x="10" y="0"/>
                  </a:ln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9603;p69">
              <a:extLst>
                <a:ext uri="{FF2B5EF4-FFF2-40B4-BE49-F238E27FC236}">
                  <a16:creationId xmlns:a16="http://schemas.microsoft.com/office/drawing/2014/main" id="{343BBF86-EB69-4101-8E00-8995E394B7A3}"/>
                </a:ext>
              </a:extLst>
            </p:cNvPr>
            <p:cNvSpPr/>
            <p:nvPr/>
          </p:nvSpPr>
          <p:spPr>
            <a:xfrm>
              <a:off x="5425648" y="1988500"/>
              <a:ext cx="61081" cy="49290"/>
            </a:xfrm>
            <a:custGeom>
              <a:avLst/>
              <a:gdLst/>
              <a:ahLst/>
              <a:cxnLst/>
              <a:rect l="l" t="t" r="r" b="b"/>
              <a:pathLst>
                <a:path w="2326" h="1877" extrusionOk="0">
                  <a:moveTo>
                    <a:pt x="479" y="1"/>
                  </a:moveTo>
                  <a:lnTo>
                    <a:pt x="0" y="1025"/>
                  </a:lnTo>
                  <a:lnTo>
                    <a:pt x="2029" y="1876"/>
                  </a:lnTo>
                  <a:lnTo>
                    <a:pt x="2326" y="776"/>
                  </a:lnTo>
                  <a:lnTo>
                    <a:pt x="479" y="1"/>
                  </a:ln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9604;p69">
              <a:extLst>
                <a:ext uri="{FF2B5EF4-FFF2-40B4-BE49-F238E27FC236}">
                  <a16:creationId xmlns:a16="http://schemas.microsoft.com/office/drawing/2014/main" id="{4C6E2585-993B-4836-9E5D-54A630307ED6}"/>
                </a:ext>
              </a:extLst>
            </p:cNvPr>
            <p:cNvSpPr/>
            <p:nvPr/>
          </p:nvSpPr>
          <p:spPr>
            <a:xfrm>
              <a:off x="5548782" y="2038000"/>
              <a:ext cx="32956" cy="37998"/>
            </a:xfrm>
            <a:custGeom>
              <a:avLst/>
              <a:gdLst/>
              <a:ahLst/>
              <a:cxnLst/>
              <a:rect l="l" t="t" r="r" b="b"/>
              <a:pathLst>
                <a:path w="1255" h="1447" extrusionOk="0">
                  <a:moveTo>
                    <a:pt x="278" y="1"/>
                  </a:moveTo>
                  <a:lnTo>
                    <a:pt x="39" y="853"/>
                  </a:lnTo>
                  <a:lnTo>
                    <a:pt x="39" y="862"/>
                  </a:lnTo>
                  <a:lnTo>
                    <a:pt x="39" y="891"/>
                  </a:lnTo>
                  <a:lnTo>
                    <a:pt x="0" y="1121"/>
                  </a:lnTo>
                  <a:lnTo>
                    <a:pt x="776" y="1446"/>
                  </a:lnTo>
                  <a:lnTo>
                    <a:pt x="1254" y="412"/>
                  </a:lnTo>
                  <a:lnTo>
                    <a:pt x="278" y="1"/>
                  </a:lnTo>
                  <a:close/>
                </a:path>
              </a:pathLst>
            </a:custGeom>
            <a:solidFill>
              <a:srgbClr val="869FB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9605;p69">
              <a:extLst>
                <a:ext uri="{FF2B5EF4-FFF2-40B4-BE49-F238E27FC236}">
                  <a16:creationId xmlns:a16="http://schemas.microsoft.com/office/drawing/2014/main" id="{E655A647-1753-4C07-838B-BCCB46C8CFED}"/>
                </a:ext>
              </a:extLst>
            </p:cNvPr>
            <p:cNvSpPr/>
            <p:nvPr/>
          </p:nvSpPr>
          <p:spPr>
            <a:xfrm>
              <a:off x="5552038" y="2038000"/>
              <a:ext cx="29700" cy="24159"/>
            </a:xfrm>
            <a:custGeom>
              <a:avLst/>
              <a:gdLst/>
              <a:ahLst/>
              <a:cxnLst/>
              <a:rect l="l" t="t" r="r" b="b"/>
              <a:pathLst>
                <a:path w="1131" h="920" extrusionOk="0">
                  <a:moveTo>
                    <a:pt x="154" y="1"/>
                  </a:moveTo>
                  <a:lnTo>
                    <a:pt x="1" y="546"/>
                  </a:lnTo>
                  <a:lnTo>
                    <a:pt x="891" y="920"/>
                  </a:lnTo>
                  <a:lnTo>
                    <a:pt x="1111" y="460"/>
                  </a:lnTo>
                  <a:lnTo>
                    <a:pt x="1130" y="412"/>
                  </a:lnTo>
                  <a:lnTo>
                    <a:pt x="154" y="1"/>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9606;p69">
              <a:extLst>
                <a:ext uri="{FF2B5EF4-FFF2-40B4-BE49-F238E27FC236}">
                  <a16:creationId xmlns:a16="http://schemas.microsoft.com/office/drawing/2014/main" id="{94B1EE6E-036E-42A8-A118-B747C8F4E054}"/>
                </a:ext>
              </a:extLst>
            </p:cNvPr>
            <p:cNvSpPr/>
            <p:nvPr/>
          </p:nvSpPr>
          <p:spPr>
            <a:xfrm>
              <a:off x="5432161" y="1988500"/>
              <a:ext cx="54568" cy="34453"/>
            </a:xfrm>
            <a:custGeom>
              <a:avLst/>
              <a:gdLst/>
              <a:ahLst/>
              <a:cxnLst/>
              <a:rect l="l" t="t" r="r" b="b"/>
              <a:pathLst>
                <a:path w="2078" h="1312" extrusionOk="0">
                  <a:moveTo>
                    <a:pt x="231" y="1"/>
                  </a:moveTo>
                  <a:lnTo>
                    <a:pt x="1" y="489"/>
                  </a:lnTo>
                  <a:lnTo>
                    <a:pt x="1934" y="1312"/>
                  </a:lnTo>
                  <a:lnTo>
                    <a:pt x="2078" y="776"/>
                  </a:lnTo>
                  <a:lnTo>
                    <a:pt x="231" y="1"/>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9607;p69">
              <a:extLst>
                <a:ext uri="{FF2B5EF4-FFF2-40B4-BE49-F238E27FC236}">
                  <a16:creationId xmlns:a16="http://schemas.microsoft.com/office/drawing/2014/main" id="{87FC3781-7C6F-45E2-AF0A-C3AB28AD805E}"/>
                </a:ext>
              </a:extLst>
            </p:cNvPr>
            <p:cNvSpPr/>
            <p:nvPr/>
          </p:nvSpPr>
          <p:spPr>
            <a:xfrm>
              <a:off x="5563093" y="2104097"/>
              <a:ext cx="104830" cy="115150"/>
            </a:xfrm>
            <a:custGeom>
              <a:avLst/>
              <a:gdLst/>
              <a:ahLst/>
              <a:cxnLst/>
              <a:rect l="l" t="t" r="r" b="b"/>
              <a:pathLst>
                <a:path w="3992" h="4385" extrusionOk="0">
                  <a:moveTo>
                    <a:pt x="1264" y="1"/>
                  </a:moveTo>
                  <a:cubicBezTo>
                    <a:pt x="1025" y="1"/>
                    <a:pt x="834" y="202"/>
                    <a:pt x="834" y="441"/>
                  </a:cubicBezTo>
                  <a:lnTo>
                    <a:pt x="834" y="1159"/>
                  </a:lnTo>
                  <a:lnTo>
                    <a:pt x="738" y="1140"/>
                  </a:lnTo>
                  <a:cubicBezTo>
                    <a:pt x="690" y="1129"/>
                    <a:pt x="640" y="1124"/>
                    <a:pt x="590" y="1124"/>
                  </a:cubicBezTo>
                  <a:cubicBezTo>
                    <a:pt x="462" y="1124"/>
                    <a:pt x="334" y="1160"/>
                    <a:pt x="231" y="1235"/>
                  </a:cubicBezTo>
                  <a:cubicBezTo>
                    <a:pt x="1" y="1427"/>
                    <a:pt x="11" y="1800"/>
                    <a:pt x="39" y="2336"/>
                  </a:cubicBezTo>
                  <a:cubicBezTo>
                    <a:pt x="87" y="2996"/>
                    <a:pt x="738" y="3551"/>
                    <a:pt x="891" y="3666"/>
                  </a:cubicBezTo>
                  <a:lnTo>
                    <a:pt x="891" y="4384"/>
                  </a:lnTo>
                  <a:lnTo>
                    <a:pt x="3494" y="4384"/>
                  </a:lnTo>
                  <a:lnTo>
                    <a:pt x="3494" y="3456"/>
                  </a:lnTo>
                  <a:cubicBezTo>
                    <a:pt x="3944" y="3063"/>
                    <a:pt x="3992" y="2298"/>
                    <a:pt x="3963" y="1934"/>
                  </a:cubicBezTo>
                  <a:lnTo>
                    <a:pt x="3963" y="939"/>
                  </a:lnTo>
                  <a:cubicBezTo>
                    <a:pt x="3963" y="700"/>
                    <a:pt x="3772" y="499"/>
                    <a:pt x="3523" y="499"/>
                  </a:cubicBezTo>
                  <a:lnTo>
                    <a:pt x="3504" y="499"/>
                  </a:lnTo>
                  <a:cubicBezTo>
                    <a:pt x="3416" y="594"/>
                    <a:pt x="3298" y="640"/>
                    <a:pt x="3182" y="640"/>
                  </a:cubicBezTo>
                  <a:cubicBezTo>
                    <a:pt x="3009" y="640"/>
                    <a:pt x="2839" y="539"/>
                    <a:pt x="2776" y="355"/>
                  </a:cubicBezTo>
                  <a:lnTo>
                    <a:pt x="2748" y="355"/>
                  </a:lnTo>
                  <a:cubicBezTo>
                    <a:pt x="2660" y="446"/>
                    <a:pt x="2549" y="489"/>
                    <a:pt x="2438" y="489"/>
                  </a:cubicBezTo>
                  <a:cubicBezTo>
                    <a:pt x="2270" y="489"/>
                    <a:pt x="2105" y="390"/>
                    <a:pt x="2030" y="211"/>
                  </a:cubicBezTo>
                  <a:lnTo>
                    <a:pt x="2011" y="211"/>
                  </a:lnTo>
                  <a:cubicBezTo>
                    <a:pt x="1925" y="294"/>
                    <a:pt x="1818" y="332"/>
                    <a:pt x="1713" y="332"/>
                  </a:cubicBezTo>
                  <a:cubicBezTo>
                    <a:pt x="1525" y="332"/>
                    <a:pt x="1342" y="210"/>
                    <a:pt x="1293" y="1"/>
                  </a:cubicBezTo>
                  <a:close/>
                </a:path>
              </a:pathLst>
            </a:custGeom>
            <a:solidFill>
              <a:srgbClr val="CBD6D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9608;p69">
              <a:extLst>
                <a:ext uri="{FF2B5EF4-FFF2-40B4-BE49-F238E27FC236}">
                  <a16:creationId xmlns:a16="http://schemas.microsoft.com/office/drawing/2014/main" id="{6418110A-E29E-4FE0-9C85-8B72B6DE9850}"/>
                </a:ext>
              </a:extLst>
            </p:cNvPr>
            <p:cNvSpPr/>
            <p:nvPr/>
          </p:nvSpPr>
          <p:spPr>
            <a:xfrm>
              <a:off x="5563618" y="2133849"/>
              <a:ext cx="29175" cy="85634"/>
            </a:xfrm>
            <a:custGeom>
              <a:avLst/>
              <a:gdLst/>
              <a:ahLst/>
              <a:cxnLst/>
              <a:rect l="l" t="t" r="r" b="b"/>
              <a:pathLst>
                <a:path w="1111" h="3261" extrusionOk="0">
                  <a:moveTo>
                    <a:pt x="580" y="0"/>
                  </a:moveTo>
                  <a:cubicBezTo>
                    <a:pt x="452" y="0"/>
                    <a:pt x="324" y="36"/>
                    <a:pt x="220" y="112"/>
                  </a:cubicBezTo>
                  <a:cubicBezTo>
                    <a:pt x="0" y="303"/>
                    <a:pt x="0" y="677"/>
                    <a:pt x="38" y="1213"/>
                  </a:cubicBezTo>
                  <a:cubicBezTo>
                    <a:pt x="77" y="1873"/>
                    <a:pt x="727" y="2428"/>
                    <a:pt x="881" y="2543"/>
                  </a:cubicBezTo>
                  <a:lnTo>
                    <a:pt x="881" y="3261"/>
                  </a:lnTo>
                  <a:lnTo>
                    <a:pt x="1110" y="3261"/>
                  </a:lnTo>
                  <a:lnTo>
                    <a:pt x="1110" y="2447"/>
                  </a:lnTo>
                  <a:cubicBezTo>
                    <a:pt x="852" y="2246"/>
                    <a:pt x="326" y="1768"/>
                    <a:pt x="287" y="1213"/>
                  </a:cubicBezTo>
                  <a:cubicBezTo>
                    <a:pt x="259" y="658"/>
                    <a:pt x="230" y="294"/>
                    <a:pt x="450" y="112"/>
                  </a:cubicBezTo>
                  <a:cubicBezTo>
                    <a:pt x="546" y="64"/>
                    <a:pt x="651" y="35"/>
                    <a:pt x="756" y="16"/>
                  </a:cubicBezTo>
                  <a:lnTo>
                    <a:pt x="727" y="16"/>
                  </a:lnTo>
                  <a:cubicBezTo>
                    <a:pt x="679" y="6"/>
                    <a:pt x="629" y="0"/>
                    <a:pt x="580" y="0"/>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9609;p69">
              <a:extLst>
                <a:ext uri="{FF2B5EF4-FFF2-40B4-BE49-F238E27FC236}">
                  <a16:creationId xmlns:a16="http://schemas.microsoft.com/office/drawing/2014/main" id="{3F8E8DDC-7E4C-4A80-A19D-0F0280ADC71B}"/>
                </a:ext>
              </a:extLst>
            </p:cNvPr>
            <p:cNvSpPr/>
            <p:nvPr/>
          </p:nvSpPr>
          <p:spPr>
            <a:xfrm>
              <a:off x="5448258" y="1994934"/>
              <a:ext cx="115124" cy="129803"/>
            </a:xfrm>
            <a:custGeom>
              <a:avLst/>
              <a:gdLst/>
              <a:ahLst/>
              <a:cxnLst/>
              <a:rect l="l" t="t" r="r" b="b"/>
              <a:pathLst>
                <a:path w="4384" h="4943" extrusionOk="0">
                  <a:moveTo>
                    <a:pt x="1827" y="1"/>
                  </a:moveTo>
                  <a:cubicBezTo>
                    <a:pt x="1749" y="1"/>
                    <a:pt x="1671" y="22"/>
                    <a:pt x="1599" y="62"/>
                  </a:cubicBezTo>
                  <a:cubicBezTo>
                    <a:pt x="1503" y="119"/>
                    <a:pt x="1436" y="215"/>
                    <a:pt x="1407" y="330"/>
                  </a:cubicBezTo>
                  <a:lnTo>
                    <a:pt x="1063" y="1593"/>
                  </a:lnTo>
                  <a:lnTo>
                    <a:pt x="335" y="1287"/>
                  </a:lnTo>
                  <a:lnTo>
                    <a:pt x="240" y="1583"/>
                  </a:lnTo>
                  <a:cubicBezTo>
                    <a:pt x="192" y="1775"/>
                    <a:pt x="144" y="1976"/>
                    <a:pt x="115" y="2167"/>
                  </a:cubicBezTo>
                  <a:cubicBezTo>
                    <a:pt x="0" y="2828"/>
                    <a:pt x="536" y="3536"/>
                    <a:pt x="642" y="3670"/>
                  </a:cubicBezTo>
                  <a:lnTo>
                    <a:pt x="642" y="4943"/>
                  </a:lnTo>
                  <a:lnTo>
                    <a:pt x="3216" y="4943"/>
                  </a:lnTo>
                  <a:lnTo>
                    <a:pt x="3216" y="4053"/>
                  </a:lnTo>
                  <a:cubicBezTo>
                    <a:pt x="3838" y="3708"/>
                    <a:pt x="3991" y="2808"/>
                    <a:pt x="4001" y="2675"/>
                  </a:cubicBezTo>
                  <a:lnTo>
                    <a:pt x="4317" y="1545"/>
                  </a:lnTo>
                  <a:lnTo>
                    <a:pt x="4317" y="1526"/>
                  </a:lnTo>
                  <a:cubicBezTo>
                    <a:pt x="4384" y="1296"/>
                    <a:pt x="4240" y="1057"/>
                    <a:pt x="4001" y="1000"/>
                  </a:cubicBezTo>
                  <a:lnTo>
                    <a:pt x="3982" y="1000"/>
                  </a:lnTo>
                  <a:cubicBezTo>
                    <a:pt x="3947" y="991"/>
                    <a:pt x="3912" y="987"/>
                    <a:pt x="3876" y="987"/>
                  </a:cubicBezTo>
                  <a:cubicBezTo>
                    <a:pt x="3794" y="987"/>
                    <a:pt x="3711" y="1010"/>
                    <a:pt x="3637" y="1057"/>
                  </a:cubicBezTo>
                  <a:cubicBezTo>
                    <a:pt x="3618" y="875"/>
                    <a:pt x="3484" y="732"/>
                    <a:pt x="3302" y="684"/>
                  </a:cubicBezTo>
                  <a:lnTo>
                    <a:pt x="3283" y="684"/>
                  </a:lnTo>
                  <a:cubicBezTo>
                    <a:pt x="3249" y="675"/>
                    <a:pt x="3214" y="671"/>
                    <a:pt x="3180" y="671"/>
                  </a:cubicBezTo>
                  <a:cubicBezTo>
                    <a:pt x="3100" y="671"/>
                    <a:pt x="3022" y="694"/>
                    <a:pt x="2948" y="741"/>
                  </a:cubicBezTo>
                  <a:cubicBezTo>
                    <a:pt x="2919" y="569"/>
                    <a:pt x="2795" y="425"/>
                    <a:pt x="2623" y="378"/>
                  </a:cubicBezTo>
                  <a:lnTo>
                    <a:pt x="2594" y="378"/>
                  </a:lnTo>
                  <a:cubicBezTo>
                    <a:pt x="2565" y="372"/>
                    <a:pt x="2534" y="369"/>
                    <a:pt x="2503" y="369"/>
                  </a:cubicBezTo>
                  <a:cubicBezTo>
                    <a:pt x="2430" y="369"/>
                    <a:pt x="2354" y="385"/>
                    <a:pt x="2288" y="425"/>
                  </a:cubicBezTo>
                  <a:cubicBezTo>
                    <a:pt x="2288" y="225"/>
                    <a:pt x="2144" y="52"/>
                    <a:pt x="1953" y="14"/>
                  </a:cubicBezTo>
                  <a:lnTo>
                    <a:pt x="1934" y="14"/>
                  </a:lnTo>
                  <a:cubicBezTo>
                    <a:pt x="1898" y="5"/>
                    <a:pt x="1862" y="1"/>
                    <a:pt x="1827" y="1"/>
                  </a:cubicBezTo>
                  <a:close/>
                </a:path>
              </a:pathLst>
            </a:custGeom>
            <a:solidFill>
              <a:srgbClr val="CBD6D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9610;p69">
              <a:extLst>
                <a:ext uri="{FF2B5EF4-FFF2-40B4-BE49-F238E27FC236}">
                  <a16:creationId xmlns:a16="http://schemas.microsoft.com/office/drawing/2014/main" id="{50BB62BE-A155-4091-96DF-4EE72FAB7D79}"/>
                </a:ext>
              </a:extLst>
            </p:cNvPr>
            <p:cNvSpPr/>
            <p:nvPr/>
          </p:nvSpPr>
          <p:spPr>
            <a:xfrm>
              <a:off x="5448258" y="2028205"/>
              <a:ext cx="25157" cy="96033"/>
            </a:xfrm>
            <a:custGeom>
              <a:avLst/>
              <a:gdLst/>
              <a:ahLst/>
              <a:cxnLst/>
              <a:rect l="l" t="t" r="r" b="b"/>
              <a:pathLst>
                <a:path w="958" h="3657" extrusionOk="0">
                  <a:moveTo>
                    <a:pt x="345" y="1"/>
                  </a:moveTo>
                  <a:lnTo>
                    <a:pt x="249" y="297"/>
                  </a:lnTo>
                  <a:cubicBezTo>
                    <a:pt x="192" y="489"/>
                    <a:pt x="144" y="690"/>
                    <a:pt x="115" y="891"/>
                  </a:cubicBezTo>
                  <a:cubicBezTo>
                    <a:pt x="0" y="1541"/>
                    <a:pt x="536" y="2250"/>
                    <a:pt x="642" y="2384"/>
                  </a:cubicBezTo>
                  <a:lnTo>
                    <a:pt x="642" y="3657"/>
                  </a:lnTo>
                  <a:lnTo>
                    <a:pt x="957" y="3657"/>
                  </a:lnTo>
                  <a:lnTo>
                    <a:pt x="957" y="2384"/>
                  </a:lnTo>
                  <a:cubicBezTo>
                    <a:pt x="852" y="2259"/>
                    <a:pt x="316" y="1551"/>
                    <a:pt x="431" y="891"/>
                  </a:cubicBezTo>
                  <a:cubicBezTo>
                    <a:pt x="460" y="690"/>
                    <a:pt x="508" y="498"/>
                    <a:pt x="565" y="307"/>
                  </a:cubicBezTo>
                  <a:lnTo>
                    <a:pt x="622" y="125"/>
                  </a:lnTo>
                  <a:lnTo>
                    <a:pt x="345" y="1"/>
                  </a:ln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9611;p69">
              <a:extLst>
                <a:ext uri="{FF2B5EF4-FFF2-40B4-BE49-F238E27FC236}">
                  <a16:creationId xmlns:a16="http://schemas.microsoft.com/office/drawing/2014/main" id="{DCC4EF45-1C61-4774-8C04-21F3F4FCDBEF}"/>
                </a:ext>
              </a:extLst>
            </p:cNvPr>
            <p:cNvSpPr/>
            <p:nvPr/>
          </p:nvSpPr>
          <p:spPr>
            <a:xfrm>
              <a:off x="5567636" y="2048058"/>
              <a:ext cx="32195" cy="33902"/>
            </a:xfrm>
            <a:custGeom>
              <a:avLst/>
              <a:gdLst/>
              <a:ahLst/>
              <a:cxnLst/>
              <a:rect l="l" t="t" r="r" b="b"/>
              <a:pathLst>
                <a:path w="1226" h="1291" extrusionOk="0">
                  <a:moveTo>
                    <a:pt x="479" y="1"/>
                  </a:moveTo>
                  <a:lnTo>
                    <a:pt x="0" y="1034"/>
                  </a:lnTo>
                  <a:lnTo>
                    <a:pt x="517" y="1254"/>
                  </a:lnTo>
                  <a:cubicBezTo>
                    <a:pt x="570" y="1279"/>
                    <a:pt x="626" y="1290"/>
                    <a:pt x="681" y="1290"/>
                  </a:cubicBezTo>
                  <a:cubicBezTo>
                    <a:pt x="843" y="1290"/>
                    <a:pt x="998" y="1192"/>
                    <a:pt x="1063" y="1034"/>
                  </a:cubicBezTo>
                  <a:lnTo>
                    <a:pt x="1187" y="757"/>
                  </a:lnTo>
                  <a:cubicBezTo>
                    <a:pt x="1225" y="652"/>
                    <a:pt x="1225" y="537"/>
                    <a:pt x="1187" y="431"/>
                  </a:cubicBezTo>
                  <a:cubicBezTo>
                    <a:pt x="1149" y="326"/>
                    <a:pt x="1063" y="250"/>
                    <a:pt x="967" y="202"/>
                  </a:cubicBezTo>
                  <a:lnTo>
                    <a:pt x="479" y="1"/>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9612;p69">
              <a:extLst>
                <a:ext uri="{FF2B5EF4-FFF2-40B4-BE49-F238E27FC236}">
                  <a16:creationId xmlns:a16="http://schemas.microsoft.com/office/drawing/2014/main" id="{6D719710-4FDD-4748-8866-6DE85D0C3637}"/>
                </a:ext>
              </a:extLst>
            </p:cNvPr>
            <p:cNvSpPr/>
            <p:nvPr/>
          </p:nvSpPr>
          <p:spPr>
            <a:xfrm>
              <a:off x="5454561" y="2149842"/>
              <a:ext cx="86212" cy="184266"/>
            </a:xfrm>
            <a:custGeom>
              <a:avLst/>
              <a:gdLst/>
              <a:ahLst/>
              <a:cxnLst/>
              <a:rect l="l" t="t" r="r" b="b"/>
              <a:pathLst>
                <a:path w="3283" h="7017" extrusionOk="0">
                  <a:moveTo>
                    <a:pt x="9" y="1"/>
                  </a:moveTo>
                  <a:lnTo>
                    <a:pt x="9" y="6776"/>
                  </a:lnTo>
                  <a:cubicBezTo>
                    <a:pt x="9" y="6776"/>
                    <a:pt x="9" y="6786"/>
                    <a:pt x="9" y="6796"/>
                  </a:cubicBezTo>
                  <a:cubicBezTo>
                    <a:pt x="0" y="6915"/>
                    <a:pt x="87" y="7016"/>
                    <a:pt x="204" y="7016"/>
                  </a:cubicBezTo>
                  <a:cubicBezTo>
                    <a:pt x="209" y="7016"/>
                    <a:pt x="214" y="7016"/>
                    <a:pt x="220" y="7016"/>
                  </a:cubicBezTo>
                  <a:lnTo>
                    <a:pt x="3081" y="7016"/>
                  </a:lnTo>
                  <a:cubicBezTo>
                    <a:pt x="3087" y="7016"/>
                    <a:pt x="3093" y="7016"/>
                    <a:pt x="3099" y="7016"/>
                  </a:cubicBezTo>
                  <a:cubicBezTo>
                    <a:pt x="3196" y="7016"/>
                    <a:pt x="3273" y="6943"/>
                    <a:pt x="3282" y="6843"/>
                  </a:cubicBezTo>
                  <a:lnTo>
                    <a:pt x="3282" y="1"/>
                  </a:lnTo>
                  <a:close/>
                </a:path>
              </a:pathLst>
            </a:custGeom>
            <a:solidFill>
              <a:srgbClr val="5D7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9613;p69">
              <a:extLst>
                <a:ext uri="{FF2B5EF4-FFF2-40B4-BE49-F238E27FC236}">
                  <a16:creationId xmlns:a16="http://schemas.microsoft.com/office/drawing/2014/main" id="{382EA359-EC98-456B-B824-4B9FBE828912}"/>
                </a:ext>
              </a:extLst>
            </p:cNvPr>
            <p:cNvSpPr/>
            <p:nvPr/>
          </p:nvSpPr>
          <p:spPr>
            <a:xfrm>
              <a:off x="5578193" y="2244089"/>
              <a:ext cx="85975" cy="90019"/>
            </a:xfrm>
            <a:custGeom>
              <a:avLst/>
              <a:gdLst/>
              <a:ahLst/>
              <a:cxnLst/>
              <a:rect l="l" t="t" r="r" b="b"/>
              <a:pathLst>
                <a:path w="3274" h="3428" extrusionOk="0">
                  <a:moveTo>
                    <a:pt x="0" y="1"/>
                  </a:moveTo>
                  <a:lnTo>
                    <a:pt x="0" y="3235"/>
                  </a:lnTo>
                  <a:cubicBezTo>
                    <a:pt x="0" y="3336"/>
                    <a:pt x="87" y="3427"/>
                    <a:pt x="195" y="3427"/>
                  </a:cubicBezTo>
                  <a:cubicBezTo>
                    <a:pt x="200" y="3427"/>
                    <a:pt x="205" y="3427"/>
                    <a:pt x="211" y="3427"/>
                  </a:cubicBezTo>
                  <a:lnTo>
                    <a:pt x="3072" y="3427"/>
                  </a:lnTo>
                  <a:cubicBezTo>
                    <a:pt x="3078" y="3427"/>
                    <a:pt x="3083" y="3427"/>
                    <a:pt x="3088" y="3427"/>
                  </a:cubicBezTo>
                  <a:cubicBezTo>
                    <a:pt x="3195" y="3427"/>
                    <a:pt x="3273" y="3336"/>
                    <a:pt x="3273" y="3235"/>
                  </a:cubicBezTo>
                  <a:lnTo>
                    <a:pt x="3273" y="1"/>
                  </a:lnTo>
                  <a:close/>
                </a:path>
              </a:pathLst>
            </a:custGeom>
            <a:solidFill>
              <a:srgbClr val="5D7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614;p69">
              <a:extLst>
                <a:ext uri="{FF2B5EF4-FFF2-40B4-BE49-F238E27FC236}">
                  <a16:creationId xmlns:a16="http://schemas.microsoft.com/office/drawing/2014/main" id="{7FAC3187-E681-4E53-8588-B9167CD092DC}"/>
                </a:ext>
              </a:extLst>
            </p:cNvPr>
            <p:cNvSpPr/>
            <p:nvPr/>
          </p:nvSpPr>
          <p:spPr>
            <a:xfrm>
              <a:off x="5473389" y="2149842"/>
              <a:ext cx="67383" cy="184266"/>
            </a:xfrm>
            <a:custGeom>
              <a:avLst/>
              <a:gdLst/>
              <a:ahLst/>
              <a:cxnLst/>
              <a:rect l="l" t="t" r="r" b="b"/>
              <a:pathLst>
                <a:path w="2566" h="7017" extrusionOk="0">
                  <a:moveTo>
                    <a:pt x="0" y="1"/>
                  </a:moveTo>
                  <a:lnTo>
                    <a:pt x="0" y="7016"/>
                  </a:lnTo>
                  <a:lnTo>
                    <a:pt x="2364" y="7016"/>
                  </a:lnTo>
                  <a:cubicBezTo>
                    <a:pt x="2370" y="7016"/>
                    <a:pt x="2375" y="7016"/>
                    <a:pt x="2380" y="7016"/>
                  </a:cubicBezTo>
                  <a:cubicBezTo>
                    <a:pt x="2478" y="7016"/>
                    <a:pt x="2556" y="6934"/>
                    <a:pt x="2565" y="6843"/>
                  </a:cubicBezTo>
                  <a:lnTo>
                    <a:pt x="2565" y="1"/>
                  </a:lnTo>
                  <a:close/>
                </a:path>
              </a:pathLst>
            </a:custGeom>
            <a:solidFill>
              <a:srgbClr val="8192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615;p69">
              <a:extLst>
                <a:ext uri="{FF2B5EF4-FFF2-40B4-BE49-F238E27FC236}">
                  <a16:creationId xmlns:a16="http://schemas.microsoft.com/office/drawing/2014/main" id="{F267EECD-1FBD-40BE-BC9E-C6D2B0386A39}"/>
                </a:ext>
              </a:extLst>
            </p:cNvPr>
            <p:cNvSpPr/>
            <p:nvPr/>
          </p:nvSpPr>
          <p:spPr>
            <a:xfrm>
              <a:off x="5595262" y="2244089"/>
              <a:ext cx="69143" cy="90019"/>
            </a:xfrm>
            <a:custGeom>
              <a:avLst/>
              <a:gdLst/>
              <a:ahLst/>
              <a:cxnLst/>
              <a:rect l="l" t="t" r="r" b="b"/>
              <a:pathLst>
                <a:path w="2633" h="3428" extrusionOk="0">
                  <a:moveTo>
                    <a:pt x="1" y="1"/>
                  </a:moveTo>
                  <a:lnTo>
                    <a:pt x="1" y="3427"/>
                  </a:lnTo>
                  <a:lnTo>
                    <a:pt x="2422" y="3427"/>
                  </a:lnTo>
                  <a:cubicBezTo>
                    <a:pt x="2428" y="3427"/>
                    <a:pt x="2433" y="3427"/>
                    <a:pt x="2438" y="3427"/>
                  </a:cubicBezTo>
                  <a:cubicBezTo>
                    <a:pt x="2545" y="3427"/>
                    <a:pt x="2624" y="3336"/>
                    <a:pt x="2633" y="3235"/>
                  </a:cubicBezTo>
                  <a:lnTo>
                    <a:pt x="2633" y="1"/>
                  </a:lnTo>
                  <a:close/>
                </a:path>
              </a:pathLst>
            </a:custGeom>
            <a:solidFill>
              <a:srgbClr val="8192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616;p69">
              <a:extLst>
                <a:ext uri="{FF2B5EF4-FFF2-40B4-BE49-F238E27FC236}">
                  <a16:creationId xmlns:a16="http://schemas.microsoft.com/office/drawing/2014/main" id="{3560B78E-112A-4565-AB8B-0BC4BEF3AA81}"/>
                </a:ext>
              </a:extLst>
            </p:cNvPr>
            <p:cNvSpPr/>
            <p:nvPr/>
          </p:nvSpPr>
          <p:spPr>
            <a:xfrm>
              <a:off x="5334421" y="2274997"/>
              <a:ext cx="86973" cy="59348"/>
            </a:xfrm>
            <a:custGeom>
              <a:avLst/>
              <a:gdLst/>
              <a:ahLst/>
              <a:cxnLst/>
              <a:rect l="l" t="t" r="r" b="b"/>
              <a:pathLst>
                <a:path w="3312" h="2260" extrusionOk="0">
                  <a:moveTo>
                    <a:pt x="19" y="1"/>
                  </a:moveTo>
                  <a:lnTo>
                    <a:pt x="19" y="2039"/>
                  </a:lnTo>
                  <a:cubicBezTo>
                    <a:pt x="0" y="2154"/>
                    <a:pt x="86" y="2250"/>
                    <a:pt x="201" y="2259"/>
                  </a:cubicBezTo>
                  <a:lnTo>
                    <a:pt x="3110" y="2259"/>
                  </a:lnTo>
                  <a:cubicBezTo>
                    <a:pt x="3225" y="2250"/>
                    <a:pt x="3311" y="2154"/>
                    <a:pt x="3292" y="2039"/>
                  </a:cubicBezTo>
                  <a:lnTo>
                    <a:pt x="3292" y="1"/>
                  </a:lnTo>
                  <a:close/>
                </a:path>
              </a:pathLst>
            </a:custGeom>
            <a:solidFill>
              <a:srgbClr val="5D74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617;p69">
              <a:extLst>
                <a:ext uri="{FF2B5EF4-FFF2-40B4-BE49-F238E27FC236}">
                  <a16:creationId xmlns:a16="http://schemas.microsoft.com/office/drawing/2014/main" id="{11146AB5-2814-43E2-99E9-7B76808ADAEB}"/>
                </a:ext>
              </a:extLst>
            </p:cNvPr>
            <p:cNvSpPr/>
            <p:nvPr/>
          </p:nvSpPr>
          <p:spPr>
            <a:xfrm>
              <a:off x="5353512" y="2274997"/>
              <a:ext cx="67619" cy="59085"/>
            </a:xfrm>
            <a:custGeom>
              <a:avLst/>
              <a:gdLst/>
              <a:ahLst/>
              <a:cxnLst/>
              <a:rect l="l" t="t" r="r" b="b"/>
              <a:pathLst>
                <a:path w="2575" h="2250" extrusionOk="0">
                  <a:moveTo>
                    <a:pt x="0" y="1"/>
                  </a:moveTo>
                  <a:lnTo>
                    <a:pt x="0" y="2250"/>
                  </a:lnTo>
                  <a:lnTo>
                    <a:pt x="2383" y="2250"/>
                  </a:lnTo>
                  <a:cubicBezTo>
                    <a:pt x="2498" y="2250"/>
                    <a:pt x="2575" y="2144"/>
                    <a:pt x="2565" y="2039"/>
                  </a:cubicBezTo>
                  <a:lnTo>
                    <a:pt x="2565" y="1"/>
                  </a:lnTo>
                  <a:close/>
                </a:path>
              </a:pathLst>
            </a:custGeom>
            <a:solidFill>
              <a:srgbClr val="8192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618;p69">
              <a:extLst>
                <a:ext uri="{FF2B5EF4-FFF2-40B4-BE49-F238E27FC236}">
                  <a16:creationId xmlns:a16="http://schemas.microsoft.com/office/drawing/2014/main" id="{190AF741-59AC-486B-A9CE-DDE0ED341606}"/>
                </a:ext>
              </a:extLst>
            </p:cNvPr>
            <p:cNvSpPr/>
            <p:nvPr/>
          </p:nvSpPr>
          <p:spPr>
            <a:xfrm>
              <a:off x="5454298" y="2121192"/>
              <a:ext cx="86973" cy="32457"/>
            </a:xfrm>
            <a:custGeom>
              <a:avLst/>
              <a:gdLst/>
              <a:ahLst/>
              <a:cxnLst/>
              <a:rect l="l" t="t" r="r" b="b"/>
              <a:pathLst>
                <a:path w="3312" h="1236" extrusionOk="0">
                  <a:moveTo>
                    <a:pt x="201" y="1"/>
                  </a:moveTo>
                  <a:cubicBezTo>
                    <a:pt x="86" y="1"/>
                    <a:pt x="0" y="106"/>
                    <a:pt x="19" y="221"/>
                  </a:cubicBezTo>
                  <a:lnTo>
                    <a:pt x="19" y="1235"/>
                  </a:lnTo>
                  <a:lnTo>
                    <a:pt x="3292" y="1235"/>
                  </a:lnTo>
                  <a:lnTo>
                    <a:pt x="3292" y="249"/>
                  </a:lnTo>
                  <a:cubicBezTo>
                    <a:pt x="3292" y="240"/>
                    <a:pt x="3292" y="230"/>
                    <a:pt x="3292" y="221"/>
                  </a:cubicBezTo>
                  <a:cubicBezTo>
                    <a:pt x="3311" y="106"/>
                    <a:pt x="3225" y="1"/>
                    <a:pt x="3110"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619;p69">
              <a:extLst>
                <a:ext uri="{FF2B5EF4-FFF2-40B4-BE49-F238E27FC236}">
                  <a16:creationId xmlns:a16="http://schemas.microsoft.com/office/drawing/2014/main" id="{17B62216-5C7F-4836-A485-F62500403041}"/>
                </a:ext>
              </a:extLst>
            </p:cNvPr>
            <p:cNvSpPr/>
            <p:nvPr/>
          </p:nvSpPr>
          <p:spPr>
            <a:xfrm>
              <a:off x="5473389" y="2121192"/>
              <a:ext cx="67882" cy="32457"/>
            </a:xfrm>
            <a:custGeom>
              <a:avLst/>
              <a:gdLst/>
              <a:ahLst/>
              <a:cxnLst/>
              <a:rect l="l" t="t" r="r" b="b"/>
              <a:pathLst>
                <a:path w="2585" h="1236" extrusionOk="0">
                  <a:moveTo>
                    <a:pt x="0" y="1"/>
                  </a:moveTo>
                  <a:lnTo>
                    <a:pt x="0" y="1235"/>
                  </a:lnTo>
                  <a:lnTo>
                    <a:pt x="2565" y="1235"/>
                  </a:lnTo>
                  <a:lnTo>
                    <a:pt x="2565" y="249"/>
                  </a:lnTo>
                  <a:cubicBezTo>
                    <a:pt x="2565" y="240"/>
                    <a:pt x="2565" y="230"/>
                    <a:pt x="2565" y="221"/>
                  </a:cubicBezTo>
                  <a:cubicBezTo>
                    <a:pt x="2584" y="106"/>
                    <a:pt x="2498" y="1"/>
                    <a:pt x="2383" y="1"/>
                  </a:cubicBezTo>
                  <a:close/>
                </a:path>
              </a:pathLst>
            </a:custGeom>
            <a:solidFill>
              <a:srgbClr val="EFF3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20;p69">
              <a:extLst>
                <a:ext uri="{FF2B5EF4-FFF2-40B4-BE49-F238E27FC236}">
                  <a16:creationId xmlns:a16="http://schemas.microsoft.com/office/drawing/2014/main" id="{7FD7157B-0749-4F3E-A070-36F850FCAD67}"/>
                </a:ext>
              </a:extLst>
            </p:cNvPr>
            <p:cNvSpPr/>
            <p:nvPr/>
          </p:nvSpPr>
          <p:spPr>
            <a:xfrm>
              <a:off x="5476146" y="1994435"/>
              <a:ext cx="24658" cy="44537"/>
            </a:xfrm>
            <a:custGeom>
              <a:avLst/>
              <a:gdLst/>
              <a:ahLst/>
              <a:cxnLst/>
              <a:rect l="l" t="t" r="r" b="b"/>
              <a:pathLst>
                <a:path w="939" h="1696" extrusionOk="0">
                  <a:moveTo>
                    <a:pt x="769" y="1"/>
                  </a:moveTo>
                  <a:cubicBezTo>
                    <a:pt x="690" y="1"/>
                    <a:pt x="613" y="24"/>
                    <a:pt x="546" y="71"/>
                  </a:cubicBezTo>
                  <a:cubicBezTo>
                    <a:pt x="441" y="129"/>
                    <a:pt x="374" y="224"/>
                    <a:pt x="345" y="339"/>
                  </a:cubicBezTo>
                  <a:lnTo>
                    <a:pt x="77" y="1315"/>
                  </a:lnTo>
                  <a:lnTo>
                    <a:pt x="58" y="1382"/>
                  </a:lnTo>
                  <a:lnTo>
                    <a:pt x="29" y="1516"/>
                  </a:lnTo>
                  <a:cubicBezTo>
                    <a:pt x="1" y="1583"/>
                    <a:pt x="29" y="1660"/>
                    <a:pt x="96" y="1689"/>
                  </a:cubicBezTo>
                  <a:cubicBezTo>
                    <a:pt x="111" y="1693"/>
                    <a:pt x="124" y="1696"/>
                    <a:pt x="135" y="1696"/>
                  </a:cubicBezTo>
                  <a:cubicBezTo>
                    <a:pt x="218" y="1696"/>
                    <a:pt x="240" y="1593"/>
                    <a:pt x="240" y="1593"/>
                  </a:cubicBezTo>
                  <a:lnTo>
                    <a:pt x="307" y="1335"/>
                  </a:lnTo>
                  <a:lnTo>
                    <a:pt x="575" y="368"/>
                  </a:lnTo>
                  <a:cubicBezTo>
                    <a:pt x="613" y="186"/>
                    <a:pt x="766" y="62"/>
                    <a:pt x="939" y="43"/>
                  </a:cubicBezTo>
                  <a:cubicBezTo>
                    <a:pt x="929" y="33"/>
                    <a:pt x="910" y="23"/>
                    <a:pt x="891" y="14"/>
                  </a:cubicBezTo>
                  <a:lnTo>
                    <a:pt x="872" y="14"/>
                  </a:lnTo>
                  <a:cubicBezTo>
                    <a:pt x="837" y="5"/>
                    <a:pt x="803" y="1"/>
                    <a:pt x="769" y="1"/>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621;p69">
              <a:extLst>
                <a:ext uri="{FF2B5EF4-FFF2-40B4-BE49-F238E27FC236}">
                  <a16:creationId xmlns:a16="http://schemas.microsoft.com/office/drawing/2014/main" id="{88946B8F-2D0A-42EC-9293-590D35390B61}"/>
                </a:ext>
              </a:extLst>
            </p:cNvPr>
            <p:cNvSpPr/>
            <p:nvPr/>
          </p:nvSpPr>
          <p:spPr>
            <a:xfrm>
              <a:off x="5497758" y="2003731"/>
              <a:ext cx="18382" cy="41281"/>
            </a:xfrm>
            <a:custGeom>
              <a:avLst/>
              <a:gdLst/>
              <a:ahLst/>
              <a:cxnLst/>
              <a:rect l="l" t="t" r="r" b="b"/>
              <a:pathLst>
                <a:path w="700" h="1572" extrusionOk="0">
                  <a:moveTo>
                    <a:pt x="580" y="1"/>
                  </a:moveTo>
                  <a:cubicBezTo>
                    <a:pt x="464" y="1"/>
                    <a:pt x="362" y="87"/>
                    <a:pt x="355" y="215"/>
                  </a:cubicBezTo>
                  <a:lnTo>
                    <a:pt x="87" y="1191"/>
                  </a:lnTo>
                  <a:lnTo>
                    <a:pt x="68" y="1258"/>
                  </a:lnTo>
                  <a:lnTo>
                    <a:pt x="29" y="1402"/>
                  </a:lnTo>
                  <a:cubicBezTo>
                    <a:pt x="1" y="1459"/>
                    <a:pt x="39" y="1536"/>
                    <a:pt x="106" y="1564"/>
                  </a:cubicBezTo>
                  <a:cubicBezTo>
                    <a:pt x="120" y="1569"/>
                    <a:pt x="133" y="1571"/>
                    <a:pt x="145" y="1571"/>
                  </a:cubicBezTo>
                  <a:cubicBezTo>
                    <a:pt x="228" y="1571"/>
                    <a:pt x="250" y="1469"/>
                    <a:pt x="250" y="1469"/>
                  </a:cubicBezTo>
                  <a:lnTo>
                    <a:pt x="317" y="1210"/>
                  </a:lnTo>
                  <a:lnTo>
                    <a:pt x="584" y="244"/>
                  </a:lnTo>
                  <a:cubicBezTo>
                    <a:pt x="594" y="167"/>
                    <a:pt x="642" y="90"/>
                    <a:pt x="699" y="33"/>
                  </a:cubicBezTo>
                  <a:cubicBezTo>
                    <a:pt x="660" y="11"/>
                    <a:pt x="619" y="1"/>
                    <a:pt x="580" y="1"/>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622;p69">
              <a:extLst>
                <a:ext uri="{FF2B5EF4-FFF2-40B4-BE49-F238E27FC236}">
                  <a16:creationId xmlns:a16="http://schemas.microsoft.com/office/drawing/2014/main" id="{DAEC9832-30F8-41FB-BB93-A5FC31B66AEA}"/>
                </a:ext>
              </a:extLst>
            </p:cNvPr>
            <p:cNvSpPr/>
            <p:nvPr/>
          </p:nvSpPr>
          <p:spPr>
            <a:xfrm>
              <a:off x="5515615" y="2011872"/>
              <a:ext cx="18618" cy="41176"/>
            </a:xfrm>
            <a:custGeom>
              <a:avLst/>
              <a:gdLst/>
              <a:ahLst/>
              <a:cxnLst/>
              <a:rect l="l" t="t" r="r" b="b"/>
              <a:pathLst>
                <a:path w="709" h="1568" extrusionOk="0">
                  <a:moveTo>
                    <a:pt x="586" y="0"/>
                  </a:moveTo>
                  <a:cubicBezTo>
                    <a:pt x="453" y="0"/>
                    <a:pt x="331" y="100"/>
                    <a:pt x="316" y="240"/>
                  </a:cubicBezTo>
                  <a:lnTo>
                    <a:pt x="77" y="1187"/>
                  </a:lnTo>
                  <a:lnTo>
                    <a:pt x="67" y="1254"/>
                  </a:lnTo>
                  <a:lnTo>
                    <a:pt x="29" y="1398"/>
                  </a:lnTo>
                  <a:cubicBezTo>
                    <a:pt x="0" y="1455"/>
                    <a:pt x="29" y="1532"/>
                    <a:pt x="96" y="1561"/>
                  </a:cubicBezTo>
                  <a:cubicBezTo>
                    <a:pt x="111" y="1565"/>
                    <a:pt x="125" y="1567"/>
                    <a:pt x="138" y="1567"/>
                  </a:cubicBezTo>
                  <a:cubicBezTo>
                    <a:pt x="227" y="1567"/>
                    <a:pt x="249" y="1465"/>
                    <a:pt x="249" y="1465"/>
                  </a:cubicBezTo>
                  <a:lnTo>
                    <a:pt x="306" y="1206"/>
                  </a:lnTo>
                  <a:lnTo>
                    <a:pt x="546" y="269"/>
                  </a:lnTo>
                  <a:cubicBezTo>
                    <a:pt x="574" y="173"/>
                    <a:pt x="622" y="87"/>
                    <a:pt x="708" y="29"/>
                  </a:cubicBezTo>
                  <a:cubicBezTo>
                    <a:pt x="668" y="9"/>
                    <a:pt x="627" y="0"/>
                    <a:pt x="586" y="0"/>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623;p69">
              <a:extLst>
                <a:ext uri="{FF2B5EF4-FFF2-40B4-BE49-F238E27FC236}">
                  <a16:creationId xmlns:a16="http://schemas.microsoft.com/office/drawing/2014/main" id="{F061DB74-6CF8-4124-BB03-6A78A6B9467A}"/>
                </a:ext>
              </a:extLst>
            </p:cNvPr>
            <p:cNvSpPr/>
            <p:nvPr/>
          </p:nvSpPr>
          <p:spPr>
            <a:xfrm>
              <a:off x="5534706" y="2020669"/>
              <a:ext cx="16360" cy="37657"/>
            </a:xfrm>
            <a:custGeom>
              <a:avLst/>
              <a:gdLst/>
              <a:ahLst/>
              <a:cxnLst/>
              <a:rect l="l" t="t" r="r" b="b"/>
              <a:pathLst>
                <a:path w="623" h="1434" extrusionOk="0">
                  <a:moveTo>
                    <a:pt x="594" y="1"/>
                  </a:moveTo>
                  <a:cubicBezTo>
                    <a:pt x="508" y="1"/>
                    <a:pt x="422" y="20"/>
                    <a:pt x="355" y="68"/>
                  </a:cubicBezTo>
                  <a:lnTo>
                    <a:pt x="355" y="87"/>
                  </a:lnTo>
                  <a:lnTo>
                    <a:pt x="87" y="1063"/>
                  </a:lnTo>
                  <a:lnTo>
                    <a:pt x="68" y="1120"/>
                  </a:lnTo>
                  <a:lnTo>
                    <a:pt x="29" y="1264"/>
                  </a:lnTo>
                  <a:cubicBezTo>
                    <a:pt x="1" y="1331"/>
                    <a:pt x="29" y="1407"/>
                    <a:pt x="96" y="1427"/>
                  </a:cubicBezTo>
                  <a:cubicBezTo>
                    <a:pt x="113" y="1432"/>
                    <a:pt x="128" y="1434"/>
                    <a:pt x="141" y="1434"/>
                  </a:cubicBezTo>
                  <a:cubicBezTo>
                    <a:pt x="228" y="1434"/>
                    <a:pt x="249" y="1340"/>
                    <a:pt x="249" y="1340"/>
                  </a:cubicBezTo>
                  <a:lnTo>
                    <a:pt x="316" y="1072"/>
                  </a:lnTo>
                  <a:lnTo>
                    <a:pt x="575" y="106"/>
                  </a:lnTo>
                  <a:cubicBezTo>
                    <a:pt x="584" y="68"/>
                    <a:pt x="603" y="39"/>
                    <a:pt x="623" y="1"/>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9624;p69">
              <a:extLst>
                <a:ext uri="{FF2B5EF4-FFF2-40B4-BE49-F238E27FC236}">
                  <a16:creationId xmlns:a16="http://schemas.microsoft.com/office/drawing/2014/main" id="{292D1ECE-A752-43AB-AD6A-03AF06415551}"/>
                </a:ext>
              </a:extLst>
            </p:cNvPr>
            <p:cNvSpPr/>
            <p:nvPr/>
          </p:nvSpPr>
          <p:spPr>
            <a:xfrm>
              <a:off x="5585230" y="2104097"/>
              <a:ext cx="13077" cy="47793"/>
            </a:xfrm>
            <a:custGeom>
              <a:avLst/>
              <a:gdLst/>
              <a:ahLst/>
              <a:cxnLst/>
              <a:rect l="l" t="t" r="r" b="b"/>
              <a:pathLst>
                <a:path w="498" h="1820" extrusionOk="0">
                  <a:moveTo>
                    <a:pt x="431" y="1"/>
                  </a:moveTo>
                  <a:cubicBezTo>
                    <a:pt x="306" y="10"/>
                    <a:pt x="201" y="58"/>
                    <a:pt x="125" y="144"/>
                  </a:cubicBezTo>
                  <a:cubicBezTo>
                    <a:pt x="38" y="221"/>
                    <a:pt x="0" y="336"/>
                    <a:pt x="0" y="451"/>
                  </a:cubicBezTo>
                  <a:lnTo>
                    <a:pt x="0" y="1465"/>
                  </a:lnTo>
                  <a:lnTo>
                    <a:pt x="0" y="1532"/>
                  </a:lnTo>
                  <a:lnTo>
                    <a:pt x="10" y="1676"/>
                  </a:lnTo>
                  <a:cubicBezTo>
                    <a:pt x="0" y="1743"/>
                    <a:pt x="48" y="1810"/>
                    <a:pt x="115" y="1819"/>
                  </a:cubicBezTo>
                  <a:cubicBezTo>
                    <a:pt x="119" y="1820"/>
                    <a:pt x="123" y="1820"/>
                    <a:pt x="127" y="1820"/>
                  </a:cubicBezTo>
                  <a:cubicBezTo>
                    <a:pt x="239" y="1820"/>
                    <a:pt x="239" y="1685"/>
                    <a:pt x="239" y="1685"/>
                  </a:cubicBezTo>
                  <a:lnTo>
                    <a:pt x="230" y="1417"/>
                  </a:lnTo>
                  <a:lnTo>
                    <a:pt x="230" y="422"/>
                  </a:lnTo>
                  <a:cubicBezTo>
                    <a:pt x="220" y="240"/>
                    <a:pt x="326" y="68"/>
                    <a:pt x="498" y="1"/>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9625;p69">
              <a:extLst>
                <a:ext uri="{FF2B5EF4-FFF2-40B4-BE49-F238E27FC236}">
                  <a16:creationId xmlns:a16="http://schemas.microsoft.com/office/drawing/2014/main" id="{71273D71-7A93-4A74-8F45-97DBA90C9FAF}"/>
                </a:ext>
              </a:extLst>
            </p:cNvPr>
            <p:cNvSpPr/>
            <p:nvPr/>
          </p:nvSpPr>
          <p:spPr>
            <a:xfrm>
              <a:off x="5606947" y="2109480"/>
              <a:ext cx="8456" cy="43171"/>
            </a:xfrm>
            <a:custGeom>
              <a:avLst/>
              <a:gdLst/>
              <a:ahLst/>
              <a:cxnLst/>
              <a:rect l="l" t="t" r="r" b="b"/>
              <a:pathLst>
                <a:path w="322" h="1644" extrusionOk="0">
                  <a:moveTo>
                    <a:pt x="268" y="0"/>
                  </a:moveTo>
                  <a:cubicBezTo>
                    <a:pt x="125" y="0"/>
                    <a:pt x="0" y="131"/>
                    <a:pt x="34" y="284"/>
                  </a:cubicBezTo>
                  <a:lnTo>
                    <a:pt x="34" y="1356"/>
                  </a:lnTo>
                  <a:lnTo>
                    <a:pt x="34" y="1499"/>
                  </a:lnTo>
                  <a:cubicBezTo>
                    <a:pt x="25" y="1576"/>
                    <a:pt x="73" y="1643"/>
                    <a:pt x="149" y="1643"/>
                  </a:cubicBezTo>
                  <a:cubicBezTo>
                    <a:pt x="153" y="1643"/>
                    <a:pt x="157" y="1643"/>
                    <a:pt x="161" y="1643"/>
                  </a:cubicBezTo>
                  <a:cubicBezTo>
                    <a:pt x="264" y="1643"/>
                    <a:pt x="264" y="1519"/>
                    <a:pt x="264" y="1519"/>
                  </a:cubicBezTo>
                  <a:lnTo>
                    <a:pt x="264" y="1251"/>
                  </a:lnTo>
                  <a:lnTo>
                    <a:pt x="264" y="246"/>
                  </a:lnTo>
                  <a:cubicBezTo>
                    <a:pt x="255" y="169"/>
                    <a:pt x="283" y="83"/>
                    <a:pt x="322" y="6"/>
                  </a:cubicBezTo>
                  <a:cubicBezTo>
                    <a:pt x="304" y="2"/>
                    <a:pt x="286" y="0"/>
                    <a:pt x="268" y="0"/>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9626;p69">
              <a:extLst>
                <a:ext uri="{FF2B5EF4-FFF2-40B4-BE49-F238E27FC236}">
                  <a16:creationId xmlns:a16="http://schemas.microsoft.com/office/drawing/2014/main" id="{A4A01F59-589E-4706-9032-DDA4D62AB20A}"/>
                </a:ext>
              </a:extLst>
            </p:cNvPr>
            <p:cNvSpPr/>
            <p:nvPr/>
          </p:nvSpPr>
          <p:spPr>
            <a:xfrm>
              <a:off x="5625513" y="2113314"/>
              <a:ext cx="8981" cy="43093"/>
            </a:xfrm>
            <a:custGeom>
              <a:avLst/>
              <a:gdLst/>
              <a:ahLst/>
              <a:cxnLst/>
              <a:rect l="l" t="t" r="r" b="b"/>
              <a:pathLst>
                <a:path w="342" h="1641" extrusionOk="0">
                  <a:moveTo>
                    <a:pt x="298" y="1"/>
                  </a:moveTo>
                  <a:cubicBezTo>
                    <a:pt x="135" y="1"/>
                    <a:pt x="1" y="143"/>
                    <a:pt x="36" y="310"/>
                  </a:cubicBezTo>
                  <a:lnTo>
                    <a:pt x="55" y="1296"/>
                  </a:lnTo>
                  <a:lnTo>
                    <a:pt x="55" y="1353"/>
                  </a:lnTo>
                  <a:lnTo>
                    <a:pt x="55" y="1507"/>
                  </a:lnTo>
                  <a:cubicBezTo>
                    <a:pt x="45" y="1574"/>
                    <a:pt x="93" y="1631"/>
                    <a:pt x="170" y="1641"/>
                  </a:cubicBezTo>
                  <a:cubicBezTo>
                    <a:pt x="174" y="1641"/>
                    <a:pt x="177" y="1641"/>
                    <a:pt x="181" y="1641"/>
                  </a:cubicBezTo>
                  <a:cubicBezTo>
                    <a:pt x="285" y="1641"/>
                    <a:pt x="285" y="1516"/>
                    <a:pt x="285" y="1516"/>
                  </a:cubicBezTo>
                  <a:lnTo>
                    <a:pt x="275" y="1248"/>
                  </a:lnTo>
                  <a:lnTo>
                    <a:pt x="256" y="282"/>
                  </a:lnTo>
                  <a:cubicBezTo>
                    <a:pt x="256" y="176"/>
                    <a:pt x="285" y="81"/>
                    <a:pt x="342" y="4"/>
                  </a:cubicBezTo>
                  <a:cubicBezTo>
                    <a:pt x="327" y="2"/>
                    <a:pt x="312" y="1"/>
                    <a:pt x="298" y="1"/>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9627;p69">
              <a:extLst>
                <a:ext uri="{FF2B5EF4-FFF2-40B4-BE49-F238E27FC236}">
                  <a16:creationId xmlns:a16="http://schemas.microsoft.com/office/drawing/2014/main" id="{205712E9-828D-4F12-B709-75B10080DE7D}"/>
                </a:ext>
              </a:extLst>
            </p:cNvPr>
            <p:cNvSpPr/>
            <p:nvPr/>
          </p:nvSpPr>
          <p:spPr>
            <a:xfrm>
              <a:off x="5646285" y="2117437"/>
              <a:ext cx="6801" cy="39731"/>
            </a:xfrm>
            <a:custGeom>
              <a:avLst/>
              <a:gdLst/>
              <a:ahLst/>
              <a:cxnLst/>
              <a:rect l="l" t="t" r="r" b="b"/>
              <a:pathLst>
                <a:path w="259" h="1513" extrusionOk="0">
                  <a:moveTo>
                    <a:pt x="221" y="0"/>
                  </a:moveTo>
                  <a:cubicBezTo>
                    <a:pt x="144" y="29"/>
                    <a:pt x="68" y="67"/>
                    <a:pt x="10" y="134"/>
                  </a:cubicBezTo>
                  <a:lnTo>
                    <a:pt x="10" y="144"/>
                  </a:lnTo>
                  <a:lnTo>
                    <a:pt x="10" y="1225"/>
                  </a:lnTo>
                  <a:lnTo>
                    <a:pt x="20" y="1369"/>
                  </a:lnTo>
                  <a:cubicBezTo>
                    <a:pt x="1" y="1436"/>
                    <a:pt x="58" y="1503"/>
                    <a:pt x="125" y="1512"/>
                  </a:cubicBezTo>
                  <a:cubicBezTo>
                    <a:pt x="130" y="1513"/>
                    <a:pt x="134" y="1513"/>
                    <a:pt x="139" y="1513"/>
                  </a:cubicBezTo>
                  <a:cubicBezTo>
                    <a:pt x="258" y="1513"/>
                    <a:pt x="250" y="1388"/>
                    <a:pt x="250" y="1388"/>
                  </a:cubicBezTo>
                  <a:lnTo>
                    <a:pt x="240" y="1120"/>
                  </a:lnTo>
                  <a:lnTo>
                    <a:pt x="240" y="115"/>
                  </a:lnTo>
                  <a:cubicBezTo>
                    <a:pt x="240" y="77"/>
                    <a:pt x="240" y="38"/>
                    <a:pt x="250" y="0"/>
                  </a:cubicBezTo>
                  <a:close/>
                </a:path>
              </a:pathLst>
            </a:custGeom>
            <a:solidFill>
              <a:srgbClr val="B3C3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9628;p69">
              <a:extLst>
                <a:ext uri="{FF2B5EF4-FFF2-40B4-BE49-F238E27FC236}">
                  <a16:creationId xmlns:a16="http://schemas.microsoft.com/office/drawing/2014/main" id="{22FB0EBF-5822-4A8D-AA8E-67272B4CAA30}"/>
                </a:ext>
              </a:extLst>
            </p:cNvPr>
            <p:cNvSpPr/>
            <p:nvPr/>
          </p:nvSpPr>
          <p:spPr>
            <a:xfrm>
              <a:off x="5577694" y="2215439"/>
              <a:ext cx="86973" cy="32694"/>
            </a:xfrm>
            <a:custGeom>
              <a:avLst/>
              <a:gdLst/>
              <a:ahLst/>
              <a:cxnLst/>
              <a:rect l="l" t="t" r="r" b="b"/>
              <a:pathLst>
                <a:path w="3312" h="1245" extrusionOk="0">
                  <a:moveTo>
                    <a:pt x="201" y="1"/>
                  </a:moveTo>
                  <a:cubicBezTo>
                    <a:pt x="86" y="10"/>
                    <a:pt x="0" y="115"/>
                    <a:pt x="19" y="221"/>
                  </a:cubicBezTo>
                  <a:lnTo>
                    <a:pt x="19" y="1245"/>
                  </a:lnTo>
                  <a:lnTo>
                    <a:pt x="3302" y="1245"/>
                  </a:lnTo>
                  <a:lnTo>
                    <a:pt x="3302" y="249"/>
                  </a:lnTo>
                  <a:cubicBezTo>
                    <a:pt x="3292" y="240"/>
                    <a:pt x="3292" y="230"/>
                    <a:pt x="3292" y="221"/>
                  </a:cubicBezTo>
                  <a:cubicBezTo>
                    <a:pt x="3311" y="115"/>
                    <a:pt x="3225" y="10"/>
                    <a:pt x="3110"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9629;p69">
              <a:extLst>
                <a:ext uri="{FF2B5EF4-FFF2-40B4-BE49-F238E27FC236}">
                  <a16:creationId xmlns:a16="http://schemas.microsoft.com/office/drawing/2014/main" id="{D124237A-0973-4B0F-9324-9F3964AEA5F2}"/>
                </a:ext>
              </a:extLst>
            </p:cNvPr>
            <p:cNvSpPr/>
            <p:nvPr/>
          </p:nvSpPr>
          <p:spPr>
            <a:xfrm>
              <a:off x="5595262" y="2215439"/>
              <a:ext cx="69405" cy="32694"/>
            </a:xfrm>
            <a:custGeom>
              <a:avLst/>
              <a:gdLst/>
              <a:ahLst/>
              <a:cxnLst/>
              <a:rect l="l" t="t" r="r" b="b"/>
              <a:pathLst>
                <a:path w="2643" h="1245" extrusionOk="0">
                  <a:moveTo>
                    <a:pt x="1" y="1"/>
                  </a:moveTo>
                  <a:lnTo>
                    <a:pt x="1" y="1245"/>
                  </a:lnTo>
                  <a:lnTo>
                    <a:pt x="2633" y="1245"/>
                  </a:lnTo>
                  <a:lnTo>
                    <a:pt x="2633" y="249"/>
                  </a:lnTo>
                  <a:cubicBezTo>
                    <a:pt x="2623" y="240"/>
                    <a:pt x="2623" y="230"/>
                    <a:pt x="2623" y="221"/>
                  </a:cubicBezTo>
                  <a:cubicBezTo>
                    <a:pt x="2642" y="115"/>
                    <a:pt x="2556" y="10"/>
                    <a:pt x="2441" y="1"/>
                  </a:cubicBezTo>
                  <a:close/>
                </a:path>
              </a:pathLst>
            </a:custGeom>
            <a:solidFill>
              <a:srgbClr val="EFF3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9630;p69">
              <a:extLst>
                <a:ext uri="{FF2B5EF4-FFF2-40B4-BE49-F238E27FC236}">
                  <a16:creationId xmlns:a16="http://schemas.microsoft.com/office/drawing/2014/main" id="{6B675023-C378-4BBF-AC71-4FF840105A9A}"/>
                </a:ext>
              </a:extLst>
            </p:cNvPr>
            <p:cNvSpPr/>
            <p:nvPr/>
          </p:nvSpPr>
          <p:spPr>
            <a:xfrm>
              <a:off x="5334421" y="2246111"/>
              <a:ext cx="86973" cy="32431"/>
            </a:xfrm>
            <a:custGeom>
              <a:avLst/>
              <a:gdLst/>
              <a:ahLst/>
              <a:cxnLst/>
              <a:rect l="l" t="t" r="r" b="b"/>
              <a:pathLst>
                <a:path w="3312" h="1235" extrusionOk="0">
                  <a:moveTo>
                    <a:pt x="201" y="0"/>
                  </a:moveTo>
                  <a:cubicBezTo>
                    <a:pt x="86" y="10"/>
                    <a:pt x="0" y="105"/>
                    <a:pt x="19" y="220"/>
                  </a:cubicBezTo>
                  <a:lnTo>
                    <a:pt x="19" y="1235"/>
                  </a:lnTo>
                  <a:lnTo>
                    <a:pt x="3292" y="1235"/>
                  </a:lnTo>
                  <a:lnTo>
                    <a:pt x="3292" y="249"/>
                  </a:lnTo>
                  <a:cubicBezTo>
                    <a:pt x="3292" y="239"/>
                    <a:pt x="3292" y="230"/>
                    <a:pt x="3292" y="220"/>
                  </a:cubicBezTo>
                  <a:cubicBezTo>
                    <a:pt x="3311" y="105"/>
                    <a:pt x="3225" y="10"/>
                    <a:pt x="3110" y="0"/>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9631;p69">
              <a:extLst>
                <a:ext uri="{FF2B5EF4-FFF2-40B4-BE49-F238E27FC236}">
                  <a16:creationId xmlns:a16="http://schemas.microsoft.com/office/drawing/2014/main" id="{8CD2134E-343E-4697-A3D7-3FAF6397EC93}"/>
                </a:ext>
              </a:extLst>
            </p:cNvPr>
            <p:cNvSpPr/>
            <p:nvPr/>
          </p:nvSpPr>
          <p:spPr>
            <a:xfrm>
              <a:off x="5353512" y="2246111"/>
              <a:ext cx="67882" cy="32431"/>
            </a:xfrm>
            <a:custGeom>
              <a:avLst/>
              <a:gdLst/>
              <a:ahLst/>
              <a:cxnLst/>
              <a:rect l="l" t="t" r="r" b="b"/>
              <a:pathLst>
                <a:path w="2585" h="1235" extrusionOk="0">
                  <a:moveTo>
                    <a:pt x="0" y="0"/>
                  </a:moveTo>
                  <a:lnTo>
                    <a:pt x="0" y="1235"/>
                  </a:lnTo>
                  <a:lnTo>
                    <a:pt x="2565" y="1235"/>
                  </a:lnTo>
                  <a:lnTo>
                    <a:pt x="2565" y="249"/>
                  </a:lnTo>
                  <a:cubicBezTo>
                    <a:pt x="2565" y="239"/>
                    <a:pt x="2565" y="230"/>
                    <a:pt x="2565" y="220"/>
                  </a:cubicBezTo>
                  <a:cubicBezTo>
                    <a:pt x="2584" y="105"/>
                    <a:pt x="2498" y="10"/>
                    <a:pt x="2383" y="0"/>
                  </a:cubicBezTo>
                  <a:close/>
                </a:path>
              </a:pathLst>
            </a:custGeom>
            <a:solidFill>
              <a:srgbClr val="EFF3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8" name="Picture 107">
            <a:extLst>
              <a:ext uri="{FF2B5EF4-FFF2-40B4-BE49-F238E27FC236}">
                <a16:creationId xmlns:a16="http://schemas.microsoft.com/office/drawing/2014/main" id="{DFBC1720-0B10-475F-BA0E-A3804477746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00740" y="1487850"/>
            <a:ext cx="5679728" cy="3839076"/>
          </a:xfrm>
          <a:prstGeom prst="rect">
            <a:avLst/>
          </a:prstGeom>
        </p:spPr>
      </p:pic>
      <p:pic>
        <p:nvPicPr>
          <p:cNvPr id="2" name="Picture 1">
            <a:extLst>
              <a:ext uri="{FF2B5EF4-FFF2-40B4-BE49-F238E27FC236}">
                <a16:creationId xmlns:a16="http://schemas.microsoft.com/office/drawing/2014/main" id="{B33FE5FD-D94A-4DEB-8703-A68AD018A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062" y="1511763"/>
            <a:ext cx="6527669" cy="3809285"/>
          </a:xfrm>
          <a:prstGeom prst="rect">
            <a:avLst/>
          </a:prstGeom>
        </p:spPr>
      </p:pic>
      <p:pic>
        <p:nvPicPr>
          <p:cNvPr id="3" name="Picture 2">
            <a:extLst>
              <a:ext uri="{FF2B5EF4-FFF2-40B4-BE49-F238E27FC236}">
                <a16:creationId xmlns:a16="http://schemas.microsoft.com/office/drawing/2014/main" id="{CEBAE525-6636-4C4B-8769-C5154AFDFDC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8482" y="1424117"/>
            <a:ext cx="7169039" cy="3922120"/>
          </a:xfrm>
          <a:prstGeom prst="rect">
            <a:avLst/>
          </a:prstGeom>
        </p:spPr>
      </p:pic>
    </p:spTree>
    <p:extLst>
      <p:ext uri="{BB962C8B-B14F-4D97-AF65-F5344CB8AC3E}">
        <p14:creationId xmlns:p14="http://schemas.microsoft.com/office/powerpoint/2010/main" val="9527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0"/>
                                        </p:tgtEl>
                                        <p:attrNameLst>
                                          <p:attrName>style.visibility</p:attrName>
                                        </p:attrNameLst>
                                      </p:cBhvr>
                                      <p:to>
                                        <p:strVal val="visible"/>
                                      </p:to>
                                    </p:set>
                                    <p:animEffect transition="in" filter="fade">
                                      <p:cBhvr>
                                        <p:cTn id="12" dur="1000"/>
                                        <p:tgtEl>
                                          <p:spTgt spid="360"/>
                                        </p:tgtEl>
                                      </p:cBhvr>
                                    </p:animEffect>
                                    <p:anim calcmode="lin" valueType="num">
                                      <p:cBhvr>
                                        <p:cTn id="13" dur="1000" fill="hold"/>
                                        <p:tgtEl>
                                          <p:spTgt spid="360"/>
                                        </p:tgtEl>
                                        <p:attrNameLst>
                                          <p:attrName>ppt_x</p:attrName>
                                        </p:attrNameLst>
                                      </p:cBhvr>
                                      <p:tavLst>
                                        <p:tav tm="0">
                                          <p:val>
                                            <p:strVal val="#ppt_x"/>
                                          </p:val>
                                        </p:tav>
                                        <p:tav tm="100000">
                                          <p:val>
                                            <p:strVal val="#ppt_x"/>
                                          </p:val>
                                        </p:tav>
                                      </p:tavLst>
                                    </p:anim>
                                    <p:anim calcmode="lin" valueType="num">
                                      <p:cBhvr>
                                        <p:cTn id="14" dur="1000" fill="hold"/>
                                        <p:tgtEl>
                                          <p:spTgt spid="36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9">
                                            <p:txEl>
                                              <p:pRg st="0" end="0"/>
                                            </p:txEl>
                                          </p:spTgt>
                                        </p:tgtEl>
                                        <p:attrNameLst>
                                          <p:attrName>style.visibility</p:attrName>
                                        </p:attrNameLst>
                                      </p:cBhvr>
                                      <p:to>
                                        <p:strVal val="visible"/>
                                      </p:to>
                                    </p:set>
                                    <p:animEffect transition="in" filter="fade">
                                      <p:cBhvr>
                                        <p:cTn id="19" dur="1000"/>
                                        <p:tgtEl>
                                          <p:spTgt spid="359">
                                            <p:txEl>
                                              <p:pRg st="0" end="0"/>
                                            </p:txEl>
                                          </p:spTgt>
                                        </p:tgtEl>
                                      </p:cBhvr>
                                    </p:animEffect>
                                    <p:anim calcmode="lin" valueType="num">
                                      <p:cBhvr>
                                        <p:cTn id="20" dur="1000" fill="hold"/>
                                        <p:tgtEl>
                                          <p:spTgt spid="35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59">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0"/>
                                        </p:tgtEl>
                                      </p:cBhvr>
                                    </p:animEffect>
                                    <p:set>
                                      <p:cBhvr>
                                        <p:cTn id="30" dur="1" fill="hold">
                                          <p:stCondLst>
                                            <p:cond delay="499"/>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59">
                                            <p:txEl>
                                              <p:pRg st="1" end="1"/>
                                            </p:txEl>
                                          </p:spTgt>
                                        </p:tgtEl>
                                        <p:attrNameLst>
                                          <p:attrName>style.visibility</p:attrName>
                                        </p:attrNameLst>
                                      </p:cBhvr>
                                      <p:to>
                                        <p:strVal val="visible"/>
                                      </p:to>
                                    </p:set>
                                    <p:animEffect transition="in" filter="fade">
                                      <p:cBhvr>
                                        <p:cTn id="35" dur="1000"/>
                                        <p:tgtEl>
                                          <p:spTgt spid="359">
                                            <p:txEl>
                                              <p:pRg st="1" end="1"/>
                                            </p:txEl>
                                          </p:spTgt>
                                        </p:tgtEl>
                                      </p:cBhvr>
                                    </p:animEffect>
                                    <p:anim calcmode="lin" valueType="num">
                                      <p:cBhvr>
                                        <p:cTn id="36" dur="1000" fill="hold"/>
                                        <p:tgtEl>
                                          <p:spTgt spid="35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61"/>
                                        </p:tgtEl>
                                        <p:attrNameLst>
                                          <p:attrName>style.visibility</p:attrName>
                                        </p:attrNameLst>
                                      </p:cBhvr>
                                      <p:to>
                                        <p:strVal val="visible"/>
                                      </p:to>
                                    </p:set>
                                    <p:animEffect transition="in" filter="fade">
                                      <p:cBhvr>
                                        <p:cTn id="47" dur="1000"/>
                                        <p:tgtEl>
                                          <p:spTgt spid="361"/>
                                        </p:tgtEl>
                                      </p:cBhvr>
                                    </p:animEffect>
                                    <p:anim calcmode="lin" valueType="num">
                                      <p:cBhvr>
                                        <p:cTn id="48" dur="1000" fill="hold"/>
                                        <p:tgtEl>
                                          <p:spTgt spid="361"/>
                                        </p:tgtEl>
                                        <p:attrNameLst>
                                          <p:attrName>ppt_x</p:attrName>
                                        </p:attrNameLst>
                                      </p:cBhvr>
                                      <p:tavLst>
                                        <p:tav tm="0">
                                          <p:val>
                                            <p:strVal val="#ppt_x"/>
                                          </p:val>
                                        </p:tav>
                                        <p:tav tm="100000">
                                          <p:val>
                                            <p:strVal val="#ppt_x"/>
                                          </p:val>
                                        </p:tav>
                                      </p:tavLst>
                                    </p:anim>
                                    <p:anim calcmode="lin" valueType="num">
                                      <p:cBhvr>
                                        <p:cTn id="49" dur="1000" fill="hold"/>
                                        <p:tgtEl>
                                          <p:spTgt spid="36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58">
                                            <p:txEl>
                                              <p:pRg st="0" end="0"/>
                                            </p:txEl>
                                          </p:spTgt>
                                        </p:tgtEl>
                                        <p:attrNameLst>
                                          <p:attrName>style.visibility</p:attrName>
                                        </p:attrNameLst>
                                      </p:cBhvr>
                                      <p:to>
                                        <p:strVal val="visible"/>
                                      </p:to>
                                    </p:set>
                                    <p:animEffect transition="in" filter="fade">
                                      <p:cBhvr>
                                        <p:cTn id="54" dur="1000"/>
                                        <p:tgtEl>
                                          <p:spTgt spid="358">
                                            <p:txEl>
                                              <p:pRg st="0" end="0"/>
                                            </p:txEl>
                                          </p:spTgt>
                                        </p:tgtEl>
                                      </p:cBhvr>
                                    </p:animEffect>
                                    <p:anim calcmode="lin" valueType="num">
                                      <p:cBhvr>
                                        <p:cTn id="55" dur="1000" fill="hold"/>
                                        <p:tgtEl>
                                          <p:spTgt spid="358">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358">
                                            <p:txEl>
                                              <p:pRg st="0" end="0"/>
                                            </p:txEl>
                                          </p:spTgt>
                                        </p:tgtEl>
                                        <p:attrNameLst>
                                          <p:attrName>ppt_y</p:attrName>
                                        </p:attrNameLst>
                                      </p:cBhvr>
                                      <p:tavLst>
                                        <p:tav tm="0">
                                          <p:val>
                                            <p:strVal val="#ppt_y+.1"/>
                                          </p:val>
                                        </p:tav>
                                        <p:tav tm="100000">
                                          <p:val>
                                            <p:strVal val="#ppt_y"/>
                                          </p:val>
                                        </p:tav>
                                      </p:tavLst>
                                    </p:anim>
                                  </p:childTnLst>
                                </p:cTn>
                              </p:par>
                              <p:par>
                                <p:cTn id="57" presetID="10"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58">
                                            <p:txEl>
                                              <p:pRg st="1" end="1"/>
                                            </p:txEl>
                                          </p:spTgt>
                                        </p:tgtEl>
                                        <p:attrNameLst>
                                          <p:attrName>style.visibility</p:attrName>
                                        </p:attrNameLst>
                                      </p:cBhvr>
                                      <p:to>
                                        <p:strVal val="visible"/>
                                      </p:to>
                                    </p:set>
                                    <p:animEffect transition="in" filter="fade">
                                      <p:cBhvr>
                                        <p:cTn id="69" dur="1000"/>
                                        <p:tgtEl>
                                          <p:spTgt spid="358">
                                            <p:txEl>
                                              <p:pRg st="1" end="1"/>
                                            </p:txEl>
                                          </p:spTgt>
                                        </p:tgtEl>
                                      </p:cBhvr>
                                    </p:animEffect>
                                    <p:anim calcmode="lin" valueType="num">
                                      <p:cBhvr>
                                        <p:cTn id="70" dur="1000" fill="hold"/>
                                        <p:tgtEl>
                                          <p:spTgt spid="358">
                                            <p:txEl>
                                              <p:pRg st="1" end="1"/>
                                            </p:txEl>
                                          </p:spTgt>
                                        </p:tgtEl>
                                        <p:attrNameLst>
                                          <p:attrName>ppt_x</p:attrName>
                                        </p:attrNameLst>
                                      </p:cBhvr>
                                      <p:tavLst>
                                        <p:tav tm="0">
                                          <p:val>
                                            <p:strVal val="#ppt_x"/>
                                          </p:val>
                                        </p:tav>
                                        <p:tav tm="100000">
                                          <p:val>
                                            <p:strVal val="#ppt_x"/>
                                          </p:val>
                                        </p:tav>
                                      </p:tavLst>
                                    </p:anim>
                                    <p:anim calcmode="lin" valueType="num">
                                      <p:cBhvr>
                                        <p:cTn id="71" dur="1000" fill="hold"/>
                                        <p:tgtEl>
                                          <p:spTgt spid="358">
                                            <p:txEl>
                                              <p:pRg st="1" end="1"/>
                                            </p:txEl>
                                          </p:spTgt>
                                        </p:tgtEl>
                                        <p:attrNameLst>
                                          <p:attrName>ppt_y</p:attrName>
                                        </p:attrNameLst>
                                      </p:cBhvr>
                                      <p:tavLst>
                                        <p:tav tm="0">
                                          <p:val>
                                            <p:strVal val="#ppt_y+.1"/>
                                          </p:val>
                                        </p:tav>
                                        <p:tav tm="100000">
                                          <p:val>
                                            <p:strVal val="#ppt_y"/>
                                          </p:val>
                                        </p:tav>
                                      </p:tavLst>
                                    </p:anim>
                                  </p:childTnLst>
                                </p:cTn>
                              </p:par>
                              <p:par>
                                <p:cTn id="72" presetID="10" presetClass="entr" presetSubtype="0" fill="hold" nodeType="withEffect">
                                  <p:stCondLst>
                                    <p:cond delay="0"/>
                                  </p:stCondLst>
                                  <p:childTnLst>
                                    <p:set>
                                      <p:cBhvr>
                                        <p:cTn id="73" dur="1" fill="hold">
                                          <p:stCondLst>
                                            <p:cond delay="0"/>
                                          </p:stCondLst>
                                        </p:cTn>
                                        <p:tgtEl>
                                          <p:spTgt spid="108"/>
                                        </p:tgtEl>
                                        <p:attrNameLst>
                                          <p:attrName>style.visibility</p:attrName>
                                        </p:attrNameLst>
                                      </p:cBhvr>
                                      <p:to>
                                        <p:strVal val="visible"/>
                                      </p:to>
                                    </p:set>
                                    <p:animEffect transition="in" filter="fade">
                                      <p:cBhvr>
                                        <p:cTn id="74" dur="500"/>
                                        <p:tgtEl>
                                          <p:spTgt spid="10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08"/>
                                        </p:tgtEl>
                                      </p:cBhvr>
                                    </p:animEffect>
                                    <p:set>
                                      <p:cBhvr>
                                        <p:cTn id="79" dur="1" fill="hold">
                                          <p:stCondLst>
                                            <p:cond delay="499"/>
                                          </p:stCondLst>
                                        </p:cTn>
                                        <p:tgtEl>
                                          <p:spTgt spid="10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58">
                                            <p:txEl>
                                              <p:pRg st="2" end="2"/>
                                            </p:txEl>
                                          </p:spTgt>
                                        </p:tgtEl>
                                        <p:attrNameLst>
                                          <p:attrName>style.visibility</p:attrName>
                                        </p:attrNameLst>
                                      </p:cBhvr>
                                      <p:to>
                                        <p:strVal val="visible"/>
                                      </p:to>
                                    </p:set>
                                    <p:animEffect transition="in" filter="fade">
                                      <p:cBhvr>
                                        <p:cTn id="84" dur="1000"/>
                                        <p:tgtEl>
                                          <p:spTgt spid="358">
                                            <p:txEl>
                                              <p:pRg st="2" end="2"/>
                                            </p:txEl>
                                          </p:spTgt>
                                        </p:tgtEl>
                                      </p:cBhvr>
                                    </p:animEffect>
                                    <p:anim calcmode="lin" valueType="num">
                                      <p:cBhvr>
                                        <p:cTn id="85" dur="1000" fill="hold"/>
                                        <p:tgtEl>
                                          <p:spTgt spid="358">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358">
                                            <p:txEl>
                                              <p:pRg st="2" end="2"/>
                                            </p:txEl>
                                          </p:spTgt>
                                        </p:tgtEl>
                                        <p:attrNameLst>
                                          <p:attrName>ppt_y</p:attrName>
                                        </p:attrNameLst>
                                      </p:cBhvr>
                                      <p:tavLst>
                                        <p:tav tm="0">
                                          <p:val>
                                            <p:strVal val="#ppt_y+.1"/>
                                          </p:val>
                                        </p:tav>
                                        <p:tav tm="100000">
                                          <p:val>
                                            <p:strVal val="#ppt_y"/>
                                          </p:val>
                                        </p:tav>
                                      </p:tavLst>
                                    </p:anim>
                                  </p:childTnLst>
                                </p:cTn>
                              </p:par>
                              <p:par>
                                <p:cTn id="87" presetID="10" presetClass="entr" presetSubtype="0" fill="hold" nodeType="with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fade">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uiExpand="1" build="p"/>
      <p:bldP spid="359" grpId="0" uiExpand="1" build="p"/>
      <p:bldP spid="360" grpId="0"/>
      <p:bldP spid="3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5189837" y="1578400"/>
            <a:ext cx="6042163" cy="4559600"/>
          </a:xfrm>
        </p:spPr>
        <p:txBody>
          <a:bodyPr/>
          <a:lstStyle/>
          <a:p>
            <a:pPr>
              <a:lnSpc>
                <a:spcPct val="150000"/>
              </a:lnSpc>
              <a:buClr>
                <a:schemeClr val="bg1"/>
              </a:buClr>
            </a:pPr>
            <a:r>
              <a:rPr lang="en-US" sz="2133" dirty="0">
                <a:solidFill>
                  <a:schemeClr val="bg1"/>
                </a:solidFill>
              </a:rPr>
              <a:t>Scan QR code on the left or follow the URL posted in the chat to access the online attendance survey</a:t>
            </a:r>
          </a:p>
          <a:p>
            <a:pPr>
              <a:lnSpc>
                <a:spcPct val="150000"/>
              </a:lnSpc>
              <a:buClr>
                <a:schemeClr val="bg1"/>
              </a:buClr>
            </a:pPr>
            <a:r>
              <a:rPr lang="en-US" sz="2133" dirty="0">
                <a:solidFill>
                  <a:schemeClr val="bg1"/>
                </a:solidFill>
              </a:rPr>
              <a:t>Follow prompts to enter attendance information</a:t>
            </a:r>
          </a:p>
          <a:p>
            <a:pPr>
              <a:lnSpc>
                <a:spcPct val="150000"/>
              </a:lnSpc>
              <a:buClr>
                <a:schemeClr val="bg1"/>
              </a:buClr>
            </a:pPr>
            <a:r>
              <a:rPr lang="en-US" sz="2133" dirty="0">
                <a:solidFill>
                  <a:schemeClr val="bg1"/>
                </a:solidFill>
              </a:rPr>
              <a:t>Notify trainers if you require assistance (e.g., identifying your cohort or cohort group)</a:t>
            </a:r>
          </a:p>
          <a:p>
            <a:pPr marL="203195" indent="0" algn="r">
              <a:lnSpc>
                <a:spcPct val="150000"/>
              </a:lnSpc>
              <a:buClr>
                <a:schemeClr val="bg1"/>
              </a:buClr>
              <a:buNone/>
            </a:pPr>
            <a:r>
              <a:rPr lang="en-US" sz="2133" dirty="0">
                <a:solidFill>
                  <a:schemeClr val="bg1"/>
                </a:solidFill>
              </a:rPr>
              <a:t>	  </a:t>
            </a:r>
          </a:p>
          <a:p>
            <a:pPr marL="203195" indent="0" algn="r">
              <a:lnSpc>
                <a:spcPct val="150000"/>
              </a:lnSpc>
              <a:buClr>
                <a:schemeClr val="bg1"/>
              </a:buClr>
              <a:buNone/>
            </a:pPr>
            <a:r>
              <a:rPr lang="en-US" sz="2133" dirty="0">
                <a:solidFill>
                  <a:schemeClr val="bg1"/>
                </a:solidFill>
              </a:rPr>
              <a:t>1 minute</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dirty="0"/>
              <a:t>ACTIVITY: ATTENDANCE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323854" y="5600018"/>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 name="Picture 2">
            <a:extLst>
              <a:ext uri="{FF2B5EF4-FFF2-40B4-BE49-F238E27FC236}">
                <a16:creationId xmlns:a16="http://schemas.microsoft.com/office/drawing/2014/main" id="{6F31074C-44BF-4A07-9D3C-98D5D7545C9E}"/>
              </a:ext>
            </a:extLst>
          </p:cNvPr>
          <p:cNvPicPr>
            <a:picLocks noChangeAspect="1"/>
          </p:cNvPicPr>
          <p:nvPr/>
        </p:nvPicPr>
        <p:blipFill>
          <a:blip r:embed="rId3"/>
          <a:stretch>
            <a:fillRect/>
          </a:stretch>
        </p:blipFill>
        <p:spPr>
          <a:xfrm>
            <a:off x="1177715" y="1841500"/>
            <a:ext cx="3175000" cy="3175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65637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EE31-E57E-45DE-93AF-8EBF93FCD90A}"/>
              </a:ext>
            </a:extLst>
          </p:cNvPr>
          <p:cNvSpPr>
            <a:spLocks noGrp="1"/>
          </p:cNvSpPr>
          <p:nvPr>
            <p:ph type="title"/>
          </p:nvPr>
        </p:nvSpPr>
        <p:spPr>
          <a:xfrm>
            <a:off x="813349" y="332992"/>
            <a:ext cx="9378000" cy="845600"/>
          </a:xfrm>
        </p:spPr>
        <p:txBody>
          <a:bodyPr/>
          <a:lstStyle/>
          <a:p>
            <a:r>
              <a:rPr lang="en-US" dirty="0"/>
              <a:t>Poll: What is the state of your team?</a:t>
            </a:r>
          </a:p>
        </p:txBody>
      </p:sp>
      <p:sp>
        <p:nvSpPr>
          <p:cNvPr id="3" name="Rounded Rectangular Callout 1">
            <a:extLst>
              <a:ext uri="{FF2B5EF4-FFF2-40B4-BE49-F238E27FC236}">
                <a16:creationId xmlns:a16="http://schemas.microsoft.com/office/drawing/2014/main" id="{4EE39B18-073D-412F-AEB9-9E693960C2E6}"/>
              </a:ext>
            </a:extLst>
          </p:cNvPr>
          <p:cNvSpPr/>
          <p:nvPr/>
        </p:nvSpPr>
        <p:spPr bwMode="auto">
          <a:xfrm>
            <a:off x="2233485" y="1313063"/>
            <a:ext cx="7725030" cy="4657066"/>
          </a:xfrm>
          <a:prstGeom prst="wedgeRoundRectCallout">
            <a:avLst>
              <a:gd name="adj1" fmla="val -35841"/>
              <a:gd name="adj2" fmla="val 61289"/>
              <a:gd name="adj3" fmla="val 16667"/>
            </a:avLst>
          </a:prstGeom>
          <a:ln w="381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9585" lvl="1" defTabSz="1219170" fontAlgn="base">
              <a:buClr>
                <a:srgbClr val="000000"/>
              </a:buClr>
              <a:defRPr/>
            </a:pPr>
            <a:r>
              <a:rPr lang="en-US" sz="2400" b="1" dirty="0">
                <a:solidFill>
                  <a:srgbClr val="37A76F">
                    <a:lumMod val="50000"/>
                  </a:srgbClr>
                </a:solidFill>
                <a:latin typeface="Hind Vadodara" panose="020B0604020202020204" charset="0"/>
                <a:cs typeface="Hind Vadodara" panose="020B0604020202020204" charset="0"/>
                <a:sym typeface="Arial"/>
              </a:rPr>
              <a:t>Is your team representative of your school and community?</a:t>
            </a:r>
          </a:p>
          <a:p>
            <a:pPr marL="609585" lvl="1" defTabSz="1219170" fontAlgn="base">
              <a:buClr>
                <a:srgbClr val="000000"/>
              </a:buClr>
              <a:defRPr/>
            </a:pPr>
            <a:endParaRPr lang="en-US" sz="2400" b="1" dirty="0">
              <a:solidFill>
                <a:srgbClr val="37A76F">
                  <a:lumMod val="50000"/>
                </a:srgbClr>
              </a:solidFill>
              <a:latin typeface="Hind Vadodara" panose="020B0604020202020204" charset="0"/>
              <a:cs typeface="Hind Vadodara" panose="020B0604020202020204" charset="0"/>
              <a:sym typeface="Arial"/>
            </a:endParaRPr>
          </a:p>
          <a:p>
            <a:pPr marL="609585" lvl="1" defTabSz="1219170" fontAlgn="base">
              <a:buClr>
                <a:srgbClr val="000000"/>
              </a:buClr>
              <a:defRPr/>
            </a:pPr>
            <a:r>
              <a:rPr lang="en-US" sz="2400" b="1" dirty="0">
                <a:solidFill>
                  <a:srgbClr val="37A76F">
                    <a:lumMod val="50000"/>
                  </a:srgbClr>
                </a:solidFill>
                <a:latin typeface="Hind Vadodara" panose="020B0604020202020204" charset="0"/>
                <a:cs typeface="Hind Vadodara" panose="020B0604020202020204" charset="0"/>
                <a:sym typeface="Arial"/>
              </a:rPr>
              <a:t>Which of the following groups are represented on your team?</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Teachers across departments/ grade levels</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Administration</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Related staff</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Students</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Families</a:t>
            </a:r>
          </a:p>
          <a:p>
            <a:pPr marL="1409685" lvl="2" indent="-342900" defTabSz="1219170" fontAlgn="base">
              <a:buClr>
                <a:schemeClr val="accent2">
                  <a:lumMod val="75000"/>
                </a:schemeClr>
              </a:buClr>
              <a:buFont typeface="Arial" panose="020B0604020202020204" pitchFamily="34" charset="0"/>
              <a:buChar char="•"/>
              <a:defRPr/>
            </a:pPr>
            <a:r>
              <a:rPr lang="en-US" sz="2000" b="1" dirty="0">
                <a:solidFill>
                  <a:srgbClr val="37A76F">
                    <a:lumMod val="50000"/>
                  </a:srgbClr>
                </a:solidFill>
                <a:latin typeface="Hind Vadodara" panose="020B0604020202020204" charset="0"/>
                <a:cs typeface="Hind Vadodara" panose="020B0604020202020204" charset="0"/>
                <a:sym typeface="Arial"/>
              </a:rPr>
              <a:t>Community leaders/mental health providers</a:t>
            </a:r>
            <a:br>
              <a:rPr lang="en-US" sz="2000" b="1" dirty="0">
                <a:solidFill>
                  <a:srgbClr val="37A76F">
                    <a:lumMod val="50000"/>
                  </a:srgbClr>
                </a:solidFill>
                <a:latin typeface="Hind Vadodara" panose="020B0604020202020204" charset="0"/>
                <a:cs typeface="Hind Vadodara" panose="020B0604020202020204" charset="0"/>
                <a:sym typeface="Arial"/>
              </a:rPr>
            </a:br>
            <a:r>
              <a:rPr lang="en-US" sz="2000" b="1" dirty="0">
                <a:solidFill>
                  <a:srgbClr val="37A76F">
                    <a:lumMod val="50000"/>
                  </a:srgbClr>
                </a:solidFill>
                <a:latin typeface="Hind Vadodara" panose="020B0604020202020204" charset="0"/>
                <a:cs typeface="Hind Vadodara" panose="020B0604020202020204" charset="0"/>
                <a:sym typeface="Arial"/>
              </a:rPr>
              <a:t> </a:t>
            </a:r>
          </a:p>
        </p:txBody>
      </p:sp>
      <p:pic>
        <p:nvPicPr>
          <p:cNvPr id="7" name="Picture 6">
            <a:extLst>
              <a:ext uri="{FF2B5EF4-FFF2-40B4-BE49-F238E27FC236}">
                <a16:creationId xmlns:a16="http://schemas.microsoft.com/office/drawing/2014/main" id="{EC4CD3C6-3247-41F9-A0D5-3A7AB4184A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6246" y="467463"/>
            <a:ext cx="1162405" cy="1154276"/>
          </a:xfrm>
          <a:prstGeom prst="rect">
            <a:avLst/>
          </a:prstGeom>
        </p:spPr>
      </p:pic>
    </p:spTree>
    <p:extLst>
      <p:ext uri="{BB962C8B-B14F-4D97-AF65-F5344CB8AC3E}">
        <p14:creationId xmlns:p14="http://schemas.microsoft.com/office/powerpoint/2010/main" val="2549826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484719" y="1313063"/>
            <a:ext cx="6255363" cy="5158864"/>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a:buClr>
                <a:schemeClr val="bg1"/>
              </a:buClr>
              <a:buSzPct val="60000"/>
            </a:pPr>
            <a:r>
              <a:rPr lang="en-US" sz="2800" dirty="0">
                <a:cs typeface="Calibri"/>
              </a:rPr>
              <a:t>What is the state of our leadership team? </a:t>
            </a:r>
          </a:p>
          <a:p>
            <a:pPr>
              <a:buClr>
                <a:schemeClr val="bg1"/>
              </a:buClr>
              <a:buSzPct val="60000"/>
            </a:pPr>
            <a:r>
              <a:rPr lang="en-US" sz="2800" dirty="0">
                <a:ea typeface="+mn-lt"/>
                <a:cs typeface="+mn-lt"/>
              </a:rPr>
              <a:t>What other members should we invite (e.g., students, parents, mental health provider)?</a:t>
            </a:r>
            <a:endParaRPr lang="en-US" sz="2800" dirty="0">
              <a:cs typeface="Calibri"/>
            </a:endParaRPr>
          </a:p>
          <a:p>
            <a:pPr>
              <a:buClr>
                <a:schemeClr val="bg1"/>
              </a:buClr>
              <a:buSzPct val="60000"/>
            </a:pPr>
            <a:r>
              <a:rPr lang="en-US" sz="2800" dirty="0">
                <a:cs typeface="Calibri"/>
              </a:rPr>
              <a:t>Are there other school teams that we should consider coordinating with (e.g., SEL, School Climate)?</a:t>
            </a:r>
          </a:p>
          <a:p>
            <a:pPr>
              <a:buClr>
                <a:schemeClr val="bg1"/>
              </a:buClr>
              <a:buSzPct val="60000"/>
            </a:pPr>
            <a:r>
              <a:rPr lang="en-US" sz="2800" dirty="0">
                <a:cs typeface="Calibri"/>
              </a:rPr>
              <a:t>What items do we need to add to our action plan?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3600" dirty="0">
                <a:solidFill>
                  <a:schemeClr val="bg1"/>
                </a:solidFill>
                <a:cs typeface="Calibri Light"/>
              </a:rPr>
              <a:t>ACTIVITY: DISCUSSION</a:t>
            </a:r>
            <a:endParaRPr lang="en-US" sz="36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029169" y="3451941"/>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007474" y="2434906"/>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11008376" y="608646"/>
            <a:ext cx="472193" cy="46915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6742485" y="2950364"/>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9909344" y="5938646"/>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10652880" y="287492"/>
            <a:ext cx="1158240" cy="115824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10828882" y="519101"/>
            <a:ext cx="806237" cy="674497"/>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grpSp>
        <p:nvGrpSpPr>
          <p:cNvPr id="216" name="Google Shape;6464;p67">
            <a:extLst>
              <a:ext uri="{FF2B5EF4-FFF2-40B4-BE49-F238E27FC236}">
                <a16:creationId xmlns:a16="http://schemas.microsoft.com/office/drawing/2014/main" id="{1AA0B861-34E4-4309-814F-1F4F0D6B8DDF}"/>
              </a:ext>
            </a:extLst>
          </p:cNvPr>
          <p:cNvGrpSpPr/>
          <p:nvPr/>
        </p:nvGrpSpPr>
        <p:grpSpPr>
          <a:xfrm>
            <a:off x="7345389" y="5937139"/>
            <a:ext cx="495955" cy="495955"/>
            <a:chOff x="4674908" y="3682271"/>
            <a:chExt cx="371966" cy="371966"/>
          </a:xfrm>
        </p:grpSpPr>
        <p:sp>
          <p:nvSpPr>
            <p:cNvPr id="217" name="Google Shape;6465;p67">
              <a:extLst>
                <a:ext uri="{FF2B5EF4-FFF2-40B4-BE49-F238E27FC236}">
                  <a16:creationId xmlns:a16="http://schemas.microsoft.com/office/drawing/2014/main" id="{CCA440EE-E286-420C-99F9-55CEECEC6836}"/>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6466;p67">
              <a:extLst>
                <a:ext uri="{FF2B5EF4-FFF2-40B4-BE49-F238E27FC236}">
                  <a16:creationId xmlns:a16="http://schemas.microsoft.com/office/drawing/2014/main" id="{9801CB16-ABBD-499B-A025-81ECF98CC8A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6467;p67">
              <a:extLst>
                <a:ext uri="{FF2B5EF4-FFF2-40B4-BE49-F238E27FC236}">
                  <a16:creationId xmlns:a16="http://schemas.microsoft.com/office/drawing/2014/main" id="{86AEC98F-2DFD-4064-B8BA-E595DFD13920}"/>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6468;p67">
              <a:extLst>
                <a:ext uri="{FF2B5EF4-FFF2-40B4-BE49-F238E27FC236}">
                  <a16:creationId xmlns:a16="http://schemas.microsoft.com/office/drawing/2014/main" id="{00AEEF49-0263-46B3-9280-981A36E39CA1}"/>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21" name="Text Placeholder 4">
            <a:extLst>
              <a:ext uri="{FF2B5EF4-FFF2-40B4-BE49-F238E27FC236}">
                <a16:creationId xmlns:a16="http://schemas.microsoft.com/office/drawing/2014/main" id="{48F02CC4-CFD1-4B00-A490-58A56AC1C531}"/>
              </a:ext>
            </a:extLst>
          </p:cNvPr>
          <p:cNvSpPr txBox="1">
            <a:spLocks/>
          </p:cNvSpPr>
          <p:nvPr/>
        </p:nvSpPr>
        <p:spPr>
          <a:xfrm>
            <a:off x="7668606" y="5951758"/>
            <a:ext cx="2024735" cy="5656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Teams</a:t>
            </a:r>
          </a:p>
        </p:txBody>
      </p:sp>
    </p:spTree>
    <p:extLst>
      <p:ext uri="{BB962C8B-B14F-4D97-AF65-F5344CB8AC3E}">
        <p14:creationId xmlns:p14="http://schemas.microsoft.com/office/powerpoint/2010/main" val="137019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500" fill="hold"/>
                                        <p:tgtEl>
                                          <p:spTgt spid="221"/>
                                        </p:tgtEl>
                                        <p:attrNameLst>
                                          <p:attrName>ppt_x</p:attrName>
                                        </p:attrNameLst>
                                      </p:cBhvr>
                                      <p:tavLst>
                                        <p:tav tm="0">
                                          <p:val>
                                            <p:strVal val="#ppt_x"/>
                                          </p:val>
                                        </p:tav>
                                        <p:tav tm="100000">
                                          <p:val>
                                            <p:strVal val="#ppt_x"/>
                                          </p:val>
                                        </p:tav>
                                      </p:tavLst>
                                    </p:anim>
                                    <p:anim calcmode="lin" valueType="num">
                                      <p:cBhvr additive="base">
                                        <p:cTn id="8" dur="500" fill="hold"/>
                                        <p:tgtEl>
                                          <p:spTgt spid="2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6"/>
                                        </p:tgtEl>
                                        <p:attrNameLst>
                                          <p:attrName>style.visibility</p:attrName>
                                        </p:attrNameLst>
                                      </p:cBhvr>
                                      <p:to>
                                        <p:strVal val="visible"/>
                                      </p:to>
                                    </p:set>
                                    <p:anim calcmode="lin" valueType="num">
                                      <p:cBhvr additive="base">
                                        <p:cTn id="11" dur="500" fill="hold"/>
                                        <p:tgtEl>
                                          <p:spTgt spid="216"/>
                                        </p:tgtEl>
                                        <p:attrNameLst>
                                          <p:attrName>ppt_x</p:attrName>
                                        </p:attrNameLst>
                                      </p:cBhvr>
                                      <p:tavLst>
                                        <p:tav tm="0">
                                          <p:val>
                                            <p:strVal val="#ppt_x"/>
                                          </p:val>
                                        </p:tav>
                                        <p:tav tm="100000">
                                          <p:val>
                                            <p:strVal val="#ppt_x"/>
                                          </p:val>
                                        </p:tav>
                                      </p:tavLst>
                                    </p:anim>
                                    <p:anim calcmode="lin" valueType="num">
                                      <p:cBhvr additive="base">
                                        <p:cTn id="12" dur="500" fill="hold"/>
                                        <p:tgtEl>
                                          <p:spTgt spid="2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ppt_x"/>
                                          </p:val>
                                        </p:tav>
                                        <p:tav tm="100000">
                                          <p:val>
                                            <p:strVal val="#ppt_x"/>
                                          </p:val>
                                        </p:tav>
                                      </p:tavLst>
                                    </p:anim>
                                    <p:anim calcmode="lin" valueType="num">
                                      <p:cBhvr additive="base">
                                        <p:cTn id="16" dur="500" fill="hold"/>
                                        <p:tgtEl>
                                          <p:spTgt spid="1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9"/>
                                        </p:tgtEl>
                                        <p:attrNameLst>
                                          <p:attrName>style.visibility</p:attrName>
                                        </p:attrNameLst>
                                      </p:cBhvr>
                                      <p:to>
                                        <p:strVal val="visible"/>
                                      </p:to>
                                    </p:set>
                                    <p:anim calcmode="lin" valueType="num">
                                      <p:cBhvr additive="base">
                                        <p:cTn id="19" dur="500" fill="hold"/>
                                        <p:tgtEl>
                                          <p:spTgt spid="139"/>
                                        </p:tgtEl>
                                        <p:attrNameLst>
                                          <p:attrName>ppt_x</p:attrName>
                                        </p:attrNameLst>
                                      </p:cBhvr>
                                      <p:tavLst>
                                        <p:tav tm="0">
                                          <p:val>
                                            <p:strVal val="#ppt_x"/>
                                          </p:val>
                                        </p:tav>
                                        <p:tav tm="100000">
                                          <p:val>
                                            <p:strVal val="#ppt_x"/>
                                          </p:val>
                                        </p:tav>
                                      </p:tavLst>
                                    </p:anim>
                                    <p:anim calcmode="lin" valueType="num">
                                      <p:cBhvr additive="base">
                                        <p:cTn id="2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221" grpId="0"/>
    </p:bldLst>
  </p:timing>
</p:sld>
</file>

<file path=ppt/theme/theme1.xml><?xml version="1.0" encoding="utf-8"?>
<a:theme xmlns:a="http://schemas.openxmlformats.org/drawingml/2006/main" name="Ophthalmology Center by Slidesgo">
  <a:themeElements>
    <a:clrScheme name="Custom 5">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6" ma:contentTypeDescription="Create a new document." ma:contentTypeScope="" ma:versionID="48460593507886fc15f5aa0d6d4b34fc">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894d4c40380fd64bcb92b6fae0fc5b7a"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5A3394-99C0-409B-A182-1C499B3D0A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4c7253-cea3-4165-8b8a-856476806840"/>
    <ds:schemaRef ds:uri="bd4136c0-7c27-4378-bc59-5e31d22b1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A921D4-C0FA-4B56-A579-86185324F3FC}">
  <ds:schemaRefs>
    <ds:schemaRef ds:uri="fa4c7253-cea3-4165-8b8a-856476806840"/>
    <ds:schemaRef ds:uri="http://purl.org/dc/elements/1.1/"/>
    <ds:schemaRef ds:uri="http://purl.org/dc/dcmitype/"/>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bd4136c0-7c27-4378-bc59-5e31d22b10cd"/>
    <ds:schemaRef ds:uri="http://schemas.microsoft.com/office/2006/metadata/properties"/>
  </ds:schemaRefs>
</ds:datastoreItem>
</file>

<file path=customXml/itemProps3.xml><?xml version="1.0" encoding="utf-8"?>
<ds:datastoreItem xmlns:ds="http://schemas.openxmlformats.org/officeDocument/2006/customXml" ds:itemID="{F7834F01-52DC-4DCE-9005-57EC161969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177</TotalTime>
  <Words>4588</Words>
  <Application>Microsoft Office PowerPoint</Application>
  <PresentationFormat>Widescreen</PresentationFormat>
  <Paragraphs>639</Paragraphs>
  <Slides>57</Slides>
  <Notes>47</Notes>
  <HiddenSlides>1</HiddenSlides>
  <MMClips>0</MMClips>
  <ScaleCrop>false</ScaleCrop>
  <HeadingPairs>
    <vt:vector size="4" baseType="variant">
      <vt:variant>
        <vt:lpstr>Theme</vt:lpstr>
      </vt:variant>
      <vt:variant>
        <vt:i4>4</vt:i4>
      </vt:variant>
      <vt:variant>
        <vt:lpstr>Slide Titles</vt:lpstr>
      </vt:variant>
      <vt:variant>
        <vt:i4>57</vt:i4>
      </vt:variant>
    </vt:vector>
  </HeadingPairs>
  <TitlesOfParts>
    <vt:vector size="61" baseType="lpstr">
      <vt:lpstr>Ophthalmology Center by Slidesgo</vt:lpstr>
      <vt:lpstr>1_Ophthalmology Center by Slidesgo</vt:lpstr>
      <vt:lpstr>2_Ophthalmology Center by Slidesgo</vt:lpstr>
      <vt:lpstr>4_Ophthalmology Center by Slidesgo</vt:lpstr>
      <vt:lpstr>Welcome to PBIS  Team Training FOR HIGH SCHOOLS!</vt:lpstr>
      <vt:lpstr>RECORDING OF SESSIONS</vt:lpstr>
      <vt:lpstr>NEPBIS School-Wide Team Training  Year 1: November</vt:lpstr>
      <vt:lpstr>Agenda &amp; Team Tasks</vt:lpstr>
      <vt:lpstr>EXPECTATIONS</vt:lpstr>
      <vt:lpstr>TOOLS</vt:lpstr>
      <vt:lpstr>ACTIVITY: ATTENDANCE</vt:lpstr>
      <vt:lpstr>Poll: What is the state of your team?</vt:lpstr>
      <vt:lpstr>ACTIVITY: DISCUSSION</vt:lpstr>
      <vt:lpstr>SWPBIS Overview (Part 2)</vt:lpstr>
      <vt:lpstr>PowerPoint Presentation</vt:lpstr>
      <vt:lpstr>Staff Buy-In</vt:lpstr>
      <vt:lpstr>   Identify the social/emotional/ behavioral  priorities of your school community with these surveys:</vt:lpstr>
      <vt:lpstr>ACTIVITY: TEAM DISCUSSION</vt:lpstr>
      <vt:lpstr>PowerPoint Presentation</vt:lpstr>
      <vt:lpstr>Step 2: DEVELOPING A STATEMENT OF PURPOSE</vt:lpstr>
      <vt:lpstr>GUIDELINES FOR PURPOSE STATEMENT</vt:lpstr>
      <vt:lpstr>Purpose Statement</vt:lpstr>
      <vt:lpstr>NON-EXAMPLES</vt:lpstr>
      <vt:lpstr>ACTIVITY: BEHAVIORAL PURPOSE STATEMENT</vt:lpstr>
      <vt:lpstr>Continuum of School-Wide Instructional  &amp; Positive Behavior Support</vt:lpstr>
      <vt:lpstr>Why Focus on Ninth Grade?</vt:lpstr>
      <vt:lpstr>PowerPoint Presentation</vt:lpstr>
      <vt:lpstr>PowerPoint Presentation</vt:lpstr>
      <vt:lpstr>PowerPoint Presentation</vt:lpstr>
      <vt:lpstr>Focus on Freshmen</vt:lpstr>
      <vt:lpstr>DISCUSSION</vt:lpstr>
      <vt:lpstr> Step 3: IDENTIFY  POSITIVE SCHOOL-WIDE  BEHAVIOR EXPECTATIONS   </vt:lpstr>
      <vt:lpstr>PowerPoint Presentation</vt:lpstr>
      <vt:lpstr>GUIDELINES FOR EXPECTATIONS</vt:lpstr>
      <vt:lpstr>PowerPoint Presentation</vt:lpstr>
      <vt:lpstr>ACTIVITY: BEHAVIORAL EXPECTATIONS</vt:lpstr>
      <vt:lpstr>Step 4: DEVELOP PROCEDURES TO TEACH SCHOOL-WIDE EXPECTATIONS</vt:lpstr>
      <vt:lpstr>PowerPoint Presentation</vt:lpstr>
      <vt:lpstr>Behavioral Expectations</vt:lpstr>
      <vt:lpstr>PowerPoint Presentation</vt:lpstr>
      <vt:lpstr>PowerPoint Presentation</vt:lpstr>
      <vt:lpstr>PBIS + College and Career Readiness (CCR)</vt:lpstr>
      <vt:lpstr>PowerPoint Presentation</vt:lpstr>
      <vt:lpstr>PowerPoint Presentation</vt:lpstr>
      <vt:lpstr>PowerPoint Presentation</vt:lpstr>
      <vt:lpstr>PowerPoint Presentation</vt:lpstr>
      <vt:lpstr>ACTIVITY: BEHAVIORAL EXPECTATIONS</vt:lpstr>
      <vt:lpstr>PowerPoint Presentation</vt:lpstr>
      <vt:lpstr>PowerPoint Presentation</vt:lpstr>
      <vt:lpstr>PowerPoint Presentation</vt:lpstr>
      <vt:lpstr>PowerPoint Presentation</vt:lpstr>
      <vt:lpstr>Considering Students’ Personal Matrix</vt:lpstr>
      <vt:lpstr>EXAMPLE</vt:lpstr>
      <vt:lpstr>EXAMPLE</vt:lpstr>
      <vt:lpstr>PowerPoint Presentation</vt:lpstr>
      <vt:lpstr>PowerPoint Presentation</vt:lpstr>
      <vt:lpstr>ACTIVITY: PERSONAL MATRIX</vt:lpstr>
      <vt:lpstr>AGENDA &amp; FOLLOW-UP</vt:lpstr>
      <vt:lpstr>ADDITIONAL READINGS &amp;  RESOURCES</vt:lpstr>
      <vt:lpstr>PowerPoint Presentation</vt:lpstr>
      <vt:lpstr>EVALUTION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Day 2 of PBIS  Team Training FOR HIGH SCHOOLS!</dc:title>
  <dc:creator>Concannon, Jayna</dc:creator>
  <cp:lastModifiedBy>Feinberg, Adam</cp:lastModifiedBy>
  <cp:revision>203</cp:revision>
  <dcterms:created xsi:type="dcterms:W3CDTF">2020-11-06T19:55:41Z</dcterms:created>
  <dcterms:modified xsi:type="dcterms:W3CDTF">2020-11-09T17:27:48Z</dcterms:modified>
</cp:coreProperties>
</file>