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8" r:id="rId1"/>
    <p:sldMasterId id="2147483754" r:id="rId2"/>
    <p:sldMasterId id="2147483674" r:id="rId3"/>
    <p:sldMasterId id="2147483676" r:id="rId4"/>
  </p:sldMasterIdLst>
  <p:notesMasterIdLst>
    <p:notesMasterId r:id="rId51"/>
  </p:notesMasterIdLst>
  <p:sldIdLst>
    <p:sldId id="3181" r:id="rId5"/>
    <p:sldId id="256" r:id="rId6"/>
    <p:sldId id="3212" r:id="rId7"/>
    <p:sldId id="270" r:id="rId8"/>
    <p:sldId id="3235" r:id="rId9"/>
    <p:sldId id="3281" r:id="rId10"/>
    <p:sldId id="3282" r:id="rId11"/>
    <p:sldId id="3283" r:id="rId12"/>
    <p:sldId id="303" r:id="rId13"/>
    <p:sldId id="3311" r:id="rId14"/>
    <p:sldId id="262" r:id="rId15"/>
    <p:sldId id="3276" r:id="rId16"/>
    <p:sldId id="321" r:id="rId17"/>
    <p:sldId id="3223" r:id="rId18"/>
    <p:sldId id="3288" r:id="rId19"/>
    <p:sldId id="3289" r:id="rId20"/>
    <p:sldId id="3290" r:id="rId21"/>
    <p:sldId id="3292" r:id="rId22"/>
    <p:sldId id="3293" r:id="rId23"/>
    <p:sldId id="3280" r:id="rId24"/>
    <p:sldId id="3295" r:id="rId25"/>
    <p:sldId id="3297" r:id="rId26"/>
    <p:sldId id="3195" r:id="rId27"/>
    <p:sldId id="3262" r:id="rId28"/>
    <p:sldId id="3298" r:id="rId29"/>
    <p:sldId id="3299" r:id="rId30"/>
    <p:sldId id="3264" r:id="rId31"/>
    <p:sldId id="3302" r:id="rId32"/>
    <p:sldId id="3301" r:id="rId33"/>
    <p:sldId id="3312" r:id="rId34"/>
    <p:sldId id="3303" r:id="rId35"/>
    <p:sldId id="3304" r:id="rId36"/>
    <p:sldId id="3305" r:id="rId37"/>
    <p:sldId id="3270" r:id="rId38"/>
    <p:sldId id="3313" r:id="rId39"/>
    <p:sldId id="3306" r:id="rId40"/>
    <p:sldId id="3310" r:id="rId41"/>
    <p:sldId id="3275" r:id="rId42"/>
    <p:sldId id="3307" r:id="rId43"/>
    <p:sldId id="3314" r:id="rId44"/>
    <p:sldId id="3309" r:id="rId45"/>
    <p:sldId id="3278" r:id="rId46"/>
    <p:sldId id="3285" r:id="rId47"/>
    <p:sldId id="3286" r:id="rId48"/>
    <p:sldId id="3287" r:id="rId49"/>
    <p:sldId id="345" r:id="rId50"/>
  </p:sldIdLst>
  <p:sldSz cx="9144000" cy="5143500" type="screen16x9"/>
  <p:notesSz cx="6858000" cy="9144000"/>
  <p:embeddedFontLst>
    <p:embeddedFont>
      <p:font typeface="Calibri" panose="020F0502020204030204" pitchFamily="34" charset="0"/>
      <p:regular r:id="rId52"/>
      <p:bold r:id="rId53"/>
      <p:italic r:id="rId54"/>
      <p:boldItalic r:id="rId55"/>
    </p:embeddedFont>
    <p:embeddedFont>
      <p:font typeface="Fira Sans Extra Condensed Medium" panose="020F0502020204030204" pitchFamily="34" charset="0"/>
      <p:regular r:id="rId56"/>
      <p:bold r:id="rId57"/>
      <p:italic r:id="rId58"/>
      <p:boldItalic r:id="rId59"/>
    </p:embeddedFont>
    <p:embeddedFont>
      <p:font typeface="Franklin Gothic Book" panose="020B0503020102020204" pitchFamily="34" charset="0"/>
      <p:regular r:id="rId60"/>
      <p:italic r:id="rId61"/>
    </p:embeddedFont>
    <p:embeddedFont>
      <p:font typeface="Hind Vadodara" panose="02000000000000000000" pitchFamily="2" charset="77"/>
      <p:regular r:id="rId62"/>
      <p:bold r:id="rId63"/>
    </p:embeddedFont>
    <p:embeddedFont>
      <p:font typeface="Montserrat SemiBold" pitchFamily="2" charset="77"/>
      <p:regular r:id="rId64"/>
      <p:bold r:id="rId65"/>
      <p:italic r:id="rId66"/>
      <p:boldItalic r:id="rId67"/>
    </p:embeddedFont>
    <p:embeddedFont>
      <p:font typeface="Oswald" pitchFamily="2" charset="77"/>
      <p:regular r:id="rId68"/>
      <p:bold r:id="rId69"/>
      <p:italic r:id="rId70"/>
      <p:boldItalic r:id="rId71"/>
    </p:embeddedFont>
    <p:embeddedFont>
      <p:font typeface="Poppins" pitchFamily="2" charset="77"/>
      <p:regular r:id="rId72"/>
      <p:bold r:id="rId73"/>
      <p:italic r:id="rId74"/>
      <p:boldItalic r:id="rId75"/>
    </p:embeddedFont>
    <p:embeddedFont>
      <p:font typeface="Poppins Medium" pitchFamily="2" charset="77"/>
      <p:regular r:id="rId76"/>
      <p:bold r:id="rId77"/>
      <p:italic r:id="rId78"/>
      <p:boldItalic r:id="rId79"/>
    </p:embeddedFont>
    <p:embeddedFont>
      <p:font typeface="Poppins SemiBold" pitchFamily="2" charset="77"/>
      <p:regular r:id="rId80"/>
      <p:bold r:id="rId81"/>
      <p:italic r:id="rId82"/>
      <p:boldItalic r:id="rId83"/>
    </p:embeddedFont>
    <p:embeddedFont>
      <p:font typeface="Times New Roman Bold" panose="02020803070505020304" pitchFamily="18" charset="0"/>
      <p:bold r:id="rId84"/>
    </p:embeddedFont>
    <p:embeddedFont>
      <p:font typeface="Times New Roman Italic" panose="02020503050405090304" pitchFamily="18" charset="0"/>
      <p: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amp; Review (40 min)" id="{7CC2418C-E6E1-46BF-BC0C-69C02875D15B}">
          <p14:sldIdLst>
            <p14:sldId id="3181"/>
            <p14:sldId id="256"/>
            <p14:sldId id="3212"/>
            <p14:sldId id="270"/>
            <p14:sldId id="3235"/>
            <p14:sldId id="3281"/>
            <p14:sldId id="3282"/>
            <p14:sldId id="3283"/>
            <p14:sldId id="303"/>
            <p14:sldId id="3311"/>
            <p14:sldId id="262"/>
            <p14:sldId id="3276"/>
          </p14:sldIdLst>
        </p14:section>
        <p14:section name="Preview November Team Training (40 mins)" id="{CC38399B-7930-4969-8984-37710A967499}">
          <p14:sldIdLst>
            <p14:sldId id="321"/>
            <p14:sldId id="3223"/>
            <p14:sldId id="3288"/>
            <p14:sldId id="3289"/>
            <p14:sldId id="3290"/>
            <p14:sldId id="3292"/>
            <p14:sldId id="3293"/>
            <p14:sldId id="3280"/>
            <p14:sldId id="3295"/>
            <p14:sldId id="3297"/>
          </p14:sldIdLst>
        </p14:section>
        <p14:section name="PBIS in Classroom: Systems (30 mins)" id="{C34D30A5-77F8-425A-A679-517533DFA81D}">
          <p14:sldIdLst>
            <p14:sldId id="3195"/>
            <p14:sldId id="3262"/>
            <p14:sldId id="3298"/>
            <p14:sldId id="3299"/>
            <p14:sldId id="3264"/>
            <p14:sldId id="3302"/>
            <p14:sldId id="3301"/>
            <p14:sldId id="3312"/>
            <p14:sldId id="3303"/>
            <p14:sldId id="3304"/>
            <p14:sldId id="3305"/>
            <p14:sldId id="3270"/>
            <p14:sldId id="3313"/>
            <p14:sldId id="3306"/>
            <p14:sldId id="3310"/>
            <p14:sldId id="3275"/>
            <p14:sldId id="3307"/>
            <p14:sldId id="3314"/>
            <p14:sldId id="3309"/>
            <p14:sldId id="3278"/>
          </p14:sldIdLst>
        </p14:section>
        <p14:section name="Wrap-Up (5 min)" id="{27B7D2C0-CAF0-429A-99C7-370194165139}">
          <p14:sldIdLst>
            <p14:sldId id="3285"/>
            <p14:sldId id="3286"/>
            <p14:sldId id="3287"/>
            <p14:sldId id="34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Pierce" initials="AP" lastIdx="9" clrIdx="0">
    <p:extLst>
      <p:ext uri="{19B8F6BF-5375-455C-9EA6-DF929625EA0E}">
        <p15:presenceInfo xmlns:p15="http://schemas.microsoft.com/office/powerpoint/2012/main" userId="9455aa2897281bd8" providerId="Windows Live"/>
      </p:ext>
    </p:extLst>
  </p:cmAuthor>
  <p:cmAuthor id="2" name="Katie Meyer" initials="KM" lastIdx="12" clrIdx="1">
    <p:extLst>
      <p:ext uri="{19B8F6BF-5375-455C-9EA6-DF929625EA0E}">
        <p15:presenceInfo xmlns:p15="http://schemas.microsoft.com/office/powerpoint/2012/main" userId="UkBG19fiUfJpuwWzHZ49IpnMe70WkccBKFKB/hVGjEA=" providerId="None"/>
      </p:ext>
    </p:extLst>
  </p:cmAuthor>
  <p:cmAuthor id="3" name="Feinberg, Adam" initials="FA" lastIdx="4" clrIdx="2">
    <p:extLst>
      <p:ext uri="{19B8F6BF-5375-455C-9EA6-DF929625EA0E}">
        <p15:presenceInfo xmlns:p15="http://schemas.microsoft.com/office/powerpoint/2012/main" userId="S::adam.feinberg@uconn.edu::177393b2-bc5b-4b41-8d24-c053677dafcb" providerId="AD"/>
      </p:ext>
    </p:extLst>
  </p:cmAuthor>
  <p:cmAuthor id="4" name="Meyer, Katherine" initials="MK" lastIdx="60" clrIdx="3">
    <p:extLst>
      <p:ext uri="{19B8F6BF-5375-455C-9EA6-DF929625EA0E}">
        <p15:presenceInfo xmlns:p15="http://schemas.microsoft.com/office/powerpoint/2012/main" userId="S::katherine.meyer@uconn.edu::9a23d734-2d44-476e-aafb-e8c61e29b5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08"/>
    <a:srgbClr val="97CA38"/>
    <a:srgbClr val="FECC5C"/>
    <a:srgbClr val="9FAEBF"/>
    <a:srgbClr val="047E95"/>
    <a:srgbClr val="7FD3C8"/>
    <a:srgbClr val="E64823"/>
    <a:srgbClr val="99C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812BF7-919C-4D5A-8AA8-1EBDE6EE942E}">
  <a:tblStyle styleId="{71812BF7-919C-4D5A-8AA8-1EBDE6EE94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88" autoAdjust="0"/>
    <p:restoredTop sz="81225" autoAdjust="0"/>
  </p:normalViewPr>
  <p:slideViewPr>
    <p:cSldViewPr snapToGrid="0">
      <p:cViewPr varScale="1">
        <p:scale>
          <a:sx n="140" d="100"/>
          <a:sy n="140" d="100"/>
        </p:scale>
        <p:origin x="584" y="192"/>
      </p:cViewPr>
      <p:guideLst/>
    </p:cSldViewPr>
  </p:slideViewPr>
  <p:notesTextViewPr>
    <p:cViewPr>
      <p:scale>
        <a:sx n="1" d="1"/>
        <a:sy n="1" d="1"/>
      </p:scale>
      <p:origin x="0" y="0"/>
    </p:cViewPr>
  </p:notesTextViewPr>
  <p:sorterViewPr>
    <p:cViewPr varScale="1">
      <p:scale>
        <a:sx n="1" d="1"/>
        <a:sy n="1" d="1"/>
      </p:scale>
      <p:origin x="0" y="-58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2.fntdata"/><Relationship Id="rId68" Type="http://schemas.openxmlformats.org/officeDocument/2006/relationships/font" Target="fonts/font17.fntdata"/><Relationship Id="rId84" Type="http://schemas.openxmlformats.org/officeDocument/2006/relationships/font" Target="fonts/font33.fntdata"/><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font" Target="fonts/font2.fntdata"/><Relationship Id="rId58" Type="http://schemas.openxmlformats.org/officeDocument/2006/relationships/font" Target="fonts/font7.fntdata"/><Relationship Id="rId74" Type="http://schemas.openxmlformats.org/officeDocument/2006/relationships/font" Target="fonts/font23.fntdata"/><Relationship Id="rId79" Type="http://schemas.openxmlformats.org/officeDocument/2006/relationships/font" Target="fonts/font28.fntdata"/><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font" Target="fonts/font26.fntdata"/><Relationship Id="rId8" Type="http://schemas.openxmlformats.org/officeDocument/2006/relationships/slide" Target="slides/slide4.xml"/><Relationship Id="rId51" Type="http://schemas.openxmlformats.org/officeDocument/2006/relationships/notesMaster" Target="notesMasters/notesMaster1.xml"/><Relationship Id="rId72" Type="http://schemas.openxmlformats.org/officeDocument/2006/relationships/font" Target="fonts/font21.fntdata"/><Relationship Id="rId80" Type="http://schemas.openxmlformats.org/officeDocument/2006/relationships/font" Target="fonts/font29.fntdata"/><Relationship Id="rId85" Type="http://schemas.openxmlformats.org/officeDocument/2006/relationships/font" Target="fonts/font34.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83" Type="http://schemas.openxmlformats.org/officeDocument/2006/relationships/font" Target="fonts/font32.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font" Target="fonts/font27.fntdata"/><Relationship Id="rId81" Type="http://schemas.openxmlformats.org/officeDocument/2006/relationships/font" Target="fonts/font30.fntdata"/><Relationship Id="rId86"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4.fntdata"/><Relationship Id="rId76" Type="http://schemas.openxmlformats.org/officeDocument/2006/relationships/font" Target="fonts/font25.fntdata"/><Relationship Id="rId7" Type="http://schemas.openxmlformats.org/officeDocument/2006/relationships/slide" Target="slides/slide3.xml"/><Relationship Id="rId71" Type="http://schemas.openxmlformats.org/officeDocument/2006/relationships/font" Target="fonts/font20.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5.fntdata"/><Relationship Id="rId87" Type="http://schemas.openxmlformats.org/officeDocument/2006/relationships/presProps" Target="presProps.xml"/><Relationship Id="rId61" Type="http://schemas.openxmlformats.org/officeDocument/2006/relationships/font" Target="fonts/font10.fntdata"/><Relationship Id="rId82" Type="http://schemas.openxmlformats.org/officeDocument/2006/relationships/font" Target="fonts/font31.fntdata"/><Relationship Id="rId19" Type="http://schemas.openxmlformats.org/officeDocument/2006/relationships/slide" Target="slides/slide15.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0-10-26T15:03:25.096" idx="60">
    <p:pos x="10" y="10"/>
    <p:text>This is great!</p:text>
    <p:extLst>
      <p:ext uri="{C676402C-5697-4E1C-873F-D02D1690AC5C}">
        <p15:threadingInfo xmlns:p15="http://schemas.microsoft.com/office/powerpoint/2012/main" timeZoneBias="24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05D97896-9045-6849-A71D-8E42F9CC8889}">
      <dgm:prSet/>
      <dgm:spPr/>
      <dgm:t>
        <a:bodyPr/>
        <a:lstStyle/>
        <a:p>
          <a:r>
            <a:rPr lang="en-US" b="0" i="0" dirty="0">
              <a:latin typeface="Hind Vadodara" panose="020B0604020202020204" charset="0"/>
              <a:cs typeface="Hind Vadodara" panose="020B0604020202020204" charset="0"/>
            </a:rPr>
            <a:t>Presentation Content</a:t>
          </a:r>
          <a:endParaRPr lang="en-US" dirty="0">
            <a:latin typeface="Hind Vadodara" panose="020B0604020202020204" charset="0"/>
            <a:cs typeface="Hind Vadodara" panose="020B0604020202020204" charset="0"/>
          </a:endParaRPr>
        </a:p>
      </dgm:t>
    </dgm:pt>
    <dgm:pt modelId="{4FBC8B93-D39B-3A4A-9834-938935DE30F6}" type="parTrans" cxnId="{67EDE6D2-41F2-4B48-BF69-5BC6B91D9E59}">
      <dgm:prSet/>
      <dgm:spPr/>
      <dgm:t>
        <a:bodyPr/>
        <a:lstStyle/>
        <a:p>
          <a:endParaRPr lang="en-US">
            <a:latin typeface="Hind Vadodara" panose="020B0604020202020204" charset="0"/>
            <a:cs typeface="Hind Vadodara" panose="020B0604020202020204" charset="0"/>
          </a:endParaRPr>
        </a:p>
      </dgm:t>
    </dgm:pt>
    <dgm:pt modelId="{A56CA20B-A5A4-794C-8325-DEE151C474F6}" type="sibTrans" cxnId="{67EDE6D2-41F2-4B48-BF69-5BC6B91D9E59}">
      <dgm:prSet/>
      <dgm:spPr/>
      <dgm:t>
        <a:bodyPr/>
        <a:lstStyle/>
        <a:p>
          <a:endParaRPr lang="en-US">
            <a:latin typeface="Hind Vadodara" panose="020B0604020202020204" charset="0"/>
            <a:cs typeface="Hind Vadodara" panose="020B0604020202020204" charset="0"/>
          </a:endParaRPr>
        </a:p>
      </dgm:t>
    </dgm:pt>
    <dgm:pt modelId="{B5808C49-E0DE-7542-B5D0-D9EC2E960C7D}">
      <dgm:prSet/>
      <dgm:spPr/>
      <dgm:t>
        <a:bodyPr/>
        <a:lstStyle/>
        <a:p>
          <a:r>
            <a:rPr lang="en-US" b="0" i="0" dirty="0">
              <a:latin typeface="Hind Vadodara" panose="020B0604020202020204" charset="0"/>
              <a:cs typeface="Hind Vadodara" panose="020B0604020202020204" charset="0"/>
            </a:rPr>
            <a:t>Coaching Self-Assessment</a:t>
          </a:r>
          <a:endParaRPr lang="en-US" dirty="0">
            <a:solidFill>
              <a:schemeClr val="tx1"/>
            </a:solidFill>
            <a:latin typeface="Hind Vadodara" panose="020B0604020202020204" charset="0"/>
            <a:cs typeface="Hind Vadodara" panose="020B0604020202020204" charset="0"/>
          </a:endParaRPr>
        </a:p>
      </dgm:t>
    </dgm:pt>
    <dgm:pt modelId="{ED57B4FE-9BC4-6B43-83D1-815C64E0A98F}" type="parTrans" cxnId="{64CD1552-14D3-0240-BE13-DC3365155DF1}">
      <dgm:prSet/>
      <dgm:spPr/>
      <dgm:t>
        <a:bodyPr/>
        <a:lstStyle/>
        <a:p>
          <a:endParaRPr lang="en-US">
            <a:latin typeface="Hind Vadodara" panose="020B0604020202020204" charset="0"/>
            <a:cs typeface="Hind Vadodara" panose="020B0604020202020204" charset="0"/>
          </a:endParaRPr>
        </a:p>
      </dgm:t>
    </dgm:pt>
    <dgm:pt modelId="{940E4135-6CB1-834A-9E54-009269C18648}" type="sibTrans" cxnId="{64CD1552-14D3-0240-BE13-DC3365155DF1}">
      <dgm:prSet/>
      <dgm:spPr/>
      <dgm:t>
        <a:bodyPr/>
        <a:lstStyle/>
        <a:p>
          <a:endParaRPr lang="en-US">
            <a:latin typeface="Hind Vadodara" panose="020B0604020202020204" charset="0"/>
            <a:cs typeface="Hind Vadodara" panose="020B0604020202020204" charset="0"/>
          </a:endParaRPr>
        </a:p>
      </dgm:t>
    </dgm:pt>
    <dgm:pt modelId="{48F713D6-874B-4E4C-BED0-4C17EA4E5A75}">
      <dgm:prSet/>
      <dgm:spPr/>
      <dgm:t>
        <a:bodyPr/>
        <a:lstStyle/>
        <a:p>
          <a:r>
            <a:rPr lang="en-US" b="0" i="0" dirty="0">
              <a:latin typeface="Hind Vadodara" panose="020B0604020202020204" charset="0"/>
              <a:cs typeface="Hind Vadodara" panose="020B0604020202020204" charset="0"/>
            </a:rPr>
            <a:t>Coaches’ Tasks</a:t>
          </a:r>
          <a:endParaRPr lang="en-US" dirty="0">
            <a:latin typeface="Hind Vadodara" panose="020B0604020202020204" charset="0"/>
            <a:cs typeface="Hind Vadodara" panose="020B0604020202020204" charset="0"/>
          </a:endParaRPr>
        </a:p>
      </dgm:t>
    </dgm:pt>
    <dgm:pt modelId="{96CC142D-14F2-674A-9021-3DF8879E9C4A}" type="parTrans" cxnId="{265A60CA-3996-454B-A4B6-62A5DAAFB9FF}">
      <dgm:prSet/>
      <dgm:spPr/>
      <dgm:t>
        <a:bodyPr/>
        <a:lstStyle/>
        <a:p>
          <a:endParaRPr lang="en-US">
            <a:latin typeface="Hind Vadodara" panose="020B0604020202020204" charset="0"/>
            <a:cs typeface="Hind Vadodara" panose="020B0604020202020204" charset="0"/>
          </a:endParaRPr>
        </a:p>
      </dgm:t>
    </dgm:pt>
    <dgm:pt modelId="{E145347D-5514-2E4A-A1B6-9274224E4EF8}" type="sibTrans" cxnId="{265A60CA-3996-454B-A4B6-62A5DAAFB9FF}">
      <dgm:prSet/>
      <dgm:spPr/>
      <dgm:t>
        <a:bodyPr/>
        <a:lstStyle/>
        <a:p>
          <a:endParaRPr lang="en-US">
            <a:latin typeface="Hind Vadodara" panose="020B0604020202020204" charset="0"/>
            <a:cs typeface="Hind Vadodara" panose="020B0604020202020204" charset="0"/>
          </a:endParaRPr>
        </a:p>
      </dgm:t>
    </dgm:pt>
    <dgm:pt modelId="{52D8E2F3-0364-9447-8045-B50D84D1A3C5}">
      <dgm:prSet/>
      <dgm:spPr/>
      <dgm:t>
        <a:bodyPr/>
        <a:lstStyle/>
        <a:p>
          <a:r>
            <a:rPr lang="en-US" b="0" i="0" dirty="0">
              <a:latin typeface="Hind Vadodara" panose="020B0604020202020204" charset="0"/>
              <a:cs typeface="Hind Vadodara" panose="020B0604020202020204" charset="0"/>
            </a:rPr>
            <a:t>Review Coaching Self-Assessment</a:t>
          </a:r>
          <a:endParaRPr lang="en-US" dirty="0">
            <a:latin typeface="Hind Vadodara" panose="020B0604020202020204" charset="0"/>
            <a:cs typeface="Hind Vadodara" panose="020B0604020202020204" charset="0"/>
          </a:endParaRPr>
        </a:p>
      </dgm:t>
    </dgm:pt>
    <dgm:pt modelId="{3BBB15D3-0673-B54F-869A-83E10D81859F}" type="parTrans" cxnId="{D36C1334-399B-CD40-BF74-86DFA35FC18E}">
      <dgm:prSet/>
      <dgm:spPr/>
      <dgm:t>
        <a:bodyPr/>
        <a:lstStyle/>
        <a:p>
          <a:endParaRPr lang="en-US">
            <a:latin typeface="Hind Vadodara" panose="020B0604020202020204" charset="0"/>
            <a:cs typeface="Hind Vadodara" panose="020B0604020202020204" charset="0"/>
          </a:endParaRPr>
        </a:p>
      </dgm:t>
    </dgm:pt>
    <dgm:pt modelId="{E665E21A-FA48-9F4E-A7F3-4B9DE7B62FDE}" type="sibTrans" cxnId="{D36C1334-399B-CD40-BF74-86DFA35FC18E}">
      <dgm:prSet/>
      <dgm:spPr/>
      <dgm:t>
        <a:bodyPr/>
        <a:lstStyle/>
        <a:p>
          <a:endParaRPr lang="en-US">
            <a:latin typeface="Hind Vadodara" panose="020B0604020202020204" charset="0"/>
            <a:cs typeface="Hind Vadodara" panose="020B0604020202020204" charset="0"/>
          </a:endParaRPr>
        </a:p>
      </dgm:t>
    </dgm:pt>
    <dgm:pt modelId="{6665B93D-D996-4C22-AE32-B1ABB8033BEB}">
      <dgm:prSet/>
      <dgm:spPr/>
      <dgm:t>
        <a:bodyPr/>
        <a:lstStyle/>
        <a:p>
          <a:r>
            <a:rPr lang="en-US" b="0" i="0" dirty="0">
              <a:latin typeface="Hind Vadodara" panose="020B0604020202020204" charset="0"/>
              <a:cs typeface="Hind Vadodara" panose="020B0604020202020204" charset="0"/>
            </a:rPr>
            <a:t>Preview: Teaching SWPBIS in the Classroom</a:t>
          </a:r>
        </a:p>
      </dgm:t>
    </dgm:pt>
    <dgm:pt modelId="{5F837DA1-40D6-4926-A8BC-58FDDAAE8DEB}" type="parTrans" cxnId="{9F416D20-1B34-416F-820B-40DFFC6CE566}">
      <dgm:prSet/>
      <dgm:spPr/>
      <dgm:t>
        <a:bodyPr/>
        <a:lstStyle/>
        <a:p>
          <a:endParaRPr lang="en-US"/>
        </a:p>
      </dgm:t>
    </dgm:pt>
    <dgm:pt modelId="{83606608-4E40-48E9-83FD-13E65CC74994}" type="sibTrans" cxnId="{9F416D20-1B34-416F-820B-40DFFC6CE566}">
      <dgm:prSet/>
      <dgm:spPr/>
      <dgm:t>
        <a:bodyPr/>
        <a:lstStyle/>
        <a:p>
          <a:endParaRPr lang="en-US"/>
        </a:p>
      </dgm:t>
    </dgm:pt>
    <dgm:pt modelId="{05F27475-C147-487F-A196-E79688F14B28}">
      <dgm:prSet/>
      <dgm:spPr/>
      <dgm:t>
        <a:bodyPr/>
        <a:lstStyle/>
        <a:p>
          <a:r>
            <a:rPr lang="en-US" b="0" i="0" dirty="0">
              <a:latin typeface="Hind Vadodara" panose="020B0604020202020204" charset="0"/>
              <a:cs typeface="Hind Vadodara" panose="020B0604020202020204" charset="0"/>
            </a:rPr>
            <a:t>Review Supporting &amp; Responding to Student Behavior Document</a:t>
          </a:r>
        </a:p>
      </dgm:t>
    </dgm:pt>
    <dgm:pt modelId="{42420824-7BDB-400C-81D9-ABEC8D48D8C3}" type="parTrans" cxnId="{AC0D3B8B-2500-46E6-A4DB-134EA8CA0371}">
      <dgm:prSet/>
      <dgm:spPr/>
      <dgm:t>
        <a:bodyPr/>
        <a:lstStyle/>
        <a:p>
          <a:endParaRPr lang="en-US"/>
        </a:p>
      </dgm:t>
    </dgm:pt>
    <dgm:pt modelId="{E0CB6F37-1EDB-4A4F-A0C5-6142985C3D5C}" type="sibTrans" cxnId="{AC0D3B8B-2500-46E6-A4DB-134EA8CA0371}">
      <dgm:prSet/>
      <dgm:spPr/>
      <dgm:t>
        <a:bodyPr/>
        <a:lstStyle/>
        <a:p>
          <a:endParaRPr lang="en-US"/>
        </a:p>
      </dgm:t>
    </dgm:pt>
    <dgm:pt modelId="{8E44920C-C10C-446B-B35C-25ACF2B57EDD}">
      <dgm:prSet/>
      <dgm:spPr/>
      <dgm:t>
        <a:bodyPr/>
        <a:lstStyle/>
        <a:p>
          <a:r>
            <a:rPr lang="en-US" b="0" i="0" dirty="0">
              <a:latin typeface="Hind Vadodara" panose="020B0604020202020204" charset="0"/>
              <a:cs typeface="Hind Vadodara" panose="020B0604020202020204" charset="0"/>
            </a:rPr>
            <a:t>Data-Driven Problem Solving for Classrooms</a:t>
          </a:r>
          <a:endParaRPr lang="en-US" dirty="0">
            <a:solidFill>
              <a:schemeClr val="tx1"/>
            </a:solidFill>
            <a:latin typeface="Hind Vadodara" panose="020B0604020202020204" charset="0"/>
            <a:cs typeface="Hind Vadodara" panose="020B0604020202020204" charset="0"/>
          </a:endParaRPr>
        </a:p>
      </dgm:t>
    </dgm:pt>
    <dgm:pt modelId="{A14577C1-78F5-403F-B4AF-FA705041E069}" type="parTrans" cxnId="{D2BDB45E-0E04-49A1-93D2-E6AC19F22E28}">
      <dgm:prSet/>
      <dgm:spPr/>
      <dgm:t>
        <a:bodyPr/>
        <a:lstStyle/>
        <a:p>
          <a:endParaRPr lang="en-US"/>
        </a:p>
      </dgm:t>
    </dgm:pt>
    <dgm:pt modelId="{2640E960-4F84-4CFD-8E86-85FA06598310}" type="sibTrans" cxnId="{D2BDB45E-0E04-49A1-93D2-E6AC19F22E28}">
      <dgm:prSet/>
      <dgm:spPr/>
      <dgm:t>
        <a:bodyPr/>
        <a:lstStyle/>
        <a:p>
          <a:endParaRPr lang="en-US"/>
        </a:p>
      </dgm:t>
    </dgm:pt>
    <dgm:pt modelId="{7F387A81-49D9-4807-A1CF-1E7E5229D4FC}">
      <dgm:prSet/>
      <dgm:spPr/>
      <dgm:t>
        <a:bodyPr/>
        <a:lstStyle/>
        <a:p>
          <a:r>
            <a:rPr lang="en-US" b="0" i="0" dirty="0">
              <a:latin typeface="Hind Vadodara" panose="020B0604020202020204" charset="0"/>
              <a:cs typeface="Hind Vadodara" panose="020B0604020202020204" charset="0"/>
            </a:rPr>
            <a:t>Watch SWIS Drill-Down Video</a:t>
          </a:r>
        </a:p>
      </dgm:t>
    </dgm:pt>
    <dgm:pt modelId="{AAE1927A-9AC0-4560-9478-359798F695D9}" type="parTrans" cxnId="{FC806E7B-6292-44B8-934A-9D1B82788EFC}">
      <dgm:prSet/>
      <dgm:spPr/>
      <dgm:t>
        <a:bodyPr/>
        <a:lstStyle/>
        <a:p>
          <a:endParaRPr lang="en-US"/>
        </a:p>
      </dgm:t>
    </dgm:pt>
    <dgm:pt modelId="{BCBA0603-39A2-497C-9764-7654ABB72077}" type="sibTrans" cxnId="{FC806E7B-6292-44B8-934A-9D1B82788EFC}">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AEE58E27-7A3D-3149-A45C-4417D970092C}" type="pres">
      <dgm:prSet presAssocID="{05D97896-9045-6849-A71D-8E42F9CC8889}" presName="parentLin" presStyleCnt="0"/>
      <dgm:spPr/>
    </dgm:pt>
    <dgm:pt modelId="{F5E844B0-FBE2-CC45-AE3A-9A7227D8BDE8}" type="pres">
      <dgm:prSet presAssocID="{05D97896-9045-6849-A71D-8E42F9CC8889}" presName="parentLeftMargin" presStyleLbl="node1" presStyleIdx="0" presStyleCnt="2"/>
      <dgm:spPr/>
    </dgm:pt>
    <dgm:pt modelId="{FDC1BDC8-9000-5F46-8ACC-75AD0D32A6E6}" type="pres">
      <dgm:prSet presAssocID="{05D97896-9045-6849-A71D-8E42F9CC8889}" presName="parentText" presStyleLbl="node1" presStyleIdx="0" presStyleCnt="2">
        <dgm:presLayoutVars>
          <dgm:chMax val="0"/>
          <dgm:bulletEnabled val="1"/>
        </dgm:presLayoutVars>
      </dgm:prSet>
      <dgm:spPr/>
    </dgm:pt>
    <dgm:pt modelId="{4D8D5426-E3C7-C946-98DF-E74BE964C2E2}" type="pres">
      <dgm:prSet presAssocID="{05D97896-9045-6849-A71D-8E42F9CC8889}" presName="negativeSpace" presStyleCnt="0"/>
      <dgm:spPr/>
    </dgm:pt>
    <dgm:pt modelId="{CE8F6958-B957-B144-A963-026AA1D9ABDB}" type="pres">
      <dgm:prSet presAssocID="{05D97896-9045-6849-A71D-8E42F9CC8889}" presName="childText" presStyleLbl="conFgAcc1" presStyleIdx="0" presStyleCnt="2">
        <dgm:presLayoutVars>
          <dgm:bulletEnabled val="1"/>
        </dgm:presLayoutVars>
      </dgm:prSet>
      <dgm:spPr>
        <a:prstGeom prst="roundRect">
          <a:avLst/>
        </a:prstGeom>
      </dgm:spPr>
    </dgm:pt>
    <dgm:pt modelId="{C74C5F1F-A135-474E-9880-01D44E0BEC53}" type="pres">
      <dgm:prSet presAssocID="{A56CA20B-A5A4-794C-8325-DEE151C474F6}" presName="spaceBetweenRectangles" presStyleCnt="0"/>
      <dgm:spPr/>
    </dgm:pt>
    <dgm:pt modelId="{DFE5B9B3-FF9A-574B-8877-E07E2393154C}" type="pres">
      <dgm:prSet presAssocID="{48F713D6-874B-4E4C-BED0-4C17EA4E5A75}" presName="parentLin" presStyleCnt="0"/>
      <dgm:spPr/>
    </dgm:pt>
    <dgm:pt modelId="{8A70A0D7-DCB4-7044-A1FB-0060A6DAA495}" type="pres">
      <dgm:prSet presAssocID="{48F713D6-874B-4E4C-BED0-4C17EA4E5A75}" presName="parentLeftMargin" presStyleLbl="node1" presStyleIdx="0" presStyleCnt="2"/>
      <dgm:spPr/>
    </dgm:pt>
    <dgm:pt modelId="{CBB73597-3D4A-344F-83D3-4018B604B205}" type="pres">
      <dgm:prSet presAssocID="{48F713D6-874B-4E4C-BED0-4C17EA4E5A75}" presName="parentText" presStyleLbl="node1" presStyleIdx="1" presStyleCnt="2">
        <dgm:presLayoutVars>
          <dgm:chMax val="0"/>
          <dgm:bulletEnabled val="1"/>
        </dgm:presLayoutVars>
      </dgm:prSet>
      <dgm:spPr/>
    </dgm:pt>
    <dgm:pt modelId="{98101CFE-A5CF-C042-B9DA-C11C4EB719A1}" type="pres">
      <dgm:prSet presAssocID="{48F713D6-874B-4E4C-BED0-4C17EA4E5A75}" presName="negativeSpace" presStyleCnt="0"/>
      <dgm:spPr/>
    </dgm:pt>
    <dgm:pt modelId="{6DEC4ABA-01BF-B445-B753-0C4747FBD7B7}" type="pres">
      <dgm:prSet presAssocID="{48F713D6-874B-4E4C-BED0-4C17EA4E5A75}" presName="childText" presStyleLbl="conFgAcc1" presStyleIdx="1" presStyleCnt="2">
        <dgm:presLayoutVars>
          <dgm:bulletEnabled val="1"/>
        </dgm:presLayoutVars>
      </dgm:prSet>
      <dgm:spPr>
        <a:prstGeom prst="roundRect">
          <a:avLst/>
        </a:prstGeom>
      </dgm:spPr>
    </dgm:pt>
  </dgm:ptLst>
  <dgm:cxnLst>
    <dgm:cxn modelId="{9F416D20-1B34-416F-820B-40DFFC6CE566}" srcId="{05D97896-9045-6849-A71D-8E42F9CC8889}" destId="{6665B93D-D996-4C22-AE32-B1ABB8033BEB}" srcOrd="2" destOrd="0" parTransId="{5F837DA1-40D6-4926-A8BC-58FDDAAE8DEB}" sibTransId="{83606608-4E40-48E9-83FD-13E65CC74994}"/>
    <dgm:cxn modelId="{B0AE3228-EE36-BA41-B751-48BE0B7B893B}" type="presOf" srcId="{48F713D6-874B-4E4C-BED0-4C17EA4E5A75}" destId="{CBB73597-3D4A-344F-83D3-4018B604B205}" srcOrd="1" destOrd="0" presId="urn:microsoft.com/office/officeart/2005/8/layout/list1"/>
    <dgm:cxn modelId="{1EBC1532-A153-B148-B373-2BBB98B5810B}" type="presOf" srcId="{05D97896-9045-6849-A71D-8E42F9CC8889}" destId="{F5E844B0-FBE2-CC45-AE3A-9A7227D8BDE8}" srcOrd="0" destOrd="0" presId="urn:microsoft.com/office/officeart/2005/8/layout/list1"/>
    <dgm:cxn modelId="{D36C1334-399B-CD40-BF74-86DFA35FC18E}" srcId="{48F713D6-874B-4E4C-BED0-4C17EA4E5A75}" destId="{52D8E2F3-0364-9447-8045-B50D84D1A3C5}" srcOrd="0" destOrd="0" parTransId="{3BBB15D3-0673-B54F-869A-83E10D81859F}" sibTransId="{E665E21A-FA48-9F4E-A7F3-4B9DE7B62FDE}"/>
    <dgm:cxn modelId="{7A943135-5E39-4273-AE37-ED606423CBAB}" type="presOf" srcId="{8E44920C-C10C-446B-B35C-25ACF2B57EDD}" destId="{CE8F6958-B957-B144-A963-026AA1D9ABDB}" srcOrd="0" destOrd="1" presId="urn:microsoft.com/office/officeart/2005/8/layout/list1"/>
    <dgm:cxn modelId="{9DFFF24A-7477-4FB3-AF55-EB0106CDBFEA}" type="presOf" srcId="{7F387A81-49D9-4807-A1CF-1E7E5229D4FC}" destId="{6DEC4ABA-01BF-B445-B753-0C4747FBD7B7}" srcOrd="0" destOrd="2" presId="urn:microsoft.com/office/officeart/2005/8/layout/list1"/>
    <dgm:cxn modelId="{64CD1552-14D3-0240-BE13-DC3365155DF1}" srcId="{05D97896-9045-6849-A71D-8E42F9CC8889}" destId="{B5808C49-E0DE-7542-B5D0-D9EC2E960C7D}" srcOrd="0" destOrd="0" parTransId="{ED57B4FE-9BC4-6B43-83D1-815C64E0A98F}" sibTransId="{940E4135-6CB1-834A-9E54-009269C18648}"/>
    <dgm:cxn modelId="{D2BDB45E-0E04-49A1-93D2-E6AC19F22E28}" srcId="{05D97896-9045-6849-A71D-8E42F9CC8889}" destId="{8E44920C-C10C-446B-B35C-25ACF2B57EDD}" srcOrd="1" destOrd="0" parTransId="{A14577C1-78F5-403F-B4AF-FA705041E069}" sibTransId="{2640E960-4F84-4CFD-8E86-85FA06598310}"/>
    <dgm:cxn modelId="{3507DC74-BB1A-3747-A4EB-3A2F2AFF0C2A}" type="presOf" srcId="{139B28B7-98AE-2442-8242-E675E9F54483}" destId="{107712AD-F0E7-8045-90F3-AA033147F7E7}" srcOrd="0" destOrd="0" presId="urn:microsoft.com/office/officeart/2005/8/layout/list1"/>
    <dgm:cxn modelId="{F922DA78-D131-0F47-AF40-388712E08629}" type="presOf" srcId="{05D97896-9045-6849-A71D-8E42F9CC8889}" destId="{FDC1BDC8-9000-5F46-8ACC-75AD0D32A6E6}" srcOrd="1" destOrd="0" presId="urn:microsoft.com/office/officeart/2005/8/layout/list1"/>
    <dgm:cxn modelId="{FC806E7B-6292-44B8-934A-9D1B82788EFC}" srcId="{48F713D6-874B-4E4C-BED0-4C17EA4E5A75}" destId="{7F387A81-49D9-4807-A1CF-1E7E5229D4FC}" srcOrd="2" destOrd="0" parTransId="{AAE1927A-9AC0-4560-9478-359798F695D9}" sibTransId="{BCBA0603-39A2-497C-9764-7654ABB72077}"/>
    <dgm:cxn modelId="{6E9CFC7E-D1EE-4253-898C-BAF58F75094E}" type="presOf" srcId="{05F27475-C147-487F-A196-E79688F14B28}" destId="{6DEC4ABA-01BF-B445-B753-0C4747FBD7B7}" srcOrd="0" destOrd="1" presId="urn:microsoft.com/office/officeart/2005/8/layout/list1"/>
    <dgm:cxn modelId="{AC0D3B8B-2500-46E6-A4DB-134EA8CA0371}" srcId="{48F713D6-874B-4E4C-BED0-4C17EA4E5A75}" destId="{05F27475-C147-487F-A196-E79688F14B28}" srcOrd="1" destOrd="0" parTransId="{42420824-7BDB-400C-81D9-ABEC8D48D8C3}" sibTransId="{E0CB6F37-1EDB-4A4F-A0C5-6142985C3D5C}"/>
    <dgm:cxn modelId="{FDE21C9D-5440-3A4D-91B6-9811B4727826}" type="presOf" srcId="{B5808C49-E0DE-7542-B5D0-D9EC2E960C7D}" destId="{CE8F6958-B957-B144-A963-026AA1D9ABDB}" srcOrd="0" destOrd="0" presId="urn:microsoft.com/office/officeart/2005/8/layout/list1"/>
    <dgm:cxn modelId="{BA406DA9-5E3B-234E-92DA-60FF57F51E5E}" type="presOf" srcId="{48F713D6-874B-4E4C-BED0-4C17EA4E5A75}" destId="{8A70A0D7-DCB4-7044-A1FB-0060A6DAA495}" srcOrd="0" destOrd="0" presId="urn:microsoft.com/office/officeart/2005/8/layout/list1"/>
    <dgm:cxn modelId="{9608A0BF-149A-3849-A886-74DCC21A6D61}" type="presOf" srcId="{52D8E2F3-0364-9447-8045-B50D84D1A3C5}" destId="{6DEC4ABA-01BF-B445-B753-0C4747FBD7B7}" srcOrd="0" destOrd="0" presId="urn:microsoft.com/office/officeart/2005/8/layout/list1"/>
    <dgm:cxn modelId="{771F3BC1-EBF9-4BB9-9344-1F3E45C1A5EF}" type="presOf" srcId="{6665B93D-D996-4C22-AE32-B1ABB8033BEB}" destId="{CE8F6958-B957-B144-A963-026AA1D9ABDB}" srcOrd="0" destOrd="2" presId="urn:microsoft.com/office/officeart/2005/8/layout/list1"/>
    <dgm:cxn modelId="{265A60CA-3996-454B-A4B6-62A5DAAFB9FF}" srcId="{139B28B7-98AE-2442-8242-E675E9F54483}" destId="{48F713D6-874B-4E4C-BED0-4C17EA4E5A75}" srcOrd="1" destOrd="0" parTransId="{96CC142D-14F2-674A-9021-3DF8879E9C4A}" sibTransId="{E145347D-5514-2E4A-A1B6-9274224E4EF8}"/>
    <dgm:cxn modelId="{67EDE6D2-41F2-4B48-BF69-5BC6B91D9E59}" srcId="{139B28B7-98AE-2442-8242-E675E9F54483}" destId="{05D97896-9045-6849-A71D-8E42F9CC8889}" srcOrd="0" destOrd="0" parTransId="{4FBC8B93-D39B-3A4A-9834-938935DE30F6}" sibTransId="{A56CA20B-A5A4-794C-8325-DEE151C474F6}"/>
    <dgm:cxn modelId="{0DCEC0F0-75DD-7B46-A340-BB5076C759F2}" type="presParOf" srcId="{107712AD-F0E7-8045-90F3-AA033147F7E7}" destId="{AEE58E27-7A3D-3149-A45C-4417D970092C}" srcOrd="0" destOrd="0" presId="urn:microsoft.com/office/officeart/2005/8/layout/list1"/>
    <dgm:cxn modelId="{3FF840F1-D0C1-0345-8316-B6BD8FC5C0ED}" type="presParOf" srcId="{AEE58E27-7A3D-3149-A45C-4417D970092C}" destId="{F5E844B0-FBE2-CC45-AE3A-9A7227D8BDE8}" srcOrd="0" destOrd="0" presId="urn:microsoft.com/office/officeart/2005/8/layout/list1"/>
    <dgm:cxn modelId="{84975D8C-195A-7743-9EB9-A04701409628}" type="presParOf" srcId="{AEE58E27-7A3D-3149-A45C-4417D970092C}" destId="{FDC1BDC8-9000-5F46-8ACC-75AD0D32A6E6}" srcOrd="1" destOrd="0" presId="urn:microsoft.com/office/officeart/2005/8/layout/list1"/>
    <dgm:cxn modelId="{121E2E05-6CAD-7A46-AC31-95961C47A225}" type="presParOf" srcId="{107712AD-F0E7-8045-90F3-AA033147F7E7}" destId="{4D8D5426-E3C7-C946-98DF-E74BE964C2E2}" srcOrd="1" destOrd="0" presId="urn:microsoft.com/office/officeart/2005/8/layout/list1"/>
    <dgm:cxn modelId="{4746712F-930B-EE4C-93A6-0CB02A0FFA9E}" type="presParOf" srcId="{107712AD-F0E7-8045-90F3-AA033147F7E7}" destId="{CE8F6958-B957-B144-A963-026AA1D9ABDB}" srcOrd="2" destOrd="0" presId="urn:microsoft.com/office/officeart/2005/8/layout/list1"/>
    <dgm:cxn modelId="{CE1BEA75-014B-7B4C-927B-505BFDA27C28}" type="presParOf" srcId="{107712AD-F0E7-8045-90F3-AA033147F7E7}" destId="{C74C5F1F-A135-474E-9880-01D44E0BEC53}" srcOrd="3" destOrd="0" presId="urn:microsoft.com/office/officeart/2005/8/layout/list1"/>
    <dgm:cxn modelId="{7255F264-5826-1F42-B0F6-E0E7947192DD}" type="presParOf" srcId="{107712AD-F0E7-8045-90F3-AA033147F7E7}" destId="{DFE5B9B3-FF9A-574B-8877-E07E2393154C}" srcOrd="4" destOrd="0" presId="urn:microsoft.com/office/officeart/2005/8/layout/list1"/>
    <dgm:cxn modelId="{2A6FCB4F-B8D8-B441-B940-E273D5B4E8F8}" type="presParOf" srcId="{DFE5B9B3-FF9A-574B-8877-E07E2393154C}" destId="{8A70A0D7-DCB4-7044-A1FB-0060A6DAA495}" srcOrd="0" destOrd="0" presId="urn:microsoft.com/office/officeart/2005/8/layout/list1"/>
    <dgm:cxn modelId="{4017949E-23D9-1049-AE63-F2273F6C5BFD}" type="presParOf" srcId="{DFE5B9B3-FF9A-574B-8877-E07E2393154C}" destId="{CBB73597-3D4A-344F-83D3-4018B604B205}" srcOrd="1" destOrd="0" presId="urn:microsoft.com/office/officeart/2005/8/layout/list1"/>
    <dgm:cxn modelId="{5864D3FE-BD13-C048-A38B-AB00DB380E9F}" type="presParOf" srcId="{107712AD-F0E7-8045-90F3-AA033147F7E7}" destId="{98101CFE-A5CF-C042-B9DA-C11C4EB719A1}" srcOrd="5" destOrd="0" presId="urn:microsoft.com/office/officeart/2005/8/layout/list1"/>
    <dgm:cxn modelId="{EA10431E-1D6E-AD4F-9236-5514B90E8B44}" type="presParOf" srcId="{107712AD-F0E7-8045-90F3-AA033147F7E7}" destId="{6DEC4ABA-01BF-B445-B753-0C4747FBD7B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9628DDA3-94E4-4889-A6CE-65A61CD9490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5B74E55-B87C-4448-8FB2-2EE5DE248897}">
      <dgm:prSet phldrT="[Text]"/>
      <dgm:spPr/>
      <dgm:t>
        <a:bodyPr/>
        <a:lstStyle/>
        <a:p>
          <a:r>
            <a:rPr lang="en-US" b="1" dirty="0">
              <a:latin typeface="Hind Vadodara" panose="020B0604020202020204" charset="0"/>
              <a:cs typeface="Hind Vadodara" panose="020B0604020202020204" charset="0"/>
            </a:rPr>
            <a:t>If Yes…</a:t>
          </a:r>
          <a:r>
            <a:rPr lang="en-US" dirty="0">
              <a:latin typeface="Hind Vadodara" panose="020B0604020202020204" charset="0"/>
              <a:cs typeface="Hind Vadodara" panose="020B0604020202020204" charset="0"/>
            </a:rPr>
            <a:t>Well done! Monitor outcomes and adjust as needed</a:t>
          </a:r>
        </a:p>
      </dgm:t>
    </dgm:pt>
    <dgm:pt modelId="{E47B82BD-0BF1-4613-8D94-D2CE5F9A0B59}" type="parTrans" cxnId="{B3F3D3F0-E466-4D59-9B73-8DD7675F23CB}">
      <dgm:prSet/>
      <dgm:spPr/>
      <dgm:t>
        <a:bodyPr/>
        <a:lstStyle/>
        <a:p>
          <a:endParaRPr lang="en-US">
            <a:latin typeface="Hind Vadodara" panose="020B0604020202020204" charset="0"/>
            <a:cs typeface="Hind Vadodara" panose="020B0604020202020204" charset="0"/>
          </a:endParaRPr>
        </a:p>
      </dgm:t>
    </dgm:pt>
    <dgm:pt modelId="{8589FEE5-4B27-4B5F-8CA3-1934D17FD3E7}" type="sibTrans" cxnId="{B3F3D3F0-E466-4D59-9B73-8DD7675F23CB}">
      <dgm:prSet/>
      <dgm:spPr/>
      <dgm:t>
        <a:bodyPr/>
        <a:lstStyle/>
        <a:p>
          <a:endParaRPr lang="en-US">
            <a:latin typeface="Hind Vadodara" panose="020B0604020202020204" charset="0"/>
            <a:cs typeface="Hind Vadodara" panose="020B0604020202020204" charset="0"/>
          </a:endParaRPr>
        </a:p>
      </dgm:t>
    </dgm:pt>
    <dgm:pt modelId="{0EDC958E-B178-485D-A93E-410D7D05CF80}">
      <dgm:prSet phldrT="[Text]"/>
      <dgm:spPr/>
      <dgm:t>
        <a:bodyPr/>
        <a:lstStyle/>
        <a:p>
          <a:r>
            <a:rPr lang="en-US" b="1" dirty="0">
              <a:latin typeface="Hind Vadodara" panose="020B0604020202020204" charset="0"/>
              <a:cs typeface="Hind Vadodara" panose="020B0604020202020204" charset="0"/>
            </a:rPr>
            <a:t>If Many… </a:t>
          </a:r>
          <a:r>
            <a:rPr lang="en-US" dirty="0">
              <a:latin typeface="Hind Vadodara" panose="020B0604020202020204" charset="0"/>
              <a:cs typeface="Hind Vadodara" panose="020B0604020202020204" charset="0"/>
            </a:rPr>
            <a:t>Review and adjust universal support</a:t>
          </a:r>
        </a:p>
      </dgm:t>
    </dgm:pt>
    <dgm:pt modelId="{05966E39-3FB7-4B9C-8948-000C5E3A0D39}" type="parTrans" cxnId="{1F11B3A9-426F-49AB-BE34-3E0FB7B3D975}">
      <dgm:prSet/>
      <dgm:spPr/>
      <dgm:t>
        <a:bodyPr/>
        <a:lstStyle/>
        <a:p>
          <a:endParaRPr lang="en-US">
            <a:latin typeface="Hind Vadodara" panose="020B0604020202020204" charset="0"/>
            <a:cs typeface="Hind Vadodara" panose="020B0604020202020204" charset="0"/>
          </a:endParaRPr>
        </a:p>
      </dgm:t>
    </dgm:pt>
    <dgm:pt modelId="{2650A4CA-6391-44A1-A073-CD246EB19939}" type="sibTrans" cxnId="{1F11B3A9-426F-49AB-BE34-3E0FB7B3D975}">
      <dgm:prSet/>
      <dgm:spPr/>
      <dgm:t>
        <a:bodyPr/>
        <a:lstStyle/>
        <a:p>
          <a:endParaRPr lang="en-US">
            <a:latin typeface="Hind Vadodara" panose="020B0604020202020204" charset="0"/>
            <a:cs typeface="Hind Vadodara" panose="020B0604020202020204" charset="0"/>
          </a:endParaRPr>
        </a:p>
      </dgm:t>
    </dgm:pt>
    <dgm:pt modelId="{E7FAB754-5394-4515-9900-A14C7C57C3F7}">
      <dgm:prSet phldrT="[Text]"/>
      <dgm:spPr/>
      <dgm:t>
        <a:bodyPr/>
        <a:lstStyle/>
        <a:p>
          <a:r>
            <a:rPr lang="en-US" dirty="0">
              <a:latin typeface="Hind Vadodara" panose="020B0604020202020204" charset="0"/>
              <a:cs typeface="Hind Vadodara" panose="020B0604020202020204" charset="0"/>
            </a:rPr>
            <a:t>If </a:t>
          </a:r>
          <a:r>
            <a:rPr lang="en-US" b="1" dirty="0">
              <a:latin typeface="Hind Vadodara" panose="020B0604020202020204" charset="0"/>
              <a:cs typeface="Hind Vadodara" panose="020B0604020202020204" charset="0"/>
            </a:rPr>
            <a:t>Few… </a:t>
          </a:r>
          <a:r>
            <a:rPr lang="en-US" dirty="0">
              <a:latin typeface="Hind Vadodara" panose="020B0604020202020204" charset="0"/>
              <a:cs typeface="Hind Vadodara" panose="020B0604020202020204" charset="0"/>
            </a:rPr>
            <a:t>Determine type and severity of implementation changes (minor or major)</a:t>
          </a:r>
        </a:p>
      </dgm:t>
    </dgm:pt>
    <dgm:pt modelId="{46946CE8-7735-4BF5-B79F-69EA4D523161}" type="parTrans" cxnId="{528B7634-701F-44D3-BC94-C40A9617B84F}">
      <dgm:prSet/>
      <dgm:spPr/>
      <dgm:t>
        <a:bodyPr/>
        <a:lstStyle/>
        <a:p>
          <a:endParaRPr lang="en-US">
            <a:latin typeface="Hind Vadodara" panose="020B0604020202020204" charset="0"/>
            <a:cs typeface="Hind Vadodara" panose="020B0604020202020204" charset="0"/>
          </a:endParaRPr>
        </a:p>
      </dgm:t>
    </dgm:pt>
    <dgm:pt modelId="{54D1610D-0527-4624-BAF8-0A1D40A7A08E}" type="sibTrans" cxnId="{528B7634-701F-44D3-BC94-C40A9617B84F}">
      <dgm:prSet/>
      <dgm:spPr/>
      <dgm:t>
        <a:bodyPr/>
        <a:lstStyle/>
        <a:p>
          <a:endParaRPr lang="en-US">
            <a:latin typeface="Hind Vadodara" panose="020B0604020202020204" charset="0"/>
            <a:cs typeface="Hind Vadodara" panose="020B0604020202020204" charset="0"/>
          </a:endParaRPr>
        </a:p>
      </dgm:t>
    </dgm:pt>
    <dgm:pt modelId="{849A3323-84DB-4E8B-926C-1D79C449BE8D}">
      <dgm:prSet phldrT="[Text]"/>
      <dgm:spPr/>
      <dgm:t>
        <a:bodyPr/>
        <a:lstStyle/>
        <a:p>
          <a:r>
            <a:rPr lang="en-US" b="1" dirty="0">
              <a:latin typeface="Hind Vadodara" panose="020B0604020202020204" charset="0"/>
              <a:cs typeface="Hind Vadodara" panose="020B0604020202020204" charset="0"/>
            </a:rPr>
            <a:t>If Minor… </a:t>
          </a:r>
          <a:r>
            <a:rPr lang="en-US" b="0" dirty="0">
              <a:latin typeface="Hind Vadodara" panose="020B0604020202020204" charset="0"/>
              <a:cs typeface="Hind Vadodara" panose="020B0604020202020204" charset="0"/>
            </a:rPr>
            <a:t>Provide supplemental support to small groups of staff needing support</a:t>
          </a:r>
          <a:endParaRPr lang="en-US" dirty="0">
            <a:latin typeface="Hind Vadodara" panose="020B0604020202020204" charset="0"/>
            <a:cs typeface="Hind Vadodara" panose="020B0604020202020204" charset="0"/>
          </a:endParaRPr>
        </a:p>
      </dgm:t>
    </dgm:pt>
    <dgm:pt modelId="{29872285-F376-4054-BAE6-24D570527130}" type="parTrans" cxnId="{21EADE81-265A-4BA0-81BA-95A78C155919}">
      <dgm:prSet/>
      <dgm:spPr/>
      <dgm:t>
        <a:bodyPr/>
        <a:lstStyle/>
        <a:p>
          <a:endParaRPr lang="en-US">
            <a:latin typeface="Hind Vadodara" panose="020B0604020202020204" charset="0"/>
            <a:cs typeface="Hind Vadodara" panose="020B0604020202020204" charset="0"/>
          </a:endParaRPr>
        </a:p>
      </dgm:t>
    </dgm:pt>
    <dgm:pt modelId="{807EF455-229E-4BB3-8E21-60C7ED9AA814}" type="sibTrans" cxnId="{21EADE81-265A-4BA0-81BA-95A78C155919}">
      <dgm:prSet/>
      <dgm:spPr/>
      <dgm:t>
        <a:bodyPr/>
        <a:lstStyle/>
        <a:p>
          <a:endParaRPr lang="en-US">
            <a:latin typeface="Hind Vadodara" panose="020B0604020202020204" charset="0"/>
            <a:cs typeface="Hind Vadodara" panose="020B0604020202020204" charset="0"/>
          </a:endParaRPr>
        </a:p>
      </dgm:t>
    </dgm:pt>
    <dgm:pt modelId="{5532594B-84B4-48D2-911D-FD3BE251F272}">
      <dgm:prSet phldrT="[Text]"/>
      <dgm:spPr/>
      <dgm:t>
        <a:bodyPr/>
        <a:lstStyle/>
        <a:p>
          <a:r>
            <a:rPr lang="en-US" b="1" dirty="0">
              <a:latin typeface="Hind Vadodara" panose="020B0604020202020204" charset="0"/>
              <a:cs typeface="Hind Vadodara" panose="020B0604020202020204" charset="0"/>
            </a:rPr>
            <a:t>If No…</a:t>
          </a:r>
          <a:r>
            <a:rPr lang="en-US" dirty="0">
              <a:latin typeface="Hind Vadodara" panose="020B0604020202020204" charset="0"/>
              <a:cs typeface="Hind Vadodara" panose="020B0604020202020204" charset="0"/>
            </a:rPr>
            <a:t>Determine the number of classrooms needing support (many or a few)</a:t>
          </a:r>
        </a:p>
      </dgm:t>
    </dgm:pt>
    <dgm:pt modelId="{B6AA05B9-9525-401E-A58A-D889CB2EEC26}" type="parTrans" cxnId="{EF0A9818-C06A-4B31-A9EC-CA2BD1A78867}">
      <dgm:prSet/>
      <dgm:spPr/>
      <dgm:t>
        <a:bodyPr/>
        <a:lstStyle/>
        <a:p>
          <a:endParaRPr lang="en-US">
            <a:latin typeface="Hind Vadodara" panose="020B0604020202020204" charset="0"/>
            <a:cs typeface="Hind Vadodara" panose="020B0604020202020204" charset="0"/>
          </a:endParaRPr>
        </a:p>
      </dgm:t>
    </dgm:pt>
    <dgm:pt modelId="{49144A0F-CC81-4DA6-B5E9-BB77B400D0E1}" type="sibTrans" cxnId="{EF0A9818-C06A-4B31-A9EC-CA2BD1A78867}">
      <dgm:prSet/>
      <dgm:spPr/>
      <dgm:t>
        <a:bodyPr/>
        <a:lstStyle/>
        <a:p>
          <a:endParaRPr lang="en-US">
            <a:latin typeface="Hind Vadodara" panose="020B0604020202020204" charset="0"/>
            <a:cs typeface="Hind Vadodara" panose="020B0604020202020204" charset="0"/>
          </a:endParaRPr>
        </a:p>
      </dgm:t>
    </dgm:pt>
    <dgm:pt modelId="{58021450-2232-431A-BB96-9E982439C162}">
      <dgm:prSet phldrT="[Text]"/>
      <dgm:spPr/>
      <dgm:t>
        <a:bodyPr/>
        <a:lstStyle/>
        <a:p>
          <a:r>
            <a:rPr lang="en-US" b="1" dirty="0">
              <a:latin typeface="Hind Vadodara" panose="020B0604020202020204" charset="0"/>
              <a:cs typeface="Hind Vadodara" panose="020B0604020202020204" charset="0"/>
            </a:rPr>
            <a:t>If Major… </a:t>
          </a:r>
          <a:r>
            <a:rPr lang="en-US" dirty="0">
              <a:latin typeface="Hind Vadodara" panose="020B0604020202020204" charset="0"/>
              <a:cs typeface="Hind Vadodara" panose="020B0604020202020204" charset="0"/>
            </a:rPr>
            <a:t>Consider individualized supports and other strategies for staff members needing intensified support. </a:t>
          </a:r>
        </a:p>
      </dgm:t>
    </dgm:pt>
    <dgm:pt modelId="{C8CD7F64-EAF9-4109-8995-894F30FF1BB1}" type="parTrans" cxnId="{36A9499A-EDC7-4659-ACBC-AD6B8D4BC207}">
      <dgm:prSet/>
      <dgm:spPr/>
      <dgm:t>
        <a:bodyPr/>
        <a:lstStyle/>
        <a:p>
          <a:endParaRPr lang="en-US">
            <a:latin typeface="Hind Vadodara" panose="020B0604020202020204" charset="0"/>
            <a:cs typeface="Hind Vadodara" panose="020B0604020202020204" charset="0"/>
          </a:endParaRPr>
        </a:p>
      </dgm:t>
    </dgm:pt>
    <dgm:pt modelId="{C40B6F58-15AB-4D59-B3D8-7F5DCF83170F}" type="sibTrans" cxnId="{36A9499A-EDC7-4659-ACBC-AD6B8D4BC207}">
      <dgm:prSet/>
      <dgm:spPr/>
      <dgm:t>
        <a:bodyPr/>
        <a:lstStyle/>
        <a:p>
          <a:endParaRPr lang="en-US">
            <a:latin typeface="Hind Vadodara" panose="020B0604020202020204" charset="0"/>
            <a:cs typeface="Hind Vadodara" panose="020B0604020202020204" charset="0"/>
          </a:endParaRPr>
        </a:p>
      </dgm:t>
    </dgm:pt>
    <dgm:pt modelId="{01761AE1-D9BB-4EC8-8F15-9D85A3EE94D3}" type="pres">
      <dgm:prSet presAssocID="{9628DDA3-94E4-4889-A6CE-65A61CD9490B}" presName="hierChild1" presStyleCnt="0">
        <dgm:presLayoutVars>
          <dgm:chPref val="1"/>
          <dgm:dir/>
          <dgm:animOne val="branch"/>
          <dgm:animLvl val="lvl"/>
          <dgm:resizeHandles/>
        </dgm:presLayoutVars>
      </dgm:prSet>
      <dgm:spPr/>
    </dgm:pt>
    <dgm:pt modelId="{60B83628-4B20-4601-8C70-081F0A792C82}" type="pres">
      <dgm:prSet presAssocID="{E5B74E55-B87C-4448-8FB2-2EE5DE248897}" presName="hierRoot1" presStyleCnt="0"/>
      <dgm:spPr/>
    </dgm:pt>
    <dgm:pt modelId="{FD0452E8-CE5A-4CF2-912B-B44917E3CCD0}" type="pres">
      <dgm:prSet presAssocID="{E5B74E55-B87C-4448-8FB2-2EE5DE248897}" presName="composite" presStyleCnt="0"/>
      <dgm:spPr/>
    </dgm:pt>
    <dgm:pt modelId="{3F650FA4-878D-4F2A-B12E-3F13225B5D61}" type="pres">
      <dgm:prSet presAssocID="{E5B74E55-B87C-4448-8FB2-2EE5DE248897}" presName="background" presStyleLbl="node0" presStyleIdx="0" presStyleCnt="2"/>
      <dgm:spPr/>
    </dgm:pt>
    <dgm:pt modelId="{7368475B-5F92-45B7-A085-E610371389E3}" type="pres">
      <dgm:prSet presAssocID="{E5B74E55-B87C-4448-8FB2-2EE5DE248897}" presName="text" presStyleLbl="fgAcc0" presStyleIdx="0" presStyleCnt="2">
        <dgm:presLayoutVars>
          <dgm:chPref val="3"/>
        </dgm:presLayoutVars>
      </dgm:prSet>
      <dgm:spPr/>
    </dgm:pt>
    <dgm:pt modelId="{83085876-4139-41BB-973D-D8985D9604D8}" type="pres">
      <dgm:prSet presAssocID="{E5B74E55-B87C-4448-8FB2-2EE5DE248897}" presName="hierChild2" presStyleCnt="0"/>
      <dgm:spPr/>
    </dgm:pt>
    <dgm:pt modelId="{6A2FCF86-D308-4867-9901-F07FD0D82B82}" type="pres">
      <dgm:prSet presAssocID="{5532594B-84B4-48D2-911D-FD3BE251F272}" presName="hierRoot1" presStyleCnt="0"/>
      <dgm:spPr/>
    </dgm:pt>
    <dgm:pt modelId="{4223262A-7666-4155-9EB9-8745C263ABFD}" type="pres">
      <dgm:prSet presAssocID="{5532594B-84B4-48D2-911D-FD3BE251F272}" presName="composite" presStyleCnt="0"/>
      <dgm:spPr/>
    </dgm:pt>
    <dgm:pt modelId="{583A4C5A-9469-46F5-9F1C-B72B972B5345}" type="pres">
      <dgm:prSet presAssocID="{5532594B-84B4-48D2-911D-FD3BE251F272}" presName="background" presStyleLbl="node0" presStyleIdx="1" presStyleCnt="2"/>
      <dgm:spPr/>
    </dgm:pt>
    <dgm:pt modelId="{F403FD33-C0A3-445D-9B32-3FFE9B643D91}" type="pres">
      <dgm:prSet presAssocID="{5532594B-84B4-48D2-911D-FD3BE251F272}" presName="text" presStyleLbl="fgAcc0" presStyleIdx="1" presStyleCnt="2">
        <dgm:presLayoutVars>
          <dgm:chPref val="3"/>
        </dgm:presLayoutVars>
      </dgm:prSet>
      <dgm:spPr/>
    </dgm:pt>
    <dgm:pt modelId="{0C848024-178A-42B7-9530-C4DC62C7E825}" type="pres">
      <dgm:prSet presAssocID="{5532594B-84B4-48D2-911D-FD3BE251F272}" presName="hierChild2" presStyleCnt="0"/>
      <dgm:spPr/>
    </dgm:pt>
    <dgm:pt modelId="{8E548A01-6165-4D0D-8147-4153146B13A2}" type="pres">
      <dgm:prSet presAssocID="{05966E39-3FB7-4B9C-8948-000C5E3A0D39}" presName="Name10" presStyleLbl="parChTrans1D2" presStyleIdx="0" presStyleCnt="2"/>
      <dgm:spPr/>
    </dgm:pt>
    <dgm:pt modelId="{73F2880A-72C1-4C9C-B483-B65D0F894B99}" type="pres">
      <dgm:prSet presAssocID="{0EDC958E-B178-485D-A93E-410D7D05CF80}" presName="hierRoot2" presStyleCnt="0"/>
      <dgm:spPr/>
    </dgm:pt>
    <dgm:pt modelId="{4C77EF13-7944-4F87-938C-9B0719AC903F}" type="pres">
      <dgm:prSet presAssocID="{0EDC958E-B178-485D-A93E-410D7D05CF80}" presName="composite2" presStyleCnt="0"/>
      <dgm:spPr/>
    </dgm:pt>
    <dgm:pt modelId="{4244E9F6-2C76-44CE-A42A-21111A633BFF}" type="pres">
      <dgm:prSet presAssocID="{0EDC958E-B178-485D-A93E-410D7D05CF80}" presName="background2" presStyleLbl="node2" presStyleIdx="0" presStyleCnt="2"/>
      <dgm:spPr/>
    </dgm:pt>
    <dgm:pt modelId="{9B2C53AF-C895-4C5F-B104-DF50F42462BE}" type="pres">
      <dgm:prSet presAssocID="{0EDC958E-B178-485D-A93E-410D7D05CF80}" presName="text2" presStyleLbl="fgAcc2" presStyleIdx="0" presStyleCnt="2">
        <dgm:presLayoutVars>
          <dgm:chPref val="3"/>
        </dgm:presLayoutVars>
      </dgm:prSet>
      <dgm:spPr/>
    </dgm:pt>
    <dgm:pt modelId="{28E7D088-0DD7-49E1-A9EB-5576A718F9C9}" type="pres">
      <dgm:prSet presAssocID="{0EDC958E-B178-485D-A93E-410D7D05CF80}" presName="hierChild3" presStyleCnt="0"/>
      <dgm:spPr/>
    </dgm:pt>
    <dgm:pt modelId="{FD69DAA9-828B-4905-990D-6CC8A9D650E3}" type="pres">
      <dgm:prSet presAssocID="{46946CE8-7735-4BF5-B79F-69EA4D523161}" presName="Name10" presStyleLbl="parChTrans1D2" presStyleIdx="1" presStyleCnt="2"/>
      <dgm:spPr/>
    </dgm:pt>
    <dgm:pt modelId="{D4324B16-AF13-4973-BFB3-C10AD60CA159}" type="pres">
      <dgm:prSet presAssocID="{E7FAB754-5394-4515-9900-A14C7C57C3F7}" presName="hierRoot2" presStyleCnt="0"/>
      <dgm:spPr/>
    </dgm:pt>
    <dgm:pt modelId="{F6DBDA18-B392-496C-8877-CEDC23B2F644}" type="pres">
      <dgm:prSet presAssocID="{E7FAB754-5394-4515-9900-A14C7C57C3F7}" presName="composite2" presStyleCnt="0"/>
      <dgm:spPr/>
    </dgm:pt>
    <dgm:pt modelId="{787E6051-C630-42C9-AB56-B6854B8A47E5}" type="pres">
      <dgm:prSet presAssocID="{E7FAB754-5394-4515-9900-A14C7C57C3F7}" presName="background2" presStyleLbl="node2" presStyleIdx="1" presStyleCnt="2"/>
      <dgm:spPr/>
    </dgm:pt>
    <dgm:pt modelId="{FD5C64F2-A629-4B9D-803E-215217301D37}" type="pres">
      <dgm:prSet presAssocID="{E7FAB754-5394-4515-9900-A14C7C57C3F7}" presName="text2" presStyleLbl="fgAcc2" presStyleIdx="1" presStyleCnt="2">
        <dgm:presLayoutVars>
          <dgm:chPref val="3"/>
        </dgm:presLayoutVars>
      </dgm:prSet>
      <dgm:spPr/>
    </dgm:pt>
    <dgm:pt modelId="{A80451BD-3DEB-41BE-A1C9-F79F37CA22E2}" type="pres">
      <dgm:prSet presAssocID="{E7FAB754-5394-4515-9900-A14C7C57C3F7}" presName="hierChild3" presStyleCnt="0"/>
      <dgm:spPr/>
    </dgm:pt>
    <dgm:pt modelId="{0F6685D5-E297-43C4-86BB-66A244850AFC}" type="pres">
      <dgm:prSet presAssocID="{29872285-F376-4054-BAE6-24D570527130}" presName="Name17" presStyleLbl="parChTrans1D3" presStyleIdx="0" presStyleCnt="2"/>
      <dgm:spPr/>
    </dgm:pt>
    <dgm:pt modelId="{1CBF0C76-E52C-41F2-834F-A08E77AFA909}" type="pres">
      <dgm:prSet presAssocID="{849A3323-84DB-4E8B-926C-1D79C449BE8D}" presName="hierRoot3" presStyleCnt="0"/>
      <dgm:spPr/>
    </dgm:pt>
    <dgm:pt modelId="{7DB4D75F-F277-4684-B246-44449D1471C2}" type="pres">
      <dgm:prSet presAssocID="{849A3323-84DB-4E8B-926C-1D79C449BE8D}" presName="composite3" presStyleCnt="0"/>
      <dgm:spPr/>
    </dgm:pt>
    <dgm:pt modelId="{C4A3D386-732C-4833-AD8D-80D0506D1392}" type="pres">
      <dgm:prSet presAssocID="{849A3323-84DB-4E8B-926C-1D79C449BE8D}" presName="background3" presStyleLbl="node3" presStyleIdx="0" presStyleCnt="2"/>
      <dgm:spPr/>
    </dgm:pt>
    <dgm:pt modelId="{DF2A8409-52D7-41B9-9D4B-E08C99ABD107}" type="pres">
      <dgm:prSet presAssocID="{849A3323-84DB-4E8B-926C-1D79C449BE8D}" presName="text3" presStyleLbl="fgAcc3" presStyleIdx="0" presStyleCnt="2">
        <dgm:presLayoutVars>
          <dgm:chPref val="3"/>
        </dgm:presLayoutVars>
      </dgm:prSet>
      <dgm:spPr/>
    </dgm:pt>
    <dgm:pt modelId="{CA21F751-3A26-4F33-BDD7-78E03933ECED}" type="pres">
      <dgm:prSet presAssocID="{849A3323-84DB-4E8B-926C-1D79C449BE8D}" presName="hierChild4" presStyleCnt="0"/>
      <dgm:spPr/>
    </dgm:pt>
    <dgm:pt modelId="{05AF5B95-8799-44A5-953B-F19D7B66F389}" type="pres">
      <dgm:prSet presAssocID="{C8CD7F64-EAF9-4109-8995-894F30FF1BB1}" presName="Name17" presStyleLbl="parChTrans1D3" presStyleIdx="1" presStyleCnt="2"/>
      <dgm:spPr/>
    </dgm:pt>
    <dgm:pt modelId="{16EA116B-8AC7-4B19-B85E-E67896B66D25}" type="pres">
      <dgm:prSet presAssocID="{58021450-2232-431A-BB96-9E982439C162}" presName="hierRoot3" presStyleCnt="0"/>
      <dgm:spPr/>
    </dgm:pt>
    <dgm:pt modelId="{6137B6E3-984D-47A7-99DB-03AA2B8C691B}" type="pres">
      <dgm:prSet presAssocID="{58021450-2232-431A-BB96-9E982439C162}" presName="composite3" presStyleCnt="0"/>
      <dgm:spPr/>
    </dgm:pt>
    <dgm:pt modelId="{DE84A6A3-B7B8-4B45-BB38-13DEECA54682}" type="pres">
      <dgm:prSet presAssocID="{58021450-2232-431A-BB96-9E982439C162}" presName="background3" presStyleLbl="node3" presStyleIdx="1" presStyleCnt="2"/>
      <dgm:spPr/>
    </dgm:pt>
    <dgm:pt modelId="{444D7126-057A-4A04-9C20-DC89DBB3DB1F}" type="pres">
      <dgm:prSet presAssocID="{58021450-2232-431A-BB96-9E982439C162}" presName="text3" presStyleLbl="fgAcc3" presStyleIdx="1" presStyleCnt="2">
        <dgm:presLayoutVars>
          <dgm:chPref val="3"/>
        </dgm:presLayoutVars>
      </dgm:prSet>
      <dgm:spPr/>
    </dgm:pt>
    <dgm:pt modelId="{50AAD20D-7807-4FF6-8E08-5901577BF7FD}" type="pres">
      <dgm:prSet presAssocID="{58021450-2232-431A-BB96-9E982439C162}" presName="hierChild4" presStyleCnt="0"/>
      <dgm:spPr/>
    </dgm:pt>
  </dgm:ptLst>
  <dgm:cxnLst>
    <dgm:cxn modelId="{CE7CE703-3D52-4BF3-8313-8C3C915385F9}" type="presOf" srcId="{C8CD7F64-EAF9-4109-8995-894F30FF1BB1}" destId="{05AF5B95-8799-44A5-953B-F19D7B66F389}" srcOrd="0" destOrd="0" presId="urn:microsoft.com/office/officeart/2005/8/layout/hierarchy1"/>
    <dgm:cxn modelId="{FBDF3F0F-CB22-4323-AF37-19421D35ECDD}" type="presOf" srcId="{5532594B-84B4-48D2-911D-FD3BE251F272}" destId="{F403FD33-C0A3-445D-9B32-3FFE9B643D91}" srcOrd="0" destOrd="0" presId="urn:microsoft.com/office/officeart/2005/8/layout/hierarchy1"/>
    <dgm:cxn modelId="{EF0A9818-C06A-4B31-A9EC-CA2BD1A78867}" srcId="{9628DDA3-94E4-4889-A6CE-65A61CD9490B}" destId="{5532594B-84B4-48D2-911D-FD3BE251F272}" srcOrd="1" destOrd="0" parTransId="{B6AA05B9-9525-401E-A58A-D889CB2EEC26}" sibTransId="{49144A0F-CC81-4DA6-B5E9-BB77B400D0E1}"/>
    <dgm:cxn modelId="{9075D11D-FABE-41D0-BD55-79373C6C9F80}" type="presOf" srcId="{E5B74E55-B87C-4448-8FB2-2EE5DE248897}" destId="{7368475B-5F92-45B7-A085-E610371389E3}" srcOrd="0" destOrd="0" presId="urn:microsoft.com/office/officeart/2005/8/layout/hierarchy1"/>
    <dgm:cxn modelId="{528B7634-701F-44D3-BC94-C40A9617B84F}" srcId="{5532594B-84B4-48D2-911D-FD3BE251F272}" destId="{E7FAB754-5394-4515-9900-A14C7C57C3F7}" srcOrd="1" destOrd="0" parTransId="{46946CE8-7735-4BF5-B79F-69EA4D523161}" sibTransId="{54D1610D-0527-4624-BAF8-0A1D40A7A08E}"/>
    <dgm:cxn modelId="{CC6C223C-6973-40F1-9E5A-FC1A0773F2B2}" type="presOf" srcId="{05966E39-3FB7-4B9C-8948-000C5E3A0D39}" destId="{8E548A01-6165-4D0D-8147-4153146B13A2}" srcOrd="0" destOrd="0" presId="urn:microsoft.com/office/officeart/2005/8/layout/hierarchy1"/>
    <dgm:cxn modelId="{21EADE81-265A-4BA0-81BA-95A78C155919}" srcId="{E7FAB754-5394-4515-9900-A14C7C57C3F7}" destId="{849A3323-84DB-4E8B-926C-1D79C449BE8D}" srcOrd="0" destOrd="0" parTransId="{29872285-F376-4054-BAE6-24D570527130}" sibTransId="{807EF455-229E-4BB3-8E21-60C7ED9AA814}"/>
    <dgm:cxn modelId="{AFBFED8D-C0E5-4516-BB58-F31BA905CA38}" type="presOf" srcId="{E7FAB754-5394-4515-9900-A14C7C57C3F7}" destId="{FD5C64F2-A629-4B9D-803E-215217301D37}" srcOrd="0" destOrd="0" presId="urn:microsoft.com/office/officeart/2005/8/layout/hierarchy1"/>
    <dgm:cxn modelId="{36A9499A-EDC7-4659-ACBC-AD6B8D4BC207}" srcId="{E7FAB754-5394-4515-9900-A14C7C57C3F7}" destId="{58021450-2232-431A-BB96-9E982439C162}" srcOrd="1" destOrd="0" parTransId="{C8CD7F64-EAF9-4109-8995-894F30FF1BB1}" sibTransId="{C40B6F58-15AB-4D59-B3D8-7F5DCF83170F}"/>
    <dgm:cxn modelId="{1F11B3A9-426F-49AB-BE34-3E0FB7B3D975}" srcId="{5532594B-84B4-48D2-911D-FD3BE251F272}" destId="{0EDC958E-B178-485D-A93E-410D7D05CF80}" srcOrd="0" destOrd="0" parTransId="{05966E39-3FB7-4B9C-8948-000C5E3A0D39}" sibTransId="{2650A4CA-6391-44A1-A073-CD246EB19939}"/>
    <dgm:cxn modelId="{9F9923AB-206C-49A5-A75B-6A41E7656014}" type="presOf" srcId="{849A3323-84DB-4E8B-926C-1D79C449BE8D}" destId="{DF2A8409-52D7-41B9-9D4B-E08C99ABD107}" srcOrd="0" destOrd="0" presId="urn:microsoft.com/office/officeart/2005/8/layout/hierarchy1"/>
    <dgm:cxn modelId="{DB9387B6-676B-451D-A797-5B2B96F45E03}" type="presOf" srcId="{9628DDA3-94E4-4889-A6CE-65A61CD9490B}" destId="{01761AE1-D9BB-4EC8-8F15-9D85A3EE94D3}" srcOrd="0" destOrd="0" presId="urn:microsoft.com/office/officeart/2005/8/layout/hierarchy1"/>
    <dgm:cxn modelId="{0E6867DA-A9A5-4782-BB00-B9B2C9DAA28E}" type="presOf" srcId="{0EDC958E-B178-485D-A93E-410D7D05CF80}" destId="{9B2C53AF-C895-4C5F-B104-DF50F42462BE}" srcOrd="0" destOrd="0" presId="urn:microsoft.com/office/officeart/2005/8/layout/hierarchy1"/>
    <dgm:cxn modelId="{47A0C4E2-B93D-44F2-98AF-C90D4A6DF3CF}" type="presOf" srcId="{46946CE8-7735-4BF5-B79F-69EA4D523161}" destId="{FD69DAA9-828B-4905-990D-6CC8A9D650E3}" srcOrd="0" destOrd="0" presId="urn:microsoft.com/office/officeart/2005/8/layout/hierarchy1"/>
    <dgm:cxn modelId="{B3F3D3F0-E466-4D59-9B73-8DD7675F23CB}" srcId="{9628DDA3-94E4-4889-A6CE-65A61CD9490B}" destId="{E5B74E55-B87C-4448-8FB2-2EE5DE248897}" srcOrd="0" destOrd="0" parTransId="{E47B82BD-0BF1-4613-8D94-D2CE5F9A0B59}" sibTransId="{8589FEE5-4B27-4B5F-8CA3-1934D17FD3E7}"/>
    <dgm:cxn modelId="{2FA723F3-5449-42AF-93F4-F328BE9F9116}" type="presOf" srcId="{29872285-F376-4054-BAE6-24D570527130}" destId="{0F6685D5-E297-43C4-86BB-66A244850AFC}" srcOrd="0" destOrd="0" presId="urn:microsoft.com/office/officeart/2005/8/layout/hierarchy1"/>
    <dgm:cxn modelId="{2B2B91FB-5C14-4E1C-82ED-CAEBDF1C6EFA}" type="presOf" srcId="{58021450-2232-431A-BB96-9E982439C162}" destId="{444D7126-057A-4A04-9C20-DC89DBB3DB1F}" srcOrd="0" destOrd="0" presId="urn:microsoft.com/office/officeart/2005/8/layout/hierarchy1"/>
    <dgm:cxn modelId="{5B170241-DCF2-413B-9EFD-40E9315652DE}" type="presParOf" srcId="{01761AE1-D9BB-4EC8-8F15-9D85A3EE94D3}" destId="{60B83628-4B20-4601-8C70-081F0A792C82}" srcOrd="0" destOrd="0" presId="urn:microsoft.com/office/officeart/2005/8/layout/hierarchy1"/>
    <dgm:cxn modelId="{256F2C97-2E69-47DE-AD77-A09BDC713CF5}" type="presParOf" srcId="{60B83628-4B20-4601-8C70-081F0A792C82}" destId="{FD0452E8-CE5A-4CF2-912B-B44917E3CCD0}" srcOrd="0" destOrd="0" presId="urn:microsoft.com/office/officeart/2005/8/layout/hierarchy1"/>
    <dgm:cxn modelId="{5576137C-72CB-4112-8FA4-260114470233}" type="presParOf" srcId="{FD0452E8-CE5A-4CF2-912B-B44917E3CCD0}" destId="{3F650FA4-878D-4F2A-B12E-3F13225B5D61}" srcOrd="0" destOrd="0" presId="urn:microsoft.com/office/officeart/2005/8/layout/hierarchy1"/>
    <dgm:cxn modelId="{617D0879-2ED8-4F6D-A837-40D617653E45}" type="presParOf" srcId="{FD0452E8-CE5A-4CF2-912B-B44917E3CCD0}" destId="{7368475B-5F92-45B7-A085-E610371389E3}" srcOrd="1" destOrd="0" presId="urn:microsoft.com/office/officeart/2005/8/layout/hierarchy1"/>
    <dgm:cxn modelId="{C3312DFE-BA2B-4055-84EC-42C5B7C42B35}" type="presParOf" srcId="{60B83628-4B20-4601-8C70-081F0A792C82}" destId="{83085876-4139-41BB-973D-D8985D9604D8}" srcOrd="1" destOrd="0" presId="urn:microsoft.com/office/officeart/2005/8/layout/hierarchy1"/>
    <dgm:cxn modelId="{04A98863-8801-40C1-B652-A9B36469AB34}" type="presParOf" srcId="{01761AE1-D9BB-4EC8-8F15-9D85A3EE94D3}" destId="{6A2FCF86-D308-4867-9901-F07FD0D82B82}" srcOrd="1" destOrd="0" presId="urn:microsoft.com/office/officeart/2005/8/layout/hierarchy1"/>
    <dgm:cxn modelId="{AEFBFC65-A3A5-41BD-B145-B97BECC7A56D}" type="presParOf" srcId="{6A2FCF86-D308-4867-9901-F07FD0D82B82}" destId="{4223262A-7666-4155-9EB9-8745C263ABFD}" srcOrd="0" destOrd="0" presId="urn:microsoft.com/office/officeart/2005/8/layout/hierarchy1"/>
    <dgm:cxn modelId="{0E6E016B-322F-4DC0-A7BB-1D2E23F3371B}" type="presParOf" srcId="{4223262A-7666-4155-9EB9-8745C263ABFD}" destId="{583A4C5A-9469-46F5-9F1C-B72B972B5345}" srcOrd="0" destOrd="0" presId="urn:microsoft.com/office/officeart/2005/8/layout/hierarchy1"/>
    <dgm:cxn modelId="{860B945E-F889-4F89-AAD7-6598A39F0199}" type="presParOf" srcId="{4223262A-7666-4155-9EB9-8745C263ABFD}" destId="{F403FD33-C0A3-445D-9B32-3FFE9B643D91}" srcOrd="1" destOrd="0" presId="urn:microsoft.com/office/officeart/2005/8/layout/hierarchy1"/>
    <dgm:cxn modelId="{E9C55967-D50D-4B6C-979C-22A6EBDE3FAD}" type="presParOf" srcId="{6A2FCF86-D308-4867-9901-F07FD0D82B82}" destId="{0C848024-178A-42B7-9530-C4DC62C7E825}" srcOrd="1" destOrd="0" presId="urn:microsoft.com/office/officeart/2005/8/layout/hierarchy1"/>
    <dgm:cxn modelId="{1EB03D3D-97CC-42E1-B32E-4F12073A5B0E}" type="presParOf" srcId="{0C848024-178A-42B7-9530-C4DC62C7E825}" destId="{8E548A01-6165-4D0D-8147-4153146B13A2}" srcOrd="0" destOrd="0" presId="urn:microsoft.com/office/officeart/2005/8/layout/hierarchy1"/>
    <dgm:cxn modelId="{E9D72490-0722-4ACC-96AE-9647B8C1B825}" type="presParOf" srcId="{0C848024-178A-42B7-9530-C4DC62C7E825}" destId="{73F2880A-72C1-4C9C-B483-B65D0F894B99}" srcOrd="1" destOrd="0" presId="urn:microsoft.com/office/officeart/2005/8/layout/hierarchy1"/>
    <dgm:cxn modelId="{2BFE091E-6D81-4D6B-BD55-BBC336D6085B}" type="presParOf" srcId="{73F2880A-72C1-4C9C-B483-B65D0F894B99}" destId="{4C77EF13-7944-4F87-938C-9B0719AC903F}" srcOrd="0" destOrd="0" presId="urn:microsoft.com/office/officeart/2005/8/layout/hierarchy1"/>
    <dgm:cxn modelId="{E89EC4F1-1F22-4429-BECF-A3D6E110531C}" type="presParOf" srcId="{4C77EF13-7944-4F87-938C-9B0719AC903F}" destId="{4244E9F6-2C76-44CE-A42A-21111A633BFF}" srcOrd="0" destOrd="0" presId="urn:microsoft.com/office/officeart/2005/8/layout/hierarchy1"/>
    <dgm:cxn modelId="{AEA56319-D540-486F-8276-7F37F9A1C378}" type="presParOf" srcId="{4C77EF13-7944-4F87-938C-9B0719AC903F}" destId="{9B2C53AF-C895-4C5F-B104-DF50F42462BE}" srcOrd="1" destOrd="0" presId="urn:microsoft.com/office/officeart/2005/8/layout/hierarchy1"/>
    <dgm:cxn modelId="{3B44D323-94D2-4336-8238-212B086163E9}" type="presParOf" srcId="{73F2880A-72C1-4C9C-B483-B65D0F894B99}" destId="{28E7D088-0DD7-49E1-A9EB-5576A718F9C9}" srcOrd="1" destOrd="0" presId="urn:microsoft.com/office/officeart/2005/8/layout/hierarchy1"/>
    <dgm:cxn modelId="{13FA5EDC-44CF-4D81-BFE1-4B93E46A5A7C}" type="presParOf" srcId="{0C848024-178A-42B7-9530-C4DC62C7E825}" destId="{FD69DAA9-828B-4905-990D-6CC8A9D650E3}" srcOrd="2" destOrd="0" presId="urn:microsoft.com/office/officeart/2005/8/layout/hierarchy1"/>
    <dgm:cxn modelId="{AEDE28BB-1B56-4939-A723-C62C2C03E5E4}" type="presParOf" srcId="{0C848024-178A-42B7-9530-C4DC62C7E825}" destId="{D4324B16-AF13-4973-BFB3-C10AD60CA159}" srcOrd="3" destOrd="0" presId="urn:microsoft.com/office/officeart/2005/8/layout/hierarchy1"/>
    <dgm:cxn modelId="{783DE3A9-50A2-4671-ACF3-6A688166A2C4}" type="presParOf" srcId="{D4324B16-AF13-4973-BFB3-C10AD60CA159}" destId="{F6DBDA18-B392-496C-8877-CEDC23B2F644}" srcOrd="0" destOrd="0" presId="urn:microsoft.com/office/officeart/2005/8/layout/hierarchy1"/>
    <dgm:cxn modelId="{02A9F34D-ABC1-4EAA-AF64-5804AA7E5E76}" type="presParOf" srcId="{F6DBDA18-B392-496C-8877-CEDC23B2F644}" destId="{787E6051-C630-42C9-AB56-B6854B8A47E5}" srcOrd="0" destOrd="0" presId="urn:microsoft.com/office/officeart/2005/8/layout/hierarchy1"/>
    <dgm:cxn modelId="{79A6E73F-C723-4B0C-903E-D6671B5E9D2F}" type="presParOf" srcId="{F6DBDA18-B392-496C-8877-CEDC23B2F644}" destId="{FD5C64F2-A629-4B9D-803E-215217301D37}" srcOrd="1" destOrd="0" presId="urn:microsoft.com/office/officeart/2005/8/layout/hierarchy1"/>
    <dgm:cxn modelId="{92958231-0553-40B6-8567-95B2B55D7704}" type="presParOf" srcId="{D4324B16-AF13-4973-BFB3-C10AD60CA159}" destId="{A80451BD-3DEB-41BE-A1C9-F79F37CA22E2}" srcOrd="1" destOrd="0" presId="urn:microsoft.com/office/officeart/2005/8/layout/hierarchy1"/>
    <dgm:cxn modelId="{A1C8C008-EBCD-4FBE-AC30-C66257ACA987}" type="presParOf" srcId="{A80451BD-3DEB-41BE-A1C9-F79F37CA22E2}" destId="{0F6685D5-E297-43C4-86BB-66A244850AFC}" srcOrd="0" destOrd="0" presId="urn:microsoft.com/office/officeart/2005/8/layout/hierarchy1"/>
    <dgm:cxn modelId="{F0B35DD9-81C5-44EE-91E6-9B5AD5B2F161}" type="presParOf" srcId="{A80451BD-3DEB-41BE-A1C9-F79F37CA22E2}" destId="{1CBF0C76-E52C-41F2-834F-A08E77AFA909}" srcOrd="1" destOrd="0" presId="urn:microsoft.com/office/officeart/2005/8/layout/hierarchy1"/>
    <dgm:cxn modelId="{70FCE534-4AC3-4B24-91F6-291AD4A03B85}" type="presParOf" srcId="{1CBF0C76-E52C-41F2-834F-A08E77AFA909}" destId="{7DB4D75F-F277-4684-B246-44449D1471C2}" srcOrd="0" destOrd="0" presId="urn:microsoft.com/office/officeart/2005/8/layout/hierarchy1"/>
    <dgm:cxn modelId="{4E67A962-6524-4E94-8E39-9B3B47F1C5AE}" type="presParOf" srcId="{7DB4D75F-F277-4684-B246-44449D1471C2}" destId="{C4A3D386-732C-4833-AD8D-80D0506D1392}" srcOrd="0" destOrd="0" presId="urn:microsoft.com/office/officeart/2005/8/layout/hierarchy1"/>
    <dgm:cxn modelId="{3B186DE2-1876-4A95-AB00-CA81A3228DAF}" type="presParOf" srcId="{7DB4D75F-F277-4684-B246-44449D1471C2}" destId="{DF2A8409-52D7-41B9-9D4B-E08C99ABD107}" srcOrd="1" destOrd="0" presId="urn:microsoft.com/office/officeart/2005/8/layout/hierarchy1"/>
    <dgm:cxn modelId="{AF8E078E-D31F-434F-A8D3-D812FBDC5039}" type="presParOf" srcId="{1CBF0C76-E52C-41F2-834F-A08E77AFA909}" destId="{CA21F751-3A26-4F33-BDD7-78E03933ECED}" srcOrd="1" destOrd="0" presId="urn:microsoft.com/office/officeart/2005/8/layout/hierarchy1"/>
    <dgm:cxn modelId="{5CC67EFC-F9B0-4A18-BD08-223D6B91F51C}" type="presParOf" srcId="{A80451BD-3DEB-41BE-A1C9-F79F37CA22E2}" destId="{05AF5B95-8799-44A5-953B-F19D7B66F389}" srcOrd="2" destOrd="0" presId="urn:microsoft.com/office/officeart/2005/8/layout/hierarchy1"/>
    <dgm:cxn modelId="{78CC1257-E204-4C62-984E-B5AEF0292F6D}" type="presParOf" srcId="{A80451BD-3DEB-41BE-A1C9-F79F37CA22E2}" destId="{16EA116B-8AC7-4B19-B85E-E67896B66D25}" srcOrd="3" destOrd="0" presId="urn:microsoft.com/office/officeart/2005/8/layout/hierarchy1"/>
    <dgm:cxn modelId="{352F4E13-2E73-4D71-8D37-80E13FBC5E5F}" type="presParOf" srcId="{16EA116B-8AC7-4B19-B85E-E67896B66D25}" destId="{6137B6E3-984D-47A7-99DB-03AA2B8C691B}" srcOrd="0" destOrd="0" presId="urn:microsoft.com/office/officeart/2005/8/layout/hierarchy1"/>
    <dgm:cxn modelId="{A51FDFFB-BFB4-4D99-9891-C2D6078D78C5}" type="presParOf" srcId="{6137B6E3-984D-47A7-99DB-03AA2B8C691B}" destId="{DE84A6A3-B7B8-4B45-BB38-13DEECA54682}" srcOrd="0" destOrd="0" presId="urn:microsoft.com/office/officeart/2005/8/layout/hierarchy1"/>
    <dgm:cxn modelId="{974DD92C-D005-4BB2-BD69-06B2C11F857E}" type="presParOf" srcId="{6137B6E3-984D-47A7-99DB-03AA2B8C691B}" destId="{444D7126-057A-4A04-9C20-DC89DBB3DB1F}" srcOrd="1" destOrd="0" presId="urn:microsoft.com/office/officeart/2005/8/layout/hierarchy1"/>
    <dgm:cxn modelId="{CB23AA36-3521-4DE7-BC1F-6CB569A0FAC3}" type="presParOf" srcId="{16EA116B-8AC7-4B19-B85E-E67896B66D25}" destId="{50AAD20D-7807-4FF6-8E08-5901577BF7F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260AF8-92A3-5244-B018-BA95A978BAE1}"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n-US"/>
        </a:p>
      </dgm:t>
    </dgm:pt>
    <dgm:pt modelId="{8974A15F-A633-EF47-A235-9997D2982056}">
      <dgm:prSet phldrT="[Text]" custT="1"/>
      <dgm:spPr>
        <a:solidFill>
          <a:srgbClr val="FF0000">
            <a:alpha val="50000"/>
          </a:srgbClr>
        </a:solidFill>
      </dgm:spPr>
      <dgm:t>
        <a:bodyPr/>
        <a:lstStyle/>
        <a:p>
          <a:pPr>
            <a:spcAft>
              <a:spcPts val="0"/>
            </a:spcAft>
          </a:pPr>
          <a:r>
            <a:rPr lang="en-US" sz="1400" b="1" dirty="0">
              <a:solidFill>
                <a:schemeClr val="bg1"/>
              </a:solidFill>
              <a:latin typeface="Hind Vadodara" panose="020B0604020202020204" charset="0"/>
              <a:cs typeface="Hind Vadodara" panose="020B0604020202020204" charset="0"/>
            </a:rPr>
            <a:t>Tier 3</a:t>
          </a:r>
        </a:p>
        <a:p>
          <a:pPr>
            <a:spcAft>
              <a:spcPts val="0"/>
            </a:spcAft>
          </a:pPr>
          <a:r>
            <a:rPr lang="en-US" sz="1400" b="0" dirty="0">
              <a:solidFill>
                <a:schemeClr val="bg1"/>
              </a:solidFill>
              <a:latin typeface="Hind Vadodara" panose="020B0604020202020204" charset="0"/>
              <a:cs typeface="Hind Vadodara" panose="020B0604020202020204" charset="0"/>
            </a:rPr>
            <a:t>Intensive PD: Data-driven Consultation </a:t>
          </a:r>
        </a:p>
      </dgm:t>
    </dgm:pt>
    <dgm:pt modelId="{01E1C779-481C-214D-ADEE-5F8503C95D1D}" type="parTrans" cxnId="{22042F22-2EF3-9B49-A96D-40868E8056DA}">
      <dgm:prSet/>
      <dgm:spPr/>
      <dgm:t>
        <a:bodyPr/>
        <a:lstStyle/>
        <a:p>
          <a:endParaRPr lang="en-US">
            <a:latin typeface="Hind Vadodara" panose="020B0604020202020204" charset="0"/>
            <a:cs typeface="Hind Vadodara" panose="020B0604020202020204" charset="0"/>
          </a:endParaRPr>
        </a:p>
      </dgm:t>
    </dgm:pt>
    <dgm:pt modelId="{F2A3D8A8-7E13-3E40-BB50-ED3355C1707B}" type="sibTrans" cxnId="{22042F22-2EF3-9B49-A96D-40868E8056DA}">
      <dgm:prSet/>
      <dgm:spPr/>
      <dgm:t>
        <a:bodyPr/>
        <a:lstStyle/>
        <a:p>
          <a:endParaRPr lang="en-US">
            <a:latin typeface="Hind Vadodara" panose="020B0604020202020204" charset="0"/>
            <a:cs typeface="Hind Vadodara" panose="020B0604020202020204" charset="0"/>
          </a:endParaRPr>
        </a:p>
      </dgm:t>
    </dgm:pt>
    <dgm:pt modelId="{582164AB-1FCE-2746-B3EF-7F536957B164}">
      <dgm:prSet phldrT="[Text]" custT="1"/>
      <dgm:spPr>
        <a:solidFill>
          <a:srgbClr val="FFFF00">
            <a:alpha val="90000"/>
          </a:srgbClr>
        </a:solidFill>
      </dgm:spPr>
      <dgm:t>
        <a:bodyPr/>
        <a:lstStyle/>
        <a:p>
          <a:pPr>
            <a:spcAft>
              <a:spcPts val="0"/>
            </a:spcAft>
          </a:pPr>
          <a:r>
            <a:rPr lang="en-US" sz="1400" b="1" dirty="0">
              <a:latin typeface="Hind Vadodara" panose="020B0604020202020204" charset="0"/>
              <a:cs typeface="Hind Vadodara" panose="020B0604020202020204" charset="0"/>
            </a:rPr>
            <a:t>Tier 2</a:t>
          </a:r>
        </a:p>
        <a:p>
          <a:pPr>
            <a:spcAft>
              <a:spcPts val="0"/>
            </a:spcAft>
          </a:pPr>
          <a:r>
            <a:rPr lang="en-US" sz="1400" dirty="0">
              <a:latin typeface="Hind Vadodara" panose="020B0604020202020204" charset="0"/>
              <a:cs typeface="Hind Vadodara" panose="020B0604020202020204" charset="0"/>
            </a:rPr>
            <a:t>Targeted PD: Self-Management with Peer or Coaching Supports</a:t>
          </a:r>
        </a:p>
      </dgm:t>
    </dgm:pt>
    <dgm:pt modelId="{F5420C68-DE72-4745-ABDB-79403E2C16E7}" type="parTrans" cxnId="{411E5ABE-A970-134B-8BE3-B4F9B54A5ABF}">
      <dgm:prSet/>
      <dgm:spPr/>
      <dgm:t>
        <a:bodyPr/>
        <a:lstStyle/>
        <a:p>
          <a:endParaRPr lang="en-US">
            <a:latin typeface="Hind Vadodara" panose="020B0604020202020204" charset="0"/>
            <a:cs typeface="Hind Vadodara" panose="020B0604020202020204" charset="0"/>
          </a:endParaRPr>
        </a:p>
      </dgm:t>
    </dgm:pt>
    <dgm:pt modelId="{825ADA63-5E97-3549-95BB-685C3D203D54}" type="sibTrans" cxnId="{411E5ABE-A970-134B-8BE3-B4F9B54A5ABF}">
      <dgm:prSet/>
      <dgm:spPr/>
      <dgm:t>
        <a:bodyPr/>
        <a:lstStyle/>
        <a:p>
          <a:endParaRPr lang="en-US">
            <a:latin typeface="Hind Vadodara" panose="020B0604020202020204" charset="0"/>
            <a:cs typeface="Hind Vadodara" panose="020B0604020202020204" charset="0"/>
          </a:endParaRPr>
        </a:p>
      </dgm:t>
    </dgm:pt>
    <dgm:pt modelId="{E102CEA4-8E78-D64B-A65A-58122364E7D6}">
      <dgm:prSet phldrT="[Text]" custT="1"/>
      <dgm:spPr>
        <a:solidFill>
          <a:srgbClr val="008000">
            <a:alpha val="50000"/>
          </a:srgbClr>
        </a:solidFill>
      </dgm:spPr>
      <dgm:t>
        <a:bodyPr/>
        <a:lstStyle/>
        <a:p>
          <a:pPr>
            <a:spcAft>
              <a:spcPts val="0"/>
            </a:spcAft>
          </a:pPr>
          <a:r>
            <a:rPr lang="en-US" sz="1400" b="1" dirty="0">
              <a:solidFill>
                <a:schemeClr val="bg1"/>
              </a:solidFill>
              <a:latin typeface="Hind Vadodara" panose="020B0604020202020204" charset="0"/>
              <a:cs typeface="Hind Vadodara" panose="020B0604020202020204" charset="0"/>
            </a:rPr>
            <a:t>Tier 1</a:t>
          </a:r>
          <a:endParaRPr lang="en-US" sz="1400" dirty="0">
            <a:solidFill>
              <a:schemeClr val="bg1"/>
            </a:solidFill>
            <a:latin typeface="Hind Vadodara" panose="020B0604020202020204" charset="0"/>
            <a:cs typeface="Hind Vadodara" panose="020B0604020202020204" charset="0"/>
          </a:endParaRPr>
        </a:p>
        <a:p>
          <a:pPr>
            <a:spcAft>
              <a:spcPts val="0"/>
            </a:spcAft>
          </a:pPr>
          <a:r>
            <a:rPr lang="en-US" sz="1400" dirty="0">
              <a:solidFill>
                <a:schemeClr val="bg1"/>
              </a:solidFill>
              <a:latin typeface="Hind Vadodara" panose="020B0604020202020204" charset="0"/>
              <a:cs typeface="Hind Vadodara" panose="020B0604020202020204" charset="0"/>
            </a:rPr>
            <a:t>Universal PD: Training &amp; Self-Management</a:t>
          </a:r>
        </a:p>
      </dgm:t>
    </dgm:pt>
    <dgm:pt modelId="{F52B804A-1735-7348-9D97-84374D082C16}" type="parTrans" cxnId="{B10C4018-D6B4-0144-838C-67DBC02B3852}">
      <dgm:prSet/>
      <dgm:spPr/>
      <dgm:t>
        <a:bodyPr/>
        <a:lstStyle/>
        <a:p>
          <a:endParaRPr lang="en-US">
            <a:latin typeface="Hind Vadodara" panose="020B0604020202020204" charset="0"/>
            <a:cs typeface="Hind Vadodara" panose="020B0604020202020204" charset="0"/>
          </a:endParaRPr>
        </a:p>
      </dgm:t>
    </dgm:pt>
    <dgm:pt modelId="{C4F15C56-AAAC-9E4C-ADE8-F04D7F6C91C2}" type="sibTrans" cxnId="{B10C4018-D6B4-0144-838C-67DBC02B3852}">
      <dgm:prSet/>
      <dgm:spPr/>
      <dgm:t>
        <a:bodyPr/>
        <a:lstStyle/>
        <a:p>
          <a:endParaRPr lang="en-US">
            <a:latin typeface="Hind Vadodara" panose="020B0604020202020204" charset="0"/>
            <a:cs typeface="Hind Vadodara" panose="020B0604020202020204" charset="0"/>
          </a:endParaRPr>
        </a:p>
      </dgm:t>
    </dgm:pt>
    <dgm:pt modelId="{30B93ACE-7A45-AD42-9A35-90431675EB91}">
      <dgm:prSet phldrT="[Text]" custT="1">
        <dgm:style>
          <a:lnRef idx="1">
            <a:schemeClr val="accent3"/>
          </a:lnRef>
          <a:fillRef idx="2">
            <a:schemeClr val="accent3"/>
          </a:fillRef>
          <a:effectRef idx="1">
            <a:schemeClr val="accent3"/>
          </a:effectRef>
          <a:fontRef idx="minor">
            <a:schemeClr val="dk1"/>
          </a:fontRef>
        </dgm:style>
      </dgm:prSet>
      <dgm:spPr>
        <a:solidFill>
          <a:srgbClr val="FCE35C"/>
        </a:solidFill>
      </dgm:spPr>
      <dgm:t>
        <a:bodyPr/>
        <a:lstStyle/>
        <a:p>
          <a:pPr>
            <a:spcAft>
              <a:spcPts val="0"/>
            </a:spcAft>
          </a:pPr>
          <a:r>
            <a:rPr lang="en-US" sz="1400" b="1" dirty="0">
              <a:latin typeface="Hind Vadodara" panose="020B0604020202020204" charset="0"/>
              <a:cs typeface="Hind Vadodara" panose="020B0604020202020204" charset="0"/>
            </a:rPr>
            <a:t>Progress Monitoring </a:t>
          </a:r>
        </a:p>
        <a:p>
          <a:pPr>
            <a:spcAft>
              <a:spcPts val="0"/>
            </a:spcAft>
          </a:pPr>
          <a:r>
            <a:rPr lang="en-US" sz="1400" dirty="0">
              <a:latin typeface="Hind Vadodara" panose="020B0604020202020204" charset="0"/>
              <a:cs typeface="Hind Vadodara" panose="020B0604020202020204" charset="0"/>
            </a:rPr>
            <a:t>Walk-through, Student Data Review, Teacher Collected Data</a:t>
          </a:r>
        </a:p>
      </dgm:t>
    </dgm:pt>
    <dgm:pt modelId="{A4162002-70C6-4644-A8CF-D3E5077513A1}" type="parTrans" cxnId="{1E5B7D2E-CC96-1847-BDC2-688B5A077D22}">
      <dgm:prSet/>
      <dgm:spPr/>
      <dgm:t>
        <a:bodyPr/>
        <a:lstStyle/>
        <a:p>
          <a:endParaRPr lang="en-US">
            <a:latin typeface="Hind Vadodara" panose="020B0604020202020204" charset="0"/>
            <a:cs typeface="Hind Vadodara" panose="020B0604020202020204" charset="0"/>
          </a:endParaRPr>
        </a:p>
      </dgm:t>
    </dgm:pt>
    <dgm:pt modelId="{2FE70267-EE60-844F-9EC2-B1025C33FA0F}" type="sibTrans" cxnId="{1E5B7D2E-CC96-1847-BDC2-688B5A077D22}">
      <dgm:prSet/>
      <dgm:spPr/>
      <dgm:t>
        <a:bodyPr/>
        <a:lstStyle/>
        <a:p>
          <a:endParaRPr lang="en-US">
            <a:latin typeface="Hind Vadodara" panose="020B0604020202020204" charset="0"/>
            <a:cs typeface="Hind Vadodara" panose="020B0604020202020204" charset="0"/>
          </a:endParaRPr>
        </a:p>
      </dgm:t>
    </dgm:pt>
    <dgm:pt modelId="{B2005BDF-F532-404C-8CEC-044B7A398F71}">
      <dgm:prSet phldrT="[Text]" custT="1">
        <dgm:style>
          <a:lnRef idx="1">
            <a:schemeClr val="accent3"/>
          </a:lnRef>
          <a:fillRef idx="2">
            <a:schemeClr val="accent3"/>
          </a:fillRef>
          <a:effectRef idx="1">
            <a:schemeClr val="accent3"/>
          </a:effectRef>
          <a:fontRef idx="minor">
            <a:schemeClr val="dk1"/>
          </a:fontRef>
        </dgm:style>
      </dgm:prSet>
      <dgm:spPr/>
      <dgm:t>
        <a:bodyPr/>
        <a:lstStyle/>
        <a:p>
          <a:pPr>
            <a:spcAft>
              <a:spcPts val="0"/>
            </a:spcAft>
          </a:pPr>
          <a:r>
            <a:rPr lang="en-US" sz="1400" b="1" dirty="0">
              <a:latin typeface="Hind Vadodara" panose="020B0604020202020204" charset="0"/>
              <a:cs typeface="Hind Vadodara" panose="020B0604020202020204" charset="0"/>
            </a:rPr>
            <a:t>Universal Screening</a:t>
          </a:r>
        </a:p>
        <a:p>
          <a:pPr>
            <a:spcAft>
              <a:spcPts val="0"/>
            </a:spcAft>
          </a:pPr>
          <a:r>
            <a:rPr lang="en-US" sz="1400" dirty="0">
              <a:latin typeface="Hind Vadodara" panose="020B0604020202020204" charset="0"/>
              <a:cs typeface="Hind Vadodara" panose="020B0604020202020204" charset="0"/>
            </a:rPr>
            <a:t>Walk-through &amp; Student Data Review</a:t>
          </a:r>
        </a:p>
      </dgm:t>
    </dgm:pt>
    <dgm:pt modelId="{E885063B-2A23-FB47-AC0B-1E4708BF8FC8}" type="parTrans" cxnId="{3CB7134A-5AFB-0345-89B5-199FED026E1B}">
      <dgm:prSet/>
      <dgm:spPr/>
      <dgm:t>
        <a:bodyPr/>
        <a:lstStyle/>
        <a:p>
          <a:endParaRPr lang="en-US">
            <a:latin typeface="Hind Vadodara" panose="020B0604020202020204" charset="0"/>
            <a:cs typeface="Hind Vadodara" panose="020B0604020202020204" charset="0"/>
          </a:endParaRPr>
        </a:p>
      </dgm:t>
    </dgm:pt>
    <dgm:pt modelId="{A55E2A3A-1F1B-E742-B2BB-3F13A7B9C1F5}" type="sibTrans" cxnId="{3CB7134A-5AFB-0345-89B5-199FED026E1B}">
      <dgm:prSet/>
      <dgm:spPr/>
      <dgm:t>
        <a:bodyPr/>
        <a:lstStyle/>
        <a:p>
          <a:endParaRPr lang="en-US">
            <a:latin typeface="Hind Vadodara" panose="020B0604020202020204" charset="0"/>
            <a:cs typeface="Hind Vadodara" panose="020B0604020202020204" charset="0"/>
          </a:endParaRPr>
        </a:p>
      </dgm:t>
    </dgm:pt>
    <dgm:pt modelId="{FFA665EF-1025-F64B-8CB6-28DC40305B4A}" type="pres">
      <dgm:prSet presAssocID="{92260AF8-92A3-5244-B018-BA95A978BAE1}" presName="compositeShape" presStyleCnt="0">
        <dgm:presLayoutVars>
          <dgm:dir/>
          <dgm:resizeHandles/>
        </dgm:presLayoutVars>
      </dgm:prSet>
      <dgm:spPr/>
    </dgm:pt>
    <dgm:pt modelId="{FD826A8F-2EC0-CF40-9613-FAB377CF63D0}" type="pres">
      <dgm:prSet presAssocID="{92260AF8-92A3-5244-B018-BA95A978BAE1}" presName="pyramid" presStyleLbl="node1" presStyleIdx="0" presStyleCnt="1" custScaleX="117953" custScaleY="99880" custLinFactNeighborX="3792"/>
      <dgm:spPr>
        <a:gradFill rotWithShape="0">
          <a:gsLst>
            <a:gs pos="35000">
              <a:srgbClr val="008000"/>
            </a:gs>
            <a:gs pos="100000">
              <a:srgbClr val="FF0000"/>
            </a:gs>
            <a:gs pos="73000">
              <a:srgbClr val="FFFF00"/>
            </a:gs>
            <a:gs pos="87000">
              <a:srgbClr val="FFFF00"/>
            </a:gs>
          </a:gsLst>
        </a:gradFill>
      </dgm:spPr>
    </dgm:pt>
    <dgm:pt modelId="{F6B3C4C1-D38F-E640-ACA6-6E2D73BD0A81}" type="pres">
      <dgm:prSet presAssocID="{92260AF8-92A3-5244-B018-BA95A978BAE1}" presName="theList" presStyleCnt="0"/>
      <dgm:spPr/>
    </dgm:pt>
    <dgm:pt modelId="{55D9A6DE-B76F-1546-852E-96CC55172117}" type="pres">
      <dgm:prSet presAssocID="{8974A15F-A633-EF47-A235-9997D2982056}" presName="aNode" presStyleLbl="fgAcc1" presStyleIdx="0" presStyleCnt="5" custScaleX="110851" custScaleY="2000000" custLinFactY="-1110609" custLinFactNeighborX="18948" custLinFactNeighborY="-1200000">
        <dgm:presLayoutVars>
          <dgm:bulletEnabled val="1"/>
        </dgm:presLayoutVars>
      </dgm:prSet>
      <dgm:spPr/>
    </dgm:pt>
    <dgm:pt modelId="{2668063B-044D-4342-A97E-B309A401D815}" type="pres">
      <dgm:prSet presAssocID="{8974A15F-A633-EF47-A235-9997D2982056}" presName="aSpace" presStyleCnt="0"/>
      <dgm:spPr/>
    </dgm:pt>
    <dgm:pt modelId="{3447A895-48A6-234B-BB6C-93922AB473CF}" type="pres">
      <dgm:prSet presAssocID="{582164AB-1FCE-2746-B3EF-7F536957B164}" presName="aNode" presStyleLbl="fgAcc1" presStyleIdx="1" presStyleCnt="5" custScaleX="110851" custScaleY="2000000" custLinFactY="-874034" custLinFactNeighborX="18944" custLinFactNeighborY="-900000">
        <dgm:presLayoutVars>
          <dgm:bulletEnabled val="1"/>
        </dgm:presLayoutVars>
      </dgm:prSet>
      <dgm:spPr/>
    </dgm:pt>
    <dgm:pt modelId="{A25A757C-611E-9345-9AB5-398174AF47E8}" type="pres">
      <dgm:prSet presAssocID="{582164AB-1FCE-2746-B3EF-7F536957B164}" presName="aSpace" presStyleCnt="0"/>
      <dgm:spPr/>
    </dgm:pt>
    <dgm:pt modelId="{CDD35B63-0B75-E041-9422-B7D4B9057E29}" type="pres">
      <dgm:prSet presAssocID="{E102CEA4-8E78-D64B-A65A-58122364E7D6}" presName="aNode" presStyleLbl="fgAcc1" presStyleIdx="2" presStyleCnt="5" custScaleX="110851" custScaleY="2000000" custLinFactY="333710" custLinFactNeighborX="19343" custLinFactNeighborY="400000">
        <dgm:presLayoutVars>
          <dgm:bulletEnabled val="1"/>
        </dgm:presLayoutVars>
      </dgm:prSet>
      <dgm:spPr/>
    </dgm:pt>
    <dgm:pt modelId="{9B43E22A-CC63-C843-B126-DCEF7D4564EC}" type="pres">
      <dgm:prSet presAssocID="{E102CEA4-8E78-D64B-A65A-58122364E7D6}" presName="aSpace" presStyleCnt="0"/>
      <dgm:spPr/>
    </dgm:pt>
    <dgm:pt modelId="{A684EC7D-5222-484E-BDEE-84BEDC0EC621}" type="pres">
      <dgm:prSet presAssocID="{30B93ACE-7A45-AD42-9A35-90431675EB91}" presName="aNode" presStyleLbl="fgAcc1" presStyleIdx="3" presStyleCnt="5" custScaleX="110851" custScaleY="2000000" custLinFactX="-6140" custLinFactY="-5284641" custLinFactNeighborX="-100000" custLinFactNeighborY="-5300000">
        <dgm:presLayoutVars>
          <dgm:bulletEnabled val="1"/>
        </dgm:presLayoutVars>
      </dgm:prSet>
      <dgm:spPr/>
    </dgm:pt>
    <dgm:pt modelId="{0CAC1044-A8C9-C94A-BDA5-271254F164ED}" type="pres">
      <dgm:prSet presAssocID="{30B93ACE-7A45-AD42-9A35-90431675EB91}" presName="aSpace" presStyleCnt="0"/>
      <dgm:spPr/>
    </dgm:pt>
    <dgm:pt modelId="{10924AC1-132E-1048-B929-023E0F8229BB}" type="pres">
      <dgm:prSet presAssocID="{B2005BDF-F532-404C-8CEC-044B7A398F71}" presName="aNode" presStyleLbl="fgAcc1" presStyleIdx="4" presStyleCnt="5" custScaleX="110851" custScaleY="2000000" custLinFactX="-6138" custLinFactY="-4066215" custLinFactNeighborX="-100000" custLinFactNeighborY="-4100000">
        <dgm:presLayoutVars>
          <dgm:bulletEnabled val="1"/>
        </dgm:presLayoutVars>
      </dgm:prSet>
      <dgm:spPr/>
    </dgm:pt>
    <dgm:pt modelId="{DF271458-3F40-B843-9094-ACE5293A96C1}" type="pres">
      <dgm:prSet presAssocID="{B2005BDF-F532-404C-8CEC-044B7A398F71}" presName="aSpace" presStyleCnt="0"/>
      <dgm:spPr/>
    </dgm:pt>
  </dgm:ptLst>
  <dgm:cxnLst>
    <dgm:cxn modelId="{CE10D60E-E8E4-5649-8763-FC77E056E7DF}" type="presOf" srcId="{B2005BDF-F532-404C-8CEC-044B7A398F71}" destId="{10924AC1-132E-1048-B929-023E0F8229BB}" srcOrd="0" destOrd="0" presId="urn:microsoft.com/office/officeart/2005/8/layout/pyramid2"/>
    <dgm:cxn modelId="{B10C4018-D6B4-0144-838C-67DBC02B3852}" srcId="{92260AF8-92A3-5244-B018-BA95A978BAE1}" destId="{E102CEA4-8E78-D64B-A65A-58122364E7D6}" srcOrd="2" destOrd="0" parTransId="{F52B804A-1735-7348-9D97-84374D082C16}" sibTransId="{C4F15C56-AAAC-9E4C-ADE8-F04D7F6C91C2}"/>
    <dgm:cxn modelId="{22042F22-2EF3-9B49-A96D-40868E8056DA}" srcId="{92260AF8-92A3-5244-B018-BA95A978BAE1}" destId="{8974A15F-A633-EF47-A235-9997D2982056}" srcOrd="0" destOrd="0" parTransId="{01E1C779-481C-214D-ADEE-5F8503C95D1D}" sibTransId="{F2A3D8A8-7E13-3E40-BB50-ED3355C1707B}"/>
    <dgm:cxn modelId="{1E5B7D2E-CC96-1847-BDC2-688B5A077D22}" srcId="{92260AF8-92A3-5244-B018-BA95A978BAE1}" destId="{30B93ACE-7A45-AD42-9A35-90431675EB91}" srcOrd="3" destOrd="0" parTransId="{A4162002-70C6-4644-A8CF-D3E5077513A1}" sibTransId="{2FE70267-EE60-844F-9EC2-B1025C33FA0F}"/>
    <dgm:cxn modelId="{3CB7134A-5AFB-0345-89B5-199FED026E1B}" srcId="{92260AF8-92A3-5244-B018-BA95A978BAE1}" destId="{B2005BDF-F532-404C-8CEC-044B7A398F71}" srcOrd="4" destOrd="0" parTransId="{E885063B-2A23-FB47-AC0B-1E4708BF8FC8}" sibTransId="{A55E2A3A-1F1B-E742-B2BB-3F13A7B9C1F5}"/>
    <dgm:cxn modelId="{CE5D0F62-E639-6845-B553-768A9AA2DC1E}" type="presOf" srcId="{30B93ACE-7A45-AD42-9A35-90431675EB91}" destId="{A684EC7D-5222-484E-BDEE-84BEDC0EC621}" srcOrd="0" destOrd="0" presId="urn:microsoft.com/office/officeart/2005/8/layout/pyramid2"/>
    <dgm:cxn modelId="{E7146D7A-E410-024C-A421-74E0A192FC0B}" type="presOf" srcId="{92260AF8-92A3-5244-B018-BA95A978BAE1}" destId="{FFA665EF-1025-F64B-8CB6-28DC40305B4A}" srcOrd="0" destOrd="0" presId="urn:microsoft.com/office/officeart/2005/8/layout/pyramid2"/>
    <dgm:cxn modelId="{411E5ABE-A970-134B-8BE3-B4F9B54A5ABF}" srcId="{92260AF8-92A3-5244-B018-BA95A978BAE1}" destId="{582164AB-1FCE-2746-B3EF-7F536957B164}" srcOrd="1" destOrd="0" parTransId="{F5420C68-DE72-4745-ABDB-79403E2C16E7}" sibTransId="{825ADA63-5E97-3549-95BB-685C3D203D54}"/>
    <dgm:cxn modelId="{A63604E4-1203-334E-986B-A5E783C65D8F}" type="presOf" srcId="{582164AB-1FCE-2746-B3EF-7F536957B164}" destId="{3447A895-48A6-234B-BB6C-93922AB473CF}" srcOrd="0" destOrd="0" presId="urn:microsoft.com/office/officeart/2005/8/layout/pyramid2"/>
    <dgm:cxn modelId="{1A65EDEA-0671-2F43-B502-4CFD90DA1373}" type="presOf" srcId="{E102CEA4-8E78-D64B-A65A-58122364E7D6}" destId="{CDD35B63-0B75-E041-9422-B7D4B9057E29}" srcOrd="0" destOrd="0" presId="urn:microsoft.com/office/officeart/2005/8/layout/pyramid2"/>
    <dgm:cxn modelId="{9A3724FF-E0A8-3242-893C-685B390AC1BD}" type="presOf" srcId="{8974A15F-A633-EF47-A235-9997D2982056}" destId="{55D9A6DE-B76F-1546-852E-96CC55172117}" srcOrd="0" destOrd="0" presId="urn:microsoft.com/office/officeart/2005/8/layout/pyramid2"/>
    <dgm:cxn modelId="{372AEA20-72E9-7F46-B189-5545BFC079A0}" type="presParOf" srcId="{FFA665EF-1025-F64B-8CB6-28DC40305B4A}" destId="{FD826A8F-2EC0-CF40-9613-FAB377CF63D0}" srcOrd="0" destOrd="0" presId="urn:microsoft.com/office/officeart/2005/8/layout/pyramid2"/>
    <dgm:cxn modelId="{95F26E48-08E5-D943-96AF-3BA52CCD5FE7}" type="presParOf" srcId="{FFA665EF-1025-F64B-8CB6-28DC40305B4A}" destId="{F6B3C4C1-D38F-E640-ACA6-6E2D73BD0A81}" srcOrd="1" destOrd="0" presId="urn:microsoft.com/office/officeart/2005/8/layout/pyramid2"/>
    <dgm:cxn modelId="{329D5485-7E07-5A48-BCA5-F467F6654724}" type="presParOf" srcId="{F6B3C4C1-D38F-E640-ACA6-6E2D73BD0A81}" destId="{55D9A6DE-B76F-1546-852E-96CC55172117}" srcOrd="0" destOrd="0" presId="urn:microsoft.com/office/officeart/2005/8/layout/pyramid2"/>
    <dgm:cxn modelId="{478547A4-63ED-CD46-A0C8-16397CD759C4}" type="presParOf" srcId="{F6B3C4C1-D38F-E640-ACA6-6E2D73BD0A81}" destId="{2668063B-044D-4342-A97E-B309A401D815}" srcOrd="1" destOrd="0" presId="urn:microsoft.com/office/officeart/2005/8/layout/pyramid2"/>
    <dgm:cxn modelId="{D917AB07-358E-2248-8F3B-FABA58AA15E2}" type="presParOf" srcId="{F6B3C4C1-D38F-E640-ACA6-6E2D73BD0A81}" destId="{3447A895-48A6-234B-BB6C-93922AB473CF}" srcOrd="2" destOrd="0" presId="urn:microsoft.com/office/officeart/2005/8/layout/pyramid2"/>
    <dgm:cxn modelId="{73FD1F25-81D8-EF42-9B19-AD8FFFB89BB7}" type="presParOf" srcId="{F6B3C4C1-D38F-E640-ACA6-6E2D73BD0A81}" destId="{A25A757C-611E-9345-9AB5-398174AF47E8}" srcOrd="3" destOrd="0" presId="urn:microsoft.com/office/officeart/2005/8/layout/pyramid2"/>
    <dgm:cxn modelId="{70CBFAB5-4582-9349-9DF7-3ED500144713}" type="presParOf" srcId="{F6B3C4C1-D38F-E640-ACA6-6E2D73BD0A81}" destId="{CDD35B63-0B75-E041-9422-B7D4B9057E29}" srcOrd="4" destOrd="0" presId="urn:microsoft.com/office/officeart/2005/8/layout/pyramid2"/>
    <dgm:cxn modelId="{5F5B1E36-9EC4-624E-BC24-BCD5231ECE10}" type="presParOf" srcId="{F6B3C4C1-D38F-E640-ACA6-6E2D73BD0A81}" destId="{9B43E22A-CC63-C843-B126-DCEF7D4564EC}" srcOrd="5" destOrd="0" presId="urn:microsoft.com/office/officeart/2005/8/layout/pyramid2"/>
    <dgm:cxn modelId="{12B59ACD-3D52-0D48-8879-391D7AA93ADB}" type="presParOf" srcId="{F6B3C4C1-D38F-E640-ACA6-6E2D73BD0A81}" destId="{A684EC7D-5222-484E-BDEE-84BEDC0EC621}" srcOrd="6" destOrd="0" presId="urn:microsoft.com/office/officeart/2005/8/layout/pyramid2"/>
    <dgm:cxn modelId="{498B8CF5-245A-F247-9B2A-772863E12DB7}" type="presParOf" srcId="{F6B3C4C1-D38F-E640-ACA6-6E2D73BD0A81}" destId="{0CAC1044-A8C9-C94A-BDA5-271254F164ED}" srcOrd="7" destOrd="0" presId="urn:microsoft.com/office/officeart/2005/8/layout/pyramid2"/>
    <dgm:cxn modelId="{0853CD0C-7DB0-7042-BAB7-9E8155EAEEB8}" type="presParOf" srcId="{F6B3C4C1-D38F-E640-ACA6-6E2D73BD0A81}" destId="{10924AC1-132E-1048-B929-023E0F8229BB}" srcOrd="8" destOrd="0" presId="urn:microsoft.com/office/officeart/2005/8/layout/pyramid2"/>
    <dgm:cxn modelId="{1C690CAE-4831-F746-91AE-34F364D408B1}" type="presParOf" srcId="{F6B3C4C1-D38F-E640-ACA6-6E2D73BD0A81}" destId="{DF271458-3F40-B843-9094-ACE5293A96C1}"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395706-B570-4007-A121-887FD2F39A79}"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9148D059-8B2E-4F5E-A69E-E96B374A6881}">
      <dgm:prSet phldrT="[Text]"/>
      <dgm:spPr/>
      <dgm:t>
        <a:bodyPr/>
        <a:lstStyle/>
        <a:p>
          <a:r>
            <a:rPr lang="en-US" dirty="0">
              <a:solidFill>
                <a:schemeClr val="accent3"/>
              </a:solidFill>
              <a:latin typeface="Poppins" panose="020B0604020202020204" charset="0"/>
              <a:cs typeface="Poppins" panose="020B0604020202020204" charset="0"/>
            </a:rPr>
            <a:t>Do data indicate that staff are implementing positive classroom practices effectively?</a:t>
          </a:r>
        </a:p>
      </dgm:t>
    </dgm:pt>
    <dgm:pt modelId="{9F1964C3-B7BD-4C77-A313-16B9AD62B85B}" type="parTrans" cxnId="{6A6848DC-B181-40D6-BD26-9B7CBBB70752}">
      <dgm:prSet/>
      <dgm:spPr/>
      <dgm:t>
        <a:bodyPr/>
        <a:lstStyle/>
        <a:p>
          <a:endParaRPr lang="en-US"/>
        </a:p>
      </dgm:t>
    </dgm:pt>
    <dgm:pt modelId="{1D12FEDD-0C0D-4A58-B93C-926E02C25285}" type="sibTrans" cxnId="{6A6848DC-B181-40D6-BD26-9B7CBBB70752}">
      <dgm:prSet/>
      <dgm:spPr/>
      <dgm:t>
        <a:bodyPr/>
        <a:lstStyle/>
        <a:p>
          <a:endParaRPr lang="en-US"/>
        </a:p>
      </dgm:t>
    </dgm:pt>
    <dgm:pt modelId="{3B6CC3AA-6A54-4082-870E-23F87BC32BEE}" type="pres">
      <dgm:prSet presAssocID="{E9395706-B570-4007-A121-887FD2F39A79}" presName="outerComposite" presStyleCnt="0">
        <dgm:presLayoutVars>
          <dgm:chMax val="5"/>
          <dgm:dir/>
          <dgm:resizeHandles val="exact"/>
        </dgm:presLayoutVars>
      </dgm:prSet>
      <dgm:spPr/>
    </dgm:pt>
    <dgm:pt modelId="{B5FDA243-66F5-49E8-9434-F0D075A1C63F}" type="pres">
      <dgm:prSet presAssocID="{E9395706-B570-4007-A121-887FD2F39A79}" presName="dummyMaxCanvas" presStyleCnt="0">
        <dgm:presLayoutVars/>
      </dgm:prSet>
      <dgm:spPr/>
    </dgm:pt>
    <dgm:pt modelId="{F91F4427-01B4-C644-B591-0FBF47035DFE}" type="pres">
      <dgm:prSet presAssocID="{E9395706-B570-4007-A121-887FD2F39A79}" presName="OneNode_1" presStyleLbl="node1" presStyleIdx="0" presStyleCnt="1" custScaleY="51746">
        <dgm:presLayoutVars>
          <dgm:bulletEnabled val="1"/>
        </dgm:presLayoutVars>
      </dgm:prSet>
      <dgm:spPr/>
    </dgm:pt>
  </dgm:ptLst>
  <dgm:cxnLst>
    <dgm:cxn modelId="{C8FF4711-45A2-F44B-8487-1D7E0448D589}" type="presOf" srcId="{9148D059-8B2E-4F5E-A69E-E96B374A6881}" destId="{F91F4427-01B4-C644-B591-0FBF47035DFE}" srcOrd="0" destOrd="0" presId="urn:microsoft.com/office/officeart/2005/8/layout/vProcess5"/>
    <dgm:cxn modelId="{C34E4430-4F78-4FBE-9598-40A84289B201}" type="presOf" srcId="{E9395706-B570-4007-A121-887FD2F39A79}" destId="{3B6CC3AA-6A54-4082-870E-23F87BC32BEE}" srcOrd="0" destOrd="0" presId="urn:microsoft.com/office/officeart/2005/8/layout/vProcess5"/>
    <dgm:cxn modelId="{6A6848DC-B181-40D6-BD26-9B7CBBB70752}" srcId="{E9395706-B570-4007-A121-887FD2F39A79}" destId="{9148D059-8B2E-4F5E-A69E-E96B374A6881}" srcOrd="0" destOrd="0" parTransId="{9F1964C3-B7BD-4C77-A313-16B9AD62B85B}" sibTransId="{1D12FEDD-0C0D-4A58-B93C-926E02C25285}"/>
    <dgm:cxn modelId="{135374B8-3659-4973-9BB4-69B8A8E0B69A}" type="presParOf" srcId="{3B6CC3AA-6A54-4082-870E-23F87BC32BEE}" destId="{B5FDA243-66F5-49E8-9434-F0D075A1C63F}" srcOrd="0" destOrd="0" presId="urn:microsoft.com/office/officeart/2005/8/layout/vProcess5"/>
    <dgm:cxn modelId="{97BD05DF-107A-AD41-ACB2-1E161BA38FA0}" type="presParOf" srcId="{3B6CC3AA-6A54-4082-870E-23F87BC32BEE}" destId="{F91F4427-01B4-C644-B591-0FBF47035DFE}"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solidFill>
          <a:schemeClr val="accent2">
            <a:alpha val="50000"/>
          </a:schemeClr>
        </a:solidFill>
      </dgm:spPr>
      <dgm:t>
        <a:bodyPr/>
        <a:lstStyle/>
        <a:p>
          <a:r>
            <a:rPr lang="en-US" dirty="0">
              <a:solidFill>
                <a:schemeClr val="bg1"/>
              </a:solidFill>
              <a:latin typeface="Poppins Medium" panose="020B0604020202020204" charset="0"/>
              <a:cs typeface="Poppins Medium" panose="020B0604020202020204" charset="0"/>
            </a:rPr>
            <a:t>Systems</a:t>
          </a:r>
        </a:p>
        <a:p>
          <a:endParaRPr lang="en-US" dirty="0">
            <a:solidFill>
              <a:schemeClr val="bg1"/>
            </a:solidFill>
            <a:latin typeface="Poppins Medium" panose="020B0604020202020204" charset="0"/>
            <a:cs typeface="Poppins Medium" panose="020B0604020202020204" charset="0"/>
          </a:endParaRP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solidFill>
          <a:schemeClr val="accent4">
            <a:alpha val="50000"/>
          </a:schemeClr>
        </a:solidFill>
      </dgm:spPr>
      <dgm:t>
        <a:bodyPr/>
        <a:lstStyle/>
        <a:p>
          <a:r>
            <a:rPr lang="en-US" dirty="0">
              <a:solidFill>
                <a:schemeClr val="bg1"/>
              </a:solidFill>
              <a:latin typeface="Poppins Medium" panose="020B0604020202020204" charset="0"/>
              <a:cs typeface="Poppins Medium" panose="020B0604020202020204" charset="0"/>
            </a:rPr>
            <a:t>Data</a:t>
          </a:r>
        </a:p>
        <a:p>
          <a:endParaRPr lang="en-US" dirty="0">
            <a:solidFill>
              <a:schemeClr val="bg1"/>
            </a:solidFill>
            <a:latin typeface="Poppins Medium" panose="020B0604020202020204" charset="0"/>
            <a:cs typeface="Poppins Medium" panose="020B0604020202020204" charset="0"/>
          </a:endParaRP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solidFill>
          <a:schemeClr val="accent6">
            <a:alpha val="50000"/>
          </a:schemeClr>
        </a:solidFill>
      </dgm:spPr>
      <dgm:t>
        <a:bodyPr/>
        <a:lstStyle/>
        <a:p>
          <a:r>
            <a:rPr lang="en-US" dirty="0">
              <a:solidFill>
                <a:schemeClr val="bg1"/>
              </a:solidFill>
              <a:latin typeface="Poppins Medium" panose="020B0604020202020204" charset="0"/>
              <a:cs typeface="Poppins Medium" panose="020B0604020202020204" charset="0"/>
            </a:rPr>
            <a:t>Practices</a:t>
          </a:r>
        </a:p>
        <a:p>
          <a:endParaRPr lang="en-US" dirty="0">
            <a:solidFill>
              <a:schemeClr val="bg1"/>
            </a:solidFill>
            <a:latin typeface="Poppins Medium" panose="020B0604020202020204" charset="0"/>
            <a:cs typeface="Poppins Medium" panose="020B0604020202020204" charset="0"/>
          </a:endParaRP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05D97896-9045-6849-A71D-8E42F9CC8889}">
      <dgm:prSet/>
      <dgm:spPr/>
      <dgm:t>
        <a:bodyPr/>
        <a:lstStyle/>
        <a:p>
          <a:r>
            <a:rPr lang="en-US" b="0" i="0" dirty="0">
              <a:latin typeface="Hind Vadodara" panose="020B0604020202020204" charset="0"/>
              <a:cs typeface="Hind Vadodara" panose="020B0604020202020204" charset="0"/>
            </a:rPr>
            <a:t>Presentation Content</a:t>
          </a:r>
          <a:endParaRPr lang="en-US" dirty="0">
            <a:latin typeface="Hind Vadodara" panose="020B0604020202020204" charset="0"/>
            <a:cs typeface="Hind Vadodara" panose="020B0604020202020204" charset="0"/>
          </a:endParaRPr>
        </a:p>
      </dgm:t>
    </dgm:pt>
    <dgm:pt modelId="{4FBC8B93-D39B-3A4A-9834-938935DE30F6}" type="parTrans" cxnId="{67EDE6D2-41F2-4B48-BF69-5BC6B91D9E59}">
      <dgm:prSet/>
      <dgm:spPr/>
      <dgm:t>
        <a:bodyPr/>
        <a:lstStyle/>
        <a:p>
          <a:endParaRPr lang="en-US">
            <a:latin typeface="Hind Vadodara" panose="020B0604020202020204" charset="0"/>
            <a:cs typeface="Hind Vadodara" panose="020B0604020202020204" charset="0"/>
          </a:endParaRPr>
        </a:p>
      </dgm:t>
    </dgm:pt>
    <dgm:pt modelId="{A56CA20B-A5A4-794C-8325-DEE151C474F6}" type="sibTrans" cxnId="{67EDE6D2-41F2-4B48-BF69-5BC6B91D9E59}">
      <dgm:prSet/>
      <dgm:spPr/>
      <dgm:t>
        <a:bodyPr/>
        <a:lstStyle/>
        <a:p>
          <a:endParaRPr lang="en-US">
            <a:latin typeface="Hind Vadodara" panose="020B0604020202020204" charset="0"/>
            <a:cs typeface="Hind Vadodara" panose="020B0604020202020204" charset="0"/>
          </a:endParaRPr>
        </a:p>
      </dgm:t>
    </dgm:pt>
    <dgm:pt modelId="{B5808C49-E0DE-7542-B5D0-D9EC2E960C7D}">
      <dgm:prSet/>
      <dgm:spPr/>
      <dgm:t>
        <a:bodyPr/>
        <a:lstStyle/>
        <a:p>
          <a:r>
            <a:rPr lang="en-US" b="0" i="0" dirty="0">
              <a:latin typeface="Hind Vadodara" panose="020B0604020202020204" charset="0"/>
              <a:cs typeface="Hind Vadodara" panose="020B0604020202020204" charset="0"/>
            </a:rPr>
            <a:t>Coaching Self-Assessment</a:t>
          </a:r>
          <a:endParaRPr lang="en-US" dirty="0">
            <a:solidFill>
              <a:schemeClr val="tx1"/>
            </a:solidFill>
            <a:latin typeface="Hind Vadodara" panose="020B0604020202020204" charset="0"/>
            <a:cs typeface="Hind Vadodara" panose="020B0604020202020204" charset="0"/>
          </a:endParaRPr>
        </a:p>
      </dgm:t>
    </dgm:pt>
    <dgm:pt modelId="{ED57B4FE-9BC4-6B43-83D1-815C64E0A98F}" type="parTrans" cxnId="{64CD1552-14D3-0240-BE13-DC3365155DF1}">
      <dgm:prSet/>
      <dgm:spPr/>
      <dgm:t>
        <a:bodyPr/>
        <a:lstStyle/>
        <a:p>
          <a:endParaRPr lang="en-US">
            <a:latin typeface="Hind Vadodara" panose="020B0604020202020204" charset="0"/>
            <a:cs typeface="Hind Vadodara" panose="020B0604020202020204" charset="0"/>
          </a:endParaRPr>
        </a:p>
      </dgm:t>
    </dgm:pt>
    <dgm:pt modelId="{940E4135-6CB1-834A-9E54-009269C18648}" type="sibTrans" cxnId="{64CD1552-14D3-0240-BE13-DC3365155DF1}">
      <dgm:prSet/>
      <dgm:spPr/>
      <dgm:t>
        <a:bodyPr/>
        <a:lstStyle/>
        <a:p>
          <a:endParaRPr lang="en-US">
            <a:latin typeface="Hind Vadodara" panose="020B0604020202020204" charset="0"/>
            <a:cs typeface="Hind Vadodara" panose="020B0604020202020204" charset="0"/>
          </a:endParaRPr>
        </a:p>
      </dgm:t>
    </dgm:pt>
    <dgm:pt modelId="{48F713D6-874B-4E4C-BED0-4C17EA4E5A75}">
      <dgm:prSet/>
      <dgm:spPr/>
      <dgm:t>
        <a:bodyPr/>
        <a:lstStyle/>
        <a:p>
          <a:r>
            <a:rPr lang="en-US" b="0" i="0" dirty="0">
              <a:latin typeface="Hind Vadodara" panose="020B0604020202020204" charset="0"/>
              <a:cs typeface="Hind Vadodara" panose="020B0604020202020204" charset="0"/>
            </a:rPr>
            <a:t>Coaches’ Tasks</a:t>
          </a:r>
          <a:endParaRPr lang="en-US" dirty="0">
            <a:latin typeface="Hind Vadodara" panose="020B0604020202020204" charset="0"/>
            <a:cs typeface="Hind Vadodara" panose="020B0604020202020204" charset="0"/>
          </a:endParaRPr>
        </a:p>
      </dgm:t>
    </dgm:pt>
    <dgm:pt modelId="{96CC142D-14F2-674A-9021-3DF8879E9C4A}" type="parTrans" cxnId="{265A60CA-3996-454B-A4B6-62A5DAAFB9FF}">
      <dgm:prSet/>
      <dgm:spPr/>
      <dgm:t>
        <a:bodyPr/>
        <a:lstStyle/>
        <a:p>
          <a:endParaRPr lang="en-US">
            <a:latin typeface="Hind Vadodara" panose="020B0604020202020204" charset="0"/>
            <a:cs typeface="Hind Vadodara" panose="020B0604020202020204" charset="0"/>
          </a:endParaRPr>
        </a:p>
      </dgm:t>
    </dgm:pt>
    <dgm:pt modelId="{E145347D-5514-2E4A-A1B6-9274224E4EF8}" type="sibTrans" cxnId="{265A60CA-3996-454B-A4B6-62A5DAAFB9FF}">
      <dgm:prSet/>
      <dgm:spPr/>
      <dgm:t>
        <a:bodyPr/>
        <a:lstStyle/>
        <a:p>
          <a:endParaRPr lang="en-US">
            <a:latin typeface="Hind Vadodara" panose="020B0604020202020204" charset="0"/>
            <a:cs typeface="Hind Vadodara" panose="020B0604020202020204" charset="0"/>
          </a:endParaRPr>
        </a:p>
      </dgm:t>
    </dgm:pt>
    <dgm:pt modelId="{52D8E2F3-0364-9447-8045-B50D84D1A3C5}">
      <dgm:prSet/>
      <dgm:spPr/>
      <dgm:t>
        <a:bodyPr/>
        <a:lstStyle/>
        <a:p>
          <a:r>
            <a:rPr lang="en-US" b="0" i="0" dirty="0">
              <a:latin typeface="Hind Vadodara" panose="020B0604020202020204" charset="0"/>
              <a:cs typeface="Hind Vadodara" panose="020B0604020202020204" charset="0"/>
            </a:rPr>
            <a:t>Review Coaching Self-Assessment</a:t>
          </a:r>
          <a:endParaRPr lang="en-US" dirty="0">
            <a:latin typeface="Hind Vadodara" panose="020B0604020202020204" charset="0"/>
            <a:cs typeface="Hind Vadodara" panose="020B0604020202020204" charset="0"/>
          </a:endParaRPr>
        </a:p>
      </dgm:t>
    </dgm:pt>
    <dgm:pt modelId="{3BBB15D3-0673-B54F-869A-83E10D81859F}" type="parTrans" cxnId="{D36C1334-399B-CD40-BF74-86DFA35FC18E}">
      <dgm:prSet/>
      <dgm:spPr/>
      <dgm:t>
        <a:bodyPr/>
        <a:lstStyle/>
        <a:p>
          <a:endParaRPr lang="en-US">
            <a:latin typeface="Hind Vadodara" panose="020B0604020202020204" charset="0"/>
            <a:cs typeface="Hind Vadodara" panose="020B0604020202020204" charset="0"/>
          </a:endParaRPr>
        </a:p>
      </dgm:t>
    </dgm:pt>
    <dgm:pt modelId="{E665E21A-FA48-9F4E-A7F3-4B9DE7B62FDE}" type="sibTrans" cxnId="{D36C1334-399B-CD40-BF74-86DFA35FC18E}">
      <dgm:prSet/>
      <dgm:spPr/>
      <dgm:t>
        <a:bodyPr/>
        <a:lstStyle/>
        <a:p>
          <a:endParaRPr lang="en-US">
            <a:latin typeface="Hind Vadodara" panose="020B0604020202020204" charset="0"/>
            <a:cs typeface="Hind Vadodara" panose="020B0604020202020204" charset="0"/>
          </a:endParaRPr>
        </a:p>
      </dgm:t>
    </dgm:pt>
    <dgm:pt modelId="{6665B93D-D996-4C22-AE32-B1ABB8033BEB}">
      <dgm:prSet/>
      <dgm:spPr/>
      <dgm:t>
        <a:bodyPr/>
        <a:lstStyle/>
        <a:p>
          <a:r>
            <a:rPr lang="en-US" b="0" i="0" dirty="0">
              <a:latin typeface="Hind Vadodara" panose="020B0604020202020204" charset="0"/>
              <a:cs typeface="Hind Vadodara" panose="020B0604020202020204" charset="0"/>
            </a:rPr>
            <a:t>Preview: Teaching SWPBIS in the Classroom</a:t>
          </a:r>
        </a:p>
      </dgm:t>
    </dgm:pt>
    <dgm:pt modelId="{5F837DA1-40D6-4926-A8BC-58FDDAAE8DEB}" type="parTrans" cxnId="{9F416D20-1B34-416F-820B-40DFFC6CE566}">
      <dgm:prSet/>
      <dgm:spPr/>
      <dgm:t>
        <a:bodyPr/>
        <a:lstStyle/>
        <a:p>
          <a:endParaRPr lang="en-US"/>
        </a:p>
      </dgm:t>
    </dgm:pt>
    <dgm:pt modelId="{83606608-4E40-48E9-83FD-13E65CC74994}" type="sibTrans" cxnId="{9F416D20-1B34-416F-820B-40DFFC6CE566}">
      <dgm:prSet/>
      <dgm:spPr/>
      <dgm:t>
        <a:bodyPr/>
        <a:lstStyle/>
        <a:p>
          <a:endParaRPr lang="en-US"/>
        </a:p>
      </dgm:t>
    </dgm:pt>
    <dgm:pt modelId="{05F27475-C147-487F-A196-E79688F14B28}">
      <dgm:prSet/>
      <dgm:spPr/>
      <dgm:t>
        <a:bodyPr/>
        <a:lstStyle/>
        <a:p>
          <a:r>
            <a:rPr lang="en-US" b="0" i="0" dirty="0">
              <a:latin typeface="Hind Vadodara" panose="020B0604020202020204" charset="0"/>
              <a:cs typeface="Hind Vadodara" panose="020B0604020202020204" charset="0"/>
            </a:rPr>
            <a:t>Review Supporting &amp; Responding to Student Behavior Document</a:t>
          </a:r>
        </a:p>
      </dgm:t>
    </dgm:pt>
    <dgm:pt modelId="{42420824-7BDB-400C-81D9-ABEC8D48D8C3}" type="parTrans" cxnId="{AC0D3B8B-2500-46E6-A4DB-134EA8CA0371}">
      <dgm:prSet/>
      <dgm:spPr/>
      <dgm:t>
        <a:bodyPr/>
        <a:lstStyle/>
        <a:p>
          <a:endParaRPr lang="en-US"/>
        </a:p>
      </dgm:t>
    </dgm:pt>
    <dgm:pt modelId="{E0CB6F37-1EDB-4A4F-A0C5-6142985C3D5C}" type="sibTrans" cxnId="{AC0D3B8B-2500-46E6-A4DB-134EA8CA0371}">
      <dgm:prSet/>
      <dgm:spPr/>
      <dgm:t>
        <a:bodyPr/>
        <a:lstStyle/>
        <a:p>
          <a:endParaRPr lang="en-US"/>
        </a:p>
      </dgm:t>
    </dgm:pt>
    <dgm:pt modelId="{8E44920C-C10C-446B-B35C-25ACF2B57EDD}">
      <dgm:prSet/>
      <dgm:spPr/>
      <dgm:t>
        <a:bodyPr/>
        <a:lstStyle/>
        <a:p>
          <a:r>
            <a:rPr lang="en-US" b="0" i="0" dirty="0">
              <a:latin typeface="Hind Vadodara" panose="020B0604020202020204" charset="0"/>
              <a:cs typeface="Hind Vadodara" panose="020B0604020202020204" charset="0"/>
            </a:rPr>
            <a:t>Data-Driven Problem Solving for Classrooms</a:t>
          </a:r>
          <a:endParaRPr lang="en-US" dirty="0">
            <a:solidFill>
              <a:schemeClr val="tx1"/>
            </a:solidFill>
            <a:latin typeface="Hind Vadodara" panose="020B0604020202020204" charset="0"/>
            <a:cs typeface="Hind Vadodara" panose="020B0604020202020204" charset="0"/>
          </a:endParaRPr>
        </a:p>
      </dgm:t>
    </dgm:pt>
    <dgm:pt modelId="{A14577C1-78F5-403F-B4AF-FA705041E069}" type="parTrans" cxnId="{D2BDB45E-0E04-49A1-93D2-E6AC19F22E28}">
      <dgm:prSet/>
      <dgm:spPr/>
      <dgm:t>
        <a:bodyPr/>
        <a:lstStyle/>
        <a:p>
          <a:endParaRPr lang="en-US"/>
        </a:p>
      </dgm:t>
    </dgm:pt>
    <dgm:pt modelId="{2640E960-4F84-4CFD-8E86-85FA06598310}" type="sibTrans" cxnId="{D2BDB45E-0E04-49A1-93D2-E6AC19F22E28}">
      <dgm:prSet/>
      <dgm:spPr/>
      <dgm:t>
        <a:bodyPr/>
        <a:lstStyle/>
        <a:p>
          <a:endParaRPr lang="en-US"/>
        </a:p>
      </dgm:t>
    </dgm:pt>
    <dgm:pt modelId="{7F387A81-49D9-4807-A1CF-1E7E5229D4FC}">
      <dgm:prSet/>
      <dgm:spPr/>
      <dgm:t>
        <a:bodyPr/>
        <a:lstStyle/>
        <a:p>
          <a:r>
            <a:rPr lang="en-US" b="0" i="0" dirty="0">
              <a:latin typeface="Hind Vadodara" panose="020B0604020202020204" charset="0"/>
              <a:cs typeface="Hind Vadodara" panose="020B0604020202020204" charset="0"/>
            </a:rPr>
            <a:t>Watch SWIS Drill-Down Video</a:t>
          </a:r>
        </a:p>
      </dgm:t>
    </dgm:pt>
    <dgm:pt modelId="{AAE1927A-9AC0-4560-9478-359798F695D9}" type="parTrans" cxnId="{FC806E7B-6292-44B8-934A-9D1B82788EFC}">
      <dgm:prSet/>
      <dgm:spPr/>
      <dgm:t>
        <a:bodyPr/>
        <a:lstStyle/>
        <a:p>
          <a:endParaRPr lang="en-US"/>
        </a:p>
      </dgm:t>
    </dgm:pt>
    <dgm:pt modelId="{BCBA0603-39A2-497C-9764-7654ABB72077}" type="sibTrans" cxnId="{FC806E7B-6292-44B8-934A-9D1B82788EFC}">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AEE58E27-7A3D-3149-A45C-4417D970092C}" type="pres">
      <dgm:prSet presAssocID="{05D97896-9045-6849-A71D-8E42F9CC8889}" presName="parentLin" presStyleCnt="0"/>
      <dgm:spPr/>
    </dgm:pt>
    <dgm:pt modelId="{F5E844B0-FBE2-CC45-AE3A-9A7227D8BDE8}" type="pres">
      <dgm:prSet presAssocID="{05D97896-9045-6849-A71D-8E42F9CC8889}" presName="parentLeftMargin" presStyleLbl="node1" presStyleIdx="0" presStyleCnt="2"/>
      <dgm:spPr/>
    </dgm:pt>
    <dgm:pt modelId="{FDC1BDC8-9000-5F46-8ACC-75AD0D32A6E6}" type="pres">
      <dgm:prSet presAssocID="{05D97896-9045-6849-A71D-8E42F9CC8889}" presName="parentText" presStyleLbl="node1" presStyleIdx="0" presStyleCnt="2">
        <dgm:presLayoutVars>
          <dgm:chMax val="0"/>
          <dgm:bulletEnabled val="1"/>
        </dgm:presLayoutVars>
      </dgm:prSet>
      <dgm:spPr/>
    </dgm:pt>
    <dgm:pt modelId="{4D8D5426-E3C7-C946-98DF-E74BE964C2E2}" type="pres">
      <dgm:prSet presAssocID="{05D97896-9045-6849-A71D-8E42F9CC8889}" presName="negativeSpace" presStyleCnt="0"/>
      <dgm:spPr/>
    </dgm:pt>
    <dgm:pt modelId="{CE8F6958-B957-B144-A963-026AA1D9ABDB}" type="pres">
      <dgm:prSet presAssocID="{05D97896-9045-6849-A71D-8E42F9CC8889}" presName="childText" presStyleLbl="conFgAcc1" presStyleIdx="0" presStyleCnt="2">
        <dgm:presLayoutVars>
          <dgm:bulletEnabled val="1"/>
        </dgm:presLayoutVars>
      </dgm:prSet>
      <dgm:spPr>
        <a:prstGeom prst="roundRect">
          <a:avLst/>
        </a:prstGeom>
      </dgm:spPr>
    </dgm:pt>
    <dgm:pt modelId="{C74C5F1F-A135-474E-9880-01D44E0BEC53}" type="pres">
      <dgm:prSet presAssocID="{A56CA20B-A5A4-794C-8325-DEE151C474F6}" presName="spaceBetweenRectangles" presStyleCnt="0"/>
      <dgm:spPr/>
    </dgm:pt>
    <dgm:pt modelId="{DFE5B9B3-FF9A-574B-8877-E07E2393154C}" type="pres">
      <dgm:prSet presAssocID="{48F713D6-874B-4E4C-BED0-4C17EA4E5A75}" presName="parentLin" presStyleCnt="0"/>
      <dgm:spPr/>
    </dgm:pt>
    <dgm:pt modelId="{8A70A0D7-DCB4-7044-A1FB-0060A6DAA495}" type="pres">
      <dgm:prSet presAssocID="{48F713D6-874B-4E4C-BED0-4C17EA4E5A75}" presName="parentLeftMargin" presStyleLbl="node1" presStyleIdx="0" presStyleCnt="2"/>
      <dgm:spPr/>
    </dgm:pt>
    <dgm:pt modelId="{CBB73597-3D4A-344F-83D3-4018B604B205}" type="pres">
      <dgm:prSet presAssocID="{48F713D6-874B-4E4C-BED0-4C17EA4E5A75}" presName="parentText" presStyleLbl="node1" presStyleIdx="1" presStyleCnt="2">
        <dgm:presLayoutVars>
          <dgm:chMax val="0"/>
          <dgm:bulletEnabled val="1"/>
        </dgm:presLayoutVars>
      </dgm:prSet>
      <dgm:spPr/>
    </dgm:pt>
    <dgm:pt modelId="{98101CFE-A5CF-C042-B9DA-C11C4EB719A1}" type="pres">
      <dgm:prSet presAssocID="{48F713D6-874B-4E4C-BED0-4C17EA4E5A75}" presName="negativeSpace" presStyleCnt="0"/>
      <dgm:spPr/>
    </dgm:pt>
    <dgm:pt modelId="{6DEC4ABA-01BF-B445-B753-0C4747FBD7B7}" type="pres">
      <dgm:prSet presAssocID="{48F713D6-874B-4E4C-BED0-4C17EA4E5A75}" presName="childText" presStyleLbl="conFgAcc1" presStyleIdx="1" presStyleCnt="2">
        <dgm:presLayoutVars>
          <dgm:bulletEnabled val="1"/>
        </dgm:presLayoutVars>
      </dgm:prSet>
      <dgm:spPr>
        <a:prstGeom prst="roundRect">
          <a:avLst/>
        </a:prstGeom>
      </dgm:spPr>
    </dgm:pt>
  </dgm:ptLst>
  <dgm:cxnLst>
    <dgm:cxn modelId="{9F416D20-1B34-416F-820B-40DFFC6CE566}" srcId="{05D97896-9045-6849-A71D-8E42F9CC8889}" destId="{6665B93D-D996-4C22-AE32-B1ABB8033BEB}" srcOrd="2" destOrd="0" parTransId="{5F837DA1-40D6-4926-A8BC-58FDDAAE8DEB}" sibTransId="{83606608-4E40-48E9-83FD-13E65CC74994}"/>
    <dgm:cxn modelId="{B0AE3228-EE36-BA41-B751-48BE0B7B893B}" type="presOf" srcId="{48F713D6-874B-4E4C-BED0-4C17EA4E5A75}" destId="{CBB73597-3D4A-344F-83D3-4018B604B205}" srcOrd="1" destOrd="0" presId="urn:microsoft.com/office/officeart/2005/8/layout/list1"/>
    <dgm:cxn modelId="{1EBC1532-A153-B148-B373-2BBB98B5810B}" type="presOf" srcId="{05D97896-9045-6849-A71D-8E42F9CC8889}" destId="{F5E844B0-FBE2-CC45-AE3A-9A7227D8BDE8}" srcOrd="0" destOrd="0" presId="urn:microsoft.com/office/officeart/2005/8/layout/list1"/>
    <dgm:cxn modelId="{D36C1334-399B-CD40-BF74-86DFA35FC18E}" srcId="{48F713D6-874B-4E4C-BED0-4C17EA4E5A75}" destId="{52D8E2F3-0364-9447-8045-B50D84D1A3C5}" srcOrd="0" destOrd="0" parTransId="{3BBB15D3-0673-B54F-869A-83E10D81859F}" sibTransId="{E665E21A-FA48-9F4E-A7F3-4B9DE7B62FDE}"/>
    <dgm:cxn modelId="{7A943135-5E39-4273-AE37-ED606423CBAB}" type="presOf" srcId="{8E44920C-C10C-446B-B35C-25ACF2B57EDD}" destId="{CE8F6958-B957-B144-A963-026AA1D9ABDB}" srcOrd="0" destOrd="1" presId="urn:microsoft.com/office/officeart/2005/8/layout/list1"/>
    <dgm:cxn modelId="{9DFFF24A-7477-4FB3-AF55-EB0106CDBFEA}" type="presOf" srcId="{7F387A81-49D9-4807-A1CF-1E7E5229D4FC}" destId="{6DEC4ABA-01BF-B445-B753-0C4747FBD7B7}" srcOrd="0" destOrd="2" presId="urn:microsoft.com/office/officeart/2005/8/layout/list1"/>
    <dgm:cxn modelId="{64CD1552-14D3-0240-BE13-DC3365155DF1}" srcId="{05D97896-9045-6849-A71D-8E42F9CC8889}" destId="{B5808C49-E0DE-7542-B5D0-D9EC2E960C7D}" srcOrd="0" destOrd="0" parTransId="{ED57B4FE-9BC4-6B43-83D1-815C64E0A98F}" sibTransId="{940E4135-6CB1-834A-9E54-009269C18648}"/>
    <dgm:cxn modelId="{D2BDB45E-0E04-49A1-93D2-E6AC19F22E28}" srcId="{05D97896-9045-6849-A71D-8E42F9CC8889}" destId="{8E44920C-C10C-446B-B35C-25ACF2B57EDD}" srcOrd="1" destOrd="0" parTransId="{A14577C1-78F5-403F-B4AF-FA705041E069}" sibTransId="{2640E960-4F84-4CFD-8E86-85FA06598310}"/>
    <dgm:cxn modelId="{3507DC74-BB1A-3747-A4EB-3A2F2AFF0C2A}" type="presOf" srcId="{139B28B7-98AE-2442-8242-E675E9F54483}" destId="{107712AD-F0E7-8045-90F3-AA033147F7E7}" srcOrd="0" destOrd="0" presId="urn:microsoft.com/office/officeart/2005/8/layout/list1"/>
    <dgm:cxn modelId="{F922DA78-D131-0F47-AF40-388712E08629}" type="presOf" srcId="{05D97896-9045-6849-A71D-8E42F9CC8889}" destId="{FDC1BDC8-9000-5F46-8ACC-75AD0D32A6E6}" srcOrd="1" destOrd="0" presId="urn:microsoft.com/office/officeart/2005/8/layout/list1"/>
    <dgm:cxn modelId="{FC806E7B-6292-44B8-934A-9D1B82788EFC}" srcId="{48F713D6-874B-4E4C-BED0-4C17EA4E5A75}" destId="{7F387A81-49D9-4807-A1CF-1E7E5229D4FC}" srcOrd="2" destOrd="0" parTransId="{AAE1927A-9AC0-4560-9478-359798F695D9}" sibTransId="{BCBA0603-39A2-497C-9764-7654ABB72077}"/>
    <dgm:cxn modelId="{6E9CFC7E-D1EE-4253-898C-BAF58F75094E}" type="presOf" srcId="{05F27475-C147-487F-A196-E79688F14B28}" destId="{6DEC4ABA-01BF-B445-B753-0C4747FBD7B7}" srcOrd="0" destOrd="1" presId="urn:microsoft.com/office/officeart/2005/8/layout/list1"/>
    <dgm:cxn modelId="{AC0D3B8B-2500-46E6-A4DB-134EA8CA0371}" srcId="{48F713D6-874B-4E4C-BED0-4C17EA4E5A75}" destId="{05F27475-C147-487F-A196-E79688F14B28}" srcOrd="1" destOrd="0" parTransId="{42420824-7BDB-400C-81D9-ABEC8D48D8C3}" sibTransId="{E0CB6F37-1EDB-4A4F-A0C5-6142985C3D5C}"/>
    <dgm:cxn modelId="{FDE21C9D-5440-3A4D-91B6-9811B4727826}" type="presOf" srcId="{B5808C49-E0DE-7542-B5D0-D9EC2E960C7D}" destId="{CE8F6958-B957-B144-A963-026AA1D9ABDB}" srcOrd="0" destOrd="0" presId="urn:microsoft.com/office/officeart/2005/8/layout/list1"/>
    <dgm:cxn modelId="{BA406DA9-5E3B-234E-92DA-60FF57F51E5E}" type="presOf" srcId="{48F713D6-874B-4E4C-BED0-4C17EA4E5A75}" destId="{8A70A0D7-DCB4-7044-A1FB-0060A6DAA495}" srcOrd="0" destOrd="0" presId="urn:microsoft.com/office/officeart/2005/8/layout/list1"/>
    <dgm:cxn modelId="{9608A0BF-149A-3849-A886-74DCC21A6D61}" type="presOf" srcId="{52D8E2F3-0364-9447-8045-B50D84D1A3C5}" destId="{6DEC4ABA-01BF-B445-B753-0C4747FBD7B7}" srcOrd="0" destOrd="0" presId="urn:microsoft.com/office/officeart/2005/8/layout/list1"/>
    <dgm:cxn modelId="{771F3BC1-EBF9-4BB9-9344-1F3E45C1A5EF}" type="presOf" srcId="{6665B93D-D996-4C22-AE32-B1ABB8033BEB}" destId="{CE8F6958-B957-B144-A963-026AA1D9ABDB}" srcOrd="0" destOrd="2" presId="urn:microsoft.com/office/officeart/2005/8/layout/list1"/>
    <dgm:cxn modelId="{265A60CA-3996-454B-A4B6-62A5DAAFB9FF}" srcId="{139B28B7-98AE-2442-8242-E675E9F54483}" destId="{48F713D6-874B-4E4C-BED0-4C17EA4E5A75}" srcOrd="1" destOrd="0" parTransId="{96CC142D-14F2-674A-9021-3DF8879E9C4A}" sibTransId="{E145347D-5514-2E4A-A1B6-9274224E4EF8}"/>
    <dgm:cxn modelId="{67EDE6D2-41F2-4B48-BF69-5BC6B91D9E59}" srcId="{139B28B7-98AE-2442-8242-E675E9F54483}" destId="{05D97896-9045-6849-A71D-8E42F9CC8889}" srcOrd="0" destOrd="0" parTransId="{4FBC8B93-D39B-3A4A-9834-938935DE30F6}" sibTransId="{A56CA20B-A5A4-794C-8325-DEE151C474F6}"/>
    <dgm:cxn modelId="{0DCEC0F0-75DD-7B46-A340-BB5076C759F2}" type="presParOf" srcId="{107712AD-F0E7-8045-90F3-AA033147F7E7}" destId="{AEE58E27-7A3D-3149-A45C-4417D970092C}" srcOrd="0" destOrd="0" presId="urn:microsoft.com/office/officeart/2005/8/layout/list1"/>
    <dgm:cxn modelId="{3FF840F1-D0C1-0345-8316-B6BD8FC5C0ED}" type="presParOf" srcId="{AEE58E27-7A3D-3149-A45C-4417D970092C}" destId="{F5E844B0-FBE2-CC45-AE3A-9A7227D8BDE8}" srcOrd="0" destOrd="0" presId="urn:microsoft.com/office/officeart/2005/8/layout/list1"/>
    <dgm:cxn modelId="{84975D8C-195A-7743-9EB9-A04701409628}" type="presParOf" srcId="{AEE58E27-7A3D-3149-A45C-4417D970092C}" destId="{FDC1BDC8-9000-5F46-8ACC-75AD0D32A6E6}" srcOrd="1" destOrd="0" presId="urn:microsoft.com/office/officeart/2005/8/layout/list1"/>
    <dgm:cxn modelId="{121E2E05-6CAD-7A46-AC31-95961C47A225}" type="presParOf" srcId="{107712AD-F0E7-8045-90F3-AA033147F7E7}" destId="{4D8D5426-E3C7-C946-98DF-E74BE964C2E2}" srcOrd="1" destOrd="0" presId="urn:microsoft.com/office/officeart/2005/8/layout/list1"/>
    <dgm:cxn modelId="{4746712F-930B-EE4C-93A6-0CB02A0FFA9E}" type="presParOf" srcId="{107712AD-F0E7-8045-90F3-AA033147F7E7}" destId="{CE8F6958-B957-B144-A963-026AA1D9ABDB}" srcOrd="2" destOrd="0" presId="urn:microsoft.com/office/officeart/2005/8/layout/list1"/>
    <dgm:cxn modelId="{CE1BEA75-014B-7B4C-927B-505BFDA27C28}" type="presParOf" srcId="{107712AD-F0E7-8045-90F3-AA033147F7E7}" destId="{C74C5F1F-A135-474E-9880-01D44E0BEC53}" srcOrd="3" destOrd="0" presId="urn:microsoft.com/office/officeart/2005/8/layout/list1"/>
    <dgm:cxn modelId="{7255F264-5826-1F42-B0F6-E0E7947192DD}" type="presParOf" srcId="{107712AD-F0E7-8045-90F3-AA033147F7E7}" destId="{DFE5B9B3-FF9A-574B-8877-E07E2393154C}" srcOrd="4" destOrd="0" presId="urn:microsoft.com/office/officeart/2005/8/layout/list1"/>
    <dgm:cxn modelId="{2A6FCB4F-B8D8-B441-B940-E273D5B4E8F8}" type="presParOf" srcId="{DFE5B9B3-FF9A-574B-8877-E07E2393154C}" destId="{8A70A0D7-DCB4-7044-A1FB-0060A6DAA495}" srcOrd="0" destOrd="0" presId="urn:microsoft.com/office/officeart/2005/8/layout/list1"/>
    <dgm:cxn modelId="{4017949E-23D9-1049-AE63-F2273F6C5BFD}" type="presParOf" srcId="{DFE5B9B3-FF9A-574B-8877-E07E2393154C}" destId="{CBB73597-3D4A-344F-83D3-4018B604B205}" srcOrd="1" destOrd="0" presId="urn:microsoft.com/office/officeart/2005/8/layout/list1"/>
    <dgm:cxn modelId="{5864D3FE-BD13-C048-A38B-AB00DB380E9F}" type="presParOf" srcId="{107712AD-F0E7-8045-90F3-AA033147F7E7}" destId="{98101CFE-A5CF-C042-B9DA-C11C4EB719A1}" srcOrd="5" destOrd="0" presId="urn:microsoft.com/office/officeart/2005/8/layout/list1"/>
    <dgm:cxn modelId="{EA10431E-1D6E-AD4F-9236-5514B90E8B44}" type="presParOf" srcId="{107712AD-F0E7-8045-90F3-AA033147F7E7}" destId="{6DEC4ABA-01BF-B445-B753-0C4747FBD7B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05D97896-9045-6849-A71D-8E42F9CC8889}">
      <dgm:prSet/>
      <dgm:spPr/>
      <dgm:t>
        <a:bodyPr/>
        <a:lstStyle/>
        <a:p>
          <a:r>
            <a:rPr lang="en-US" b="0" i="0" dirty="0">
              <a:latin typeface="Hind Vadodara" panose="020B0604020202020204" charset="0"/>
              <a:cs typeface="Hind Vadodara" panose="020B0604020202020204" charset="0"/>
            </a:rPr>
            <a:t>Presentation Content</a:t>
          </a:r>
          <a:endParaRPr lang="en-US" dirty="0">
            <a:latin typeface="Hind Vadodara" panose="020B0604020202020204" charset="0"/>
            <a:cs typeface="Hind Vadodara" panose="020B0604020202020204" charset="0"/>
          </a:endParaRPr>
        </a:p>
      </dgm:t>
    </dgm:pt>
    <dgm:pt modelId="{4FBC8B93-D39B-3A4A-9834-938935DE30F6}" type="parTrans" cxnId="{67EDE6D2-41F2-4B48-BF69-5BC6B91D9E59}">
      <dgm:prSet/>
      <dgm:spPr/>
      <dgm:t>
        <a:bodyPr/>
        <a:lstStyle/>
        <a:p>
          <a:endParaRPr lang="en-US">
            <a:latin typeface="Hind Vadodara" panose="020B0604020202020204" charset="0"/>
            <a:cs typeface="Hind Vadodara" panose="020B0604020202020204" charset="0"/>
          </a:endParaRPr>
        </a:p>
      </dgm:t>
    </dgm:pt>
    <dgm:pt modelId="{A56CA20B-A5A4-794C-8325-DEE151C474F6}" type="sibTrans" cxnId="{67EDE6D2-41F2-4B48-BF69-5BC6B91D9E59}">
      <dgm:prSet/>
      <dgm:spPr/>
      <dgm:t>
        <a:bodyPr/>
        <a:lstStyle/>
        <a:p>
          <a:endParaRPr lang="en-US">
            <a:latin typeface="Hind Vadodara" panose="020B0604020202020204" charset="0"/>
            <a:cs typeface="Hind Vadodara" panose="020B0604020202020204" charset="0"/>
          </a:endParaRPr>
        </a:p>
      </dgm:t>
    </dgm:pt>
    <dgm:pt modelId="{B5808C49-E0DE-7542-B5D0-D9EC2E960C7D}">
      <dgm:prSet/>
      <dgm:spPr/>
      <dgm:t>
        <a:bodyPr/>
        <a:lstStyle/>
        <a:p>
          <a:r>
            <a:rPr lang="en-US" b="0" i="0" dirty="0">
              <a:latin typeface="Hind Vadodara" panose="020B0604020202020204" charset="0"/>
              <a:cs typeface="Hind Vadodara" panose="020B0604020202020204" charset="0"/>
            </a:rPr>
            <a:t>Review TIC</a:t>
          </a:r>
          <a:endParaRPr lang="en-US" dirty="0">
            <a:solidFill>
              <a:schemeClr val="tx1"/>
            </a:solidFill>
            <a:latin typeface="Hind Vadodara" panose="020B0604020202020204" charset="0"/>
            <a:cs typeface="Hind Vadodara" panose="020B0604020202020204" charset="0"/>
          </a:endParaRPr>
        </a:p>
      </dgm:t>
    </dgm:pt>
    <dgm:pt modelId="{ED57B4FE-9BC4-6B43-83D1-815C64E0A98F}" type="parTrans" cxnId="{64CD1552-14D3-0240-BE13-DC3365155DF1}">
      <dgm:prSet/>
      <dgm:spPr/>
      <dgm:t>
        <a:bodyPr/>
        <a:lstStyle/>
        <a:p>
          <a:endParaRPr lang="en-US">
            <a:latin typeface="Hind Vadodara" panose="020B0604020202020204" charset="0"/>
            <a:cs typeface="Hind Vadodara" panose="020B0604020202020204" charset="0"/>
          </a:endParaRPr>
        </a:p>
      </dgm:t>
    </dgm:pt>
    <dgm:pt modelId="{940E4135-6CB1-834A-9E54-009269C18648}" type="sibTrans" cxnId="{64CD1552-14D3-0240-BE13-DC3365155DF1}">
      <dgm:prSet/>
      <dgm:spPr/>
      <dgm:t>
        <a:bodyPr/>
        <a:lstStyle/>
        <a:p>
          <a:endParaRPr lang="en-US">
            <a:latin typeface="Hind Vadodara" panose="020B0604020202020204" charset="0"/>
            <a:cs typeface="Hind Vadodara" panose="020B0604020202020204" charset="0"/>
          </a:endParaRPr>
        </a:p>
      </dgm:t>
    </dgm:pt>
    <dgm:pt modelId="{48F713D6-874B-4E4C-BED0-4C17EA4E5A75}">
      <dgm:prSet/>
      <dgm:spPr/>
      <dgm:t>
        <a:bodyPr/>
        <a:lstStyle/>
        <a:p>
          <a:r>
            <a:rPr lang="en-US" b="0" i="0" dirty="0">
              <a:latin typeface="Hind Vadodara" panose="020B0604020202020204" charset="0"/>
              <a:cs typeface="Hind Vadodara" panose="020B0604020202020204" charset="0"/>
            </a:rPr>
            <a:t>Coaches’ Tasks</a:t>
          </a:r>
          <a:endParaRPr lang="en-US" dirty="0">
            <a:latin typeface="Hind Vadodara" panose="020B0604020202020204" charset="0"/>
            <a:cs typeface="Hind Vadodara" panose="020B0604020202020204" charset="0"/>
          </a:endParaRPr>
        </a:p>
      </dgm:t>
    </dgm:pt>
    <dgm:pt modelId="{96CC142D-14F2-674A-9021-3DF8879E9C4A}" type="parTrans" cxnId="{265A60CA-3996-454B-A4B6-62A5DAAFB9FF}">
      <dgm:prSet/>
      <dgm:spPr/>
      <dgm:t>
        <a:bodyPr/>
        <a:lstStyle/>
        <a:p>
          <a:endParaRPr lang="en-US">
            <a:latin typeface="Hind Vadodara" panose="020B0604020202020204" charset="0"/>
            <a:cs typeface="Hind Vadodara" panose="020B0604020202020204" charset="0"/>
          </a:endParaRPr>
        </a:p>
      </dgm:t>
    </dgm:pt>
    <dgm:pt modelId="{E145347D-5514-2E4A-A1B6-9274224E4EF8}" type="sibTrans" cxnId="{265A60CA-3996-454B-A4B6-62A5DAAFB9FF}">
      <dgm:prSet/>
      <dgm:spPr/>
      <dgm:t>
        <a:bodyPr/>
        <a:lstStyle/>
        <a:p>
          <a:endParaRPr lang="en-US">
            <a:latin typeface="Hind Vadodara" panose="020B0604020202020204" charset="0"/>
            <a:cs typeface="Hind Vadodara" panose="020B0604020202020204" charset="0"/>
          </a:endParaRPr>
        </a:p>
      </dgm:t>
    </dgm:pt>
    <dgm:pt modelId="{52D8E2F3-0364-9447-8045-B50D84D1A3C5}">
      <dgm:prSet/>
      <dgm:spPr/>
      <dgm:t>
        <a:bodyPr/>
        <a:lstStyle/>
        <a:p>
          <a:r>
            <a:rPr lang="en-US" b="0" i="0" dirty="0">
              <a:latin typeface="Hind Vadodara" panose="020B0604020202020204" charset="0"/>
              <a:cs typeface="Hind Vadodara" panose="020B0604020202020204" charset="0"/>
            </a:rPr>
            <a:t>SWIS Drill-Down Practice</a:t>
          </a:r>
          <a:endParaRPr lang="en-US" dirty="0">
            <a:latin typeface="Hind Vadodara" panose="020B0604020202020204" charset="0"/>
            <a:cs typeface="Hind Vadodara" panose="020B0604020202020204" charset="0"/>
          </a:endParaRPr>
        </a:p>
      </dgm:t>
    </dgm:pt>
    <dgm:pt modelId="{3BBB15D3-0673-B54F-869A-83E10D81859F}" type="parTrans" cxnId="{D36C1334-399B-CD40-BF74-86DFA35FC18E}">
      <dgm:prSet/>
      <dgm:spPr/>
      <dgm:t>
        <a:bodyPr/>
        <a:lstStyle/>
        <a:p>
          <a:endParaRPr lang="en-US">
            <a:latin typeface="Hind Vadodara" panose="020B0604020202020204" charset="0"/>
            <a:cs typeface="Hind Vadodara" panose="020B0604020202020204" charset="0"/>
          </a:endParaRPr>
        </a:p>
      </dgm:t>
    </dgm:pt>
    <dgm:pt modelId="{E665E21A-FA48-9F4E-A7F3-4B9DE7B62FDE}" type="sibTrans" cxnId="{D36C1334-399B-CD40-BF74-86DFA35FC18E}">
      <dgm:prSet/>
      <dgm:spPr/>
      <dgm:t>
        <a:bodyPr/>
        <a:lstStyle/>
        <a:p>
          <a:endParaRPr lang="en-US">
            <a:latin typeface="Hind Vadodara" panose="020B0604020202020204" charset="0"/>
            <a:cs typeface="Hind Vadodara" panose="020B0604020202020204" charset="0"/>
          </a:endParaRPr>
        </a:p>
      </dgm:t>
    </dgm:pt>
    <dgm:pt modelId="{65553811-B7E4-4A2D-8BCE-596F1F0FC9A8}">
      <dgm:prSet/>
      <dgm:spPr/>
      <dgm:t>
        <a:bodyPr/>
        <a:lstStyle/>
        <a:p>
          <a:r>
            <a:rPr lang="en-US" dirty="0">
              <a:solidFill>
                <a:schemeClr val="tx1"/>
              </a:solidFill>
              <a:latin typeface="Hind Vadodara" panose="020B0604020202020204" charset="0"/>
              <a:cs typeface="Hind Vadodara" panose="020B0604020202020204" charset="0"/>
            </a:rPr>
            <a:t>SWIS Drill Down</a:t>
          </a:r>
        </a:p>
      </dgm:t>
    </dgm:pt>
    <dgm:pt modelId="{5BCA6279-9FAA-49B1-9E8E-8EE198808FD2}" type="parTrans" cxnId="{6F0A3FD2-7850-419C-A7D8-B7765D07CA4D}">
      <dgm:prSet/>
      <dgm:spPr/>
      <dgm:t>
        <a:bodyPr/>
        <a:lstStyle/>
        <a:p>
          <a:endParaRPr lang="en-US"/>
        </a:p>
      </dgm:t>
    </dgm:pt>
    <dgm:pt modelId="{64E43C2D-DEEF-45F5-A959-5256343F6737}" type="sibTrans" cxnId="{6F0A3FD2-7850-419C-A7D8-B7765D07CA4D}">
      <dgm:prSet/>
      <dgm:spPr/>
      <dgm:t>
        <a:bodyPr/>
        <a:lstStyle/>
        <a:p>
          <a:endParaRPr lang="en-US"/>
        </a:p>
      </dgm:t>
    </dgm:pt>
    <dgm:pt modelId="{75A706ED-B497-44AD-9455-926E3222591F}">
      <dgm:prSet/>
      <dgm:spPr/>
      <dgm:t>
        <a:bodyPr/>
        <a:lstStyle/>
        <a:p>
          <a:r>
            <a:rPr lang="en-US" dirty="0">
              <a:solidFill>
                <a:schemeClr val="tx1"/>
              </a:solidFill>
              <a:latin typeface="Hind Vadodara" panose="020B0604020202020204" charset="0"/>
              <a:cs typeface="Hind Vadodara" panose="020B0604020202020204" charset="0"/>
            </a:rPr>
            <a:t>Preview: Integration &amp; Alignment</a:t>
          </a:r>
        </a:p>
      </dgm:t>
    </dgm:pt>
    <dgm:pt modelId="{C5B9221E-5C68-4379-B950-F810AFFE82F3}" type="parTrans" cxnId="{6770147A-8ABD-46FA-8388-803F14BD7671}">
      <dgm:prSet/>
      <dgm:spPr/>
      <dgm:t>
        <a:bodyPr/>
        <a:lstStyle/>
        <a:p>
          <a:endParaRPr lang="en-US"/>
        </a:p>
      </dgm:t>
    </dgm:pt>
    <dgm:pt modelId="{9314BC8A-3555-479F-8EA0-A0A467979159}" type="sibTrans" cxnId="{6770147A-8ABD-46FA-8388-803F14BD7671}">
      <dgm:prSet/>
      <dgm:spPr/>
      <dgm:t>
        <a:bodyPr/>
        <a:lstStyle/>
        <a:p>
          <a:endParaRPr lang="en-US"/>
        </a:p>
      </dgm:t>
    </dgm:pt>
    <dgm:pt modelId="{062D001C-D77E-44D8-B6CC-7FE0E1BD1DD3}">
      <dgm:prSet/>
      <dgm:spPr/>
      <dgm:t>
        <a:bodyPr/>
        <a:lstStyle/>
        <a:p>
          <a:r>
            <a:rPr lang="en-US" dirty="0">
              <a:solidFill>
                <a:schemeClr val="tx1"/>
              </a:solidFill>
              <a:latin typeface="Hind Vadodara" panose="020B0604020202020204" charset="0"/>
              <a:cs typeface="Hind Vadodara" panose="020B0604020202020204" charset="0"/>
            </a:rPr>
            <a:t>Preview: School-Family Partnerships</a:t>
          </a:r>
        </a:p>
      </dgm:t>
    </dgm:pt>
    <dgm:pt modelId="{B20BFEA4-9D2C-496B-91DF-35E97DF25701}" type="parTrans" cxnId="{6384F57C-E91D-4FEB-8CAF-CE53DAED10E5}">
      <dgm:prSet/>
      <dgm:spPr/>
      <dgm:t>
        <a:bodyPr/>
        <a:lstStyle/>
        <a:p>
          <a:endParaRPr lang="en-US"/>
        </a:p>
      </dgm:t>
    </dgm:pt>
    <dgm:pt modelId="{DF8015F1-6762-49F1-BE73-EF283D04A6B2}" type="sibTrans" cxnId="{6384F57C-E91D-4FEB-8CAF-CE53DAED10E5}">
      <dgm:prSet/>
      <dgm:spPr/>
      <dgm:t>
        <a:bodyPr/>
        <a:lstStyle/>
        <a:p>
          <a:endParaRPr lang="en-US"/>
        </a:p>
      </dgm:t>
    </dgm:pt>
    <dgm:pt modelId="{4F256071-6A53-435A-9642-0BDBF58CEDD9}">
      <dgm:prSet/>
      <dgm:spPr/>
      <dgm:t>
        <a:bodyPr/>
        <a:lstStyle/>
        <a:p>
          <a:r>
            <a:rPr lang="en-US" dirty="0">
              <a:latin typeface="Hind Vadodara" panose="020B0604020202020204" charset="0"/>
              <a:cs typeface="Hind Vadodara" panose="020B0604020202020204" charset="0"/>
            </a:rPr>
            <a:t>Preview: School-Family Practices Survey</a:t>
          </a:r>
        </a:p>
      </dgm:t>
    </dgm:pt>
    <dgm:pt modelId="{DF2B0C17-3931-4E77-B6E4-449C3998DC8B}" type="parTrans" cxnId="{586F6487-CEBE-4E57-BAE5-E1F0742F28BE}">
      <dgm:prSet/>
      <dgm:spPr/>
      <dgm:t>
        <a:bodyPr/>
        <a:lstStyle/>
        <a:p>
          <a:endParaRPr lang="en-US"/>
        </a:p>
      </dgm:t>
    </dgm:pt>
    <dgm:pt modelId="{43A87EE2-AA01-4295-8ADB-94F3DC478163}" type="sibTrans" cxnId="{586F6487-CEBE-4E57-BAE5-E1F0742F28BE}">
      <dgm:prSet/>
      <dgm:spPr/>
      <dgm:t>
        <a:bodyPr/>
        <a:lstStyle/>
        <a:p>
          <a:endParaRPr lang="en-US"/>
        </a:p>
      </dgm:t>
    </dgm:pt>
    <dgm:pt modelId="{AAE62A10-503E-4261-97B9-AAC7863C26AA}">
      <dgm:prSet/>
      <dgm:spPr/>
      <dgm:t>
        <a:bodyPr/>
        <a:lstStyle/>
        <a:p>
          <a:r>
            <a:rPr lang="en-US" dirty="0">
              <a:latin typeface="Hind Vadodara" panose="020B0604020202020204" charset="0"/>
              <a:cs typeface="Hind Vadodara" panose="020B0604020202020204" charset="0"/>
            </a:rPr>
            <a:t>Preview: Integration &amp; Alignment</a:t>
          </a:r>
        </a:p>
      </dgm:t>
    </dgm:pt>
    <dgm:pt modelId="{37554A2E-12EC-4096-A909-0C9ECECF664B}" type="parTrans" cxnId="{40A6E78E-1514-4262-8770-AE9B5BAFE15F}">
      <dgm:prSet/>
      <dgm:spPr/>
      <dgm:t>
        <a:bodyPr/>
        <a:lstStyle/>
        <a:p>
          <a:endParaRPr lang="en-US"/>
        </a:p>
      </dgm:t>
    </dgm:pt>
    <dgm:pt modelId="{8B4D6A98-0DFE-49E0-8A8D-C4C69A1DF3BB}" type="sibTrans" cxnId="{40A6E78E-1514-4262-8770-AE9B5BAFE15F}">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AEE58E27-7A3D-3149-A45C-4417D970092C}" type="pres">
      <dgm:prSet presAssocID="{05D97896-9045-6849-A71D-8E42F9CC8889}" presName="parentLin" presStyleCnt="0"/>
      <dgm:spPr/>
    </dgm:pt>
    <dgm:pt modelId="{F5E844B0-FBE2-CC45-AE3A-9A7227D8BDE8}" type="pres">
      <dgm:prSet presAssocID="{05D97896-9045-6849-A71D-8E42F9CC8889}" presName="parentLeftMargin" presStyleLbl="node1" presStyleIdx="0" presStyleCnt="2"/>
      <dgm:spPr/>
    </dgm:pt>
    <dgm:pt modelId="{FDC1BDC8-9000-5F46-8ACC-75AD0D32A6E6}" type="pres">
      <dgm:prSet presAssocID="{05D97896-9045-6849-A71D-8E42F9CC8889}" presName="parentText" presStyleLbl="node1" presStyleIdx="0" presStyleCnt="2">
        <dgm:presLayoutVars>
          <dgm:chMax val="0"/>
          <dgm:bulletEnabled val="1"/>
        </dgm:presLayoutVars>
      </dgm:prSet>
      <dgm:spPr/>
    </dgm:pt>
    <dgm:pt modelId="{4D8D5426-E3C7-C946-98DF-E74BE964C2E2}" type="pres">
      <dgm:prSet presAssocID="{05D97896-9045-6849-A71D-8E42F9CC8889}" presName="negativeSpace" presStyleCnt="0"/>
      <dgm:spPr/>
    </dgm:pt>
    <dgm:pt modelId="{CE8F6958-B957-B144-A963-026AA1D9ABDB}" type="pres">
      <dgm:prSet presAssocID="{05D97896-9045-6849-A71D-8E42F9CC8889}" presName="childText" presStyleLbl="conFgAcc1" presStyleIdx="0" presStyleCnt="2" custLinFactNeighborX="13257" custLinFactNeighborY="-11380">
        <dgm:presLayoutVars>
          <dgm:bulletEnabled val="1"/>
        </dgm:presLayoutVars>
      </dgm:prSet>
      <dgm:spPr>
        <a:prstGeom prst="roundRect">
          <a:avLst/>
        </a:prstGeom>
      </dgm:spPr>
    </dgm:pt>
    <dgm:pt modelId="{C74C5F1F-A135-474E-9880-01D44E0BEC53}" type="pres">
      <dgm:prSet presAssocID="{A56CA20B-A5A4-794C-8325-DEE151C474F6}" presName="spaceBetweenRectangles" presStyleCnt="0"/>
      <dgm:spPr/>
    </dgm:pt>
    <dgm:pt modelId="{DFE5B9B3-FF9A-574B-8877-E07E2393154C}" type="pres">
      <dgm:prSet presAssocID="{48F713D6-874B-4E4C-BED0-4C17EA4E5A75}" presName="parentLin" presStyleCnt="0"/>
      <dgm:spPr/>
    </dgm:pt>
    <dgm:pt modelId="{8A70A0D7-DCB4-7044-A1FB-0060A6DAA495}" type="pres">
      <dgm:prSet presAssocID="{48F713D6-874B-4E4C-BED0-4C17EA4E5A75}" presName="parentLeftMargin" presStyleLbl="node1" presStyleIdx="0" presStyleCnt="2"/>
      <dgm:spPr/>
    </dgm:pt>
    <dgm:pt modelId="{CBB73597-3D4A-344F-83D3-4018B604B205}" type="pres">
      <dgm:prSet presAssocID="{48F713D6-874B-4E4C-BED0-4C17EA4E5A75}" presName="parentText" presStyleLbl="node1" presStyleIdx="1" presStyleCnt="2">
        <dgm:presLayoutVars>
          <dgm:chMax val="0"/>
          <dgm:bulletEnabled val="1"/>
        </dgm:presLayoutVars>
      </dgm:prSet>
      <dgm:spPr/>
    </dgm:pt>
    <dgm:pt modelId="{98101CFE-A5CF-C042-B9DA-C11C4EB719A1}" type="pres">
      <dgm:prSet presAssocID="{48F713D6-874B-4E4C-BED0-4C17EA4E5A75}" presName="negativeSpace" presStyleCnt="0"/>
      <dgm:spPr/>
    </dgm:pt>
    <dgm:pt modelId="{6DEC4ABA-01BF-B445-B753-0C4747FBD7B7}" type="pres">
      <dgm:prSet presAssocID="{48F713D6-874B-4E4C-BED0-4C17EA4E5A75}" presName="childText" presStyleLbl="conFgAcc1" presStyleIdx="1" presStyleCnt="2">
        <dgm:presLayoutVars>
          <dgm:bulletEnabled val="1"/>
        </dgm:presLayoutVars>
      </dgm:prSet>
      <dgm:spPr>
        <a:prstGeom prst="roundRect">
          <a:avLst/>
        </a:prstGeom>
      </dgm:spPr>
    </dgm:pt>
  </dgm:ptLst>
  <dgm:cxnLst>
    <dgm:cxn modelId="{B0AE3228-EE36-BA41-B751-48BE0B7B893B}" type="presOf" srcId="{48F713D6-874B-4E4C-BED0-4C17EA4E5A75}" destId="{CBB73597-3D4A-344F-83D3-4018B604B205}" srcOrd="1" destOrd="0" presId="urn:microsoft.com/office/officeart/2005/8/layout/list1"/>
    <dgm:cxn modelId="{D969122E-4585-408F-9E26-AA73E52F00B6}" type="presOf" srcId="{4F256071-6A53-435A-9642-0BDBF58CEDD9}" destId="{6DEC4ABA-01BF-B445-B753-0C4747FBD7B7}" srcOrd="0" destOrd="1" presId="urn:microsoft.com/office/officeart/2005/8/layout/list1"/>
    <dgm:cxn modelId="{1EBC1532-A153-B148-B373-2BBB98B5810B}" type="presOf" srcId="{05D97896-9045-6849-A71D-8E42F9CC8889}" destId="{F5E844B0-FBE2-CC45-AE3A-9A7227D8BDE8}" srcOrd="0" destOrd="0" presId="urn:microsoft.com/office/officeart/2005/8/layout/list1"/>
    <dgm:cxn modelId="{D36C1334-399B-CD40-BF74-86DFA35FC18E}" srcId="{48F713D6-874B-4E4C-BED0-4C17EA4E5A75}" destId="{52D8E2F3-0364-9447-8045-B50D84D1A3C5}" srcOrd="0" destOrd="0" parTransId="{3BBB15D3-0673-B54F-869A-83E10D81859F}" sibTransId="{E665E21A-FA48-9F4E-A7F3-4B9DE7B62FDE}"/>
    <dgm:cxn modelId="{C58C1540-28F5-4BBE-9E61-175DE3AD6A8E}" type="presOf" srcId="{062D001C-D77E-44D8-B6CC-7FE0E1BD1DD3}" destId="{CE8F6958-B957-B144-A963-026AA1D9ABDB}" srcOrd="0" destOrd="3" presId="urn:microsoft.com/office/officeart/2005/8/layout/list1"/>
    <dgm:cxn modelId="{64CD1552-14D3-0240-BE13-DC3365155DF1}" srcId="{05D97896-9045-6849-A71D-8E42F9CC8889}" destId="{B5808C49-E0DE-7542-B5D0-D9EC2E960C7D}" srcOrd="0" destOrd="0" parTransId="{ED57B4FE-9BC4-6B43-83D1-815C64E0A98F}" sibTransId="{940E4135-6CB1-834A-9E54-009269C18648}"/>
    <dgm:cxn modelId="{3507DC74-BB1A-3747-A4EB-3A2F2AFF0C2A}" type="presOf" srcId="{139B28B7-98AE-2442-8242-E675E9F54483}" destId="{107712AD-F0E7-8045-90F3-AA033147F7E7}" srcOrd="0" destOrd="0" presId="urn:microsoft.com/office/officeart/2005/8/layout/list1"/>
    <dgm:cxn modelId="{AD8AB976-D535-4498-B0A1-18639B4637A8}" type="presOf" srcId="{65553811-B7E4-4A2D-8BCE-596F1F0FC9A8}" destId="{CE8F6958-B957-B144-A963-026AA1D9ABDB}" srcOrd="0" destOrd="1" presId="urn:microsoft.com/office/officeart/2005/8/layout/list1"/>
    <dgm:cxn modelId="{F922DA78-D131-0F47-AF40-388712E08629}" type="presOf" srcId="{05D97896-9045-6849-A71D-8E42F9CC8889}" destId="{FDC1BDC8-9000-5F46-8ACC-75AD0D32A6E6}" srcOrd="1" destOrd="0" presId="urn:microsoft.com/office/officeart/2005/8/layout/list1"/>
    <dgm:cxn modelId="{6770147A-8ABD-46FA-8388-803F14BD7671}" srcId="{05D97896-9045-6849-A71D-8E42F9CC8889}" destId="{75A706ED-B497-44AD-9455-926E3222591F}" srcOrd="2" destOrd="0" parTransId="{C5B9221E-5C68-4379-B950-F810AFFE82F3}" sibTransId="{9314BC8A-3555-479F-8EA0-A0A467979159}"/>
    <dgm:cxn modelId="{6384F57C-E91D-4FEB-8CAF-CE53DAED10E5}" srcId="{05D97896-9045-6849-A71D-8E42F9CC8889}" destId="{062D001C-D77E-44D8-B6CC-7FE0E1BD1DD3}" srcOrd="3" destOrd="0" parTransId="{B20BFEA4-9D2C-496B-91DF-35E97DF25701}" sibTransId="{DF8015F1-6762-49F1-BE73-EF283D04A6B2}"/>
    <dgm:cxn modelId="{586F6487-CEBE-4E57-BAE5-E1F0742F28BE}" srcId="{48F713D6-874B-4E4C-BED0-4C17EA4E5A75}" destId="{4F256071-6A53-435A-9642-0BDBF58CEDD9}" srcOrd="1" destOrd="0" parTransId="{DF2B0C17-3931-4E77-B6E4-449C3998DC8B}" sibTransId="{43A87EE2-AA01-4295-8ADB-94F3DC478163}"/>
    <dgm:cxn modelId="{40A6E78E-1514-4262-8770-AE9B5BAFE15F}" srcId="{48F713D6-874B-4E4C-BED0-4C17EA4E5A75}" destId="{AAE62A10-503E-4261-97B9-AAC7863C26AA}" srcOrd="2" destOrd="0" parTransId="{37554A2E-12EC-4096-A909-0C9ECECF664B}" sibTransId="{8B4D6A98-0DFE-49E0-8A8D-C4C69A1DF3BB}"/>
    <dgm:cxn modelId="{C188699B-2713-4577-B51F-2B77B489D076}" type="presOf" srcId="{75A706ED-B497-44AD-9455-926E3222591F}" destId="{CE8F6958-B957-B144-A963-026AA1D9ABDB}" srcOrd="0" destOrd="2" presId="urn:microsoft.com/office/officeart/2005/8/layout/list1"/>
    <dgm:cxn modelId="{FDE21C9D-5440-3A4D-91B6-9811B4727826}" type="presOf" srcId="{B5808C49-E0DE-7542-B5D0-D9EC2E960C7D}" destId="{CE8F6958-B957-B144-A963-026AA1D9ABDB}" srcOrd="0" destOrd="0" presId="urn:microsoft.com/office/officeart/2005/8/layout/list1"/>
    <dgm:cxn modelId="{BA406DA9-5E3B-234E-92DA-60FF57F51E5E}" type="presOf" srcId="{48F713D6-874B-4E4C-BED0-4C17EA4E5A75}" destId="{8A70A0D7-DCB4-7044-A1FB-0060A6DAA495}" srcOrd="0" destOrd="0" presId="urn:microsoft.com/office/officeart/2005/8/layout/list1"/>
    <dgm:cxn modelId="{9608A0BF-149A-3849-A886-74DCC21A6D61}" type="presOf" srcId="{52D8E2F3-0364-9447-8045-B50D84D1A3C5}" destId="{6DEC4ABA-01BF-B445-B753-0C4747FBD7B7}" srcOrd="0" destOrd="0" presId="urn:microsoft.com/office/officeart/2005/8/layout/list1"/>
    <dgm:cxn modelId="{265A60CA-3996-454B-A4B6-62A5DAAFB9FF}" srcId="{139B28B7-98AE-2442-8242-E675E9F54483}" destId="{48F713D6-874B-4E4C-BED0-4C17EA4E5A75}" srcOrd="1" destOrd="0" parTransId="{96CC142D-14F2-674A-9021-3DF8879E9C4A}" sibTransId="{E145347D-5514-2E4A-A1B6-9274224E4EF8}"/>
    <dgm:cxn modelId="{6F0A3FD2-7850-419C-A7D8-B7765D07CA4D}" srcId="{05D97896-9045-6849-A71D-8E42F9CC8889}" destId="{65553811-B7E4-4A2D-8BCE-596F1F0FC9A8}" srcOrd="1" destOrd="0" parTransId="{5BCA6279-9FAA-49B1-9E8E-8EE198808FD2}" sibTransId="{64E43C2D-DEEF-45F5-A959-5256343F6737}"/>
    <dgm:cxn modelId="{67EDE6D2-41F2-4B48-BF69-5BC6B91D9E59}" srcId="{139B28B7-98AE-2442-8242-E675E9F54483}" destId="{05D97896-9045-6849-A71D-8E42F9CC8889}" srcOrd="0" destOrd="0" parTransId="{4FBC8B93-D39B-3A4A-9834-938935DE30F6}" sibTransId="{A56CA20B-A5A4-794C-8325-DEE151C474F6}"/>
    <dgm:cxn modelId="{A57BA5F7-7DCD-4D48-B327-65F9FAD4EC0C}" type="presOf" srcId="{AAE62A10-503E-4261-97B9-AAC7863C26AA}" destId="{6DEC4ABA-01BF-B445-B753-0C4747FBD7B7}" srcOrd="0" destOrd="2" presId="urn:microsoft.com/office/officeart/2005/8/layout/list1"/>
    <dgm:cxn modelId="{0DCEC0F0-75DD-7B46-A340-BB5076C759F2}" type="presParOf" srcId="{107712AD-F0E7-8045-90F3-AA033147F7E7}" destId="{AEE58E27-7A3D-3149-A45C-4417D970092C}" srcOrd="0" destOrd="0" presId="urn:microsoft.com/office/officeart/2005/8/layout/list1"/>
    <dgm:cxn modelId="{3FF840F1-D0C1-0345-8316-B6BD8FC5C0ED}" type="presParOf" srcId="{AEE58E27-7A3D-3149-A45C-4417D970092C}" destId="{F5E844B0-FBE2-CC45-AE3A-9A7227D8BDE8}" srcOrd="0" destOrd="0" presId="urn:microsoft.com/office/officeart/2005/8/layout/list1"/>
    <dgm:cxn modelId="{84975D8C-195A-7743-9EB9-A04701409628}" type="presParOf" srcId="{AEE58E27-7A3D-3149-A45C-4417D970092C}" destId="{FDC1BDC8-9000-5F46-8ACC-75AD0D32A6E6}" srcOrd="1" destOrd="0" presId="urn:microsoft.com/office/officeart/2005/8/layout/list1"/>
    <dgm:cxn modelId="{121E2E05-6CAD-7A46-AC31-95961C47A225}" type="presParOf" srcId="{107712AD-F0E7-8045-90F3-AA033147F7E7}" destId="{4D8D5426-E3C7-C946-98DF-E74BE964C2E2}" srcOrd="1" destOrd="0" presId="urn:microsoft.com/office/officeart/2005/8/layout/list1"/>
    <dgm:cxn modelId="{4746712F-930B-EE4C-93A6-0CB02A0FFA9E}" type="presParOf" srcId="{107712AD-F0E7-8045-90F3-AA033147F7E7}" destId="{CE8F6958-B957-B144-A963-026AA1D9ABDB}" srcOrd="2" destOrd="0" presId="urn:microsoft.com/office/officeart/2005/8/layout/list1"/>
    <dgm:cxn modelId="{CE1BEA75-014B-7B4C-927B-505BFDA27C28}" type="presParOf" srcId="{107712AD-F0E7-8045-90F3-AA033147F7E7}" destId="{C74C5F1F-A135-474E-9880-01D44E0BEC53}" srcOrd="3" destOrd="0" presId="urn:microsoft.com/office/officeart/2005/8/layout/list1"/>
    <dgm:cxn modelId="{7255F264-5826-1F42-B0F6-E0E7947192DD}" type="presParOf" srcId="{107712AD-F0E7-8045-90F3-AA033147F7E7}" destId="{DFE5B9B3-FF9A-574B-8877-E07E2393154C}" srcOrd="4" destOrd="0" presId="urn:microsoft.com/office/officeart/2005/8/layout/list1"/>
    <dgm:cxn modelId="{2A6FCB4F-B8D8-B441-B940-E273D5B4E8F8}" type="presParOf" srcId="{DFE5B9B3-FF9A-574B-8877-E07E2393154C}" destId="{8A70A0D7-DCB4-7044-A1FB-0060A6DAA495}" srcOrd="0" destOrd="0" presId="urn:microsoft.com/office/officeart/2005/8/layout/list1"/>
    <dgm:cxn modelId="{4017949E-23D9-1049-AE63-F2273F6C5BFD}" type="presParOf" srcId="{DFE5B9B3-FF9A-574B-8877-E07E2393154C}" destId="{CBB73597-3D4A-344F-83D3-4018B604B205}" srcOrd="1" destOrd="0" presId="urn:microsoft.com/office/officeart/2005/8/layout/list1"/>
    <dgm:cxn modelId="{5864D3FE-BD13-C048-A38B-AB00DB380E9F}" type="presParOf" srcId="{107712AD-F0E7-8045-90F3-AA033147F7E7}" destId="{98101CFE-A5CF-C042-B9DA-C11C4EB719A1}" srcOrd="5" destOrd="0" presId="urn:microsoft.com/office/officeart/2005/8/layout/list1"/>
    <dgm:cxn modelId="{EA10431E-1D6E-AD4F-9236-5514B90E8B44}" type="presParOf" srcId="{107712AD-F0E7-8045-90F3-AA033147F7E7}" destId="{6DEC4ABA-01BF-B445-B753-0C4747FBD7B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2" qsCatId="simple" csTypeId="urn:microsoft.com/office/officeart/2005/8/colors/colorful1" csCatId="colorful" phldr="1"/>
      <dgm:spPr/>
    </dgm:pt>
    <dgm:pt modelId="{125DE95B-E3E9-488D-843B-7EA58128D643}">
      <dgm:prSet phldrT="[Text]" custT="1"/>
      <dgm:spPr/>
      <dgm:t>
        <a:bodyPr/>
        <a:lstStyle/>
        <a:p>
          <a:r>
            <a:rPr lang="en-US" sz="1800" u="none" dirty="0">
              <a:latin typeface="Hind Vadodara" panose="020B0604020202020204" charset="0"/>
              <a:cs typeface="Hind Vadodara" panose="020B0604020202020204" charset="0"/>
            </a:rPr>
            <a:t>Self</a:t>
          </a:r>
        </a:p>
      </dgm:t>
    </dgm:pt>
    <dgm:pt modelId="{FC0A28C2-A13D-4C48-9C34-B680EB2A2603}" type="parTrans" cxnId="{E9B2239E-BEAB-4565-B770-44155CEB26AB}">
      <dgm:prSet/>
      <dgm:spPr/>
      <dgm:t>
        <a:bodyPr/>
        <a:lstStyle/>
        <a:p>
          <a:endParaRPr lang="en-US" sz="1600" u="none">
            <a:latin typeface="Hind Vadodara" panose="020B0604020202020204" charset="0"/>
            <a:cs typeface="Hind Vadodara" panose="020B0604020202020204" charset="0"/>
          </a:endParaRPr>
        </a:p>
      </dgm:t>
    </dgm:pt>
    <dgm:pt modelId="{7D9CD180-E412-4B7F-9890-DD3E1E8793A4}" type="sibTrans" cxnId="{E9B2239E-BEAB-4565-B770-44155CEB26AB}">
      <dgm:prSet/>
      <dgm:spPr/>
      <dgm:t>
        <a:bodyPr/>
        <a:lstStyle/>
        <a:p>
          <a:endParaRPr lang="en-US" sz="1600" u="none">
            <a:latin typeface="Hind Vadodara" panose="020B0604020202020204" charset="0"/>
            <a:cs typeface="Hind Vadodara" panose="020B0604020202020204" charset="0"/>
          </a:endParaRPr>
        </a:p>
      </dgm:t>
    </dgm:pt>
    <dgm:pt modelId="{786F1C33-506F-487F-AA18-A30EE2A2534E}">
      <dgm:prSet phldrT="[Text]" custT="1"/>
      <dgm:spPr/>
      <dgm:t>
        <a:bodyPr/>
        <a:lstStyle/>
        <a:p>
          <a:r>
            <a:rPr lang="en-US" sz="1800" u="none" dirty="0">
              <a:latin typeface="Hind Vadodara" panose="020B0604020202020204" charset="0"/>
              <a:cs typeface="Hind Vadodara" panose="020B0604020202020204" charset="0"/>
            </a:rPr>
            <a:t>Others</a:t>
          </a:r>
        </a:p>
      </dgm:t>
    </dgm:pt>
    <dgm:pt modelId="{B2D69183-3673-4FF1-92D6-76326856F341}" type="parTrans" cxnId="{58D86527-1BED-4AB5-8015-FDAA159C883C}">
      <dgm:prSet/>
      <dgm:spPr/>
      <dgm:t>
        <a:bodyPr/>
        <a:lstStyle/>
        <a:p>
          <a:endParaRPr lang="en-US" sz="1600" u="none">
            <a:latin typeface="Hind Vadodara" panose="020B0604020202020204" charset="0"/>
            <a:cs typeface="Hind Vadodara" panose="020B0604020202020204" charset="0"/>
          </a:endParaRPr>
        </a:p>
      </dgm:t>
    </dgm:pt>
    <dgm:pt modelId="{54ACB2D9-0489-40D3-8720-56FF48219C7D}" type="sibTrans" cxnId="{58D86527-1BED-4AB5-8015-FDAA159C883C}">
      <dgm:prSet/>
      <dgm:spPr/>
      <dgm:t>
        <a:bodyPr/>
        <a:lstStyle/>
        <a:p>
          <a:endParaRPr lang="en-US" sz="1600" u="none">
            <a:latin typeface="Hind Vadodara" panose="020B0604020202020204" charset="0"/>
            <a:cs typeface="Hind Vadodara" panose="020B0604020202020204" charset="0"/>
          </a:endParaRPr>
        </a:p>
      </dgm:t>
    </dgm:pt>
    <dgm:pt modelId="{AB22F439-5CF3-4003-BBB3-B5FD5EE3EBA7}">
      <dgm:prSet phldrT="[Text]" custT="1"/>
      <dgm:spPr/>
      <dgm:t>
        <a:bodyPr/>
        <a:lstStyle/>
        <a:p>
          <a:r>
            <a:rPr lang="en-US" sz="1800" u="none" dirty="0">
              <a:latin typeface="Hind Vadodara" panose="020B0604020202020204" charset="0"/>
              <a:cs typeface="Hind Vadodara" panose="020B0604020202020204" charset="0"/>
            </a:rPr>
            <a:t>Environment</a:t>
          </a:r>
        </a:p>
      </dgm:t>
    </dgm:pt>
    <dgm:pt modelId="{42A9B59D-B81E-4DB7-A89D-08E57A386F5F}" type="parTrans" cxnId="{06F10583-3C6C-4C14-8F5D-A175C31623AF}">
      <dgm:prSet/>
      <dgm:spPr/>
      <dgm:t>
        <a:bodyPr/>
        <a:lstStyle/>
        <a:p>
          <a:endParaRPr lang="en-US" sz="1600" u="none">
            <a:latin typeface="Hind Vadodara" panose="020B0604020202020204" charset="0"/>
            <a:cs typeface="Hind Vadodara" panose="020B0604020202020204" charset="0"/>
          </a:endParaRPr>
        </a:p>
      </dgm:t>
    </dgm:pt>
    <dgm:pt modelId="{FAFF8CAA-7011-4352-BD37-268AB4AA9613}" type="sibTrans" cxnId="{06F10583-3C6C-4C14-8F5D-A175C31623AF}">
      <dgm:prSet/>
      <dgm:spPr/>
      <dgm:t>
        <a:bodyPr/>
        <a:lstStyle/>
        <a:p>
          <a:endParaRPr lang="en-US" sz="1600" u="none">
            <a:latin typeface="Hind Vadodara" panose="020B0604020202020204" charset="0"/>
            <a:cs typeface="Hind Vadodara" panose="020B0604020202020204" charset="0"/>
          </a:endParaRPr>
        </a:p>
      </dgm:t>
    </dgm:pt>
    <dgm:pt modelId="{828ED403-1C9B-4A7D-8888-1BC05EA78903}">
      <dgm:prSet phldrT="[Text]" custT="1"/>
      <dgm:spPr/>
      <dgm:t>
        <a:bodyPr/>
        <a:lstStyle/>
        <a:p>
          <a:r>
            <a:rPr lang="en-US" sz="1600" b="0" i="0" u="none" dirty="0">
              <a:latin typeface="Hind Vadodara" panose="020B0604020202020204" charset="0"/>
              <a:cs typeface="Hind Vadodara" panose="020B0604020202020204" charset="0"/>
            </a:rPr>
            <a:t>Self-monitor (Are you participating? Engaged as a learner?)​</a:t>
          </a:r>
          <a:endParaRPr lang="en-US" sz="1600" u="none" dirty="0">
            <a:latin typeface="Hind Vadodara" panose="020B0604020202020204" charset="0"/>
            <a:cs typeface="Hind Vadodara" panose="020B0604020202020204" charset="0"/>
          </a:endParaRPr>
        </a:p>
      </dgm:t>
    </dgm:pt>
    <dgm:pt modelId="{8B8B8CA0-07E7-4F73-9F41-B05C6E1A904C}" type="parTrans" cxnId="{EB095079-CFD2-4628-9212-498D62BB2F06}">
      <dgm:prSet/>
      <dgm:spPr/>
      <dgm:t>
        <a:bodyPr/>
        <a:lstStyle/>
        <a:p>
          <a:endParaRPr lang="en-US" sz="1600" u="none">
            <a:latin typeface="Hind Vadodara" panose="020B0604020202020204" charset="0"/>
            <a:cs typeface="Hind Vadodara" panose="020B0604020202020204" charset="0"/>
          </a:endParaRPr>
        </a:p>
      </dgm:t>
    </dgm:pt>
    <dgm:pt modelId="{1B28F0B9-39F8-4BAC-9D40-2785A53A6960}" type="sibTrans" cxnId="{EB095079-CFD2-4628-9212-498D62BB2F06}">
      <dgm:prSet/>
      <dgm:spPr/>
      <dgm:t>
        <a:bodyPr/>
        <a:lstStyle/>
        <a:p>
          <a:endParaRPr lang="en-US" sz="1600" u="none">
            <a:latin typeface="Hind Vadodara" panose="020B0604020202020204" charset="0"/>
            <a:cs typeface="Hind Vadodara" panose="020B0604020202020204" charset="0"/>
          </a:endParaRPr>
        </a:p>
      </dgm:t>
    </dgm:pt>
    <dgm:pt modelId="{9402A2C1-EFD7-4C69-A569-0E91A340BD90}">
      <dgm:prSet phldrT="[Text]" custT="1"/>
      <dgm:spPr/>
      <dgm:t>
        <a:bodyPr/>
        <a:lstStyle/>
        <a:p>
          <a:r>
            <a:rPr lang="en-US" sz="1600" b="0" i="0" u="none" dirty="0">
              <a:latin typeface="Hind Vadodara" panose="020B0604020202020204" charset="0"/>
              <a:cs typeface="Hind Vadodara" panose="020B0604020202020204" charset="0"/>
            </a:rPr>
            <a:t>Mute when listening; unmute to talk​</a:t>
          </a:r>
          <a:endParaRPr lang="en-US" sz="1600" u="none" dirty="0">
            <a:latin typeface="Hind Vadodara" panose="020B0604020202020204" charset="0"/>
            <a:cs typeface="Hind Vadodara" panose="020B0604020202020204" charset="0"/>
          </a:endParaRPr>
        </a:p>
      </dgm:t>
    </dgm:pt>
    <dgm:pt modelId="{6B97C39A-0735-41AE-94C2-E380B46D5881}" type="parTrans" cxnId="{B1802723-6C7B-4903-88A2-A97C24811173}">
      <dgm:prSet/>
      <dgm:spPr/>
      <dgm:t>
        <a:bodyPr/>
        <a:lstStyle/>
        <a:p>
          <a:endParaRPr lang="en-US" sz="1600" u="none">
            <a:latin typeface="Hind Vadodara" panose="020B0604020202020204" charset="0"/>
            <a:cs typeface="Hind Vadodara" panose="020B0604020202020204" charset="0"/>
          </a:endParaRPr>
        </a:p>
      </dgm:t>
    </dgm:pt>
    <dgm:pt modelId="{7C51D187-FC73-4D59-992A-5E19349D5359}" type="sibTrans" cxnId="{B1802723-6C7B-4903-88A2-A97C24811173}">
      <dgm:prSet/>
      <dgm:spPr/>
      <dgm:t>
        <a:bodyPr/>
        <a:lstStyle/>
        <a:p>
          <a:endParaRPr lang="en-US" sz="1600" u="none">
            <a:latin typeface="Hind Vadodara" panose="020B0604020202020204" charset="0"/>
            <a:cs typeface="Hind Vadodara" panose="020B0604020202020204" charset="0"/>
          </a:endParaRPr>
        </a:p>
      </dgm:t>
    </dgm:pt>
    <dgm:pt modelId="{0F0E129E-123A-4075-B2C8-F39A140C88D8}">
      <dgm:prSet phldrT="[Text]" custT="1"/>
      <dgm:spPr/>
      <dgm:t>
        <a:bodyPr/>
        <a:lstStyle/>
        <a:p>
          <a:r>
            <a:rPr lang="en-US" sz="1600" b="0" i="0" u="none" dirty="0">
              <a:latin typeface="Hind Vadodara" panose="020B0604020202020204" charset="0"/>
              <a:cs typeface="Hind Vadodara" panose="020B0604020202020204" charset="0"/>
            </a:rPr>
            <a:t>Have your computer charged and ready to go​</a:t>
          </a:r>
          <a:endParaRPr lang="en-US" sz="1600" u="none" dirty="0">
            <a:latin typeface="Hind Vadodara" panose="020B0604020202020204" charset="0"/>
            <a:cs typeface="Hind Vadodara" panose="020B0604020202020204" charset="0"/>
          </a:endParaRPr>
        </a:p>
      </dgm:t>
    </dgm:pt>
    <dgm:pt modelId="{BD673D81-C33B-45D8-947C-AEA9A28C39F0}" type="parTrans" cxnId="{A0FBC930-D760-41DD-BE3E-22D3E608F256}">
      <dgm:prSet/>
      <dgm:spPr/>
      <dgm:t>
        <a:bodyPr/>
        <a:lstStyle/>
        <a:p>
          <a:endParaRPr lang="en-US" sz="1600" u="none">
            <a:latin typeface="Hind Vadodara" panose="020B0604020202020204" charset="0"/>
            <a:cs typeface="Hind Vadodara" panose="020B0604020202020204" charset="0"/>
          </a:endParaRPr>
        </a:p>
      </dgm:t>
    </dgm:pt>
    <dgm:pt modelId="{D290D2A6-87EB-4C58-AF76-15E8A9414FCF}" type="sibTrans" cxnId="{A0FBC930-D760-41DD-BE3E-22D3E608F256}">
      <dgm:prSet/>
      <dgm:spPr/>
      <dgm:t>
        <a:bodyPr/>
        <a:lstStyle/>
        <a:p>
          <a:endParaRPr lang="en-US" sz="1600" u="none">
            <a:latin typeface="Hind Vadodara" panose="020B0604020202020204" charset="0"/>
            <a:cs typeface="Hind Vadodara" panose="020B0604020202020204" charset="0"/>
          </a:endParaRPr>
        </a:p>
      </dgm:t>
    </dgm:pt>
    <dgm:pt modelId="{57B14E31-904F-9E42-8B3C-22AEC9323D6C}">
      <dgm:prSet custT="1"/>
      <dgm:spPr/>
      <dgm:t>
        <a:bodyPr/>
        <a:lstStyle/>
        <a:p>
          <a:pPr>
            <a:buFont typeface="Arial" panose="020B0604020202020204" pitchFamily="34" charset="0"/>
            <a:buChar char="•"/>
          </a:pPr>
          <a:r>
            <a:rPr lang="en-US" sz="1600" b="0" i="0" u="none" dirty="0">
              <a:latin typeface="Hind Vadodara" panose="020B0604020202020204" charset="0"/>
              <a:cs typeface="Hind Vadodara" panose="020B0604020202020204" charset="0"/>
            </a:rPr>
            <a:t>Stretch, break, stand as needed​</a:t>
          </a:r>
        </a:p>
      </dgm:t>
    </dgm:pt>
    <dgm:pt modelId="{1232258B-E26D-2348-ACE9-6019D7660EDB}" type="parTrans" cxnId="{C414F2BC-7EB4-6140-8C4C-49BAC2D6A8C0}">
      <dgm:prSet/>
      <dgm:spPr/>
      <dgm:t>
        <a:bodyPr/>
        <a:lstStyle/>
        <a:p>
          <a:endParaRPr lang="en-US" sz="1600" u="none">
            <a:latin typeface="Hind Vadodara" panose="020B0604020202020204" charset="0"/>
            <a:cs typeface="Hind Vadodara" panose="020B0604020202020204" charset="0"/>
          </a:endParaRPr>
        </a:p>
      </dgm:t>
    </dgm:pt>
    <dgm:pt modelId="{AFA65297-3CCA-9540-9085-842F06BF1354}" type="sibTrans" cxnId="{C414F2BC-7EB4-6140-8C4C-49BAC2D6A8C0}">
      <dgm:prSet/>
      <dgm:spPr/>
      <dgm:t>
        <a:bodyPr/>
        <a:lstStyle/>
        <a:p>
          <a:endParaRPr lang="en-US" sz="1600" u="none">
            <a:latin typeface="Hind Vadodara" panose="020B0604020202020204" charset="0"/>
            <a:cs typeface="Hind Vadodara" panose="020B0604020202020204" charset="0"/>
          </a:endParaRPr>
        </a:p>
      </dgm:t>
    </dgm:pt>
    <dgm:pt modelId="{DCC1A310-1C79-CA41-BC8F-F2F7F4B654F7}">
      <dgm:prSet custT="1"/>
      <dgm:spPr/>
      <dgm:t>
        <a:bodyPr/>
        <a:lstStyle/>
        <a:p>
          <a:pPr>
            <a:buFont typeface="Arial" panose="020B0604020202020204" pitchFamily="34" charset="0"/>
            <a:buChar char="•"/>
          </a:pPr>
          <a:r>
            <a:rPr lang="en-US" sz="1600" b="0" i="0" u="none" dirty="0">
              <a:latin typeface="Hind Vadodara" panose="020B0604020202020204" charset="0"/>
              <a:cs typeface="Hind Vadodara" panose="020B0604020202020204" charset="0"/>
            </a:rPr>
            <a:t>If you have questions or comments, unmute, use the chat box, or click the "raise hand" icon</a:t>
          </a:r>
        </a:p>
      </dgm:t>
    </dgm:pt>
    <dgm:pt modelId="{E958D3D5-5FFD-3443-ABCD-1A2DA811BB55}" type="parTrans" cxnId="{9118DAC8-BEDA-3B4F-9C77-817F427330CF}">
      <dgm:prSet/>
      <dgm:spPr/>
      <dgm:t>
        <a:bodyPr/>
        <a:lstStyle/>
        <a:p>
          <a:endParaRPr lang="en-US" sz="1600" u="none">
            <a:latin typeface="Hind Vadodara" panose="020B0604020202020204" charset="0"/>
            <a:cs typeface="Hind Vadodara" panose="020B0604020202020204" charset="0"/>
          </a:endParaRPr>
        </a:p>
      </dgm:t>
    </dgm:pt>
    <dgm:pt modelId="{4EA0A432-1AE2-314A-852F-0C7E44A36EC0}" type="sibTrans" cxnId="{9118DAC8-BEDA-3B4F-9C77-817F427330CF}">
      <dgm:prSet/>
      <dgm:spPr/>
      <dgm:t>
        <a:bodyPr/>
        <a:lstStyle/>
        <a:p>
          <a:endParaRPr lang="en-US" sz="1600" u="none">
            <a:latin typeface="Hind Vadodara" panose="020B0604020202020204" charset="0"/>
            <a:cs typeface="Hind Vadodara" panose="020B0604020202020204" charset="0"/>
          </a:endParaRPr>
        </a:p>
      </dgm:t>
    </dgm:pt>
    <dgm:pt modelId="{6D196861-CC28-5141-BDFB-4E8105D813E6}">
      <dgm:prSet custT="1"/>
      <dgm:spPr/>
      <dgm:t>
        <a:bodyPr/>
        <a:lstStyle/>
        <a:p>
          <a:pPr>
            <a:buFont typeface="Arial" panose="020B0604020202020204" pitchFamily="34" charset="0"/>
            <a:buChar char="•"/>
          </a:pPr>
          <a:r>
            <a:rPr lang="en-US" sz="1600" b="0" i="0" u="none" dirty="0">
              <a:latin typeface="Hind Vadodara" panose="020B0604020202020204" charset="0"/>
              <a:cs typeface="Hind Vadodara" panose="020B0604020202020204" charset="0"/>
            </a:rPr>
            <a:t>Work as a team (room for every voice, reinforce participation)</a:t>
          </a:r>
        </a:p>
      </dgm:t>
    </dgm:pt>
    <dgm:pt modelId="{6357D1EC-994F-334C-9702-FBF51E8FA600}" type="parTrans" cxnId="{B30AAB08-0B08-824B-9AC9-5387993AD200}">
      <dgm:prSet/>
      <dgm:spPr/>
      <dgm:t>
        <a:bodyPr/>
        <a:lstStyle/>
        <a:p>
          <a:endParaRPr lang="en-US" sz="1600" u="none">
            <a:latin typeface="Hind Vadodara" panose="020B0604020202020204" charset="0"/>
            <a:cs typeface="Hind Vadodara" panose="020B0604020202020204" charset="0"/>
          </a:endParaRPr>
        </a:p>
      </dgm:t>
    </dgm:pt>
    <dgm:pt modelId="{0A0D8850-D6AE-CF4C-AEBD-16B2E752A0CB}" type="sibTrans" cxnId="{B30AAB08-0B08-824B-9AC9-5387993AD200}">
      <dgm:prSet/>
      <dgm:spPr/>
      <dgm:t>
        <a:bodyPr/>
        <a:lstStyle/>
        <a:p>
          <a:endParaRPr lang="en-US" sz="1600" u="none">
            <a:latin typeface="Hind Vadodara" panose="020B0604020202020204" charset="0"/>
            <a:cs typeface="Hind Vadodara" panose="020B0604020202020204" charset="0"/>
          </a:endParaRPr>
        </a:p>
      </dgm:t>
    </dgm:pt>
    <dgm:pt modelId="{8EB504CA-CFC6-5C40-B9F2-473E4994B7D4}">
      <dgm:prSet custT="1"/>
      <dgm:spPr/>
      <dgm:t>
        <a:bodyPr/>
        <a:lstStyle/>
        <a:p>
          <a:pPr>
            <a:buFont typeface="Arial" panose="020B0604020202020204" pitchFamily="34" charset="0"/>
            <a:buChar char="•"/>
          </a:pPr>
          <a:r>
            <a:rPr lang="en-US" sz="1600" b="0" i="0" u="none" dirty="0">
              <a:latin typeface="Hind Vadodara" panose="020B0604020202020204" charset="0"/>
              <a:cs typeface="Hind Vadodara" panose="020B0604020202020204" charset="0"/>
            </a:rPr>
            <a:t>Keep necessary materials at hand (e.g., action plan &amp; other docs, water, snacks, etc.)​</a:t>
          </a:r>
        </a:p>
      </dgm:t>
    </dgm:pt>
    <dgm:pt modelId="{1F59243E-608F-4348-9D00-77EED6726E06}" type="parTrans" cxnId="{C95EC436-6DF3-9D48-B3D9-4A3D5591F066}">
      <dgm:prSet/>
      <dgm:spPr/>
      <dgm:t>
        <a:bodyPr/>
        <a:lstStyle/>
        <a:p>
          <a:endParaRPr lang="en-US" sz="1600" u="none">
            <a:latin typeface="Hind Vadodara" panose="020B0604020202020204" charset="0"/>
            <a:cs typeface="Hind Vadodara" panose="020B0604020202020204" charset="0"/>
          </a:endParaRPr>
        </a:p>
      </dgm:t>
    </dgm:pt>
    <dgm:pt modelId="{7102E076-737A-264B-A10C-2AEDA7D1E937}" type="sibTrans" cxnId="{C95EC436-6DF3-9D48-B3D9-4A3D5591F066}">
      <dgm:prSet/>
      <dgm:spPr/>
      <dgm:t>
        <a:bodyPr/>
        <a:lstStyle/>
        <a:p>
          <a:endParaRPr lang="en-US" sz="1600" u="none">
            <a:latin typeface="Hind Vadodara" panose="020B0604020202020204" charset="0"/>
            <a:cs typeface="Hind Vadodara" panose="020B0604020202020204" charset="0"/>
          </a:endParaRPr>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69612">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Y="47736"/>
      <dgm:spPr/>
    </dgm:pt>
    <dgm:pt modelId="{DEEF4213-91C0-4DFA-A1E8-D6E76A9D48BD}" type="pres">
      <dgm:prSet presAssocID="{125DE95B-E3E9-488D-843B-7EA58128D643}" presName="adorn" presStyleLbl="fgAccFollowNode1" presStyleIdx="0" presStyleCnt="3" custLinFactNeighborY="5545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6961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473" custLinFactNeighborY="53063"/>
      <dgm:spPr/>
    </dgm:pt>
    <dgm:pt modelId="{161E2365-CB26-459A-8F0C-B10C3E646E56}" type="pres">
      <dgm:prSet presAssocID="{786F1C33-506F-487F-AA18-A30EE2A2534E}" presName="adorn" presStyleLbl="fgAccFollowNode1" presStyleIdx="1" presStyleCnt="3" custLinFactNeighborY="54096"/>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69612">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Y="49140"/>
      <dgm:spPr/>
    </dgm:pt>
    <dgm:pt modelId="{EE5FFD93-52F3-418C-BBBA-24CAF019EF16}" type="pres">
      <dgm:prSet presAssocID="{AB22F439-5CF3-4003-BBB3-B5FD5EE3EBA7}" presName="adorn" presStyleLbl="fgAccFollowNode1" presStyleIdx="2" presStyleCnt="3" custLinFactNeighborY="54096"/>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1" destOrd="0" parTransId="{6357D1EC-994F-334C-9702-FBF51E8FA600}" sibTransId="{0A0D8850-D6AE-CF4C-AEBD-16B2E752A0CB}"/>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2"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1" destOrd="0" parTransId="{1F59243E-608F-4348-9D00-77EED6726E06}" sibTransId="{7102E076-737A-264B-A10C-2AEDA7D1E937}"/>
    <dgm:cxn modelId="{4FAC0538-C71C-154F-9F37-67C2EDAA3403}" type="presOf" srcId="{8EB504CA-CFC6-5C40-B9F2-473E4994B7D4}" destId="{5F2F90E6-CF6C-47CE-A6A2-78658417800F}" srcOrd="0" destOrd="1" presId="urn:microsoft.com/office/officeart/2005/8/layout/bList2"/>
    <dgm:cxn modelId="{03EB2B39-3F86-4D18-8150-C21DECB6193F}" type="presOf" srcId="{AB22F439-5CF3-4003-BBB3-B5FD5EE3EBA7}" destId="{BD210979-5005-46DE-8F11-99CF54A465F1}" srcOrd="0" destOrd="0" presId="urn:microsoft.com/office/officeart/2005/8/layout/bList2"/>
    <dgm:cxn modelId="{03B77D46-9E4B-453F-9FDF-83075ACA2998}" type="presOf" srcId="{828ED403-1C9B-4A7D-8888-1BC05EA78903}" destId="{F51D0157-A438-46CA-8EB0-F10C3EDBB633}" srcOrd="0" destOrd="0" presId="urn:microsoft.com/office/officeart/2005/8/layout/bList2"/>
    <dgm:cxn modelId="{C24F015E-B30A-491C-AFFA-6E9A04E74098}" type="presOf" srcId="{9402A2C1-EFD7-4C69-A569-0E91A340BD90}" destId="{173ADCC0-45AB-4F03-8B39-78AD7803ABF7}" srcOrd="0" destOrd="0" presId="urn:microsoft.com/office/officeart/2005/8/layout/bList2"/>
    <dgm:cxn modelId="{DD611061-8931-4107-8CE7-095C827B35A1}" type="presOf" srcId="{C6DBD0AA-A092-4369-B815-D2A27D780C58}" destId="{DAF4D648-EEB5-43F0-B6E1-95A2D48591A9}"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EB095079-CFD2-4628-9212-498D62BB2F06}" srcId="{125DE95B-E3E9-488D-843B-7EA58128D643}" destId="{828ED403-1C9B-4A7D-8888-1BC05EA78903}" srcOrd="0" destOrd="0" parTransId="{8B8B8CA0-07E7-4F73-9F41-B05C6E1A904C}" sibTransId="{1B28F0B9-39F8-4BAC-9D40-2785A53A6960}"/>
    <dgm:cxn modelId="{06F10583-3C6C-4C14-8F5D-A175C31623AF}" srcId="{C6DBD0AA-A092-4369-B815-D2A27D780C58}" destId="{AB22F439-5CF3-4003-BBB3-B5FD5EE3EBA7}" srcOrd="2" destOrd="0" parTransId="{42A9B59D-B81E-4DB7-A89D-08E57A386F5F}" sibTransId="{FAFF8CAA-7011-4352-BD37-268AB4AA9613}"/>
    <dgm:cxn modelId="{4FD88E8E-6D91-4863-BDC5-39C395896215}" type="presOf" srcId="{125DE95B-E3E9-488D-843B-7EA58128D643}" destId="{DFA50C83-93AF-4FDE-B778-50A2E26547C0}" srcOrd="0" destOrd="0" presId="urn:microsoft.com/office/officeart/2005/8/layout/bList2"/>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1" presId="urn:microsoft.com/office/officeart/2005/8/layout/bList2"/>
    <dgm:cxn modelId="{90B1D5BB-0218-4638-8A8A-C1D62BD8F92E}" type="presOf" srcId="{54ACB2D9-0489-40D3-8720-56FF48219C7D}" destId="{447B6574-E608-4F2E-BAD5-363CC256CA90}" srcOrd="0" destOrd="0" presId="urn:microsoft.com/office/officeart/2005/8/layout/bList2"/>
    <dgm:cxn modelId="{C414F2BC-7EB4-6140-8C4C-49BAC2D6A8C0}" srcId="{125DE95B-E3E9-488D-843B-7EA58128D643}" destId="{57B14E31-904F-9E42-8B3C-22AEC9323D6C}" srcOrd="1" destOrd="0" parTransId="{1232258B-E26D-2348-ACE9-6019D7660EDB}" sibTransId="{AFA65297-3CCA-9540-9085-842F06BF1354}"/>
    <dgm:cxn modelId="{9118DAC8-BEDA-3B4F-9C77-817F427330CF}" srcId="{125DE95B-E3E9-488D-843B-7EA58128D643}" destId="{DCC1A310-1C79-CA41-BC8F-F2F7F4B654F7}" srcOrd="2" destOrd="0" parTransId="{E958D3D5-5FFD-3443-ABCD-1A2DA811BB55}" sibTransId="{4EA0A432-1AE2-314A-852F-0C7E44A36EC0}"/>
    <dgm:cxn modelId="{F9EAC3D7-ABBA-4E2D-8994-A1F7F54318D9}" type="presOf" srcId="{786F1C33-506F-487F-AA18-A30EE2A2534E}" destId="{D824D08C-3F4C-46FF-AB3B-44226A1CB33A}" srcOrd="0" destOrd="0" presId="urn:microsoft.com/office/officeart/2005/8/layout/bList2"/>
    <dgm:cxn modelId="{D6DE41F6-91EF-EF45-8C23-7A0A14A30609}" type="presOf" srcId="{57B14E31-904F-9E42-8B3C-22AEC9323D6C}" destId="{F51D0157-A438-46CA-8EB0-F10C3EDBB633}"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05D97896-9045-6849-A71D-8E42F9CC8889}">
      <dgm:prSet/>
      <dgm:spPr/>
      <dgm:t>
        <a:bodyPr/>
        <a:lstStyle/>
        <a:p>
          <a:r>
            <a:rPr lang="en-US" b="0" i="0" dirty="0">
              <a:latin typeface="Hind Vadodara" panose="020B0604020202020204" charset="0"/>
              <a:cs typeface="Hind Vadodara" panose="020B0604020202020204" charset="0"/>
            </a:rPr>
            <a:t>Presentation Content</a:t>
          </a:r>
          <a:endParaRPr lang="en-US" dirty="0">
            <a:latin typeface="Hind Vadodara" panose="020B0604020202020204" charset="0"/>
            <a:cs typeface="Hind Vadodara" panose="020B0604020202020204" charset="0"/>
          </a:endParaRPr>
        </a:p>
      </dgm:t>
    </dgm:pt>
    <dgm:pt modelId="{4FBC8B93-D39B-3A4A-9834-938935DE30F6}" type="parTrans" cxnId="{67EDE6D2-41F2-4B48-BF69-5BC6B91D9E59}">
      <dgm:prSet/>
      <dgm:spPr/>
      <dgm:t>
        <a:bodyPr/>
        <a:lstStyle/>
        <a:p>
          <a:endParaRPr lang="en-US">
            <a:latin typeface="Hind Vadodara" panose="020B0604020202020204" charset="0"/>
            <a:cs typeface="Hind Vadodara" panose="020B0604020202020204" charset="0"/>
          </a:endParaRPr>
        </a:p>
      </dgm:t>
    </dgm:pt>
    <dgm:pt modelId="{A56CA20B-A5A4-794C-8325-DEE151C474F6}" type="sibTrans" cxnId="{67EDE6D2-41F2-4B48-BF69-5BC6B91D9E59}">
      <dgm:prSet/>
      <dgm:spPr/>
      <dgm:t>
        <a:bodyPr/>
        <a:lstStyle/>
        <a:p>
          <a:endParaRPr lang="en-US">
            <a:latin typeface="Hind Vadodara" panose="020B0604020202020204" charset="0"/>
            <a:cs typeface="Hind Vadodara" panose="020B0604020202020204" charset="0"/>
          </a:endParaRPr>
        </a:p>
      </dgm:t>
    </dgm:pt>
    <dgm:pt modelId="{B5808C49-E0DE-7542-B5D0-D9EC2E960C7D}">
      <dgm:prSet/>
      <dgm:spPr/>
      <dgm:t>
        <a:bodyPr/>
        <a:lstStyle/>
        <a:p>
          <a:r>
            <a:rPr lang="en-US" dirty="0" err="1">
              <a:latin typeface="Hind Vadodara" panose="020B0604020202020204" charset="0"/>
              <a:cs typeface="Hind Vadodara" panose="020B0604020202020204" charset="0"/>
            </a:rPr>
            <a:t>Classwide</a:t>
          </a:r>
          <a:r>
            <a:rPr lang="en-US" dirty="0">
              <a:latin typeface="Hind Vadodara" panose="020B0604020202020204" charset="0"/>
              <a:ea typeface="+mj-lt"/>
              <a:cs typeface="Hind Vadodara" panose="020B0604020202020204" charset="0"/>
            </a:rPr>
            <a:t> PBIS</a:t>
          </a:r>
          <a:endParaRPr lang="en-US" dirty="0">
            <a:solidFill>
              <a:schemeClr val="tx1"/>
            </a:solidFill>
            <a:latin typeface="Hind Vadodara" panose="020B0604020202020204" charset="0"/>
            <a:cs typeface="Hind Vadodara" panose="020B0604020202020204" charset="0"/>
          </a:endParaRPr>
        </a:p>
      </dgm:t>
    </dgm:pt>
    <dgm:pt modelId="{ED57B4FE-9BC4-6B43-83D1-815C64E0A98F}" type="parTrans" cxnId="{64CD1552-14D3-0240-BE13-DC3365155DF1}">
      <dgm:prSet/>
      <dgm:spPr/>
      <dgm:t>
        <a:bodyPr/>
        <a:lstStyle/>
        <a:p>
          <a:endParaRPr lang="en-US">
            <a:latin typeface="Hind Vadodara" panose="020B0604020202020204" charset="0"/>
            <a:cs typeface="Hind Vadodara" panose="020B0604020202020204" charset="0"/>
          </a:endParaRPr>
        </a:p>
      </dgm:t>
    </dgm:pt>
    <dgm:pt modelId="{940E4135-6CB1-834A-9E54-009269C18648}" type="sibTrans" cxnId="{64CD1552-14D3-0240-BE13-DC3365155DF1}">
      <dgm:prSet/>
      <dgm:spPr/>
      <dgm:t>
        <a:bodyPr/>
        <a:lstStyle/>
        <a:p>
          <a:endParaRPr lang="en-US">
            <a:latin typeface="Hind Vadodara" panose="020B0604020202020204" charset="0"/>
            <a:cs typeface="Hind Vadodara" panose="020B0604020202020204" charset="0"/>
          </a:endParaRPr>
        </a:p>
      </dgm:t>
    </dgm:pt>
    <dgm:pt modelId="{48F713D6-874B-4E4C-BED0-4C17EA4E5A75}">
      <dgm:prSet/>
      <dgm:spPr/>
      <dgm:t>
        <a:bodyPr/>
        <a:lstStyle/>
        <a:p>
          <a:r>
            <a:rPr lang="en-US" b="0" i="0" dirty="0">
              <a:latin typeface="Hind Vadodara" panose="020B0604020202020204" charset="0"/>
              <a:cs typeface="Hind Vadodara" panose="020B0604020202020204" charset="0"/>
            </a:rPr>
            <a:t>Team Tasks</a:t>
          </a:r>
          <a:endParaRPr lang="en-US" dirty="0">
            <a:latin typeface="Hind Vadodara" panose="020B0604020202020204" charset="0"/>
            <a:cs typeface="Hind Vadodara" panose="020B0604020202020204" charset="0"/>
          </a:endParaRPr>
        </a:p>
      </dgm:t>
    </dgm:pt>
    <dgm:pt modelId="{96CC142D-14F2-674A-9021-3DF8879E9C4A}" type="parTrans" cxnId="{265A60CA-3996-454B-A4B6-62A5DAAFB9FF}">
      <dgm:prSet/>
      <dgm:spPr/>
      <dgm:t>
        <a:bodyPr/>
        <a:lstStyle/>
        <a:p>
          <a:endParaRPr lang="en-US">
            <a:latin typeface="Hind Vadodara" panose="020B0604020202020204" charset="0"/>
            <a:cs typeface="Hind Vadodara" panose="020B0604020202020204" charset="0"/>
          </a:endParaRPr>
        </a:p>
      </dgm:t>
    </dgm:pt>
    <dgm:pt modelId="{E145347D-5514-2E4A-A1B6-9274224E4EF8}" type="sibTrans" cxnId="{265A60CA-3996-454B-A4B6-62A5DAAFB9FF}">
      <dgm:prSet/>
      <dgm:spPr/>
      <dgm:t>
        <a:bodyPr/>
        <a:lstStyle/>
        <a:p>
          <a:endParaRPr lang="en-US">
            <a:latin typeface="Hind Vadodara" panose="020B0604020202020204" charset="0"/>
            <a:cs typeface="Hind Vadodara" panose="020B0604020202020204" charset="0"/>
          </a:endParaRPr>
        </a:p>
      </dgm:t>
    </dgm:pt>
    <dgm:pt modelId="{52D8E2F3-0364-9447-8045-B50D84D1A3C5}">
      <dgm:prSet/>
      <dgm:spPr/>
      <dgm:t>
        <a:bodyPr/>
        <a:lstStyle/>
        <a:p>
          <a:r>
            <a:rPr lang="en-US" dirty="0">
              <a:latin typeface="Hind Vadodara" panose="020B0604020202020204" charset="0"/>
              <a:cs typeface="Hind Vadodara" panose="020B0604020202020204" charset="0"/>
            </a:rPr>
            <a:t>Classroom/Virtual Learning Routines Matrix</a:t>
          </a:r>
        </a:p>
      </dgm:t>
    </dgm:pt>
    <dgm:pt modelId="{3BBB15D3-0673-B54F-869A-83E10D81859F}" type="parTrans" cxnId="{D36C1334-399B-CD40-BF74-86DFA35FC18E}">
      <dgm:prSet/>
      <dgm:spPr/>
      <dgm:t>
        <a:bodyPr/>
        <a:lstStyle/>
        <a:p>
          <a:endParaRPr lang="en-US">
            <a:latin typeface="Hind Vadodara" panose="020B0604020202020204" charset="0"/>
            <a:cs typeface="Hind Vadodara" panose="020B0604020202020204" charset="0"/>
          </a:endParaRPr>
        </a:p>
      </dgm:t>
    </dgm:pt>
    <dgm:pt modelId="{E665E21A-FA48-9F4E-A7F3-4B9DE7B62FDE}" type="sibTrans" cxnId="{D36C1334-399B-CD40-BF74-86DFA35FC18E}">
      <dgm:prSet/>
      <dgm:spPr/>
      <dgm:t>
        <a:bodyPr/>
        <a:lstStyle/>
        <a:p>
          <a:endParaRPr lang="en-US">
            <a:latin typeface="Hind Vadodara" panose="020B0604020202020204" charset="0"/>
            <a:cs typeface="Hind Vadodara" panose="020B0604020202020204" charset="0"/>
          </a:endParaRPr>
        </a:p>
      </dgm:t>
    </dgm:pt>
    <dgm:pt modelId="{52DA1FB2-0F92-41BD-A3F8-BA1639050B7F}">
      <dgm:prSet phldr="0"/>
      <dgm:spPr/>
      <dgm:t>
        <a:bodyPr/>
        <a:lstStyle/>
        <a:p>
          <a:pPr rtl="0"/>
          <a:r>
            <a:rPr lang="en-US" dirty="0">
              <a:latin typeface="Hind Vadodara" panose="020B0604020202020204" charset="0"/>
              <a:cs typeface="Hind Vadodara" panose="020B0604020202020204" charset="0"/>
            </a:rPr>
            <a:t>Review &amp; Discuss Supporting &amp; Responding to Behavior</a:t>
          </a:r>
        </a:p>
      </dgm:t>
    </dgm:pt>
    <dgm:pt modelId="{D4DDA88C-8FE0-4E5A-98BC-8A5D35E7CB1C}" type="parTrans" cxnId="{E1BC0E8F-22B6-4C28-8BDF-DE0A7C5A6507}">
      <dgm:prSet/>
      <dgm:spPr/>
      <dgm:t>
        <a:bodyPr/>
        <a:lstStyle/>
        <a:p>
          <a:endParaRPr lang="en-US"/>
        </a:p>
      </dgm:t>
    </dgm:pt>
    <dgm:pt modelId="{2F0B38AA-1E36-49C1-A6BA-7A26442E6431}" type="sibTrans" cxnId="{E1BC0E8F-22B6-4C28-8BDF-DE0A7C5A6507}">
      <dgm:prSet/>
      <dgm:spPr/>
      <dgm:t>
        <a:bodyPr/>
        <a:lstStyle/>
        <a:p>
          <a:endParaRPr lang="en-US"/>
        </a:p>
      </dgm:t>
    </dgm:pt>
    <dgm:pt modelId="{B7E7F9EA-047B-443C-82A2-1960B9D7E6AD}">
      <dgm:prSet phldr="0"/>
      <dgm:spPr/>
      <dgm:t>
        <a:bodyPr/>
        <a:lstStyle/>
        <a:p>
          <a:pPr rtl="0"/>
          <a:r>
            <a:rPr lang="en-US" dirty="0">
              <a:latin typeface="Hind Vadodara" panose="020B0604020202020204" charset="0"/>
              <a:cs typeface="Hind Vadodara" panose="020B0604020202020204" charset="0"/>
            </a:rPr>
            <a:t>Complete TIC</a:t>
          </a:r>
        </a:p>
      </dgm:t>
    </dgm:pt>
    <dgm:pt modelId="{1ACFB1F7-95A2-426D-8A49-1571C5F1F42C}" type="parTrans" cxnId="{7C7AEEB8-B765-4AE0-9F2A-31C70F1D695D}">
      <dgm:prSet/>
      <dgm:spPr/>
      <dgm:t>
        <a:bodyPr/>
        <a:lstStyle/>
        <a:p>
          <a:endParaRPr lang="en-US"/>
        </a:p>
      </dgm:t>
    </dgm:pt>
    <dgm:pt modelId="{83A48230-6173-4F10-B73F-B0B13BAF915D}" type="sibTrans" cxnId="{7C7AEEB8-B765-4AE0-9F2A-31C70F1D695D}">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AEE58E27-7A3D-3149-A45C-4417D970092C}" type="pres">
      <dgm:prSet presAssocID="{05D97896-9045-6849-A71D-8E42F9CC8889}" presName="parentLin" presStyleCnt="0"/>
      <dgm:spPr/>
    </dgm:pt>
    <dgm:pt modelId="{F5E844B0-FBE2-CC45-AE3A-9A7227D8BDE8}" type="pres">
      <dgm:prSet presAssocID="{05D97896-9045-6849-A71D-8E42F9CC8889}" presName="parentLeftMargin" presStyleLbl="node1" presStyleIdx="0" presStyleCnt="2"/>
      <dgm:spPr/>
    </dgm:pt>
    <dgm:pt modelId="{FDC1BDC8-9000-5F46-8ACC-75AD0D32A6E6}" type="pres">
      <dgm:prSet presAssocID="{05D97896-9045-6849-A71D-8E42F9CC8889}" presName="parentText" presStyleLbl="node1" presStyleIdx="0" presStyleCnt="2">
        <dgm:presLayoutVars>
          <dgm:chMax val="0"/>
          <dgm:bulletEnabled val="1"/>
        </dgm:presLayoutVars>
      </dgm:prSet>
      <dgm:spPr/>
    </dgm:pt>
    <dgm:pt modelId="{4D8D5426-E3C7-C946-98DF-E74BE964C2E2}" type="pres">
      <dgm:prSet presAssocID="{05D97896-9045-6849-A71D-8E42F9CC8889}" presName="negativeSpace" presStyleCnt="0"/>
      <dgm:spPr/>
    </dgm:pt>
    <dgm:pt modelId="{CE8F6958-B957-B144-A963-026AA1D9ABDB}" type="pres">
      <dgm:prSet presAssocID="{05D97896-9045-6849-A71D-8E42F9CC8889}" presName="childText" presStyleLbl="conFgAcc1" presStyleIdx="0" presStyleCnt="2">
        <dgm:presLayoutVars>
          <dgm:bulletEnabled val="1"/>
        </dgm:presLayoutVars>
      </dgm:prSet>
      <dgm:spPr>
        <a:prstGeom prst="roundRect">
          <a:avLst/>
        </a:prstGeom>
      </dgm:spPr>
    </dgm:pt>
    <dgm:pt modelId="{C74C5F1F-A135-474E-9880-01D44E0BEC53}" type="pres">
      <dgm:prSet presAssocID="{A56CA20B-A5A4-794C-8325-DEE151C474F6}" presName="spaceBetweenRectangles" presStyleCnt="0"/>
      <dgm:spPr/>
    </dgm:pt>
    <dgm:pt modelId="{DFE5B9B3-FF9A-574B-8877-E07E2393154C}" type="pres">
      <dgm:prSet presAssocID="{48F713D6-874B-4E4C-BED0-4C17EA4E5A75}" presName="parentLin" presStyleCnt="0"/>
      <dgm:spPr/>
    </dgm:pt>
    <dgm:pt modelId="{8A70A0D7-DCB4-7044-A1FB-0060A6DAA495}" type="pres">
      <dgm:prSet presAssocID="{48F713D6-874B-4E4C-BED0-4C17EA4E5A75}" presName="parentLeftMargin" presStyleLbl="node1" presStyleIdx="0" presStyleCnt="2"/>
      <dgm:spPr/>
    </dgm:pt>
    <dgm:pt modelId="{CBB73597-3D4A-344F-83D3-4018B604B205}" type="pres">
      <dgm:prSet presAssocID="{48F713D6-874B-4E4C-BED0-4C17EA4E5A75}" presName="parentText" presStyleLbl="node1" presStyleIdx="1" presStyleCnt="2">
        <dgm:presLayoutVars>
          <dgm:chMax val="0"/>
          <dgm:bulletEnabled val="1"/>
        </dgm:presLayoutVars>
      </dgm:prSet>
      <dgm:spPr/>
    </dgm:pt>
    <dgm:pt modelId="{98101CFE-A5CF-C042-B9DA-C11C4EB719A1}" type="pres">
      <dgm:prSet presAssocID="{48F713D6-874B-4E4C-BED0-4C17EA4E5A75}" presName="negativeSpace" presStyleCnt="0"/>
      <dgm:spPr/>
    </dgm:pt>
    <dgm:pt modelId="{6DEC4ABA-01BF-B445-B753-0C4747FBD7B7}" type="pres">
      <dgm:prSet presAssocID="{48F713D6-874B-4E4C-BED0-4C17EA4E5A75}" presName="childText" presStyleLbl="conFgAcc1" presStyleIdx="1" presStyleCnt="2">
        <dgm:presLayoutVars>
          <dgm:bulletEnabled val="1"/>
        </dgm:presLayoutVars>
      </dgm:prSet>
      <dgm:spPr>
        <a:prstGeom prst="roundRect">
          <a:avLst/>
        </a:prstGeom>
      </dgm:spPr>
    </dgm:pt>
  </dgm:ptLst>
  <dgm:cxnLst>
    <dgm:cxn modelId="{3149E605-9F13-4A4C-86E0-3EA9961BA302}" type="presOf" srcId="{B7E7F9EA-047B-443C-82A2-1960B9D7E6AD}" destId="{6DEC4ABA-01BF-B445-B753-0C4747FBD7B7}" srcOrd="0" destOrd="2" presId="urn:microsoft.com/office/officeart/2005/8/layout/list1"/>
    <dgm:cxn modelId="{B0AE3228-EE36-BA41-B751-48BE0B7B893B}" type="presOf" srcId="{48F713D6-874B-4E4C-BED0-4C17EA4E5A75}" destId="{CBB73597-3D4A-344F-83D3-4018B604B205}" srcOrd="1" destOrd="0" presId="urn:microsoft.com/office/officeart/2005/8/layout/list1"/>
    <dgm:cxn modelId="{1EBC1532-A153-B148-B373-2BBB98B5810B}" type="presOf" srcId="{05D97896-9045-6849-A71D-8E42F9CC8889}" destId="{F5E844B0-FBE2-CC45-AE3A-9A7227D8BDE8}" srcOrd="0" destOrd="0" presId="urn:microsoft.com/office/officeart/2005/8/layout/list1"/>
    <dgm:cxn modelId="{D36C1334-399B-CD40-BF74-86DFA35FC18E}" srcId="{48F713D6-874B-4E4C-BED0-4C17EA4E5A75}" destId="{52D8E2F3-0364-9447-8045-B50D84D1A3C5}" srcOrd="0" destOrd="0" parTransId="{3BBB15D3-0673-B54F-869A-83E10D81859F}" sibTransId="{E665E21A-FA48-9F4E-A7F3-4B9DE7B62FDE}"/>
    <dgm:cxn modelId="{FEDDE33C-27CA-4874-8632-66F9BD08E82A}" type="presOf" srcId="{52DA1FB2-0F92-41BD-A3F8-BA1639050B7F}" destId="{6DEC4ABA-01BF-B445-B753-0C4747FBD7B7}" srcOrd="0" destOrd="1" presId="urn:microsoft.com/office/officeart/2005/8/layout/list1"/>
    <dgm:cxn modelId="{64CD1552-14D3-0240-BE13-DC3365155DF1}" srcId="{05D97896-9045-6849-A71D-8E42F9CC8889}" destId="{B5808C49-E0DE-7542-B5D0-D9EC2E960C7D}" srcOrd="0" destOrd="0" parTransId="{ED57B4FE-9BC4-6B43-83D1-815C64E0A98F}" sibTransId="{940E4135-6CB1-834A-9E54-009269C18648}"/>
    <dgm:cxn modelId="{3507DC74-BB1A-3747-A4EB-3A2F2AFF0C2A}" type="presOf" srcId="{139B28B7-98AE-2442-8242-E675E9F54483}" destId="{107712AD-F0E7-8045-90F3-AA033147F7E7}" srcOrd="0" destOrd="0" presId="urn:microsoft.com/office/officeart/2005/8/layout/list1"/>
    <dgm:cxn modelId="{F922DA78-D131-0F47-AF40-388712E08629}" type="presOf" srcId="{05D97896-9045-6849-A71D-8E42F9CC8889}" destId="{FDC1BDC8-9000-5F46-8ACC-75AD0D32A6E6}" srcOrd="1" destOrd="0" presId="urn:microsoft.com/office/officeart/2005/8/layout/list1"/>
    <dgm:cxn modelId="{E1BC0E8F-22B6-4C28-8BDF-DE0A7C5A6507}" srcId="{48F713D6-874B-4E4C-BED0-4C17EA4E5A75}" destId="{52DA1FB2-0F92-41BD-A3F8-BA1639050B7F}" srcOrd="1" destOrd="0" parTransId="{D4DDA88C-8FE0-4E5A-98BC-8A5D35E7CB1C}" sibTransId="{2F0B38AA-1E36-49C1-A6BA-7A26442E6431}"/>
    <dgm:cxn modelId="{FDE21C9D-5440-3A4D-91B6-9811B4727826}" type="presOf" srcId="{B5808C49-E0DE-7542-B5D0-D9EC2E960C7D}" destId="{CE8F6958-B957-B144-A963-026AA1D9ABDB}" srcOrd="0" destOrd="0" presId="urn:microsoft.com/office/officeart/2005/8/layout/list1"/>
    <dgm:cxn modelId="{BA406DA9-5E3B-234E-92DA-60FF57F51E5E}" type="presOf" srcId="{48F713D6-874B-4E4C-BED0-4C17EA4E5A75}" destId="{8A70A0D7-DCB4-7044-A1FB-0060A6DAA495}" srcOrd="0" destOrd="0" presId="urn:microsoft.com/office/officeart/2005/8/layout/list1"/>
    <dgm:cxn modelId="{7C7AEEB8-B765-4AE0-9F2A-31C70F1D695D}" srcId="{48F713D6-874B-4E4C-BED0-4C17EA4E5A75}" destId="{B7E7F9EA-047B-443C-82A2-1960B9D7E6AD}" srcOrd="2" destOrd="0" parTransId="{1ACFB1F7-95A2-426D-8A49-1571C5F1F42C}" sibTransId="{83A48230-6173-4F10-B73F-B0B13BAF915D}"/>
    <dgm:cxn modelId="{9608A0BF-149A-3849-A886-74DCC21A6D61}" type="presOf" srcId="{52D8E2F3-0364-9447-8045-B50D84D1A3C5}" destId="{6DEC4ABA-01BF-B445-B753-0C4747FBD7B7}" srcOrd="0" destOrd="0" presId="urn:microsoft.com/office/officeart/2005/8/layout/list1"/>
    <dgm:cxn modelId="{265A60CA-3996-454B-A4B6-62A5DAAFB9FF}" srcId="{139B28B7-98AE-2442-8242-E675E9F54483}" destId="{48F713D6-874B-4E4C-BED0-4C17EA4E5A75}" srcOrd="1" destOrd="0" parTransId="{96CC142D-14F2-674A-9021-3DF8879E9C4A}" sibTransId="{E145347D-5514-2E4A-A1B6-9274224E4EF8}"/>
    <dgm:cxn modelId="{67EDE6D2-41F2-4B48-BF69-5BC6B91D9E59}" srcId="{139B28B7-98AE-2442-8242-E675E9F54483}" destId="{05D97896-9045-6849-A71D-8E42F9CC8889}" srcOrd="0" destOrd="0" parTransId="{4FBC8B93-D39B-3A4A-9834-938935DE30F6}" sibTransId="{A56CA20B-A5A4-794C-8325-DEE151C474F6}"/>
    <dgm:cxn modelId="{0DCEC0F0-75DD-7B46-A340-BB5076C759F2}" type="presParOf" srcId="{107712AD-F0E7-8045-90F3-AA033147F7E7}" destId="{AEE58E27-7A3D-3149-A45C-4417D970092C}" srcOrd="0" destOrd="0" presId="urn:microsoft.com/office/officeart/2005/8/layout/list1"/>
    <dgm:cxn modelId="{3FF840F1-D0C1-0345-8316-B6BD8FC5C0ED}" type="presParOf" srcId="{AEE58E27-7A3D-3149-A45C-4417D970092C}" destId="{F5E844B0-FBE2-CC45-AE3A-9A7227D8BDE8}" srcOrd="0" destOrd="0" presId="urn:microsoft.com/office/officeart/2005/8/layout/list1"/>
    <dgm:cxn modelId="{84975D8C-195A-7743-9EB9-A04701409628}" type="presParOf" srcId="{AEE58E27-7A3D-3149-A45C-4417D970092C}" destId="{FDC1BDC8-9000-5F46-8ACC-75AD0D32A6E6}" srcOrd="1" destOrd="0" presId="urn:microsoft.com/office/officeart/2005/8/layout/list1"/>
    <dgm:cxn modelId="{121E2E05-6CAD-7A46-AC31-95961C47A225}" type="presParOf" srcId="{107712AD-F0E7-8045-90F3-AA033147F7E7}" destId="{4D8D5426-E3C7-C946-98DF-E74BE964C2E2}" srcOrd="1" destOrd="0" presId="urn:microsoft.com/office/officeart/2005/8/layout/list1"/>
    <dgm:cxn modelId="{4746712F-930B-EE4C-93A6-0CB02A0FFA9E}" type="presParOf" srcId="{107712AD-F0E7-8045-90F3-AA033147F7E7}" destId="{CE8F6958-B957-B144-A963-026AA1D9ABDB}" srcOrd="2" destOrd="0" presId="urn:microsoft.com/office/officeart/2005/8/layout/list1"/>
    <dgm:cxn modelId="{CE1BEA75-014B-7B4C-927B-505BFDA27C28}" type="presParOf" srcId="{107712AD-F0E7-8045-90F3-AA033147F7E7}" destId="{C74C5F1F-A135-474E-9880-01D44E0BEC53}" srcOrd="3" destOrd="0" presId="urn:microsoft.com/office/officeart/2005/8/layout/list1"/>
    <dgm:cxn modelId="{7255F264-5826-1F42-B0F6-E0E7947192DD}" type="presParOf" srcId="{107712AD-F0E7-8045-90F3-AA033147F7E7}" destId="{DFE5B9B3-FF9A-574B-8877-E07E2393154C}" srcOrd="4" destOrd="0" presId="urn:microsoft.com/office/officeart/2005/8/layout/list1"/>
    <dgm:cxn modelId="{2A6FCB4F-B8D8-B441-B940-E273D5B4E8F8}" type="presParOf" srcId="{DFE5B9B3-FF9A-574B-8877-E07E2393154C}" destId="{8A70A0D7-DCB4-7044-A1FB-0060A6DAA495}" srcOrd="0" destOrd="0" presId="urn:microsoft.com/office/officeart/2005/8/layout/list1"/>
    <dgm:cxn modelId="{4017949E-23D9-1049-AE63-F2273F6C5BFD}" type="presParOf" srcId="{DFE5B9B3-FF9A-574B-8877-E07E2393154C}" destId="{CBB73597-3D4A-344F-83D3-4018B604B205}" srcOrd="1" destOrd="0" presId="urn:microsoft.com/office/officeart/2005/8/layout/list1"/>
    <dgm:cxn modelId="{5864D3FE-BD13-C048-A38B-AB00DB380E9F}" type="presParOf" srcId="{107712AD-F0E7-8045-90F3-AA033147F7E7}" destId="{98101CFE-A5CF-C042-B9DA-C11C4EB719A1}" srcOrd="5" destOrd="0" presId="urn:microsoft.com/office/officeart/2005/8/layout/list1"/>
    <dgm:cxn modelId="{EA10431E-1D6E-AD4F-9236-5514B90E8B44}" type="presParOf" srcId="{107712AD-F0E7-8045-90F3-AA033147F7E7}" destId="{6DEC4ABA-01BF-B445-B753-0C4747FBD7B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325DEA0-0E54-48F5-BEDB-90F574AC5177}"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9776FFA4-5590-4D52-9FC1-912986FEC90A}">
      <dgm:prSet/>
      <dgm:spPr/>
      <dgm:t>
        <a:bodyPr/>
        <a:lstStyle/>
        <a:p>
          <a:r>
            <a:rPr lang="en-US" dirty="0">
              <a:latin typeface="Hind Vadodara" panose="020B0604020202020204" charset="0"/>
              <a:cs typeface="Hind Vadodara" panose="020B0604020202020204" charset="0"/>
            </a:rPr>
            <a:t>Academic achievement linked to social success, active engagement, &amp; effective teaching</a:t>
          </a:r>
        </a:p>
      </dgm:t>
    </dgm:pt>
    <dgm:pt modelId="{8E4528D7-70DC-460A-9E2C-3397E5EC80E8}" type="parTrans" cxnId="{A1E2E213-8450-407A-A614-EDEA4A8FB995}">
      <dgm:prSet/>
      <dgm:spPr/>
      <dgm:t>
        <a:bodyPr/>
        <a:lstStyle/>
        <a:p>
          <a:endParaRPr lang="en-US">
            <a:latin typeface="Hind Vadodara" panose="020B0604020202020204" charset="0"/>
            <a:cs typeface="Hind Vadodara" panose="020B0604020202020204" charset="0"/>
          </a:endParaRPr>
        </a:p>
      </dgm:t>
    </dgm:pt>
    <dgm:pt modelId="{D7D603C1-82AF-4CC2-997C-50F52BE3D0E1}" type="sibTrans" cxnId="{A1E2E213-8450-407A-A614-EDEA4A8FB995}">
      <dgm:prSet/>
      <dgm:spPr/>
      <dgm:t>
        <a:bodyPr/>
        <a:lstStyle/>
        <a:p>
          <a:endParaRPr lang="en-US">
            <a:latin typeface="Hind Vadodara" panose="020B0604020202020204" charset="0"/>
            <a:cs typeface="Hind Vadodara" panose="020B0604020202020204" charset="0"/>
          </a:endParaRPr>
        </a:p>
      </dgm:t>
    </dgm:pt>
    <dgm:pt modelId="{56CBEA87-C6E5-4617-B620-C6F505812380}">
      <dgm:prSet/>
      <dgm:spPr/>
      <dgm:t>
        <a:bodyPr/>
        <a:lstStyle/>
        <a:p>
          <a:r>
            <a:rPr lang="en-US" dirty="0">
              <a:latin typeface="Hind Vadodara" panose="020B0604020202020204" charset="0"/>
              <a:cs typeface="Hind Vadodara" panose="020B0604020202020204" charset="0"/>
            </a:rPr>
            <a:t>Good teaching is used as a behavior management strategy</a:t>
          </a:r>
        </a:p>
      </dgm:t>
    </dgm:pt>
    <dgm:pt modelId="{43BEAD2D-2291-43A3-A998-0160BBEC2849}" type="parTrans" cxnId="{76D4BB76-64F9-4D9E-8BD8-BDDCEBC77002}">
      <dgm:prSet/>
      <dgm:spPr/>
      <dgm:t>
        <a:bodyPr/>
        <a:lstStyle/>
        <a:p>
          <a:endParaRPr lang="en-US">
            <a:latin typeface="Hind Vadodara" panose="020B0604020202020204" charset="0"/>
            <a:cs typeface="Hind Vadodara" panose="020B0604020202020204" charset="0"/>
          </a:endParaRPr>
        </a:p>
      </dgm:t>
    </dgm:pt>
    <dgm:pt modelId="{108A7C57-5CD0-456C-95FE-BA6C6FA63259}" type="sibTrans" cxnId="{76D4BB76-64F9-4D9E-8BD8-BDDCEBC77002}">
      <dgm:prSet/>
      <dgm:spPr/>
      <dgm:t>
        <a:bodyPr/>
        <a:lstStyle/>
        <a:p>
          <a:endParaRPr lang="en-US">
            <a:latin typeface="Hind Vadodara" panose="020B0604020202020204" charset="0"/>
            <a:cs typeface="Hind Vadodara" panose="020B0604020202020204" charset="0"/>
          </a:endParaRPr>
        </a:p>
      </dgm:t>
    </dgm:pt>
    <dgm:pt modelId="{B092D8C8-DD89-41E1-902F-5D4FAC6929DA}">
      <dgm:prSet/>
      <dgm:spPr/>
      <dgm:t>
        <a:bodyPr/>
        <a:lstStyle/>
        <a:p>
          <a:r>
            <a:rPr lang="en-US" dirty="0">
              <a:latin typeface="Hind Vadodara" panose="020B0604020202020204" charset="0"/>
              <a:cs typeface="Hind Vadodara" panose="020B0604020202020204" charset="0"/>
            </a:rPr>
            <a:t>Behavior management is used as an instructional management strategy</a:t>
          </a:r>
        </a:p>
      </dgm:t>
    </dgm:pt>
    <dgm:pt modelId="{6CB7D956-18F5-4308-B333-4F79B6D80BC8}" type="parTrans" cxnId="{32EE2720-31A1-45A6-ACC0-DA278E0BA6F3}">
      <dgm:prSet/>
      <dgm:spPr/>
      <dgm:t>
        <a:bodyPr/>
        <a:lstStyle/>
        <a:p>
          <a:endParaRPr lang="en-US">
            <a:latin typeface="Hind Vadodara" panose="020B0604020202020204" charset="0"/>
            <a:cs typeface="Hind Vadodara" panose="020B0604020202020204" charset="0"/>
          </a:endParaRPr>
        </a:p>
      </dgm:t>
    </dgm:pt>
    <dgm:pt modelId="{84025D22-933D-4D92-A0F2-A5E55C93A52E}" type="sibTrans" cxnId="{32EE2720-31A1-45A6-ACC0-DA278E0BA6F3}">
      <dgm:prSet/>
      <dgm:spPr/>
      <dgm:t>
        <a:bodyPr/>
        <a:lstStyle/>
        <a:p>
          <a:endParaRPr lang="en-US">
            <a:latin typeface="Hind Vadodara" panose="020B0604020202020204" charset="0"/>
            <a:cs typeface="Hind Vadodara" panose="020B0604020202020204" charset="0"/>
          </a:endParaRPr>
        </a:p>
      </dgm:t>
    </dgm:pt>
    <dgm:pt modelId="{7A57CE8E-F28A-428A-B10D-247C3A79E6A7}">
      <dgm:prSet/>
      <dgm:spPr/>
      <dgm:t>
        <a:bodyPr/>
        <a:lstStyle/>
        <a:p>
          <a:r>
            <a:rPr lang="en-US" b="0" i="0" baseline="0" dirty="0">
              <a:latin typeface="Hind Vadodara" panose="020B0604020202020204" charset="0"/>
              <a:cs typeface="Hind Vadodara" panose="020B0604020202020204" charset="0"/>
            </a:rPr>
            <a:t>3-tiered prevention logic applied to classroom context</a:t>
          </a:r>
          <a:endParaRPr lang="en-US" dirty="0">
            <a:latin typeface="Hind Vadodara" panose="020B0604020202020204" charset="0"/>
            <a:cs typeface="Hind Vadodara" panose="020B0604020202020204" charset="0"/>
          </a:endParaRPr>
        </a:p>
      </dgm:t>
    </dgm:pt>
    <dgm:pt modelId="{8FB69047-C909-4C32-8464-8CC6A83D0415}" type="parTrans" cxnId="{46443396-85CC-4445-B218-3DCC93D17E67}">
      <dgm:prSet/>
      <dgm:spPr/>
      <dgm:t>
        <a:bodyPr/>
        <a:lstStyle/>
        <a:p>
          <a:endParaRPr lang="en-US">
            <a:latin typeface="Hind Vadodara" panose="020B0604020202020204" charset="0"/>
            <a:cs typeface="Hind Vadodara" panose="020B0604020202020204" charset="0"/>
          </a:endParaRPr>
        </a:p>
      </dgm:t>
    </dgm:pt>
    <dgm:pt modelId="{95350C71-29B1-4E23-B07C-71D0090245C7}" type="sibTrans" cxnId="{46443396-85CC-4445-B218-3DCC93D17E67}">
      <dgm:prSet/>
      <dgm:spPr/>
      <dgm:t>
        <a:bodyPr/>
        <a:lstStyle/>
        <a:p>
          <a:endParaRPr lang="en-US">
            <a:latin typeface="Hind Vadodara" panose="020B0604020202020204" charset="0"/>
            <a:cs typeface="Hind Vadodara" panose="020B0604020202020204" charset="0"/>
          </a:endParaRPr>
        </a:p>
      </dgm:t>
    </dgm:pt>
    <dgm:pt modelId="{1030981B-E399-468B-AD6B-A5170D289288}">
      <dgm:prSet/>
      <dgm:spPr/>
      <dgm:t>
        <a:bodyPr/>
        <a:lstStyle/>
        <a:p>
          <a:r>
            <a:rPr lang="en-US" b="0" i="0" baseline="0" dirty="0">
              <a:latin typeface="Hind Vadodara" panose="020B0604020202020204" charset="0"/>
              <a:cs typeface="Hind Vadodara" panose="020B0604020202020204" charset="0"/>
            </a:rPr>
            <a:t>Classroom management linked to school-wide behavior support</a:t>
          </a:r>
          <a:endParaRPr lang="en-US" dirty="0">
            <a:latin typeface="Hind Vadodara" panose="020B0604020202020204" charset="0"/>
            <a:cs typeface="Hind Vadodara" panose="020B0604020202020204" charset="0"/>
          </a:endParaRPr>
        </a:p>
      </dgm:t>
    </dgm:pt>
    <dgm:pt modelId="{E9F587C5-E3D9-4AEE-922A-FD4E1800274A}" type="parTrans" cxnId="{C4983F88-6064-4A92-9043-C435B1F6A6E1}">
      <dgm:prSet/>
      <dgm:spPr/>
      <dgm:t>
        <a:bodyPr/>
        <a:lstStyle/>
        <a:p>
          <a:endParaRPr lang="en-US">
            <a:latin typeface="Hind Vadodara" panose="020B0604020202020204" charset="0"/>
            <a:cs typeface="Hind Vadodara" panose="020B0604020202020204" charset="0"/>
          </a:endParaRPr>
        </a:p>
      </dgm:t>
    </dgm:pt>
    <dgm:pt modelId="{0B09BEE2-9B1E-4077-A321-F5D46BD01450}" type="sibTrans" cxnId="{C4983F88-6064-4A92-9043-C435B1F6A6E1}">
      <dgm:prSet/>
      <dgm:spPr/>
      <dgm:t>
        <a:bodyPr/>
        <a:lstStyle/>
        <a:p>
          <a:endParaRPr lang="en-US">
            <a:latin typeface="Hind Vadodara" panose="020B0604020202020204" charset="0"/>
            <a:cs typeface="Hind Vadodara" panose="020B0604020202020204" charset="0"/>
          </a:endParaRPr>
        </a:p>
      </dgm:t>
    </dgm:pt>
    <dgm:pt modelId="{97F12990-99BE-4F3F-AA30-CBF9CAF74BA4}">
      <dgm:prSet/>
      <dgm:spPr/>
      <dgm:t>
        <a:bodyPr/>
        <a:lstStyle/>
        <a:p>
          <a:r>
            <a:rPr lang="en-US" dirty="0">
              <a:latin typeface="Hind Vadodara" panose="020B0604020202020204" charset="0"/>
              <a:cs typeface="Hind Vadodara" panose="020B0604020202020204" charset="0"/>
            </a:rPr>
            <a:t>Classroom routines have been taught, practiced, &amp; reinforced regularly</a:t>
          </a:r>
        </a:p>
      </dgm:t>
    </dgm:pt>
    <dgm:pt modelId="{B184693A-8933-48FD-8BE8-A278D0CBE71F}" type="parTrans" cxnId="{921F043E-07C7-4EF8-BBA5-9178193287D1}">
      <dgm:prSet/>
      <dgm:spPr/>
      <dgm:t>
        <a:bodyPr/>
        <a:lstStyle/>
        <a:p>
          <a:endParaRPr lang="en-US">
            <a:latin typeface="Hind Vadodara" panose="020B0604020202020204" charset="0"/>
            <a:cs typeface="Hind Vadodara" panose="020B0604020202020204" charset="0"/>
          </a:endParaRPr>
        </a:p>
      </dgm:t>
    </dgm:pt>
    <dgm:pt modelId="{C924B1D0-6308-48B5-8B92-BD700F4DE102}" type="sibTrans" cxnId="{921F043E-07C7-4EF8-BBA5-9178193287D1}">
      <dgm:prSet/>
      <dgm:spPr/>
      <dgm:t>
        <a:bodyPr/>
        <a:lstStyle/>
        <a:p>
          <a:endParaRPr lang="en-US">
            <a:latin typeface="Hind Vadodara" panose="020B0604020202020204" charset="0"/>
            <a:cs typeface="Hind Vadodara" panose="020B0604020202020204" charset="0"/>
          </a:endParaRPr>
        </a:p>
      </dgm:t>
    </dgm:pt>
    <dgm:pt modelId="{240B350D-26C8-4B08-ACA8-1A17BFB255FD}">
      <dgm:prSet/>
      <dgm:spPr/>
      <dgm:t>
        <a:bodyPr/>
        <a:lstStyle/>
        <a:p>
          <a:r>
            <a:rPr lang="en-US" dirty="0">
              <a:latin typeface="Hind Vadodara" panose="020B0604020202020204" charset="0"/>
              <a:cs typeface="Hind Vadodara" panose="020B0604020202020204" charset="0"/>
            </a:rPr>
            <a:t>School-wide support systems used to sustain effective classroom management strategies</a:t>
          </a:r>
        </a:p>
      </dgm:t>
    </dgm:pt>
    <dgm:pt modelId="{4714445A-2CE9-4962-9B7A-203CC3DDBF1F}" type="parTrans" cxnId="{90E322DD-A911-418E-B44C-001E1DB9B27F}">
      <dgm:prSet/>
      <dgm:spPr/>
      <dgm:t>
        <a:bodyPr/>
        <a:lstStyle/>
        <a:p>
          <a:endParaRPr lang="en-US">
            <a:latin typeface="Hind Vadodara" panose="020B0604020202020204" charset="0"/>
            <a:cs typeface="Hind Vadodara" panose="020B0604020202020204" charset="0"/>
          </a:endParaRPr>
        </a:p>
      </dgm:t>
    </dgm:pt>
    <dgm:pt modelId="{03C0FD0E-D613-4E9A-819D-B7EA345A9D5A}" type="sibTrans" cxnId="{90E322DD-A911-418E-B44C-001E1DB9B27F}">
      <dgm:prSet/>
      <dgm:spPr/>
      <dgm:t>
        <a:bodyPr/>
        <a:lstStyle/>
        <a:p>
          <a:endParaRPr lang="en-US">
            <a:latin typeface="Hind Vadodara" panose="020B0604020202020204" charset="0"/>
            <a:cs typeface="Hind Vadodara" panose="020B0604020202020204" charset="0"/>
          </a:endParaRPr>
        </a:p>
      </dgm:t>
    </dgm:pt>
    <dgm:pt modelId="{5EA1C077-FAF7-41BF-B6A2-1D9845DAC0A4}">
      <dgm:prSet/>
      <dgm:spPr/>
      <dgm:t>
        <a:bodyPr/>
        <a:lstStyle/>
        <a:p>
          <a:r>
            <a:rPr lang="en-US" dirty="0">
              <a:latin typeface="Hind Vadodara" panose="020B0604020202020204" charset="0"/>
              <a:cs typeface="Hind Vadodara" panose="020B0604020202020204" charset="0"/>
            </a:rPr>
            <a:t>Data-based progress monitoring &amp; action planning</a:t>
          </a:r>
        </a:p>
      </dgm:t>
    </dgm:pt>
    <dgm:pt modelId="{D48FAD24-53F1-4E06-9FEE-400A2B16A55B}" type="parTrans" cxnId="{277CBAC7-D684-4D7C-A9C0-4811DDD4AA25}">
      <dgm:prSet/>
      <dgm:spPr/>
      <dgm:t>
        <a:bodyPr/>
        <a:lstStyle/>
        <a:p>
          <a:endParaRPr lang="en-US">
            <a:latin typeface="Hind Vadodara" panose="020B0604020202020204" charset="0"/>
            <a:cs typeface="Hind Vadodara" panose="020B0604020202020204" charset="0"/>
          </a:endParaRPr>
        </a:p>
      </dgm:t>
    </dgm:pt>
    <dgm:pt modelId="{B02BB7F5-3862-49A2-80DA-F63802A10AD4}" type="sibTrans" cxnId="{277CBAC7-D684-4D7C-A9C0-4811DDD4AA25}">
      <dgm:prSet/>
      <dgm:spPr/>
      <dgm:t>
        <a:bodyPr/>
        <a:lstStyle/>
        <a:p>
          <a:endParaRPr lang="en-US">
            <a:latin typeface="Hind Vadodara" panose="020B0604020202020204" charset="0"/>
            <a:cs typeface="Hind Vadodara" panose="020B0604020202020204" charset="0"/>
          </a:endParaRPr>
        </a:p>
      </dgm:t>
    </dgm:pt>
    <dgm:pt modelId="{F6902ABE-72A6-4B2A-8CB3-3C9B3BF31E39}">
      <dgm:prSet/>
      <dgm:spPr/>
      <dgm:t>
        <a:bodyPr/>
        <a:lstStyle/>
        <a:p>
          <a:r>
            <a:rPr lang="en-US" dirty="0">
              <a:latin typeface="Hind Vadodara" panose="020B0604020202020204" charset="0"/>
              <a:cs typeface="Hind Vadodara" panose="020B0604020202020204" charset="0"/>
            </a:rPr>
            <a:t>Regular review of accuracy of intervention implementation</a:t>
          </a:r>
        </a:p>
      </dgm:t>
    </dgm:pt>
    <dgm:pt modelId="{1C6AC91A-219C-4340-97BA-EC70A7DC8F21}" type="parTrans" cxnId="{CE2BD2ED-737C-4262-AB40-E90FF59D83BA}">
      <dgm:prSet/>
      <dgm:spPr/>
      <dgm:t>
        <a:bodyPr/>
        <a:lstStyle/>
        <a:p>
          <a:endParaRPr lang="en-US">
            <a:latin typeface="Hind Vadodara" panose="020B0604020202020204" charset="0"/>
            <a:cs typeface="Hind Vadodara" panose="020B0604020202020204" charset="0"/>
          </a:endParaRPr>
        </a:p>
      </dgm:t>
    </dgm:pt>
    <dgm:pt modelId="{3517F8FE-6978-4EEC-96D2-A0ECD4FD8413}" type="sibTrans" cxnId="{CE2BD2ED-737C-4262-AB40-E90FF59D83BA}">
      <dgm:prSet/>
      <dgm:spPr/>
      <dgm:t>
        <a:bodyPr/>
        <a:lstStyle/>
        <a:p>
          <a:endParaRPr lang="en-US">
            <a:latin typeface="Hind Vadodara" panose="020B0604020202020204" charset="0"/>
            <a:cs typeface="Hind Vadodara" panose="020B0604020202020204" charset="0"/>
          </a:endParaRPr>
        </a:p>
      </dgm:t>
    </dgm:pt>
    <dgm:pt modelId="{FAF55370-9FAA-4CD5-A9AF-E7586D9A938C}" type="pres">
      <dgm:prSet presAssocID="{C325DEA0-0E54-48F5-BEDB-90F574AC5177}" presName="diagram" presStyleCnt="0">
        <dgm:presLayoutVars>
          <dgm:dir/>
          <dgm:resizeHandles val="exact"/>
        </dgm:presLayoutVars>
      </dgm:prSet>
      <dgm:spPr/>
    </dgm:pt>
    <dgm:pt modelId="{41AEEB36-031C-4DE6-BB2B-FA67FC4C412A}" type="pres">
      <dgm:prSet presAssocID="{9776FFA4-5590-4D52-9FC1-912986FEC90A}" presName="node" presStyleLbl="node1" presStyleIdx="0" presStyleCnt="9">
        <dgm:presLayoutVars>
          <dgm:bulletEnabled val="1"/>
        </dgm:presLayoutVars>
      </dgm:prSet>
      <dgm:spPr/>
    </dgm:pt>
    <dgm:pt modelId="{241089E1-7E53-4F93-BE9B-69CC7370BA4E}" type="pres">
      <dgm:prSet presAssocID="{D7D603C1-82AF-4CC2-997C-50F52BE3D0E1}" presName="sibTrans" presStyleCnt="0"/>
      <dgm:spPr/>
    </dgm:pt>
    <dgm:pt modelId="{1CFE8875-C474-4707-B010-DD865563E71D}" type="pres">
      <dgm:prSet presAssocID="{56CBEA87-C6E5-4617-B620-C6F505812380}" presName="node" presStyleLbl="node1" presStyleIdx="1" presStyleCnt="9">
        <dgm:presLayoutVars>
          <dgm:bulletEnabled val="1"/>
        </dgm:presLayoutVars>
      </dgm:prSet>
      <dgm:spPr/>
    </dgm:pt>
    <dgm:pt modelId="{40E3770A-FD54-4CE7-8BED-DF8EAC1F6F25}" type="pres">
      <dgm:prSet presAssocID="{108A7C57-5CD0-456C-95FE-BA6C6FA63259}" presName="sibTrans" presStyleCnt="0"/>
      <dgm:spPr/>
    </dgm:pt>
    <dgm:pt modelId="{FFD71594-E8EC-40A6-A79D-527357F16BB2}" type="pres">
      <dgm:prSet presAssocID="{B092D8C8-DD89-41E1-902F-5D4FAC6929DA}" presName="node" presStyleLbl="node1" presStyleIdx="2" presStyleCnt="9">
        <dgm:presLayoutVars>
          <dgm:bulletEnabled val="1"/>
        </dgm:presLayoutVars>
      </dgm:prSet>
      <dgm:spPr/>
    </dgm:pt>
    <dgm:pt modelId="{81237E10-B695-45C9-9BF4-0C42C8077FAD}" type="pres">
      <dgm:prSet presAssocID="{84025D22-933D-4D92-A0F2-A5E55C93A52E}" presName="sibTrans" presStyleCnt="0"/>
      <dgm:spPr/>
    </dgm:pt>
    <dgm:pt modelId="{2340B148-BBB2-4F90-9FA3-1438D45A268F}" type="pres">
      <dgm:prSet presAssocID="{7A57CE8E-F28A-428A-B10D-247C3A79E6A7}" presName="node" presStyleLbl="node1" presStyleIdx="3" presStyleCnt="9">
        <dgm:presLayoutVars>
          <dgm:bulletEnabled val="1"/>
        </dgm:presLayoutVars>
      </dgm:prSet>
      <dgm:spPr/>
    </dgm:pt>
    <dgm:pt modelId="{8EAE81CB-D0D5-4933-9F5E-434FC4B768E1}" type="pres">
      <dgm:prSet presAssocID="{95350C71-29B1-4E23-B07C-71D0090245C7}" presName="sibTrans" presStyleCnt="0"/>
      <dgm:spPr/>
    </dgm:pt>
    <dgm:pt modelId="{1322F518-7E2F-4686-8859-32B45A6E87DA}" type="pres">
      <dgm:prSet presAssocID="{1030981B-E399-468B-AD6B-A5170D289288}" presName="node" presStyleLbl="node1" presStyleIdx="4" presStyleCnt="9">
        <dgm:presLayoutVars>
          <dgm:bulletEnabled val="1"/>
        </dgm:presLayoutVars>
      </dgm:prSet>
      <dgm:spPr/>
    </dgm:pt>
    <dgm:pt modelId="{FF2EE0BD-EC8D-48D8-842D-AB6A5ADA14F5}" type="pres">
      <dgm:prSet presAssocID="{0B09BEE2-9B1E-4077-A321-F5D46BD01450}" presName="sibTrans" presStyleCnt="0"/>
      <dgm:spPr/>
    </dgm:pt>
    <dgm:pt modelId="{A43E36EA-5991-4C92-BBC7-C2312E9BEB5F}" type="pres">
      <dgm:prSet presAssocID="{97F12990-99BE-4F3F-AA30-CBF9CAF74BA4}" presName="node" presStyleLbl="node1" presStyleIdx="5" presStyleCnt="9">
        <dgm:presLayoutVars>
          <dgm:bulletEnabled val="1"/>
        </dgm:presLayoutVars>
      </dgm:prSet>
      <dgm:spPr/>
    </dgm:pt>
    <dgm:pt modelId="{A7D7AB22-A904-4269-AB8B-76B0769B68FD}" type="pres">
      <dgm:prSet presAssocID="{C924B1D0-6308-48B5-8B92-BD700F4DE102}" presName="sibTrans" presStyleCnt="0"/>
      <dgm:spPr/>
    </dgm:pt>
    <dgm:pt modelId="{7B1CC53C-AFFD-4796-A297-15E921C9B0A0}" type="pres">
      <dgm:prSet presAssocID="{240B350D-26C8-4B08-ACA8-1A17BFB255FD}" presName="node" presStyleLbl="node1" presStyleIdx="6" presStyleCnt="9">
        <dgm:presLayoutVars>
          <dgm:bulletEnabled val="1"/>
        </dgm:presLayoutVars>
      </dgm:prSet>
      <dgm:spPr/>
    </dgm:pt>
    <dgm:pt modelId="{6D5E5B42-566D-409D-BF35-88A48C8660F0}" type="pres">
      <dgm:prSet presAssocID="{03C0FD0E-D613-4E9A-819D-B7EA345A9D5A}" presName="sibTrans" presStyleCnt="0"/>
      <dgm:spPr/>
    </dgm:pt>
    <dgm:pt modelId="{A1B5A9DD-1638-41D8-AAA9-5B0A73A03408}" type="pres">
      <dgm:prSet presAssocID="{5EA1C077-FAF7-41BF-B6A2-1D9845DAC0A4}" presName="node" presStyleLbl="node1" presStyleIdx="7" presStyleCnt="9">
        <dgm:presLayoutVars>
          <dgm:bulletEnabled val="1"/>
        </dgm:presLayoutVars>
      </dgm:prSet>
      <dgm:spPr/>
    </dgm:pt>
    <dgm:pt modelId="{7A7A9539-85EE-4E55-A8F7-20015BBAC83E}" type="pres">
      <dgm:prSet presAssocID="{B02BB7F5-3862-49A2-80DA-F63802A10AD4}" presName="sibTrans" presStyleCnt="0"/>
      <dgm:spPr/>
    </dgm:pt>
    <dgm:pt modelId="{66D8DF8B-E68F-4593-A9AF-063B4AB61FC8}" type="pres">
      <dgm:prSet presAssocID="{F6902ABE-72A6-4B2A-8CB3-3C9B3BF31E39}" presName="node" presStyleLbl="node1" presStyleIdx="8" presStyleCnt="9">
        <dgm:presLayoutVars>
          <dgm:bulletEnabled val="1"/>
        </dgm:presLayoutVars>
      </dgm:prSet>
      <dgm:spPr/>
    </dgm:pt>
  </dgm:ptLst>
  <dgm:cxnLst>
    <dgm:cxn modelId="{17B06D00-C3FD-4C81-BD7C-022F5EFFC965}" type="presOf" srcId="{1030981B-E399-468B-AD6B-A5170D289288}" destId="{1322F518-7E2F-4686-8859-32B45A6E87DA}" srcOrd="0" destOrd="0" presId="urn:microsoft.com/office/officeart/2005/8/layout/default"/>
    <dgm:cxn modelId="{20D42A0C-4CF9-4D18-89AC-81AF69854B76}" type="presOf" srcId="{F6902ABE-72A6-4B2A-8CB3-3C9B3BF31E39}" destId="{66D8DF8B-E68F-4593-A9AF-063B4AB61FC8}" srcOrd="0" destOrd="0" presId="urn:microsoft.com/office/officeart/2005/8/layout/default"/>
    <dgm:cxn modelId="{A1E2E213-8450-407A-A614-EDEA4A8FB995}" srcId="{C325DEA0-0E54-48F5-BEDB-90F574AC5177}" destId="{9776FFA4-5590-4D52-9FC1-912986FEC90A}" srcOrd="0" destOrd="0" parTransId="{8E4528D7-70DC-460A-9E2C-3397E5EC80E8}" sibTransId="{D7D603C1-82AF-4CC2-997C-50F52BE3D0E1}"/>
    <dgm:cxn modelId="{DB483C19-B4A2-41DC-865D-F3EE43AFEFAD}" type="presOf" srcId="{C325DEA0-0E54-48F5-BEDB-90F574AC5177}" destId="{FAF55370-9FAA-4CD5-A9AF-E7586D9A938C}" srcOrd="0" destOrd="0" presId="urn:microsoft.com/office/officeart/2005/8/layout/default"/>
    <dgm:cxn modelId="{32EE2720-31A1-45A6-ACC0-DA278E0BA6F3}" srcId="{C325DEA0-0E54-48F5-BEDB-90F574AC5177}" destId="{B092D8C8-DD89-41E1-902F-5D4FAC6929DA}" srcOrd="2" destOrd="0" parTransId="{6CB7D956-18F5-4308-B333-4F79B6D80BC8}" sibTransId="{84025D22-933D-4D92-A0F2-A5E55C93A52E}"/>
    <dgm:cxn modelId="{921F043E-07C7-4EF8-BBA5-9178193287D1}" srcId="{C325DEA0-0E54-48F5-BEDB-90F574AC5177}" destId="{97F12990-99BE-4F3F-AA30-CBF9CAF74BA4}" srcOrd="5" destOrd="0" parTransId="{B184693A-8933-48FD-8BE8-A278D0CBE71F}" sibTransId="{C924B1D0-6308-48B5-8B92-BD700F4DE102}"/>
    <dgm:cxn modelId="{E3969260-4702-45CA-B8D9-4B00D2F7E372}" type="presOf" srcId="{9776FFA4-5590-4D52-9FC1-912986FEC90A}" destId="{41AEEB36-031C-4DE6-BB2B-FA67FC4C412A}" srcOrd="0" destOrd="0" presId="urn:microsoft.com/office/officeart/2005/8/layout/default"/>
    <dgm:cxn modelId="{76D4BB76-64F9-4D9E-8BD8-BDDCEBC77002}" srcId="{C325DEA0-0E54-48F5-BEDB-90F574AC5177}" destId="{56CBEA87-C6E5-4617-B620-C6F505812380}" srcOrd="1" destOrd="0" parTransId="{43BEAD2D-2291-43A3-A998-0160BBEC2849}" sibTransId="{108A7C57-5CD0-456C-95FE-BA6C6FA63259}"/>
    <dgm:cxn modelId="{C4983F88-6064-4A92-9043-C435B1F6A6E1}" srcId="{C325DEA0-0E54-48F5-BEDB-90F574AC5177}" destId="{1030981B-E399-468B-AD6B-A5170D289288}" srcOrd="4" destOrd="0" parTransId="{E9F587C5-E3D9-4AEE-922A-FD4E1800274A}" sibTransId="{0B09BEE2-9B1E-4077-A321-F5D46BD01450}"/>
    <dgm:cxn modelId="{46443396-85CC-4445-B218-3DCC93D17E67}" srcId="{C325DEA0-0E54-48F5-BEDB-90F574AC5177}" destId="{7A57CE8E-F28A-428A-B10D-247C3A79E6A7}" srcOrd="3" destOrd="0" parTransId="{8FB69047-C909-4C32-8464-8CC6A83D0415}" sibTransId="{95350C71-29B1-4E23-B07C-71D0090245C7}"/>
    <dgm:cxn modelId="{1D7165AF-97C2-4FB3-A46C-6F31260C292D}" type="presOf" srcId="{B092D8C8-DD89-41E1-902F-5D4FAC6929DA}" destId="{FFD71594-E8EC-40A6-A79D-527357F16BB2}" srcOrd="0" destOrd="0" presId="urn:microsoft.com/office/officeart/2005/8/layout/default"/>
    <dgm:cxn modelId="{93A6B5BF-8A91-4BE0-A938-F89E10964ABC}" type="presOf" srcId="{5EA1C077-FAF7-41BF-B6A2-1D9845DAC0A4}" destId="{A1B5A9DD-1638-41D8-AAA9-5B0A73A03408}" srcOrd="0" destOrd="0" presId="urn:microsoft.com/office/officeart/2005/8/layout/default"/>
    <dgm:cxn modelId="{33526AC0-A863-44DB-9EE1-7EE2F1062C9B}" type="presOf" srcId="{7A57CE8E-F28A-428A-B10D-247C3A79E6A7}" destId="{2340B148-BBB2-4F90-9FA3-1438D45A268F}" srcOrd="0" destOrd="0" presId="urn:microsoft.com/office/officeart/2005/8/layout/default"/>
    <dgm:cxn modelId="{277CBAC7-D684-4D7C-A9C0-4811DDD4AA25}" srcId="{C325DEA0-0E54-48F5-BEDB-90F574AC5177}" destId="{5EA1C077-FAF7-41BF-B6A2-1D9845DAC0A4}" srcOrd="7" destOrd="0" parTransId="{D48FAD24-53F1-4E06-9FEE-400A2B16A55B}" sibTransId="{B02BB7F5-3862-49A2-80DA-F63802A10AD4}"/>
    <dgm:cxn modelId="{D8B20DC8-D5B3-4E46-B44A-15E1DAC52534}" type="presOf" srcId="{56CBEA87-C6E5-4617-B620-C6F505812380}" destId="{1CFE8875-C474-4707-B010-DD865563E71D}" srcOrd="0" destOrd="0" presId="urn:microsoft.com/office/officeart/2005/8/layout/default"/>
    <dgm:cxn modelId="{41477FD8-0AB0-441E-8FA6-1AB64D511557}" type="presOf" srcId="{97F12990-99BE-4F3F-AA30-CBF9CAF74BA4}" destId="{A43E36EA-5991-4C92-BBC7-C2312E9BEB5F}" srcOrd="0" destOrd="0" presId="urn:microsoft.com/office/officeart/2005/8/layout/default"/>
    <dgm:cxn modelId="{90E322DD-A911-418E-B44C-001E1DB9B27F}" srcId="{C325DEA0-0E54-48F5-BEDB-90F574AC5177}" destId="{240B350D-26C8-4B08-ACA8-1A17BFB255FD}" srcOrd="6" destOrd="0" parTransId="{4714445A-2CE9-4962-9B7A-203CC3DDBF1F}" sibTransId="{03C0FD0E-D613-4E9A-819D-B7EA345A9D5A}"/>
    <dgm:cxn modelId="{B1F667E9-10AA-427F-832A-1262FFCD2A75}" type="presOf" srcId="{240B350D-26C8-4B08-ACA8-1A17BFB255FD}" destId="{7B1CC53C-AFFD-4796-A297-15E921C9B0A0}" srcOrd="0" destOrd="0" presId="urn:microsoft.com/office/officeart/2005/8/layout/default"/>
    <dgm:cxn modelId="{CE2BD2ED-737C-4262-AB40-E90FF59D83BA}" srcId="{C325DEA0-0E54-48F5-BEDB-90F574AC5177}" destId="{F6902ABE-72A6-4B2A-8CB3-3C9B3BF31E39}" srcOrd="8" destOrd="0" parTransId="{1C6AC91A-219C-4340-97BA-EC70A7DC8F21}" sibTransId="{3517F8FE-6978-4EEC-96D2-A0ECD4FD8413}"/>
    <dgm:cxn modelId="{86D6DA17-3DC3-4B63-BC8B-8B51A4DF17DB}" type="presParOf" srcId="{FAF55370-9FAA-4CD5-A9AF-E7586D9A938C}" destId="{41AEEB36-031C-4DE6-BB2B-FA67FC4C412A}" srcOrd="0" destOrd="0" presId="urn:microsoft.com/office/officeart/2005/8/layout/default"/>
    <dgm:cxn modelId="{4CD164DE-D08E-4F0A-972D-22D19FE44EA0}" type="presParOf" srcId="{FAF55370-9FAA-4CD5-A9AF-E7586D9A938C}" destId="{241089E1-7E53-4F93-BE9B-69CC7370BA4E}" srcOrd="1" destOrd="0" presId="urn:microsoft.com/office/officeart/2005/8/layout/default"/>
    <dgm:cxn modelId="{EED5496D-ED8E-495D-B70B-BC12C64C6329}" type="presParOf" srcId="{FAF55370-9FAA-4CD5-A9AF-E7586D9A938C}" destId="{1CFE8875-C474-4707-B010-DD865563E71D}" srcOrd="2" destOrd="0" presId="urn:microsoft.com/office/officeart/2005/8/layout/default"/>
    <dgm:cxn modelId="{A452792D-BF62-4F83-BD27-B52BDF0654F7}" type="presParOf" srcId="{FAF55370-9FAA-4CD5-A9AF-E7586D9A938C}" destId="{40E3770A-FD54-4CE7-8BED-DF8EAC1F6F25}" srcOrd="3" destOrd="0" presId="urn:microsoft.com/office/officeart/2005/8/layout/default"/>
    <dgm:cxn modelId="{53409A30-A25E-4A14-99E4-E7CB33FA8AE2}" type="presParOf" srcId="{FAF55370-9FAA-4CD5-A9AF-E7586D9A938C}" destId="{FFD71594-E8EC-40A6-A79D-527357F16BB2}" srcOrd="4" destOrd="0" presId="urn:microsoft.com/office/officeart/2005/8/layout/default"/>
    <dgm:cxn modelId="{0E561AB2-884F-4ED3-A118-AB979389327F}" type="presParOf" srcId="{FAF55370-9FAA-4CD5-A9AF-E7586D9A938C}" destId="{81237E10-B695-45C9-9BF4-0C42C8077FAD}" srcOrd="5" destOrd="0" presId="urn:microsoft.com/office/officeart/2005/8/layout/default"/>
    <dgm:cxn modelId="{467E6F2B-EF0B-4AB9-93B9-C744E71E66FC}" type="presParOf" srcId="{FAF55370-9FAA-4CD5-A9AF-E7586D9A938C}" destId="{2340B148-BBB2-4F90-9FA3-1438D45A268F}" srcOrd="6" destOrd="0" presId="urn:microsoft.com/office/officeart/2005/8/layout/default"/>
    <dgm:cxn modelId="{2FEE9ACC-9205-4CEF-B4FB-A176254E0530}" type="presParOf" srcId="{FAF55370-9FAA-4CD5-A9AF-E7586D9A938C}" destId="{8EAE81CB-D0D5-4933-9F5E-434FC4B768E1}" srcOrd="7" destOrd="0" presId="urn:microsoft.com/office/officeart/2005/8/layout/default"/>
    <dgm:cxn modelId="{1CA70EB6-06C4-4A32-B079-F21DEA611E1D}" type="presParOf" srcId="{FAF55370-9FAA-4CD5-A9AF-E7586D9A938C}" destId="{1322F518-7E2F-4686-8859-32B45A6E87DA}" srcOrd="8" destOrd="0" presId="urn:microsoft.com/office/officeart/2005/8/layout/default"/>
    <dgm:cxn modelId="{3F61B28C-371A-44EF-927A-1FDE30B33E68}" type="presParOf" srcId="{FAF55370-9FAA-4CD5-A9AF-E7586D9A938C}" destId="{FF2EE0BD-EC8D-48D8-842D-AB6A5ADA14F5}" srcOrd="9" destOrd="0" presId="urn:microsoft.com/office/officeart/2005/8/layout/default"/>
    <dgm:cxn modelId="{6B0A9E34-7F66-43D8-AE74-908A0B74D344}" type="presParOf" srcId="{FAF55370-9FAA-4CD5-A9AF-E7586D9A938C}" destId="{A43E36EA-5991-4C92-BBC7-C2312E9BEB5F}" srcOrd="10" destOrd="0" presId="urn:microsoft.com/office/officeart/2005/8/layout/default"/>
    <dgm:cxn modelId="{1C4891CF-56E1-438A-AD2A-D845477BC143}" type="presParOf" srcId="{FAF55370-9FAA-4CD5-A9AF-E7586D9A938C}" destId="{A7D7AB22-A904-4269-AB8B-76B0769B68FD}" srcOrd="11" destOrd="0" presId="urn:microsoft.com/office/officeart/2005/8/layout/default"/>
    <dgm:cxn modelId="{0745A293-3485-4D3B-A13D-1C0754CDDB46}" type="presParOf" srcId="{FAF55370-9FAA-4CD5-A9AF-E7586D9A938C}" destId="{7B1CC53C-AFFD-4796-A297-15E921C9B0A0}" srcOrd="12" destOrd="0" presId="urn:microsoft.com/office/officeart/2005/8/layout/default"/>
    <dgm:cxn modelId="{0D6DFC7F-6943-4D45-81C9-B1AEF84C6268}" type="presParOf" srcId="{FAF55370-9FAA-4CD5-A9AF-E7586D9A938C}" destId="{6D5E5B42-566D-409D-BF35-88A48C8660F0}" srcOrd="13" destOrd="0" presId="urn:microsoft.com/office/officeart/2005/8/layout/default"/>
    <dgm:cxn modelId="{768488BC-6815-4747-B6C9-288C6A2EE7AA}" type="presParOf" srcId="{FAF55370-9FAA-4CD5-A9AF-E7586D9A938C}" destId="{A1B5A9DD-1638-41D8-AAA9-5B0A73A03408}" srcOrd="14" destOrd="0" presId="urn:microsoft.com/office/officeart/2005/8/layout/default"/>
    <dgm:cxn modelId="{87610F4C-C49E-4871-814E-04665B4BFE0B}" type="presParOf" srcId="{FAF55370-9FAA-4CD5-A9AF-E7586D9A938C}" destId="{7A7A9539-85EE-4E55-A8F7-20015BBAC83E}" srcOrd="15" destOrd="0" presId="urn:microsoft.com/office/officeart/2005/8/layout/default"/>
    <dgm:cxn modelId="{18805938-36B7-4C16-80AF-5CB603EDB542}" type="presParOf" srcId="{FAF55370-9FAA-4CD5-A9AF-E7586D9A938C}" destId="{66D8DF8B-E68F-4593-A9AF-063B4AB61FC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395706-B570-4007-A121-887FD2F39A79}"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8CEBA7F3-06FF-4705-839E-141FA8054E05}">
      <dgm:prSet phldrT="[Text]"/>
      <dgm:spPr/>
      <dgm:t>
        <a:bodyPr/>
        <a:lstStyle/>
        <a:p>
          <a:r>
            <a:rPr lang="en-US" dirty="0">
              <a:latin typeface="Poppins" panose="020B0604020202020204" charset="0"/>
              <a:cs typeface="Poppins" panose="020B0604020202020204" charset="0"/>
            </a:rPr>
            <a:t>Are the foundational systems in place to support implementation of PCBS by all staff?</a:t>
          </a:r>
        </a:p>
      </dgm:t>
    </dgm:pt>
    <dgm:pt modelId="{9485580F-A019-4C39-BA61-48C9A037046B}" type="parTrans" cxnId="{DC54DEAF-B783-41FB-AFB0-B0C34C302151}">
      <dgm:prSet/>
      <dgm:spPr/>
      <dgm:t>
        <a:bodyPr/>
        <a:lstStyle/>
        <a:p>
          <a:endParaRPr lang="en-US"/>
        </a:p>
      </dgm:t>
    </dgm:pt>
    <dgm:pt modelId="{8E0A93A5-3C98-4114-BB98-749FAE6C6E75}" type="sibTrans" cxnId="{DC54DEAF-B783-41FB-AFB0-B0C34C302151}">
      <dgm:prSet/>
      <dgm:spPr/>
      <dgm:t>
        <a:bodyPr/>
        <a:lstStyle/>
        <a:p>
          <a:endParaRPr lang="en-US"/>
        </a:p>
      </dgm:t>
    </dgm:pt>
    <dgm:pt modelId="{9148D059-8B2E-4F5E-A69E-E96B374A6881}">
      <dgm:prSet phldrT="[Text]"/>
      <dgm:spPr/>
      <dgm:t>
        <a:bodyPr/>
        <a:lstStyle/>
        <a:p>
          <a:r>
            <a:rPr lang="en-US" dirty="0">
              <a:solidFill>
                <a:schemeClr val="accent3"/>
              </a:solidFill>
              <a:latin typeface="Poppins" panose="020B0604020202020204" charset="0"/>
              <a:cs typeface="Poppins" panose="020B0604020202020204" charset="0"/>
            </a:rPr>
            <a:t>Do data indicate that staff are implementing positive classroom practices effectively?</a:t>
          </a:r>
        </a:p>
      </dgm:t>
    </dgm:pt>
    <dgm:pt modelId="{9F1964C3-B7BD-4C77-A313-16B9AD62B85B}" type="parTrans" cxnId="{6A6848DC-B181-40D6-BD26-9B7CBBB70752}">
      <dgm:prSet/>
      <dgm:spPr/>
      <dgm:t>
        <a:bodyPr/>
        <a:lstStyle/>
        <a:p>
          <a:endParaRPr lang="en-US"/>
        </a:p>
      </dgm:t>
    </dgm:pt>
    <dgm:pt modelId="{1D12FEDD-0C0D-4A58-B93C-926E02C25285}" type="sibTrans" cxnId="{6A6848DC-B181-40D6-BD26-9B7CBBB70752}">
      <dgm:prSet/>
      <dgm:spPr/>
      <dgm:t>
        <a:bodyPr/>
        <a:lstStyle/>
        <a:p>
          <a:endParaRPr lang="en-US"/>
        </a:p>
      </dgm:t>
    </dgm:pt>
    <dgm:pt modelId="{221F834F-2077-4E11-B28E-588A34AB9EB6}">
      <dgm:prSet/>
      <dgm:spPr/>
      <dgm:t>
        <a:bodyPr/>
        <a:lstStyle/>
        <a:p>
          <a:r>
            <a:rPr lang="en-US" dirty="0">
              <a:solidFill>
                <a:schemeClr val="accent3"/>
              </a:solidFill>
              <a:latin typeface="Poppins" panose="020B0604020202020204" charset="0"/>
              <a:cs typeface="Poppins" panose="020B0604020202020204" charset="0"/>
            </a:rPr>
            <a:t>Do all staff know what positive classroom practices to implement and if they’re doing it accurately?</a:t>
          </a:r>
        </a:p>
      </dgm:t>
    </dgm:pt>
    <dgm:pt modelId="{35397AD3-79FE-4803-9145-60E70B33168E}" type="parTrans" cxnId="{14B169CF-B05E-4B6D-AB5F-CA4934B093CC}">
      <dgm:prSet/>
      <dgm:spPr/>
      <dgm:t>
        <a:bodyPr/>
        <a:lstStyle/>
        <a:p>
          <a:endParaRPr lang="en-US"/>
        </a:p>
      </dgm:t>
    </dgm:pt>
    <dgm:pt modelId="{CC4ACF2D-B5AA-4B91-95B6-10BA7C1B9F40}" type="sibTrans" cxnId="{14B169CF-B05E-4B6D-AB5F-CA4934B093CC}">
      <dgm:prSet/>
      <dgm:spPr/>
      <dgm:t>
        <a:bodyPr/>
        <a:lstStyle/>
        <a:p>
          <a:endParaRPr lang="en-US"/>
        </a:p>
      </dgm:t>
    </dgm:pt>
    <dgm:pt modelId="{3B6CC3AA-6A54-4082-870E-23F87BC32BEE}" type="pres">
      <dgm:prSet presAssocID="{E9395706-B570-4007-A121-887FD2F39A79}" presName="outerComposite" presStyleCnt="0">
        <dgm:presLayoutVars>
          <dgm:chMax val="5"/>
          <dgm:dir/>
          <dgm:resizeHandles val="exact"/>
        </dgm:presLayoutVars>
      </dgm:prSet>
      <dgm:spPr/>
    </dgm:pt>
    <dgm:pt modelId="{B5FDA243-66F5-49E8-9434-F0D075A1C63F}" type="pres">
      <dgm:prSet presAssocID="{E9395706-B570-4007-A121-887FD2F39A79}" presName="dummyMaxCanvas" presStyleCnt="0">
        <dgm:presLayoutVars/>
      </dgm:prSet>
      <dgm:spPr/>
    </dgm:pt>
    <dgm:pt modelId="{EDC2DE77-C0D9-433D-B799-D331C3FE90A1}" type="pres">
      <dgm:prSet presAssocID="{E9395706-B570-4007-A121-887FD2F39A79}" presName="ThreeNodes_1" presStyleLbl="node1" presStyleIdx="0" presStyleCnt="3">
        <dgm:presLayoutVars>
          <dgm:bulletEnabled val="1"/>
        </dgm:presLayoutVars>
      </dgm:prSet>
      <dgm:spPr/>
    </dgm:pt>
    <dgm:pt modelId="{0500775B-ABF2-4B59-AD9B-8198244A47A1}" type="pres">
      <dgm:prSet presAssocID="{E9395706-B570-4007-A121-887FD2F39A79}" presName="ThreeNodes_2" presStyleLbl="node1" presStyleIdx="1" presStyleCnt="3">
        <dgm:presLayoutVars>
          <dgm:bulletEnabled val="1"/>
        </dgm:presLayoutVars>
      </dgm:prSet>
      <dgm:spPr/>
    </dgm:pt>
    <dgm:pt modelId="{03FD5B3E-1F08-4A11-9773-4DAA715D2770}" type="pres">
      <dgm:prSet presAssocID="{E9395706-B570-4007-A121-887FD2F39A79}" presName="ThreeNodes_3" presStyleLbl="node1" presStyleIdx="2" presStyleCnt="3">
        <dgm:presLayoutVars>
          <dgm:bulletEnabled val="1"/>
        </dgm:presLayoutVars>
      </dgm:prSet>
      <dgm:spPr/>
    </dgm:pt>
    <dgm:pt modelId="{E5DA3BDC-979B-48DF-84AC-82881AAB6D8A}" type="pres">
      <dgm:prSet presAssocID="{E9395706-B570-4007-A121-887FD2F39A79}" presName="ThreeConn_1-2" presStyleLbl="fgAccFollowNode1" presStyleIdx="0" presStyleCnt="2">
        <dgm:presLayoutVars>
          <dgm:bulletEnabled val="1"/>
        </dgm:presLayoutVars>
      </dgm:prSet>
      <dgm:spPr/>
    </dgm:pt>
    <dgm:pt modelId="{AE836014-1335-47B4-91ED-5B1BFDBCB737}" type="pres">
      <dgm:prSet presAssocID="{E9395706-B570-4007-A121-887FD2F39A79}" presName="ThreeConn_2-3" presStyleLbl="fgAccFollowNode1" presStyleIdx="1" presStyleCnt="2">
        <dgm:presLayoutVars>
          <dgm:bulletEnabled val="1"/>
        </dgm:presLayoutVars>
      </dgm:prSet>
      <dgm:spPr/>
    </dgm:pt>
    <dgm:pt modelId="{03AD50E2-0E3C-434E-BE83-29209556D06B}" type="pres">
      <dgm:prSet presAssocID="{E9395706-B570-4007-A121-887FD2F39A79}" presName="ThreeNodes_1_text" presStyleLbl="node1" presStyleIdx="2" presStyleCnt="3">
        <dgm:presLayoutVars>
          <dgm:bulletEnabled val="1"/>
        </dgm:presLayoutVars>
      </dgm:prSet>
      <dgm:spPr/>
    </dgm:pt>
    <dgm:pt modelId="{BF3E9925-0608-48F3-A0AE-09C22D161E86}" type="pres">
      <dgm:prSet presAssocID="{E9395706-B570-4007-A121-887FD2F39A79}" presName="ThreeNodes_2_text" presStyleLbl="node1" presStyleIdx="2" presStyleCnt="3">
        <dgm:presLayoutVars>
          <dgm:bulletEnabled val="1"/>
        </dgm:presLayoutVars>
      </dgm:prSet>
      <dgm:spPr/>
    </dgm:pt>
    <dgm:pt modelId="{36065797-4C23-416A-AE08-FCD0D70F1310}" type="pres">
      <dgm:prSet presAssocID="{E9395706-B570-4007-A121-887FD2F39A79}" presName="ThreeNodes_3_text" presStyleLbl="node1" presStyleIdx="2" presStyleCnt="3">
        <dgm:presLayoutVars>
          <dgm:bulletEnabled val="1"/>
        </dgm:presLayoutVars>
      </dgm:prSet>
      <dgm:spPr/>
    </dgm:pt>
  </dgm:ptLst>
  <dgm:cxnLst>
    <dgm:cxn modelId="{33DE1E04-1860-4B5B-BE1A-FE087DCD7942}" type="presOf" srcId="{8CEBA7F3-06FF-4705-839E-141FA8054E05}" destId="{EDC2DE77-C0D9-433D-B799-D331C3FE90A1}" srcOrd="0" destOrd="0" presId="urn:microsoft.com/office/officeart/2005/8/layout/vProcess5"/>
    <dgm:cxn modelId="{D292651E-3FBB-469E-A9C9-EF2B9E7FBE0F}" type="presOf" srcId="{221F834F-2077-4E11-B28E-588A34AB9EB6}" destId="{0500775B-ABF2-4B59-AD9B-8198244A47A1}" srcOrd="0" destOrd="0" presId="urn:microsoft.com/office/officeart/2005/8/layout/vProcess5"/>
    <dgm:cxn modelId="{7A5F6F2D-E56F-48D5-B355-55F71D6CB8B4}" type="presOf" srcId="{8E0A93A5-3C98-4114-BB98-749FAE6C6E75}" destId="{E5DA3BDC-979B-48DF-84AC-82881AAB6D8A}" srcOrd="0" destOrd="0" presId="urn:microsoft.com/office/officeart/2005/8/layout/vProcess5"/>
    <dgm:cxn modelId="{C34E4430-4F78-4FBE-9598-40A84289B201}" type="presOf" srcId="{E9395706-B570-4007-A121-887FD2F39A79}" destId="{3B6CC3AA-6A54-4082-870E-23F87BC32BEE}" srcOrd="0" destOrd="0" presId="urn:microsoft.com/office/officeart/2005/8/layout/vProcess5"/>
    <dgm:cxn modelId="{4BFE1548-A372-431A-A0B5-541BEEA83BC3}" type="presOf" srcId="{9148D059-8B2E-4F5E-A69E-E96B374A6881}" destId="{36065797-4C23-416A-AE08-FCD0D70F1310}" srcOrd="1" destOrd="0" presId="urn:microsoft.com/office/officeart/2005/8/layout/vProcess5"/>
    <dgm:cxn modelId="{E6B36449-9B5F-4B62-85FA-B1D63ABBFA9B}" type="presOf" srcId="{221F834F-2077-4E11-B28E-588A34AB9EB6}" destId="{BF3E9925-0608-48F3-A0AE-09C22D161E86}" srcOrd="1" destOrd="0" presId="urn:microsoft.com/office/officeart/2005/8/layout/vProcess5"/>
    <dgm:cxn modelId="{1B439A83-8017-484F-86EE-C3E45DA927C2}" type="presOf" srcId="{CC4ACF2D-B5AA-4B91-95B6-10BA7C1B9F40}" destId="{AE836014-1335-47B4-91ED-5B1BFDBCB737}" srcOrd="0" destOrd="0" presId="urn:microsoft.com/office/officeart/2005/8/layout/vProcess5"/>
    <dgm:cxn modelId="{DC54DEAF-B783-41FB-AFB0-B0C34C302151}" srcId="{E9395706-B570-4007-A121-887FD2F39A79}" destId="{8CEBA7F3-06FF-4705-839E-141FA8054E05}" srcOrd="0" destOrd="0" parTransId="{9485580F-A019-4C39-BA61-48C9A037046B}" sibTransId="{8E0A93A5-3C98-4114-BB98-749FAE6C6E75}"/>
    <dgm:cxn modelId="{14B169CF-B05E-4B6D-AB5F-CA4934B093CC}" srcId="{E9395706-B570-4007-A121-887FD2F39A79}" destId="{221F834F-2077-4E11-B28E-588A34AB9EB6}" srcOrd="1" destOrd="0" parTransId="{35397AD3-79FE-4803-9145-60E70B33168E}" sibTransId="{CC4ACF2D-B5AA-4B91-95B6-10BA7C1B9F40}"/>
    <dgm:cxn modelId="{6A6848DC-B181-40D6-BD26-9B7CBBB70752}" srcId="{E9395706-B570-4007-A121-887FD2F39A79}" destId="{9148D059-8B2E-4F5E-A69E-E96B374A6881}" srcOrd="2" destOrd="0" parTransId="{9F1964C3-B7BD-4C77-A313-16B9AD62B85B}" sibTransId="{1D12FEDD-0C0D-4A58-B93C-926E02C25285}"/>
    <dgm:cxn modelId="{577A4AE6-3A8A-45EE-B081-282390062982}" type="presOf" srcId="{9148D059-8B2E-4F5E-A69E-E96B374A6881}" destId="{03FD5B3E-1F08-4A11-9773-4DAA715D2770}" srcOrd="0" destOrd="0" presId="urn:microsoft.com/office/officeart/2005/8/layout/vProcess5"/>
    <dgm:cxn modelId="{133D41F9-1C5A-4D86-B4D1-8DB9BC9FC0A2}" type="presOf" srcId="{8CEBA7F3-06FF-4705-839E-141FA8054E05}" destId="{03AD50E2-0E3C-434E-BE83-29209556D06B}" srcOrd="1" destOrd="0" presId="urn:microsoft.com/office/officeart/2005/8/layout/vProcess5"/>
    <dgm:cxn modelId="{135374B8-3659-4973-9BB4-69B8A8E0B69A}" type="presParOf" srcId="{3B6CC3AA-6A54-4082-870E-23F87BC32BEE}" destId="{B5FDA243-66F5-49E8-9434-F0D075A1C63F}" srcOrd="0" destOrd="0" presId="urn:microsoft.com/office/officeart/2005/8/layout/vProcess5"/>
    <dgm:cxn modelId="{DB0422C7-EA59-429D-8467-708015482690}" type="presParOf" srcId="{3B6CC3AA-6A54-4082-870E-23F87BC32BEE}" destId="{EDC2DE77-C0D9-433D-B799-D331C3FE90A1}" srcOrd="1" destOrd="0" presId="urn:microsoft.com/office/officeart/2005/8/layout/vProcess5"/>
    <dgm:cxn modelId="{E1C90C75-788D-4349-9617-4EF0E31FC106}" type="presParOf" srcId="{3B6CC3AA-6A54-4082-870E-23F87BC32BEE}" destId="{0500775B-ABF2-4B59-AD9B-8198244A47A1}" srcOrd="2" destOrd="0" presId="urn:microsoft.com/office/officeart/2005/8/layout/vProcess5"/>
    <dgm:cxn modelId="{1768EBD4-3FB5-4AB8-A53C-B963CD48B2DE}" type="presParOf" srcId="{3B6CC3AA-6A54-4082-870E-23F87BC32BEE}" destId="{03FD5B3E-1F08-4A11-9773-4DAA715D2770}" srcOrd="3" destOrd="0" presId="urn:microsoft.com/office/officeart/2005/8/layout/vProcess5"/>
    <dgm:cxn modelId="{DE234BE4-2B12-4F4D-B49E-80072D8DDCAD}" type="presParOf" srcId="{3B6CC3AA-6A54-4082-870E-23F87BC32BEE}" destId="{E5DA3BDC-979B-48DF-84AC-82881AAB6D8A}" srcOrd="4" destOrd="0" presId="urn:microsoft.com/office/officeart/2005/8/layout/vProcess5"/>
    <dgm:cxn modelId="{6E90C090-2124-46DD-967B-101D194278A7}" type="presParOf" srcId="{3B6CC3AA-6A54-4082-870E-23F87BC32BEE}" destId="{AE836014-1335-47B4-91ED-5B1BFDBCB737}" srcOrd="5" destOrd="0" presId="urn:microsoft.com/office/officeart/2005/8/layout/vProcess5"/>
    <dgm:cxn modelId="{CFA5B957-CB68-4FD3-8FAF-928516999CD5}" type="presParOf" srcId="{3B6CC3AA-6A54-4082-870E-23F87BC32BEE}" destId="{03AD50E2-0E3C-434E-BE83-29209556D06B}" srcOrd="6" destOrd="0" presId="urn:microsoft.com/office/officeart/2005/8/layout/vProcess5"/>
    <dgm:cxn modelId="{1BA7BAEF-74C2-4038-B5B7-DF172CF4D31C}" type="presParOf" srcId="{3B6CC3AA-6A54-4082-870E-23F87BC32BEE}" destId="{BF3E9925-0608-48F3-A0AE-09C22D161E86}" srcOrd="7" destOrd="0" presId="urn:microsoft.com/office/officeart/2005/8/layout/vProcess5"/>
    <dgm:cxn modelId="{53949EA5-8430-444F-9133-12D162544B48}" type="presParOf" srcId="{3B6CC3AA-6A54-4082-870E-23F87BC32BEE}" destId="{36065797-4C23-416A-AE08-FCD0D70F131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395706-B570-4007-A121-887FD2F39A79}"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8CEBA7F3-06FF-4705-839E-141FA8054E05}">
      <dgm:prSet phldrT="[Text]"/>
      <dgm:spPr/>
      <dgm:t>
        <a:bodyPr/>
        <a:lstStyle/>
        <a:p>
          <a:r>
            <a:rPr lang="en-US" dirty="0">
              <a:latin typeface="Poppins" panose="020B0604020202020204" charset="0"/>
              <a:cs typeface="Poppins" panose="020B0604020202020204" charset="0"/>
            </a:rPr>
            <a:t>Are the foundational systems in place to support implementation of CPBIS by all staff?</a:t>
          </a:r>
        </a:p>
      </dgm:t>
    </dgm:pt>
    <dgm:pt modelId="{9485580F-A019-4C39-BA61-48C9A037046B}" type="parTrans" cxnId="{DC54DEAF-B783-41FB-AFB0-B0C34C302151}">
      <dgm:prSet/>
      <dgm:spPr/>
      <dgm:t>
        <a:bodyPr/>
        <a:lstStyle/>
        <a:p>
          <a:endParaRPr lang="en-US"/>
        </a:p>
      </dgm:t>
    </dgm:pt>
    <dgm:pt modelId="{8E0A93A5-3C98-4114-BB98-749FAE6C6E75}" type="sibTrans" cxnId="{DC54DEAF-B783-41FB-AFB0-B0C34C302151}">
      <dgm:prSet/>
      <dgm:spPr/>
      <dgm:t>
        <a:bodyPr/>
        <a:lstStyle/>
        <a:p>
          <a:endParaRPr lang="en-US"/>
        </a:p>
      </dgm:t>
    </dgm:pt>
    <dgm:pt modelId="{3B6CC3AA-6A54-4082-870E-23F87BC32BEE}" type="pres">
      <dgm:prSet presAssocID="{E9395706-B570-4007-A121-887FD2F39A79}" presName="outerComposite" presStyleCnt="0">
        <dgm:presLayoutVars>
          <dgm:chMax val="5"/>
          <dgm:dir/>
          <dgm:resizeHandles val="exact"/>
        </dgm:presLayoutVars>
      </dgm:prSet>
      <dgm:spPr/>
    </dgm:pt>
    <dgm:pt modelId="{B5FDA243-66F5-49E8-9434-F0D075A1C63F}" type="pres">
      <dgm:prSet presAssocID="{E9395706-B570-4007-A121-887FD2F39A79}" presName="dummyMaxCanvas" presStyleCnt="0">
        <dgm:presLayoutVars/>
      </dgm:prSet>
      <dgm:spPr/>
    </dgm:pt>
    <dgm:pt modelId="{59C7FB05-9875-D34D-8FDE-3276E12F54B2}" type="pres">
      <dgm:prSet presAssocID="{E9395706-B570-4007-A121-887FD2F39A79}" presName="OneNode_1" presStyleLbl="node1" presStyleIdx="0" presStyleCnt="1" custScaleY="63107">
        <dgm:presLayoutVars>
          <dgm:bulletEnabled val="1"/>
        </dgm:presLayoutVars>
      </dgm:prSet>
      <dgm:spPr/>
    </dgm:pt>
  </dgm:ptLst>
  <dgm:cxnLst>
    <dgm:cxn modelId="{C34E4430-4F78-4FBE-9598-40A84289B201}" type="presOf" srcId="{E9395706-B570-4007-A121-887FD2F39A79}" destId="{3B6CC3AA-6A54-4082-870E-23F87BC32BEE}" srcOrd="0" destOrd="0" presId="urn:microsoft.com/office/officeart/2005/8/layout/vProcess5"/>
    <dgm:cxn modelId="{DC54DEAF-B783-41FB-AFB0-B0C34C302151}" srcId="{E9395706-B570-4007-A121-887FD2F39A79}" destId="{8CEBA7F3-06FF-4705-839E-141FA8054E05}" srcOrd="0" destOrd="0" parTransId="{9485580F-A019-4C39-BA61-48C9A037046B}" sibTransId="{8E0A93A5-3C98-4114-BB98-749FAE6C6E75}"/>
    <dgm:cxn modelId="{A06C7BC1-B957-714A-8AEC-FB1D3B3C6C38}" type="presOf" srcId="{8CEBA7F3-06FF-4705-839E-141FA8054E05}" destId="{59C7FB05-9875-D34D-8FDE-3276E12F54B2}" srcOrd="0" destOrd="0" presId="urn:microsoft.com/office/officeart/2005/8/layout/vProcess5"/>
    <dgm:cxn modelId="{135374B8-3659-4973-9BB4-69B8A8E0B69A}" type="presParOf" srcId="{3B6CC3AA-6A54-4082-870E-23F87BC32BEE}" destId="{B5FDA243-66F5-49E8-9434-F0D075A1C63F}" srcOrd="0" destOrd="0" presId="urn:microsoft.com/office/officeart/2005/8/layout/vProcess5"/>
    <dgm:cxn modelId="{37532704-F66B-7B43-B1BC-C5CD24211EC5}" type="presParOf" srcId="{3B6CC3AA-6A54-4082-870E-23F87BC32BEE}" destId="{59C7FB05-9875-D34D-8FDE-3276E12F54B2}"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395706-B570-4007-A121-887FD2F39A79}"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8CEBA7F3-06FF-4705-839E-141FA8054E05}">
      <dgm:prSet phldrT="[Text]"/>
      <dgm:spPr/>
      <dgm:t>
        <a:bodyPr/>
        <a:lstStyle/>
        <a:p>
          <a:r>
            <a:rPr lang="en-US" dirty="0">
              <a:latin typeface="Poppins" panose="020B0604020202020204" charset="0"/>
              <a:cs typeface="Poppins" panose="020B0604020202020204" charset="0"/>
            </a:rPr>
            <a:t>Are the foundational systems in place to support implementation of PCBS by all staff?</a:t>
          </a:r>
        </a:p>
      </dgm:t>
    </dgm:pt>
    <dgm:pt modelId="{9485580F-A019-4C39-BA61-48C9A037046B}" type="parTrans" cxnId="{DC54DEAF-B783-41FB-AFB0-B0C34C302151}">
      <dgm:prSet/>
      <dgm:spPr/>
      <dgm:t>
        <a:bodyPr/>
        <a:lstStyle/>
        <a:p>
          <a:endParaRPr lang="en-US"/>
        </a:p>
      </dgm:t>
    </dgm:pt>
    <dgm:pt modelId="{8E0A93A5-3C98-4114-BB98-749FAE6C6E75}" type="sibTrans" cxnId="{DC54DEAF-B783-41FB-AFB0-B0C34C302151}">
      <dgm:prSet/>
      <dgm:spPr/>
      <dgm:t>
        <a:bodyPr/>
        <a:lstStyle/>
        <a:p>
          <a:endParaRPr lang="en-US"/>
        </a:p>
      </dgm:t>
    </dgm:pt>
    <dgm:pt modelId="{9148D059-8B2E-4F5E-A69E-E96B374A6881}">
      <dgm:prSet phldrT="[Text]"/>
      <dgm:spPr/>
      <dgm:t>
        <a:bodyPr/>
        <a:lstStyle/>
        <a:p>
          <a:r>
            <a:rPr lang="en-US" dirty="0">
              <a:solidFill>
                <a:schemeClr val="accent3"/>
              </a:solidFill>
              <a:latin typeface="Poppins" panose="020B0604020202020204" charset="0"/>
              <a:cs typeface="Poppins" panose="020B0604020202020204" charset="0"/>
            </a:rPr>
            <a:t>Do data indicate that staff are implementing positive classroom practices effectively?</a:t>
          </a:r>
        </a:p>
      </dgm:t>
    </dgm:pt>
    <dgm:pt modelId="{9F1964C3-B7BD-4C77-A313-16B9AD62B85B}" type="parTrans" cxnId="{6A6848DC-B181-40D6-BD26-9B7CBBB70752}">
      <dgm:prSet/>
      <dgm:spPr/>
      <dgm:t>
        <a:bodyPr/>
        <a:lstStyle/>
        <a:p>
          <a:endParaRPr lang="en-US"/>
        </a:p>
      </dgm:t>
    </dgm:pt>
    <dgm:pt modelId="{1D12FEDD-0C0D-4A58-B93C-926E02C25285}" type="sibTrans" cxnId="{6A6848DC-B181-40D6-BD26-9B7CBBB70752}">
      <dgm:prSet/>
      <dgm:spPr/>
      <dgm:t>
        <a:bodyPr/>
        <a:lstStyle/>
        <a:p>
          <a:endParaRPr lang="en-US"/>
        </a:p>
      </dgm:t>
    </dgm:pt>
    <dgm:pt modelId="{221F834F-2077-4E11-B28E-588A34AB9EB6}">
      <dgm:prSet/>
      <dgm:spPr/>
      <dgm:t>
        <a:bodyPr/>
        <a:lstStyle/>
        <a:p>
          <a:r>
            <a:rPr lang="en-US" dirty="0">
              <a:solidFill>
                <a:schemeClr val="accent3"/>
              </a:solidFill>
              <a:latin typeface="Poppins" panose="020B0604020202020204" charset="0"/>
              <a:cs typeface="Poppins" panose="020B0604020202020204" charset="0"/>
            </a:rPr>
            <a:t>Do all staff know what positive classroom practices to implement and if they’re doing it accurately?</a:t>
          </a:r>
        </a:p>
      </dgm:t>
    </dgm:pt>
    <dgm:pt modelId="{35397AD3-79FE-4803-9145-60E70B33168E}" type="parTrans" cxnId="{14B169CF-B05E-4B6D-AB5F-CA4934B093CC}">
      <dgm:prSet/>
      <dgm:spPr/>
      <dgm:t>
        <a:bodyPr/>
        <a:lstStyle/>
        <a:p>
          <a:endParaRPr lang="en-US"/>
        </a:p>
      </dgm:t>
    </dgm:pt>
    <dgm:pt modelId="{CC4ACF2D-B5AA-4B91-95B6-10BA7C1B9F40}" type="sibTrans" cxnId="{14B169CF-B05E-4B6D-AB5F-CA4934B093CC}">
      <dgm:prSet/>
      <dgm:spPr/>
      <dgm:t>
        <a:bodyPr/>
        <a:lstStyle/>
        <a:p>
          <a:endParaRPr lang="en-US"/>
        </a:p>
      </dgm:t>
    </dgm:pt>
    <dgm:pt modelId="{3B6CC3AA-6A54-4082-870E-23F87BC32BEE}" type="pres">
      <dgm:prSet presAssocID="{E9395706-B570-4007-A121-887FD2F39A79}" presName="outerComposite" presStyleCnt="0">
        <dgm:presLayoutVars>
          <dgm:chMax val="5"/>
          <dgm:dir/>
          <dgm:resizeHandles val="exact"/>
        </dgm:presLayoutVars>
      </dgm:prSet>
      <dgm:spPr/>
    </dgm:pt>
    <dgm:pt modelId="{B5FDA243-66F5-49E8-9434-F0D075A1C63F}" type="pres">
      <dgm:prSet presAssocID="{E9395706-B570-4007-A121-887FD2F39A79}" presName="dummyMaxCanvas" presStyleCnt="0">
        <dgm:presLayoutVars/>
      </dgm:prSet>
      <dgm:spPr/>
    </dgm:pt>
    <dgm:pt modelId="{EDC2DE77-C0D9-433D-B799-D331C3FE90A1}" type="pres">
      <dgm:prSet presAssocID="{E9395706-B570-4007-A121-887FD2F39A79}" presName="ThreeNodes_1" presStyleLbl="node1" presStyleIdx="0" presStyleCnt="3">
        <dgm:presLayoutVars>
          <dgm:bulletEnabled val="1"/>
        </dgm:presLayoutVars>
      </dgm:prSet>
      <dgm:spPr/>
    </dgm:pt>
    <dgm:pt modelId="{0500775B-ABF2-4B59-AD9B-8198244A47A1}" type="pres">
      <dgm:prSet presAssocID="{E9395706-B570-4007-A121-887FD2F39A79}" presName="ThreeNodes_2" presStyleLbl="node1" presStyleIdx="1" presStyleCnt="3">
        <dgm:presLayoutVars>
          <dgm:bulletEnabled val="1"/>
        </dgm:presLayoutVars>
      </dgm:prSet>
      <dgm:spPr/>
    </dgm:pt>
    <dgm:pt modelId="{03FD5B3E-1F08-4A11-9773-4DAA715D2770}" type="pres">
      <dgm:prSet presAssocID="{E9395706-B570-4007-A121-887FD2F39A79}" presName="ThreeNodes_3" presStyleLbl="node1" presStyleIdx="2" presStyleCnt="3">
        <dgm:presLayoutVars>
          <dgm:bulletEnabled val="1"/>
        </dgm:presLayoutVars>
      </dgm:prSet>
      <dgm:spPr/>
    </dgm:pt>
    <dgm:pt modelId="{E5DA3BDC-979B-48DF-84AC-82881AAB6D8A}" type="pres">
      <dgm:prSet presAssocID="{E9395706-B570-4007-A121-887FD2F39A79}" presName="ThreeConn_1-2" presStyleLbl="fgAccFollowNode1" presStyleIdx="0" presStyleCnt="2">
        <dgm:presLayoutVars>
          <dgm:bulletEnabled val="1"/>
        </dgm:presLayoutVars>
      </dgm:prSet>
      <dgm:spPr/>
    </dgm:pt>
    <dgm:pt modelId="{AE836014-1335-47B4-91ED-5B1BFDBCB737}" type="pres">
      <dgm:prSet presAssocID="{E9395706-B570-4007-A121-887FD2F39A79}" presName="ThreeConn_2-3" presStyleLbl="fgAccFollowNode1" presStyleIdx="1" presStyleCnt="2">
        <dgm:presLayoutVars>
          <dgm:bulletEnabled val="1"/>
        </dgm:presLayoutVars>
      </dgm:prSet>
      <dgm:spPr/>
    </dgm:pt>
    <dgm:pt modelId="{03AD50E2-0E3C-434E-BE83-29209556D06B}" type="pres">
      <dgm:prSet presAssocID="{E9395706-B570-4007-A121-887FD2F39A79}" presName="ThreeNodes_1_text" presStyleLbl="node1" presStyleIdx="2" presStyleCnt="3">
        <dgm:presLayoutVars>
          <dgm:bulletEnabled val="1"/>
        </dgm:presLayoutVars>
      </dgm:prSet>
      <dgm:spPr/>
    </dgm:pt>
    <dgm:pt modelId="{BF3E9925-0608-48F3-A0AE-09C22D161E86}" type="pres">
      <dgm:prSet presAssocID="{E9395706-B570-4007-A121-887FD2F39A79}" presName="ThreeNodes_2_text" presStyleLbl="node1" presStyleIdx="2" presStyleCnt="3">
        <dgm:presLayoutVars>
          <dgm:bulletEnabled val="1"/>
        </dgm:presLayoutVars>
      </dgm:prSet>
      <dgm:spPr/>
    </dgm:pt>
    <dgm:pt modelId="{36065797-4C23-416A-AE08-FCD0D70F1310}" type="pres">
      <dgm:prSet presAssocID="{E9395706-B570-4007-A121-887FD2F39A79}" presName="ThreeNodes_3_text" presStyleLbl="node1" presStyleIdx="2" presStyleCnt="3">
        <dgm:presLayoutVars>
          <dgm:bulletEnabled val="1"/>
        </dgm:presLayoutVars>
      </dgm:prSet>
      <dgm:spPr/>
    </dgm:pt>
  </dgm:ptLst>
  <dgm:cxnLst>
    <dgm:cxn modelId="{33DE1E04-1860-4B5B-BE1A-FE087DCD7942}" type="presOf" srcId="{8CEBA7F3-06FF-4705-839E-141FA8054E05}" destId="{EDC2DE77-C0D9-433D-B799-D331C3FE90A1}" srcOrd="0" destOrd="0" presId="urn:microsoft.com/office/officeart/2005/8/layout/vProcess5"/>
    <dgm:cxn modelId="{D292651E-3FBB-469E-A9C9-EF2B9E7FBE0F}" type="presOf" srcId="{221F834F-2077-4E11-B28E-588A34AB9EB6}" destId="{0500775B-ABF2-4B59-AD9B-8198244A47A1}" srcOrd="0" destOrd="0" presId="urn:microsoft.com/office/officeart/2005/8/layout/vProcess5"/>
    <dgm:cxn modelId="{7A5F6F2D-E56F-48D5-B355-55F71D6CB8B4}" type="presOf" srcId="{8E0A93A5-3C98-4114-BB98-749FAE6C6E75}" destId="{E5DA3BDC-979B-48DF-84AC-82881AAB6D8A}" srcOrd="0" destOrd="0" presId="urn:microsoft.com/office/officeart/2005/8/layout/vProcess5"/>
    <dgm:cxn modelId="{C34E4430-4F78-4FBE-9598-40A84289B201}" type="presOf" srcId="{E9395706-B570-4007-A121-887FD2F39A79}" destId="{3B6CC3AA-6A54-4082-870E-23F87BC32BEE}" srcOrd="0" destOrd="0" presId="urn:microsoft.com/office/officeart/2005/8/layout/vProcess5"/>
    <dgm:cxn modelId="{4BFE1548-A372-431A-A0B5-541BEEA83BC3}" type="presOf" srcId="{9148D059-8B2E-4F5E-A69E-E96B374A6881}" destId="{36065797-4C23-416A-AE08-FCD0D70F1310}" srcOrd="1" destOrd="0" presId="urn:microsoft.com/office/officeart/2005/8/layout/vProcess5"/>
    <dgm:cxn modelId="{E6B36449-9B5F-4B62-85FA-B1D63ABBFA9B}" type="presOf" srcId="{221F834F-2077-4E11-B28E-588A34AB9EB6}" destId="{BF3E9925-0608-48F3-A0AE-09C22D161E86}" srcOrd="1" destOrd="0" presId="urn:microsoft.com/office/officeart/2005/8/layout/vProcess5"/>
    <dgm:cxn modelId="{1B439A83-8017-484F-86EE-C3E45DA927C2}" type="presOf" srcId="{CC4ACF2D-B5AA-4B91-95B6-10BA7C1B9F40}" destId="{AE836014-1335-47B4-91ED-5B1BFDBCB737}" srcOrd="0" destOrd="0" presId="urn:microsoft.com/office/officeart/2005/8/layout/vProcess5"/>
    <dgm:cxn modelId="{DC54DEAF-B783-41FB-AFB0-B0C34C302151}" srcId="{E9395706-B570-4007-A121-887FD2F39A79}" destId="{8CEBA7F3-06FF-4705-839E-141FA8054E05}" srcOrd="0" destOrd="0" parTransId="{9485580F-A019-4C39-BA61-48C9A037046B}" sibTransId="{8E0A93A5-3C98-4114-BB98-749FAE6C6E75}"/>
    <dgm:cxn modelId="{14B169CF-B05E-4B6D-AB5F-CA4934B093CC}" srcId="{E9395706-B570-4007-A121-887FD2F39A79}" destId="{221F834F-2077-4E11-B28E-588A34AB9EB6}" srcOrd="1" destOrd="0" parTransId="{35397AD3-79FE-4803-9145-60E70B33168E}" sibTransId="{CC4ACF2D-B5AA-4B91-95B6-10BA7C1B9F40}"/>
    <dgm:cxn modelId="{6A6848DC-B181-40D6-BD26-9B7CBBB70752}" srcId="{E9395706-B570-4007-A121-887FD2F39A79}" destId="{9148D059-8B2E-4F5E-A69E-E96B374A6881}" srcOrd="2" destOrd="0" parTransId="{9F1964C3-B7BD-4C77-A313-16B9AD62B85B}" sibTransId="{1D12FEDD-0C0D-4A58-B93C-926E02C25285}"/>
    <dgm:cxn modelId="{577A4AE6-3A8A-45EE-B081-282390062982}" type="presOf" srcId="{9148D059-8B2E-4F5E-A69E-E96B374A6881}" destId="{03FD5B3E-1F08-4A11-9773-4DAA715D2770}" srcOrd="0" destOrd="0" presId="urn:microsoft.com/office/officeart/2005/8/layout/vProcess5"/>
    <dgm:cxn modelId="{133D41F9-1C5A-4D86-B4D1-8DB9BC9FC0A2}" type="presOf" srcId="{8CEBA7F3-06FF-4705-839E-141FA8054E05}" destId="{03AD50E2-0E3C-434E-BE83-29209556D06B}" srcOrd="1" destOrd="0" presId="urn:microsoft.com/office/officeart/2005/8/layout/vProcess5"/>
    <dgm:cxn modelId="{135374B8-3659-4973-9BB4-69B8A8E0B69A}" type="presParOf" srcId="{3B6CC3AA-6A54-4082-870E-23F87BC32BEE}" destId="{B5FDA243-66F5-49E8-9434-F0D075A1C63F}" srcOrd="0" destOrd="0" presId="urn:microsoft.com/office/officeart/2005/8/layout/vProcess5"/>
    <dgm:cxn modelId="{DB0422C7-EA59-429D-8467-708015482690}" type="presParOf" srcId="{3B6CC3AA-6A54-4082-870E-23F87BC32BEE}" destId="{EDC2DE77-C0D9-433D-B799-D331C3FE90A1}" srcOrd="1" destOrd="0" presId="urn:microsoft.com/office/officeart/2005/8/layout/vProcess5"/>
    <dgm:cxn modelId="{E1C90C75-788D-4349-9617-4EF0E31FC106}" type="presParOf" srcId="{3B6CC3AA-6A54-4082-870E-23F87BC32BEE}" destId="{0500775B-ABF2-4B59-AD9B-8198244A47A1}" srcOrd="2" destOrd="0" presId="urn:microsoft.com/office/officeart/2005/8/layout/vProcess5"/>
    <dgm:cxn modelId="{1768EBD4-3FB5-4AB8-A53C-B963CD48B2DE}" type="presParOf" srcId="{3B6CC3AA-6A54-4082-870E-23F87BC32BEE}" destId="{03FD5B3E-1F08-4A11-9773-4DAA715D2770}" srcOrd="3" destOrd="0" presId="urn:microsoft.com/office/officeart/2005/8/layout/vProcess5"/>
    <dgm:cxn modelId="{DE234BE4-2B12-4F4D-B49E-80072D8DDCAD}" type="presParOf" srcId="{3B6CC3AA-6A54-4082-870E-23F87BC32BEE}" destId="{E5DA3BDC-979B-48DF-84AC-82881AAB6D8A}" srcOrd="4" destOrd="0" presId="urn:microsoft.com/office/officeart/2005/8/layout/vProcess5"/>
    <dgm:cxn modelId="{6E90C090-2124-46DD-967B-101D194278A7}" type="presParOf" srcId="{3B6CC3AA-6A54-4082-870E-23F87BC32BEE}" destId="{AE836014-1335-47B4-91ED-5B1BFDBCB737}" srcOrd="5" destOrd="0" presId="urn:microsoft.com/office/officeart/2005/8/layout/vProcess5"/>
    <dgm:cxn modelId="{CFA5B957-CB68-4FD3-8FAF-928516999CD5}" type="presParOf" srcId="{3B6CC3AA-6A54-4082-870E-23F87BC32BEE}" destId="{03AD50E2-0E3C-434E-BE83-29209556D06B}" srcOrd="6" destOrd="0" presId="urn:microsoft.com/office/officeart/2005/8/layout/vProcess5"/>
    <dgm:cxn modelId="{1BA7BAEF-74C2-4038-B5B7-DF172CF4D31C}" type="presParOf" srcId="{3B6CC3AA-6A54-4082-870E-23F87BC32BEE}" destId="{BF3E9925-0608-48F3-A0AE-09C22D161E86}" srcOrd="7" destOrd="0" presId="urn:microsoft.com/office/officeart/2005/8/layout/vProcess5"/>
    <dgm:cxn modelId="{53949EA5-8430-444F-9133-12D162544B48}" type="presParOf" srcId="{3B6CC3AA-6A54-4082-870E-23F87BC32BEE}" destId="{36065797-4C23-416A-AE08-FCD0D70F131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395706-B570-4007-A121-887FD2F39A79}"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221F834F-2077-4E11-B28E-588A34AB9EB6}">
      <dgm:prSet/>
      <dgm:spPr/>
      <dgm:t>
        <a:bodyPr/>
        <a:lstStyle/>
        <a:p>
          <a:r>
            <a:rPr lang="en-US" dirty="0">
              <a:solidFill>
                <a:schemeClr val="accent3"/>
              </a:solidFill>
              <a:latin typeface="Poppins" panose="020B0604020202020204" charset="0"/>
              <a:cs typeface="Poppins" panose="020B0604020202020204" charset="0"/>
            </a:rPr>
            <a:t>Do all staff know what positive classroom practices to implement and if they’re doing it accurately?</a:t>
          </a:r>
        </a:p>
      </dgm:t>
    </dgm:pt>
    <dgm:pt modelId="{35397AD3-79FE-4803-9145-60E70B33168E}" type="parTrans" cxnId="{14B169CF-B05E-4B6D-AB5F-CA4934B093CC}">
      <dgm:prSet/>
      <dgm:spPr/>
      <dgm:t>
        <a:bodyPr/>
        <a:lstStyle/>
        <a:p>
          <a:endParaRPr lang="en-US"/>
        </a:p>
      </dgm:t>
    </dgm:pt>
    <dgm:pt modelId="{CC4ACF2D-B5AA-4B91-95B6-10BA7C1B9F40}" type="sibTrans" cxnId="{14B169CF-B05E-4B6D-AB5F-CA4934B093CC}">
      <dgm:prSet/>
      <dgm:spPr/>
      <dgm:t>
        <a:bodyPr/>
        <a:lstStyle/>
        <a:p>
          <a:endParaRPr lang="en-US"/>
        </a:p>
      </dgm:t>
    </dgm:pt>
    <dgm:pt modelId="{3B6CC3AA-6A54-4082-870E-23F87BC32BEE}" type="pres">
      <dgm:prSet presAssocID="{E9395706-B570-4007-A121-887FD2F39A79}" presName="outerComposite" presStyleCnt="0">
        <dgm:presLayoutVars>
          <dgm:chMax val="5"/>
          <dgm:dir/>
          <dgm:resizeHandles val="exact"/>
        </dgm:presLayoutVars>
      </dgm:prSet>
      <dgm:spPr/>
    </dgm:pt>
    <dgm:pt modelId="{B5FDA243-66F5-49E8-9434-F0D075A1C63F}" type="pres">
      <dgm:prSet presAssocID="{E9395706-B570-4007-A121-887FD2F39A79}" presName="dummyMaxCanvas" presStyleCnt="0">
        <dgm:presLayoutVars/>
      </dgm:prSet>
      <dgm:spPr/>
    </dgm:pt>
    <dgm:pt modelId="{A0750134-EEFD-DE44-83CF-AA51CCC1F7AF}" type="pres">
      <dgm:prSet presAssocID="{E9395706-B570-4007-A121-887FD2F39A79}" presName="OneNode_1" presStyleLbl="node1" presStyleIdx="0" presStyleCnt="1" custScaleY="56568">
        <dgm:presLayoutVars>
          <dgm:bulletEnabled val="1"/>
        </dgm:presLayoutVars>
      </dgm:prSet>
      <dgm:spPr/>
    </dgm:pt>
  </dgm:ptLst>
  <dgm:cxnLst>
    <dgm:cxn modelId="{C34E4430-4F78-4FBE-9598-40A84289B201}" type="presOf" srcId="{E9395706-B570-4007-A121-887FD2F39A79}" destId="{3B6CC3AA-6A54-4082-870E-23F87BC32BEE}" srcOrd="0" destOrd="0" presId="urn:microsoft.com/office/officeart/2005/8/layout/vProcess5"/>
    <dgm:cxn modelId="{14B169CF-B05E-4B6D-AB5F-CA4934B093CC}" srcId="{E9395706-B570-4007-A121-887FD2F39A79}" destId="{221F834F-2077-4E11-B28E-588A34AB9EB6}" srcOrd="0" destOrd="0" parTransId="{35397AD3-79FE-4803-9145-60E70B33168E}" sibTransId="{CC4ACF2D-B5AA-4B91-95B6-10BA7C1B9F40}"/>
    <dgm:cxn modelId="{04D270E4-8C09-4843-96C9-2B3B7F74C274}" type="presOf" srcId="{221F834F-2077-4E11-B28E-588A34AB9EB6}" destId="{A0750134-EEFD-DE44-83CF-AA51CCC1F7AF}" srcOrd="0" destOrd="0" presId="urn:microsoft.com/office/officeart/2005/8/layout/vProcess5"/>
    <dgm:cxn modelId="{135374B8-3659-4973-9BB4-69B8A8E0B69A}" type="presParOf" srcId="{3B6CC3AA-6A54-4082-870E-23F87BC32BEE}" destId="{B5FDA243-66F5-49E8-9434-F0D075A1C63F}" srcOrd="0" destOrd="0" presId="urn:microsoft.com/office/officeart/2005/8/layout/vProcess5"/>
    <dgm:cxn modelId="{D73FB6EC-FABE-C948-872F-361BDD62C257}" type="presParOf" srcId="{3B6CC3AA-6A54-4082-870E-23F87BC32BEE}" destId="{A0750134-EEFD-DE44-83CF-AA51CCC1F7AF}"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395706-B570-4007-A121-887FD2F39A79}"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8CEBA7F3-06FF-4705-839E-141FA8054E05}">
      <dgm:prSet phldrT="[Text]"/>
      <dgm:spPr/>
      <dgm:t>
        <a:bodyPr/>
        <a:lstStyle/>
        <a:p>
          <a:r>
            <a:rPr lang="en-US" dirty="0">
              <a:latin typeface="Poppins" panose="020B0604020202020204" charset="0"/>
              <a:cs typeface="Poppins" panose="020B0604020202020204" charset="0"/>
            </a:rPr>
            <a:t>Are the foundational systems in place to support implementation of PCBS by all staff?</a:t>
          </a:r>
        </a:p>
      </dgm:t>
    </dgm:pt>
    <dgm:pt modelId="{9485580F-A019-4C39-BA61-48C9A037046B}" type="parTrans" cxnId="{DC54DEAF-B783-41FB-AFB0-B0C34C302151}">
      <dgm:prSet/>
      <dgm:spPr/>
      <dgm:t>
        <a:bodyPr/>
        <a:lstStyle/>
        <a:p>
          <a:endParaRPr lang="en-US"/>
        </a:p>
      </dgm:t>
    </dgm:pt>
    <dgm:pt modelId="{8E0A93A5-3C98-4114-BB98-749FAE6C6E75}" type="sibTrans" cxnId="{DC54DEAF-B783-41FB-AFB0-B0C34C302151}">
      <dgm:prSet/>
      <dgm:spPr/>
      <dgm:t>
        <a:bodyPr/>
        <a:lstStyle/>
        <a:p>
          <a:endParaRPr lang="en-US"/>
        </a:p>
      </dgm:t>
    </dgm:pt>
    <dgm:pt modelId="{9148D059-8B2E-4F5E-A69E-E96B374A6881}">
      <dgm:prSet phldrT="[Text]"/>
      <dgm:spPr/>
      <dgm:t>
        <a:bodyPr/>
        <a:lstStyle/>
        <a:p>
          <a:r>
            <a:rPr lang="en-US" dirty="0">
              <a:solidFill>
                <a:schemeClr val="accent3"/>
              </a:solidFill>
              <a:latin typeface="Poppins" panose="020B0604020202020204" charset="0"/>
              <a:cs typeface="Poppins" panose="020B0604020202020204" charset="0"/>
            </a:rPr>
            <a:t>Do data indicate that staff are implementing positive classroom practices effectively?</a:t>
          </a:r>
        </a:p>
      </dgm:t>
    </dgm:pt>
    <dgm:pt modelId="{9F1964C3-B7BD-4C77-A313-16B9AD62B85B}" type="parTrans" cxnId="{6A6848DC-B181-40D6-BD26-9B7CBBB70752}">
      <dgm:prSet/>
      <dgm:spPr/>
      <dgm:t>
        <a:bodyPr/>
        <a:lstStyle/>
        <a:p>
          <a:endParaRPr lang="en-US"/>
        </a:p>
      </dgm:t>
    </dgm:pt>
    <dgm:pt modelId="{1D12FEDD-0C0D-4A58-B93C-926E02C25285}" type="sibTrans" cxnId="{6A6848DC-B181-40D6-BD26-9B7CBBB70752}">
      <dgm:prSet/>
      <dgm:spPr/>
      <dgm:t>
        <a:bodyPr/>
        <a:lstStyle/>
        <a:p>
          <a:endParaRPr lang="en-US"/>
        </a:p>
      </dgm:t>
    </dgm:pt>
    <dgm:pt modelId="{221F834F-2077-4E11-B28E-588A34AB9EB6}">
      <dgm:prSet/>
      <dgm:spPr/>
      <dgm:t>
        <a:bodyPr/>
        <a:lstStyle/>
        <a:p>
          <a:r>
            <a:rPr lang="en-US" dirty="0">
              <a:solidFill>
                <a:schemeClr val="accent3"/>
              </a:solidFill>
              <a:latin typeface="Poppins" panose="020B0604020202020204" charset="0"/>
              <a:cs typeface="Poppins" panose="020B0604020202020204" charset="0"/>
            </a:rPr>
            <a:t>Do all staff know what positive classroom practices to implement and if they’re doing it accurately?</a:t>
          </a:r>
        </a:p>
      </dgm:t>
    </dgm:pt>
    <dgm:pt modelId="{35397AD3-79FE-4803-9145-60E70B33168E}" type="parTrans" cxnId="{14B169CF-B05E-4B6D-AB5F-CA4934B093CC}">
      <dgm:prSet/>
      <dgm:spPr/>
      <dgm:t>
        <a:bodyPr/>
        <a:lstStyle/>
        <a:p>
          <a:endParaRPr lang="en-US"/>
        </a:p>
      </dgm:t>
    </dgm:pt>
    <dgm:pt modelId="{CC4ACF2D-B5AA-4B91-95B6-10BA7C1B9F40}" type="sibTrans" cxnId="{14B169CF-B05E-4B6D-AB5F-CA4934B093CC}">
      <dgm:prSet/>
      <dgm:spPr/>
      <dgm:t>
        <a:bodyPr/>
        <a:lstStyle/>
        <a:p>
          <a:endParaRPr lang="en-US"/>
        </a:p>
      </dgm:t>
    </dgm:pt>
    <dgm:pt modelId="{3B6CC3AA-6A54-4082-870E-23F87BC32BEE}" type="pres">
      <dgm:prSet presAssocID="{E9395706-B570-4007-A121-887FD2F39A79}" presName="outerComposite" presStyleCnt="0">
        <dgm:presLayoutVars>
          <dgm:chMax val="5"/>
          <dgm:dir/>
          <dgm:resizeHandles val="exact"/>
        </dgm:presLayoutVars>
      </dgm:prSet>
      <dgm:spPr/>
    </dgm:pt>
    <dgm:pt modelId="{B5FDA243-66F5-49E8-9434-F0D075A1C63F}" type="pres">
      <dgm:prSet presAssocID="{E9395706-B570-4007-A121-887FD2F39A79}" presName="dummyMaxCanvas" presStyleCnt="0">
        <dgm:presLayoutVars/>
      </dgm:prSet>
      <dgm:spPr/>
    </dgm:pt>
    <dgm:pt modelId="{EDC2DE77-C0D9-433D-B799-D331C3FE90A1}" type="pres">
      <dgm:prSet presAssocID="{E9395706-B570-4007-A121-887FD2F39A79}" presName="ThreeNodes_1" presStyleLbl="node1" presStyleIdx="0" presStyleCnt="3">
        <dgm:presLayoutVars>
          <dgm:bulletEnabled val="1"/>
        </dgm:presLayoutVars>
      </dgm:prSet>
      <dgm:spPr/>
    </dgm:pt>
    <dgm:pt modelId="{0500775B-ABF2-4B59-AD9B-8198244A47A1}" type="pres">
      <dgm:prSet presAssocID="{E9395706-B570-4007-A121-887FD2F39A79}" presName="ThreeNodes_2" presStyleLbl="node1" presStyleIdx="1" presStyleCnt="3">
        <dgm:presLayoutVars>
          <dgm:bulletEnabled val="1"/>
        </dgm:presLayoutVars>
      </dgm:prSet>
      <dgm:spPr/>
    </dgm:pt>
    <dgm:pt modelId="{03FD5B3E-1F08-4A11-9773-4DAA715D2770}" type="pres">
      <dgm:prSet presAssocID="{E9395706-B570-4007-A121-887FD2F39A79}" presName="ThreeNodes_3" presStyleLbl="node1" presStyleIdx="2" presStyleCnt="3">
        <dgm:presLayoutVars>
          <dgm:bulletEnabled val="1"/>
        </dgm:presLayoutVars>
      </dgm:prSet>
      <dgm:spPr/>
    </dgm:pt>
    <dgm:pt modelId="{E5DA3BDC-979B-48DF-84AC-82881AAB6D8A}" type="pres">
      <dgm:prSet presAssocID="{E9395706-B570-4007-A121-887FD2F39A79}" presName="ThreeConn_1-2" presStyleLbl="fgAccFollowNode1" presStyleIdx="0" presStyleCnt="2">
        <dgm:presLayoutVars>
          <dgm:bulletEnabled val="1"/>
        </dgm:presLayoutVars>
      </dgm:prSet>
      <dgm:spPr/>
    </dgm:pt>
    <dgm:pt modelId="{AE836014-1335-47B4-91ED-5B1BFDBCB737}" type="pres">
      <dgm:prSet presAssocID="{E9395706-B570-4007-A121-887FD2F39A79}" presName="ThreeConn_2-3" presStyleLbl="fgAccFollowNode1" presStyleIdx="1" presStyleCnt="2">
        <dgm:presLayoutVars>
          <dgm:bulletEnabled val="1"/>
        </dgm:presLayoutVars>
      </dgm:prSet>
      <dgm:spPr/>
    </dgm:pt>
    <dgm:pt modelId="{03AD50E2-0E3C-434E-BE83-29209556D06B}" type="pres">
      <dgm:prSet presAssocID="{E9395706-B570-4007-A121-887FD2F39A79}" presName="ThreeNodes_1_text" presStyleLbl="node1" presStyleIdx="2" presStyleCnt="3">
        <dgm:presLayoutVars>
          <dgm:bulletEnabled val="1"/>
        </dgm:presLayoutVars>
      </dgm:prSet>
      <dgm:spPr/>
    </dgm:pt>
    <dgm:pt modelId="{BF3E9925-0608-48F3-A0AE-09C22D161E86}" type="pres">
      <dgm:prSet presAssocID="{E9395706-B570-4007-A121-887FD2F39A79}" presName="ThreeNodes_2_text" presStyleLbl="node1" presStyleIdx="2" presStyleCnt="3">
        <dgm:presLayoutVars>
          <dgm:bulletEnabled val="1"/>
        </dgm:presLayoutVars>
      </dgm:prSet>
      <dgm:spPr/>
    </dgm:pt>
    <dgm:pt modelId="{36065797-4C23-416A-AE08-FCD0D70F1310}" type="pres">
      <dgm:prSet presAssocID="{E9395706-B570-4007-A121-887FD2F39A79}" presName="ThreeNodes_3_text" presStyleLbl="node1" presStyleIdx="2" presStyleCnt="3">
        <dgm:presLayoutVars>
          <dgm:bulletEnabled val="1"/>
        </dgm:presLayoutVars>
      </dgm:prSet>
      <dgm:spPr/>
    </dgm:pt>
  </dgm:ptLst>
  <dgm:cxnLst>
    <dgm:cxn modelId="{33DE1E04-1860-4B5B-BE1A-FE087DCD7942}" type="presOf" srcId="{8CEBA7F3-06FF-4705-839E-141FA8054E05}" destId="{EDC2DE77-C0D9-433D-B799-D331C3FE90A1}" srcOrd="0" destOrd="0" presId="urn:microsoft.com/office/officeart/2005/8/layout/vProcess5"/>
    <dgm:cxn modelId="{D292651E-3FBB-469E-A9C9-EF2B9E7FBE0F}" type="presOf" srcId="{221F834F-2077-4E11-B28E-588A34AB9EB6}" destId="{0500775B-ABF2-4B59-AD9B-8198244A47A1}" srcOrd="0" destOrd="0" presId="urn:microsoft.com/office/officeart/2005/8/layout/vProcess5"/>
    <dgm:cxn modelId="{7A5F6F2D-E56F-48D5-B355-55F71D6CB8B4}" type="presOf" srcId="{8E0A93A5-3C98-4114-BB98-749FAE6C6E75}" destId="{E5DA3BDC-979B-48DF-84AC-82881AAB6D8A}" srcOrd="0" destOrd="0" presId="urn:microsoft.com/office/officeart/2005/8/layout/vProcess5"/>
    <dgm:cxn modelId="{C34E4430-4F78-4FBE-9598-40A84289B201}" type="presOf" srcId="{E9395706-B570-4007-A121-887FD2F39A79}" destId="{3B6CC3AA-6A54-4082-870E-23F87BC32BEE}" srcOrd="0" destOrd="0" presId="urn:microsoft.com/office/officeart/2005/8/layout/vProcess5"/>
    <dgm:cxn modelId="{4BFE1548-A372-431A-A0B5-541BEEA83BC3}" type="presOf" srcId="{9148D059-8B2E-4F5E-A69E-E96B374A6881}" destId="{36065797-4C23-416A-AE08-FCD0D70F1310}" srcOrd="1" destOrd="0" presId="urn:microsoft.com/office/officeart/2005/8/layout/vProcess5"/>
    <dgm:cxn modelId="{E6B36449-9B5F-4B62-85FA-B1D63ABBFA9B}" type="presOf" srcId="{221F834F-2077-4E11-B28E-588A34AB9EB6}" destId="{BF3E9925-0608-48F3-A0AE-09C22D161E86}" srcOrd="1" destOrd="0" presId="urn:microsoft.com/office/officeart/2005/8/layout/vProcess5"/>
    <dgm:cxn modelId="{1B439A83-8017-484F-86EE-C3E45DA927C2}" type="presOf" srcId="{CC4ACF2D-B5AA-4B91-95B6-10BA7C1B9F40}" destId="{AE836014-1335-47B4-91ED-5B1BFDBCB737}" srcOrd="0" destOrd="0" presId="urn:microsoft.com/office/officeart/2005/8/layout/vProcess5"/>
    <dgm:cxn modelId="{DC54DEAF-B783-41FB-AFB0-B0C34C302151}" srcId="{E9395706-B570-4007-A121-887FD2F39A79}" destId="{8CEBA7F3-06FF-4705-839E-141FA8054E05}" srcOrd="0" destOrd="0" parTransId="{9485580F-A019-4C39-BA61-48C9A037046B}" sibTransId="{8E0A93A5-3C98-4114-BB98-749FAE6C6E75}"/>
    <dgm:cxn modelId="{14B169CF-B05E-4B6D-AB5F-CA4934B093CC}" srcId="{E9395706-B570-4007-A121-887FD2F39A79}" destId="{221F834F-2077-4E11-B28E-588A34AB9EB6}" srcOrd="1" destOrd="0" parTransId="{35397AD3-79FE-4803-9145-60E70B33168E}" sibTransId="{CC4ACF2D-B5AA-4B91-95B6-10BA7C1B9F40}"/>
    <dgm:cxn modelId="{6A6848DC-B181-40D6-BD26-9B7CBBB70752}" srcId="{E9395706-B570-4007-A121-887FD2F39A79}" destId="{9148D059-8B2E-4F5E-A69E-E96B374A6881}" srcOrd="2" destOrd="0" parTransId="{9F1964C3-B7BD-4C77-A313-16B9AD62B85B}" sibTransId="{1D12FEDD-0C0D-4A58-B93C-926E02C25285}"/>
    <dgm:cxn modelId="{577A4AE6-3A8A-45EE-B081-282390062982}" type="presOf" srcId="{9148D059-8B2E-4F5E-A69E-E96B374A6881}" destId="{03FD5B3E-1F08-4A11-9773-4DAA715D2770}" srcOrd="0" destOrd="0" presId="urn:microsoft.com/office/officeart/2005/8/layout/vProcess5"/>
    <dgm:cxn modelId="{133D41F9-1C5A-4D86-B4D1-8DB9BC9FC0A2}" type="presOf" srcId="{8CEBA7F3-06FF-4705-839E-141FA8054E05}" destId="{03AD50E2-0E3C-434E-BE83-29209556D06B}" srcOrd="1" destOrd="0" presId="urn:microsoft.com/office/officeart/2005/8/layout/vProcess5"/>
    <dgm:cxn modelId="{135374B8-3659-4973-9BB4-69B8A8E0B69A}" type="presParOf" srcId="{3B6CC3AA-6A54-4082-870E-23F87BC32BEE}" destId="{B5FDA243-66F5-49E8-9434-F0D075A1C63F}" srcOrd="0" destOrd="0" presId="urn:microsoft.com/office/officeart/2005/8/layout/vProcess5"/>
    <dgm:cxn modelId="{DB0422C7-EA59-429D-8467-708015482690}" type="presParOf" srcId="{3B6CC3AA-6A54-4082-870E-23F87BC32BEE}" destId="{EDC2DE77-C0D9-433D-B799-D331C3FE90A1}" srcOrd="1" destOrd="0" presId="urn:microsoft.com/office/officeart/2005/8/layout/vProcess5"/>
    <dgm:cxn modelId="{E1C90C75-788D-4349-9617-4EF0E31FC106}" type="presParOf" srcId="{3B6CC3AA-6A54-4082-870E-23F87BC32BEE}" destId="{0500775B-ABF2-4B59-AD9B-8198244A47A1}" srcOrd="2" destOrd="0" presId="urn:microsoft.com/office/officeart/2005/8/layout/vProcess5"/>
    <dgm:cxn modelId="{1768EBD4-3FB5-4AB8-A53C-B963CD48B2DE}" type="presParOf" srcId="{3B6CC3AA-6A54-4082-870E-23F87BC32BEE}" destId="{03FD5B3E-1F08-4A11-9773-4DAA715D2770}" srcOrd="3" destOrd="0" presId="urn:microsoft.com/office/officeart/2005/8/layout/vProcess5"/>
    <dgm:cxn modelId="{DE234BE4-2B12-4F4D-B49E-80072D8DDCAD}" type="presParOf" srcId="{3B6CC3AA-6A54-4082-870E-23F87BC32BEE}" destId="{E5DA3BDC-979B-48DF-84AC-82881AAB6D8A}" srcOrd="4" destOrd="0" presId="urn:microsoft.com/office/officeart/2005/8/layout/vProcess5"/>
    <dgm:cxn modelId="{6E90C090-2124-46DD-967B-101D194278A7}" type="presParOf" srcId="{3B6CC3AA-6A54-4082-870E-23F87BC32BEE}" destId="{AE836014-1335-47B4-91ED-5B1BFDBCB737}" srcOrd="5" destOrd="0" presId="urn:microsoft.com/office/officeart/2005/8/layout/vProcess5"/>
    <dgm:cxn modelId="{CFA5B957-CB68-4FD3-8FAF-928516999CD5}" type="presParOf" srcId="{3B6CC3AA-6A54-4082-870E-23F87BC32BEE}" destId="{03AD50E2-0E3C-434E-BE83-29209556D06B}" srcOrd="6" destOrd="0" presId="urn:microsoft.com/office/officeart/2005/8/layout/vProcess5"/>
    <dgm:cxn modelId="{1BA7BAEF-74C2-4038-B5B7-DF172CF4D31C}" type="presParOf" srcId="{3B6CC3AA-6A54-4082-870E-23F87BC32BEE}" destId="{BF3E9925-0608-48F3-A0AE-09C22D161E86}" srcOrd="7" destOrd="0" presId="urn:microsoft.com/office/officeart/2005/8/layout/vProcess5"/>
    <dgm:cxn modelId="{53949EA5-8430-444F-9133-12D162544B48}" type="presParOf" srcId="{3B6CC3AA-6A54-4082-870E-23F87BC32BEE}" destId="{36065797-4C23-416A-AE08-FCD0D70F131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6958-B957-B144-A963-026AA1D9ABDB}">
      <dsp:nvSpPr>
        <dsp:cNvPr id="0" name=""/>
        <dsp:cNvSpPr/>
      </dsp:nvSpPr>
      <dsp:spPr>
        <a:xfrm>
          <a:off x="0" y="299212"/>
          <a:ext cx="6922175" cy="1537199"/>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7238" tIns="333248" rIns="537238"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Coaching Self-Assessment</a:t>
          </a:r>
          <a:endParaRPr lang="en-US" sz="1600" kern="1200" dirty="0">
            <a:solidFill>
              <a:schemeClr val="tx1"/>
            </a:solidFill>
            <a:latin typeface="Hind Vadodara" panose="020B0604020202020204" charset="0"/>
            <a:cs typeface="Hind Vadodara" panose="020B0604020202020204" charset="0"/>
          </a:endParaRPr>
        </a:p>
        <a:p>
          <a:pPr marL="171450" lvl="1" indent="-171450" algn="l" defTabSz="71120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Data-Driven Problem Solving for Classrooms</a:t>
          </a:r>
          <a:endParaRPr lang="en-US" sz="1600" kern="1200" dirty="0">
            <a:solidFill>
              <a:schemeClr val="tx1"/>
            </a:solidFill>
            <a:latin typeface="Hind Vadodara" panose="020B0604020202020204" charset="0"/>
            <a:cs typeface="Hind Vadodara" panose="020B0604020202020204" charset="0"/>
          </a:endParaRPr>
        </a:p>
        <a:p>
          <a:pPr marL="171450" lvl="1" indent="-171450" algn="l" defTabSz="71120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Preview: Teaching SWPBIS in the Classroom</a:t>
          </a:r>
        </a:p>
      </dsp:txBody>
      <dsp:txXfrm>
        <a:off x="75040" y="374252"/>
        <a:ext cx="6772095" cy="1387119"/>
      </dsp:txXfrm>
    </dsp:sp>
    <dsp:sp modelId="{FDC1BDC8-9000-5F46-8ACC-75AD0D32A6E6}">
      <dsp:nvSpPr>
        <dsp:cNvPr id="0" name=""/>
        <dsp:cNvSpPr/>
      </dsp:nvSpPr>
      <dsp:spPr>
        <a:xfrm>
          <a:off x="346108" y="63052"/>
          <a:ext cx="4845522" cy="47232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3149" tIns="0" rIns="183149"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Hind Vadodara" panose="020B0604020202020204" charset="0"/>
              <a:cs typeface="Hind Vadodara" panose="020B0604020202020204" charset="0"/>
            </a:rPr>
            <a:t>Presentation Content</a:t>
          </a:r>
          <a:endParaRPr lang="en-US" sz="1600" kern="1200" dirty="0">
            <a:latin typeface="Hind Vadodara" panose="020B0604020202020204" charset="0"/>
            <a:cs typeface="Hind Vadodara" panose="020B0604020202020204" charset="0"/>
          </a:endParaRPr>
        </a:p>
      </dsp:txBody>
      <dsp:txXfrm>
        <a:off x="369165" y="86109"/>
        <a:ext cx="4799408" cy="426206"/>
      </dsp:txXfrm>
    </dsp:sp>
    <dsp:sp modelId="{6DEC4ABA-01BF-B445-B753-0C4747FBD7B7}">
      <dsp:nvSpPr>
        <dsp:cNvPr id="0" name=""/>
        <dsp:cNvSpPr/>
      </dsp:nvSpPr>
      <dsp:spPr>
        <a:xfrm>
          <a:off x="0" y="2158972"/>
          <a:ext cx="6922175" cy="18648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7238" tIns="333248" rIns="537238"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Review Coaching Self-Assessment</a:t>
          </a:r>
          <a:endParaRPr lang="en-US" sz="1600" kern="1200" dirty="0">
            <a:latin typeface="Hind Vadodara" panose="020B0604020202020204" charset="0"/>
            <a:cs typeface="Hind Vadodara" panose="020B0604020202020204" charset="0"/>
          </a:endParaRPr>
        </a:p>
        <a:p>
          <a:pPr marL="171450" lvl="1" indent="-171450" algn="l" defTabSz="71120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Review Supporting &amp; Responding to Student Behavior Document</a:t>
          </a:r>
        </a:p>
        <a:p>
          <a:pPr marL="171450" lvl="1" indent="-171450" algn="l" defTabSz="71120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Watch SWIS Drill-Down Video</a:t>
          </a:r>
        </a:p>
      </dsp:txBody>
      <dsp:txXfrm>
        <a:off x="91032" y="2250004"/>
        <a:ext cx="6740111" cy="1682736"/>
      </dsp:txXfrm>
    </dsp:sp>
    <dsp:sp modelId="{CBB73597-3D4A-344F-83D3-4018B604B205}">
      <dsp:nvSpPr>
        <dsp:cNvPr id="0" name=""/>
        <dsp:cNvSpPr/>
      </dsp:nvSpPr>
      <dsp:spPr>
        <a:xfrm>
          <a:off x="346108" y="1922812"/>
          <a:ext cx="4845522" cy="47232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3149" tIns="0" rIns="183149"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Hind Vadodara" panose="020B0604020202020204" charset="0"/>
              <a:cs typeface="Hind Vadodara" panose="020B0604020202020204" charset="0"/>
            </a:rPr>
            <a:t>Coaches’ Tasks</a:t>
          </a:r>
          <a:endParaRPr lang="en-US" sz="1600" kern="1200" dirty="0">
            <a:latin typeface="Hind Vadodara" panose="020B0604020202020204" charset="0"/>
            <a:cs typeface="Hind Vadodara" panose="020B0604020202020204" charset="0"/>
          </a:endParaRPr>
        </a:p>
      </dsp:txBody>
      <dsp:txXfrm>
        <a:off x="369165" y="1945869"/>
        <a:ext cx="4799408" cy="426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F5B95-8799-44A5-953B-F19D7B66F389}">
      <dsp:nvSpPr>
        <dsp:cNvPr id="0" name=""/>
        <dsp:cNvSpPr/>
      </dsp:nvSpPr>
      <dsp:spPr>
        <a:xfrm>
          <a:off x="4779467" y="2938823"/>
          <a:ext cx="1149369" cy="546995"/>
        </a:xfrm>
        <a:custGeom>
          <a:avLst/>
          <a:gdLst/>
          <a:ahLst/>
          <a:cxnLst/>
          <a:rect l="0" t="0" r="0" b="0"/>
          <a:pathLst>
            <a:path>
              <a:moveTo>
                <a:pt x="0" y="0"/>
              </a:moveTo>
              <a:lnTo>
                <a:pt x="0" y="372761"/>
              </a:lnTo>
              <a:lnTo>
                <a:pt x="1149369" y="372761"/>
              </a:lnTo>
              <a:lnTo>
                <a:pt x="1149369" y="5469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685D5-E297-43C4-86BB-66A244850AFC}">
      <dsp:nvSpPr>
        <dsp:cNvPr id="0" name=""/>
        <dsp:cNvSpPr/>
      </dsp:nvSpPr>
      <dsp:spPr>
        <a:xfrm>
          <a:off x="3630097" y="2938823"/>
          <a:ext cx="1149369" cy="546995"/>
        </a:xfrm>
        <a:custGeom>
          <a:avLst/>
          <a:gdLst/>
          <a:ahLst/>
          <a:cxnLst/>
          <a:rect l="0" t="0" r="0" b="0"/>
          <a:pathLst>
            <a:path>
              <a:moveTo>
                <a:pt x="1149369" y="0"/>
              </a:moveTo>
              <a:lnTo>
                <a:pt x="1149369" y="372761"/>
              </a:lnTo>
              <a:lnTo>
                <a:pt x="0" y="372761"/>
              </a:lnTo>
              <a:lnTo>
                <a:pt x="0" y="5469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9DAA9-828B-4905-990D-6CC8A9D650E3}">
      <dsp:nvSpPr>
        <dsp:cNvPr id="0" name=""/>
        <dsp:cNvSpPr/>
      </dsp:nvSpPr>
      <dsp:spPr>
        <a:xfrm>
          <a:off x="3630097" y="1197527"/>
          <a:ext cx="1149369" cy="546995"/>
        </a:xfrm>
        <a:custGeom>
          <a:avLst/>
          <a:gdLst/>
          <a:ahLst/>
          <a:cxnLst/>
          <a:rect l="0" t="0" r="0" b="0"/>
          <a:pathLst>
            <a:path>
              <a:moveTo>
                <a:pt x="0" y="0"/>
              </a:moveTo>
              <a:lnTo>
                <a:pt x="0" y="372761"/>
              </a:lnTo>
              <a:lnTo>
                <a:pt x="1149369" y="372761"/>
              </a:lnTo>
              <a:lnTo>
                <a:pt x="1149369" y="546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548A01-6165-4D0D-8147-4153146B13A2}">
      <dsp:nvSpPr>
        <dsp:cNvPr id="0" name=""/>
        <dsp:cNvSpPr/>
      </dsp:nvSpPr>
      <dsp:spPr>
        <a:xfrm>
          <a:off x="2480727" y="1197527"/>
          <a:ext cx="1149369" cy="546995"/>
        </a:xfrm>
        <a:custGeom>
          <a:avLst/>
          <a:gdLst/>
          <a:ahLst/>
          <a:cxnLst/>
          <a:rect l="0" t="0" r="0" b="0"/>
          <a:pathLst>
            <a:path>
              <a:moveTo>
                <a:pt x="1149369" y="0"/>
              </a:moveTo>
              <a:lnTo>
                <a:pt x="1149369" y="372761"/>
              </a:lnTo>
              <a:lnTo>
                <a:pt x="0" y="372761"/>
              </a:lnTo>
              <a:lnTo>
                <a:pt x="0" y="546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50FA4-878D-4F2A-B12E-3F13225B5D61}">
      <dsp:nvSpPr>
        <dsp:cNvPr id="0" name=""/>
        <dsp:cNvSpPr/>
      </dsp:nvSpPr>
      <dsp:spPr>
        <a:xfrm>
          <a:off x="390964" y="3227"/>
          <a:ext cx="1880787" cy="1194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8475B-5F92-45B7-A085-E610371389E3}">
      <dsp:nvSpPr>
        <dsp:cNvPr id="0" name=""/>
        <dsp:cNvSpPr/>
      </dsp:nvSpPr>
      <dsp:spPr>
        <a:xfrm>
          <a:off x="599940" y="201755"/>
          <a:ext cx="1880787" cy="11942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ind Vadodara" panose="020B0604020202020204" charset="0"/>
              <a:cs typeface="Hind Vadodara" panose="020B0604020202020204" charset="0"/>
            </a:rPr>
            <a:t>If Yes…</a:t>
          </a:r>
          <a:r>
            <a:rPr lang="en-US" sz="1200" kern="1200" dirty="0">
              <a:latin typeface="Hind Vadodara" panose="020B0604020202020204" charset="0"/>
              <a:cs typeface="Hind Vadodara" panose="020B0604020202020204" charset="0"/>
            </a:rPr>
            <a:t>Well done! Monitor outcomes and adjust as needed</a:t>
          </a:r>
        </a:p>
      </dsp:txBody>
      <dsp:txXfrm>
        <a:off x="634920" y="236735"/>
        <a:ext cx="1810827" cy="1124339"/>
      </dsp:txXfrm>
    </dsp:sp>
    <dsp:sp modelId="{583A4C5A-9469-46F5-9F1C-B72B972B5345}">
      <dsp:nvSpPr>
        <dsp:cNvPr id="0" name=""/>
        <dsp:cNvSpPr/>
      </dsp:nvSpPr>
      <dsp:spPr>
        <a:xfrm>
          <a:off x="2689704" y="3227"/>
          <a:ext cx="1880787" cy="1194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3FD33-C0A3-445D-9B32-3FFE9B643D91}">
      <dsp:nvSpPr>
        <dsp:cNvPr id="0" name=""/>
        <dsp:cNvSpPr/>
      </dsp:nvSpPr>
      <dsp:spPr>
        <a:xfrm>
          <a:off x="2898680" y="201755"/>
          <a:ext cx="1880787" cy="11942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ind Vadodara" panose="020B0604020202020204" charset="0"/>
              <a:cs typeface="Hind Vadodara" panose="020B0604020202020204" charset="0"/>
            </a:rPr>
            <a:t>If No…</a:t>
          </a:r>
          <a:r>
            <a:rPr lang="en-US" sz="1200" kern="1200" dirty="0">
              <a:latin typeface="Hind Vadodara" panose="020B0604020202020204" charset="0"/>
              <a:cs typeface="Hind Vadodara" panose="020B0604020202020204" charset="0"/>
            </a:rPr>
            <a:t>Determine the number of classrooms needing support (many or a few)</a:t>
          </a:r>
        </a:p>
      </dsp:txBody>
      <dsp:txXfrm>
        <a:off x="2933660" y="236735"/>
        <a:ext cx="1810827" cy="1124339"/>
      </dsp:txXfrm>
    </dsp:sp>
    <dsp:sp modelId="{4244E9F6-2C76-44CE-A42A-21111A633BFF}">
      <dsp:nvSpPr>
        <dsp:cNvPr id="0" name=""/>
        <dsp:cNvSpPr/>
      </dsp:nvSpPr>
      <dsp:spPr>
        <a:xfrm>
          <a:off x="1540334" y="1744523"/>
          <a:ext cx="1880787" cy="1194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C53AF-C895-4C5F-B104-DF50F42462BE}">
      <dsp:nvSpPr>
        <dsp:cNvPr id="0" name=""/>
        <dsp:cNvSpPr/>
      </dsp:nvSpPr>
      <dsp:spPr>
        <a:xfrm>
          <a:off x="1749310" y="1943050"/>
          <a:ext cx="1880787" cy="11942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ind Vadodara" panose="020B0604020202020204" charset="0"/>
              <a:cs typeface="Hind Vadodara" panose="020B0604020202020204" charset="0"/>
            </a:rPr>
            <a:t>If Many… </a:t>
          </a:r>
          <a:r>
            <a:rPr lang="en-US" sz="1200" kern="1200" dirty="0">
              <a:latin typeface="Hind Vadodara" panose="020B0604020202020204" charset="0"/>
              <a:cs typeface="Hind Vadodara" panose="020B0604020202020204" charset="0"/>
            </a:rPr>
            <a:t>Review and adjust universal support</a:t>
          </a:r>
        </a:p>
      </dsp:txBody>
      <dsp:txXfrm>
        <a:off x="1784290" y="1978030"/>
        <a:ext cx="1810827" cy="1124339"/>
      </dsp:txXfrm>
    </dsp:sp>
    <dsp:sp modelId="{787E6051-C630-42C9-AB56-B6854B8A47E5}">
      <dsp:nvSpPr>
        <dsp:cNvPr id="0" name=""/>
        <dsp:cNvSpPr/>
      </dsp:nvSpPr>
      <dsp:spPr>
        <a:xfrm>
          <a:off x="3839074" y="1744523"/>
          <a:ext cx="1880787" cy="1194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5C64F2-A629-4B9D-803E-215217301D37}">
      <dsp:nvSpPr>
        <dsp:cNvPr id="0" name=""/>
        <dsp:cNvSpPr/>
      </dsp:nvSpPr>
      <dsp:spPr>
        <a:xfrm>
          <a:off x="4048050" y="1943050"/>
          <a:ext cx="1880787" cy="11942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ind Vadodara" panose="020B0604020202020204" charset="0"/>
              <a:cs typeface="Hind Vadodara" panose="020B0604020202020204" charset="0"/>
            </a:rPr>
            <a:t>If </a:t>
          </a:r>
          <a:r>
            <a:rPr lang="en-US" sz="1200" b="1" kern="1200" dirty="0">
              <a:latin typeface="Hind Vadodara" panose="020B0604020202020204" charset="0"/>
              <a:cs typeface="Hind Vadodara" panose="020B0604020202020204" charset="0"/>
            </a:rPr>
            <a:t>Few… </a:t>
          </a:r>
          <a:r>
            <a:rPr lang="en-US" sz="1200" kern="1200" dirty="0">
              <a:latin typeface="Hind Vadodara" panose="020B0604020202020204" charset="0"/>
              <a:cs typeface="Hind Vadodara" panose="020B0604020202020204" charset="0"/>
            </a:rPr>
            <a:t>Determine type and severity of implementation changes (minor or major)</a:t>
          </a:r>
        </a:p>
      </dsp:txBody>
      <dsp:txXfrm>
        <a:off x="4083030" y="1978030"/>
        <a:ext cx="1810827" cy="1124339"/>
      </dsp:txXfrm>
    </dsp:sp>
    <dsp:sp modelId="{C4A3D386-732C-4833-AD8D-80D0506D1392}">
      <dsp:nvSpPr>
        <dsp:cNvPr id="0" name=""/>
        <dsp:cNvSpPr/>
      </dsp:nvSpPr>
      <dsp:spPr>
        <a:xfrm>
          <a:off x="2689704" y="3485818"/>
          <a:ext cx="1880787" cy="1194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A8409-52D7-41B9-9D4B-E08C99ABD107}">
      <dsp:nvSpPr>
        <dsp:cNvPr id="0" name=""/>
        <dsp:cNvSpPr/>
      </dsp:nvSpPr>
      <dsp:spPr>
        <a:xfrm>
          <a:off x="2898680" y="3684346"/>
          <a:ext cx="1880787" cy="11942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ind Vadodara" panose="020B0604020202020204" charset="0"/>
              <a:cs typeface="Hind Vadodara" panose="020B0604020202020204" charset="0"/>
            </a:rPr>
            <a:t>If Minor… </a:t>
          </a:r>
          <a:r>
            <a:rPr lang="en-US" sz="1200" b="0" kern="1200" dirty="0">
              <a:latin typeface="Hind Vadodara" panose="020B0604020202020204" charset="0"/>
              <a:cs typeface="Hind Vadodara" panose="020B0604020202020204" charset="0"/>
            </a:rPr>
            <a:t>Provide supplemental support to small groups of staff needing support</a:t>
          </a:r>
          <a:endParaRPr lang="en-US" sz="1200" kern="1200" dirty="0">
            <a:latin typeface="Hind Vadodara" panose="020B0604020202020204" charset="0"/>
            <a:cs typeface="Hind Vadodara" panose="020B0604020202020204" charset="0"/>
          </a:endParaRPr>
        </a:p>
      </dsp:txBody>
      <dsp:txXfrm>
        <a:off x="2933660" y="3719326"/>
        <a:ext cx="1810827" cy="1124339"/>
      </dsp:txXfrm>
    </dsp:sp>
    <dsp:sp modelId="{DE84A6A3-B7B8-4B45-BB38-13DEECA54682}">
      <dsp:nvSpPr>
        <dsp:cNvPr id="0" name=""/>
        <dsp:cNvSpPr/>
      </dsp:nvSpPr>
      <dsp:spPr>
        <a:xfrm>
          <a:off x="4988444" y="3485818"/>
          <a:ext cx="1880787" cy="1194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4D7126-057A-4A04-9C20-DC89DBB3DB1F}">
      <dsp:nvSpPr>
        <dsp:cNvPr id="0" name=""/>
        <dsp:cNvSpPr/>
      </dsp:nvSpPr>
      <dsp:spPr>
        <a:xfrm>
          <a:off x="5197420" y="3684346"/>
          <a:ext cx="1880787" cy="11942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ind Vadodara" panose="020B0604020202020204" charset="0"/>
              <a:cs typeface="Hind Vadodara" panose="020B0604020202020204" charset="0"/>
            </a:rPr>
            <a:t>If Major… </a:t>
          </a:r>
          <a:r>
            <a:rPr lang="en-US" sz="1200" kern="1200" dirty="0">
              <a:latin typeface="Hind Vadodara" panose="020B0604020202020204" charset="0"/>
              <a:cs typeface="Hind Vadodara" panose="020B0604020202020204" charset="0"/>
            </a:rPr>
            <a:t>Consider individualized supports and other strategies for staff members needing intensified support. </a:t>
          </a:r>
        </a:p>
      </dsp:txBody>
      <dsp:txXfrm>
        <a:off x="5232400" y="3719326"/>
        <a:ext cx="1810827" cy="11243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26A8F-2EC0-CF40-9613-FAB377CF63D0}">
      <dsp:nvSpPr>
        <dsp:cNvPr id="0" name=""/>
        <dsp:cNvSpPr/>
      </dsp:nvSpPr>
      <dsp:spPr>
        <a:xfrm>
          <a:off x="813295" y="2617"/>
          <a:ext cx="5145640" cy="4357215"/>
        </a:xfrm>
        <a:prstGeom prst="triangle">
          <a:avLst/>
        </a:prstGeom>
        <a:gradFill rotWithShape="0">
          <a:gsLst>
            <a:gs pos="35000">
              <a:srgbClr val="008000"/>
            </a:gs>
            <a:gs pos="100000">
              <a:srgbClr val="FF0000"/>
            </a:gs>
            <a:gs pos="73000">
              <a:srgbClr val="FFFF00"/>
            </a:gs>
            <a:gs pos="87000">
              <a:srgbClr val="FFFF0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D9A6DE-B76F-1546-852E-96CC55172117}">
      <dsp:nvSpPr>
        <dsp:cNvPr id="0" name=""/>
        <dsp:cNvSpPr/>
      </dsp:nvSpPr>
      <dsp:spPr>
        <a:xfrm>
          <a:off x="3604134" y="0"/>
          <a:ext cx="3143282" cy="693348"/>
        </a:xfrm>
        <a:prstGeom prst="roundRect">
          <a:avLst/>
        </a:prstGeom>
        <a:solidFill>
          <a:srgbClr val="FF0000">
            <a:alpha val="5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b="1" kern="1200" dirty="0">
              <a:solidFill>
                <a:schemeClr val="bg1"/>
              </a:solidFill>
              <a:latin typeface="Hind Vadodara" panose="020B0604020202020204" charset="0"/>
              <a:cs typeface="Hind Vadodara" panose="020B0604020202020204" charset="0"/>
            </a:rPr>
            <a:t>Tier 3</a:t>
          </a:r>
        </a:p>
        <a:p>
          <a:pPr marL="0" lvl="0" indent="0" algn="ctr" defTabSz="622300">
            <a:lnSpc>
              <a:spcPct val="90000"/>
            </a:lnSpc>
            <a:spcBef>
              <a:spcPct val="0"/>
            </a:spcBef>
            <a:spcAft>
              <a:spcPts val="0"/>
            </a:spcAft>
            <a:buNone/>
          </a:pPr>
          <a:r>
            <a:rPr lang="en-US" sz="1400" b="0" kern="1200" dirty="0">
              <a:solidFill>
                <a:schemeClr val="bg1"/>
              </a:solidFill>
              <a:latin typeface="Hind Vadodara" panose="020B0604020202020204" charset="0"/>
              <a:cs typeface="Hind Vadodara" panose="020B0604020202020204" charset="0"/>
            </a:rPr>
            <a:t>Intensive PD: Data-driven Consultation </a:t>
          </a:r>
        </a:p>
      </dsp:txBody>
      <dsp:txXfrm>
        <a:off x="3637980" y="33846"/>
        <a:ext cx="3075590" cy="625656"/>
      </dsp:txXfrm>
    </dsp:sp>
    <dsp:sp modelId="{3447A895-48A6-234B-BB6C-93922AB473CF}">
      <dsp:nvSpPr>
        <dsp:cNvPr id="0" name=""/>
        <dsp:cNvSpPr/>
      </dsp:nvSpPr>
      <dsp:spPr>
        <a:xfrm>
          <a:off x="3604020" y="792696"/>
          <a:ext cx="3143282" cy="693348"/>
        </a:xfrm>
        <a:prstGeom prst="roundRect">
          <a:avLst/>
        </a:prstGeom>
        <a:solidFill>
          <a:srgbClr val="FFFF00">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b="1" kern="1200" dirty="0">
              <a:latin typeface="Hind Vadodara" panose="020B0604020202020204" charset="0"/>
              <a:cs typeface="Hind Vadodara" panose="020B0604020202020204" charset="0"/>
            </a:rPr>
            <a:t>Tier 2</a:t>
          </a:r>
        </a:p>
        <a:p>
          <a:pPr marL="0" lvl="0" indent="0" algn="ctr" defTabSz="622300">
            <a:lnSpc>
              <a:spcPct val="90000"/>
            </a:lnSpc>
            <a:spcBef>
              <a:spcPct val="0"/>
            </a:spcBef>
            <a:spcAft>
              <a:spcPts val="0"/>
            </a:spcAft>
            <a:buNone/>
          </a:pPr>
          <a:r>
            <a:rPr lang="en-US" sz="1400" kern="1200" dirty="0">
              <a:latin typeface="Hind Vadodara" panose="020B0604020202020204" charset="0"/>
              <a:cs typeface="Hind Vadodara" panose="020B0604020202020204" charset="0"/>
            </a:rPr>
            <a:t>Targeted PD: Self-Management with Peer or Coaching Supports</a:t>
          </a:r>
        </a:p>
      </dsp:txBody>
      <dsp:txXfrm>
        <a:off x="3637866" y="826542"/>
        <a:ext cx="3075590" cy="625656"/>
      </dsp:txXfrm>
    </dsp:sp>
    <dsp:sp modelId="{CDD35B63-0B75-E041-9422-B7D4B9057E29}">
      <dsp:nvSpPr>
        <dsp:cNvPr id="0" name=""/>
        <dsp:cNvSpPr/>
      </dsp:nvSpPr>
      <dsp:spPr>
        <a:xfrm>
          <a:off x="3615334" y="1965406"/>
          <a:ext cx="3143282" cy="693348"/>
        </a:xfrm>
        <a:prstGeom prst="roundRect">
          <a:avLst/>
        </a:prstGeom>
        <a:solidFill>
          <a:srgbClr val="008000">
            <a:alpha val="5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b="1" kern="1200" dirty="0">
              <a:solidFill>
                <a:schemeClr val="bg1"/>
              </a:solidFill>
              <a:latin typeface="Hind Vadodara" panose="020B0604020202020204" charset="0"/>
              <a:cs typeface="Hind Vadodara" panose="020B0604020202020204" charset="0"/>
            </a:rPr>
            <a:t>Tier 1</a:t>
          </a:r>
          <a:endParaRPr lang="en-US" sz="1400" kern="1200" dirty="0">
            <a:solidFill>
              <a:schemeClr val="bg1"/>
            </a:solidFill>
            <a:latin typeface="Hind Vadodara" panose="020B0604020202020204" charset="0"/>
            <a:cs typeface="Hind Vadodara" panose="020B0604020202020204" charset="0"/>
          </a:endParaRPr>
        </a:p>
        <a:p>
          <a:pPr marL="0" lvl="0" indent="0" algn="ctr" defTabSz="622300">
            <a:lnSpc>
              <a:spcPct val="90000"/>
            </a:lnSpc>
            <a:spcBef>
              <a:spcPct val="0"/>
            </a:spcBef>
            <a:spcAft>
              <a:spcPts val="0"/>
            </a:spcAft>
            <a:buNone/>
          </a:pPr>
          <a:r>
            <a:rPr lang="en-US" sz="1400" kern="1200" dirty="0">
              <a:solidFill>
                <a:schemeClr val="bg1"/>
              </a:solidFill>
              <a:latin typeface="Hind Vadodara" panose="020B0604020202020204" charset="0"/>
              <a:cs typeface="Hind Vadodara" panose="020B0604020202020204" charset="0"/>
            </a:rPr>
            <a:t>Universal PD: Training &amp; Self-Management</a:t>
          </a:r>
        </a:p>
      </dsp:txBody>
      <dsp:txXfrm>
        <a:off x="3649180" y="1999252"/>
        <a:ext cx="3075590" cy="625656"/>
      </dsp:txXfrm>
    </dsp:sp>
    <dsp:sp modelId="{A684EC7D-5222-484E-BDEE-84BEDC0EC621}">
      <dsp:nvSpPr>
        <dsp:cNvPr id="0" name=""/>
        <dsp:cNvSpPr/>
      </dsp:nvSpPr>
      <dsp:spPr>
        <a:xfrm>
          <a:off x="57148" y="468345"/>
          <a:ext cx="3143282" cy="693348"/>
        </a:xfrm>
        <a:prstGeom prst="roundRect">
          <a:avLst/>
        </a:prstGeom>
        <a:solidFill>
          <a:srgbClr val="FCE35C"/>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b="1" kern="1200" dirty="0">
              <a:latin typeface="Hind Vadodara" panose="020B0604020202020204" charset="0"/>
              <a:cs typeface="Hind Vadodara" panose="020B0604020202020204" charset="0"/>
            </a:rPr>
            <a:t>Progress Monitoring </a:t>
          </a:r>
        </a:p>
        <a:p>
          <a:pPr marL="0" lvl="0" indent="0" algn="ctr" defTabSz="622300">
            <a:lnSpc>
              <a:spcPct val="90000"/>
            </a:lnSpc>
            <a:spcBef>
              <a:spcPct val="0"/>
            </a:spcBef>
            <a:spcAft>
              <a:spcPts val="0"/>
            </a:spcAft>
            <a:buNone/>
          </a:pPr>
          <a:r>
            <a:rPr lang="en-US" sz="1400" kern="1200" dirty="0">
              <a:latin typeface="Hind Vadodara" panose="020B0604020202020204" charset="0"/>
              <a:cs typeface="Hind Vadodara" panose="020B0604020202020204" charset="0"/>
            </a:rPr>
            <a:t>Walk-through, Student Data Review, Teacher Collected Data</a:t>
          </a:r>
        </a:p>
      </dsp:txBody>
      <dsp:txXfrm>
        <a:off x="90994" y="502191"/>
        <a:ext cx="3075590" cy="625656"/>
      </dsp:txXfrm>
    </dsp:sp>
    <dsp:sp modelId="{10924AC1-132E-1048-B929-023E0F8229BB}">
      <dsp:nvSpPr>
        <dsp:cNvPr id="0" name=""/>
        <dsp:cNvSpPr/>
      </dsp:nvSpPr>
      <dsp:spPr>
        <a:xfrm>
          <a:off x="57205" y="1640425"/>
          <a:ext cx="3143282" cy="693348"/>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b="1" kern="1200" dirty="0">
              <a:latin typeface="Hind Vadodara" panose="020B0604020202020204" charset="0"/>
              <a:cs typeface="Hind Vadodara" panose="020B0604020202020204" charset="0"/>
            </a:rPr>
            <a:t>Universal Screening</a:t>
          </a:r>
        </a:p>
        <a:p>
          <a:pPr marL="0" lvl="0" indent="0" algn="ctr" defTabSz="622300">
            <a:lnSpc>
              <a:spcPct val="90000"/>
            </a:lnSpc>
            <a:spcBef>
              <a:spcPct val="0"/>
            </a:spcBef>
            <a:spcAft>
              <a:spcPts val="0"/>
            </a:spcAft>
            <a:buNone/>
          </a:pPr>
          <a:r>
            <a:rPr lang="en-US" sz="1400" kern="1200" dirty="0">
              <a:latin typeface="Hind Vadodara" panose="020B0604020202020204" charset="0"/>
              <a:cs typeface="Hind Vadodara" panose="020B0604020202020204" charset="0"/>
            </a:rPr>
            <a:t>Walk-through &amp; Student Data Review</a:t>
          </a:r>
        </a:p>
      </dsp:txBody>
      <dsp:txXfrm>
        <a:off x="91051" y="1674271"/>
        <a:ext cx="3075590" cy="6256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F4427-01B4-C644-B591-0FBF47035DFE}">
      <dsp:nvSpPr>
        <dsp:cNvPr id="0" name=""/>
        <dsp:cNvSpPr/>
      </dsp:nvSpPr>
      <dsp:spPr>
        <a:xfrm>
          <a:off x="0" y="1506260"/>
          <a:ext cx="6096000" cy="1051478"/>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3"/>
              </a:solidFill>
              <a:latin typeface="Poppins" panose="020B0604020202020204" charset="0"/>
              <a:cs typeface="Poppins" panose="020B0604020202020204" charset="0"/>
            </a:rPr>
            <a:t>Do data indicate that staff are implementing positive classroom practices effectively?</a:t>
          </a:r>
        </a:p>
      </dsp:txBody>
      <dsp:txXfrm>
        <a:off x="30797" y="1537057"/>
        <a:ext cx="6034406" cy="9898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1568917" y="46321"/>
          <a:ext cx="2223435" cy="2223435"/>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Poppins Medium" panose="020B0604020202020204" charset="0"/>
              <a:cs typeface="Poppins Medium" panose="020B0604020202020204" charset="0"/>
            </a:rPr>
            <a:t>Systems</a:t>
          </a:r>
        </a:p>
        <a:p>
          <a:pPr marL="0" lvl="0" indent="0" algn="ctr" defTabSz="977900">
            <a:lnSpc>
              <a:spcPct val="90000"/>
            </a:lnSpc>
            <a:spcBef>
              <a:spcPct val="0"/>
            </a:spcBef>
            <a:spcAft>
              <a:spcPct val="35000"/>
            </a:spcAft>
            <a:buNone/>
          </a:pPr>
          <a:endParaRPr lang="en-US" sz="2200" kern="1200" dirty="0">
            <a:solidFill>
              <a:schemeClr val="bg1"/>
            </a:solidFill>
            <a:latin typeface="Poppins Medium" panose="020B0604020202020204" charset="0"/>
            <a:cs typeface="Poppins Medium" panose="020B0604020202020204" charset="0"/>
          </a:endParaRPr>
        </a:p>
      </dsp:txBody>
      <dsp:txXfrm>
        <a:off x="1865375" y="435422"/>
        <a:ext cx="1630519" cy="1000546"/>
      </dsp:txXfrm>
    </dsp:sp>
    <dsp:sp modelId="{A7ADD6DF-9E47-4436-8F51-EE2A03365BEC}">
      <dsp:nvSpPr>
        <dsp:cNvPr id="0" name=""/>
        <dsp:cNvSpPr/>
      </dsp:nvSpPr>
      <dsp:spPr>
        <a:xfrm>
          <a:off x="2371207" y="1435968"/>
          <a:ext cx="2223435" cy="2223435"/>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Poppins Medium" panose="020B0604020202020204" charset="0"/>
              <a:cs typeface="Poppins Medium" panose="020B0604020202020204" charset="0"/>
            </a:rPr>
            <a:t>Data</a:t>
          </a:r>
        </a:p>
        <a:p>
          <a:pPr marL="0" lvl="0" indent="0" algn="ctr" defTabSz="977900">
            <a:lnSpc>
              <a:spcPct val="90000"/>
            </a:lnSpc>
            <a:spcBef>
              <a:spcPct val="0"/>
            </a:spcBef>
            <a:spcAft>
              <a:spcPct val="35000"/>
            </a:spcAft>
            <a:buNone/>
          </a:pPr>
          <a:endParaRPr lang="en-US" sz="2200" kern="1200" dirty="0">
            <a:solidFill>
              <a:schemeClr val="bg1"/>
            </a:solidFill>
            <a:latin typeface="Poppins Medium" panose="020B0604020202020204" charset="0"/>
            <a:cs typeface="Poppins Medium" panose="020B0604020202020204" charset="0"/>
          </a:endParaRPr>
        </a:p>
      </dsp:txBody>
      <dsp:txXfrm>
        <a:off x="3051208" y="2010356"/>
        <a:ext cx="1334061" cy="1222889"/>
      </dsp:txXfrm>
    </dsp:sp>
    <dsp:sp modelId="{2504F536-64A6-44EF-BAC7-150B15DF6968}">
      <dsp:nvSpPr>
        <dsp:cNvPr id="0" name=""/>
        <dsp:cNvSpPr/>
      </dsp:nvSpPr>
      <dsp:spPr>
        <a:xfrm>
          <a:off x="766628" y="1435968"/>
          <a:ext cx="2223435" cy="2223435"/>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Poppins Medium" panose="020B0604020202020204" charset="0"/>
              <a:cs typeface="Poppins Medium" panose="020B0604020202020204" charset="0"/>
            </a:rPr>
            <a:t>Practices</a:t>
          </a:r>
        </a:p>
        <a:p>
          <a:pPr marL="0" lvl="0" indent="0" algn="ctr" defTabSz="977900">
            <a:lnSpc>
              <a:spcPct val="90000"/>
            </a:lnSpc>
            <a:spcBef>
              <a:spcPct val="0"/>
            </a:spcBef>
            <a:spcAft>
              <a:spcPct val="35000"/>
            </a:spcAft>
            <a:buNone/>
          </a:pPr>
          <a:endParaRPr lang="en-US" sz="2200" kern="1200" dirty="0">
            <a:solidFill>
              <a:schemeClr val="bg1"/>
            </a:solidFill>
            <a:latin typeface="Poppins Medium" panose="020B0604020202020204" charset="0"/>
            <a:cs typeface="Poppins Medium" panose="020B0604020202020204" charset="0"/>
          </a:endParaRPr>
        </a:p>
      </dsp:txBody>
      <dsp:txXfrm>
        <a:off x="976001" y="2010356"/>
        <a:ext cx="1334061" cy="12228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6958-B957-B144-A963-026AA1D9ABDB}">
      <dsp:nvSpPr>
        <dsp:cNvPr id="0" name=""/>
        <dsp:cNvSpPr/>
      </dsp:nvSpPr>
      <dsp:spPr>
        <a:xfrm>
          <a:off x="0" y="299212"/>
          <a:ext cx="6378417" cy="1537199"/>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036" tIns="333248" rIns="495036"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Coaching Self-Assessment</a:t>
          </a:r>
          <a:endParaRPr lang="en-US" sz="1600" kern="1200" dirty="0">
            <a:solidFill>
              <a:schemeClr val="tx1"/>
            </a:solidFill>
            <a:latin typeface="Hind Vadodara" panose="020B0604020202020204" charset="0"/>
            <a:cs typeface="Hind Vadodara" panose="020B0604020202020204" charset="0"/>
          </a:endParaRPr>
        </a:p>
        <a:p>
          <a:pPr marL="171450" lvl="1" indent="-171450" algn="l" defTabSz="71120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Data-Driven Problem Solving for Classrooms</a:t>
          </a:r>
          <a:endParaRPr lang="en-US" sz="1600" kern="1200" dirty="0">
            <a:solidFill>
              <a:schemeClr val="tx1"/>
            </a:solidFill>
            <a:latin typeface="Hind Vadodara" panose="020B0604020202020204" charset="0"/>
            <a:cs typeface="Hind Vadodara" panose="020B0604020202020204" charset="0"/>
          </a:endParaRPr>
        </a:p>
        <a:p>
          <a:pPr marL="171450" lvl="1" indent="-171450" algn="l" defTabSz="71120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Preview: Teaching SWPBIS in the Classroom</a:t>
          </a:r>
        </a:p>
      </dsp:txBody>
      <dsp:txXfrm>
        <a:off x="75040" y="374252"/>
        <a:ext cx="6228337" cy="1387119"/>
      </dsp:txXfrm>
    </dsp:sp>
    <dsp:sp modelId="{FDC1BDC8-9000-5F46-8ACC-75AD0D32A6E6}">
      <dsp:nvSpPr>
        <dsp:cNvPr id="0" name=""/>
        <dsp:cNvSpPr/>
      </dsp:nvSpPr>
      <dsp:spPr>
        <a:xfrm>
          <a:off x="318920" y="63052"/>
          <a:ext cx="4464892" cy="47232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8762" tIns="0" rIns="168762"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Hind Vadodara" panose="020B0604020202020204" charset="0"/>
              <a:cs typeface="Hind Vadodara" panose="020B0604020202020204" charset="0"/>
            </a:rPr>
            <a:t>Presentation Content</a:t>
          </a:r>
          <a:endParaRPr lang="en-US" sz="1600" kern="1200" dirty="0">
            <a:latin typeface="Hind Vadodara" panose="020B0604020202020204" charset="0"/>
            <a:cs typeface="Hind Vadodara" panose="020B0604020202020204" charset="0"/>
          </a:endParaRPr>
        </a:p>
      </dsp:txBody>
      <dsp:txXfrm>
        <a:off x="341977" y="86109"/>
        <a:ext cx="4418778" cy="426206"/>
      </dsp:txXfrm>
    </dsp:sp>
    <dsp:sp modelId="{6DEC4ABA-01BF-B445-B753-0C4747FBD7B7}">
      <dsp:nvSpPr>
        <dsp:cNvPr id="0" name=""/>
        <dsp:cNvSpPr/>
      </dsp:nvSpPr>
      <dsp:spPr>
        <a:xfrm>
          <a:off x="0" y="2158972"/>
          <a:ext cx="6378417" cy="18648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036" tIns="333248" rIns="495036"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Review Coaching Self-Assessment</a:t>
          </a:r>
          <a:endParaRPr lang="en-US" sz="1600" kern="1200" dirty="0">
            <a:latin typeface="Hind Vadodara" panose="020B0604020202020204" charset="0"/>
            <a:cs typeface="Hind Vadodara" panose="020B0604020202020204" charset="0"/>
          </a:endParaRPr>
        </a:p>
        <a:p>
          <a:pPr marL="171450" lvl="1" indent="-171450" algn="l" defTabSz="71120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Review Supporting &amp; Responding to Student Behavior Document</a:t>
          </a:r>
        </a:p>
        <a:p>
          <a:pPr marL="171450" lvl="1" indent="-171450" algn="l" defTabSz="71120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Watch SWIS Drill-Down Video</a:t>
          </a:r>
        </a:p>
      </dsp:txBody>
      <dsp:txXfrm>
        <a:off x="91032" y="2250004"/>
        <a:ext cx="6196353" cy="1682736"/>
      </dsp:txXfrm>
    </dsp:sp>
    <dsp:sp modelId="{CBB73597-3D4A-344F-83D3-4018B604B205}">
      <dsp:nvSpPr>
        <dsp:cNvPr id="0" name=""/>
        <dsp:cNvSpPr/>
      </dsp:nvSpPr>
      <dsp:spPr>
        <a:xfrm>
          <a:off x="318920" y="1922812"/>
          <a:ext cx="4464892" cy="47232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8762" tIns="0" rIns="168762"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Hind Vadodara" panose="020B0604020202020204" charset="0"/>
              <a:cs typeface="Hind Vadodara" panose="020B0604020202020204" charset="0"/>
            </a:rPr>
            <a:t>Coaches’ Tasks</a:t>
          </a:r>
          <a:endParaRPr lang="en-US" sz="1600" kern="1200" dirty="0">
            <a:latin typeface="Hind Vadodara" panose="020B0604020202020204" charset="0"/>
            <a:cs typeface="Hind Vadodara" panose="020B0604020202020204" charset="0"/>
          </a:endParaRPr>
        </a:p>
      </dsp:txBody>
      <dsp:txXfrm>
        <a:off x="341977" y="1945869"/>
        <a:ext cx="4418778" cy="4262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6958-B957-B144-A963-026AA1D9ABDB}">
      <dsp:nvSpPr>
        <dsp:cNvPr id="0" name=""/>
        <dsp:cNvSpPr/>
      </dsp:nvSpPr>
      <dsp:spPr>
        <a:xfrm>
          <a:off x="0" y="264179"/>
          <a:ext cx="6378417" cy="19152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036" tIns="333248" rIns="495036"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Review TIC</a:t>
          </a:r>
          <a:endParaRPr lang="en-US" sz="1600" kern="1200" dirty="0">
            <a:solidFill>
              <a:schemeClr val="tx1"/>
            </a:solidFill>
            <a:latin typeface="Hind Vadodara" panose="020B0604020202020204" charset="0"/>
            <a:cs typeface="Hind Vadodara" panose="020B0604020202020204" charset="0"/>
          </a:endParaRPr>
        </a:p>
        <a:p>
          <a:pPr marL="171450" lvl="1" indent="-171450" algn="l" defTabSz="711200">
            <a:lnSpc>
              <a:spcPct val="90000"/>
            </a:lnSpc>
            <a:spcBef>
              <a:spcPct val="0"/>
            </a:spcBef>
            <a:spcAft>
              <a:spcPct val="15000"/>
            </a:spcAft>
            <a:buChar char="•"/>
          </a:pPr>
          <a:r>
            <a:rPr lang="en-US" sz="1600" kern="1200" dirty="0">
              <a:solidFill>
                <a:schemeClr val="tx1"/>
              </a:solidFill>
              <a:latin typeface="Hind Vadodara" panose="020B0604020202020204" charset="0"/>
              <a:cs typeface="Hind Vadodara" panose="020B0604020202020204" charset="0"/>
            </a:rPr>
            <a:t>SWIS Drill Down</a:t>
          </a:r>
        </a:p>
        <a:p>
          <a:pPr marL="171450" lvl="1" indent="-171450" algn="l" defTabSz="711200">
            <a:lnSpc>
              <a:spcPct val="90000"/>
            </a:lnSpc>
            <a:spcBef>
              <a:spcPct val="0"/>
            </a:spcBef>
            <a:spcAft>
              <a:spcPct val="15000"/>
            </a:spcAft>
            <a:buChar char="•"/>
          </a:pPr>
          <a:r>
            <a:rPr lang="en-US" sz="1600" kern="1200" dirty="0">
              <a:solidFill>
                <a:schemeClr val="tx1"/>
              </a:solidFill>
              <a:latin typeface="Hind Vadodara" panose="020B0604020202020204" charset="0"/>
              <a:cs typeface="Hind Vadodara" panose="020B0604020202020204" charset="0"/>
            </a:rPr>
            <a:t>Preview: Integration &amp; Alignment</a:t>
          </a:r>
        </a:p>
        <a:p>
          <a:pPr marL="171450" lvl="1" indent="-171450" algn="l" defTabSz="711200">
            <a:lnSpc>
              <a:spcPct val="90000"/>
            </a:lnSpc>
            <a:spcBef>
              <a:spcPct val="0"/>
            </a:spcBef>
            <a:spcAft>
              <a:spcPct val="15000"/>
            </a:spcAft>
            <a:buChar char="•"/>
          </a:pPr>
          <a:r>
            <a:rPr lang="en-US" sz="1600" kern="1200" dirty="0">
              <a:solidFill>
                <a:schemeClr val="tx1"/>
              </a:solidFill>
              <a:latin typeface="Hind Vadodara" panose="020B0604020202020204" charset="0"/>
              <a:cs typeface="Hind Vadodara" panose="020B0604020202020204" charset="0"/>
            </a:rPr>
            <a:t>Preview: School-Family Partnerships</a:t>
          </a:r>
        </a:p>
      </dsp:txBody>
      <dsp:txXfrm>
        <a:off x="93492" y="357671"/>
        <a:ext cx="6191433" cy="1728216"/>
      </dsp:txXfrm>
    </dsp:sp>
    <dsp:sp modelId="{FDC1BDC8-9000-5F46-8ACC-75AD0D32A6E6}">
      <dsp:nvSpPr>
        <dsp:cNvPr id="0" name=""/>
        <dsp:cNvSpPr/>
      </dsp:nvSpPr>
      <dsp:spPr>
        <a:xfrm>
          <a:off x="318920" y="37852"/>
          <a:ext cx="4464892" cy="47232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8762" tIns="0" rIns="168762"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Hind Vadodara" panose="020B0604020202020204" charset="0"/>
              <a:cs typeface="Hind Vadodara" panose="020B0604020202020204" charset="0"/>
            </a:rPr>
            <a:t>Presentation Content</a:t>
          </a:r>
          <a:endParaRPr lang="en-US" sz="1600" kern="1200" dirty="0">
            <a:latin typeface="Hind Vadodara" panose="020B0604020202020204" charset="0"/>
            <a:cs typeface="Hind Vadodara" panose="020B0604020202020204" charset="0"/>
          </a:endParaRPr>
        </a:p>
      </dsp:txBody>
      <dsp:txXfrm>
        <a:off x="341977" y="60909"/>
        <a:ext cx="4418778" cy="426206"/>
      </dsp:txXfrm>
    </dsp:sp>
    <dsp:sp modelId="{6DEC4ABA-01BF-B445-B753-0C4747FBD7B7}">
      <dsp:nvSpPr>
        <dsp:cNvPr id="0" name=""/>
        <dsp:cNvSpPr/>
      </dsp:nvSpPr>
      <dsp:spPr>
        <a:xfrm>
          <a:off x="0" y="2511772"/>
          <a:ext cx="6378417" cy="1537199"/>
        </a:xfrm>
        <a:prstGeom prst="roundRect">
          <a:avLst/>
        </a:prstGeom>
        <a:solidFill>
          <a:schemeClr val="lt1">
            <a:alpha val="90000"/>
            <a:hueOff val="0"/>
            <a:satOff val="0"/>
            <a:lumOff val="0"/>
            <a:alphaOff val="0"/>
          </a:schemeClr>
        </a:solidFill>
        <a:ln w="25400" cap="flat" cmpd="sng" algn="ctr">
          <a:solidFill>
            <a:schemeClr val="accent5">
              <a:hueOff val="-360011"/>
              <a:satOff val="-17245"/>
              <a:lumOff val="-141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036" tIns="333248" rIns="495036"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SWIS Drill-Down Practice</a:t>
          </a:r>
          <a:endParaRPr lang="en-US" sz="1600" kern="1200" dirty="0">
            <a:latin typeface="Hind Vadodara" panose="020B0604020202020204" charset="0"/>
            <a:cs typeface="Hind Vadodara" panose="020B0604020202020204" charset="0"/>
          </a:endParaRPr>
        </a:p>
        <a:p>
          <a:pPr marL="171450" lvl="1" indent="-171450" algn="l" defTabSz="711200">
            <a:lnSpc>
              <a:spcPct val="90000"/>
            </a:lnSpc>
            <a:spcBef>
              <a:spcPct val="0"/>
            </a:spcBef>
            <a:spcAft>
              <a:spcPct val="15000"/>
            </a:spcAft>
            <a:buChar char="•"/>
          </a:pPr>
          <a:r>
            <a:rPr lang="en-US" sz="1600" kern="1200" dirty="0">
              <a:latin typeface="Hind Vadodara" panose="020B0604020202020204" charset="0"/>
              <a:cs typeface="Hind Vadodara" panose="020B0604020202020204" charset="0"/>
            </a:rPr>
            <a:t>Preview: School-Family Practices Survey</a:t>
          </a:r>
        </a:p>
        <a:p>
          <a:pPr marL="171450" lvl="1" indent="-171450" algn="l" defTabSz="711200">
            <a:lnSpc>
              <a:spcPct val="90000"/>
            </a:lnSpc>
            <a:spcBef>
              <a:spcPct val="0"/>
            </a:spcBef>
            <a:spcAft>
              <a:spcPct val="15000"/>
            </a:spcAft>
            <a:buChar char="•"/>
          </a:pPr>
          <a:r>
            <a:rPr lang="en-US" sz="1600" kern="1200" dirty="0">
              <a:latin typeface="Hind Vadodara" panose="020B0604020202020204" charset="0"/>
              <a:cs typeface="Hind Vadodara" panose="020B0604020202020204" charset="0"/>
            </a:rPr>
            <a:t>Preview: Integration &amp; Alignment</a:t>
          </a:r>
        </a:p>
      </dsp:txBody>
      <dsp:txXfrm>
        <a:off x="75040" y="2586812"/>
        <a:ext cx="6228337" cy="1387119"/>
      </dsp:txXfrm>
    </dsp:sp>
    <dsp:sp modelId="{CBB73597-3D4A-344F-83D3-4018B604B205}">
      <dsp:nvSpPr>
        <dsp:cNvPr id="0" name=""/>
        <dsp:cNvSpPr/>
      </dsp:nvSpPr>
      <dsp:spPr>
        <a:xfrm>
          <a:off x="318920" y="2275612"/>
          <a:ext cx="4464892" cy="472320"/>
        </a:xfrm>
        <a:prstGeom prst="roundRect">
          <a:avLst/>
        </a:prstGeom>
        <a:solidFill>
          <a:schemeClr val="accent5">
            <a:hueOff val="-360011"/>
            <a:satOff val="-17245"/>
            <a:lumOff val="-141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8762" tIns="0" rIns="168762"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Hind Vadodara" panose="020B0604020202020204" charset="0"/>
              <a:cs typeface="Hind Vadodara" panose="020B0604020202020204" charset="0"/>
            </a:rPr>
            <a:t>Coaches’ Tasks</a:t>
          </a:r>
          <a:endParaRPr lang="en-US" sz="1600" kern="1200" dirty="0">
            <a:latin typeface="Hind Vadodara" panose="020B0604020202020204" charset="0"/>
            <a:cs typeface="Hind Vadodara" panose="020B0604020202020204" charset="0"/>
          </a:endParaRPr>
        </a:p>
      </dsp:txBody>
      <dsp:txXfrm>
        <a:off x="341977" y="2298669"/>
        <a:ext cx="4418778"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5654" y="956264"/>
          <a:ext cx="2442089" cy="309197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b="0" i="0" u="none" kern="1200" dirty="0">
              <a:latin typeface="Hind Vadodara" panose="020B0604020202020204" charset="0"/>
              <a:cs typeface="Hind Vadodara" panose="020B0604020202020204" charset="0"/>
            </a:rPr>
            <a:t>Self-monitor (Are you participating? Engaged as a learner?)​</a:t>
          </a:r>
          <a:endParaRPr lang="en-US" sz="1600" u="none" kern="1200" dirty="0">
            <a:latin typeface="Hind Vadodara" panose="020B0604020202020204" charset="0"/>
            <a:cs typeface="Hind Vadodara" panose="020B060402020202020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dirty="0">
              <a:latin typeface="Hind Vadodara" panose="020B0604020202020204" charset="0"/>
              <a:cs typeface="Hind Vadodara" panose="020B0604020202020204" charset="0"/>
            </a:rPr>
            <a:t>Stretch, break, stand as needed​</a:t>
          </a:r>
        </a:p>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dirty="0">
              <a:latin typeface="Hind Vadodara" panose="020B0604020202020204" charset="0"/>
              <a:cs typeface="Hind Vadodara" panose="020B0604020202020204" charset="0"/>
            </a:rPr>
            <a:t>If you have questions or comments, unmute, use the chat box, or click the "raise hand" icon</a:t>
          </a:r>
        </a:p>
      </dsp:txBody>
      <dsp:txXfrm>
        <a:off x="62875" y="1013485"/>
        <a:ext cx="2327647" cy="3034751"/>
      </dsp:txXfrm>
    </dsp:sp>
    <dsp:sp modelId="{D5C674EC-98A5-4D45-9168-E941BC46FCF6}">
      <dsp:nvSpPr>
        <dsp:cNvPr id="0" name=""/>
        <dsp:cNvSpPr/>
      </dsp:nvSpPr>
      <dsp:spPr>
        <a:xfrm>
          <a:off x="5654" y="3787925"/>
          <a:ext cx="2442089" cy="78387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u="none" kern="1200" dirty="0">
              <a:latin typeface="Hind Vadodara" panose="020B0604020202020204" charset="0"/>
              <a:cs typeface="Hind Vadodara" panose="020B0604020202020204" charset="0"/>
            </a:rPr>
            <a:t>Self</a:t>
          </a:r>
        </a:p>
      </dsp:txBody>
      <dsp:txXfrm>
        <a:off x="5654" y="3787925"/>
        <a:ext cx="1719781" cy="783876"/>
      </dsp:txXfrm>
    </dsp:sp>
    <dsp:sp modelId="{DEEF4213-91C0-4DFA-A1E8-D6E76A9D48BD}">
      <dsp:nvSpPr>
        <dsp:cNvPr id="0" name=""/>
        <dsp:cNvSpPr/>
      </dsp:nvSpPr>
      <dsp:spPr>
        <a:xfrm>
          <a:off x="1794517" y="4012237"/>
          <a:ext cx="854731" cy="854731"/>
        </a:xfrm>
        <a:prstGeom prst="ellipse">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2861003" y="956264"/>
          <a:ext cx="2442089" cy="309197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b="0" i="0" u="none" kern="1200" dirty="0">
              <a:latin typeface="Hind Vadodara" panose="020B0604020202020204" charset="0"/>
              <a:cs typeface="Hind Vadodara" panose="020B0604020202020204" charset="0"/>
            </a:rPr>
            <a:t>Mute when listening; unmute to talk​</a:t>
          </a:r>
          <a:endParaRPr lang="en-US" sz="1600" u="none" kern="1200" dirty="0">
            <a:latin typeface="Hind Vadodara" panose="020B0604020202020204" charset="0"/>
            <a:cs typeface="Hind Vadodara" panose="020B060402020202020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dirty="0">
              <a:latin typeface="Hind Vadodara" panose="020B0604020202020204" charset="0"/>
              <a:cs typeface="Hind Vadodara" panose="020B0604020202020204" charset="0"/>
            </a:rPr>
            <a:t>Work as a team (room for every voice, reinforce participation)</a:t>
          </a:r>
        </a:p>
      </dsp:txBody>
      <dsp:txXfrm>
        <a:off x="2918224" y="1013485"/>
        <a:ext cx="2327647" cy="3034751"/>
      </dsp:txXfrm>
    </dsp:sp>
    <dsp:sp modelId="{219636A1-9D00-4675-967E-CA57FCDEAB1E}">
      <dsp:nvSpPr>
        <dsp:cNvPr id="0" name=""/>
        <dsp:cNvSpPr/>
      </dsp:nvSpPr>
      <dsp:spPr>
        <a:xfrm>
          <a:off x="2849452" y="3829682"/>
          <a:ext cx="2442089" cy="783876"/>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u="none" kern="1200" dirty="0">
              <a:latin typeface="Hind Vadodara" panose="020B0604020202020204" charset="0"/>
              <a:cs typeface="Hind Vadodara" panose="020B0604020202020204" charset="0"/>
            </a:rPr>
            <a:t>Others</a:t>
          </a:r>
        </a:p>
      </dsp:txBody>
      <dsp:txXfrm>
        <a:off x="2849452" y="3829682"/>
        <a:ext cx="1719781" cy="783876"/>
      </dsp:txXfrm>
    </dsp:sp>
    <dsp:sp modelId="{161E2365-CB26-459A-8F0C-B10C3E646E56}">
      <dsp:nvSpPr>
        <dsp:cNvPr id="0" name=""/>
        <dsp:cNvSpPr/>
      </dsp:nvSpPr>
      <dsp:spPr>
        <a:xfrm>
          <a:off x="4649867" y="4000621"/>
          <a:ext cx="854731" cy="854731"/>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5716352" y="956264"/>
          <a:ext cx="2442089" cy="309197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b="0" i="0" u="none" kern="1200" dirty="0">
              <a:latin typeface="Hind Vadodara" panose="020B0604020202020204" charset="0"/>
              <a:cs typeface="Hind Vadodara" panose="020B0604020202020204" charset="0"/>
            </a:rPr>
            <a:t>Have your computer charged and ready to go​</a:t>
          </a:r>
          <a:endParaRPr lang="en-US" sz="1600" u="none" kern="1200" dirty="0">
            <a:latin typeface="Hind Vadodara" panose="020B0604020202020204" charset="0"/>
            <a:cs typeface="Hind Vadodara" panose="020B060402020202020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dirty="0">
              <a:latin typeface="Hind Vadodara" panose="020B0604020202020204" charset="0"/>
              <a:cs typeface="Hind Vadodara" panose="020B0604020202020204" charset="0"/>
            </a:rPr>
            <a:t>Keep necessary materials at hand (e.g., action plan &amp; other docs, water, snacks, etc.)​</a:t>
          </a:r>
        </a:p>
      </dsp:txBody>
      <dsp:txXfrm>
        <a:off x="5773573" y="1013485"/>
        <a:ext cx="2327647" cy="3034751"/>
      </dsp:txXfrm>
    </dsp:sp>
    <dsp:sp modelId="{B634D077-9CEB-4360-83EE-5D4C6FFB98DD}">
      <dsp:nvSpPr>
        <dsp:cNvPr id="0" name=""/>
        <dsp:cNvSpPr/>
      </dsp:nvSpPr>
      <dsp:spPr>
        <a:xfrm>
          <a:off x="5716352" y="3798931"/>
          <a:ext cx="2442089" cy="78387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u="none" kern="1200" dirty="0">
              <a:latin typeface="Hind Vadodara" panose="020B0604020202020204" charset="0"/>
              <a:cs typeface="Hind Vadodara" panose="020B0604020202020204" charset="0"/>
            </a:rPr>
            <a:t>Environment</a:t>
          </a:r>
        </a:p>
      </dsp:txBody>
      <dsp:txXfrm>
        <a:off x="5716352" y="3798931"/>
        <a:ext cx="1719781" cy="783876"/>
      </dsp:txXfrm>
    </dsp:sp>
    <dsp:sp modelId="{EE5FFD93-52F3-418C-BBBA-24CAF019EF16}">
      <dsp:nvSpPr>
        <dsp:cNvPr id="0" name=""/>
        <dsp:cNvSpPr/>
      </dsp:nvSpPr>
      <dsp:spPr>
        <a:xfrm>
          <a:off x="7505216" y="4000621"/>
          <a:ext cx="854731" cy="854731"/>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6958-B957-B144-A963-026AA1D9ABDB}">
      <dsp:nvSpPr>
        <dsp:cNvPr id="0" name=""/>
        <dsp:cNvSpPr/>
      </dsp:nvSpPr>
      <dsp:spPr>
        <a:xfrm>
          <a:off x="0" y="304161"/>
          <a:ext cx="6922175" cy="10395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7238" tIns="416560" rIns="53723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latin typeface="Hind Vadodara" panose="020B0604020202020204" charset="0"/>
              <a:cs typeface="Hind Vadodara" panose="020B0604020202020204" charset="0"/>
            </a:rPr>
            <a:t>Classwide</a:t>
          </a:r>
          <a:r>
            <a:rPr lang="en-US" sz="2000" kern="1200" dirty="0">
              <a:latin typeface="Hind Vadodara" panose="020B0604020202020204" charset="0"/>
              <a:ea typeface="+mj-lt"/>
              <a:cs typeface="Hind Vadodara" panose="020B0604020202020204" charset="0"/>
            </a:rPr>
            <a:t> PBIS</a:t>
          </a:r>
          <a:endParaRPr lang="en-US" sz="2000" kern="1200" dirty="0">
            <a:solidFill>
              <a:schemeClr val="tx1"/>
            </a:solidFill>
            <a:latin typeface="Hind Vadodara" panose="020B0604020202020204" charset="0"/>
            <a:cs typeface="Hind Vadodara" panose="020B0604020202020204" charset="0"/>
          </a:endParaRPr>
        </a:p>
      </dsp:txBody>
      <dsp:txXfrm>
        <a:off x="50744" y="354905"/>
        <a:ext cx="6820687" cy="938012"/>
      </dsp:txXfrm>
    </dsp:sp>
    <dsp:sp modelId="{FDC1BDC8-9000-5F46-8ACC-75AD0D32A6E6}">
      <dsp:nvSpPr>
        <dsp:cNvPr id="0" name=""/>
        <dsp:cNvSpPr/>
      </dsp:nvSpPr>
      <dsp:spPr>
        <a:xfrm>
          <a:off x="346108" y="8961"/>
          <a:ext cx="4845522" cy="5904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3149" tIns="0" rIns="183149" bIns="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Hind Vadodara" panose="020B0604020202020204" charset="0"/>
              <a:cs typeface="Hind Vadodara" panose="020B0604020202020204" charset="0"/>
            </a:rPr>
            <a:t>Presentation Content</a:t>
          </a:r>
          <a:endParaRPr lang="en-US" sz="2000" kern="1200" dirty="0">
            <a:latin typeface="Hind Vadodara" panose="020B0604020202020204" charset="0"/>
            <a:cs typeface="Hind Vadodara" panose="020B0604020202020204" charset="0"/>
          </a:endParaRPr>
        </a:p>
      </dsp:txBody>
      <dsp:txXfrm>
        <a:off x="374929" y="37782"/>
        <a:ext cx="4787880" cy="532758"/>
      </dsp:txXfrm>
    </dsp:sp>
    <dsp:sp modelId="{6DEC4ABA-01BF-B445-B753-0C4747FBD7B7}">
      <dsp:nvSpPr>
        <dsp:cNvPr id="0" name=""/>
        <dsp:cNvSpPr/>
      </dsp:nvSpPr>
      <dsp:spPr>
        <a:xfrm>
          <a:off x="0" y="1746861"/>
          <a:ext cx="6922175" cy="2331000"/>
        </a:xfrm>
        <a:prstGeom prst="roundRect">
          <a:avLst/>
        </a:prstGeom>
        <a:solidFill>
          <a:schemeClr val="lt1">
            <a:alpha val="90000"/>
            <a:hueOff val="0"/>
            <a:satOff val="0"/>
            <a:lumOff val="0"/>
            <a:alphaOff val="0"/>
          </a:schemeClr>
        </a:solidFill>
        <a:ln w="25400" cap="flat" cmpd="sng" algn="ctr">
          <a:solidFill>
            <a:schemeClr val="accent5">
              <a:hueOff val="-360011"/>
              <a:satOff val="-17245"/>
              <a:lumOff val="-141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7238" tIns="416560" rIns="53723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Hind Vadodara" panose="020B0604020202020204" charset="0"/>
              <a:cs typeface="Hind Vadodara" panose="020B0604020202020204" charset="0"/>
            </a:rPr>
            <a:t>Classroom/Virtual Learning Routines Matrix</a:t>
          </a:r>
        </a:p>
        <a:p>
          <a:pPr marL="228600" lvl="1" indent="-228600" algn="l" defTabSz="889000" rtl="0">
            <a:lnSpc>
              <a:spcPct val="90000"/>
            </a:lnSpc>
            <a:spcBef>
              <a:spcPct val="0"/>
            </a:spcBef>
            <a:spcAft>
              <a:spcPct val="15000"/>
            </a:spcAft>
            <a:buChar char="•"/>
          </a:pPr>
          <a:r>
            <a:rPr lang="en-US" sz="2000" kern="1200" dirty="0">
              <a:latin typeface="Hind Vadodara" panose="020B0604020202020204" charset="0"/>
              <a:cs typeface="Hind Vadodara" panose="020B0604020202020204" charset="0"/>
            </a:rPr>
            <a:t>Review &amp; Discuss Supporting &amp; Responding to Behavior</a:t>
          </a:r>
        </a:p>
        <a:p>
          <a:pPr marL="228600" lvl="1" indent="-228600" algn="l" defTabSz="889000" rtl="0">
            <a:lnSpc>
              <a:spcPct val="90000"/>
            </a:lnSpc>
            <a:spcBef>
              <a:spcPct val="0"/>
            </a:spcBef>
            <a:spcAft>
              <a:spcPct val="15000"/>
            </a:spcAft>
            <a:buChar char="•"/>
          </a:pPr>
          <a:r>
            <a:rPr lang="en-US" sz="2000" kern="1200" dirty="0">
              <a:latin typeface="Hind Vadodara" panose="020B0604020202020204" charset="0"/>
              <a:cs typeface="Hind Vadodara" panose="020B0604020202020204" charset="0"/>
            </a:rPr>
            <a:t>Complete TIC</a:t>
          </a:r>
        </a:p>
      </dsp:txBody>
      <dsp:txXfrm>
        <a:off x="113790" y="1860651"/>
        <a:ext cx="6694595" cy="2103420"/>
      </dsp:txXfrm>
    </dsp:sp>
    <dsp:sp modelId="{CBB73597-3D4A-344F-83D3-4018B604B205}">
      <dsp:nvSpPr>
        <dsp:cNvPr id="0" name=""/>
        <dsp:cNvSpPr/>
      </dsp:nvSpPr>
      <dsp:spPr>
        <a:xfrm>
          <a:off x="346108" y="1451662"/>
          <a:ext cx="4845522" cy="590400"/>
        </a:xfrm>
        <a:prstGeom prst="roundRect">
          <a:avLst/>
        </a:prstGeom>
        <a:solidFill>
          <a:schemeClr val="accent5">
            <a:hueOff val="-360011"/>
            <a:satOff val="-17245"/>
            <a:lumOff val="-141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3149" tIns="0" rIns="183149" bIns="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Hind Vadodara" panose="020B0604020202020204" charset="0"/>
              <a:cs typeface="Hind Vadodara" panose="020B0604020202020204" charset="0"/>
            </a:rPr>
            <a:t>Team Tasks</a:t>
          </a:r>
          <a:endParaRPr lang="en-US" sz="2000" kern="1200" dirty="0">
            <a:latin typeface="Hind Vadodara" panose="020B0604020202020204" charset="0"/>
            <a:cs typeface="Hind Vadodara" panose="020B0604020202020204" charset="0"/>
          </a:endParaRPr>
        </a:p>
      </dsp:txBody>
      <dsp:txXfrm>
        <a:off x="374929" y="1480483"/>
        <a:ext cx="4787880"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EEB36-031C-4DE6-BB2B-FA67FC4C412A}">
      <dsp:nvSpPr>
        <dsp:cNvPr id="0" name=""/>
        <dsp:cNvSpPr/>
      </dsp:nvSpPr>
      <dsp:spPr>
        <a:xfrm>
          <a:off x="758845" y="321"/>
          <a:ext cx="1878729" cy="112723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ind Vadodara" panose="020B0604020202020204" charset="0"/>
              <a:cs typeface="Hind Vadodara" panose="020B0604020202020204" charset="0"/>
            </a:rPr>
            <a:t>Academic achievement linked to social success, active engagement, &amp; effective teaching</a:t>
          </a:r>
        </a:p>
      </dsp:txBody>
      <dsp:txXfrm>
        <a:off x="758845" y="321"/>
        <a:ext cx="1878729" cy="1127237"/>
      </dsp:txXfrm>
    </dsp:sp>
    <dsp:sp modelId="{1CFE8875-C474-4707-B010-DD865563E71D}">
      <dsp:nvSpPr>
        <dsp:cNvPr id="0" name=""/>
        <dsp:cNvSpPr/>
      </dsp:nvSpPr>
      <dsp:spPr>
        <a:xfrm>
          <a:off x="2825447" y="321"/>
          <a:ext cx="1878729" cy="1127237"/>
        </a:xfrm>
        <a:prstGeom prst="rect">
          <a:avLst/>
        </a:prstGeom>
        <a:solidFill>
          <a:schemeClr val="accent4">
            <a:hueOff val="110313"/>
            <a:satOff val="0"/>
            <a:lumOff val="6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ind Vadodara" panose="020B0604020202020204" charset="0"/>
              <a:cs typeface="Hind Vadodara" panose="020B0604020202020204" charset="0"/>
            </a:rPr>
            <a:t>Good teaching is used as a behavior management strategy</a:t>
          </a:r>
        </a:p>
      </dsp:txBody>
      <dsp:txXfrm>
        <a:off x="2825447" y="321"/>
        <a:ext cx="1878729" cy="1127237"/>
      </dsp:txXfrm>
    </dsp:sp>
    <dsp:sp modelId="{FFD71594-E8EC-40A6-A79D-527357F16BB2}">
      <dsp:nvSpPr>
        <dsp:cNvPr id="0" name=""/>
        <dsp:cNvSpPr/>
      </dsp:nvSpPr>
      <dsp:spPr>
        <a:xfrm>
          <a:off x="4892050" y="321"/>
          <a:ext cx="1878729" cy="1127237"/>
        </a:xfrm>
        <a:prstGeom prst="rect">
          <a:avLst/>
        </a:prstGeom>
        <a:solidFill>
          <a:schemeClr val="accent4">
            <a:hueOff val="220626"/>
            <a:satOff val="0"/>
            <a:lumOff val="13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ind Vadodara" panose="020B0604020202020204" charset="0"/>
              <a:cs typeface="Hind Vadodara" panose="020B0604020202020204" charset="0"/>
            </a:rPr>
            <a:t>Behavior management is used as an instructional management strategy</a:t>
          </a:r>
        </a:p>
      </dsp:txBody>
      <dsp:txXfrm>
        <a:off x="4892050" y="321"/>
        <a:ext cx="1878729" cy="1127237"/>
      </dsp:txXfrm>
    </dsp:sp>
    <dsp:sp modelId="{2340B148-BBB2-4F90-9FA3-1438D45A268F}">
      <dsp:nvSpPr>
        <dsp:cNvPr id="0" name=""/>
        <dsp:cNvSpPr/>
      </dsp:nvSpPr>
      <dsp:spPr>
        <a:xfrm>
          <a:off x="758845" y="1315432"/>
          <a:ext cx="1878729" cy="1127237"/>
        </a:xfrm>
        <a:prstGeom prst="rect">
          <a:avLst/>
        </a:prstGeom>
        <a:solidFill>
          <a:schemeClr val="accent4">
            <a:hueOff val="330939"/>
            <a:satOff val="0"/>
            <a:lumOff val="19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dirty="0">
              <a:latin typeface="Hind Vadodara" panose="020B0604020202020204" charset="0"/>
              <a:cs typeface="Hind Vadodara" panose="020B0604020202020204" charset="0"/>
            </a:rPr>
            <a:t>3-tiered prevention logic applied to classroom context</a:t>
          </a:r>
          <a:endParaRPr lang="en-US" sz="1300" kern="1200" dirty="0">
            <a:latin typeface="Hind Vadodara" panose="020B0604020202020204" charset="0"/>
            <a:cs typeface="Hind Vadodara" panose="020B0604020202020204" charset="0"/>
          </a:endParaRPr>
        </a:p>
      </dsp:txBody>
      <dsp:txXfrm>
        <a:off x="758845" y="1315432"/>
        <a:ext cx="1878729" cy="1127237"/>
      </dsp:txXfrm>
    </dsp:sp>
    <dsp:sp modelId="{1322F518-7E2F-4686-8859-32B45A6E87DA}">
      <dsp:nvSpPr>
        <dsp:cNvPr id="0" name=""/>
        <dsp:cNvSpPr/>
      </dsp:nvSpPr>
      <dsp:spPr>
        <a:xfrm>
          <a:off x="2825447" y="1315432"/>
          <a:ext cx="1878729" cy="1127237"/>
        </a:xfrm>
        <a:prstGeom prst="rect">
          <a:avLst/>
        </a:prstGeom>
        <a:solidFill>
          <a:schemeClr val="accent4">
            <a:hueOff val="441253"/>
            <a:satOff val="0"/>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dirty="0">
              <a:latin typeface="Hind Vadodara" panose="020B0604020202020204" charset="0"/>
              <a:cs typeface="Hind Vadodara" panose="020B0604020202020204" charset="0"/>
            </a:rPr>
            <a:t>Classroom management linked to school-wide behavior support</a:t>
          </a:r>
          <a:endParaRPr lang="en-US" sz="1300" kern="1200" dirty="0">
            <a:latin typeface="Hind Vadodara" panose="020B0604020202020204" charset="0"/>
            <a:cs typeface="Hind Vadodara" panose="020B0604020202020204" charset="0"/>
          </a:endParaRPr>
        </a:p>
      </dsp:txBody>
      <dsp:txXfrm>
        <a:off x="2825447" y="1315432"/>
        <a:ext cx="1878729" cy="1127237"/>
      </dsp:txXfrm>
    </dsp:sp>
    <dsp:sp modelId="{A43E36EA-5991-4C92-BBC7-C2312E9BEB5F}">
      <dsp:nvSpPr>
        <dsp:cNvPr id="0" name=""/>
        <dsp:cNvSpPr/>
      </dsp:nvSpPr>
      <dsp:spPr>
        <a:xfrm>
          <a:off x="4892050" y="1315432"/>
          <a:ext cx="1878729" cy="1127237"/>
        </a:xfrm>
        <a:prstGeom prst="rect">
          <a:avLst/>
        </a:prstGeom>
        <a:solidFill>
          <a:schemeClr val="accent4">
            <a:hueOff val="551566"/>
            <a:satOff val="0"/>
            <a:lumOff val="33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ind Vadodara" panose="020B0604020202020204" charset="0"/>
              <a:cs typeface="Hind Vadodara" panose="020B0604020202020204" charset="0"/>
            </a:rPr>
            <a:t>Classroom routines have been taught, practiced, &amp; reinforced regularly</a:t>
          </a:r>
        </a:p>
      </dsp:txBody>
      <dsp:txXfrm>
        <a:off x="4892050" y="1315432"/>
        <a:ext cx="1878729" cy="1127237"/>
      </dsp:txXfrm>
    </dsp:sp>
    <dsp:sp modelId="{7B1CC53C-AFFD-4796-A297-15E921C9B0A0}">
      <dsp:nvSpPr>
        <dsp:cNvPr id="0" name=""/>
        <dsp:cNvSpPr/>
      </dsp:nvSpPr>
      <dsp:spPr>
        <a:xfrm>
          <a:off x="758845" y="2630542"/>
          <a:ext cx="1878729" cy="1127237"/>
        </a:xfrm>
        <a:prstGeom prst="rect">
          <a:avLst/>
        </a:prstGeom>
        <a:solidFill>
          <a:schemeClr val="accent4">
            <a:hueOff val="661879"/>
            <a:satOff val="0"/>
            <a:lumOff val="39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ind Vadodara" panose="020B0604020202020204" charset="0"/>
              <a:cs typeface="Hind Vadodara" panose="020B0604020202020204" charset="0"/>
            </a:rPr>
            <a:t>School-wide support systems used to sustain effective classroom management strategies</a:t>
          </a:r>
        </a:p>
      </dsp:txBody>
      <dsp:txXfrm>
        <a:off x="758845" y="2630542"/>
        <a:ext cx="1878729" cy="1127237"/>
      </dsp:txXfrm>
    </dsp:sp>
    <dsp:sp modelId="{A1B5A9DD-1638-41D8-AAA9-5B0A73A03408}">
      <dsp:nvSpPr>
        <dsp:cNvPr id="0" name=""/>
        <dsp:cNvSpPr/>
      </dsp:nvSpPr>
      <dsp:spPr>
        <a:xfrm>
          <a:off x="2825447" y="2630542"/>
          <a:ext cx="1878729" cy="1127237"/>
        </a:xfrm>
        <a:prstGeom prst="rect">
          <a:avLst/>
        </a:prstGeom>
        <a:solidFill>
          <a:schemeClr val="accent4">
            <a:hueOff val="772192"/>
            <a:satOff val="0"/>
            <a:lumOff val="46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ind Vadodara" panose="020B0604020202020204" charset="0"/>
              <a:cs typeface="Hind Vadodara" panose="020B0604020202020204" charset="0"/>
            </a:rPr>
            <a:t>Data-based progress monitoring &amp; action planning</a:t>
          </a:r>
        </a:p>
      </dsp:txBody>
      <dsp:txXfrm>
        <a:off x="2825447" y="2630542"/>
        <a:ext cx="1878729" cy="1127237"/>
      </dsp:txXfrm>
    </dsp:sp>
    <dsp:sp modelId="{66D8DF8B-E68F-4593-A9AF-063B4AB61FC8}">
      <dsp:nvSpPr>
        <dsp:cNvPr id="0" name=""/>
        <dsp:cNvSpPr/>
      </dsp:nvSpPr>
      <dsp:spPr>
        <a:xfrm>
          <a:off x="4892050" y="2630542"/>
          <a:ext cx="1878729" cy="1127237"/>
        </a:xfrm>
        <a:prstGeom prst="rect">
          <a:avLst/>
        </a:prstGeom>
        <a:solidFill>
          <a:schemeClr val="accent4">
            <a:hueOff val="882505"/>
            <a:satOff val="0"/>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ind Vadodara" panose="020B0604020202020204" charset="0"/>
              <a:cs typeface="Hind Vadodara" panose="020B0604020202020204" charset="0"/>
            </a:rPr>
            <a:t>Regular review of accuracy of intervention implementation</a:t>
          </a:r>
        </a:p>
      </dsp:txBody>
      <dsp:txXfrm>
        <a:off x="4892050" y="2630542"/>
        <a:ext cx="1878729" cy="11272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2DE77-C0D9-433D-B799-D331C3FE90A1}">
      <dsp:nvSpPr>
        <dsp:cNvPr id="0" name=""/>
        <dsp:cNvSpPr/>
      </dsp:nvSpPr>
      <dsp:spPr>
        <a:xfrm>
          <a:off x="0" y="0"/>
          <a:ext cx="5181600" cy="1219200"/>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Poppins" panose="020B0604020202020204" charset="0"/>
              <a:cs typeface="Poppins" panose="020B0604020202020204" charset="0"/>
            </a:rPr>
            <a:t>Are the foundational systems in place to support implementation of PCBS by all staff?</a:t>
          </a:r>
        </a:p>
      </dsp:txBody>
      <dsp:txXfrm>
        <a:off x="35709" y="35709"/>
        <a:ext cx="3865988" cy="1147782"/>
      </dsp:txXfrm>
    </dsp:sp>
    <dsp:sp modelId="{0500775B-ABF2-4B59-AD9B-8198244A47A1}">
      <dsp:nvSpPr>
        <dsp:cNvPr id="0" name=""/>
        <dsp:cNvSpPr/>
      </dsp:nvSpPr>
      <dsp:spPr>
        <a:xfrm>
          <a:off x="457199" y="1422399"/>
          <a:ext cx="5181600" cy="1219200"/>
        </a:xfrm>
        <a:prstGeom prst="roundRect">
          <a:avLst>
            <a:gd name="adj" fmla="val 10000"/>
          </a:avLst>
        </a:prstGeom>
        <a:solidFill>
          <a:schemeClr val="accent2">
            <a:shade val="80000"/>
            <a:hueOff val="150107"/>
            <a:satOff val="-27507"/>
            <a:lumOff val="184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accent3"/>
              </a:solidFill>
              <a:latin typeface="Poppins" panose="020B0604020202020204" charset="0"/>
              <a:cs typeface="Poppins" panose="020B0604020202020204" charset="0"/>
            </a:rPr>
            <a:t>Do all staff know what positive classroom practices to implement and if they’re doing it accurately?</a:t>
          </a:r>
        </a:p>
      </dsp:txBody>
      <dsp:txXfrm>
        <a:off x="492908" y="1458108"/>
        <a:ext cx="3860502" cy="1147782"/>
      </dsp:txXfrm>
    </dsp:sp>
    <dsp:sp modelId="{03FD5B3E-1F08-4A11-9773-4DAA715D2770}">
      <dsp:nvSpPr>
        <dsp:cNvPr id="0" name=""/>
        <dsp:cNvSpPr/>
      </dsp:nvSpPr>
      <dsp:spPr>
        <a:xfrm>
          <a:off x="914399" y="2844799"/>
          <a:ext cx="5181600" cy="1219200"/>
        </a:xfrm>
        <a:prstGeom prst="roundRect">
          <a:avLst>
            <a:gd name="adj" fmla="val 10000"/>
          </a:avLst>
        </a:prstGeom>
        <a:solidFill>
          <a:schemeClr val="accent2">
            <a:shade val="80000"/>
            <a:hueOff val="300213"/>
            <a:satOff val="-55014"/>
            <a:lumOff val="36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accent3"/>
              </a:solidFill>
              <a:latin typeface="Poppins" panose="020B0604020202020204" charset="0"/>
              <a:cs typeface="Poppins" panose="020B0604020202020204" charset="0"/>
            </a:rPr>
            <a:t>Do data indicate that staff are implementing positive classroom practices effectively?</a:t>
          </a:r>
        </a:p>
      </dsp:txBody>
      <dsp:txXfrm>
        <a:off x="950108" y="2880508"/>
        <a:ext cx="3860502" cy="1147782"/>
      </dsp:txXfrm>
    </dsp:sp>
    <dsp:sp modelId="{E5DA3BDC-979B-48DF-84AC-82881AAB6D8A}">
      <dsp:nvSpPr>
        <dsp:cNvPr id="0" name=""/>
        <dsp:cNvSpPr/>
      </dsp:nvSpPr>
      <dsp:spPr>
        <a:xfrm>
          <a:off x="4389120" y="924560"/>
          <a:ext cx="792480" cy="79248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67428" y="924560"/>
        <a:ext cx="435864" cy="596341"/>
      </dsp:txXfrm>
    </dsp:sp>
    <dsp:sp modelId="{AE836014-1335-47B4-91ED-5B1BFDBCB737}">
      <dsp:nvSpPr>
        <dsp:cNvPr id="0" name=""/>
        <dsp:cNvSpPr/>
      </dsp:nvSpPr>
      <dsp:spPr>
        <a:xfrm>
          <a:off x="4846320" y="2338832"/>
          <a:ext cx="792480" cy="79248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24628" y="2338832"/>
        <a:ext cx="435864" cy="5963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7FB05-9875-D34D-8FDE-3276E12F54B2}">
      <dsp:nvSpPr>
        <dsp:cNvPr id="0" name=""/>
        <dsp:cNvSpPr/>
      </dsp:nvSpPr>
      <dsp:spPr>
        <a:xfrm>
          <a:off x="0" y="1390832"/>
          <a:ext cx="6096000" cy="1282334"/>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oppins" panose="020B0604020202020204" charset="0"/>
              <a:cs typeface="Poppins" panose="020B0604020202020204" charset="0"/>
            </a:rPr>
            <a:t>Are the foundational systems in place to support implementation of CPBIS by all staff?</a:t>
          </a:r>
        </a:p>
      </dsp:txBody>
      <dsp:txXfrm>
        <a:off x="37558" y="1428390"/>
        <a:ext cx="6020884" cy="12072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2DE77-C0D9-433D-B799-D331C3FE90A1}">
      <dsp:nvSpPr>
        <dsp:cNvPr id="0" name=""/>
        <dsp:cNvSpPr/>
      </dsp:nvSpPr>
      <dsp:spPr>
        <a:xfrm>
          <a:off x="0" y="0"/>
          <a:ext cx="5181600" cy="1219200"/>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Poppins" panose="020B0604020202020204" charset="0"/>
              <a:cs typeface="Poppins" panose="020B0604020202020204" charset="0"/>
            </a:rPr>
            <a:t>Are the foundational systems in place to support implementation of PCBS by all staff?</a:t>
          </a:r>
        </a:p>
      </dsp:txBody>
      <dsp:txXfrm>
        <a:off x="35709" y="35709"/>
        <a:ext cx="3865988" cy="1147782"/>
      </dsp:txXfrm>
    </dsp:sp>
    <dsp:sp modelId="{0500775B-ABF2-4B59-AD9B-8198244A47A1}">
      <dsp:nvSpPr>
        <dsp:cNvPr id="0" name=""/>
        <dsp:cNvSpPr/>
      </dsp:nvSpPr>
      <dsp:spPr>
        <a:xfrm>
          <a:off x="457199" y="1422399"/>
          <a:ext cx="5181600" cy="1219200"/>
        </a:xfrm>
        <a:prstGeom prst="roundRect">
          <a:avLst>
            <a:gd name="adj" fmla="val 10000"/>
          </a:avLst>
        </a:prstGeom>
        <a:solidFill>
          <a:schemeClr val="accent2">
            <a:shade val="80000"/>
            <a:hueOff val="150107"/>
            <a:satOff val="-27507"/>
            <a:lumOff val="184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accent3"/>
              </a:solidFill>
              <a:latin typeface="Poppins" panose="020B0604020202020204" charset="0"/>
              <a:cs typeface="Poppins" panose="020B0604020202020204" charset="0"/>
            </a:rPr>
            <a:t>Do all staff know what positive classroom practices to implement and if they’re doing it accurately?</a:t>
          </a:r>
        </a:p>
      </dsp:txBody>
      <dsp:txXfrm>
        <a:off x="492908" y="1458108"/>
        <a:ext cx="3860502" cy="1147782"/>
      </dsp:txXfrm>
    </dsp:sp>
    <dsp:sp modelId="{03FD5B3E-1F08-4A11-9773-4DAA715D2770}">
      <dsp:nvSpPr>
        <dsp:cNvPr id="0" name=""/>
        <dsp:cNvSpPr/>
      </dsp:nvSpPr>
      <dsp:spPr>
        <a:xfrm>
          <a:off x="914399" y="2844799"/>
          <a:ext cx="5181600" cy="1219200"/>
        </a:xfrm>
        <a:prstGeom prst="roundRect">
          <a:avLst>
            <a:gd name="adj" fmla="val 10000"/>
          </a:avLst>
        </a:prstGeom>
        <a:solidFill>
          <a:schemeClr val="accent2">
            <a:shade val="80000"/>
            <a:hueOff val="300213"/>
            <a:satOff val="-55014"/>
            <a:lumOff val="36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accent3"/>
              </a:solidFill>
              <a:latin typeface="Poppins" panose="020B0604020202020204" charset="0"/>
              <a:cs typeface="Poppins" panose="020B0604020202020204" charset="0"/>
            </a:rPr>
            <a:t>Do data indicate that staff are implementing positive classroom practices effectively?</a:t>
          </a:r>
        </a:p>
      </dsp:txBody>
      <dsp:txXfrm>
        <a:off x="950108" y="2880508"/>
        <a:ext cx="3860502" cy="1147782"/>
      </dsp:txXfrm>
    </dsp:sp>
    <dsp:sp modelId="{E5DA3BDC-979B-48DF-84AC-82881AAB6D8A}">
      <dsp:nvSpPr>
        <dsp:cNvPr id="0" name=""/>
        <dsp:cNvSpPr/>
      </dsp:nvSpPr>
      <dsp:spPr>
        <a:xfrm>
          <a:off x="4389120" y="924560"/>
          <a:ext cx="792480" cy="79248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67428" y="924560"/>
        <a:ext cx="435864" cy="596341"/>
      </dsp:txXfrm>
    </dsp:sp>
    <dsp:sp modelId="{AE836014-1335-47B4-91ED-5B1BFDBCB737}">
      <dsp:nvSpPr>
        <dsp:cNvPr id="0" name=""/>
        <dsp:cNvSpPr/>
      </dsp:nvSpPr>
      <dsp:spPr>
        <a:xfrm>
          <a:off x="4846320" y="2338832"/>
          <a:ext cx="792480" cy="79248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24628" y="2338832"/>
        <a:ext cx="435864" cy="5963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50134-EEFD-DE44-83CF-AA51CCC1F7AF}">
      <dsp:nvSpPr>
        <dsp:cNvPr id="0" name=""/>
        <dsp:cNvSpPr/>
      </dsp:nvSpPr>
      <dsp:spPr>
        <a:xfrm>
          <a:off x="0" y="1457269"/>
          <a:ext cx="6096000" cy="1149461"/>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3"/>
              </a:solidFill>
              <a:latin typeface="Poppins" panose="020B0604020202020204" charset="0"/>
              <a:cs typeface="Poppins" panose="020B0604020202020204" charset="0"/>
            </a:rPr>
            <a:t>Do all staff know what positive classroom practices to implement and if they’re doing it accurately?</a:t>
          </a:r>
        </a:p>
      </dsp:txBody>
      <dsp:txXfrm>
        <a:off x="33667" y="1490936"/>
        <a:ext cx="6028666" cy="10821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2DE77-C0D9-433D-B799-D331C3FE90A1}">
      <dsp:nvSpPr>
        <dsp:cNvPr id="0" name=""/>
        <dsp:cNvSpPr/>
      </dsp:nvSpPr>
      <dsp:spPr>
        <a:xfrm>
          <a:off x="0" y="0"/>
          <a:ext cx="5181600" cy="1219200"/>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Poppins" panose="020B0604020202020204" charset="0"/>
              <a:cs typeface="Poppins" panose="020B0604020202020204" charset="0"/>
            </a:rPr>
            <a:t>Are the foundational systems in place to support implementation of PCBS by all staff?</a:t>
          </a:r>
        </a:p>
      </dsp:txBody>
      <dsp:txXfrm>
        <a:off x="35709" y="35709"/>
        <a:ext cx="3865988" cy="1147782"/>
      </dsp:txXfrm>
    </dsp:sp>
    <dsp:sp modelId="{0500775B-ABF2-4B59-AD9B-8198244A47A1}">
      <dsp:nvSpPr>
        <dsp:cNvPr id="0" name=""/>
        <dsp:cNvSpPr/>
      </dsp:nvSpPr>
      <dsp:spPr>
        <a:xfrm>
          <a:off x="457199" y="1422399"/>
          <a:ext cx="5181600" cy="1219200"/>
        </a:xfrm>
        <a:prstGeom prst="roundRect">
          <a:avLst>
            <a:gd name="adj" fmla="val 10000"/>
          </a:avLst>
        </a:prstGeom>
        <a:solidFill>
          <a:schemeClr val="accent2">
            <a:shade val="80000"/>
            <a:hueOff val="150107"/>
            <a:satOff val="-27507"/>
            <a:lumOff val="184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accent3"/>
              </a:solidFill>
              <a:latin typeface="Poppins" panose="020B0604020202020204" charset="0"/>
              <a:cs typeface="Poppins" panose="020B0604020202020204" charset="0"/>
            </a:rPr>
            <a:t>Do all staff know what positive classroom practices to implement and if they’re doing it accurately?</a:t>
          </a:r>
        </a:p>
      </dsp:txBody>
      <dsp:txXfrm>
        <a:off x="492908" y="1458108"/>
        <a:ext cx="3860502" cy="1147782"/>
      </dsp:txXfrm>
    </dsp:sp>
    <dsp:sp modelId="{03FD5B3E-1F08-4A11-9773-4DAA715D2770}">
      <dsp:nvSpPr>
        <dsp:cNvPr id="0" name=""/>
        <dsp:cNvSpPr/>
      </dsp:nvSpPr>
      <dsp:spPr>
        <a:xfrm>
          <a:off x="914399" y="2844799"/>
          <a:ext cx="5181600" cy="1219200"/>
        </a:xfrm>
        <a:prstGeom prst="roundRect">
          <a:avLst>
            <a:gd name="adj" fmla="val 10000"/>
          </a:avLst>
        </a:prstGeom>
        <a:solidFill>
          <a:schemeClr val="accent2">
            <a:shade val="80000"/>
            <a:hueOff val="300213"/>
            <a:satOff val="-55014"/>
            <a:lumOff val="36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accent3"/>
              </a:solidFill>
              <a:latin typeface="Poppins" panose="020B0604020202020204" charset="0"/>
              <a:cs typeface="Poppins" panose="020B0604020202020204" charset="0"/>
            </a:rPr>
            <a:t>Do data indicate that staff are implementing positive classroom practices effectively?</a:t>
          </a:r>
        </a:p>
      </dsp:txBody>
      <dsp:txXfrm>
        <a:off x="950108" y="2880508"/>
        <a:ext cx="3860502" cy="1147782"/>
      </dsp:txXfrm>
    </dsp:sp>
    <dsp:sp modelId="{E5DA3BDC-979B-48DF-84AC-82881AAB6D8A}">
      <dsp:nvSpPr>
        <dsp:cNvPr id="0" name=""/>
        <dsp:cNvSpPr/>
      </dsp:nvSpPr>
      <dsp:spPr>
        <a:xfrm>
          <a:off x="4389120" y="924560"/>
          <a:ext cx="792480" cy="79248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67428" y="924560"/>
        <a:ext cx="435864" cy="596341"/>
      </dsp:txXfrm>
    </dsp:sp>
    <dsp:sp modelId="{AE836014-1335-47B4-91ED-5B1BFDBCB737}">
      <dsp:nvSpPr>
        <dsp:cNvPr id="0" name=""/>
        <dsp:cNvSpPr/>
      </dsp:nvSpPr>
      <dsp:spPr>
        <a:xfrm>
          <a:off x="4846320" y="2338832"/>
          <a:ext cx="792480" cy="79248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pbis.org/resource/pbis-technical-brief-on-systems-to-support-teachers-implementation-of-positive-classroom-behavior-support"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pbisapps.org/Resources/Pages/SWIS-5-Preview-Data-Drill-Down.aspx" TargetMode="External"/><Relationship Id="rId5" Type="http://schemas.openxmlformats.org/officeDocument/2006/relationships/hyperlink" Target="https://www.pbis.org/resource/supporting-and-responding-to-behavior-evidence-based-classroom-strategies-for-teachers" TargetMode="External"/><Relationship Id="rId4" Type="http://schemas.openxmlformats.org/officeDocument/2006/relationships/hyperlink" Target="https://www.pbis.org/resource/pbis-technical-guide-on-classroom-data"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bis.org/resource/pbis-technical-brief-on-systems-to-support-teachers-implementation-of-positive-classroom-behavior-suppor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pbisapps.org/Resources/Pages/SWIS-5-Preview-Data-Drill-Down.aspx" TargetMode="External"/><Relationship Id="rId5" Type="http://schemas.openxmlformats.org/officeDocument/2006/relationships/hyperlink" Target="https://www.pbis.org/resource/supporting-and-responding-to-behavior-evidence-based-classroom-strategies-for-teachers" TargetMode="External"/><Relationship Id="rId4" Type="http://schemas.openxmlformats.org/officeDocument/2006/relationships/hyperlink" Target="https://www.pbis.org/resource/pbis-technical-guide-on-classroom-dat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5c1b289a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5c1b289a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extLst>
      <p:ext uri="{BB962C8B-B14F-4D97-AF65-F5344CB8AC3E}">
        <p14:creationId xmlns:p14="http://schemas.microsoft.com/office/powerpoint/2010/main" val="2284772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 NOTE: </a:t>
            </a:r>
          </a:p>
          <a:p>
            <a:pPr marL="457200" indent="-298450">
              <a:buFontTx/>
              <a:buChar char="-"/>
            </a:pPr>
            <a:r>
              <a:rPr lang="en-US" dirty="0"/>
              <a:t>Allow coaches 10-15 min to complete the Self-Assessment </a:t>
            </a:r>
          </a:p>
          <a:p>
            <a:pPr marL="457200" indent="-298450">
              <a:buFontTx/>
              <a:buChar char="-"/>
            </a:pPr>
            <a:r>
              <a:rPr lang="en-US" dirty="0"/>
              <a:t>Plan for another 10-15 min to present/discuss</a:t>
            </a:r>
          </a:p>
          <a:p>
            <a:pPr marL="457200" indent="-298450">
              <a:buFontTx/>
              <a:buChar char="-"/>
            </a:pPr>
            <a:endParaRPr lang="en-US" dirty="0"/>
          </a:p>
          <a:p>
            <a:pPr marL="457200" indent="-298450">
              <a:buFontTx/>
              <a:buChar char="-"/>
            </a:pPr>
            <a:r>
              <a:rPr lang="en-US" dirty="0"/>
              <a:t>Link to self assessment: https://uconn.co1.qualtrics.com/</a:t>
            </a:r>
            <a:r>
              <a:rPr lang="en-US" dirty="0" err="1"/>
              <a:t>jfe</a:t>
            </a:r>
            <a:r>
              <a:rPr lang="en-US" dirty="0"/>
              <a:t>/form/SV_da0jBfzKmRWkM4Z </a:t>
            </a:r>
          </a:p>
          <a:p>
            <a:pPr marL="457200" indent="-298450">
              <a:buFontTx/>
              <a:buChar char="-"/>
            </a:pPr>
            <a:endParaRPr lang="en-US" dirty="0"/>
          </a:p>
        </p:txBody>
      </p:sp>
    </p:spTree>
    <p:extLst>
      <p:ext uri="{BB962C8B-B14F-4D97-AF65-F5344CB8AC3E}">
        <p14:creationId xmlns:p14="http://schemas.microsoft.com/office/powerpoint/2010/main" val="1255775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632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042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 Activity prompt below; allow 15 minutes</a:t>
            </a:r>
          </a:p>
          <a:p>
            <a:pPr eaLnBrk="1" hangingPunct="1">
              <a:lnSpc>
                <a:spcPct val="90000"/>
              </a:lnSpc>
            </a:pPr>
            <a:r>
              <a:rPr lang="en-US" sz="1100" dirty="0">
                <a:solidFill>
                  <a:schemeClr val="accent3"/>
                </a:solidFill>
                <a:latin typeface="Calibri"/>
                <a:ea typeface="ＭＳ Ｐゴシック"/>
                <a:cs typeface="Calibri"/>
              </a:rPr>
              <a:t>With your fellow school coaches, </a:t>
            </a:r>
            <a:r>
              <a:rPr lang="en-US" sz="1100" b="1" dirty="0">
                <a:solidFill>
                  <a:schemeClr val="accent3"/>
                </a:solidFill>
                <a:latin typeface="Calibri"/>
                <a:ea typeface="ＭＳ Ｐゴシック"/>
                <a:cs typeface="Calibri"/>
              </a:rPr>
              <a:t>review virtual matrix example and Supporting Behavior document </a:t>
            </a:r>
            <a:r>
              <a:rPr lang="en-US" sz="1100" dirty="0">
                <a:solidFill>
                  <a:schemeClr val="bg1"/>
                </a:solidFill>
              </a:rPr>
              <a:t>and brainstorm how they can be used to support classrooms in your school.</a:t>
            </a:r>
            <a:endParaRPr lang="en-US" sz="400" dirty="0">
              <a:solidFill>
                <a:schemeClr val="accent3"/>
              </a:solidFill>
              <a:latin typeface="Calibri"/>
              <a:ea typeface="ＭＳ Ｐゴシック"/>
              <a:cs typeface="Calibri"/>
            </a:endParaRPr>
          </a:p>
          <a:p>
            <a:pPr eaLnBrk="1" hangingPunct="1">
              <a:lnSpc>
                <a:spcPct val="90000"/>
              </a:lnSpc>
            </a:pPr>
            <a:r>
              <a:rPr lang="en-US" sz="1100" dirty="0">
                <a:solidFill>
                  <a:schemeClr val="accent3"/>
                </a:solidFill>
                <a:latin typeface="Calibri"/>
                <a:ea typeface="ＭＳ Ｐゴシック"/>
                <a:cs typeface="Calibri"/>
              </a:rPr>
              <a:t>Take notes on your school's virtual action plan.</a:t>
            </a:r>
          </a:p>
          <a:p>
            <a:pPr eaLnBrk="1" hangingPunct="1">
              <a:lnSpc>
                <a:spcPct val="90000"/>
              </a:lnSpc>
            </a:pPr>
            <a:r>
              <a:rPr lang="en-US" sz="1100" dirty="0">
                <a:solidFill>
                  <a:schemeClr val="accent3"/>
                </a:solidFill>
                <a:latin typeface="Calibri"/>
                <a:ea typeface="ＭＳ Ｐゴシック"/>
                <a:cs typeface="Calibri"/>
              </a:rPr>
              <a:t>Prepare to present </a:t>
            </a:r>
            <a:r>
              <a:rPr lang="en-US" sz="1100" b="1" dirty="0">
                <a:solidFill>
                  <a:schemeClr val="accent3"/>
                </a:solidFill>
                <a:latin typeface="Calibri"/>
                <a:ea typeface="ＭＳ Ｐゴシック"/>
                <a:cs typeface="Calibri"/>
              </a:rPr>
              <a:t>1 </a:t>
            </a:r>
            <a:r>
              <a:rPr lang="en-US" sz="1100" dirty="0">
                <a:solidFill>
                  <a:schemeClr val="accent3"/>
                </a:solidFill>
                <a:latin typeface="Calibri"/>
                <a:ea typeface="ＭＳ Ｐゴシック"/>
                <a:cs typeface="Calibri"/>
              </a:rPr>
              <a:t>“</a:t>
            </a:r>
            <a:r>
              <a:rPr lang="en-US" sz="1100" b="1" dirty="0">
                <a:solidFill>
                  <a:schemeClr val="accent3"/>
                </a:solidFill>
                <a:latin typeface="Calibri"/>
                <a:ea typeface="ＭＳ Ｐゴシック"/>
                <a:cs typeface="Calibri"/>
              </a:rPr>
              <a:t>big idea</a:t>
            </a:r>
            <a:r>
              <a:rPr lang="en-US" sz="1100" dirty="0">
                <a:solidFill>
                  <a:schemeClr val="accent3"/>
                </a:solidFill>
                <a:latin typeface="Calibri"/>
                <a:ea typeface="ＭＳ Ｐゴシック"/>
                <a:cs typeface="Calibri"/>
              </a:rPr>
              <a:t>” when we return to the larger group.</a:t>
            </a:r>
          </a:p>
          <a:p>
            <a:pPr eaLnBrk="1" hangingPunct="1">
              <a:lnSpc>
                <a:spcPct val="90000"/>
              </a:lnSpc>
            </a:pPr>
            <a:endParaRPr lang="en-US" sz="1100" dirty="0">
              <a:solidFill>
                <a:schemeClr val="accent3"/>
              </a:solidFill>
              <a:latin typeface="Calibri"/>
              <a:ea typeface="ＭＳ Ｐゴシック"/>
              <a:cs typeface="Calibri"/>
            </a:endParaRPr>
          </a:p>
          <a:p>
            <a:pPr marL="457200" marR="0" lvl="0" indent="-298450" algn="l" defTabSz="914400" rtl="0" eaLnBrk="1" fontAlgn="auto" latinLnBrk="0" hangingPunct="1">
              <a:lnSpc>
                <a:spcPct val="90000"/>
              </a:lnSpc>
              <a:spcBef>
                <a:spcPts val="0"/>
              </a:spcBef>
              <a:spcAft>
                <a:spcPts val="0"/>
              </a:spcAft>
              <a:buClr>
                <a:srgbClr val="000000"/>
              </a:buClr>
              <a:buSzPts val="1100"/>
              <a:buFont typeface="Arial"/>
              <a:buChar char="●"/>
              <a:tabLst/>
              <a:defRPr/>
            </a:pPr>
            <a:r>
              <a:rPr lang="en-US" dirty="0">
                <a:hlinkClick r:id="rId3"/>
              </a:rPr>
              <a:t>https://www.pbis.org/resource/supporting-and-responding-to-behavior-evidence-based-classroom-strategies-for-teachers</a:t>
            </a:r>
            <a:endParaRPr lang="en-US" dirty="0"/>
          </a:p>
          <a:p>
            <a:pPr eaLnBrk="1" hangingPunct="1">
              <a:lnSpc>
                <a:spcPct val="90000"/>
              </a:lnSpc>
            </a:pPr>
            <a:endParaRPr lang="en-US" sz="1100" dirty="0">
              <a:solidFill>
                <a:schemeClr val="accent3"/>
              </a:solidFill>
              <a:latin typeface="Calibri"/>
              <a:ea typeface="ＭＳ Ｐゴシック"/>
              <a:cs typeface="Calibri"/>
            </a:endParaRPr>
          </a:p>
        </p:txBody>
      </p:sp>
    </p:spTree>
    <p:extLst>
      <p:ext uri="{BB962C8B-B14F-4D97-AF65-F5344CB8AC3E}">
        <p14:creationId xmlns:p14="http://schemas.microsoft.com/office/powerpoint/2010/main" val="186347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791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these guidelines as a checklist for your team to determine what systems are in place to support staff’s use of PCBS.</a:t>
            </a:r>
          </a:p>
        </p:txBody>
      </p:sp>
    </p:spTree>
    <p:extLst>
      <p:ext uri="{BB962C8B-B14F-4D97-AF65-F5344CB8AC3E}">
        <p14:creationId xmlns:p14="http://schemas.microsoft.com/office/powerpoint/2010/main" val="3367222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https://www.pbis.org/resource/pbis-technical-brief-on-systems-to-support-teachers-implementation-of-positive-classroom-behavior-support</a:t>
            </a:r>
          </a:p>
        </p:txBody>
      </p:sp>
      <p:sp>
        <p:nvSpPr>
          <p:cNvPr id="4" name="Slide Number Placeholder 3"/>
          <p:cNvSpPr>
            <a:spLocks noGrp="1"/>
          </p:cNvSpPr>
          <p:nvPr>
            <p:ph type="sldNum" sz="quarter" idx="5"/>
          </p:nvPr>
        </p:nvSpPr>
        <p:spPr/>
        <p:txBody>
          <a:bodyPr/>
          <a:lstStyle/>
          <a:p>
            <a:fld id="{B358C6E4-1B97-E048-A59E-FF1C87DF6577}" type="slidenum">
              <a:rPr lang="en-US" smtClean="0"/>
              <a:t>25</a:t>
            </a:fld>
            <a:endParaRPr lang="en-US"/>
          </a:p>
        </p:txBody>
      </p:sp>
    </p:spTree>
    <p:extLst>
      <p:ext uri="{BB962C8B-B14F-4D97-AF65-F5344CB8AC3E}">
        <p14:creationId xmlns:p14="http://schemas.microsoft.com/office/powerpoint/2010/main" val="2039823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cs typeface="Calibri"/>
              </a:rPr>
              <a:t>TRAINER NOTE: The main idea is that we need systems in place to support consistent implementation of Positive Classroom Behavior Support (PCBS) across classrooms. The implementation of PCBS practices in the classroom is key to effective PBIS implementation because students spend the majority of their time in the classroom. The following action planning guide describes the process of establishing these systems. </a:t>
            </a:r>
          </a:p>
        </p:txBody>
      </p:sp>
      <p:sp>
        <p:nvSpPr>
          <p:cNvPr id="4" name="Slide Number Placeholder 3"/>
          <p:cNvSpPr>
            <a:spLocks noGrp="1"/>
          </p:cNvSpPr>
          <p:nvPr>
            <p:ph type="sldNum" sz="quarter" idx="5"/>
          </p:nvPr>
        </p:nvSpPr>
        <p:spPr/>
        <p:txBody>
          <a:bodyPr/>
          <a:lstStyle/>
          <a:p>
            <a:fld id="{B358C6E4-1B97-E048-A59E-FF1C87DF6577}" type="slidenum">
              <a:rPr lang="en-US" smtClean="0"/>
              <a:t>26</a:t>
            </a:fld>
            <a:endParaRPr lang="en-US"/>
          </a:p>
        </p:txBody>
      </p:sp>
    </p:spTree>
    <p:extLst>
      <p:ext uri="{BB962C8B-B14F-4D97-AF65-F5344CB8AC3E}">
        <p14:creationId xmlns:p14="http://schemas.microsoft.com/office/powerpoint/2010/main" val="3060907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MAIN IDEA: Practices that administration communicates as a priority are more likely to be implemented consistently and with fidelity.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494DFA-F14B-D046-A3D0-662D0F8CAD53}"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7675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cs typeface="Calibri"/>
              </a:rPr>
              <a:t>TRAINER NOTE: SWIS drill down will be discussed at next month's coaches meeting.</a:t>
            </a:r>
          </a:p>
          <a:p>
            <a:endParaRPr lang="en-US" dirty="0"/>
          </a:p>
        </p:txBody>
      </p:sp>
    </p:spTree>
    <p:extLst>
      <p:ext uri="{BB962C8B-B14F-4D97-AF65-F5344CB8AC3E}">
        <p14:creationId xmlns:p14="http://schemas.microsoft.com/office/powerpoint/2010/main" val="976883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MAIN IDEA: Durable implementation of positive classroom practices with fidelity requires resources (time, people).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494DFA-F14B-D046-A3D0-662D0F8CAD53}"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301684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MAIN IDEA: When teams have done the work to align &amp; integrate PCBS with other priorities, positive classroom practices are more likely to be implemented in a way that is meaningful and sustainable.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494DFA-F14B-D046-A3D0-662D0F8CAD53}"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3834591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Poll: </a:t>
            </a:r>
          </a:p>
          <a:p>
            <a:r>
              <a:rPr lang="en-US" dirty="0"/>
              <a:t>Where do you rate your school’s foundational systems?</a:t>
            </a:r>
          </a:p>
          <a:p>
            <a:pPr marL="285750" indent="-285750">
              <a:buFontTx/>
              <a:buChar char="-"/>
            </a:pPr>
            <a:r>
              <a:rPr lang="en-US" dirty="0"/>
              <a:t>Not in place</a:t>
            </a:r>
          </a:p>
          <a:p>
            <a:pPr marL="285750" indent="-285750">
              <a:buFontTx/>
              <a:buChar char="-"/>
            </a:pPr>
            <a:r>
              <a:rPr lang="en-US" dirty="0"/>
              <a:t>Partially in place</a:t>
            </a:r>
          </a:p>
          <a:p>
            <a:pPr marL="285750" indent="-285750">
              <a:buFontTx/>
              <a:buChar char="-"/>
            </a:pPr>
            <a:r>
              <a:rPr lang="en-US" dirty="0"/>
              <a:t>Mostly in place</a:t>
            </a:r>
          </a:p>
          <a:p>
            <a:pPr marL="285750" indent="-285750">
              <a:buFontTx/>
              <a:buChar char="-"/>
            </a:pPr>
            <a:r>
              <a:rPr lang="en-US" dirty="0"/>
              <a:t>Fully in place</a:t>
            </a:r>
            <a:endParaRPr lang="en-US" dirty="0">
              <a:cs typeface="Calibri"/>
            </a:endParaRPr>
          </a:p>
        </p:txBody>
      </p:sp>
      <p:sp>
        <p:nvSpPr>
          <p:cNvPr id="4" name="Slide Number Placeholder 3"/>
          <p:cNvSpPr>
            <a:spLocks noGrp="1"/>
          </p:cNvSpPr>
          <p:nvPr>
            <p:ph type="sldNum" sz="quarter" idx="5"/>
          </p:nvPr>
        </p:nvSpPr>
        <p:spPr/>
        <p:txBody>
          <a:bodyPr/>
          <a:lstStyle/>
          <a:p>
            <a:fld id="{B358C6E4-1B97-E048-A59E-FF1C87DF6577}" type="slidenum">
              <a:rPr lang="en-US" smtClean="0"/>
              <a:t>30</a:t>
            </a:fld>
            <a:endParaRPr lang="en-US"/>
          </a:p>
        </p:txBody>
      </p:sp>
    </p:spTree>
    <p:extLst>
      <p:ext uri="{BB962C8B-B14F-4D97-AF65-F5344CB8AC3E}">
        <p14:creationId xmlns:p14="http://schemas.microsoft.com/office/powerpoint/2010/main" val="1774911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58C6E4-1B97-E048-A59E-FF1C87DF6577}" type="slidenum">
              <a:rPr lang="en-US" smtClean="0"/>
              <a:t>31</a:t>
            </a:fld>
            <a:endParaRPr lang="en-US"/>
          </a:p>
        </p:txBody>
      </p:sp>
    </p:spTree>
    <p:extLst>
      <p:ext uri="{BB962C8B-B14F-4D97-AF65-F5344CB8AC3E}">
        <p14:creationId xmlns:p14="http://schemas.microsoft.com/office/powerpoint/2010/main" val="738563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MAIN IDEA: Training and PD need to be on-going and include opportunities to model and practice key positive classroom practices.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494DFA-F14B-D046-A3D0-662D0F8CAD53}"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72535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MAIN IDEA: Staff need to be supported in using these practices if they are to implement them with fidelity.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494DFA-F14B-D046-A3D0-662D0F8CAD53}"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4150658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Examples (left) and non-examples (right) from the brief of multiple ways of supporting staff with implementation of PCBS.</a:t>
            </a:r>
          </a:p>
        </p:txBody>
      </p:sp>
    </p:spTree>
    <p:extLst>
      <p:ext uri="{BB962C8B-B14F-4D97-AF65-F5344CB8AC3E}">
        <p14:creationId xmlns:p14="http://schemas.microsoft.com/office/powerpoint/2010/main" val="1507635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Poll: </a:t>
            </a:r>
          </a:p>
          <a:p>
            <a:r>
              <a:rPr lang="en-US" dirty="0"/>
              <a:t>Where do you rate your school’s systems to support staff implementation of PCBS?</a:t>
            </a:r>
          </a:p>
          <a:p>
            <a:pPr marL="285750" indent="-285750">
              <a:buFontTx/>
              <a:buChar char="-"/>
            </a:pPr>
            <a:r>
              <a:rPr lang="en-US" dirty="0"/>
              <a:t>Not in place</a:t>
            </a:r>
          </a:p>
          <a:p>
            <a:pPr marL="285750" indent="-285750">
              <a:buFontTx/>
              <a:buChar char="-"/>
            </a:pPr>
            <a:r>
              <a:rPr lang="en-US" dirty="0"/>
              <a:t>Partially in place</a:t>
            </a:r>
          </a:p>
          <a:p>
            <a:pPr marL="285750" indent="-285750">
              <a:buFontTx/>
              <a:buChar char="-"/>
            </a:pPr>
            <a:r>
              <a:rPr lang="en-US" dirty="0"/>
              <a:t>Mostly in place</a:t>
            </a:r>
          </a:p>
          <a:p>
            <a:pPr marL="285750" indent="-285750">
              <a:buFontTx/>
              <a:buChar char="-"/>
            </a:pPr>
            <a:r>
              <a:rPr lang="en-US" dirty="0"/>
              <a:t>Fully in place</a:t>
            </a:r>
          </a:p>
        </p:txBody>
      </p:sp>
      <p:sp>
        <p:nvSpPr>
          <p:cNvPr id="4" name="Slide Number Placeholder 3"/>
          <p:cNvSpPr>
            <a:spLocks noGrp="1"/>
          </p:cNvSpPr>
          <p:nvPr>
            <p:ph type="sldNum" sz="quarter" idx="5"/>
          </p:nvPr>
        </p:nvSpPr>
        <p:spPr/>
        <p:txBody>
          <a:bodyPr/>
          <a:lstStyle/>
          <a:p>
            <a:fld id="{B358C6E4-1B97-E048-A59E-FF1C87DF6577}" type="slidenum">
              <a:rPr lang="en-US" smtClean="0"/>
              <a:t>35</a:t>
            </a:fld>
            <a:endParaRPr lang="en-US"/>
          </a:p>
        </p:txBody>
      </p:sp>
    </p:spTree>
    <p:extLst>
      <p:ext uri="{BB962C8B-B14F-4D97-AF65-F5344CB8AC3E}">
        <p14:creationId xmlns:p14="http://schemas.microsoft.com/office/powerpoint/2010/main" val="3434994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58C6E4-1B97-E048-A59E-FF1C87DF6577}" type="slidenum">
              <a:rPr lang="en-US" smtClean="0"/>
              <a:t>36</a:t>
            </a:fld>
            <a:endParaRPr lang="en-US"/>
          </a:p>
        </p:txBody>
      </p:sp>
    </p:spTree>
    <p:extLst>
      <p:ext uri="{BB962C8B-B14F-4D97-AF65-F5344CB8AC3E}">
        <p14:creationId xmlns:p14="http://schemas.microsoft.com/office/powerpoint/2010/main" val="1511681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MAIN IDEA: Use this decision tree to determine how best to support staff (using a tiered support logic).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494DFA-F14B-D046-A3D0-662D0F8CAD53}"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61231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709c4a21f7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709c4a21f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717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5707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Examples of tools to support data-based decision making from the brief (most are free). </a:t>
            </a:r>
          </a:p>
        </p:txBody>
      </p:sp>
    </p:spTree>
    <p:extLst>
      <p:ext uri="{BB962C8B-B14F-4D97-AF65-F5344CB8AC3E}">
        <p14:creationId xmlns:p14="http://schemas.microsoft.com/office/powerpoint/2010/main" val="3989535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Poll: </a:t>
            </a:r>
          </a:p>
          <a:p>
            <a:r>
              <a:rPr lang="en-US" dirty="0"/>
              <a:t>Where do you rate your team’s data systems for assessing PCBS?</a:t>
            </a:r>
          </a:p>
          <a:p>
            <a:pPr marL="285750" indent="-285750">
              <a:buFontTx/>
              <a:buChar char="-"/>
            </a:pPr>
            <a:r>
              <a:rPr lang="en-US" dirty="0"/>
              <a:t>Not in place</a:t>
            </a:r>
          </a:p>
          <a:p>
            <a:pPr marL="285750" indent="-285750">
              <a:buFontTx/>
              <a:buChar char="-"/>
            </a:pPr>
            <a:r>
              <a:rPr lang="en-US" dirty="0"/>
              <a:t>Partially in place</a:t>
            </a:r>
          </a:p>
          <a:p>
            <a:pPr marL="285750" indent="-285750">
              <a:buFontTx/>
              <a:buChar char="-"/>
            </a:pPr>
            <a:r>
              <a:rPr lang="en-US" dirty="0"/>
              <a:t>Mostly in place</a:t>
            </a:r>
          </a:p>
          <a:p>
            <a:pPr marL="285750" indent="-285750">
              <a:buFontTx/>
              <a:buChar char="-"/>
            </a:pPr>
            <a:r>
              <a:rPr lang="en-US" dirty="0"/>
              <a:t>Fully in place</a:t>
            </a:r>
            <a:endParaRPr lang="en-US" dirty="0">
              <a:cs typeface="Calibri"/>
            </a:endParaRPr>
          </a:p>
        </p:txBody>
      </p:sp>
      <p:sp>
        <p:nvSpPr>
          <p:cNvPr id="4" name="Slide Number Placeholder 3"/>
          <p:cNvSpPr>
            <a:spLocks noGrp="1"/>
          </p:cNvSpPr>
          <p:nvPr>
            <p:ph type="sldNum" sz="quarter" idx="5"/>
          </p:nvPr>
        </p:nvSpPr>
        <p:spPr/>
        <p:txBody>
          <a:bodyPr/>
          <a:lstStyle/>
          <a:p>
            <a:fld id="{B358C6E4-1B97-E048-A59E-FF1C87DF6577}" type="slidenum">
              <a:rPr lang="en-US" smtClean="0"/>
              <a:t>40</a:t>
            </a:fld>
            <a:endParaRPr lang="en-US"/>
          </a:p>
        </p:txBody>
      </p:sp>
    </p:spTree>
    <p:extLst>
      <p:ext uri="{BB962C8B-B14F-4D97-AF65-F5344CB8AC3E}">
        <p14:creationId xmlns:p14="http://schemas.microsoft.com/office/powerpoint/2010/main" val="4266383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MAIN IDEA: These 3 resources are available to guide teams in the development of effective, meaningful, and sustainable PCBS practices that improve outcomes for ALL students. </a:t>
            </a:r>
          </a:p>
          <a:p>
            <a:r>
              <a:rPr lang="en-US" dirty="0"/>
              <a:t>Classroom Practices: https://</a:t>
            </a:r>
            <a:r>
              <a:rPr lang="en-US" dirty="0" err="1"/>
              <a:t>www.pbis.org</a:t>
            </a:r>
            <a:r>
              <a:rPr lang="en-US" dirty="0"/>
              <a:t>/resource/supporting-and-responding-to-behavior-evidence-based-classroom-strategies-for-teachers</a:t>
            </a:r>
          </a:p>
          <a:p>
            <a:r>
              <a:rPr lang="en-US" dirty="0"/>
              <a:t>Classroom Systems: https://</a:t>
            </a:r>
            <a:r>
              <a:rPr lang="en-US" dirty="0" err="1"/>
              <a:t>www.pbis.org</a:t>
            </a:r>
            <a:r>
              <a:rPr lang="en-US" dirty="0"/>
              <a:t>/resource/pbis-technical-brief-on-systems-to-support-teachers-implementation-of-positive-classroom-behavior-support</a:t>
            </a:r>
          </a:p>
          <a:p>
            <a:r>
              <a:rPr lang="en-US" dirty="0"/>
              <a:t>Classroom Data: https://</a:t>
            </a:r>
            <a:r>
              <a:rPr lang="en-US" dirty="0" err="1"/>
              <a:t>www.pbis.org</a:t>
            </a:r>
            <a:r>
              <a:rPr lang="en-US" dirty="0"/>
              <a:t>/resource/</a:t>
            </a:r>
            <a:r>
              <a:rPr lang="en-US" dirty="0" err="1"/>
              <a:t>pbis</a:t>
            </a:r>
            <a:r>
              <a:rPr lang="en-US" dirty="0"/>
              <a:t>-technical-guide-on-classroom-data</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51A42C-C6D2-B44B-A9F2-5BD3C88B34C8}" type="slidenum">
              <a:rPr lang="en-US" smtClean="0"/>
              <a:t>42</a:t>
            </a:fld>
            <a:endParaRPr lang="en-US"/>
          </a:p>
        </p:txBody>
      </p:sp>
    </p:spTree>
    <p:extLst>
      <p:ext uri="{BB962C8B-B14F-4D97-AF65-F5344CB8AC3E}">
        <p14:creationId xmlns:p14="http://schemas.microsoft.com/office/powerpoint/2010/main" val="385066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cs typeface="Calibri"/>
              </a:rPr>
              <a:t>TRAINER NOTE: SWIS drill down will be discussed at next month's coaches meeting.</a:t>
            </a:r>
          </a:p>
          <a:p>
            <a:endParaRPr lang="en-US" dirty="0"/>
          </a:p>
        </p:txBody>
      </p:sp>
    </p:spTree>
    <p:extLst>
      <p:ext uri="{BB962C8B-B14F-4D97-AF65-F5344CB8AC3E}">
        <p14:creationId xmlns:p14="http://schemas.microsoft.com/office/powerpoint/2010/main" val="4094807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Resource links:</a:t>
            </a:r>
          </a:p>
          <a:p>
            <a:pPr marL="0" lvl="0" indent="0" algn="l" rtl="0">
              <a:spcBef>
                <a:spcPts val="0"/>
              </a:spcBef>
              <a:spcAft>
                <a:spcPts val="0"/>
              </a:spcAft>
              <a:buNone/>
            </a:pPr>
            <a:r>
              <a:rPr lang="en-US" dirty="0">
                <a:hlinkClick r:id="rId3"/>
              </a:rPr>
              <a:t>https://www.pbis.org/resource/pbis-technical-brief-on-systems-to-support-teachers-implementation-of-positive-classroom-behavior-support</a:t>
            </a:r>
            <a:endParaRPr lang="en-US" dirty="0">
              <a:hlinkClick r:id="rId4"/>
            </a:endParaRPr>
          </a:p>
          <a:p>
            <a:pPr marL="0" lvl="0" indent="0" algn="l" rtl="0">
              <a:spcBef>
                <a:spcPts val="0"/>
              </a:spcBef>
              <a:spcAft>
                <a:spcPts val="0"/>
              </a:spcAft>
              <a:buNone/>
            </a:pPr>
            <a:r>
              <a:rPr lang="en-US" dirty="0">
                <a:hlinkClick r:id="rId4"/>
              </a:rPr>
              <a:t>https://www.pbis.org/resource/pbis-technical-guide-on-classroom-data</a:t>
            </a:r>
            <a:endParaRPr lang="en-US" dirty="0"/>
          </a:p>
          <a:p>
            <a:pPr marL="0" lvl="0" indent="0" algn="l" rtl="0">
              <a:spcBef>
                <a:spcPts val="0"/>
              </a:spcBef>
              <a:spcAft>
                <a:spcPts val="0"/>
              </a:spcAft>
              <a:buNone/>
            </a:pPr>
            <a:r>
              <a:rPr lang="en-US" dirty="0">
                <a:hlinkClick r:id="rId5"/>
              </a:rPr>
              <a:t>https://www.pbis.org/resource/supporting-and-responding-to-behavior-evidence-based-classroom-strategies-for-teachers</a:t>
            </a:r>
            <a:endParaRPr lang="en-US" dirty="0"/>
          </a:p>
          <a:p>
            <a:pPr marL="0" lvl="0" indent="0" algn="l" rtl="0">
              <a:spcBef>
                <a:spcPts val="0"/>
              </a:spcBef>
              <a:spcAft>
                <a:spcPts val="0"/>
              </a:spcAft>
              <a:buNone/>
            </a:pPr>
            <a:r>
              <a:rPr lang="en-US" dirty="0">
                <a:hlinkClick r:id="rId6"/>
              </a:rPr>
              <a:t>https://www.pbisapps.org/Resources/Pages/SWIS-5-Preview-Data-Drill-Down.aspx</a:t>
            </a:r>
            <a:endParaRPr lang="en-US" dirty="0"/>
          </a:p>
        </p:txBody>
      </p:sp>
    </p:spTree>
    <p:extLst>
      <p:ext uri="{BB962C8B-B14F-4D97-AF65-F5344CB8AC3E}">
        <p14:creationId xmlns:p14="http://schemas.microsoft.com/office/powerpoint/2010/main" val="3794002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1097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a:t>
            </a:r>
          </a:p>
          <a:p>
            <a:pPr marL="158750" indent="0">
              <a:buNone/>
            </a:pPr>
            <a:endParaRPr lang="en-US" dirty="0"/>
          </a:p>
          <a:p>
            <a:pPr marL="158750" indent="0">
              <a:buNone/>
            </a:pPr>
            <a:r>
              <a:rPr lang="en-US" dirty="0"/>
              <a:t>https://uconn.co1.qualtrics.com/jfe/form/SV_5BXYIXLvg0qmSzP</a:t>
            </a:r>
          </a:p>
        </p:txBody>
      </p:sp>
    </p:spTree>
    <p:extLst>
      <p:ext uri="{BB962C8B-B14F-4D97-AF65-F5344CB8AC3E}">
        <p14:creationId xmlns:p14="http://schemas.microsoft.com/office/powerpoint/2010/main" val="293252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Resource links:</a:t>
            </a:r>
          </a:p>
          <a:p>
            <a:pPr marL="0" lvl="0" indent="0" algn="l" rtl="0">
              <a:spcBef>
                <a:spcPts val="0"/>
              </a:spcBef>
              <a:spcAft>
                <a:spcPts val="0"/>
              </a:spcAft>
              <a:buNone/>
            </a:pPr>
            <a:r>
              <a:rPr lang="en-US" dirty="0">
                <a:hlinkClick r:id="rId3"/>
              </a:rPr>
              <a:t>https://www.pbis.org/resource/pbis-technical-brief-on-systems-to-support-teachers-implementation-of-positive-classroom-behavior-support</a:t>
            </a:r>
            <a:endParaRPr lang="en-US" dirty="0">
              <a:hlinkClick r:id="rId4"/>
            </a:endParaRPr>
          </a:p>
          <a:p>
            <a:pPr marL="0" lvl="0" indent="0" algn="l" rtl="0">
              <a:spcBef>
                <a:spcPts val="0"/>
              </a:spcBef>
              <a:spcAft>
                <a:spcPts val="0"/>
              </a:spcAft>
              <a:buNone/>
            </a:pPr>
            <a:r>
              <a:rPr lang="en-US" dirty="0">
                <a:hlinkClick r:id="rId4"/>
              </a:rPr>
              <a:t>https://www.pbis.org/resource/pbis-technical-guide-on-classroom-data</a:t>
            </a:r>
            <a:endParaRPr lang="en-US" dirty="0"/>
          </a:p>
          <a:p>
            <a:pPr marL="0" lvl="0" indent="0" algn="l" rtl="0">
              <a:spcBef>
                <a:spcPts val="0"/>
              </a:spcBef>
              <a:spcAft>
                <a:spcPts val="0"/>
              </a:spcAft>
              <a:buNone/>
            </a:pPr>
            <a:r>
              <a:rPr lang="en-US" dirty="0">
                <a:hlinkClick r:id="rId5"/>
              </a:rPr>
              <a:t>https://www.pbis.org/resource/supporting-and-responding-to-behavior-evidence-based-classroom-strategies-for-teachers</a:t>
            </a:r>
            <a:endParaRPr lang="en-US" dirty="0"/>
          </a:p>
          <a:p>
            <a:pPr marL="0" lvl="0" indent="0" algn="l" rtl="0">
              <a:spcBef>
                <a:spcPts val="0"/>
              </a:spcBef>
              <a:spcAft>
                <a:spcPts val="0"/>
              </a:spcAft>
              <a:buNone/>
            </a:pPr>
            <a:r>
              <a:rPr lang="en-US" dirty="0">
                <a:hlinkClick r:id="rId6"/>
              </a:rPr>
              <a:t>https://www.pbisapps.org/Resources/Pages/SWIS-5-Preview-Data-Drill-Down.aspx</a:t>
            </a:r>
            <a:endParaRPr lang="en-US" dirty="0"/>
          </a:p>
        </p:txBody>
      </p:sp>
    </p:spTree>
    <p:extLst>
      <p:ext uri="{BB962C8B-B14F-4D97-AF65-F5344CB8AC3E}">
        <p14:creationId xmlns:p14="http://schemas.microsoft.com/office/powerpoint/2010/main" val="94818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acfdbddd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6acfdbddd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270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 Update cohort group on slide. </a:t>
            </a:r>
          </a:p>
          <a:p>
            <a:pPr marL="158750" indent="0">
              <a:buNone/>
            </a:pPr>
            <a:r>
              <a:rPr lang="en-US" dirty="0"/>
              <a:t>Post a link to the attendance survey (below) in the chat for those who do not use the QR code on the slide:</a:t>
            </a:r>
          </a:p>
          <a:p>
            <a:pPr marL="158750" indent="0">
              <a:buNone/>
            </a:pPr>
            <a:endParaRPr lang="en-US" dirty="0"/>
          </a:p>
          <a:p>
            <a:pPr marL="158750" indent="0">
              <a:buNone/>
            </a:pPr>
            <a:r>
              <a:rPr lang="en-US" dirty="0"/>
              <a:t>https://uconn.co1.qualtrics.com/jfe/form/SV_cvz67c35MhUrElT</a:t>
            </a:r>
          </a:p>
        </p:txBody>
      </p:sp>
    </p:spTree>
    <p:extLst>
      <p:ext uri="{BB962C8B-B14F-4D97-AF65-F5344CB8AC3E}">
        <p14:creationId xmlns:p14="http://schemas.microsoft.com/office/powerpoint/2010/main" val="175306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TRAINER NOTE: Use these review slides to guide follow up on content and discussions from the previous month. If these have been adequately covered in previous discussions or the self-assessment, feel free to skip.</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7068D3-F764-FF49-87A0-99A01BEEA7D2}" type="slidenum">
              <a:rPr kumimoji="0" lang="en-US" sz="1200" b="0" i="0" u="none" strike="noStrike" kern="1200" cap="none" spc="0" normalizeH="0" baseline="0" noProof="0" smtClean="0">
                <a:ln>
                  <a:noFill/>
                </a:ln>
                <a:solidFill>
                  <a:srgbClr val="000000"/>
                </a:solidFill>
                <a:effectLst/>
                <a:uLnTx/>
                <a:uFillTx/>
                <a:latin typeface="Arial" pitchFamily="-107" charset="0"/>
                <a:ea typeface="ＭＳ Ｐゴシック" pitchFamily="-107" charset="-128"/>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pitchFamily="-107" charset="0"/>
              <a:ea typeface="ＭＳ Ｐゴシック" pitchFamily="-107" charset="-128"/>
              <a:cs typeface="Arial"/>
              <a:sym typeface="Arial"/>
            </a:endParaRPr>
          </a:p>
        </p:txBody>
      </p:sp>
    </p:spTree>
    <p:extLst>
      <p:ext uri="{BB962C8B-B14F-4D97-AF65-F5344CB8AC3E}">
        <p14:creationId xmlns:p14="http://schemas.microsoft.com/office/powerpoint/2010/main" val="3596469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230556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967605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172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4226186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844017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87598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762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7472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106816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8882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0314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89159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6918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5519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025337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2266426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290257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587957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531507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3384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169748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276950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615967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04173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3263894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415202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829093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8819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10412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482673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69428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034644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9003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764921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8325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195412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34389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20272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8179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73982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8269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811688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4208769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26129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587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812938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list">
  <p:cSld name="CUSTOM_5">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4" y="1385550"/>
            <a:ext cx="7123137" cy="3511402"/>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dirty="0"/>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chnology design">
  <p:cSld name="CUSTOM_15">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1269712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279"/>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9820424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15772133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65712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2761630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16719216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5922626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748037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691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36808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4236964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26617894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979925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3504038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7438180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756486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323132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0414147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1737738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8564830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5804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5154731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2838287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90090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748066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8282769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501271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00833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58964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350755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5617957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35618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929748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893393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23858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3.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theme" Target="../theme/theme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173395952"/>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086697468"/>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6" r:id="rId6"/>
    <p:sldLayoutId id="2147483658" r:id="rId7"/>
    <p:sldLayoutId id="2147483666" r:id="rId8"/>
    <p:sldLayoutId id="2147483667" r:id="rId9"/>
    <p:sldLayoutId id="2147483671" r:id="rId10"/>
    <p:sldLayoutId id="2147483782" r:id="rId11"/>
    <p:sldLayoutId id="2147483783" r:id="rId12"/>
    <p:sldLayoutId id="2147483784" r:id="rId13"/>
    <p:sldLayoutId id="2147483813" r:id="rId14"/>
    <p:sldLayoutId id="2147483814" r:id="rId15"/>
    <p:sldLayoutId id="214748381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825100340"/>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conn.co1.qualtrics.com/jfe/form/SV_cvz67c35MhUrElT?Q_CHL=qr" TargetMode="External"/><Relationship Id="rId2" Type="http://schemas.openxmlformats.org/officeDocument/2006/relationships/hyperlink" Target="https://teaching.nmc.edu/knowledgebase/changing-your-name-in-a-zoom-meeting/" TargetMode="External"/><Relationship Id="rId1" Type="http://schemas.openxmlformats.org/officeDocument/2006/relationships/slideLayout" Target="../slideLayouts/slideLayout6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www.pbisrewards.com/blog/pbis-incentives-distance-learning/" TargetMode="External"/><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hyperlink" Target="https://www.pbis.org/resource/family-school-collaboration-in-positive-behavioral-interventions-and-supports-creating-a-school-atmosphere-to-promote-collaboration" TargetMode="External"/><Relationship Id="rId7" Type="http://schemas.openxmlformats.org/officeDocument/2006/relationships/hyperlink" Target="https://www.pbis.org/resource/creating-a-pbis-behavior-teaching-matrix-for-remote-instruction" TargetMode="External"/><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9.xml"/><Relationship Id="rId16" Type="http://schemas.openxmlformats.org/officeDocument/2006/relationships/image" Target="../media/image24.png"/><Relationship Id="rId1" Type="http://schemas.openxmlformats.org/officeDocument/2006/relationships/slideLayout" Target="../slideLayouts/slideLayout57.xml"/><Relationship Id="rId6" Type="http://schemas.openxmlformats.org/officeDocument/2006/relationships/hyperlink" Target="https://www.pbis.org/resource/guidance-on-adapting-check-in-check-out-cico-for-distance-learning" TargetMode="External"/><Relationship Id="rId11" Type="http://schemas.openxmlformats.org/officeDocument/2006/relationships/image" Target="../media/image19.svg"/><Relationship Id="rId5" Type="http://schemas.openxmlformats.org/officeDocument/2006/relationships/hyperlink" Target="https://www.pbis.org/resource/systematic-screening-tools-universal-behavior-screeners" TargetMode="External"/><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hyperlink" Target="https://www.pbis.org/resource/positive-greetings-at-the-door" TargetMode="External"/><Relationship Id="rId9" Type="http://schemas.openxmlformats.org/officeDocument/2006/relationships/hyperlink" Target="https://www.pbis.org/resource/pbis-cultural-responsiveness-field-guide-resources-for-trainers-and-coaches" TargetMode="External"/><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5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55.xml"/><Relationship Id="rId4" Type="http://schemas.openxmlformats.org/officeDocument/2006/relationships/image" Target="../media/image40.sv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55.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55.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5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5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55.xml"/><Relationship Id="rId4" Type="http://schemas.openxmlformats.org/officeDocument/2006/relationships/image" Target="../media/image40.sv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55.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5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5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5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6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1.xml"/><Relationship Id="rId1" Type="http://schemas.openxmlformats.org/officeDocument/2006/relationships/slideLayout" Target="../slideLayouts/slideLayout56.xml"/><Relationship Id="rId5" Type="http://schemas.openxmlformats.org/officeDocument/2006/relationships/image" Target="../media/image46.emf"/><Relationship Id="rId4" Type="http://schemas.openxmlformats.org/officeDocument/2006/relationships/image" Target="../media/image45.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5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54.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49.tiff"/><Relationship Id="rId4" Type="http://schemas.openxmlformats.org/officeDocument/2006/relationships/diagramLayout" Target="../diagrams/layout13.xml"/><Relationship Id="rId9" Type="http://schemas.openxmlformats.org/officeDocument/2006/relationships/image" Target="../media/image48.tiff"/></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5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pbisapps.org/Resources/Pages/SWIS-5-Preview-Data-Drill-Down.aspx" TargetMode="External"/><Relationship Id="rId2" Type="http://schemas.openxmlformats.org/officeDocument/2006/relationships/notesSlide" Target="../notesSlides/notesSlide35.xml"/><Relationship Id="rId1" Type="http://schemas.openxmlformats.org/officeDocument/2006/relationships/slideLayout" Target="../slideLayouts/slideLayout59.xml"/><Relationship Id="rId6" Type="http://schemas.openxmlformats.org/officeDocument/2006/relationships/hyperlink" Target="https://www.pbis.org/resource/supporting-and-responding-to-behavior-evidence-based-classroom-strategies-for-teachers" TargetMode="External"/><Relationship Id="rId5" Type="http://schemas.openxmlformats.org/officeDocument/2006/relationships/hyperlink" Target="https://www.pbis.org/resource/pbis-technical-guide-on-classroom-data" TargetMode="External"/><Relationship Id="rId4" Type="http://schemas.openxmlformats.org/officeDocument/2006/relationships/hyperlink" Target="https://www.pbis.org/resource/pbis-technical-brief-on-systems-to-support-teachers-implementation-of-positive-classroom-behavior-support" TargetMode="Externa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4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pbisapps.org/Resources/Pages/SWIS-5-Preview-Data-Drill-Down.aspx" TargetMode="External"/><Relationship Id="rId2" Type="http://schemas.openxmlformats.org/officeDocument/2006/relationships/notesSlide" Target="../notesSlides/notesSlide4.xml"/><Relationship Id="rId1" Type="http://schemas.openxmlformats.org/officeDocument/2006/relationships/slideLayout" Target="../slideLayouts/slideLayout59.xml"/><Relationship Id="rId6" Type="http://schemas.openxmlformats.org/officeDocument/2006/relationships/hyperlink" Target="https://www.pbis.org/resource/supporting-and-responding-to-behavior-evidence-based-classroom-strategies-for-teachers" TargetMode="External"/><Relationship Id="rId5" Type="http://schemas.openxmlformats.org/officeDocument/2006/relationships/hyperlink" Target="https://www.pbis.org/resource/pbis-technical-guide-on-classroom-data" TargetMode="External"/><Relationship Id="rId4" Type="http://schemas.openxmlformats.org/officeDocument/2006/relationships/hyperlink" Target="https://www.pbis.org/resource/pbis-technical-brief-on-systems-to-support-teachers-implementation-of-positive-classroom-behavior-support"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commons.wikimedia.org/wiki/File:Hand_Gesture_-_Holding_a_Magnifying_Glass_Vector.s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7.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700CC-8AED-E94F-8E79-7F411ABEBA82}"/>
              </a:ext>
            </a:extLst>
          </p:cNvPr>
          <p:cNvSpPr>
            <a:spLocks noGrp="1"/>
          </p:cNvSpPr>
          <p:nvPr>
            <p:ph type="title"/>
          </p:nvPr>
        </p:nvSpPr>
        <p:spPr>
          <a:xfrm>
            <a:off x="685800" y="414773"/>
            <a:ext cx="7772400" cy="1021556"/>
          </a:xfrm>
        </p:spPr>
        <p:txBody>
          <a:bodyPr/>
          <a:lstStyle/>
          <a:p>
            <a:pPr algn="ctr"/>
            <a:r>
              <a:rPr lang="en-US" b="0" dirty="0">
                <a:ea typeface="ＭＳ Ｐゴシック"/>
              </a:rPr>
              <a:t>Welcome to YEAR 2 of PBIS </a:t>
            </a:r>
            <a:br>
              <a:rPr lang="en-US" b="0" dirty="0">
                <a:ea typeface="ＭＳ Ｐゴシック"/>
              </a:rPr>
            </a:br>
            <a:r>
              <a:rPr lang="en-US" b="0" dirty="0">
                <a:ea typeface="ＭＳ Ｐゴシック"/>
                <a:cs typeface="ＭＳ Ｐゴシック" pitchFamily="-108" charset="-128"/>
              </a:rPr>
              <a:t>COACHES Training!</a:t>
            </a:r>
            <a:endParaRPr lang="en-US" b="0" dirty="0"/>
          </a:p>
        </p:txBody>
      </p:sp>
      <p:sp>
        <p:nvSpPr>
          <p:cNvPr id="5" name="Text Placeholder 4">
            <a:extLst>
              <a:ext uri="{FF2B5EF4-FFF2-40B4-BE49-F238E27FC236}">
                <a16:creationId xmlns:a16="http://schemas.microsoft.com/office/drawing/2014/main" id="{6339216D-2495-7C49-B1DF-6F6D0A98C11B}"/>
              </a:ext>
            </a:extLst>
          </p:cNvPr>
          <p:cNvSpPr>
            <a:spLocks noGrp="1"/>
          </p:cNvSpPr>
          <p:nvPr>
            <p:ph type="body" idx="1"/>
          </p:nvPr>
        </p:nvSpPr>
        <p:spPr>
          <a:xfrm>
            <a:off x="270466" y="1647716"/>
            <a:ext cx="4137532" cy="3081011"/>
          </a:xfrm>
        </p:spPr>
        <p:txBody>
          <a:bodyPr/>
          <a:lstStyle/>
          <a:p>
            <a:r>
              <a:rPr lang="en-US" sz="1800" dirty="0"/>
              <a:t>As you wait for the training to begin, please:</a:t>
            </a:r>
          </a:p>
          <a:p>
            <a:endParaRPr lang="en-US" sz="1800" dirty="0">
              <a:solidFill>
                <a:schemeClr val="accent4">
                  <a:lumMod val="60000"/>
                  <a:lumOff val="40000"/>
                </a:schemeClr>
              </a:solidFill>
            </a:endParaRPr>
          </a:p>
          <a:p>
            <a:pPr marL="285750" indent="-285750">
              <a:buClr>
                <a:srgbClr val="047E95"/>
              </a:buClr>
              <a:buFont typeface="Wingdings" panose="05000000000000000000" pitchFamily="2" charset="2"/>
              <a:buChar char="ü"/>
            </a:pPr>
            <a:r>
              <a:rPr lang="en-US" sz="1800"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Update your display name in Zoom</a:t>
            </a:r>
            <a:r>
              <a:rPr lang="en-US" sz="1800" dirty="0">
                <a:solidFill>
                  <a:schemeClr val="accent4">
                    <a:lumMod val="60000"/>
                    <a:lumOff val="40000"/>
                  </a:schemeClr>
                </a:solidFill>
              </a:rPr>
              <a:t> </a:t>
            </a:r>
            <a:r>
              <a:rPr lang="en-US" sz="1800" dirty="0"/>
              <a:t>to read: [Your School], [Your Name] (e.g., Eastside HS, Joe Clark)</a:t>
            </a:r>
          </a:p>
          <a:p>
            <a:pPr algn="ctr">
              <a:spcBef>
                <a:spcPts val="600"/>
              </a:spcBef>
              <a:spcAft>
                <a:spcPts val="600"/>
              </a:spcAft>
              <a:buClr>
                <a:schemeClr val="accent2"/>
              </a:buClr>
            </a:pPr>
            <a:r>
              <a:rPr lang="en-US" sz="1500" dirty="0">
                <a:solidFill>
                  <a:schemeClr val="accent4">
                    <a:lumMod val="60000"/>
                    <a:lumOff val="40000"/>
                  </a:schemeClr>
                </a:solidFill>
              </a:rPr>
              <a:t>This will help us create breakout rooms!</a:t>
            </a:r>
          </a:p>
          <a:p>
            <a:pPr marL="285750" indent="-285750">
              <a:buClr>
                <a:srgbClr val="047E95"/>
              </a:buClr>
              <a:buFont typeface="Wingdings" panose="05000000000000000000" pitchFamily="2" charset="2"/>
              <a:buChar char="ü"/>
            </a:pPr>
            <a:r>
              <a:rPr lang="en-US" sz="1800" dirty="0"/>
              <a:t>Pull up your current action plan</a:t>
            </a:r>
          </a:p>
          <a:p>
            <a:pPr marL="285750" indent="-285750">
              <a:buClr>
                <a:srgbClr val="047E95"/>
              </a:buClr>
              <a:buFont typeface="Wingdings" panose="05000000000000000000" pitchFamily="2" charset="2"/>
              <a:buChar char="ü"/>
            </a:pPr>
            <a:r>
              <a:rPr lang="en-US" sz="1800" dirty="0"/>
              <a:t>Enter your attendance by following the </a:t>
            </a:r>
            <a:r>
              <a:rPr lang="en-US" sz="1800"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hyperlink</a:t>
            </a:r>
            <a:r>
              <a:rPr lang="en-US" sz="1800" dirty="0"/>
              <a:t> or through nepbis.org</a:t>
            </a:r>
          </a:p>
        </p:txBody>
      </p:sp>
      <p:pic>
        <p:nvPicPr>
          <p:cNvPr id="7" name="Picture 6">
            <a:extLst>
              <a:ext uri="{FF2B5EF4-FFF2-40B4-BE49-F238E27FC236}">
                <a16:creationId xmlns:a16="http://schemas.microsoft.com/office/drawing/2014/main" id="{B3E9D066-1F58-1D4C-A9AC-FB5CF52E50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7998" y="1647716"/>
            <a:ext cx="4582643" cy="3081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Left Arrow 8">
            <a:extLst>
              <a:ext uri="{FF2B5EF4-FFF2-40B4-BE49-F238E27FC236}">
                <a16:creationId xmlns:a16="http://schemas.microsoft.com/office/drawing/2014/main" id="{2CAEAB1B-5A49-A34E-8B93-DBEC5B63FD77}"/>
              </a:ext>
            </a:extLst>
          </p:cNvPr>
          <p:cNvSpPr/>
          <p:nvPr/>
        </p:nvSpPr>
        <p:spPr>
          <a:xfrm rot="19578596">
            <a:off x="7138825" y="1457661"/>
            <a:ext cx="402688" cy="32322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latin typeface="Franklin Gothic Book"/>
            </a:endParaRPr>
          </a:p>
        </p:txBody>
      </p:sp>
      <p:sp>
        <p:nvSpPr>
          <p:cNvPr id="10" name="Left Arrow 9">
            <a:extLst>
              <a:ext uri="{FF2B5EF4-FFF2-40B4-BE49-F238E27FC236}">
                <a16:creationId xmlns:a16="http://schemas.microsoft.com/office/drawing/2014/main" id="{51F4CA59-2426-7244-B927-3E1E94907571}"/>
              </a:ext>
            </a:extLst>
          </p:cNvPr>
          <p:cNvSpPr/>
          <p:nvPr/>
        </p:nvSpPr>
        <p:spPr>
          <a:xfrm rot="19578596">
            <a:off x="6101124" y="3552930"/>
            <a:ext cx="402688" cy="32322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latin typeface="Franklin Gothic Book"/>
            </a:endParaRPr>
          </a:p>
        </p:txBody>
      </p:sp>
    </p:spTree>
    <p:extLst>
      <p:ext uri="{BB962C8B-B14F-4D97-AF65-F5344CB8AC3E}">
        <p14:creationId xmlns:p14="http://schemas.microsoft.com/office/powerpoint/2010/main" val="274502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
            <a:extLst>
              <a:ext uri="{FF2B5EF4-FFF2-40B4-BE49-F238E27FC236}">
                <a16:creationId xmlns:a16="http://schemas.microsoft.com/office/drawing/2014/main" id="{DC8FC525-6CC2-224A-851E-154916C6B150}"/>
              </a:ext>
            </a:extLst>
          </p:cNvPr>
          <p:cNvSpPr>
            <a:spLocks noChangeArrowheads="1"/>
          </p:cNvSpPr>
          <p:nvPr/>
        </p:nvSpPr>
        <p:spPr bwMode="auto">
          <a:xfrm>
            <a:off x="3156268" y="1048203"/>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br>
              <a:rPr kumimoji="0" lang="en-US" altLang="en-US" sz="1050" b="0" i="0" u="none" strike="noStrike" kern="0" cap="none" spc="0" normalizeH="0" baseline="0" noProof="0">
                <a:ln>
                  <a:noFill/>
                </a:ln>
                <a:solidFill>
                  <a:srgbClr val="000000"/>
                </a:solidFill>
                <a:effectLst/>
                <a:uLnTx/>
                <a:uFillTx/>
                <a:latin typeface="Calibri" panose="020F0502020204030204" pitchFamily="34" charset="0"/>
                <a:ea typeface="ＭＳ Ｐゴシック" pitchFamily="-107" charset="-128"/>
                <a:cs typeface="Calibri" panose="020F0502020204030204" pitchFamily="34" charset="0"/>
                <a:sym typeface="Arial"/>
              </a:rPr>
            </a:br>
            <a:endParaRPr kumimoji="0" lang="en-US" altLang="en-US" sz="1050" b="0" i="0" u="none" strike="noStrike" kern="0" cap="none" spc="0" normalizeH="0" baseline="0" noProof="0">
              <a:ln>
                <a:noFill/>
              </a:ln>
              <a:solidFill>
                <a:srgbClr val="000000"/>
              </a:solidFill>
              <a:effectLst/>
              <a:uLnTx/>
              <a:uFillTx/>
              <a:latin typeface="Calibri" panose="020F0502020204030204" pitchFamily="34" charset="0"/>
              <a:ea typeface="ＭＳ Ｐゴシック" pitchFamily="-107" charset="-128"/>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BF95D457-36B4-6649-885E-284A4385A033}"/>
              </a:ext>
            </a:extLst>
          </p:cNvPr>
          <p:cNvSpPr/>
          <p:nvPr/>
        </p:nvSpPr>
        <p:spPr>
          <a:xfrm>
            <a:off x="2060380" y="143176"/>
            <a:ext cx="6162157" cy="1033692"/>
          </a:xfrm>
          <a:prstGeom prst="roundRect">
            <a:avLst/>
          </a:prstGeom>
          <a:solidFill>
            <a:schemeClr val="accent4">
              <a:lumMod val="20000"/>
              <a:lumOff val="80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Regularly </a:t>
            </a:r>
            <a:r>
              <a:rPr kumimoji="0" lang="en-US" sz="1400" b="1" i="0" u="none" strike="noStrike" kern="0" cap="none" spc="0" normalizeH="0" baseline="0" noProof="0" dirty="0">
                <a:ln>
                  <a:noFill/>
                </a:ln>
                <a:solidFill>
                  <a:srgbClr val="0D0F41"/>
                </a:solidFill>
                <a:effectLst/>
                <a:uLnTx/>
                <a:uFillTx/>
                <a:latin typeface="Hind Vadodara"/>
                <a:ea typeface="+mn-ea"/>
                <a:cs typeface="Hind Vadodara"/>
                <a:sym typeface="Arial"/>
              </a:rPr>
              <a:t>check-in</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 with students and </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hlinkClick r:id="rId3">
                  <a:extLst>
                    <a:ext uri="{A12FA001-AC4F-418D-AE19-62706E023703}">
                      <ahyp:hlinkClr xmlns:ahyp="http://schemas.microsoft.com/office/drawing/2018/hyperlinkcolor" val="tx"/>
                    </a:ext>
                  </a:extLst>
                </a:hlinkClick>
              </a:rPr>
              <a:t>families</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 with purposeful communication to </a:t>
            </a:r>
            <a:r>
              <a:rPr kumimoji="0" lang="en-US" sz="1400" b="1" i="0" u="none" strike="noStrike" kern="0" cap="none" spc="0" normalizeH="0" baseline="0" noProof="0" dirty="0">
                <a:ln>
                  <a:noFill/>
                </a:ln>
                <a:solidFill>
                  <a:srgbClr val="0D0F41"/>
                </a:solidFill>
                <a:effectLst/>
                <a:uLnTx/>
                <a:uFillTx/>
                <a:latin typeface="Hind Vadodara"/>
                <a:ea typeface="+mn-ea"/>
                <a:cs typeface="Hind Vadodara"/>
                <a:sym typeface="Arial"/>
              </a:rPr>
              <a:t>build relationships</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 Consider </a:t>
            </a:r>
            <a:r>
              <a:rPr kumimoji="0" lang="en-US" sz="1400" b="1" i="0" u="none" strike="noStrike" kern="0" cap="none" spc="0" normalizeH="0" baseline="0" noProof="0" dirty="0">
                <a:ln>
                  <a:noFill/>
                </a:ln>
                <a:solidFill>
                  <a:srgbClr val="292C73">
                    <a:lumMod val="75000"/>
                  </a:srgbClr>
                </a:solidFill>
                <a:effectLst/>
                <a:uLnTx/>
                <a:uFillTx/>
                <a:latin typeface="Hind Vadodara"/>
                <a:ea typeface="+mn-ea"/>
                <a:cs typeface="Hind Vadodara"/>
                <a:sym typeface="Arial"/>
                <a:hlinkClick r:id="rId4">
                  <a:extLst>
                    <a:ext uri="{A12FA001-AC4F-418D-AE19-62706E023703}">
                      <ahyp:hlinkClr xmlns:ahyp="http://schemas.microsoft.com/office/drawing/2018/hyperlinkcolor" val="tx"/>
                    </a:ext>
                  </a:extLst>
                </a:hlinkClick>
              </a:rPr>
              <a:t>positive greetings</a:t>
            </a:r>
            <a:r>
              <a:rPr kumimoji="0" lang="en-US" sz="1400" b="0" i="0" u="none" strike="noStrike" kern="0" cap="none" spc="0" normalizeH="0" baseline="0" noProof="0" dirty="0">
                <a:ln>
                  <a:noFill/>
                </a:ln>
                <a:solidFill>
                  <a:srgbClr val="292C73">
                    <a:lumMod val="75000"/>
                  </a:srgbClr>
                </a:solidFill>
                <a:effectLst/>
                <a:uLnTx/>
                <a:uFillTx/>
                <a:latin typeface="Hind Vadodara"/>
                <a:ea typeface="+mn-ea"/>
                <a:cs typeface="Hind Vadodara"/>
                <a:sym typeface="Arial"/>
                <a:hlinkClick r:id="rId4">
                  <a:extLst>
                    <a:ext uri="{A12FA001-AC4F-418D-AE19-62706E023703}">
                      <ahyp:hlinkClr xmlns:ahyp="http://schemas.microsoft.com/office/drawing/2018/hyperlinkcolor" val="tx"/>
                    </a:ext>
                  </a:extLst>
                </a:hlinkClick>
              </a:rPr>
              <a:t> at the door</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 (or at login for remote learning).</a:t>
            </a:r>
            <a:endParaRPr kumimoji="0" lang="en-US" sz="1400" b="0" i="0" u="none" strike="noStrike" kern="0" cap="none" spc="0" normalizeH="0" baseline="0" noProof="0" dirty="0">
              <a:ln>
                <a:noFill/>
              </a:ln>
              <a:solidFill>
                <a:srgbClr val="0D0F41"/>
              </a:solidFill>
              <a:effectLst/>
              <a:uLnTx/>
              <a:uFillTx/>
              <a:latin typeface="Hind Vadodara" panose="020B0604020202020204" charset="0"/>
              <a:ea typeface="+mn-ea"/>
              <a:cs typeface="Hind Vadodara" panose="020B0604020202020204" charset="0"/>
              <a:sym typeface="Arial"/>
            </a:endParaRPr>
          </a:p>
        </p:txBody>
      </p:sp>
      <p:sp>
        <p:nvSpPr>
          <p:cNvPr id="21" name="Rectangle: Rounded Corners 20">
            <a:extLst>
              <a:ext uri="{FF2B5EF4-FFF2-40B4-BE49-F238E27FC236}">
                <a16:creationId xmlns:a16="http://schemas.microsoft.com/office/drawing/2014/main" id="{98E97030-322C-5945-9A4D-71388A38E43F}"/>
              </a:ext>
            </a:extLst>
          </p:cNvPr>
          <p:cNvSpPr/>
          <p:nvPr/>
        </p:nvSpPr>
        <p:spPr>
          <a:xfrm>
            <a:off x="2060380" y="1163255"/>
            <a:ext cx="6162157" cy="976542"/>
          </a:xfrm>
          <a:prstGeom prst="roundRect">
            <a:avLst/>
          </a:prstGeom>
          <a:solidFill>
            <a:schemeClr val="accent4">
              <a:lumMod val="40000"/>
              <a:lumOff val="60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Select and implement a</a:t>
            </a:r>
            <a:r>
              <a:rPr kumimoji="0" lang="en-US" sz="1400" b="1" i="0" u="none" strike="noStrike" kern="0" cap="none" spc="0" normalizeH="0" baseline="0" noProof="0" dirty="0">
                <a:ln>
                  <a:noFill/>
                </a:ln>
                <a:solidFill>
                  <a:srgbClr val="0D0F41"/>
                </a:solidFill>
                <a:effectLst/>
                <a:uLnTx/>
                <a:uFillTx/>
                <a:latin typeface="Hind Vadodara"/>
                <a:ea typeface="+mn-ea"/>
                <a:cs typeface="Hind Vadodara"/>
                <a:sym typeface="Arial"/>
              </a:rPr>
              <a:t> </a:t>
            </a:r>
            <a:r>
              <a:rPr kumimoji="0" lang="en-US" sz="1400" b="1" i="0" u="none" strike="noStrike" kern="0" cap="none" spc="0" normalizeH="0" baseline="0" noProof="0" dirty="0">
                <a:ln>
                  <a:noFill/>
                </a:ln>
                <a:solidFill>
                  <a:srgbClr val="0D0F41"/>
                </a:solidFill>
                <a:effectLst/>
                <a:uLnTx/>
                <a:uFillTx/>
                <a:latin typeface="Hind Vadodara"/>
                <a:ea typeface="+mn-ea"/>
                <a:cs typeface="Hind Vadodara"/>
                <a:sym typeface="Arial"/>
                <a:hlinkClick r:id="rId5">
                  <a:extLst>
                    <a:ext uri="{A12FA001-AC4F-418D-AE19-62706E023703}">
                      <ahyp:hlinkClr xmlns:ahyp="http://schemas.microsoft.com/office/drawing/2018/hyperlinkcolor" val="tx"/>
                    </a:ext>
                  </a:extLst>
                </a:hlinkClick>
              </a:rPr>
              <a:t>SEB screener</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 or develop procedures for informal screening (e.g., extant data, </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hlinkClick r:id="rId6">
                  <a:extLst>
                    <a:ext uri="{A12FA001-AC4F-418D-AE19-62706E023703}">
                      <ahyp:hlinkClr xmlns:ahyp="http://schemas.microsoft.com/office/drawing/2018/hyperlinkcolor" val="tx"/>
                    </a:ext>
                  </a:extLst>
                </a:hlinkClick>
              </a:rPr>
              <a:t>family wellness check</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 </a:t>
            </a:r>
            <a:r>
              <a:rPr kumimoji="0" lang="en-US" sz="1400" b="1" i="0" u="none" strike="noStrike" kern="0" cap="none" spc="0" normalizeH="0" baseline="0" noProof="0" dirty="0">
                <a:ln>
                  <a:noFill/>
                </a:ln>
                <a:solidFill>
                  <a:srgbClr val="0D0F41"/>
                </a:solidFill>
                <a:effectLst/>
                <a:uLnTx/>
                <a:uFillTx/>
                <a:latin typeface="Hind Vadodara"/>
                <a:ea typeface="+mn-ea"/>
                <a:cs typeface="Hind Vadodara"/>
                <a:sym typeface="Arial"/>
              </a:rPr>
              <a:t>Review data</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 in school-wide team meetings to make decisions, based on level of risk: </a:t>
            </a:r>
            <a:r>
              <a:rPr kumimoji="0" lang="en-US" sz="1400" b="1" i="0" u="none" strike="noStrike" kern="0" cap="none" spc="0" normalizeH="0" baseline="0" noProof="0" dirty="0">
                <a:ln>
                  <a:noFill/>
                </a:ln>
                <a:solidFill>
                  <a:srgbClr val="0D0F41"/>
                </a:solidFill>
                <a:effectLst/>
                <a:uLnTx/>
                <a:uFillTx/>
                <a:latin typeface="Hind Vadodara"/>
                <a:ea typeface="+mn-ea"/>
                <a:cs typeface="Hind Vadodara"/>
                <a:sym typeface="Arial"/>
              </a:rPr>
              <a:t>differentiate or</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 </a:t>
            </a:r>
            <a:r>
              <a:rPr kumimoji="0" lang="en-US" sz="1400" b="1" i="0" u="none" strike="noStrike" kern="0" cap="none" spc="0" normalizeH="0" baseline="0" noProof="0" dirty="0">
                <a:ln>
                  <a:noFill/>
                </a:ln>
                <a:solidFill>
                  <a:srgbClr val="0D0F41"/>
                </a:solidFill>
                <a:effectLst/>
                <a:uLnTx/>
                <a:uFillTx/>
                <a:latin typeface="Hind Vadodara"/>
                <a:ea typeface="+mn-ea"/>
                <a:cs typeface="Hind Vadodara"/>
                <a:sym typeface="Arial"/>
              </a:rPr>
              <a:t>intensify</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 supports.</a:t>
            </a:r>
            <a:endParaRPr kumimoji="0" lang="en-US" sz="1400" b="0" i="0" u="none" strike="noStrike" kern="0" cap="none" spc="0" normalizeH="0" baseline="0" noProof="0" dirty="0">
              <a:ln>
                <a:noFill/>
              </a:ln>
              <a:solidFill>
                <a:srgbClr val="0D0F41"/>
              </a:solidFill>
              <a:effectLst/>
              <a:uLnTx/>
              <a:uFillTx/>
              <a:latin typeface="Hind Vadodara" panose="020B0604020202020204" charset="0"/>
              <a:ea typeface="+mn-ea"/>
              <a:cs typeface="Hind Vadodara" panose="020B0604020202020204" charset="0"/>
              <a:sym typeface="Arial"/>
            </a:endParaRPr>
          </a:p>
        </p:txBody>
      </p:sp>
      <p:sp>
        <p:nvSpPr>
          <p:cNvPr id="37" name="Rectangle: Rounded Corners 36">
            <a:extLst>
              <a:ext uri="{FF2B5EF4-FFF2-40B4-BE49-F238E27FC236}">
                <a16:creationId xmlns:a16="http://schemas.microsoft.com/office/drawing/2014/main" id="{A2190F60-80DC-E14F-ACD2-FAD866976AF2}"/>
              </a:ext>
            </a:extLst>
          </p:cNvPr>
          <p:cNvSpPr/>
          <p:nvPr/>
        </p:nvSpPr>
        <p:spPr>
          <a:xfrm>
            <a:off x="2060380" y="2135288"/>
            <a:ext cx="6162157" cy="976542"/>
          </a:xfrm>
          <a:prstGeom prst="roundRect">
            <a:avLst/>
          </a:prstGeom>
          <a:solidFill>
            <a:schemeClr val="accent4">
              <a:lumMod val="60000"/>
              <a:lumOff val="40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Establishing a </a:t>
            </a:r>
            <a:r>
              <a:rPr kumimoji="0" lang="en-US" sz="1400" b="1" i="0" u="none" strike="noStrike" kern="0" cap="none" spc="0" normalizeH="0" baseline="0" noProof="0" dirty="0">
                <a:ln>
                  <a:noFill/>
                </a:ln>
                <a:solidFill>
                  <a:srgbClr val="0D0F41"/>
                </a:solidFill>
                <a:effectLst/>
                <a:uLnTx/>
                <a:uFillTx/>
                <a:latin typeface="Hind Vadodara"/>
                <a:ea typeface="+mn-ea"/>
                <a:cs typeface="Hind Vadodara"/>
                <a:sym typeface="Arial"/>
              </a:rPr>
              <a:t>safe</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 </a:t>
            </a:r>
            <a:r>
              <a:rPr kumimoji="0" lang="en-US" sz="1400" b="1" i="0" u="none" strike="noStrike" kern="0" cap="none" spc="0" normalizeH="0" baseline="0" noProof="0" dirty="0">
                <a:ln>
                  <a:noFill/>
                </a:ln>
                <a:solidFill>
                  <a:srgbClr val="0D0F41"/>
                </a:solidFill>
                <a:effectLst/>
                <a:uLnTx/>
                <a:uFillTx/>
                <a:latin typeface="Hind Vadodara"/>
                <a:ea typeface="+mn-ea"/>
                <a:cs typeface="Hind Vadodara"/>
                <a:sym typeface="Arial"/>
              </a:rPr>
              <a:t>predictable</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 and </a:t>
            </a:r>
            <a:r>
              <a:rPr kumimoji="0" lang="en-US" sz="1400" b="1" i="0" u="none" strike="noStrike" kern="0" cap="none" spc="0" normalizeH="0" baseline="0" noProof="0" dirty="0">
                <a:ln>
                  <a:noFill/>
                </a:ln>
                <a:solidFill>
                  <a:srgbClr val="0D0F41"/>
                </a:solidFill>
                <a:effectLst/>
                <a:uLnTx/>
                <a:uFillTx/>
                <a:latin typeface="Hind Vadodara"/>
                <a:ea typeface="+mn-ea"/>
                <a:cs typeface="Hind Vadodara"/>
                <a:sym typeface="Arial"/>
                <a:hlinkClick r:id="rId7">
                  <a:extLst>
                    <a:ext uri="{A12FA001-AC4F-418D-AE19-62706E023703}">
                      <ahyp:hlinkClr xmlns:ahyp="http://schemas.microsoft.com/office/drawing/2018/hyperlinkcolor" val="tx"/>
                    </a:ext>
                  </a:extLst>
                </a:hlinkClick>
              </a:rPr>
              <a:t>positive</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hlinkClick r:id="rId7">
                  <a:extLst>
                    <a:ext uri="{A12FA001-AC4F-418D-AE19-62706E023703}">
                      <ahyp:hlinkClr xmlns:ahyp="http://schemas.microsoft.com/office/drawing/2018/hyperlinkcolor" val="tx"/>
                    </a:ext>
                  </a:extLst>
                </a:hlinkClick>
              </a:rPr>
              <a:t> </a:t>
            </a:r>
            <a:r>
              <a:rPr kumimoji="0" lang="en-US" sz="1400" b="1" i="0" u="none" strike="noStrike" kern="0" cap="none" spc="0" normalizeH="0" baseline="0" noProof="0" dirty="0">
                <a:ln>
                  <a:noFill/>
                </a:ln>
                <a:solidFill>
                  <a:srgbClr val="0D0F41"/>
                </a:solidFill>
                <a:effectLst/>
                <a:uLnTx/>
                <a:uFillTx/>
                <a:latin typeface="Hind Vadodara"/>
                <a:ea typeface="+mn-ea"/>
                <a:cs typeface="Hind Vadodara"/>
                <a:sym typeface="Arial"/>
                <a:hlinkClick r:id="rId7">
                  <a:extLst>
                    <a:ext uri="{A12FA001-AC4F-418D-AE19-62706E023703}">
                      <ahyp:hlinkClr xmlns:ahyp="http://schemas.microsoft.com/office/drawing/2018/hyperlinkcolor" val="tx"/>
                    </a:ext>
                  </a:extLst>
                </a:hlinkClick>
              </a:rPr>
              <a:t>environment</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 to build </a:t>
            </a:r>
            <a:r>
              <a:rPr kumimoji="0" lang="en-US" sz="1400" b="1" i="0" u="none" strike="noStrike" kern="0" cap="none" spc="0" normalizeH="0" baseline="0" noProof="0" dirty="0">
                <a:ln>
                  <a:noFill/>
                </a:ln>
                <a:solidFill>
                  <a:srgbClr val="0D0F41"/>
                </a:solidFill>
                <a:effectLst/>
                <a:uLnTx/>
                <a:uFillTx/>
                <a:latin typeface="Hind Vadodara"/>
                <a:ea typeface="+mn-ea"/>
                <a:cs typeface="Hind Vadodara"/>
                <a:sym typeface="Arial"/>
              </a:rPr>
              <a:t>predictable routines </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and key </a:t>
            </a:r>
            <a:r>
              <a:rPr kumimoji="0" lang="en-US" sz="1400" b="1" i="0" u="none" strike="noStrike" kern="0" cap="none" spc="0" normalizeH="0" baseline="0" noProof="0" dirty="0">
                <a:ln>
                  <a:noFill/>
                </a:ln>
                <a:solidFill>
                  <a:srgbClr val="0D0F41"/>
                </a:solidFill>
                <a:effectLst/>
                <a:uLnTx/>
                <a:uFillTx/>
                <a:latin typeface="Hind Vadodara"/>
                <a:ea typeface="+mn-ea"/>
                <a:cs typeface="Hind Vadodara"/>
                <a:sym typeface="Arial"/>
              </a:rPr>
              <a:t>SEB skills</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 within routines for in-person or remote instruction. Plan ways to </a:t>
            </a:r>
            <a:r>
              <a:rPr kumimoji="0" lang="en-US" sz="1400" b="1" i="0" u="none" strike="noStrike" kern="0" cap="none" spc="0" normalizeH="0" baseline="0" noProof="0" dirty="0">
                <a:ln>
                  <a:noFill/>
                </a:ln>
                <a:solidFill>
                  <a:srgbClr val="0D0F41"/>
                </a:solidFill>
                <a:effectLst/>
                <a:uLnTx/>
                <a:uFillTx/>
                <a:latin typeface="Hind Vadodara"/>
                <a:ea typeface="+mn-ea"/>
                <a:cs typeface="Hind Vadodara"/>
                <a:sym typeface="Arial"/>
                <a:hlinkClick r:id="rId8">
                  <a:extLst>
                    <a:ext uri="{A12FA001-AC4F-418D-AE19-62706E023703}">
                      <ahyp:hlinkClr xmlns:ahyp="http://schemas.microsoft.com/office/drawing/2018/hyperlinkcolor" val="tx"/>
                    </a:ext>
                  </a:extLst>
                </a:hlinkClick>
              </a:rPr>
              <a:t>acknowledge</a:t>
            </a:r>
            <a:r>
              <a:rPr kumimoji="0" lang="en-US" sz="1400" b="1" i="0" u="none" strike="noStrike" kern="0" cap="none" spc="0" normalizeH="0" baseline="0" noProof="0" dirty="0">
                <a:ln>
                  <a:noFill/>
                </a:ln>
                <a:solidFill>
                  <a:srgbClr val="0D0F41"/>
                </a:solidFill>
                <a:effectLst/>
                <a:uLnTx/>
                <a:uFillTx/>
                <a:latin typeface="Hind Vadodara"/>
                <a:ea typeface="+mn-ea"/>
                <a:cs typeface="Hind Vadodara"/>
                <a:sym typeface="Arial"/>
              </a:rPr>
              <a:t> desired behavior</a:t>
            </a:r>
            <a:r>
              <a:rPr kumimoji="0" lang="en-US" sz="1400" b="0" i="0" u="none" strike="noStrike" kern="0" cap="none" spc="0" normalizeH="0" baseline="0" noProof="0" dirty="0">
                <a:ln>
                  <a:noFill/>
                </a:ln>
                <a:solidFill>
                  <a:srgbClr val="0D0F41"/>
                </a:solidFill>
                <a:effectLst/>
                <a:uLnTx/>
                <a:uFillTx/>
                <a:latin typeface="Hind Vadodara"/>
                <a:ea typeface="+mn-ea"/>
                <a:cs typeface="Hind Vadodara"/>
                <a:sym typeface="Arial"/>
              </a:rPr>
              <a:t>.</a:t>
            </a:r>
          </a:p>
        </p:txBody>
      </p:sp>
      <p:sp>
        <p:nvSpPr>
          <p:cNvPr id="38" name="Rectangle: Rounded Corners 37">
            <a:extLst>
              <a:ext uri="{FF2B5EF4-FFF2-40B4-BE49-F238E27FC236}">
                <a16:creationId xmlns:a16="http://schemas.microsoft.com/office/drawing/2014/main" id="{E4727749-FFAE-974B-B53B-2A501A8BF56F}"/>
              </a:ext>
            </a:extLst>
          </p:cNvPr>
          <p:cNvSpPr/>
          <p:nvPr/>
        </p:nvSpPr>
        <p:spPr>
          <a:xfrm>
            <a:off x="2060380" y="3113403"/>
            <a:ext cx="6162157" cy="976542"/>
          </a:xfrm>
          <a:prstGeom prst="roundRect">
            <a:avLst/>
          </a:prstGeom>
          <a:solidFill>
            <a:schemeClr val="accent4"/>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Hind Vadodara"/>
                <a:ea typeface="+mn-ea"/>
                <a:cs typeface="Hind Vadodara"/>
                <a:sym typeface="Arial"/>
              </a:rPr>
              <a:t>Prioritize</a:t>
            </a:r>
            <a:r>
              <a:rPr kumimoji="0" lang="en-US" sz="1400" b="0" i="0" u="none" strike="noStrike" kern="0" cap="none" spc="0" normalizeH="0" baseline="0" noProof="0" dirty="0">
                <a:ln>
                  <a:noFill/>
                </a:ln>
                <a:solidFill>
                  <a:srgbClr val="FFFFFF"/>
                </a:solidFill>
                <a:effectLst/>
                <a:uLnTx/>
                <a:uFillTx/>
                <a:latin typeface="Hind Vadodara"/>
                <a:ea typeface="+mn-ea"/>
                <a:cs typeface="Hind Vadodara"/>
                <a:sym typeface="Arial"/>
              </a:rPr>
              <a:t> key SEB skills to empathize, and plan to integrate within instructional routines. Ensure instruction is </a:t>
            </a:r>
            <a:r>
              <a:rPr kumimoji="0" lang="en-US" sz="1400" b="0" i="0" u="none" strike="noStrike" kern="0" cap="none" spc="0" normalizeH="0" baseline="0" noProof="0" dirty="0">
                <a:ln>
                  <a:noFill/>
                </a:ln>
                <a:solidFill>
                  <a:srgbClr val="FFFFFF"/>
                </a:solidFill>
                <a:effectLst/>
                <a:uLnTx/>
                <a:uFillTx/>
                <a:latin typeface="Hind Vadodara"/>
                <a:ea typeface="+mn-ea"/>
                <a:cs typeface="Hind Vadodara"/>
                <a:sym typeface="Arial"/>
                <a:hlinkClick r:id="rId9">
                  <a:extLst>
                    <a:ext uri="{A12FA001-AC4F-418D-AE19-62706E023703}">
                      <ahyp:hlinkClr xmlns:ahyp="http://schemas.microsoft.com/office/drawing/2018/hyperlinkcolor" val="tx"/>
                    </a:ext>
                  </a:extLst>
                </a:hlinkClick>
              </a:rPr>
              <a:t>culturally responsive</a:t>
            </a:r>
            <a:r>
              <a:rPr kumimoji="0" lang="en-US" sz="1400" b="0" i="0" u="none" strike="noStrike" kern="0" cap="none" spc="0" normalizeH="0" baseline="0" noProof="0" dirty="0">
                <a:ln>
                  <a:noFill/>
                </a:ln>
                <a:solidFill>
                  <a:srgbClr val="FFFFFF"/>
                </a:solidFill>
                <a:effectLst/>
                <a:uLnTx/>
                <a:uFillTx/>
                <a:latin typeface="Hind Vadodara"/>
                <a:ea typeface="+mn-ea"/>
                <a:cs typeface="Hind Vadodara"/>
                <a:sym typeface="Arial"/>
              </a:rPr>
              <a:t>. Actively engage students in instruction.</a:t>
            </a:r>
          </a:p>
        </p:txBody>
      </p:sp>
      <p:sp>
        <p:nvSpPr>
          <p:cNvPr id="39" name="Rectangle: Rounded Corners 38">
            <a:extLst>
              <a:ext uri="{FF2B5EF4-FFF2-40B4-BE49-F238E27FC236}">
                <a16:creationId xmlns:a16="http://schemas.microsoft.com/office/drawing/2014/main" id="{69F9C99C-9A13-BF4E-8C55-EE6807EBCC34}"/>
              </a:ext>
            </a:extLst>
          </p:cNvPr>
          <p:cNvSpPr/>
          <p:nvPr/>
        </p:nvSpPr>
        <p:spPr>
          <a:xfrm>
            <a:off x="2060380" y="4091518"/>
            <a:ext cx="6162157" cy="976542"/>
          </a:xfrm>
          <a:prstGeom prst="roundRect">
            <a:avLst/>
          </a:prstGeom>
          <a:solidFill>
            <a:schemeClr val="accent4">
              <a:lumMod val="75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Hind Vadodara"/>
                <a:ea typeface="+mn-ea"/>
                <a:cs typeface="Hind Vadodara"/>
                <a:sym typeface="Arial"/>
              </a:rPr>
              <a:t>Collect and use </a:t>
            </a:r>
            <a:r>
              <a:rPr kumimoji="0" lang="en-US" sz="1400" b="1" i="0" u="none" strike="noStrike" kern="0" cap="none" spc="0" normalizeH="0" baseline="0" noProof="0" dirty="0">
                <a:ln>
                  <a:noFill/>
                </a:ln>
                <a:solidFill>
                  <a:srgbClr val="FFFFFF"/>
                </a:solidFill>
                <a:effectLst/>
                <a:uLnTx/>
                <a:uFillTx/>
                <a:latin typeface="Hind Vadodara"/>
                <a:ea typeface="+mn-ea"/>
                <a:cs typeface="Hind Vadodara"/>
                <a:sym typeface="Arial"/>
              </a:rPr>
              <a:t>simple data </a:t>
            </a:r>
            <a:r>
              <a:rPr kumimoji="0" lang="en-US" sz="1400" b="0" i="0" u="none" strike="noStrike" kern="0" cap="none" spc="0" normalizeH="0" baseline="0" noProof="0">
                <a:ln>
                  <a:noFill/>
                </a:ln>
                <a:solidFill>
                  <a:srgbClr val="FFFFFF"/>
                </a:solidFill>
                <a:effectLst/>
                <a:uLnTx/>
                <a:uFillTx/>
                <a:latin typeface="Hind Vadodara"/>
                <a:ea typeface="+mn-ea"/>
                <a:cs typeface="Hind Vadodara"/>
                <a:sym typeface="Arial"/>
              </a:rPr>
              <a:t>to monitor student engagement and SEB skills. </a:t>
            </a:r>
            <a:r>
              <a:rPr kumimoji="0" lang="en-US" sz="1400" b="0" i="0" u="none" strike="noStrike" kern="0" cap="none" spc="0" normalizeH="0" baseline="0" noProof="0" dirty="0">
                <a:ln>
                  <a:noFill/>
                </a:ln>
                <a:solidFill>
                  <a:srgbClr val="FFFFFF"/>
                </a:solidFill>
                <a:effectLst/>
                <a:uLnTx/>
                <a:uFillTx/>
                <a:latin typeface="Hind Vadodara"/>
                <a:ea typeface="+mn-ea"/>
                <a:cs typeface="Hind Vadodara"/>
                <a:sym typeface="Arial"/>
              </a:rPr>
              <a:t>Regularly plan time to </a:t>
            </a:r>
            <a:r>
              <a:rPr kumimoji="0" lang="en-US" sz="1400" b="1" i="0" u="none" strike="noStrike" kern="0" cap="none" spc="0" normalizeH="0" baseline="0" noProof="0" dirty="0">
                <a:ln>
                  <a:noFill/>
                </a:ln>
                <a:solidFill>
                  <a:srgbClr val="FFFFFF"/>
                </a:solidFill>
                <a:effectLst/>
                <a:uLnTx/>
                <a:uFillTx/>
                <a:latin typeface="Hind Vadodara"/>
                <a:ea typeface="+mn-ea"/>
                <a:cs typeface="Hind Vadodara"/>
                <a:sym typeface="Arial"/>
              </a:rPr>
              <a:t>review</a:t>
            </a:r>
            <a:r>
              <a:rPr kumimoji="0" lang="en-US" sz="1400" b="0" i="0" u="none" strike="noStrike" kern="0" cap="none" spc="0" normalizeH="0" baseline="0" noProof="0" dirty="0">
                <a:ln>
                  <a:noFill/>
                </a:ln>
                <a:solidFill>
                  <a:srgbClr val="FFFFFF"/>
                </a:solidFill>
                <a:effectLst/>
                <a:uLnTx/>
                <a:uFillTx/>
                <a:latin typeface="Hind Vadodara"/>
                <a:ea typeface="+mn-ea"/>
                <a:cs typeface="Hind Vadodara"/>
                <a:sym typeface="Arial"/>
              </a:rPr>
              <a:t> and further adjust or enhance support as needed.</a:t>
            </a:r>
          </a:p>
        </p:txBody>
      </p:sp>
      <p:grpSp>
        <p:nvGrpSpPr>
          <p:cNvPr id="22" name="Group 21">
            <a:extLst>
              <a:ext uri="{FF2B5EF4-FFF2-40B4-BE49-F238E27FC236}">
                <a16:creationId xmlns:a16="http://schemas.microsoft.com/office/drawing/2014/main" id="{9B6A7E0E-8DAE-934D-88D3-EAD9E526D44E}"/>
              </a:ext>
            </a:extLst>
          </p:cNvPr>
          <p:cNvGrpSpPr/>
          <p:nvPr/>
        </p:nvGrpSpPr>
        <p:grpSpPr>
          <a:xfrm>
            <a:off x="923506" y="267054"/>
            <a:ext cx="898071" cy="775951"/>
            <a:chOff x="2220686" y="1045030"/>
            <a:chExt cx="1596571" cy="1379468"/>
          </a:xfrm>
        </p:grpSpPr>
        <p:sp>
          <p:nvSpPr>
            <p:cNvPr id="23" name="Rounded Rectangle 22">
              <a:extLst>
                <a:ext uri="{FF2B5EF4-FFF2-40B4-BE49-F238E27FC236}">
                  <a16:creationId xmlns:a16="http://schemas.microsoft.com/office/drawing/2014/main" id="{F2101576-30AB-B04D-AC6B-F97A623BC975}"/>
                </a:ext>
              </a:extLst>
            </p:cNvPr>
            <p:cNvSpPr/>
            <p:nvPr/>
          </p:nvSpPr>
          <p:spPr>
            <a:xfrm>
              <a:off x="2220686" y="1045030"/>
              <a:ext cx="1596571" cy="1379468"/>
            </a:xfrm>
            <a:prstGeom prst="roundRect">
              <a:avLst/>
            </a:prstGeom>
            <a:solidFill>
              <a:schemeClr val="bg1"/>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125"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Connect</a:t>
              </a:r>
            </a:p>
          </p:txBody>
        </p:sp>
        <p:pic>
          <p:nvPicPr>
            <p:cNvPr id="24" name="Graphic 23" descr="Chat">
              <a:extLst>
                <a:ext uri="{FF2B5EF4-FFF2-40B4-BE49-F238E27FC236}">
                  <a16:creationId xmlns:a16="http://schemas.microsoft.com/office/drawing/2014/main" id="{641480D6-F2A5-2647-ACB7-F50793E5855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61771" y="1510097"/>
              <a:ext cx="914400" cy="914400"/>
            </a:xfrm>
            <a:prstGeom prst="rect">
              <a:avLst/>
            </a:prstGeom>
          </p:spPr>
        </p:pic>
      </p:grpSp>
      <p:grpSp>
        <p:nvGrpSpPr>
          <p:cNvPr id="25" name="Group 24">
            <a:extLst>
              <a:ext uri="{FF2B5EF4-FFF2-40B4-BE49-F238E27FC236}">
                <a16:creationId xmlns:a16="http://schemas.microsoft.com/office/drawing/2014/main" id="{246C6B2C-5A51-FB44-96E0-2541849D0591}"/>
              </a:ext>
            </a:extLst>
          </p:cNvPr>
          <p:cNvGrpSpPr/>
          <p:nvPr/>
        </p:nvGrpSpPr>
        <p:grpSpPr>
          <a:xfrm>
            <a:off x="923506" y="1242854"/>
            <a:ext cx="898071" cy="775951"/>
            <a:chOff x="2220686" y="1045030"/>
            <a:chExt cx="1596571" cy="1379468"/>
          </a:xfrm>
        </p:grpSpPr>
        <p:sp>
          <p:nvSpPr>
            <p:cNvPr id="26" name="Rounded Rectangle 25">
              <a:extLst>
                <a:ext uri="{FF2B5EF4-FFF2-40B4-BE49-F238E27FC236}">
                  <a16:creationId xmlns:a16="http://schemas.microsoft.com/office/drawing/2014/main" id="{399BBEBE-0F98-364A-8396-C5DD193D1354}"/>
                </a:ext>
              </a:extLst>
            </p:cNvPr>
            <p:cNvSpPr/>
            <p:nvPr/>
          </p:nvSpPr>
          <p:spPr>
            <a:xfrm>
              <a:off x="2220686" y="1045030"/>
              <a:ext cx="1596571" cy="1379468"/>
            </a:xfrm>
            <a:prstGeom prst="roundRect">
              <a:avLst/>
            </a:prstGeom>
            <a:solidFill>
              <a:schemeClr val="bg1"/>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125"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Screen</a:t>
              </a:r>
            </a:p>
          </p:txBody>
        </p:sp>
        <p:pic>
          <p:nvPicPr>
            <p:cNvPr id="27" name="Graphic 26" descr="Checklist RTL">
              <a:extLst>
                <a:ext uri="{FF2B5EF4-FFF2-40B4-BE49-F238E27FC236}">
                  <a16:creationId xmlns:a16="http://schemas.microsoft.com/office/drawing/2014/main" id="{B3A3DFEB-8121-FE46-9C54-525A12E473D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648856" y="1575100"/>
              <a:ext cx="732972" cy="732972"/>
            </a:xfrm>
            <a:prstGeom prst="rect">
              <a:avLst/>
            </a:prstGeom>
          </p:spPr>
        </p:pic>
      </p:grpSp>
      <p:grpSp>
        <p:nvGrpSpPr>
          <p:cNvPr id="28" name="Group 27">
            <a:extLst>
              <a:ext uri="{FF2B5EF4-FFF2-40B4-BE49-F238E27FC236}">
                <a16:creationId xmlns:a16="http://schemas.microsoft.com/office/drawing/2014/main" id="{F482BD67-B27A-444F-B3C0-663DFCEA2A8B}"/>
              </a:ext>
            </a:extLst>
          </p:cNvPr>
          <p:cNvGrpSpPr/>
          <p:nvPr/>
        </p:nvGrpSpPr>
        <p:grpSpPr>
          <a:xfrm>
            <a:off x="923506" y="2217643"/>
            <a:ext cx="898071" cy="775951"/>
            <a:chOff x="4167259" y="1045029"/>
            <a:chExt cx="1596571" cy="1379468"/>
          </a:xfrm>
        </p:grpSpPr>
        <p:sp>
          <p:nvSpPr>
            <p:cNvPr id="29" name="Rounded Rectangle 28">
              <a:extLst>
                <a:ext uri="{FF2B5EF4-FFF2-40B4-BE49-F238E27FC236}">
                  <a16:creationId xmlns:a16="http://schemas.microsoft.com/office/drawing/2014/main" id="{F7016B82-2D24-9F46-8DDD-3DB7785883B5}"/>
                </a:ext>
              </a:extLst>
            </p:cNvPr>
            <p:cNvSpPr/>
            <p:nvPr/>
          </p:nvSpPr>
          <p:spPr>
            <a:xfrm>
              <a:off x="4167259" y="1045029"/>
              <a:ext cx="1596571" cy="1379468"/>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125"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Support</a:t>
              </a:r>
            </a:p>
          </p:txBody>
        </p:sp>
        <p:pic>
          <p:nvPicPr>
            <p:cNvPr id="30" name="Graphic 29" descr="Bridge scene">
              <a:extLst>
                <a:ext uri="{FF2B5EF4-FFF2-40B4-BE49-F238E27FC236}">
                  <a16:creationId xmlns:a16="http://schemas.microsoft.com/office/drawing/2014/main" id="{34CAF8D2-82F1-A24E-A9FD-38FD0695A7F3}"/>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573347" y="1575100"/>
              <a:ext cx="784394" cy="674613"/>
            </a:xfrm>
            <a:prstGeom prst="rect">
              <a:avLst/>
            </a:prstGeom>
          </p:spPr>
        </p:pic>
      </p:grpSp>
      <p:grpSp>
        <p:nvGrpSpPr>
          <p:cNvPr id="31" name="Group 30">
            <a:extLst>
              <a:ext uri="{FF2B5EF4-FFF2-40B4-BE49-F238E27FC236}">
                <a16:creationId xmlns:a16="http://schemas.microsoft.com/office/drawing/2014/main" id="{85F90CF6-02E0-0E49-A182-7BF0DF21F3EE}"/>
              </a:ext>
            </a:extLst>
          </p:cNvPr>
          <p:cNvGrpSpPr/>
          <p:nvPr/>
        </p:nvGrpSpPr>
        <p:grpSpPr>
          <a:xfrm>
            <a:off x="921464" y="3193443"/>
            <a:ext cx="898071" cy="775951"/>
            <a:chOff x="6113832" y="1045029"/>
            <a:chExt cx="1596571" cy="1379468"/>
          </a:xfrm>
        </p:grpSpPr>
        <p:sp>
          <p:nvSpPr>
            <p:cNvPr id="32" name="Rounded Rectangle 31">
              <a:extLst>
                <a:ext uri="{FF2B5EF4-FFF2-40B4-BE49-F238E27FC236}">
                  <a16:creationId xmlns:a16="http://schemas.microsoft.com/office/drawing/2014/main" id="{21388BAE-2573-7642-87D4-97D5F7CD3A26}"/>
                </a:ext>
              </a:extLst>
            </p:cNvPr>
            <p:cNvSpPr/>
            <p:nvPr/>
          </p:nvSpPr>
          <p:spPr>
            <a:xfrm>
              <a:off x="6113832" y="1045029"/>
              <a:ext cx="1596571" cy="1379468"/>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125"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Teach</a:t>
              </a:r>
            </a:p>
          </p:txBody>
        </p:sp>
        <p:pic>
          <p:nvPicPr>
            <p:cNvPr id="33" name="Graphic 32" descr="Classroom">
              <a:extLst>
                <a:ext uri="{FF2B5EF4-FFF2-40B4-BE49-F238E27FC236}">
                  <a16:creationId xmlns:a16="http://schemas.microsoft.com/office/drawing/2014/main" id="{6F174304-58EB-A448-8D50-7AA2D7F9AE9E}"/>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519920" y="1575100"/>
              <a:ext cx="784394" cy="784394"/>
            </a:xfrm>
            <a:prstGeom prst="rect">
              <a:avLst/>
            </a:prstGeom>
          </p:spPr>
        </p:pic>
      </p:grpSp>
      <p:grpSp>
        <p:nvGrpSpPr>
          <p:cNvPr id="34" name="Group 33">
            <a:extLst>
              <a:ext uri="{FF2B5EF4-FFF2-40B4-BE49-F238E27FC236}">
                <a16:creationId xmlns:a16="http://schemas.microsoft.com/office/drawing/2014/main" id="{443132F1-668E-1542-B116-A4F17A6C2AA7}"/>
              </a:ext>
            </a:extLst>
          </p:cNvPr>
          <p:cNvGrpSpPr/>
          <p:nvPr/>
        </p:nvGrpSpPr>
        <p:grpSpPr>
          <a:xfrm>
            <a:off x="921463" y="4169242"/>
            <a:ext cx="898071" cy="775951"/>
            <a:chOff x="10006978" y="1045029"/>
            <a:chExt cx="1596571" cy="1379468"/>
          </a:xfrm>
        </p:grpSpPr>
        <p:sp>
          <p:nvSpPr>
            <p:cNvPr id="35" name="Rounded Rectangle 34">
              <a:extLst>
                <a:ext uri="{FF2B5EF4-FFF2-40B4-BE49-F238E27FC236}">
                  <a16:creationId xmlns:a16="http://schemas.microsoft.com/office/drawing/2014/main" id="{B8A4E7D4-E35C-0A48-9B73-D75D5B848940}"/>
                </a:ext>
              </a:extLst>
            </p:cNvPr>
            <p:cNvSpPr/>
            <p:nvPr/>
          </p:nvSpPr>
          <p:spPr>
            <a:xfrm>
              <a:off x="10006978" y="1045029"/>
              <a:ext cx="1596571" cy="1379468"/>
            </a:xfrm>
            <a:prstGeom prst="roundRect">
              <a:avLst/>
            </a:prstGeom>
            <a:solidFill>
              <a:schemeClr val="bg1"/>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125"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Monitor</a:t>
              </a:r>
            </a:p>
          </p:txBody>
        </p:sp>
        <p:pic>
          <p:nvPicPr>
            <p:cNvPr id="36" name="Graphic 35" descr="Business Growth">
              <a:extLst>
                <a:ext uri="{FF2B5EF4-FFF2-40B4-BE49-F238E27FC236}">
                  <a16:creationId xmlns:a16="http://schemas.microsoft.com/office/drawing/2014/main" id="{1C99A2F5-6A40-364E-885C-7CA2AAE6405B}"/>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348063" y="1510097"/>
              <a:ext cx="914400" cy="849397"/>
            </a:xfrm>
            <a:prstGeom prst="rect">
              <a:avLst/>
            </a:prstGeom>
          </p:spPr>
        </p:pic>
      </p:grpSp>
      <p:sp>
        <p:nvSpPr>
          <p:cNvPr id="3" name="Rounded Rectangular Callout 2">
            <a:extLst>
              <a:ext uri="{FF2B5EF4-FFF2-40B4-BE49-F238E27FC236}">
                <a16:creationId xmlns:a16="http://schemas.microsoft.com/office/drawing/2014/main" id="{933AC140-64FE-634D-91AE-86F871E51BAE}"/>
              </a:ext>
            </a:extLst>
          </p:cNvPr>
          <p:cNvSpPr/>
          <p:nvPr/>
        </p:nvSpPr>
        <p:spPr>
          <a:xfrm>
            <a:off x="7083620" y="1541018"/>
            <a:ext cx="1951103" cy="1868976"/>
          </a:xfrm>
          <a:prstGeom prst="wedgeRoundRectCallout">
            <a:avLst>
              <a:gd name="adj1" fmla="val -28799"/>
              <a:gd name="adj2" fmla="val 72110"/>
              <a:gd name="adj3" fmla="val 16667"/>
            </a:avLst>
          </a:prstGeom>
          <a:solidFill>
            <a:schemeClr val="accent3">
              <a:lumMod val="90000"/>
              <a:lumOff val="10000"/>
            </a:schemeClr>
          </a:solidFill>
          <a:ln>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Check-in: In what ways has your school provided support in these areas?</a:t>
            </a:r>
          </a:p>
        </p:txBody>
      </p:sp>
    </p:spTree>
    <p:extLst>
      <p:ext uri="{BB962C8B-B14F-4D97-AF65-F5344CB8AC3E}">
        <p14:creationId xmlns:p14="http://schemas.microsoft.com/office/powerpoint/2010/main" val="305072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92"/>
        <p:cNvGrpSpPr/>
        <p:nvPr/>
      </p:nvGrpSpPr>
      <p:grpSpPr>
        <a:xfrm>
          <a:off x="0" y="0"/>
          <a:ext cx="0" cy="0"/>
          <a:chOff x="0" y="0"/>
          <a:chExt cx="0" cy="0"/>
        </a:xfrm>
      </p:grpSpPr>
      <p:sp>
        <p:nvSpPr>
          <p:cNvPr id="393" name="Google Shape;393;p3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COACHING ROLES</a:t>
            </a:r>
            <a:endParaRPr dirty="0"/>
          </a:p>
        </p:txBody>
      </p:sp>
      <p:sp>
        <p:nvSpPr>
          <p:cNvPr id="398" name="Google Shape;398;p35"/>
          <p:cNvSpPr txBox="1">
            <a:spLocks noGrp="1"/>
          </p:cNvSpPr>
          <p:nvPr>
            <p:ph type="body" idx="4294967295"/>
          </p:nvPr>
        </p:nvSpPr>
        <p:spPr>
          <a:xfrm>
            <a:off x="1336456" y="2648199"/>
            <a:ext cx="1636713" cy="1214437"/>
          </a:xfrm>
          <a:prstGeom prst="rect">
            <a:avLst/>
          </a:prstGeom>
        </p:spPr>
        <p:txBody>
          <a:bodyPr spcFirstLastPara="1" wrap="square" lIns="91425" tIns="91425" rIns="91425" bIns="91425" anchor="t" anchorCtr="0">
            <a:noAutofit/>
          </a:bodyPr>
          <a:lstStyle/>
          <a:p>
            <a:pPr marL="285750" indent="-285750">
              <a:buFont typeface="Wingdings" panose="05000000000000000000" pitchFamily="2" charset="2"/>
              <a:buChar char="ü"/>
            </a:pPr>
            <a:r>
              <a:rPr lang="en-US" sz="1250" dirty="0"/>
              <a:t>Local PBS expert</a:t>
            </a:r>
          </a:p>
          <a:p>
            <a:pPr marL="285750" indent="-285750">
              <a:buFont typeface="Wingdings" panose="05000000000000000000" pitchFamily="2" charset="2"/>
              <a:buChar char="ü"/>
            </a:pPr>
            <a:r>
              <a:rPr lang="en-US" sz="1250" dirty="0">
                <a:solidFill>
                  <a:schemeClr val="lt1"/>
                </a:solidFill>
                <a:latin typeface="Hind Vadodara"/>
                <a:ea typeface="Hind Vadodara"/>
                <a:cs typeface="Hind Vadodara"/>
                <a:sym typeface="Hind Vadodara"/>
              </a:rPr>
              <a:t>Positive “nag”</a:t>
            </a:r>
          </a:p>
          <a:p>
            <a:pPr marL="285750" indent="-285750">
              <a:buFont typeface="Wingdings" panose="05000000000000000000" pitchFamily="2" charset="2"/>
              <a:buChar char="ü"/>
            </a:pPr>
            <a:r>
              <a:rPr lang="en-US" sz="1250" dirty="0"/>
              <a:t>Link to resources (e.g., nepbis.org, pbis.org)</a:t>
            </a:r>
            <a:endParaRPr sz="1250" dirty="0">
              <a:solidFill>
                <a:schemeClr val="lt1"/>
              </a:solidFill>
              <a:latin typeface="Hind Vadodara"/>
              <a:ea typeface="Hind Vadodara"/>
              <a:cs typeface="Hind Vadodara"/>
              <a:sym typeface="Hind Vadodara"/>
            </a:endParaRPr>
          </a:p>
        </p:txBody>
      </p:sp>
      <p:sp>
        <p:nvSpPr>
          <p:cNvPr id="399" name="Google Shape;399;p35"/>
          <p:cNvSpPr txBox="1">
            <a:spLocks noGrp="1"/>
          </p:cNvSpPr>
          <p:nvPr>
            <p:ph type="body" idx="4294967295"/>
          </p:nvPr>
        </p:nvSpPr>
        <p:spPr>
          <a:xfrm>
            <a:off x="1317413" y="1494825"/>
            <a:ext cx="1982788" cy="10953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solidFill>
                  <a:schemeClr val="lt1"/>
                </a:solidFill>
                <a:latin typeface="Poppins Medium"/>
                <a:ea typeface="Poppins Medium"/>
                <a:cs typeface="Poppins Medium"/>
                <a:sym typeface="Poppins Medium"/>
              </a:rPr>
              <a:t>Content Knowledge</a:t>
            </a:r>
            <a:endParaRPr sz="1600" dirty="0">
              <a:solidFill>
                <a:schemeClr val="lt1"/>
              </a:solidFill>
              <a:latin typeface="Poppins Medium"/>
              <a:ea typeface="Poppins Medium"/>
              <a:cs typeface="Poppins Medium"/>
              <a:sym typeface="Poppins Medium"/>
            </a:endParaRPr>
          </a:p>
        </p:txBody>
      </p:sp>
      <p:sp>
        <p:nvSpPr>
          <p:cNvPr id="404" name="Google Shape;404;p35"/>
          <p:cNvSpPr txBox="1">
            <a:spLocks noGrp="1"/>
          </p:cNvSpPr>
          <p:nvPr>
            <p:ph type="body" idx="4294967295"/>
          </p:nvPr>
        </p:nvSpPr>
        <p:spPr>
          <a:xfrm>
            <a:off x="4012996" y="2956014"/>
            <a:ext cx="1635125" cy="885825"/>
          </a:xfrm>
          <a:prstGeom prst="rect">
            <a:avLst/>
          </a:prstGeom>
        </p:spPr>
        <p:txBody>
          <a:bodyPr spcFirstLastPara="1" wrap="square" lIns="91425" tIns="91425" rIns="91425" bIns="91425" anchor="t" anchorCtr="0">
            <a:noAutofit/>
          </a:bodyPr>
          <a:lstStyle/>
          <a:p>
            <a:pPr marL="285750" lvl="0" indent="-285750" algn="l" rtl="0">
              <a:lnSpc>
                <a:spcPct val="100000"/>
              </a:lnSpc>
              <a:spcBef>
                <a:spcPts val="0"/>
              </a:spcBef>
              <a:buFont typeface="Wingdings" panose="05000000000000000000" pitchFamily="2" charset="2"/>
              <a:buChar char="ü"/>
            </a:pPr>
            <a:r>
              <a:rPr lang="en" sz="1250" dirty="0"/>
              <a:t>Team meetings</a:t>
            </a:r>
          </a:p>
          <a:p>
            <a:pPr marL="285750" lvl="0" indent="-285750" algn="l" rtl="0">
              <a:lnSpc>
                <a:spcPct val="100000"/>
              </a:lnSpc>
              <a:spcBef>
                <a:spcPts val="0"/>
              </a:spcBef>
              <a:buFont typeface="Wingdings" panose="05000000000000000000" pitchFamily="2" charset="2"/>
              <a:buChar char="ü"/>
            </a:pPr>
            <a:r>
              <a:rPr lang="en-US" sz="1250" dirty="0"/>
              <a:t>Activities at training events</a:t>
            </a:r>
          </a:p>
          <a:p>
            <a:pPr marL="285750" lvl="0" indent="-285750" algn="l" rtl="0">
              <a:lnSpc>
                <a:spcPct val="100000"/>
              </a:lnSpc>
              <a:spcBef>
                <a:spcPts val="0"/>
              </a:spcBef>
              <a:buFont typeface="Wingdings" panose="05000000000000000000" pitchFamily="2" charset="2"/>
              <a:buChar char="ü"/>
            </a:pPr>
            <a:r>
              <a:rPr lang="en-US" sz="1250" dirty="0"/>
              <a:t>Implementation</a:t>
            </a:r>
            <a:endParaRPr sz="1250" dirty="0"/>
          </a:p>
        </p:txBody>
      </p:sp>
      <p:sp>
        <p:nvSpPr>
          <p:cNvPr id="405" name="Google Shape;405;p35"/>
          <p:cNvSpPr txBox="1">
            <a:spLocks noGrp="1"/>
          </p:cNvSpPr>
          <p:nvPr>
            <p:ph type="body" idx="4294967295"/>
          </p:nvPr>
        </p:nvSpPr>
        <p:spPr>
          <a:xfrm>
            <a:off x="3983286" y="1810974"/>
            <a:ext cx="2103437" cy="115093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latin typeface="Poppins Medium"/>
                <a:ea typeface="Poppins Medium"/>
                <a:cs typeface="Poppins Medium"/>
                <a:sym typeface="Poppins Medium"/>
              </a:rPr>
              <a:t>Facilitate</a:t>
            </a:r>
            <a:endParaRPr sz="1600" dirty="0">
              <a:solidFill>
                <a:schemeClr val="lt1"/>
              </a:solidFill>
              <a:latin typeface="Poppins Medium"/>
              <a:ea typeface="Poppins Medium"/>
              <a:cs typeface="Poppins Medium"/>
              <a:sym typeface="Poppins Medium"/>
            </a:endParaRPr>
          </a:p>
        </p:txBody>
      </p:sp>
      <p:sp>
        <p:nvSpPr>
          <p:cNvPr id="406" name="Google Shape;406;p35"/>
          <p:cNvSpPr txBox="1">
            <a:spLocks noGrp="1"/>
          </p:cNvSpPr>
          <p:nvPr>
            <p:ph type="body" idx="4294967295"/>
          </p:nvPr>
        </p:nvSpPr>
        <p:spPr>
          <a:xfrm rot="-5400000">
            <a:off x="553243" y="1833564"/>
            <a:ext cx="1103313" cy="573087"/>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300" dirty="0">
                <a:solidFill>
                  <a:schemeClr val="lt1"/>
                </a:solidFill>
                <a:latin typeface="Poppins Medium"/>
                <a:ea typeface="Poppins Medium"/>
                <a:cs typeface="Poppins Medium"/>
                <a:sym typeface="Poppins Medium"/>
              </a:rPr>
              <a:t>Facilitate</a:t>
            </a:r>
            <a:endParaRPr sz="1300" dirty="0">
              <a:solidFill>
                <a:schemeClr val="lt1"/>
              </a:solidFill>
              <a:latin typeface="Poppins Medium"/>
              <a:ea typeface="Poppins Medium"/>
              <a:cs typeface="Poppins Medium"/>
              <a:sym typeface="Poppins Medium"/>
            </a:endParaRPr>
          </a:p>
        </p:txBody>
      </p:sp>
      <p:sp>
        <p:nvSpPr>
          <p:cNvPr id="410" name="Google Shape;410;p35"/>
          <p:cNvSpPr txBox="1">
            <a:spLocks noGrp="1"/>
          </p:cNvSpPr>
          <p:nvPr>
            <p:ph type="body" idx="4294967295"/>
          </p:nvPr>
        </p:nvSpPr>
        <p:spPr>
          <a:xfrm>
            <a:off x="6710964" y="3040514"/>
            <a:ext cx="1865312" cy="887413"/>
          </a:xfrm>
          <a:prstGeom prst="rect">
            <a:avLst/>
          </a:prstGeom>
        </p:spPr>
        <p:txBody>
          <a:bodyPr spcFirstLastPara="1" wrap="square" lIns="91425" tIns="91425" rIns="91425" bIns="91425" anchor="t" anchorCtr="0">
            <a:noAutofit/>
          </a:bodyPr>
          <a:lstStyle/>
          <a:p>
            <a:pPr marL="285750" lvl="0" indent="-285750" algn="l" rtl="0">
              <a:lnSpc>
                <a:spcPct val="100000"/>
              </a:lnSpc>
              <a:spcBef>
                <a:spcPts val="0"/>
              </a:spcBef>
              <a:buFont typeface="Wingdings" panose="05000000000000000000" pitchFamily="2" charset="2"/>
              <a:buChar char="ü"/>
            </a:pPr>
            <a:r>
              <a:rPr lang="en" sz="1250" dirty="0"/>
              <a:t>Share advanced content with team</a:t>
            </a:r>
          </a:p>
          <a:p>
            <a:pPr marL="285750" lvl="0" indent="-285750" algn="l" rtl="0">
              <a:lnSpc>
                <a:spcPct val="100000"/>
              </a:lnSpc>
              <a:spcBef>
                <a:spcPts val="0"/>
              </a:spcBef>
              <a:buFont typeface="Wingdings" panose="05000000000000000000" pitchFamily="2" charset="2"/>
              <a:buChar char="ü"/>
            </a:pPr>
            <a:r>
              <a:rPr lang="en" sz="1250" dirty="0"/>
              <a:t>Share information at faculty meetings</a:t>
            </a:r>
            <a:endParaRPr sz="1250" dirty="0"/>
          </a:p>
        </p:txBody>
      </p:sp>
      <p:sp>
        <p:nvSpPr>
          <p:cNvPr id="411" name="Google Shape;411;p35"/>
          <p:cNvSpPr txBox="1">
            <a:spLocks noGrp="1"/>
          </p:cNvSpPr>
          <p:nvPr>
            <p:ph type="body" idx="4294967295"/>
          </p:nvPr>
        </p:nvSpPr>
        <p:spPr>
          <a:xfrm>
            <a:off x="6709798" y="2194118"/>
            <a:ext cx="1865312" cy="79216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latin typeface="Poppins Medium"/>
                <a:ea typeface="Poppins Medium"/>
                <a:cs typeface="Poppins Medium"/>
                <a:sym typeface="Poppins Medium"/>
              </a:rPr>
              <a:t>Communicate</a:t>
            </a:r>
            <a:endParaRPr sz="1600" dirty="0">
              <a:solidFill>
                <a:schemeClr val="lt1"/>
              </a:solidFill>
              <a:latin typeface="Poppins Medium"/>
              <a:ea typeface="Poppins Medium"/>
              <a:cs typeface="Poppins Medium"/>
              <a:sym typeface="Poppins Medium"/>
            </a:endParaRPr>
          </a:p>
        </p:txBody>
      </p:sp>
      <p:sp>
        <p:nvSpPr>
          <p:cNvPr id="394" name="Google Shape;394;p35"/>
          <p:cNvSpPr/>
          <p:nvPr/>
        </p:nvSpPr>
        <p:spPr>
          <a:xfrm>
            <a:off x="720000" y="3930650"/>
            <a:ext cx="7704000" cy="49800"/>
          </a:xfrm>
          <a:prstGeom prst="roundRect">
            <a:avLst>
              <a:gd name="adj" fmla="val 50000"/>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35"/>
          <p:cNvSpPr/>
          <p:nvPr/>
        </p:nvSpPr>
        <p:spPr>
          <a:xfrm>
            <a:off x="1191224" y="3845525"/>
            <a:ext cx="198600" cy="198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396" name="Google Shape;396;p35"/>
          <p:cNvCxnSpPr>
            <a:stCxn id="395" idx="0"/>
          </p:cNvCxnSpPr>
          <p:nvPr/>
        </p:nvCxnSpPr>
        <p:spPr>
          <a:xfrm rot="10800000">
            <a:off x="1290524" y="1738325"/>
            <a:ext cx="0" cy="2107200"/>
          </a:xfrm>
          <a:prstGeom prst="straightConnector1">
            <a:avLst/>
          </a:prstGeom>
          <a:noFill/>
          <a:ln w="9525" cap="flat" cmpd="sng">
            <a:solidFill>
              <a:schemeClr val="lt1"/>
            </a:solidFill>
            <a:prstDash val="dot"/>
            <a:round/>
            <a:headEnd type="none" w="med" len="med"/>
            <a:tailEnd type="none" w="med" len="med"/>
          </a:ln>
        </p:spPr>
      </p:cxnSp>
      <p:sp>
        <p:nvSpPr>
          <p:cNvPr id="397" name="Google Shape;397;p35"/>
          <p:cNvSpPr/>
          <p:nvPr/>
        </p:nvSpPr>
        <p:spPr>
          <a:xfrm rot="-5400000" flipH="1">
            <a:off x="687949" y="1997225"/>
            <a:ext cx="861600" cy="343800"/>
          </a:xfrm>
          <a:prstGeom prst="round1Rect">
            <a:avLst>
              <a:gd name="adj" fmla="val 50000"/>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35"/>
          <p:cNvSpPr/>
          <p:nvPr/>
        </p:nvSpPr>
        <p:spPr>
          <a:xfrm>
            <a:off x="3894224" y="3845525"/>
            <a:ext cx="198600" cy="198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402" name="Google Shape;402;p35"/>
          <p:cNvCxnSpPr>
            <a:stCxn id="401" idx="0"/>
          </p:cNvCxnSpPr>
          <p:nvPr/>
        </p:nvCxnSpPr>
        <p:spPr>
          <a:xfrm rot="10800000">
            <a:off x="3993524" y="2074925"/>
            <a:ext cx="0" cy="1770600"/>
          </a:xfrm>
          <a:prstGeom prst="straightConnector1">
            <a:avLst/>
          </a:prstGeom>
          <a:noFill/>
          <a:ln w="9525" cap="flat" cmpd="sng">
            <a:solidFill>
              <a:schemeClr val="lt1"/>
            </a:solidFill>
            <a:prstDash val="dot"/>
            <a:round/>
            <a:headEnd type="none" w="med" len="med"/>
            <a:tailEnd type="none" w="med" len="med"/>
          </a:ln>
        </p:spPr>
      </p:cxnSp>
      <p:sp>
        <p:nvSpPr>
          <p:cNvPr id="403" name="Google Shape;403;p35"/>
          <p:cNvSpPr/>
          <p:nvPr/>
        </p:nvSpPr>
        <p:spPr>
          <a:xfrm rot="-5400000" flipH="1">
            <a:off x="3288815" y="2214543"/>
            <a:ext cx="1065867" cy="343800"/>
          </a:xfrm>
          <a:prstGeom prst="round1Rect">
            <a:avLst>
              <a:gd name="adj" fmla="val 50000"/>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35"/>
          <p:cNvSpPr/>
          <p:nvPr/>
        </p:nvSpPr>
        <p:spPr>
          <a:xfrm>
            <a:off x="6597224" y="3845525"/>
            <a:ext cx="198600" cy="198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408" name="Google Shape;408;p35"/>
          <p:cNvCxnSpPr>
            <a:stCxn id="407" idx="0"/>
          </p:cNvCxnSpPr>
          <p:nvPr/>
        </p:nvCxnSpPr>
        <p:spPr>
          <a:xfrm rot="10800000">
            <a:off x="6696524" y="2404925"/>
            <a:ext cx="0" cy="1440600"/>
          </a:xfrm>
          <a:prstGeom prst="straightConnector1">
            <a:avLst/>
          </a:prstGeom>
          <a:noFill/>
          <a:ln w="9525" cap="flat" cmpd="sng">
            <a:solidFill>
              <a:schemeClr val="lt1"/>
            </a:solidFill>
            <a:prstDash val="dot"/>
            <a:round/>
            <a:headEnd type="none" w="med" len="med"/>
            <a:tailEnd type="none" w="med" len="med"/>
          </a:ln>
        </p:spPr>
      </p:cxnSp>
      <p:sp>
        <p:nvSpPr>
          <p:cNvPr id="409" name="Google Shape;409;p35"/>
          <p:cNvSpPr/>
          <p:nvPr/>
        </p:nvSpPr>
        <p:spPr>
          <a:xfrm rot="-5400000" flipH="1">
            <a:off x="5892661" y="2444992"/>
            <a:ext cx="1264176" cy="343800"/>
          </a:xfrm>
          <a:prstGeom prst="round1Rect">
            <a:avLst>
              <a:gd name="adj" fmla="val 50000"/>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Rounded Rectangular Callout 21">
            <a:extLst>
              <a:ext uri="{FF2B5EF4-FFF2-40B4-BE49-F238E27FC236}">
                <a16:creationId xmlns:a16="http://schemas.microsoft.com/office/drawing/2014/main" id="{8314D426-DE5D-7845-B698-ED4F9E193B7F}"/>
              </a:ext>
            </a:extLst>
          </p:cNvPr>
          <p:cNvSpPr/>
          <p:nvPr/>
        </p:nvSpPr>
        <p:spPr bwMode="auto">
          <a:xfrm>
            <a:off x="4722449" y="210225"/>
            <a:ext cx="2657475" cy="1396915"/>
          </a:xfrm>
          <a:prstGeom prst="wedgeRoundRectCallout">
            <a:avLst>
              <a:gd name="adj1" fmla="val -37887"/>
              <a:gd name="adj2" fmla="val 80352"/>
              <a:gd name="adj3" fmla="val 16667"/>
            </a:avLst>
          </a:prstGeom>
          <a:solidFill>
            <a:schemeClr val="accent2"/>
          </a:solidFill>
          <a:ln>
            <a:solidFill>
              <a:schemeClr val="accent1"/>
            </a:solid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buClrTx/>
              <a:defRPr/>
            </a:pPr>
            <a:r>
              <a:rPr lang="en-US" sz="2100" kern="1200" dirty="0">
                <a:solidFill>
                  <a:srgbClr val="FFFFFF"/>
                </a:solidFill>
                <a:latin typeface="Poppins" panose="020B0604020202020204" charset="0"/>
                <a:cs typeface="Poppins" panose="020B0604020202020204" charset="0"/>
              </a:rPr>
              <a:t>Discussion: </a:t>
            </a:r>
          </a:p>
          <a:p>
            <a:pPr algn="ctr" defTabSz="685800" fontAlgn="base">
              <a:spcBef>
                <a:spcPct val="0"/>
              </a:spcBef>
              <a:spcAft>
                <a:spcPct val="0"/>
              </a:spcAft>
              <a:buClrTx/>
              <a:defRPr/>
            </a:pPr>
            <a:r>
              <a:rPr lang="en-US" sz="2100" kern="1200" dirty="0">
                <a:solidFill>
                  <a:srgbClr val="FFFFFF"/>
                </a:solidFill>
                <a:latin typeface="Poppins" panose="020B0604020202020204" charset="0"/>
                <a:cs typeface="Poppins" panose="020B0604020202020204" charset="0"/>
              </a:rPr>
              <a:t>How are you facilitating team meetings?</a:t>
            </a:r>
          </a:p>
        </p:txBody>
      </p:sp>
      <p:sp>
        <p:nvSpPr>
          <p:cNvPr id="400" name="Google Shape;400;p35"/>
          <p:cNvSpPr txBox="1">
            <a:spLocks noGrp="1"/>
          </p:cNvSpPr>
          <p:nvPr>
            <p:ph type="body" idx="4294967295"/>
          </p:nvPr>
        </p:nvSpPr>
        <p:spPr>
          <a:xfrm rot="-5400000">
            <a:off x="586840" y="1800748"/>
            <a:ext cx="1063818" cy="573087"/>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300" dirty="0">
                <a:latin typeface="Poppins Medium"/>
                <a:ea typeface="Poppins Medium"/>
                <a:cs typeface="Poppins Medium"/>
                <a:sym typeface="Poppins Medium"/>
              </a:rPr>
              <a:t>Content</a:t>
            </a:r>
            <a:endParaRPr sz="1300" dirty="0">
              <a:solidFill>
                <a:schemeClr val="lt1"/>
              </a:solidFill>
              <a:latin typeface="Poppins Medium"/>
              <a:ea typeface="Poppins Medium"/>
              <a:cs typeface="Poppins Medium"/>
              <a:sym typeface="Poppins Medium"/>
            </a:endParaRPr>
          </a:p>
        </p:txBody>
      </p:sp>
      <p:sp>
        <p:nvSpPr>
          <p:cNvPr id="412" name="Google Shape;412;p35"/>
          <p:cNvSpPr txBox="1">
            <a:spLocks noGrp="1"/>
          </p:cNvSpPr>
          <p:nvPr>
            <p:ph type="body" idx="4294967295"/>
          </p:nvPr>
        </p:nvSpPr>
        <p:spPr>
          <a:xfrm rot="-5400000">
            <a:off x="5874668" y="2295843"/>
            <a:ext cx="1300162" cy="571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200" dirty="0">
                <a:solidFill>
                  <a:schemeClr val="lt1"/>
                </a:solidFill>
                <a:latin typeface="Poppins Medium"/>
                <a:ea typeface="Poppins Medium"/>
                <a:cs typeface="Poppins Medium"/>
                <a:sym typeface="Poppins Medium"/>
              </a:rPr>
              <a:t>Communicate</a:t>
            </a:r>
            <a:endParaRPr sz="1300" dirty="0">
              <a:solidFill>
                <a:schemeClr val="lt1"/>
              </a:solidFill>
              <a:latin typeface="Poppins Medium"/>
              <a:ea typeface="Poppins Medium"/>
              <a:cs typeface="Poppins Medium"/>
              <a:sym typeface="Poppins Medium"/>
            </a:endParaRPr>
          </a:p>
        </p:txBody>
      </p:sp>
      <p:sp>
        <p:nvSpPr>
          <p:cNvPr id="23" name="Google Shape;412;p35">
            <a:extLst>
              <a:ext uri="{FF2B5EF4-FFF2-40B4-BE49-F238E27FC236}">
                <a16:creationId xmlns:a16="http://schemas.microsoft.com/office/drawing/2014/main" id="{B62A73F1-358E-44D5-BB80-20311BC97447}"/>
              </a:ext>
            </a:extLst>
          </p:cNvPr>
          <p:cNvSpPr txBox="1">
            <a:spLocks/>
          </p:cNvSpPr>
          <p:nvPr/>
        </p:nvSpPr>
        <p:spPr>
          <a:xfrm rot="-5400000">
            <a:off x="3171667" y="1975778"/>
            <a:ext cx="1300162" cy="57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buFont typeface="Hind Vadodara"/>
              <a:buNone/>
            </a:pPr>
            <a:r>
              <a:rPr lang="en-US" dirty="0">
                <a:latin typeface="Poppins Medium"/>
                <a:ea typeface="Poppins Medium"/>
                <a:cs typeface="Poppins Medium"/>
                <a:sym typeface="Poppins Medium"/>
              </a:rPr>
              <a:t>Facilitate</a:t>
            </a:r>
          </a:p>
        </p:txBody>
      </p:sp>
    </p:spTree>
    <p:extLst>
      <p:ext uri="{BB962C8B-B14F-4D97-AF65-F5344CB8AC3E}">
        <p14:creationId xmlns:p14="http://schemas.microsoft.com/office/powerpoint/2010/main" val="244222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4673306" y="1101277"/>
            <a:ext cx="4414175" cy="3826604"/>
          </a:xfrm>
        </p:spPr>
        <p:txBody>
          <a:bodyPr/>
          <a:lstStyle/>
          <a:p>
            <a:pPr>
              <a:lnSpc>
                <a:spcPct val="150000"/>
              </a:lnSpc>
              <a:buClr>
                <a:schemeClr val="bg1"/>
              </a:buClr>
            </a:pPr>
            <a:r>
              <a:rPr lang="en-US" sz="1400" dirty="0">
                <a:solidFill>
                  <a:schemeClr val="bg1"/>
                </a:solidFill>
              </a:rPr>
              <a:t>Work individually or with partner coach</a:t>
            </a:r>
          </a:p>
          <a:p>
            <a:pPr>
              <a:lnSpc>
                <a:spcPct val="150000"/>
              </a:lnSpc>
              <a:buClr>
                <a:schemeClr val="bg1"/>
              </a:buClr>
            </a:pPr>
            <a:r>
              <a:rPr lang="en-US" sz="1400" dirty="0">
                <a:solidFill>
                  <a:schemeClr val="bg1"/>
                </a:solidFill>
              </a:rPr>
              <a:t>Navigate to nepbis.org</a:t>
            </a:r>
          </a:p>
          <a:p>
            <a:pPr>
              <a:lnSpc>
                <a:spcPct val="150000"/>
              </a:lnSpc>
              <a:buClr>
                <a:schemeClr val="bg1"/>
              </a:buClr>
            </a:pPr>
            <a:r>
              <a:rPr lang="en-US" sz="1400" dirty="0">
                <a:solidFill>
                  <a:schemeClr val="bg1"/>
                </a:solidFill>
              </a:rPr>
              <a:t>Select the “Coaches” dropdown menu and click on the “Coaching Supplemental Resources” page</a:t>
            </a:r>
          </a:p>
          <a:p>
            <a:pPr>
              <a:lnSpc>
                <a:spcPct val="150000"/>
              </a:lnSpc>
              <a:buClr>
                <a:schemeClr val="bg1"/>
              </a:buClr>
            </a:pPr>
            <a:r>
              <a:rPr lang="en-US" sz="1400" dirty="0">
                <a:solidFill>
                  <a:schemeClr val="bg1"/>
                </a:solidFill>
              </a:rPr>
              <a:t>At the bottom of the page, click the link to the Coaching Self-Assessment</a:t>
            </a:r>
          </a:p>
          <a:p>
            <a:pPr>
              <a:lnSpc>
                <a:spcPct val="150000"/>
              </a:lnSpc>
              <a:buClr>
                <a:schemeClr val="bg1"/>
              </a:buClr>
            </a:pPr>
            <a:r>
              <a:rPr lang="en-US" sz="1400" dirty="0">
                <a:solidFill>
                  <a:schemeClr val="bg1"/>
                </a:solidFill>
              </a:rPr>
              <a:t>Develop an Action Plan to address areas of growth identified on the self-assessment</a:t>
            </a:r>
          </a:p>
          <a:p>
            <a:pPr>
              <a:lnSpc>
                <a:spcPct val="150000"/>
              </a:lnSpc>
              <a:buClr>
                <a:schemeClr val="bg1"/>
              </a:buClr>
            </a:pPr>
            <a:r>
              <a:rPr lang="en-US" sz="1400" dirty="0">
                <a:solidFill>
                  <a:schemeClr val="bg1"/>
                </a:solidFill>
              </a:rPr>
              <a:t>Present: 1-2 coaching strengths and 1-2 coaching concerns/challenges</a:t>
            </a:r>
          </a:p>
          <a:p>
            <a:pPr marL="152400" indent="0">
              <a:lnSpc>
                <a:spcPct val="150000"/>
              </a:lnSpc>
              <a:spcBef>
                <a:spcPts val="600"/>
              </a:spcBef>
              <a:buClr>
                <a:schemeClr val="bg1"/>
              </a:buClr>
              <a:buNone/>
            </a:pPr>
            <a:r>
              <a:rPr lang="en-US" sz="1400" dirty="0">
                <a:solidFill>
                  <a:schemeClr val="bg1"/>
                </a:solidFill>
              </a:rPr>
              <a:t>			 15 minutes</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dirty="0"/>
              <a:t>ACTIVITY: COACHING SELF-ASSESSMENT</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7989660" y="215619"/>
            <a:ext cx="868680" cy="86868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1" name="Picture 30">
            <a:extLst>
              <a:ext uri="{FF2B5EF4-FFF2-40B4-BE49-F238E27FC236}">
                <a16:creationId xmlns:a16="http://schemas.microsoft.com/office/drawing/2014/main" id="{596996DD-059D-455F-A172-8D8ABA75BD8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74612" y="1506044"/>
            <a:ext cx="4498694" cy="330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2" name="Google Shape;6077;p67">
            <a:extLst>
              <a:ext uri="{FF2B5EF4-FFF2-40B4-BE49-F238E27FC236}">
                <a16:creationId xmlns:a16="http://schemas.microsoft.com/office/drawing/2014/main" id="{7E9AEA36-D448-4F7F-BF42-74D8C366DEF5}"/>
              </a:ext>
            </a:extLst>
          </p:cNvPr>
          <p:cNvGrpSpPr/>
          <p:nvPr/>
        </p:nvGrpSpPr>
        <p:grpSpPr>
          <a:xfrm>
            <a:off x="7097146" y="4429781"/>
            <a:ext cx="403487" cy="40348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6" name="Rectangle: Rounded Corners 55">
            <a:extLst>
              <a:ext uri="{FF2B5EF4-FFF2-40B4-BE49-F238E27FC236}">
                <a16:creationId xmlns:a16="http://schemas.microsoft.com/office/drawing/2014/main" id="{AE803FC5-8EBF-4F93-A662-0FA34449A9A3}"/>
              </a:ext>
            </a:extLst>
          </p:cNvPr>
          <p:cNvSpPr/>
          <p:nvPr/>
        </p:nvSpPr>
        <p:spPr>
          <a:xfrm>
            <a:off x="2635814" y="1892956"/>
            <a:ext cx="396876" cy="13652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53" name="Google Shape;1577;p61">
            <a:extLst>
              <a:ext uri="{FF2B5EF4-FFF2-40B4-BE49-F238E27FC236}">
                <a16:creationId xmlns:a16="http://schemas.microsoft.com/office/drawing/2014/main" id="{E23C3B40-9055-4267-8F2E-D7A8580A1598}"/>
              </a:ext>
            </a:extLst>
          </p:cNvPr>
          <p:cNvSpPr/>
          <p:nvPr/>
        </p:nvSpPr>
        <p:spPr>
          <a:xfrm rot="14329451">
            <a:off x="2946141" y="1993446"/>
            <a:ext cx="173098" cy="110004"/>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Rectangle: Rounded Corners 61">
            <a:extLst>
              <a:ext uri="{FF2B5EF4-FFF2-40B4-BE49-F238E27FC236}">
                <a16:creationId xmlns:a16="http://schemas.microsoft.com/office/drawing/2014/main" id="{F9F46322-A500-458C-8F2F-6B6B63720981}"/>
              </a:ext>
            </a:extLst>
          </p:cNvPr>
          <p:cNvSpPr/>
          <p:nvPr/>
        </p:nvSpPr>
        <p:spPr>
          <a:xfrm>
            <a:off x="1795232" y="4553674"/>
            <a:ext cx="1216026" cy="15570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63" name="Google Shape;1577;p61">
            <a:extLst>
              <a:ext uri="{FF2B5EF4-FFF2-40B4-BE49-F238E27FC236}">
                <a16:creationId xmlns:a16="http://schemas.microsoft.com/office/drawing/2014/main" id="{1774CCB5-648D-4F94-8B1E-4C8C3457245F}"/>
              </a:ext>
            </a:extLst>
          </p:cNvPr>
          <p:cNvSpPr/>
          <p:nvPr/>
        </p:nvSpPr>
        <p:spPr>
          <a:xfrm rot="14329451">
            <a:off x="2896831" y="4654374"/>
            <a:ext cx="173098" cy="110004"/>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2933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n-US" sz="3600" dirty="0"/>
              <a:t>November Team Training</a:t>
            </a:r>
          </a:p>
        </p:txBody>
      </p:sp>
      <p:sp>
        <p:nvSpPr>
          <p:cNvPr id="481" name="Google Shape;481;p38"/>
          <p:cNvSpPr txBox="1">
            <a:spLocks noGrp="1"/>
          </p:cNvSpPr>
          <p:nvPr>
            <p:ph type="subTitle" idx="1"/>
          </p:nvPr>
        </p:nvSpPr>
        <p:spPr>
          <a:xfrm flipH="1">
            <a:off x="1629236" y="3928562"/>
            <a:ext cx="3042300" cy="1072200"/>
          </a:xfrm>
          <a:prstGeom prst="rect">
            <a:avLst/>
          </a:prstGeom>
        </p:spPr>
        <p:txBody>
          <a:bodyPr spcFirstLastPara="1" wrap="square" lIns="91425" tIns="91425" rIns="91425" bIns="91425" anchor="t" anchorCtr="0">
            <a:noAutofit/>
          </a:bodyPr>
          <a:lstStyle/>
          <a:p>
            <a:pPr marL="0" lvl="0" indent="0"/>
            <a:r>
              <a:rPr lang="en-US" dirty="0"/>
              <a:t>Preview: PBIS in the Classroom</a:t>
            </a:r>
          </a:p>
        </p:txBody>
      </p:sp>
      <p:pic>
        <p:nvPicPr>
          <p:cNvPr id="6" name="Picture 5">
            <a:extLst>
              <a:ext uri="{FF2B5EF4-FFF2-40B4-BE49-F238E27FC236}">
                <a16:creationId xmlns:a16="http://schemas.microsoft.com/office/drawing/2014/main" id="{B69E4CDF-3AD6-4393-8138-BD35CE05516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86785" y="4549750"/>
            <a:ext cx="2125265" cy="527438"/>
          </a:xfrm>
          <a:prstGeom prst="rect">
            <a:avLst/>
          </a:prstGeom>
        </p:spPr>
      </p:pic>
      <p:pic>
        <p:nvPicPr>
          <p:cNvPr id="2" name="Picture 1">
            <a:extLst>
              <a:ext uri="{FF2B5EF4-FFF2-40B4-BE49-F238E27FC236}">
                <a16:creationId xmlns:a16="http://schemas.microsoft.com/office/drawing/2014/main" id="{8683699E-1DFE-4B5A-A0A5-00395CAAF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5111" y="1214938"/>
            <a:ext cx="1115978" cy="1149399"/>
          </a:xfrm>
          <a:prstGeom prst="rect">
            <a:avLst/>
          </a:prstGeom>
        </p:spPr>
      </p:pic>
      <p:grpSp>
        <p:nvGrpSpPr>
          <p:cNvPr id="8" name="Group 7">
            <a:extLst>
              <a:ext uri="{FF2B5EF4-FFF2-40B4-BE49-F238E27FC236}">
                <a16:creationId xmlns:a16="http://schemas.microsoft.com/office/drawing/2014/main" id="{2ADBFD4F-31E3-41C8-AA5B-C42E5ABC1510}"/>
              </a:ext>
            </a:extLst>
          </p:cNvPr>
          <p:cNvGrpSpPr/>
          <p:nvPr/>
        </p:nvGrpSpPr>
        <p:grpSpPr>
          <a:xfrm>
            <a:off x="5483885" y="1355297"/>
            <a:ext cx="868680" cy="868680"/>
            <a:chOff x="6124908" y="2597734"/>
            <a:chExt cx="868680" cy="868680"/>
          </a:xfrm>
        </p:grpSpPr>
        <p:sp>
          <p:nvSpPr>
            <p:cNvPr id="9" name="Google Shape;659;p43">
              <a:extLst>
                <a:ext uri="{FF2B5EF4-FFF2-40B4-BE49-F238E27FC236}">
                  <a16:creationId xmlns:a16="http://schemas.microsoft.com/office/drawing/2014/main" id="{C70229B8-D826-42B0-AF5F-4E2EDF5BB7AF}"/>
                </a:ext>
              </a:extLst>
            </p:cNvPr>
            <p:cNvSpPr/>
            <p:nvPr/>
          </p:nvSpPr>
          <p:spPr>
            <a:xfrm>
              <a:off x="6124908" y="2597734"/>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grpSp>
          <p:nvGrpSpPr>
            <p:cNvPr id="10" name="Google Shape;8424;p69">
              <a:extLst>
                <a:ext uri="{FF2B5EF4-FFF2-40B4-BE49-F238E27FC236}">
                  <a16:creationId xmlns:a16="http://schemas.microsoft.com/office/drawing/2014/main" id="{5558EE1A-863E-4EA0-A7F4-EDA6C119D43C}"/>
                </a:ext>
              </a:extLst>
            </p:cNvPr>
            <p:cNvGrpSpPr/>
            <p:nvPr/>
          </p:nvGrpSpPr>
          <p:grpSpPr>
            <a:xfrm>
              <a:off x="6345357" y="2793999"/>
              <a:ext cx="449837" cy="448546"/>
              <a:chOff x="3544540" y="3380963"/>
              <a:chExt cx="320188" cy="319269"/>
            </a:xfrm>
          </p:grpSpPr>
          <p:sp>
            <p:nvSpPr>
              <p:cNvPr id="11" name="Google Shape;8425;p69">
                <a:extLst>
                  <a:ext uri="{FF2B5EF4-FFF2-40B4-BE49-F238E27FC236}">
                    <a16:creationId xmlns:a16="http://schemas.microsoft.com/office/drawing/2014/main" id="{39FF26ED-BFC8-4660-9F51-C697D3BA3F16}"/>
                  </a:ext>
                </a:extLst>
              </p:cNvPr>
              <p:cNvSpPr/>
              <p:nvPr/>
            </p:nvSpPr>
            <p:spPr>
              <a:xfrm>
                <a:off x="3636528" y="3558218"/>
                <a:ext cx="51023" cy="51049"/>
              </a:xfrm>
              <a:custGeom>
                <a:avLst/>
                <a:gdLst/>
                <a:ahLst/>
                <a:cxnLst/>
                <a:rect l="l" t="t" r="r" b="b"/>
                <a:pathLst>
                  <a:path w="1943" h="1944" extrusionOk="0">
                    <a:moveTo>
                      <a:pt x="1196" y="0"/>
                    </a:moveTo>
                    <a:lnTo>
                      <a:pt x="0" y="1197"/>
                    </a:lnTo>
                    <a:cubicBezTo>
                      <a:pt x="86" y="1216"/>
                      <a:pt x="172" y="1254"/>
                      <a:pt x="239" y="1321"/>
                    </a:cubicBezTo>
                    <a:lnTo>
                      <a:pt x="622" y="1704"/>
                    </a:lnTo>
                    <a:cubicBezTo>
                      <a:pt x="689" y="1771"/>
                      <a:pt x="727" y="1857"/>
                      <a:pt x="747" y="1943"/>
                    </a:cubicBezTo>
                    <a:lnTo>
                      <a:pt x="1943" y="747"/>
                    </a:lnTo>
                    <a:cubicBezTo>
                      <a:pt x="1656" y="536"/>
                      <a:pt x="1407" y="287"/>
                      <a:pt x="119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26;p69">
                <a:extLst>
                  <a:ext uri="{FF2B5EF4-FFF2-40B4-BE49-F238E27FC236}">
                    <a16:creationId xmlns:a16="http://schemas.microsoft.com/office/drawing/2014/main" id="{A8D379E1-EA85-455B-A1EB-7E86D26DB4A4}"/>
                  </a:ext>
                </a:extLst>
              </p:cNvPr>
              <p:cNvSpPr/>
              <p:nvPr/>
            </p:nvSpPr>
            <p:spPr>
              <a:xfrm>
                <a:off x="3636765" y="3558454"/>
                <a:ext cx="40992" cy="50813"/>
              </a:xfrm>
              <a:custGeom>
                <a:avLst/>
                <a:gdLst/>
                <a:ahLst/>
                <a:cxnLst/>
                <a:rect l="l" t="t" r="r" b="b"/>
                <a:pathLst>
                  <a:path w="1561" h="1935" extrusionOk="0">
                    <a:moveTo>
                      <a:pt x="1197" y="1"/>
                    </a:moveTo>
                    <a:lnTo>
                      <a:pt x="1" y="1197"/>
                    </a:lnTo>
                    <a:cubicBezTo>
                      <a:pt x="87" y="1207"/>
                      <a:pt x="173" y="1245"/>
                      <a:pt x="240" y="1312"/>
                    </a:cubicBezTo>
                    <a:lnTo>
                      <a:pt x="623" y="1695"/>
                    </a:lnTo>
                    <a:cubicBezTo>
                      <a:pt x="690" y="1762"/>
                      <a:pt x="728" y="1848"/>
                      <a:pt x="747" y="1934"/>
                    </a:cubicBezTo>
                    <a:lnTo>
                      <a:pt x="1197" y="1484"/>
                    </a:lnTo>
                    <a:lnTo>
                      <a:pt x="1034" y="1312"/>
                    </a:lnTo>
                    <a:lnTo>
                      <a:pt x="1015" y="1312"/>
                    </a:lnTo>
                    <a:cubicBezTo>
                      <a:pt x="910" y="1216"/>
                      <a:pt x="910" y="1063"/>
                      <a:pt x="1015" y="968"/>
                    </a:cubicBezTo>
                    <a:lnTo>
                      <a:pt x="1561" y="412"/>
                    </a:lnTo>
                    <a:cubicBezTo>
                      <a:pt x="1427" y="288"/>
                      <a:pt x="1312" y="145"/>
                      <a:pt x="1197" y="1"/>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27;p69">
                <a:extLst>
                  <a:ext uri="{FF2B5EF4-FFF2-40B4-BE49-F238E27FC236}">
                    <a16:creationId xmlns:a16="http://schemas.microsoft.com/office/drawing/2014/main" id="{5453841F-EF9E-43E5-ABAC-3FA41416C00F}"/>
                  </a:ext>
                </a:extLst>
              </p:cNvPr>
              <p:cNvSpPr/>
              <p:nvPr/>
            </p:nvSpPr>
            <p:spPr>
              <a:xfrm>
                <a:off x="3632248" y="3380963"/>
                <a:ext cx="232480" cy="221897"/>
              </a:xfrm>
              <a:custGeom>
                <a:avLst/>
                <a:gdLst/>
                <a:ahLst/>
                <a:cxnLst/>
                <a:rect l="l" t="t" r="r" b="b"/>
                <a:pathLst>
                  <a:path w="8853" h="8450" extrusionOk="0">
                    <a:moveTo>
                      <a:pt x="4639" y="0"/>
                    </a:moveTo>
                    <a:cubicBezTo>
                      <a:pt x="3537" y="0"/>
                      <a:pt x="2454" y="430"/>
                      <a:pt x="1646" y="1238"/>
                    </a:cubicBezTo>
                    <a:cubicBezTo>
                      <a:pt x="0" y="2894"/>
                      <a:pt x="0" y="5564"/>
                      <a:pt x="1646" y="7210"/>
                    </a:cubicBezTo>
                    <a:cubicBezTo>
                      <a:pt x="2452" y="8022"/>
                      <a:pt x="3532" y="8450"/>
                      <a:pt x="4631" y="8450"/>
                    </a:cubicBezTo>
                    <a:cubicBezTo>
                      <a:pt x="5176" y="8450"/>
                      <a:pt x="5726" y="8344"/>
                      <a:pt x="6250" y="8128"/>
                    </a:cubicBezTo>
                    <a:cubicBezTo>
                      <a:pt x="7829" y="7478"/>
                      <a:pt x="8853" y="5937"/>
                      <a:pt x="8853" y="4224"/>
                    </a:cubicBezTo>
                    <a:cubicBezTo>
                      <a:pt x="8853" y="2520"/>
                      <a:pt x="7829" y="980"/>
                      <a:pt x="6250" y="319"/>
                    </a:cubicBezTo>
                    <a:cubicBezTo>
                      <a:pt x="5729" y="104"/>
                      <a:pt x="5182" y="0"/>
                      <a:pt x="4639"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28;p69">
                <a:extLst>
                  <a:ext uri="{FF2B5EF4-FFF2-40B4-BE49-F238E27FC236}">
                    <a16:creationId xmlns:a16="http://schemas.microsoft.com/office/drawing/2014/main" id="{1F042FB3-B62B-41DC-AC5F-8AE0102D76B1}"/>
                  </a:ext>
                </a:extLst>
              </p:cNvPr>
              <p:cNvSpPr/>
              <p:nvPr/>
            </p:nvSpPr>
            <p:spPr>
              <a:xfrm>
                <a:off x="3627731" y="3381094"/>
                <a:ext cx="135738" cy="221792"/>
              </a:xfrm>
              <a:custGeom>
                <a:avLst/>
                <a:gdLst/>
                <a:ahLst/>
                <a:cxnLst/>
                <a:rect l="l" t="t" r="r" b="b"/>
                <a:pathLst>
                  <a:path w="5169" h="8446" extrusionOk="0">
                    <a:moveTo>
                      <a:pt x="4787" y="0"/>
                    </a:moveTo>
                    <a:cubicBezTo>
                      <a:pt x="2484" y="0"/>
                      <a:pt x="574" y="1869"/>
                      <a:pt x="574" y="4219"/>
                    </a:cubicBezTo>
                    <a:cubicBezTo>
                      <a:pt x="574" y="6574"/>
                      <a:pt x="2492" y="8445"/>
                      <a:pt x="4802" y="8445"/>
                    </a:cubicBezTo>
                    <a:cubicBezTo>
                      <a:pt x="4923" y="8445"/>
                      <a:pt x="5045" y="8440"/>
                      <a:pt x="5168" y="8430"/>
                    </a:cubicBezTo>
                    <a:cubicBezTo>
                      <a:pt x="4173" y="8344"/>
                      <a:pt x="3244" y="7913"/>
                      <a:pt x="2546" y="7205"/>
                    </a:cubicBezTo>
                    <a:cubicBezTo>
                      <a:pt x="0" y="4669"/>
                      <a:pt x="1589" y="314"/>
                      <a:pt x="5168" y="17"/>
                    </a:cubicBezTo>
                    <a:cubicBezTo>
                      <a:pt x="5040" y="6"/>
                      <a:pt x="4913" y="0"/>
                      <a:pt x="478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29;p69">
                <a:extLst>
                  <a:ext uri="{FF2B5EF4-FFF2-40B4-BE49-F238E27FC236}">
                    <a16:creationId xmlns:a16="http://schemas.microsoft.com/office/drawing/2014/main" id="{6A303A75-704E-403D-B6C5-B4C4D133401C}"/>
                  </a:ext>
                </a:extLst>
              </p:cNvPr>
              <p:cNvSpPr/>
              <p:nvPr/>
            </p:nvSpPr>
            <p:spPr>
              <a:xfrm>
                <a:off x="3664154" y="3402050"/>
                <a:ext cx="188258" cy="179723"/>
              </a:xfrm>
              <a:custGeom>
                <a:avLst/>
                <a:gdLst/>
                <a:ahLst/>
                <a:cxnLst/>
                <a:rect l="l" t="t" r="r" b="b"/>
                <a:pathLst>
                  <a:path w="7169" h="6844" extrusionOk="0">
                    <a:moveTo>
                      <a:pt x="3443" y="0"/>
                    </a:moveTo>
                    <a:cubicBezTo>
                      <a:pt x="1686" y="0"/>
                      <a:pt x="1" y="1362"/>
                      <a:pt x="1" y="3421"/>
                    </a:cubicBezTo>
                    <a:cubicBezTo>
                      <a:pt x="1" y="4809"/>
                      <a:pt x="833" y="6053"/>
                      <a:pt x="2106" y="6579"/>
                    </a:cubicBezTo>
                    <a:cubicBezTo>
                      <a:pt x="2532" y="6757"/>
                      <a:pt x="2978" y="6843"/>
                      <a:pt x="3419" y="6843"/>
                    </a:cubicBezTo>
                    <a:cubicBezTo>
                      <a:pt x="4308" y="6843"/>
                      <a:pt x="5180" y="6494"/>
                      <a:pt x="5839" y="5842"/>
                    </a:cubicBezTo>
                    <a:cubicBezTo>
                      <a:pt x="7169" y="4502"/>
                      <a:pt x="7169" y="2339"/>
                      <a:pt x="5839" y="1009"/>
                    </a:cubicBezTo>
                    <a:cubicBezTo>
                      <a:pt x="5142" y="312"/>
                      <a:pt x="4284" y="0"/>
                      <a:pt x="3443"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30;p69">
                <a:extLst>
                  <a:ext uri="{FF2B5EF4-FFF2-40B4-BE49-F238E27FC236}">
                    <a16:creationId xmlns:a16="http://schemas.microsoft.com/office/drawing/2014/main" id="{7A854538-BADA-4EA4-8ABC-769878EA03EA}"/>
                  </a:ext>
                </a:extLst>
              </p:cNvPr>
              <p:cNvSpPr/>
              <p:nvPr/>
            </p:nvSpPr>
            <p:spPr>
              <a:xfrm>
                <a:off x="3656381" y="3402102"/>
                <a:ext cx="107088" cy="179540"/>
              </a:xfrm>
              <a:custGeom>
                <a:avLst/>
                <a:gdLst/>
                <a:ahLst/>
                <a:cxnLst/>
                <a:rect l="l" t="t" r="r" b="b"/>
                <a:pathLst>
                  <a:path w="4078" h="6837" extrusionOk="0">
                    <a:moveTo>
                      <a:pt x="3703" y="1"/>
                    </a:moveTo>
                    <a:cubicBezTo>
                      <a:pt x="1844" y="1"/>
                      <a:pt x="287" y="1516"/>
                      <a:pt x="287" y="3419"/>
                    </a:cubicBezTo>
                    <a:cubicBezTo>
                      <a:pt x="287" y="5330"/>
                      <a:pt x="1843" y="6837"/>
                      <a:pt x="3701" y="6837"/>
                    </a:cubicBezTo>
                    <a:cubicBezTo>
                      <a:pt x="3825" y="6837"/>
                      <a:pt x="3951" y="6830"/>
                      <a:pt x="4077" y="6816"/>
                    </a:cubicBezTo>
                    <a:cubicBezTo>
                      <a:pt x="3302" y="6740"/>
                      <a:pt x="2584" y="6395"/>
                      <a:pt x="2029" y="5840"/>
                    </a:cubicBezTo>
                    <a:cubicBezTo>
                      <a:pt x="0" y="3811"/>
                      <a:pt x="1225" y="328"/>
                      <a:pt x="4077" y="21"/>
                    </a:cubicBezTo>
                    <a:cubicBezTo>
                      <a:pt x="3951" y="8"/>
                      <a:pt x="3826" y="1"/>
                      <a:pt x="370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31;p69">
                <a:extLst>
                  <a:ext uri="{FF2B5EF4-FFF2-40B4-BE49-F238E27FC236}">
                    <a16:creationId xmlns:a16="http://schemas.microsoft.com/office/drawing/2014/main" id="{46610C5F-8D1D-42FD-9DAA-B3F26423423A}"/>
                  </a:ext>
                </a:extLst>
              </p:cNvPr>
              <p:cNvSpPr/>
              <p:nvPr/>
            </p:nvSpPr>
            <p:spPr>
              <a:xfrm>
                <a:off x="3729252" y="3437579"/>
                <a:ext cx="49290" cy="49027"/>
              </a:xfrm>
              <a:custGeom>
                <a:avLst/>
                <a:gdLst/>
                <a:ahLst/>
                <a:cxnLst/>
                <a:rect l="l" t="t" r="r" b="b"/>
                <a:pathLst>
                  <a:path w="1877" h="1867" extrusionOk="0">
                    <a:moveTo>
                      <a:pt x="938" y="1"/>
                    </a:moveTo>
                    <a:cubicBezTo>
                      <a:pt x="422" y="1"/>
                      <a:pt x="0" y="422"/>
                      <a:pt x="0" y="939"/>
                    </a:cubicBezTo>
                    <a:cubicBezTo>
                      <a:pt x="0" y="1455"/>
                      <a:pt x="422" y="1867"/>
                      <a:pt x="938" y="1867"/>
                    </a:cubicBezTo>
                    <a:cubicBezTo>
                      <a:pt x="1455" y="1867"/>
                      <a:pt x="1876" y="1455"/>
                      <a:pt x="1876" y="939"/>
                    </a:cubicBezTo>
                    <a:cubicBezTo>
                      <a:pt x="1876" y="422"/>
                      <a:pt x="1455" y="1"/>
                      <a:pt x="938"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32;p69">
                <a:extLst>
                  <a:ext uri="{FF2B5EF4-FFF2-40B4-BE49-F238E27FC236}">
                    <a16:creationId xmlns:a16="http://schemas.microsoft.com/office/drawing/2014/main" id="{2BAFA79E-11B2-43FD-BC4A-A9E204FD5978}"/>
                  </a:ext>
                </a:extLst>
              </p:cNvPr>
              <p:cNvSpPr/>
              <p:nvPr/>
            </p:nvSpPr>
            <p:spPr>
              <a:xfrm>
                <a:off x="3729252" y="3437658"/>
                <a:ext cx="34217" cy="49132"/>
              </a:xfrm>
              <a:custGeom>
                <a:avLst/>
                <a:gdLst/>
                <a:ahLst/>
                <a:cxnLst/>
                <a:rect l="l" t="t" r="r" b="b"/>
                <a:pathLst>
                  <a:path w="1303" h="1871" extrusionOk="0">
                    <a:moveTo>
                      <a:pt x="940" y="0"/>
                    </a:moveTo>
                    <a:cubicBezTo>
                      <a:pt x="446" y="0"/>
                      <a:pt x="0" y="397"/>
                      <a:pt x="0" y="936"/>
                    </a:cubicBezTo>
                    <a:cubicBezTo>
                      <a:pt x="0" y="1474"/>
                      <a:pt x="446" y="1871"/>
                      <a:pt x="940" y="1871"/>
                    </a:cubicBezTo>
                    <a:cubicBezTo>
                      <a:pt x="1059" y="1871"/>
                      <a:pt x="1182" y="1847"/>
                      <a:pt x="1302" y="1797"/>
                    </a:cubicBezTo>
                    <a:cubicBezTo>
                      <a:pt x="958" y="1644"/>
                      <a:pt x="737" y="1309"/>
                      <a:pt x="737" y="936"/>
                    </a:cubicBezTo>
                    <a:cubicBezTo>
                      <a:pt x="737" y="562"/>
                      <a:pt x="958" y="218"/>
                      <a:pt x="1302" y="74"/>
                    </a:cubicBezTo>
                    <a:cubicBezTo>
                      <a:pt x="1182" y="24"/>
                      <a:pt x="1059" y="0"/>
                      <a:pt x="94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33;p69">
                <a:extLst>
                  <a:ext uri="{FF2B5EF4-FFF2-40B4-BE49-F238E27FC236}">
                    <a16:creationId xmlns:a16="http://schemas.microsoft.com/office/drawing/2014/main" id="{43693954-9EEC-4E5F-A2EA-287C13B2A37B}"/>
                  </a:ext>
                </a:extLst>
              </p:cNvPr>
              <p:cNvSpPr/>
              <p:nvPr/>
            </p:nvSpPr>
            <p:spPr>
              <a:xfrm>
                <a:off x="3713680" y="3486581"/>
                <a:ext cx="80434" cy="51548"/>
              </a:xfrm>
              <a:custGeom>
                <a:avLst/>
                <a:gdLst/>
                <a:ahLst/>
                <a:cxnLst/>
                <a:rect l="l" t="t" r="r" b="b"/>
                <a:pathLst>
                  <a:path w="3063" h="1963" extrusionOk="0">
                    <a:moveTo>
                      <a:pt x="1005" y="1"/>
                    </a:moveTo>
                    <a:cubicBezTo>
                      <a:pt x="450" y="10"/>
                      <a:pt x="0" y="451"/>
                      <a:pt x="0" y="1006"/>
                    </a:cubicBezTo>
                    <a:lnTo>
                      <a:pt x="0" y="1790"/>
                    </a:lnTo>
                    <a:cubicBezTo>
                      <a:pt x="0" y="1886"/>
                      <a:pt x="77" y="1963"/>
                      <a:pt x="172" y="1963"/>
                    </a:cubicBezTo>
                    <a:lnTo>
                      <a:pt x="2890" y="1963"/>
                    </a:lnTo>
                    <a:cubicBezTo>
                      <a:pt x="2986" y="1963"/>
                      <a:pt x="3063" y="1886"/>
                      <a:pt x="3063" y="1790"/>
                    </a:cubicBezTo>
                    <a:lnTo>
                      <a:pt x="3063" y="1006"/>
                    </a:lnTo>
                    <a:cubicBezTo>
                      <a:pt x="3063" y="451"/>
                      <a:pt x="2613" y="10"/>
                      <a:pt x="205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34;p69">
                <a:extLst>
                  <a:ext uri="{FF2B5EF4-FFF2-40B4-BE49-F238E27FC236}">
                    <a16:creationId xmlns:a16="http://schemas.microsoft.com/office/drawing/2014/main" id="{E1F4F8DF-FFC7-43DA-9EC7-9DF6EB54D8AF}"/>
                  </a:ext>
                </a:extLst>
              </p:cNvPr>
              <p:cNvSpPr/>
              <p:nvPr/>
            </p:nvSpPr>
            <p:spPr>
              <a:xfrm>
                <a:off x="3713680" y="3486581"/>
                <a:ext cx="45745" cy="51548"/>
              </a:xfrm>
              <a:custGeom>
                <a:avLst/>
                <a:gdLst/>
                <a:ahLst/>
                <a:cxnLst/>
                <a:rect l="l" t="t" r="r" b="b"/>
                <a:pathLst>
                  <a:path w="1742" h="1963" extrusionOk="0">
                    <a:moveTo>
                      <a:pt x="1005" y="1"/>
                    </a:moveTo>
                    <a:cubicBezTo>
                      <a:pt x="450" y="10"/>
                      <a:pt x="0" y="451"/>
                      <a:pt x="0" y="1006"/>
                    </a:cubicBezTo>
                    <a:lnTo>
                      <a:pt x="0" y="1790"/>
                    </a:lnTo>
                    <a:cubicBezTo>
                      <a:pt x="0" y="1886"/>
                      <a:pt x="77" y="1963"/>
                      <a:pt x="172" y="1963"/>
                    </a:cubicBezTo>
                    <a:lnTo>
                      <a:pt x="909" y="1963"/>
                    </a:lnTo>
                    <a:cubicBezTo>
                      <a:pt x="814" y="1963"/>
                      <a:pt x="737" y="1886"/>
                      <a:pt x="737" y="1790"/>
                    </a:cubicBezTo>
                    <a:lnTo>
                      <a:pt x="737" y="1006"/>
                    </a:lnTo>
                    <a:cubicBezTo>
                      <a:pt x="737" y="451"/>
                      <a:pt x="1187" y="10"/>
                      <a:pt x="174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35;p69">
                <a:extLst>
                  <a:ext uri="{FF2B5EF4-FFF2-40B4-BE49-F238E27FC236}">
                    <a16:creationId xmlns:a16="http://schemas.microsoft.com/office/drawing/2014/main" id="{9D1771DB-6FC9-4E2E-AC90-E9565642F6A1}"/>
                  </a:ext>
                </a:extLst>
              </p:cNvPr>
              <p:cNvSpPr/>
              <p:nvPr/>
            </p:nvSpPr>
            <p:spPr>
              <a:xfrm>
                <a:off x="3728990" y="3507274"/>
                <a:ext cx="9847" cy="30856"/>
              </a:xfrm>
              <a:custGeom>
                <a:avLst/>
                <a:gdLst/>
                <a:ahLst/>
                <a:cxnLst/>
                <a:rect l="l" t="t" r="r" b="b"/>
                <a:pathLst>
                  <a:path w="375" h="1175" extrusionOk="0">
                    <a:moveTo>
                      <a:pt x="188" y="0"/>
                    </a:moveTo>
                    <a:cubicBezTo>
                      <a:pt x="94" y="0"/>
                      <a:pt x="1" y="60"/>
                      <a:pt x="1" y="179"/>
                    </a:cubicBezTo>
                    <a:lnTo>
                      <a:pt x="1" y="1175"/>
                    </a:lnTo>
                    <a:lnTo>
                      <a:pt x="374" y="1175"/>
                    </a:lnTo>
                    <a:lnTo>
                      <a:pt x="374" y="179"/>
                    </a:lnTo>
                    <a:cubicBezTo>
                      <a:pt x="374" y="60"/>
                      <a:pt x="281" y="0"/>
                      <a:pt x="18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36;p69">
                <a:extLst>
                  <a:ext uri="{FF2B5EF4-FFF2-40B4-BE49-F238E27FC236}">
                    <a16:creationId xmlns:a16="http://schemas.microsoft.com/office/drawing/2014/main" id="{317B7010-8729-41DF-913C-B03B440CF1DC}"/>
                  </a:ext>
                </a:extLst>
              </p:cNvPr>
              <p:cNvSpPr/>
              <p:nvPr/>
            </p:nvSpPr>
            <p:spPr>
              <a:xfrm>
                <a:off x="3768958" y="3507274"/>
                <a:ext cx="9821" cy="30856"/>
              </a:xfrm>
              <a:custGeom>
                <a:avLst/>
                <a:gdLst/>
                <a:ahLst/>
                <a:cxnLst/>
                <a:rect l="l" t="t" r="r" b="b"/>
                <a:pathLst>
                  <a:path w="374" h="1175" extrusionOk="0">
                    <a:moveTo>
                      <a:pt x="187" y="0"/>
                    </a:moveTo>
                    <a:cubicBezTo>
                      <a:pt x="94" y="0"/>
                      <a:pt x="1" y="60"/>
                      <a:pt x="1" y="179"/>
                    </a:cubicBezTo>
                    <a:lnTo>
                      <a:pt x="1" y="1175"/>
                    </a:lnTo>
                    <a:lnTo>
                      <a:pt x="374" y="1175"/>
                    </a:lnTo>
                    <a:lnTo>
                      <a:pt x="374" y="179"/>
                    </a:lnTo>
                    <a:cubicBezTo>
                      <a:pt x="374" y="60"/>
                      <a:pt x="281" y="0"/>
                      <a:pt x="1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37;p69">
                <a:extLst>
                  <a:ext uri="{FF2B5EF4-FFF2-40B4-BE49-F238E27FC236}">
                    <a16:creationId xmlns:a16="http://schemas.microsoft.com/office/drawing/2014/main" id="{EC90D048-A8E0-4E6C-8F0E-44E412DF7BC0}"/>
                  </a:ext>
                </a:extLst>
              </p:cNvPr>
              <p:cNvSpPr/>
              <p:nvPr/>
            </p:nvSpPr>
            <p:spPr>
              <a:xfrm>
                <a:off x="3544540" y="3586342"/>
                <a:ext cx="116384" cy="113890"/>
              </a:xfrm>
              <a:custGeom>
                <a:avLst/>
                <a:gdLst/>
                <a:ahLst/>
                <a:cxnLst/>
                <a:rect l="l" t="t" r="r" b="b"/>
                <a:pathLst>
                  <a:path w="4432" h="4337" extrusionOk="0">
                    <a:moveTo>
                      <a:pt x="3517" y="0"/>
                    </a:moveTo>
                    <a:cubicBezTo>
                      <a:pt x="3391" y="0"/>
                      <a:pt x="3265" y="48"/>
                      <a:pt x="3168" y="145"/>
                    </a:cubicBezTo>
                    <a:lnTo>
                      <a:pt x="192" y="3121"/>
                    </a:lnTo>
                    <a:cubicBezTo>
                      <a:pt x="0" y="3313"/>
                      <a:pt x="0" y="3619"/>
                      <a:pt x="192" y="3810"/>
                    </a:cubicBezTo>
                    <a:lnTo>
                      <a:pt x="575" y="4193"/>
                    </a:lnTo>
                    <a:cubicBezTo>
                      <a:pt x="670" y="4289"/>
                      <a:pt x="795" y="4337"/>
                      <a:pt x="919" y="4337"/>
                    </a:cubicBezTo>
                    <a:cubicBezTo>
                      <a:pt x="1043" y="4337"/>
                      <a:pt x="1168" y="4289"/>
                      <a:pt x="1264" y="4193"/>
                    </a:cubicBezTo>
                    <a:lnTo>
                      <a:pt x="4240" y="1207"/>
                    </a:lnTo>
                    <a:cubicBezTo>
                      <a:pt x="4431" y="1016"/>
                      <a:pt x="4431" y="709"/>
                      <a:pt x="4240" y="528"/>
                    </a:cubicBezTo>
                    <a:lnTo>
                      <a:pt x="3857" y="135"/>
                    </a:lnTo>
                    <a:cubicBezTo>
                      <a:pt x="3763" y="45"/>
                      <a:pt x="3640" y="0"/>
                      <a:pt x="351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38;p69">
                <a:extLst>
                  <a:ext uri="{FF2B5EF4-FFF2-40B4-BE49-F238E27FC236}">
                    <a16:creationId xmlns:a16="http://schemas.microsoft.com/office/drawing/2014/main" id="{40567A7E-132B-4434-A33D-2B4C07FB1205}"/>
                  </a:ext>
                </a:extLst>
              </p:cNvPr>
              <p:cNvSpPr/>
              <p:nvPr/>
            </p:nvSpPr>
            <p:spPr>
              <a:xfrm>
                <a:off x="3544540" y="3586369"/>
                <a:ext cx="101810" cy="113863"/>
              </a:xfrm>
              <a:custGeom>
                <a:avLst/>
                <a:gdLst/>
                <a:ahLst/>
                <a:cxnLst/>
                <a:rect l="l" t="t" r="r" b="b"/>
                <a:pathLst>
                  <a:path w="3877" h="4336" extrusionOk="0">
                    <a:moveTo>
                      <a:pt x="3513" y="0"/>
                    </a:moveTo>
                    <a:cubicBezTo>
                      <a:pt x="3388" y="0"/>
                      <a:pt x="3264" y="48"/>
                      <a:pt x="3168" y="144"/>
                    </a:cubicBezTo>
                    <a:lnTo>
                      <a:pt x="192" y="3120"/>
                    </a:lnTo>
                    <a:cubicBezTo>
                      <a:pt x="0" y="3312"/>
                      <a:pt x="0" y="3618"/>
                      <a:pt x="192" y="3809"/>
                    </a:cubicBezTo>
                    <a:lnTo>
                      <a:pt x="575" y="4192"/>
                    </a:lnTo>
                    <a:cubicBezTo>
                      <a:pt x="670" y="4288"/>
                      <a:pt x="795" y="4336"/>
                      <a:pt x="919" y="4336"/>
                    </a:cubicBezTo>
                    <a:cubicBezTo>
                      <a:pt x="1043" y="4336"/>
                      <a:pt x="1168" y="4288"/>
                      <a:pt x="1264" y="4192"/>
                    </a:cubicBezTo>
                    <a:lnTo>
                      <a:pt x="1283" y="4163"/>
                    </a:lnTo>
                    <a:lnTo>
                      <a:pt x="919" y="3809"/>
                    </a:lnTo>
                    <a:cubicBezTo>
                      <a:pt x="728" y="3618"/>
                      <a:pt x="728" y="3312"/>
                      <a:pt x="919" y="3120"/>
                    </a:cubicBezTo>
                    <a:lnTo>
                      <a:pt x="3876" y="163"/>
                    </a:lnTo>
                    <a:lnTo>
                      <a:pt x="3857" y="144"/>
                    </a:lnTo>
                    <a:cubicBezTo>
                      <a:pt x="3761" y="48"/>
                      <a:pt x="3637" y="0"/>
                      <a:pt x="351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439;p69">
                <a:extLst>
                  <a:ext uri="{FF2B5EF4-FFF2-40B4-BE49-F238E27FC236}">
                    <a16:creationId xmlns:a16="http://schemas.microsoft.com/office/drawing/2014/main" id="{B4B35FD0-1302-49F5-BB46-CAF66EC1B5D0}"/>
                  </a:ext>
                </a:extLst>
              </p:cNvPr>
              <p:cNvSpPr/>
              <p:nvPr/>
            </p:nvSpPr>
            <p:spPr>
              <a:xfrm>
                <a:off x="3618409" y="3586106"/>
                <a:ext cx="42515" cy="41491"/>
              </a:xfrm>
              <a:custGeom>
                <a:avLst/>
                <a:gdLst/>
                <a:ahLst/>
                <a:cxnLst/>
                <a:rect l="l" t="t" r="r" b="b"/>
                <a:pathLst>
                  <a:path w="1619" h="1580" extrusionOk="0">
                    <a:moveTo>
                      <a:pt x="700" y="1"/>
                    </a:moveTo>
                    <a:cubicBezTo>
                      <a:pt x="575" y="1"/>
                      <a:pt x="451" y="49"/>
                      <a:pt x="355" y="144"/>
                    </a:cubicBezTo>
                    <a:lnTo>
                      <a:pt x="1" y="508"/>
                    </a:lnTo>
                    <a:lnTo>
                      <a:pt x="1073" y="1580"/>
                    </a:lnTo>
                    <a:lnTo>
                      <a:pt x="1437" y="1226"/>
                    </a:lnTo>
                    <a:cubicBezTo>
                      <a:pt x="1618" y="1034"/>
                      <a:pt x="1618" y="728"/>
                      <a:pt x="1437" y="537"/>
                    </a:cubicBezTo>
                    <a:lnTo>
                      <a:pt x="1044" y="144"/>
                    </a:lnTo>
                    <a:cubicBezTo>
                      <a:pt x="948" y="49"/>
                      <a:pt x="824" y="1"/>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440;p69">
                <a:extLst>
                  <a:ext uri="{FF2B5EF4-FFF2-40B4-BE49-F238E27FC236}">
                    <a16:creationId xmlns:a16="http://schemas.microsoft.com/office/drawing/2014/main" id="{F2E7BADB-16E4-4E5C-939D-558135780749}"/>
                  </a:ext>
                </a:extLst>
              </p:cNvPr>
              <p:cNvSpPr/>
              <p:nvPr/>
            </p:nvSpPr>
            <p:spPr>
              <a:xfrm>
                <a:off x="3618409" y="3586106"/>
                <a:ext cx="27941" cy="22899"/>
              </a:xfrm>
              <a:custGeom>
                <a:avLst/>
                <a:gdLst/>
                <a:ahLst/>
                <a:cxnLst/>
                <a:rect l="l" t="t" r="r" b="b"/>
                <a:pathLst>
                  <a:path w="1064" h="872" extrusionOk="0">
                    <a:moveTo>
                      <a:pt x="652" y="1"/>
                    </a:moveTo>
                    <a:lnTo>
                      <a:pt x="604" y="10"/>
                    </a:lnTo>
                    <a:cubicBezTo>
                      <a:pt x="508" y="29"/>
                      <a:pt x="422" y="77"/>
                      <a:pt x="355" y="144"/>
                    </a:cubicBezTo>
                    <a:lnTo>
                      <a:pt x="87" y="412"/>
                    </a:lnTo>
                    <a:lnTo>
                      <a:pt x="1" y="498"/>
                    </a:lnTo>
                    <a:lnTo>
                      <a:pt x="374" y="872"/>
                    </a:lnTo>
                    <a:lnTo>
                      <a:pt x="1063" y="173"/>
                    </a:lnTo>
                    <a:lnTo>
                      <a:pt x="1044" y="144"/>
                    </a:lnTo>
                    <a:lnTo>
                      <a:pt x="1015" y="116"/>
                    </a:lnTo>
                    <a:lnTo>
                      <a:pt x="996" y="106"/>
                    </a:lnTo>
                    <a:cubicBezTo>
                      <a:pt x="910" y="39"/>
                      <a:pt x="805" y="10"/>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17530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FD8F-AC1D-4C29-9012-45A179CF6726}"/>
              </a:ext>
            </a:extLst>
          </p:cNvPr>
          <p:cNvSpPr>
            <a:spLocks noGrp="1"/>
          </p:cNvSpPr>
          <p:nvPr>
            <p:ph type="title"/>
          </p:nvPr>
        </p:nvSpPr>
        <p:spPr/>
        <p:txBody>
          <a:bodyPr>
            <a:normAutofit fontScale="90000"/>
          </a:bodyPr>
          <a:lstStyle/>
          <a:p>
            <a:r>
              <a:rPr lang="en-US" dirty="0">
                <a:cs typeface="Calibri Light"/>
              </a:rPr>
              <a:t>NOVEMBER TEAM AGENDA</a:t>
            </a:r>
            <a:endParaRPr lang="en-US" dirty="0"/>
          </a:p>
        </p:txBody>
      </p:sp>
      <p:graphicFrame>
        <p:nvGraphicFramePr>
          <p:cNvPr id="8" name="Diagram 7">
            <a:extLst>
              <a:ext uri="{FF2B5EF4-FFF2-40B4-BE49-F238E27FC236}">
                <a16:creationId xmlns:a16="http://schemas.microsoft.com/office/drawing/2014/main" id="{A73FE3E8-E503-40C5-BECE-AD9332A55A45}"/>
              </a:ext>
            </a:extLst>
          </p:cNvPr>
          <p:cNvGraphicFramePr/>
          <p:nvPr>
            <p:extLst>
              <p:ext uri="{D42A27DB-BD31-4B8C-83A1-F6EECF244321}">
                <p14:modId xmlns:p14="http://schemas.microsoft.com/office/powerpoint/2010/main" val="2317802022"/>
              </p:ext>
            </p:extLst>
          </p:nvPr>
        </p:nvGraphicFramePr>
        <p:xfrm>
          <a:off x="1731771" y="861318"/>
          <a:ext cx="6922175" cy="4086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a:extLst>
              <a:ext uri="{FF2B5EF4-FFF2-40B4-BE49-F238E27FC236}">
                <a16:creationId xmlns:a16="http://schemas.microsoft.com/office/drawing/2014/main" id="{1CFAD641-E6F2-324B-95A9-E940CF77E454}"/>
              </a:ext>
            </a:extLst>
          </p:cNvPr>
          <p:cNvSpPr/>
          <p:nvPr/>
        </p:nvSpPr>
        <p:spPr>
          <a:xfrm>
            <a:off x="2092750" y="1550020"/>
            <a:ext cx="3250280" cy="579294"/>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sz="1050"/>
          </a:p>
        </p:txBody>
      </p:sp>
      <p:sp>
        <p:nvSpPr>
          <p:cNvPr id="4" name="Pentagon 3">
            <a:extLst>
              <a:ext uri="{FF2B5EF4-FFF2-40B4-BE49-F238E27FC236}">
                <a16:creationId xmlns:a16="http://schemas.microsoft.com/office/drawing/2014/main" id="{A4919AFF-C1E2-944A-8A05-DC33F822CEAC}"/>
              </a:ext>
            </a:extLst>
          </p:cNvPr>
          <p:cNvSpPr/>
          <p:nvPr/>
        </p:nvSpPr>
        <p:spPr>
          <a:xfrm>
            <a:off x="180823" y="1495518"/>
            <a:ext cx="1911927" cy="7065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dirty="0">
                <a:latin typeface="Poppins" panose="020B0604020202020204" charset="0"/>
                <a:cs typeface="Poppins" panose="020B0604020202020204" charset="0"/>
              </a:rPr>
              <a:t>Let’s preview this content now</a:t>
            </a:r>
          </a:p>
        </p:txBody>
      </p:sp>
      <p:grpSp>
        <p:nvGrpSpPr>
          <p:cNvPr id="6" name="Group 5">
            <a:extLst>
              <a:ext uri="{FF2B5EF4-FFF2-40B4-BE49-F238E27FC236}">
                <a16:creationId xmlns:a16="http://schemas.microsoft.com/office/drawing/2014/main" id="{70B14804-68D9-4B9C-A982-4B0823BBA3AA}"/>
              </a:ext>
            </a:extLst>
          </p:cNvPr>
          <p:cNvGrpSpPr/>
          <p:nvPr/>
        </p:nvGrpSpPr>
        <p:grpSpPr>
          <a:xfrm>
            <a:off x="7714389" y="233357"/>
            <a:ext cx="868680" cy="868680"/>
            <a:chOff x="6124908" y="2597734"/>
            <a:chExt cx="868680" cy="868680"/>
          </a:xfrm>
        </p:grpSpPr>
        <p:sp>
          <p:nvSpPr>
            <p:cNvPr id="7" name="Google Shape;659;p43">
              <a:extLst>
                <a:ext uri="{FF2B5EF4-FFF2-40B4-BE49-F238E27FC236}">
                  <a16:creationId xmlns:a16="http://schemas.microsoft.com/office/drawing/2014/main" id="{27268293-FC6A-40CD-8E4C-78EDD2CE80D5}"/>
                </a:ext>
              </a:extLst>
            </p:cNvPr>
            <p:cNvSpPr/>
            <p:nvPr/>
          </p:nvSpPr>
          <p:spPr>
            <a:xfrm>
              <a:off x="6124908" y="2597734"/>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grpSp>
          <p:nvGrpSpPr>
            <p:cNvPr id="9" name="Google Shape;8424;p69">
              <a:extLst>
                <a:ext uri="{FF2B5EF4-FFF2-40B4-BE49-F238E27FC236}">
                  <a16:creationId xmlns:a16="http://schemas.microsoft.com/office/drawing/2014/main" id="{7BF1C105-0964-4345-9748-72E59365526C}"/>
                </a:ext>
              </a:extLst>
            </p:cNvPr>
            <p:cNvGrpSpPr/>
            <p:nvPr/>
          </p:nvGrpSpPr>
          <p:grpSpPr>
            <a:xfrm>
              <a:off x="6345357" y="2793999"/>
              <a:ext cx="449837" cy="448546"/>
              <a:chOff x="3544540" y="3380963"/>
              <a:chExt cx="320188" cy="319269"/>
            </a:xfrm>
          </p:grpSpPr>
          <p:sp>
            <p:nvSpPr>
              <p:cNvPr id="10" name="Google Shape;8425;p69">
                <a:extLst>
                  <a:ext uri="{FF2B5EF4-FFF2-40B4-BE49-F238E27FC236}">
                    <a16:creationId xmlns:a16="http://schemas.microsoft.com/office/drawing/2014/main" id="{C1A0FED3-59BC-4412-8909-DC925C2A5EC6}"/>
                  </a:ext>
                </a:extLst>
              </p:cNvPr>
              <p:cNvSpPr/>
              <p:nvPr/>
            </p:nvSpPr>
            <p:spPr>
              <a:xfrm>
                <a:off x="3636528" y="3558218"/>
                <a:ext cx="51023" cy="51049"/>
              </a:xfrm>
              <a:custGeom>
                <a:avLst/>
                <a:gdLst/>
                <a:ahLst/>
                <a:cxnLst/>
                <a:rect l="l" t="t" r="r" b="b"/>
                <a:pathLst>
                  <a:path w="1943" h="1944" extrusionOk="0">
                    <a:moveTo>
                      <a:pt x="1196" y="0"/>
                    </a:moveTo>
                    <a:lnTo>
                      <a:pt x="0" y="1197"/>
                    </a:lnTo>
                    <a:cubicBezTo>
                      <a:pt x="86" y="1216"/>
                      <a:pt x="172" y="1254"/>
                      <a:pt x="239" y="1321"/>
                    </a:cubicBezTo>
                    <a:lnTo>
                      <a:pt x="622" y="1704"/>
                    </a:lnTo>
                    <a:cubicBezTo>
                      <a:pt x="689" y="1771"/>
                      <a:pt x="727" y="1857"/>
                      <a:pt x="747" y="1943"/>
                    </a:cubicBezTo>
                    <a:lnTo>
                      <a:pt x="1943" y="747"/>
                    </a:lnTo>
                    <a:cubicBezTo>
                      <a:pt x="1656" y="536"/>
                      <a:pt x="1407" y="287"/>
                      <a:pt x="119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26;p69">
                <a:extLst>
                  <a:ext uri="{FF2B5EF4-FFF2-40B4-BE49-F238E27FC236}">
                    <a16:creationId xmlns:a16="http://schemas.microsoft.com/office/drawing/2014/main" id="{BE34CB83-93D4-401F-823B-2E2299FBFCD1}"/>
                  </a:ext>
                </a:extLst>
              </p:cNvPr>
              <p:cNvSpPr/>
              <p:nvPr/>
            </p:nvSpPr>
            <p:spPr>
              <a:xfrm>
                <a:off x="3636765" y="3558454"/>
                <a:ext cx="40992" cy="50813"/>
              </a:xfrm>
              <a:custGeom>
                <a:avLst/>
                <a:gdLst/>
                <a:ahLst/>
                <a:cxnLst/>
                <a:rect l="l" t="t" r="r" b="b"/>
                <a:pathLst>
                  <a:path w="1561" h="1935" extrusionOk="0">
                    <a:moveTo>
                      <a:pt x="1197" y="1"/>
                    </a:moveTo>
                    <a:lnTo>
                      <a:pt x="1" y="1197"/>
                    </a:lnTo>
                    <a:cubicBezTo>
                      <a:pt x="87" y="1207"/>
                      <a:pt x="173" y="1245"/>
                      <a:pt x="240" y="1312"/>
                    </a:cubicBezTo>
                    <a:lnTo>
                      <a:pt x="623" y="1695"/>
                    </a:lnTo>
                    <a:cubicBezTo>
                      <a:pt x="690" y="1762"/>
                      <a:pt x="728" y="1848"/>
                      <a:pt x="747" y="1934"/>
                    </a:cubicBezTo>
                    <a:lnTo>
                      <a:pt x="1197" y="1484"/>
                    </a:lnTo>
                    <a:lnTo>
                      <a:pt x="1034" y="1312"/>
                    </a:lnTo>
                    <a:lnTo>
                      <a:pt x="1015" y="1312"/>
                    </a:lnTo>
                    <a:cubicBezTo>
                      <a:pt x="910" y="1216"/>
                      <a:pt x="910" y="1063"/>
                      <a:pt x="1015" y="968"/>
                    </a:cubicBezTo>
                    <a:lnTo>
                      <a:pt x="1561" y="412"/>
                    </a:lnTo>
                    <a:cubicBezTo>
                      <a:pt x="1427" y="288"/>
                      <a:pt x="1312" y="145"/>
                      <a:pt x="1197" y="1"/>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27;p69">
                <a:extLst>
                  <a:ext uri="{FF2B5EF4-FFF2-40B4-BE49-F238E27FC236}">
                    <a16:creationId xmlns:a16="http://schemas.microsoft.com/office/drawing/2014/main" id="{33A3B9E1-0E46-4EF1-8EF3-1CE77783A911}"/>
                  </a:ext>
                </a:extLst>
              </p:cNvPr>
              <p:cNvSpPr/>
              <p:nvPr/>
            </p:nvSpPr>
            <p:spPr>
              <a:xfrm>
                <a:off x="3632248" y="3380963"/>
                <a:ext cx="232480" cy="221897"/>
              </a:xfrm>
              <a:custGeom>
                <a:avLst/>
                <a:gdLst/>
                <a:ahLst/>
                <a:cxnLst/>
                <a:rect l="l" t="t" r="r" b="b"/>
                <a:pathLst>
                  <a:path w="8853" h="8450" extrusionOk="0">
                    <a:moveTo>
                      <a:pt x="4639" y="0"/>
                    </a:moveTo>
                    <a:cubicBezTo>
                      <a:pt x="3537" y="0"/>
                      <a:pt x="2454" y="430"/>
                      <a:pt x="1646" y="1238"/>
                    </a:cubicBezTo>
                    <a:cubicBezTo>
                      <a:pt x="0" y="2894"/>
                      <a:pt x="0" y="5564"/>
                      <a:pt x="1646" y="7210"/>
                    </a:cubicBezTo>
                    <a:cubicBezTo>
                      <a:pt x="2452" y="8022"/>
                      <a:pt x="3532" y="8450"/>
                      <a:pt x="4631" y="8450"/>
                    </a:cubicBezTo>
                    <a:cubicBezTo>
                      <a:pt x="5176" y="8450"/>
                      <a:pt x="5726" y="8344"/>
                      <a:pt x="6250" y="8128"/>
                    </a:cubicBezTo>
                    <a:cubicBezTo>
                      <a:pt x="7829" y="7478"/>
                      <a:pt x="8853" y="5937"/>
                      <a:pt x="8853" y="4224"/>
                    </a:cubicBezTo>
                    <a:cubicBezTo>
                      <a:pt x="8853" y="2520"/>
                      <a:pt x="7829" y="980"/>
                      <a:pt x="6250" y="319"/>
                    </a:cubicBezTo>
                    <a:cubicBezTo>
                      <a:pt x="5729" y="104"/>
                      <a:pt x="5182" y="0"/>
                      <a:pt x="4639"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28;p69">
                <a:extLst>
                  <a:ext uri="{FF2B5EF4-FFF2-40B4-BE49-F238E27FC236}">
                    <a16:creationId xmlns:a16="http://schemas.microsoft.com/office/drawing/2014/main" id="{7BE7F167-99AB-4545-8C73-B8A066DB5D5D}"/>
                  </a:ext>
                </a:extLst>
              </p:cNvPr>
              <p:cNvSpPr/>
              <p:nvPr/>
            </p:nvSpPr>
            <p:spPr>
              <a:xfrm>
                <a:off x="3627731" y="3381094"/>
                <a:ext cx="135738" cy="221792"/>
              </a:xfrm>
              <a:custGeom>
                <a:avLst/>
                <a:gdLst/>
                <a:ahLst/>
                <a:cxnLst/>
                <a:rect l="l" t="t" r="r" b="b"/>
                <a:pathLst>
                  <a:path w="5169" h="8446" extrusionOk="0">
                    <a:moveTo>
                      <a:pt x="4787" y="0"/>
                    </a:moveTo>
                    <a:cubicBezTo>
                      <a:pt x="2484" y="0"/>
                      <a:pt x="574" y="1869"/>
                      <a:pt x="574" y="4219"/>
                    </a:cubicBezTo>
                    <a:cubicBezTo>
                      <a:pt x="574" y="6574"/>
                      <a:pt x="2492" y="8445"/>
                      <a:pt x="4802" y="8445"/>
                    </a:cubicBezTo>
                    <a:cubicBezTo>
                      <a:pt x="4923" y="8445"/>
                      <a:pt x="5045" y="8440"/>
                      <a:pt x="5168" y="8430"/>
                    </a:cubicBezTo>
                    <a:cubicBezTo>
                      <a:pt x="4173" y="8344"/>
                      <a:pt x="3244" y="7913"/>
                      <a:pt x="2546" y="7205"/>
                    </a:cubicBezTo>
                    <a:cubicBezTo>
                      <a:pt x="0" y="4669"/>
                      <a:pt x="1589" y="314"/>
                      <a:pt x="5168" y="17"/>
                    </a:cubicBezTo>
                    <a:cubicBezTo>
                      <a:pt x="5040" y="6"/>
                      <a:pt x="4913" y="0"/>
                      <a:pt x="478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29;p69">
                <a:extLst>
                  <a:ext uri="{FF2B5EF4-FFF2-40B4-BE49-F238E27FC236}">
                    <a16:creationId xmlns:a16="http://schemas.microsoft.com/office/drawing/2014/main" id="{B94F0AE4-FFCB-4FBE-8DEC-2DEC76313457}"/>
                  </a:ext>
                </a:extLst>
              </p:cNvPr>
              <p:cNvSpPr/>
              <p:nvPr/>
            </p:nvSpPr>
            <p:spPr>
              <a:xfrm>
                <a:off x="3664154" y="3402050"/>
                <a:ext cx="188258" cy="179723"/>
              </a:xfrm>
              <a:custGeom>
                <a:avLst/>
                <a:gdLst/>
                <a:ahLst/>
                <a:cxnLst/>
                <a:rect l="l" t="t" r="r" b="b"/>
                <a:pathLst>
                  <a:path w="7169" h="6844" extrusionOk="0">
                    <a:moveTo>
                      <a:pt x="3443" y="0"/>
                    </a:moveTo>
                    <a:cubicBezTo>
                      <a:pt x="1686" y="0"/>
                      <a:pt x="1" y="1362"/>
                      <a:pt x="1" y="3421"/>
                    </a:cubicBezTo>
                    <a:cubicBezTo>
                      <a:pt x="1" y="4809"/>
                      <a:pt x="833" y="6053"/>
                      <a:pt x="2106" y="6579"/>
                    </a:cubicBezTo>
                    <a:cubicBezTo>
                      <a:pt x="2532" y="6757"/>
                      <a:pt x="2978" y="6843"/>
                      <a:pt x="3419" y="6843"/>
                    </a:cubicBezTo>
                    <a:cubicBezTo>
                      <a:pt x="4308" y="6843"/>
                      <a:pt x="5180" y="6494"/>
                      <a:pt x="5839" y="5842"/>
                    </a:cubicBezTo>
                    <a:cubicBezTo>
                      <a:pt x="7169" y="4502"/>
                      <a:pt x="7169" y="2339"/>
                      <a:pt x="5839" y="1009"/>
                    </a:cubicBezTo>
                    <a:cubicBezTo>
                      <a:pt x="5142" y="312"/>
                      <a:pt x="4284" y="0"/>
                      <a:pt x="3443"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30;p69">
                <a:extLst>
                  <a:ext uri="{FF2B5EF4-FFF2-40B4-BE49-F238E27FC236}">
                    <a16:creationId xmlns:a16="http://schemas.microsoft.com/office/drawing/2014/main" id="{5C5E31C9-5019-4A4F-83A9-A09962DA97CA}"/>
                  </a:ext>
                </a:extLst>
              </p:cNvPr>
              <p:cNvSpPr/>
              <p:nvPr/>
            </p:nvSpPr>
            <p:spPr>
              <a:xfrm>
                <a:off x="3656381" y="3402102"/>
                <a:ext cx="107088" cy="179540"/>
              </a:xfrm>
              <a:custGeom>
                <a:avLst/>
                <a:gdLst/>
                <a:ahLst/>
                <a:cxnLst/>
                <a:rect l="l" t="t" r="r" b="b"/>
                <a:pathLst>
                  <a:path w="4078" h="6837" extrusionOk="0">
                    <a:moveTo>
                      <a:pt x="3703" y="1"/>
                    </a:moveTo>
                    <a:cubicBezTo>
                      <a:pt x="1844" y="1"/>
                      <a:pt x="287" y="1516"/>
                      <a:pt x="287" y="3419"/>
                    </a:cubicBezTo>
                    <a:cubicBezTo>
                      <a:pt x="287" y="5330"/>
                      <a:pt x="1843" y="6837"/>
                      <a:pt x="3701" y="6837"/>
                    </a:cubicBezTo>
                    <a:cubicBezTo>
                      <a:pt x="3825" y="6837"/>
                      <a:pt x="3951" y="6830"/>
                      <a:pt x="4077" y="6816"/>
                    </a:cubicBezTo>
                    <a:cubicBezTo>
                      <a:pt x="3302" y="6740"/>
                      <a:pt x="2584" y="6395"/>
                      <a:pt x="2029" y="5840"/>
                    </a:cubicBezTo>
                    <a:cubicBezTo>
                      <a:pt x="0" y="3811"/>
                      <a:pt x="1225" y="328"/>
                      <a:pt x="4077" y="21"/>
                    </a:cubicBezTo>
                    <a:cubicBezTo>
                      <a:pt x="3951" y="8"/>
                      <a:pt x="3826" y="1"/>
                      <a:pt x="370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31;p69">
                <a:extLst>
                  <a:ext uri="{FF2B5EF4-FFF2-40B4-BE49-F238E27FC236}">
                    <a16:creationId xmlns:a16="http://schemas.microsoft.com/office/drawing/2014/main" id="{0B9100D6-505E-491A-8083-99F1583F11C6}"/>
                  </a:ext>
                </a:extLst>
              </p:cNvPr>
              <p:cNvSpPr/>
              <p:nvPr/>
            </p:nvSpPr>
            <p:spPr>
              <a:xfrm>
                <a:off x="3729252" y="3437579"/>
                <a:ext cx="49290" cy="49027"/>
              </a:xfrm>
              <a:custGeom>
                <a:avLst/>
                <a:gdLst/>
                <a:ahLst/>
                <a:cxnLst/>
                <a:rect l="l" t="t" r="r" b="b"/>
                <a:pathLst>
                  <a:path w="1877" h="1867" extrusionOk="0">
                    <a:moveTo>
                      <a:pt x="938" y="1"/>
                    </a:moveTo>
                    <a:cubicBezTo>
                      <a:pt x="422" y="1"/>
                      <a:pt x="0" y="422"/>
                      <a:pt x="0" y="939"/>
                    </a:cubicBezTo>
                    <a:cubicBezTo>
                      <a:pt x="0" y="1455"/>
                      <a:pt x="422" y="1867"/>
                      <a:pt x="938" y="1867"/>
                    </a:cubicBezTo>
                    <a:cubicBezTo>
                      <a:pt x="1455" y="1867"/>
                      <a:pt x="1876" y="1455"/>
                      <a:pt x="1876" y="939"/>
                    </a:cubicBezTo>
                    <a:cubicBezTo>
                      <a:pt x="1876" y="422"/>
                      <a:pt x="1455" y="1"/>
                      <a:pt x="938"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32;p69">
                <a:extLst>
                  <a:ext uri="{FF2B5EF4-FFF2-40B4-BE49-F238E27FC236}">
                    <a16:creationId xmlns:a16="http://schemas.microsoft.com/office/drawing/2014/main" id="{1D92F790-431A-44AC-AA1D-4C3850CDA271}"/>
                  </a:ext>
                </a:extLst>
              </p:cNvPr>
              <p:cNvSpPr/>
              <p:nvPr/>
            </p:nvSpPr>
            <p:spPr>
              <a:xfrm>
                <a:off x="3729252" y="3437658"/>
                <a:ext cx="34217" cy="49132"/>
              </a:xfrm>
              <a:custGeom>
                <a:avLst/>
                <a:gdLst/>
                <a:ahLst/>
                <a:cxnLst/>
                <a:rect l="l" t="t" r="r" b="b"/>
                <a:pathLst>
                  <a:path w="1303" h="1871" extrusionOk="0">
                    <a:moveTo>
                      <a:pt x="940" y="0"/>
                    </a:moveTo>
                    <a:cubicBezTo>
                      <a:pt x="446" y="0"/>
                      <a:pt x="0" y="397"/>
                      <a:pt x="0" y="936"/>
                    </a:cubicBezTo>
                    <a:cubicBezTo>
                      <a:pt x="0" y="1474"/>
                      <a:pt x="446" y="1871"/>
                      <a:pt x="940" y="1871"/>
                    </a:cubicBezTo>
                    <a:cubicBezTo>
                      <a:pt x="1059" y="1871"/>
                      <a:pt x="1182" y="1847"/>
                      <a:pt x="1302" y="1797"/>
                    </a:cubicBezTo>
                    <a:cubicBezTo>
                      <a:pt x="958" y="1644"/>
                      <a:pt x="737" y="1309"/>
                      <a:pt x="737" y="936"/>
                    </a:cubicBezTo>
                    <a:cubicBezTo>
                      <a:pt x="737" y="562"/>
                      <a:pt x="958" y="218"/>
                      <a:pt x="1302" y="74"/>
                    </a:cubicBezTo>
                    <a:cubicBezTo>
                      <a:pt x="1182" y="24"/>
                      <a:pt x="1059" y="0"/>
                      <a:pt x="94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33;p69">
                <a:extLst>
                  <a:ext uri="{FF2B5EF4-FFF2-40B4-BE49-F238E27FC236}">
                    <a16:creationId xmlns:a16="http://schemas.microsoft.com/office/drawing/2014/main" id="{652403E1-794E-4F52-ACEA-48B189DE3E89}"/>
                  </a:ext>
                </a:extLst>
              </p:cNvPr>
              <p:cNvSpPr/>
              <p:nvPr/>
            </p:nvSpPr>
            <p:spPr>
              <a:xfrm>
                <a:off x="3713680" y="3486581"/>
                <a:ext cx="80434" cy="51548"/>
              </a:xfrm>
              <a:custGeom>
                <a:avLst/>
                <a:gdLst/>
                <a:ahLst/>
                <a:cxnLst/>
                <a:rect l="l" t="t" r="r" b="b"/>
                <a:pathLst>
                  <a:path w="3063" h="1963" extrusionOk="0">
                    <a:moveTo>
                      <a:pt x="1005" y="1"/>
                    </a:moveTo>
                    <a:cubicBezTo>
                      <a:pt x="450" y="10"/>
                      <a:pt x="0" y="451"/>
                      <a:pt x="0" y="1006"/>
                    </a:cubicBezTo>
                    <a:lnTo>
                      <a:pt x="0" y="1790"/>
                    </a:lnTo>
                    <a:cubicBezTo>
                      <a:pt x="0" y="1886"/>
                      <a:pt x="77" y="1963"/>
                      <a:pt x="172" y="1963"/>
                    </a:cubicBezTo>
                    <a:lnTo>
                      <a:pt x="2890" y="1963"/>
                    </a:lnTo>
                    <a:cubicBezTo>
                      <a:pt x="2986" y="1963"/>
                      <a:pt x="3063" y="1886"/>
                      <a:pt x="3063" y="1790"/>
                    </a:cubicBezTo>
                    <a:lnTo>
                      <a:pt x="3063" y="1006"/>
                    </a:lnTo>
                    <a:cubicBezTo>
                      <a:pt x="3063" y="451"/>
                      <a:pt x="2613" y="10"/>
                      <a:pt x="205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34;p69">
                <a:extLst>
                  <a:ext uri="{FF2B5EF4-FFF2-40B4-BE49-F238E27FC236}">
                    <a16:creationId xmlns:a16="http://schemas.microsoft.com/office/drawing/2014/main" id="{DDC144A7-3A5A-45FC-B90E-D8AD7F76A9F0}"/>
                  </a:ext>
                </a:extLst>
              </p:cNvPr>
              <p:cNvSpPr/>
              <p:nvPr/>
            </p:nvSpPr>
            <p:spPr>
              <a:xfrm>
                <a:off x="3713680" y="3486581"/>
                <a:ext cx="45745" cy="51548"/>
              </a:xfrm>
              <a:custGeom>
                <a:avLst/>
                <a:gdLst/>
                <a:ahLst/>
                <a:cxnLst/>
                <a:rect l="l" t="t" r="r" b="b"/>
                <a:pathLst>
                  <a:path w="1742" h="1963" extrusionOk="0">
                    <a:moveTo>
                      <a:pt x="1005" y="1"/>
                    </a:moveTo>
                    <a:cubicBezTo>
                      <a:pt x="450" y="10"/>
                      <a:pt x="0" y="451"/>
                      <a:pt x="0" y="1006"/>
                    </a:cubicBezTo>
                    <a:lnTo>
                      <a:pt x="0" y="1790"/>
                    </a:lnTo>
                    <a:cubicBezTo>
                      <a:pt x="0" y="1886"/>
                      <a:pt x="77" y="1963"/>
                      <a:pt x="172" y="1963"/>
                    </a:cubicBezTo>
                    <a:lnTo>
                      <a:pt x="909" y="1963"/>
                    </a:lnTo>
                    <a:cubicBezTo>
                      <a:pt x="814" y="1963"/>
                      <a:pt x="737" y="1886"/>
                      <a:pt x="737" y="1790"/>
                    </a:cubicBezTo>
                    <a:lnTo>
                      <a:pt x="737" y="1006"/>
                    </a:lnTo>
                    <a:cubicBezTo>
                      <a:pt x="737" y="451"/>
                      <a:pt x="1187" y="10"/>
                      <a:pt x="174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35;p69">
                <a:extLst>
                  <a:ext uri="{FF2B5EF4-FFF2-40B4-BE49-F238E27FC236}">
                    <a16:creationId xmlns:a16="http://schemas.microsoft.com/office/drawing/2014/main" id="{18C7C733-737F-4710-9969-A45B7A725F69}"/>
                  </a:ext>
                </a:extLst>
              </p:cNvPr>
              <p:cNvSpPr/>
              <p:nvPr/>
            </p:nvSpPr>
            <p:spPr>
              <a:xfrm>
                <a:off x="3728990" y="3507274"/>
                <a:ext cx="9847" cy="30856"/>
              </a:xfrm>
              <a:custGeom>
                <a:avLst/>
                <a:gdLst/>
                <a:ahLst/>
                <a:cxnLst/>
                <a:rect l="l" t="t" r="r" b="b"/>
                <a:pathLst>
                  <a:path w="375" h="1175" extrusionOk="0">
                    <a:moveTo>
                      <a:pt x="188" y="0"/>
                    </a:moveTo>
                    <a:cubicBezTo>
                      <a:pt x="94" y="0"/>
                      <a:pt x="1" y="60"/>
                      <a:pt x="1" y="179"/>
                    </a:cubicBezTo>
                    <a:lnTo>
                      <a:pt x="1" y="1175"/>
                    </a:lnTo>
                    <a:lnTo>
                      <a:pt x="374" y="1175"/>
                    </a:lnTo>
                    <a:lnTo>
                      <a:pt x="374" y="179"/>
                    </a:lnTo>
                    <a:cubicBezTo>
                      <a:pt x="374" y="60"/>
                      <a:pt x="281" y="0"/>
                      <a:pt x="18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36;p69">
                <a:extLst>
                  <a:ext uri="{FF2B5EF4-FFF2-40B4-BE49-F238E27FC236}">
                    <a16:creationId xmlns:a16="http://schemas.microsoft.com/office/drawing/2014/main" id="{4E8DA4F5-067F-42A5-98DC-C5A75C938356}"/>
                  </a:ext>
                </a:extLst>
              </p:cNvPr>
              <p:cNvSpPr/>
              <p:nvPr/>
            </p:nvSpPr>
            <p:spPr>
              <a:xfrm>
                <a:off x="3768958" y="3507274"/>
                <a:ext cx="9821" cy="30856"/>
              </a:xfrm>
              <a:custGeom>
                <a:avLst/>
                <a:gdLst/>
                <a:ahLst/>
                <a:cxnLst/>
                <a:rect l="l" t="t" r="r" b="b"/>
                <a:pathLst>
                  <a:path w="374" h="1175" extrusionOk="0">
                    <a:moveTo>
                      <a:pt x="187" y="0"/>
                    </a:moveTo>
                    <a:cubicBezTo>
                      <a:pt x="94" y="0"/>
                      <a:pt x="1" y="60"/>
                      <a:pt x="1" y="179"/>
                    </a:cubicBezTo>
                    <a:lnTo>
                      <a:pt x="1" y="1175"/>
                    </a:lnTo>
                    <a:lnTo>
                      <a:pt x="374" y="1175"/>
                    </a:lnTo>
                    <a:lnTo>
                      <a:pt x="374" y="179"/>
                    </a:lnTo>
                    <a:cubicBezTo>
                      <a:pt x="374" y="60"/>
                      <a:pt x="281" y="0"/>
                      <a:pt x="1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37;p69">
                <a:extLst>
                  <a:ext uri="{FF2B5EF4-FFF2-40B4-BE49-F238E27FC236}">
                    <a16:creationId xmlns:a16="http://schemas.microsoft.com/office/drawing/2014/main" id="{F2C4B002-0DD2-467E-A53B-FF4CBB0FDD90}"/>
                  </a:ext>
                </a:extLst>
              </p:cNvPr>
              <p:cNvSpPr/>
              <p:nvPr/>
            </p:nvSpPr>
            <p:spPr>
              <a:xfrm>
                <a:off x="3544540" y="3586342"/>
                <a:ext cx="116384" cy="113890"/>
              </a:xfrm>
              <a:custGeom>
                <a:avLst/>
                <a:gdLst/>
                <a:ahLst/>
                <a:cxnLst/>
                <a:rect l="l" t="t" r="r" b="b"/>
                <a:pathLst>
                  <a:path w="4432" h="4337" extrusionOk="0">
                    <a:moveTo>
                      <a:pt x="3517" y="0"/>
                    </a:moveTo>
                    <a:cubicBezTo>
                      <a:pt x="3391" y="0"/>
                      <a:pt x="3265" y="48"/>
                      <a:pt x="3168" y="145"/>
                    </a:cubicBezTo>
                    <a:lnTo>
                      <a:pt x="192" y="3121"/>
                    </a:lnTo>
                    <a:cubicBezTo>
                      <a:pt x="0" y="3313"/>
                      <a:pt x="0" y="3619"/>
                      <a:pt x="192" y="3810"/>
                    </a:cubicBezTo>
                    <a:lnTo>
                      <a:pt x="575" y="4193"/>
                    </a:lnTo>
                    <a:cubicBezTo>
                      <a:pt x="670" y="4289"/>
                      <a:pt x="795" y="4337"/>
                      <a:pt x="919" y="4337"/>
                    </a:cubicBezTo>
                    <a:cubicBezTo>
                      <a:pt x="1043" y="4337"/>
                      <a:pt x="1168" y="4289"/>
                      <a:pt x="1264" y="4193"/>
                    </a:cubicBezTo>
                    <a:lnTo>
                      <a:pt x="4240" y="1207"/>
                    </a:lnTo>
                    <a:cubicBezTo>
                      <a:pt x="4431" y="1016"/>
                      <a:pt x="4431" y="709"/>
                      <a:pt x="4240" y="528"/>
                    </a:cubicBezTo>
                    <a:lnTo>
                      <a:pt x="3857" y="135"/>
                    </a:lnTo>
                    <a:cubicBezTo>
                      <a:pt x="3763" y="45"/>
                      <a:pt x="3640" y="0"/>
                      <a:pt x="351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38;p69">
                <a:extLst>
                  <a:ext uri="{FF2B5EF4-FFF2-40B4-BE49-F238E27FC236}">
                    <a16:creationId xmlns:a16="http://schemas.microsoft.com/office/drawing/2014/main" id="{5A91E610-E610-4D36-8D32-AD02DBEC9BAB}"/>
                  </a:ext>
                </a:extLst>
              </p:cNvPr>
              <p:cNvSpPr/>
              <p:nvPr/>
            </p:nvSpPr>
            <p:spPr>
              <a:xfrm>
                <a:off x="3544540" y="3586369"/>
                <a:ext cx="101810" cy="113863"/>
              </a:xfrm>
              <a:custGeom>
                <a:avLst/>
                <a:gdLst/>
                <a:ahLst/>
                <a:cxnLst/>
                <a:rect l="l" t="t" r="r" b="b"/>
                <a:pathLst>
                  <a:path w="3877" h="4336" extrusionOk="0">
                    <a:moveTo>
                      <a:pt x="3513" y="0"/>
                    </a:moveTo>
                    <a:cubicBezTo>
                      <a:pt x="3388" y="0"/>
                      <a:pt x="3264" y="48"/>
                      <a:pt x="3168" y="144"/>
                    </a:cubicBezTo>
                    <a:lnTo>
                      <a:pt x="192" y="3120"/>
                    </a:lnTo>
                    <a:cubicBezTo>
                      <a:pt x="0" y="3312"/>
                      <a:pt x="0" y="3618"/>
                      <a:pt x="192" y="3809"/>
                    </a:cubicBezTo>
                    <a:lnTo>
                      <a:pt x="575" y="4192"/>
                    </a:lnTo>
                    <a:cubicBezTo>
                      <a:pt x="670" y="4288"/>
                      <a:pt x="795" y="4336"/>
                      <a:pt x="919" y="4336"/>
                    </a:cubicBezTo>
                    <a:cubicBezTo>
                      <a:pt x="1043" y="4336"/>
                      <a:pt x="1168" y="4288"/>
                      <a:pt x="1264" y="4192"/>
                    </a:cubicBezTo>
                    <a:lnTo>
                      <a:pt x="1283" y="4163"/>
                    </a:lnTo>
                    <a:lnTo>
                      <a:pt x="919" y="3809"/>
                    </a:lnTo>
                    <a:cubicBezTo>
                      <a:pt x="728" y="3618"/>
                      <a:pt x="728" y="3312"/>
                      <a:pt x="919" y="3120"/>
                    </a:cubicBezTo>
                    <a:lnTo>
                      <a:pt x="3876" y="163"/>
                    </a:lnTo>
                    <a:lnTo>
                      <a:pt x="3857" y="144"/>
                    </a:lnTo>
                    <a:cubicBezTo>
                      <a:pt x="3761" y="48"/>
                      <a:pt x="3637" y="0"/>
                      <a:pt x="351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39;p69">
                <a:extLst>
                  <a:ext uri="{FF2B5EF4-FFF2-40B4-BE49-F238E27FC236}">
                    <a16:creationId xmlns:a16="http://schemas.microsoft.com/office/drawing/2014/main" id="{8F5BE153-0F4B-46B9-9287-41ADE00845BF}"/>
                  </a:ext>
                </a:extLst>
              </p:cNvPr>
              <p:cNvSpPr/>
              <p:nvPr/>
            </p:nvSpPr>
            <p:spPr>
              <a:xfrm>
                <a:off x="3618409" y="3586106"/>
                <a:ext cx="42515" cy="41491"/>
              </a:xfrm>
              <a:custGeom>
                <a:avLst/>
                <a:gdLst/>
                <a:ahLst/>
                <a:cxnLst/>
                <a:rect l="l" t="t" r="r" b="b"/>
                <a:pathLst>
                  <a:path w="1619" h="1580" extrusionOk="0">
                    <a:moveTo>
                      <a:pt x="700" y="1"/>
                    </a:moveTo>
                    <a:cubicBezTo>
                      <a:pt x="575" y="1"/>
                      <a:pt x="451" y="49"/>
                      <a:pt x="355" y="144"/>
                    </a:cubicBezTo>
                    <a:lnTo>
                      <a:pt x="1" y="508"/>
                    </a:lnTo>
                    <a:lnTo>
                      <a:pt x="1073" y="1580"/>
                    </a:lnTo>
                    <a:lnTo>
                      <a:pt x="1437" y="1226"/>
                    </a:lnTo>
                    <a:cubicBezTo>
                      <a:pt x="1618" y="1034"/>
                      <a:pt x="1618" y="728"/>
                      <a:pt x="1437" y="537"/>
                    </a:cubicBezTo>
                    <a:lnTo>
                      <a:pt x="1044" y="144"/>
                    </a:lnTo>
                    <a:cubicBezTo>
                      <a:pt x="948" y="49"/>
                      <a:pt x="824" y="1"/>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440;p69">
                <a:extLst>
                  <a:ext uri="{FF2B5EF4-FFF2-40B4-BE49-F238E27FC236}">
                    <a16:creationId xmlns:a16="http://schemas.microsoft.com/office/drawing/2014/main" id="{173AF6A2-0380-4D54-BA02-F905A67B319E}"/>
                  </a:ext>
                </a:extLst>
              </p:cNvPr>
              <p:cNvSpPr/>
              <p:nvPr/>
            </p:nvSpPr>
            <p:spPr>
              <a:xfrm>
                <a:off x="3618409" y="3586106"/>
                <a:ext cx="27941" cy="22899"/>
              </a:xfrm>
              <a:custGeom>
                <a:avLst/>
                <a:gdLst/>
                <a:ahLst/>
                <a:cxnLst/>
                <a:rect l="l" t="t" r="r" b="b"/>
                <a:pathLst>
                  <a:path w="1064" h="872" extrusionOk="0">
                    <a:moveTo>
                      <a:pt x="652" y="1"/>
                    </a:moveTo>
                    <a:lnTo>
                      <a:pt x="604" y="10"/>
                    </a:lnTo>
                    <a:cubicBezTo>
                      <a:pt x="508" y="29"/>
                      <a:pt x="422" y="77"/>
                      <a:pt x="355" y="144"/>
                    </a:cubicBezTo>
                    <a:lnTo>
                      <a:pt x="87" y="412"/>
                    </a:lnTo>
                    <a:lnTo>
                      <a:pt x="1" y="498"/>
                    </a:lnTo>
                    <a:lnTo>
                      <a:pt x="374" y="872"/>
                    </a:lnTo>
                    <a:lnTo>
                      <a:pt x="1063" y="173"/>
                    </a:lnTo>
                    <a:lnTo>
                      <a:pt x="1044" y="144"/>
                    </a:lnTo>
                    <a:lnTo>
                      <a:pt x="1015" y="116"/>
                    </a:lnTo>
                    <a:lnTo>
                      <a:pt x="996" y="106"/>
                    </a:lnTo>
                    <a:cubicBezTo>
                      <a:pt x="910" y="39"/>
                      <a:pt x="805" y="10"/>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0556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heel(1)">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RESOURCE</a:t>
            </a:r>
          </a:p>
        </p:txBody>
      </p:sp>
      <p:pic>
        <p:nvPicPr>
          <p:cNvPr id="4" name="Content Placeholder 3"/>
          <p:cNvPicPr>
            <a:picLocks noGrp="1" noChangeAspect="1"/>
          </p:cNvPicPr>
          <p:nvPr>
            <p:ph idx="4294967295"/>
          </p:nvPr>
        </p:nvPicPr>
        <p:blipFill>
          <a:blip r:embed="rId2" cstate="screen">
            <a:extLst>
              <a:ext uri="{28A0092B-C50C-407E-A947-70E740481C1C}">
                <a14:useLocalDpi xmlns:a14="http://schemas.microsoft.com/office/drawing/2010/main"/>
              </a:ext>
            </a:extLst>
          </a:blip>
          <a:srcRect/>
          <a:stretch>
            <a:fillRect/>
          </a:stretch>
        </p:blipFill>
        <p:spPr>
          <a:xfrm>
            <a:off x="1195387" y="862693"/>
            <a:ext cx="6753225" cy="3714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5" name="Group 4">
            <a:extLst>
              <a:ext uri="{FF2B5EF4-FFF2-40B4-BE49-F238E27FC236}">
                <a16:creationId xmlns:a16="http://schemas.microsoft.com/office/drawing/2014/main" id="{9C6C3578-A267-471E-86C6-81C9B31BE400}"/>
              </a:ext>
            </a:extLst>
          </p:cNvPr>
          <p:cNvGrpSpPr/>
          <p:nvPr/>
        </p:nvGrpSpPr>
        <p:grpSpPr>
          <a:xfrm>
            <a:off x="8099647" y="233357"/>
            <a:ext cx="868680" cy="868680"/>
            <a:chOff x="6124908" y="2597734"/>
            <a:chExt cx="868680" cy="868680"/>
          </a:xfrm>
        </p:grpSpPr>
        <p:sp>
          <p:nvSpPr>
            <p:cNvPr id="6" name="Google Shape;659;p43">
              <a:extLst>
                <a:ext uri="{FF2B5EF4-FFF2-40B4-BE49-F238E27FC236}">
                  <a16:creationId xmlns:a16="http://schemas.microsoft.com/office/drawing/2014/main" id="{E97C4356-B217-4F65-ACA5-C8DA9ADAD60F}"/>
                </a:ext>
              </a:extLst>
            </p:cNvPr>
            <p:cNvSpPr/>
            <p:nvPr/>
          </p:nvSpPr>
          <p:spPr>
            <a:xfrm>
              <a:off x="6124908" y="2597734"/>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grpSp>
          <p:nvGrpSpPr>
            <p:cNvPr id="7" name="Google Shape;8424;p69">
              <a:extLst>
                <a:ext uri="{FF2B5EF4-FFF2-40B4-BE49-F238E27FC236}">
                  <a16:creationId xmlns:a16="http://schemas.microsoft.com/office/drawing/2014/main" id="{00336A5B-9B72-4D0B-825D-B2B0B4E976DC}"/>
                </a:ext>
              </a:extLst>
            </p:cNvPr>
            <p:cNvGrpSpPr/>
            <p:nvPr/>
          </p:nvGrpSpPr>
          <p:grpSpPr>
            <a:xfrm>
              <a:off x="6345357" y="2793999"/>
              <a:ext cx="449837" cy="448546"/>
              <a:chOff x="3544540" y="3380963"/>
              <a:chExt cx="320188" cy="319269"/>
            </a:xfrm>
          </p:grpSpPr>
          <p:sp>
            <p:nvSpPr>
              <p:cNvPr id="8" name="Google Shape;8425;p69">
                <a:extLst>
                  <a:ext uri="{FF2B5EF4-FFF2-40B4-BE49-F238E27FC236}">
                    <a16:creationId xmlns:a16="http://schemas.microsoft.com/office/drawing/2014/main" id="{EFE7B4BA-6111-47BC-9510-32E342439FCF}"/>
                  </a:ext>
                </a:extLst>
              </p:cNvPr>
              <p:cNvSpPr/>
              <p:nvPr/>
            </p:nvSpPr>
            <p:spPr>
              <a:xfrm>
                <a:off x="3636528" y="3558218"/>
                <a:ext cx="51023" cy="51049"/>
              </a:xfrm>
              <a:custGeom>
                <a:avLst/>
                <a:gdLst/>
                <a:ahLst/>
                <a:cxnLst/>
                <a:rect l="l" t="t" r="r" b="b"/>
                <a:pathLst>
                  <a:path w="1943" h="1944" extrusionOk="0">
                    <a:moveTo>
                      <a:pt x="1196" y="0"/>
                    </a:moveTo>
                    <a:lnTo>
                      <a:pt x="0" y="1197"/>
                    </a:lnTo>
                    <a:cubicBezTo>
                      <a:pt x="86" y="1216"/>
                      <a:pt x="172" y="1254"/>
                      <a:pt x="239" y="1321"/>
                    </a:cubicBezTo>
                    <a:lnTo>
                      <a:pt x="622" y="1704"/>
                    </a:lnTo>
                    <a:cubicBezTo>
                      <a:pt x="689" y="1771"/>
                      <a:pt x="727" y="1857"/>
                      <a:pt x="747" y="1943"/>
                    </a:cubicBezTo>
                    <a:lnTo>
                      <a:pt x="1943" y="747"/>
                    </a:lnTo>
                    <a:cubicBezTo>
                      <a:pt x="1656" y="536"/>
                      <a:pt x="1407" y="287"/>
                      <a:pt x="119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26;p69">
                <a:extLst>
                  <a:ext uri="{FF2B5EF4-FFF2-40B4-BE49-F238E27FC236}">
                    <a16:creationId xmlns:a16="http://schemas.microsoft.com/office/drawing/2014/main" id="{CE8EBF4E-E11E-4538-BE5E-1406A81B1BD1}"/>
                  </a:ext>
                </a:extLst>
              </p:cNvPr>
              <p:cNvSpPr/>
              <p:nvPr/>
            </p:nvSpPr>
            <p:spPr>
              <a:xfrm>
                <a:off x="3636765" y="3558454"/>
                <a:ext cx="40992" cy="50813"/>
              </a:xfrm>
              <a:custGeom>
                <a:avLst/>
                <a:gdLst/>
                <a:ahLst/>
                <a:cxnLst/>
                <a:rect l="l" t="t" r="r" b="b"/>
                <a:pathLst>
                  <a:path w="1561" h="1935" extrusionOk="0">
                    <a:moveTo>
                      <a:pt x="1197" y="1"/>
                    </a:moveTo>
                    <a:lnTo>
                      <a:pt x="1" y="1197"/>
                    </a:lnTo>
                    <a:cubicBezTo>
                      <a:pt x="87" y="1207"/>
                      <a:pt x="173" y="1245"/>
                      <a:pt x="240" y="1312"/>
                    </a:cubicBezTo>
                    <a:lnTo>
                      <a:pt x="623" y="1695"/>
                    </a:lnTo>
                    <a:cubicBezTo>
                      <a:pt x="690" y="1762"/>
                      <a:pt x="728" y="1848"/>
                      <a:pt x="747" y="1934"/>
                    </a:cubicBezTo>
                    <a:lnTo>
                      <a:pt x="1197" y="1484"/>
                    </a:lnTo>
                    <a:lnTo>
                      <a:pt x="1034" y="1312"/>
                    </a:lnTo>
                    <a:lnTo>
                      <a:pt x="1015" y="1312"/>
                    </a:lnTo>
                    <a:cubicBezTo>
                      <a:pt x="910" y="1216"/>
                      <a:pt x="910" y="1063"/>
                      <a:pt x="1015" y="968"/>
                    </a:cubicBezTo>
                    <a:lnTo>
                      <a:pt x="1561" y="412"/>
                    </a:lnTo>
                    <a:cubicBezTo>
                      <a:pt x="1427" y="288"/>
                      <a:pt x="1312" y="145"/>
                      <a:pt x="1197" y="1"/>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27;p69">
                <a:extLst>
                  <a:ext uri="{FF2B5EF4-FFF2-40B4-BE49-F238E27FC236}">
                    <a16:creationId xmlns:a16="http://schemas.microsoft.com/office/drawing/2014/main" id="{DAA52204-BC66-4F6A-9315-4DE438A77550}"/>
                  </a:ext>
                </a:extLst>
              </p:cNvPr>
              <p:cNvSpPr/>
              <p:nvPr/>
            </p:nvSpPr>
            <p:spPr>
              <a:xfrm>
                <a:off x="3632248" y="3380963"/>
                <a:ext cx="232480" cy="221897"/>
              </a:xfrm>
              <a:custGeom>
                <a:avLst/>
                <a:gdLst/>
                <a:ahLst/>
                <a:cxnLst/>
                <a:rect l="l" t="t" r="r" b="b"/>
                <a:pathLst>
                  <a:path w="8853" h="8450" extrusionOk="0">
                    <a:moveTo>
                      <a:pt x="4639" y="0"/>
                    </a:moveTo>
                    <a:cubicBezTo>
                      <a:pt x="3537" y="0"/>
                      <a:pt x="2454" y="430"/>
                      <a:pt x="1646" y="1238"/>
                    </a:cubicBezTo>
                    <a:cubicBezTo>
                      <a:pt x="0" y="2894"/>
                      <a:pt x="0" y="5564"/>
                      <a:pt x="1646" y="7210"/>
                    </a:cubicBezTo>
                    <a:cubicBezTo>
                      <a:pt x="2452" y="8022"/>
                      <a:pt x="3532" y="8450"/>
                      <a:pt x="4631" y="8450"/>
                    </a:cubicBezTo>
                    <a:cubicBezTo>
                      <a:pt x="5176" y="8450"/>
                      <a:pt x="5726" y="8344"/>
                      <a:pt x="6250" y="8128"/>
                    </a:cubicBezTo>
                    <a:cubicBezTo>
                      <a:pt x="7829" y="7478"/>
                      <a:pt x="8853" y="5937"/>
                      <a:pt x="8853" y="4224"/>
                    </a:cubicBezTo>
                    <a:cubicBezTo>
                      <a:pt x="8853" y="2520"/>
                      <a:pt x="7829" y="980"/>
                      <a:pt x="6250" y="319"/>
                    </a:cubicBezTo>
                    <a:cubicBezTo>
                      <a:pt x="5729" y="104"/>
                      <a:pt x="5182" y="0"/>
                      <a:pt x="4639"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28;p69">
                <a:extLst>
                  <a:ext uri="{FF2B5EF4-FFF2-40B4-BE49-F238E27FC236}">
                    <a16:creationId xmlns:a16="http://schemas.microsoft.com/office/drawing/2014/main" id="{7CF4A746-4952-4800-9FF2-31F25FB8E86D}"/>
                  </a:ext>
                </a:extLst>
              </p:cNvPr>
              <p:cNvSpPr/>
              <p:nvPr/>
            </p:nvSpPr>
            <p:spPr>
              <a:xfrm>
                <a:off x="3627731" y="3381094"/>
                <a:ext cx="135738" cy="221792"/>
              </a:xfrm>
              <a:custGeom>
                <a:avLst/>
                <a:gdLst/>
                <a:ahLst/>
                <a:cxnLst/>
                <a:rect l="l" t="t" r="r" b="b"/>
                <a:pathLst>
                  <a:path w="5169" h="8446" extrusionOk="0">
                    <a:moveTo>
                      <a:pt x="4787" y="0"/>
                    </a:moveTo>
                    <a:cubicBezTo>
                      <a:pt x="2484" y="0"/>
                      <a:pt x="574" y="1869"/>
                      <a:pt x="574" y="4219"/>
                    </a:cubicBezTo>
                    <a:cubicBezTo>
                      <a:pt x="574" y="6574"/>
                      <a:pt x="2492" y="8445"/>
                      <a:pt x="4802" y="8445"/>
                    </a:cubicBezTo>
                    <a:cubicBezTo>
                      <a:pt x="4923" y="8445"/>
                      <a:pt x="5045" y="8440"/>
                      <a:pt x="5168" y="8430"/>
                    </a:cubicBezTo>
                    <a:cubicBezTo>
                      <a:pt x="4173" y="8344"/>
                      <a:pt x="3244" y="7913"/>
                      <a:pt x="2546" y="7205"/>
                    </a:cubicBezTo>
                    <a:cubicBezTo>
                      <a:pt x="0" y="4669"/>
                      <a:pt x="1589" y="314"/>
                      <a:pt x="5168" y="17"/>
                    </a:cubicBezTo>
                    <a:cubicBezTo>
                      <a:pt x="5040" y="6"/>
                      <a:pt x="4913" y="0"/>
                      <a:pt x="478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29;p69">
                <a:extLst>
                  <a:ext uri="{FF2B5EF4-FFF2-40B4-BE49-F238E27FC236}">
                    <a16:creationId xmlns:a16="http://schemas.microsoft.com/office/drawing/2014/main" id="{B2CFFB7D-7526-4A5A-B92E-F7814F8233C8}"/>
                  </a:ext>
                </a:extLst>
              </p:cNvPr>
              <p:cNvSpPr/>
              <p:nvPr/>
            </p:nvSpPr>
            <p:spPr>
              <a:xfrm>
                <a:off x="3664154" y="3402050"/>
                <a:ext cx="188258" cy="179723"/>
              </a:xfrm>
              <a:custGeom>
                <a:avLst/>
                <a:gdLst/>
                <a:ahLst/>
                <a:cxnLst/>
                <a:rect l="l" t="t" r="r" b="b"/>
                <a:pathLst>
                  <a:path w="7169" h="6844" extrusionOk="0">
                    <a:moveTo>
                      <a:pt x="3443" y="0"/>
                    </a:moveTo>
                    <a:cubicBezTo>
                      <a:pt x="1686" y="0"/>
                      <a:pt x="1" y="1362"/>
                      <a:pt x="1" y="3421"/>
                    </a:cubicBezTo>
                    <a:cubicBezTo>
                      <a:pt x="1" y="4809"/>
                      <a:pt x="833" y="6053"/>
                      <a:pt x="2106" y="6579"/>
                    </a:cubicBezTo>
                    <a:cubicBezTo>
                      <a:pt x="2532" y="6757"/>
                      <a:pt x="2978" y="6843"/>
                      <a:pt x="3419" y="6843"/>
                    </a:cubicBezTo>
                    <a:cubicBezTo>
                      <a:pt x="4308" y="6843"/>
                      <a:pt x="5180" y="6494"/>
                      <a:pt x="5839" y="5842"/>
                    </a:cubicBezTo>
                    <a:cubicBezTo>
                      <a:pt x="7169" y="4502"/>
                      <a:pt x="7169" y="2339"/>
                      <a:pt x="5839" y="1009"/>
                    </a:cubicBezTo>
                    <a:cubicBezTo>
                      <a:pt x="5142" y="312"/>
                      <a:pt x="4284" y="0"/>
                      <a:pt x="3443"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30;p69">
                <a:extLst>
                  <a:ext uri="{FF2B5EF4-FFF2-40B4-BE49-F238E27FC236}">
                    <a16:creationId xmlns:a16="http://schemas.microsoft.com/office/drawing/2014/main" id="{8F645A1D-B8A5-40DD-A070-D450B3A4A364}"/>
                  </a:ext>
                </a:extLst>
              </p:cNvPr>
              <p:cNvSpPr/>
              <p:nvPr/>
            </p:nvSpPr>
            <p:spPr>
              <a:xfrm>
                <a:off x="3656381" y="3402102"/>
                <a:ext cx="107088" cy="179540"/>
              </a:xfrm>
              <a:custGeom>
                <a:avLst/>
                <a:gdLst/>
                <a:ahLst/>
                <a:cxnLst/>
                <a:rect l="l" t="t" r="r" b="b"/>
                <a:pathLst>
                  <a:path w="4078" h="6837" extrusionOk="0">
                    <a:moveTo>
                      <a:pt x="3703" y="1"/>
                    </a:moveTo>
                    <a:cubicBezTo>
                      <a:pt x="1844" y="1"/>
                      <a:pt x="287" y="1516"/>
                      <a:pt x="287" y="3419"/>
                    </a:cubicBezTo>
                    <a:cubicBezTo>
                      <a:pt x="287" y="5330"/>
                      <a:pt x="1843" y="6837"/>
                      <a:pt x="3701" y="6837"/>
                    </a:cubicBezTo>
                    <a:cubicBezTo>
                      <a:pt x="3825" y="6837"/>
                      <a:pt x="3951" y="6830"/>
                      <a:pt x="4077" y="6816"/>
                    </a:cubicBezTo>
                    <a:cubicBezTo>
                      <a:pt x="3302" y="6740"/>
                      <a:pt x="2584" y="6395"/>
                      <a:pt x="2029" y="5840"/>
                    </a:cubicBezTo>
                    <a:cubicBezTo>
                      <a:pt x="0" y="3811"/>
                      <a:pt x="1225" y="328"/>
                      <a:pt x="4077" y="21"/>
                    </a:cubicBezTo>
                    <a:cubicBezTo>
                      <a:pt x="3951" y="8"/>
                      <a:pt x="3826" y="1"/>
                      <a:pt x="370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31;p69">
                <a:extLst>
                  <a:ext uri="{FF2B5EF4-FFF2-40B4-BE49-F238E27FC236}">
                    <a16:creationId xmlns:a16="http://schemas.microsoft.com/office/drawing/2014/main" id="{7DF20AFF-7650-4DB8-8341-5888F6284AA6}"/>
                  </a:ext>
                </a:extLst>
              </p:cNvPr>
              <p:cNvSpPr/>
              <p:nvPr/>
            </p:nvSpPr>
            <p:spPr>
              <a:xfrm>
                <a:off x="3729252" y="3437579"/>
                <a:ext cx="49290" cy="49027"/>
              </a:xfrm>
              <a:custGeom>
                <a:avLst/>
                <a:gdLst/>
                <a:ahLst/>
                <a:cxnLst/>
                <a:rect l="l" t="t" r="r" b="b"/>
                <a:pathLst>
                  <a:path w="1877" h="1867" extrusionOk="0">
                    <a:moveTo>
                      <a:pt x="938" y="1"/>
                    </a:moveTo>
                    <a:cubicBezTo>
                      <a:pt x="422" y="1"/>
                      <a:pt x="0" y="422"/>
                      <a:pt x="0" y="939"/>
                    </a:cubicBezTo>
                    <a:cubicBezTo>
                      <a:pt x="0" y="1455"/>
                      <a:pt x="422" y="1867"/>
                      <a:pt x="938" y="1867"/>
                    </a:cubicBezTo>
                    <a:cubicBezTo>
                      <a:pt x="1455" y="1867"/>
                      <a:pt x="1876" y="1455"/>
                      <a:pt x="1876" y="939"/>
                    </a:cubicBezTo>
                    <a:cubicBezTo>
                      <a:pt x="1876" y="422"/>
                      <a:pt x="1455" y="1"/>
                      <a:pt x="938"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32;p69">
                <a:extLst>
                  <a:ext uri="{FF2B5EF4-FFF2-40B4-BE49-F238E27FC236}">
                    <a16:creationId xmlns:a16="http://schemas.microsoft.com/office/drawing/2014/main" id="{6E5B2616-192C-49A5-A94F-7201757BC38B}"/>
                  </a:ext>
                </a:extLst>
              </p:cNvPr>
              <p:cNvSpPr/>
              <p:nvPr/>
            </p:nvSpPr>
            <p:spPr>
              <a:xfrm>
                <a:off x="3729252" y="3437658"/>
                <a:ext cx="34217" cy="49132"/>
              </a:xfrm>
              <a:custGeom>
                <a:avLst/>
                <a:gdLst/>
                <a:ahLst/>
                <a:cxnLst/>
                <a:rect l="l" t="t" r="r" b="b"/>
                <a:pathLst>
                  <a:path w="1303" h="1871" extrusionOk="0">
                    <a:moveTo>
                      <a:pt x="940" y="0"/>
                    </a:moveTo>
                    <a:cubicBezTo>
                      <a:pt x="446" y="0"/>
                      <a:pt x="0" y="397"/>
                      <a:pt x="0" y="936"/>
                    </a:cubicBezTo>
                    <a:cubicBezTo>
                      <a:pt x="0" y="1474"/>
                      <a:pt x="446" y="1871"/>
                      <a:pt x="940" y="1871"/>
                    </a:cubicBezTo>
                    <a:cubicBezTo>
                      <a:pt x="1059" y="1871"/>
                      <a:pt x="1182" y="1847"/>
                      <a:pt x="1302" y="1797"/>
                    </a:cubicBezTo>
                    <a:cubicBezTo>
                      <a:pt x="958" y="1644"/>
                      <a:pt x="737" y="1309"/>
                      <a:pt x="737" y="936"/>
                    </a:cubicBezTo>
                    <a:cubicBezTo>
                      <a:pt x="737" y="562"/>
                      <a:pt x="958" y="218"/>
                      <a:pt x="1302" y="74"/>
                    </a:cubicBezTo>
                    <a:cubicBezTo>
                      <a:pt x="1182" y="24"/>
                      <a:pt x="1059" y="0"/>
                      <a:pt x="94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33;p69">
                <a:extLst>
                  <a:ext uri="{FF2B5EF4-FFF2-40B4-BE49-F238E27FC236}">
                    <a16:creationId xmlns:a16="http://schemas.microsoft.com/office/drawing/2014/main" id="{6378BA1C-2ECF-400A-ADA0-250724E07A90}"/>
                  </a:ext>
                </a:extLst>
              </p:cNvPr>
              <p:cNvSpPr/>
              <p:nvPr/>
            </p:nvSpPr>
            <p:spPr>
              <a:xfrm>
                <a:off x="3713680" y="3486581"/>
                <a:ext cx="80434" cy="51548"/>
              </a:xfrm>
              <a:custGeom>
                <a:avLst/>
                <a:gdLst/>
                <a:ahLst/>
                <a:cxnLst/>
                <a:rect l="l" t="t" r="r" b="b"/>
                <a:pathLst>
                  <a:path w="3063" h="1963" extrusionOk="0">
                    <a:moveTo>
                      <a:pt x="1005" y="1"/>
                    </a:moveTo>
                    <a:cubicBezTo>
                      <a:pt x="450" y="10"/>
                      <a:pt x="0" y="451"/>
                      <a:pt x="0" y="1006"/>
                    </a:cubicBezTo>
                    <a:lnTo>
                      <a:pt x="0" y="1790"/>
                    </a:lnTo>
                    <a:cubicBezTo>
                      <a:pt x="0" y="1886"/>
                      <a:pt x="77" y="1963"/>
                      <a:pt x="172" y="1963"/>
                    </a:cubicBezTo>
                    <a:lnTo>
                      <a:pt x="2890" y="1963"/>
                    </a:lnTo>
                    <a:cubicBezTo>
                      <a:pt x="2986" y="1963"/>
                      <a:pt x="3063" y="1886"/>
                      <a:pt x="3063" y="1790"/>
                    </a:cubicBezTo>
                    <a:lnTo>
                      <a:pt x="3063" y="1006"/>
                    </a:lnTo>
                    <a:cubicBezTo>
                      <a:pt x="3063" y="451"/>
                      <a:pt x="2613" y="10"/>
                      <a:pt x="205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34;p69">
                <a:extLst>
                  <a:ext uri="{FF2B5EF4-FFF2-40B4-BE49-F238E27FC236}">
                    <a16:creationId xmlns:a16="http://schemas.microsoft.com/office/drawing/2014/main" id="{A1E07126-A3D8-42E9-81B0-6795004C59D3}"/>
                  </a:ext>
                </a:extLst>
              </p:cNvPr>
              <p:cNvSpPr/>
              <p:nvPr/>
            </p:nvSpPr>
            <p:spPr>
              <a:xfrm>
                <a:off x="3713680" y="3486581"/>
                <a:ext cx="45745" cy="51548"/>
              </a:xfrm>
              <a:custGeom>
                <a:avLst/>
                <a:gdLst/>
                <a:ahLst/>
                <a:cxnLst/>
                <a:rect l="l" t="t" r="r" b="b"/>
                <a:pathLst>
                  <a:path w="1742" h="1963" extrusionOk="0">
                    <a:moveTo>
                      <a:pt x="1005" y="1"/>
                    </a:moveTo>
                    <a:cubicBezTo>
                      <a:pt x="450" y="10"/>
                      <a:pt x="0" y="451"/>
                      <a:pt x="0" y="1006"/>
                    </a:cubicBezTo>
                    <a:lnTo>
                      <a:pt x="0" y="1790"/>
                    </a:lnTo>
                    <a:cubicBezTo>
                      <a:pt x="0" y="1886"/>
                      <a:pt x="77" y="1963"/>
                      <a:pt x="172" y="1963"/>
                    </a:cubicBezTo>
                    <a:lnTo>
                      <a:pt x="909" y="1963"/>
                    </a:lnTo>
                    <a:cubicBezTo>
                      <a:pt x="814" y="1963"/>
                      <a:pt x="737" y="1886"/>
                      <a:pt x="737" y="1790"/>
                    </a:cubicBezTo>
                    <a:lnTo>
                      <a:pt x="737" y="1006"/>
                    </a:lnTo>
                    <a:cubicBezTo>
                      <a:pt x="737" y="451"/>
                      <a:pt x="1187" y="10"/>
                      <a:pt x="174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35;p69">
                <a:extLst>
                  <a:ext uri="{FF2B5EF4-FFF2-40B4-BE49-F238E27FC236}">
                    <a16:creationId xmlns:a16="http://schemas.microsoft.com/office/drawing/2014/main" id="{0F66B65F-9B75-4EEC-A109-58389F2349FE}"/>
                  </a:ext>
                </a:extLst>
              </p:cNvPr>
              <p:cNvSpPr/>
              <p:nvPr/>
            </p:nvSpPr>
            <p:spPr>
              <a:xfrm>
                <a:off x="3728990" y="3507274"/>
                <a:ext cx="9847" cy="30856"/>
              </a:xfrm>
              <a:custGeom>
                <a:avLst/>
                <a:gdLst/>
                <a:ahLst/>
                <a:cxnLst/>
                <a:rect l="l" t="t" r="r" b="b"/>
                <a:pathLst>
                  <a:path w="375" h="1175" extrusionOk="0">
                    <a:moveTo>
                      <a:pt x="188" y="0"/>
                    </a:moveTo>
                    <a:cubicBezTo>
                      <a:pt x="94" y="0"/>
                      <a:pt x="1" y="60"/>
                      <a:pt x="1" y="179"/>
                    </a:cubicBezTo>
                    <a:lnTo>
                      <a:pt x="1" y="1175"/>
                    </a:lnTo>
                    <a:lnTo>
                      <a:pt x="374" y="1175"/>
                    </a:lnTo>
                    <a:lnTo>
                      <a:pt x="374" y="179"/>
                    </a:lnTo>
                    <a:cubicBezTo>
                      <a:pt x="374" y="60"/>
                      <a:pt x="281" y="0"/>
                      <a:pt x="18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36;p69">
                <a:extLst>
                  <a:ext uri="{FF2B5EF4-FFF2-40B4-BE49-F238E27FC236}">
                    <a16:creationId xmlns:a16="http://schemas.microsoft.com/office/drawing/2014/main" id="{8096C305-4FEF-4AF2-A39F-9569D00F04D6}"/>
                  </a:ext>
                </a:extLst>
              </p:cNvPr>
              <p:cNvSpPr/>
              <p:nvPr/>
            </p:nvSpPr>
            <p:spPr>
              <a:xfrm>
                <a:off x="3768958" y="3507274"/>
                <a:ext cx="9821" cy="30856"/>
              </a:xfrm>
              <a:custGeom>
                <a:avLst/>
                <a:gdLst/>
                <a:ahLst/>
                <a:cxnLst/>
                <a:rect l="l" t="t" r="r" b="b"/>
                <a:pathLst>
                  <a:path w="374" h="1175" extrusionOk="0">
                    <a:moveTo>
                      <a:pt x="187" y="0"/>
                    </a:moveTo>
                    <a:cubicBezTo>
                      <a:pt x="94" y="0"/>
                      <a:pt x="1" y="60"/>
                      <a:pt x="1" y="179"/>
                    </a:cubicBezTo>
                    <a:lnTo>
                      <a:pt x="1" y="1175"/>
                    </a:lnTo>
                    <a:lnTo>
                      <a:pt x="374" y="1175"/>
                    </a:lnTo>
                    <a:lnTo>
                      <a:pt x="374" y="179"/>
                    </a:lnTo>
                    <a:cubicBezTo>
                      <a:pt x="374" y="60"/>
                      <a:pt x="281" y="0"/>
                      <a:pt x="1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37;p69">
                <a:extLst>
                  <a:ext uri="{FF2B5EF4-FFF2-40B4-BE49-F238E27FC236}">
                    <a16:creationId xmlns:a16="http://schemas.microsoft.com/office/drawing/2014/main" id="{76EA5B77-3773-4C5E-B921-7DA8AC1385DD}"/>
                  </a:ext>
                </a:extLst>
              </p:cNvPr>
              <p:cNvSpPr/>
              <p:nvPr/>
            </p:nvSpPr>
            <p:spPr>
              <a:xfrm>
                <a:off x="3544540" y="3586342"/>
                <a:ext cx="116384" cy="113890"/>
              </a:xfrm>
              <a:custGeom>
                <a:avLst/>
                <a:gdLst/>
                <a:ahLst/>
                <a:cxnLst/>
                <a:rect l="l" t="t" r="r" b="b"/>
                <a:pathLst>
                  <a:path w="4432" h="4337" extrusionOk="0">
                    <a:moveTo>
                      <a:pt x="3517" y="0"/>
                    </a:moveTo>
                    <a:cubicBezTo>
                      <a:pt x="3391" y="0"/>
                      <a:pt x="3265" y="48"/>
                      <a:pt x="3168" y="145"/>
                    </a:cubicBezTo>
                    <a:lnTo>
                      <a:pt x="192" y="3121"/>
                    </a:lnTo>
                    <a:cubicBezTo>
                      <a:pt x="0" y="3313"/>
                      <a:pt x="0" y="3619"/>
                      <a:pt x="192" y="3810"/>
                    </a:cubicBezTo>
                    <a:lnTo>
                      <a:pt x="575" y="4193"/>
                    </a:lnTo>
                    <a:cubicBezTo>
                      <a:pt x="670" y="4289"/>
                      <a:pt x="795" y="4337"/>
                      <a:pt x="919" y="4337"/>
                    </a:cubicBezTo>
                    <a:cubicBezTo>
                      <a:pt x="1043" y="4337"/>
                      <a:pt x="1168" y="4289"/>
                      <a:pt x="1264" y="4193"/>
                    </a:cubicBezTo>
                    <a:lnTo>
                      <a:pt x="4240" y="1207"/>
                    </a:lnTo>
                    <a:cubicBezTo>
                      <a:pt x="4431" y="1016"/>
                      <a:pt x="4431" y="709"/>
                      <a:pt x="4240" y="528"/>
                    </a:cubicBezTo>
                    <a:lnTo>
                      <a:pt x="3857" y="135"/>
                    </a:lnTo>
                    <a:cubicBezTo>
                      <a:pt x="3763" y="45"/>
                      <a:pt x="3640" y="0"/>
                      <a:pt x="351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38;p69">
                <a:extLst>
                  <a:ext uri="{FF2B5EF4-FFF2-40B4-BE49-F238E27FC236}">
                    <a16:creationId xmlns:a16="http://schemas.microsoft.com/office/drawing/2014/main" id="{C3FAF043-4B73-4AF1-8A35-E000FDB3C66E}"/>
                  </a:ext>
                </a:extLst>
              </p:cNvPr>
              <p:cNvSpPr/>
              <p:nvPr/>
            </p:nvSpPr>
            <p:spPr>
              <a:xfrm>
                <a:off x="3544540" y="3586369"/>
                <a:ext cx="101810" cy="113863"/>
              </a:xfrm>
              <a:custGeom>
                <a:avLst/>
                <a:gdLst/>
                <a:ahLst/>
                <a:cxnLst/>
                <a:rect l="l" t="t" r="r" b="b"/>
                <a:pathLst>
                  <a:path w="3877" h="4336" extrusionOk="0">
                    <a:moveTo>
                      <a:pt x="3513" y="0"/>
                    </a:moveTo>
                    <a:cubicBezTo>
                      <a:pt x="3388" y="0"/>
                      <a:pt x="3264" y="48"/>
                      <a:pt x="3168" y="144"/>
                    </a:cubicBezTo>
                    <a:lnTo>
                      <a:pt x="192" y="3120"/>
                    </a:lnTo>
                    <a:cubicBezTo>
                      <a:pt x="0" y="3312"/>
                      <a:pt x="0" y="3618"/>
                      <a:pt x="192" y="3809"/>
                    </a:cubicBezTo>
                    <a:lnTo>
                      <a:pt x="575" y="4192"/>
                    </a:lnTo>
                    <a:cubicBezTo>
                      <a:pt x="670" y="4288"/>
                      <a:pt x="795" y="4336"/>
                      <a:pt x="919" y="4336"/>
                    </a:cubicBezTo>
                    <a:cubicBezTo>
                      <a:pt x="1043" y="4336"/>
                      <a:pt x="1168" y="4288"/>
                      <a:pt x="1264" y="4192"/>
                    </a:cubicBezTo>
                    <a:lnTo>
                      <a:pt x="1283" y="4163"/>
                    </a:lnTo>
                    <a:lnTo>
                      <a:pt x="919" y="3809"/>
                    </a:lnTo>
                    <a:cubicBezTo>
                      <a:pt x="728" y="3618"/>
                      <a:pt x="728" y="3312"/>
                      <a:pt x="919" y="3120"/>
                    </a:cubicBezTo>
                    <a:lnTo>
                      <a:pt x="3876" y="163"/>
                    </a:lnTo>
                    <a:lnTo>
                      <a:pt x="3857" y="144"/>
                    </a:lnTo>
                    <a:cubicBezTo>
                      <a:pt x="3761" y="48"/>
                      <a:pt x="3637" y="0"/>
                      <a:pt x="351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39;p69">
                <a:extLst>
                  <a:ext uri="{FF2B5EF4-FFF2-40B4-BE49-F238E27FC236}">
                    <a16:creationId xmlns:a16="http://schemas.microsoft.com/office/drawing/2014/main" id="{214C5A53-F4F1-4D19-B72D-23089F0EB196}"/>
                  </a:ext>
                </a:extLst>
              </p:cNvPr>
              <p:cNvSpPr/>
              <p:nvPr/>
            </p:nvSpPr>
            <p:spPr>
              <a:xfrm>
                <a:off x="3618409" y="3586106"/>
                <a:ext cx="42515" cy="41491"/>
              </a:xfrm>
              <a:custGeom>
                <a:avLst/>
                <a:gdLst/>
                <a:ahLst/>
                <a:cxnLst/>
                <a:rect l="l" t="t" r="r" b="b"/>
                <a:pathLst>
                  <a:path w="1619" h="1580" extrusionOk="0">
                    <a:moveTo>
                      <a:pt x="700" y="1"/>
                    </a:moveTo>
                    <a:cubicBezTo>
                      <a:pt x="575" y="1"/>
                      <a:pt x="451" y="49"/>
                      <a:pt x="355" y="144"/>
                    </a:cubicBezTo>
                    <a:lnTo>
                      <a:pt x="1" y="508"/>
                    </a:lnTo>
                    <a:lnTo>
                      <a:pt x="1073" y="1580"/>
                    </a:lnTo>
                    <a:lnTo>
                      <a:pt x="1437" y="1226"/>
                    </a:lnTo>
                    <a:cubicBezTo>
                      <a:pt x="1618" y="1034"/>
                      <a:pt x="1618" y="728"/>
                      <a:pt x="1437" y="537"/>
                    </a:cubicBezTo>
                    <a:lnTo>
                      <a:pt x="1044" y="144"/>
                    </a:lnTo>
                    <a:cubicBezTo>
                      <a:pt x="948" y="49"/>
                      <a:pt x="824" y="1"/>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40;p69">
                <a:extLst>
                  <a:ext uri="{FF2B5EF4-FFF2-40B4-BE49-F238E27FC236}">
                    <a16:creationId xmlns:a16="http://schemas.microsoft.com/office/drawing/2014/main" id="{2BB638C7-C47C-4295-8577-827B59E3C815}"/>
                  </a:ext>
                </a:extLst>
              </p:cNvPr>
              <p:cNvSpPr/>
              <p:nvPr/>
            </p:nvSpPr>
            <p:spPr>
              <a:xfrm>
                <a:off x="3618409" y="3586106"/>
                <a:ext cx="27941" cy="22899"/>
              </a:xfrm>
              <a:custGeom>
                <a:avLst/>
                <a:gdLst/>
                <a:ahLst/>
                <a:cxnLst/>
                <a:rect l="l" t="t" r="r" b="b"/>
                <a:pathLst>
                  <a:path w="1064" h="872" extrusionOk="0">
                    <a:moveTo>
                      <a:pt x="652" y="1"/>
                    </a:moveTo>
                    <a:lnTo>
                      <a:pt x="604" y="10"/>
                    </a:lnTo>
                    <a:cubicBezTo>
                      <a:pt x="508" y="29"/>
                      <a:pt x="422" y="77"/>
                      <a:pt x="355" y="144"/>
                    </a:cubicBezTo>
                    <a:lnTo>
                      <a:pt x="87" y="412"/>
                    </a:lnTo>
                    <a:lnTo>
                      <a:pt x="1" y="498"/>
                    </a:lnTo>
                    <a:lnTo>
                      <a:pt x="374" y="872"/>
                    </a:lnTo>
                    <a:lnTo>
                      <a:pt x="1063" y="173"/>
                    </a:lnTo>
                    <a:lnTo>
                      <a:pt x="1044" y="144"/>
                    </a:lnTo>
                    <a:lnTo>
                      <a:pt x="1015" y="116"/>
                    </a:lnTo>
                    <a:lnTo>
                      <a:pt x="996" y="106"/>
                    </a:lnTo>
                    <a:cubicBezTo>
                      <a:pt x="910" y="39"/>
                      <a:pt x="805" y="10"/>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3142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3338E01-5964-499E-A756-27C8DBA440CB}"/>
              </a:ext>
            </a:extLst>
          </p:cNvPr>
          <p:cNvSpPr/>
          <p:nvPr/>
        </p:nvSpPr>
        <p:spPr>
          <a:xfrm>
            <a:off x="1430986" y="862249"/>
            <a:ext cx="6997419" cy="4086824"/>
          </a:xfrm>
          <a:prstGeom prst="roundRect">
            <a:avLst/>
          </a:prstGeom>
          <a:gradFill flip="none" rotWithShape="1">
            <a:gsLst>
              <a:gs pos="0">
                <a:schemeClr val="accent2"/>
              </a:gs>
              <a:gs pos="82000">
                <a:schemeClr val="accent1"/>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2805" y="236294"/>
            <a:ext cx="8145600" cy="634200"/>
          </a:xfrm>
          <a:noFill/>
        </p:spPr>
        <p:txBody>
          <a:bodyPr/>
          <a:lstStyle/>
          <a:p>
            <a:r>
              <a:rPr lang="en-US" sz="3300" dirty="0"/>
              <a:t>INTERACTIVE MAP OF CORE FEATURES</a:t>
            </a:r>
          </a:p>
        </p:txBody>
      </p:sp>
      <p:pic>
        <p:nvPicPr>
          <p:cNvPr id="4" name="Content Placeholder 3"/>
          <p:cNvPicPr>
            <a:picLocks noGrp="1" noChangeAspect="1"/>
          </p:cNvPicPr>
          <p:nvPr>
            <p:ph idx="4294967295"/>
          </p:nvPr>
        </p:nvPicPr>
        <p:blipFill>
          <a:blip r:embed="rId2" cstate="screen">
            <a:extLst>
              <a:ext uri="{28A0092B-C50C-407E-A947-70E740481C1C}">
                <a14:useLocalDpi xmlns:a14="http://schemas.microsoft.com/office/drawing/2010/main"/>
              </a:ext>
            </a:extLst>
          </a:blip>
          <a:srcRect t="12287" b="12287"/>
          <a:stretch>
            <a:fillRect/>
          </a:stretch>
        </p:blipFill>
        <p:spPr>
          <a:xfrm>
            <a:off x="1309153" y="933330"/>
            <a:ext cx="7086600" cy="3897313"/>
          </a:xfrm>
        </p:spPr>
      </p:pic>
      <p:grpSp>
        <p:nvGrpSpPr>
          <p:cNvPr id="6" name="Group 5">
            <a:extLst>
              <a:ext uri="{FF2B5EF4-FFF2-40B4-BE49-F238E27FC236}">
                <a16:creationId xmlns:a16="http://schemas.microsoft.com/office/drawing/2014/main" id="{0295C2B4-4799-4B7F-8A07-158D7A752C4C}"/>
              </a:ext>
            </a:extLst>
          </p:cNvPr>
          <p:cNvGrpSpPr/>
          <p:nvPr/>
        </p:nvGrpSpPr>
        <p:grpSpPr>
          <a:xfrm>
            <a:off x="8115897" y="119054"/>
            <a:ext cx="868680" cy="868680"/>
            <a:chOff x="6124908" y="2597734"/>
            <a:chExt cx="868680" cy="868680"/>
          </a:xfrm>
        </p:grpSpPr>
        <p:sp>
          <p:nvSpPr>
            <p:cNvPr id="7" name="Google Shape;659;p43">
              <a:extLst>
                <a:ext uri="{FF2B5EF4-FFF2-40B4-BE49-F238E27FC236}">
                  <a16:creationId xmlns:a16="http://schemas.microsoft.com/office/drawing/2014/main" id="{189381FF-38CD-4BFA-9611-B52A63D313EB}"/>
                </a:ext>
              </a:extLst>
            </p:cNvPr>
            <p:cNvSpPr/>
            <p:nvPr/>
          </p:nvSpPr>
          <p:spPr>
            <a:xfrm>
              <a:off x="6124908" y="2597734"/>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grpSp>
          <p:nvGrpSpPr>
            <p:cNvPr id="8" name="Google Shape;8424;p69">
              <a:extLst>
                <a:ext uri="{FF2B5EF4-FFF2-40B4-BE49-F238E27FC236}">
                  <a16:creationId xmlns:a16="http://schemas.microsoft.com/office/drawing/2014/main" id="{133BE5CF-7FA0-4D9B-882C-95C2155B683D}"/>
                </a:ext>
              </a:extLst>
            </p:cNvPr>
            <p:cNvGrpSpPr/>
            <p:nvPr/>
          </p:nvGrpSpPr>
          <p:grpSpPr>
            <a:xfrm>
              <a:off x="6345357" y="2793999"/>
              <a:ext cx="449837" cy="448546"/>
              <a:chOff x="3544540" y="3380963"/>
              <a:chExt cx="320188" cy="319269"/>
            </a:xfrm>
          </p:grpSpPr>
          <p:sp>
            <p:nvSpPr>
              <p:cNvPr id="9" name="Google Shape;8425;p69">
                <a:extLst>
                  <a:ext uri="{FF2B5EF4-FFF2-40B4-BE49-F238E27FC236}">
                    <a16:creationId xmlns:a16="http://schemas.microsoft.com/office/drawing/2014/main" id="{68433A91-5710-4910-8C9B-2BBBBED8D15B}"/>
                  </a:ext>
                </a:extLst>
              </p:cNvPr>
              <p:cNvSpPr/>
              <p:nvPr/>
            </p:nvSpPr>
            <p:spPr>
              <a:xfrm>
                <a:off x="3636528" y="3558218"/>
                <a:ext cx="51023" cy="51049"/>
              </a:xfrm>
              <a:custGeom>
                <a:avLst/>
                <a:gdLst/>
                <a:ahLst/>
                <a:cxnLst/>
                <a:rect l="l" t="t" r="r" b="b"/>
                <a:pathLst>
                  <a:path w="1943" h="1944" extrusionOk="0">
                    <a:moveTo>
                      <a:pt x="1196" y="0"/>
                    </a:moveTo>
                    <a:lnTo>
                      <a:pt x="0" y="1197"/>
                    </a:lnTo>
                    <a:cubicBezTo>
                      <a:pt x="86" y="1216"/>
                      <a:pt x="172" y="1254"/>
                      <a:pt x="239" y="1321"/>
                    </a:cubicBezTo>
                    <a:lnTo>
                      <a:pt x="622" y="1704"/>
                    </a:lnTo>
                    <a:cubicBezTo>
                      <a:pt x="689" y="1771"/>
                      <a:pt x="727" y="1857"/>
                      <a:pt x="747" y="1943"/>
                    </a:cubicBezTo>
                    <a:lnTo>
                      <a:pt x="1943" y="747"/>
                    </a:lnTo>
                    <a:cubicBezTo>
                      <a:pt x="1656" y="536"/>
                      <a:pt x="1407" y="287"/>
                      <a:pt x="119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26;p69">
                <a:extLst>
                  <a:ext uri="{FF2B5EF4-FFF2-40B4-BE49-F238E27FC236}">
                    <a16:creationId xmlns:a16="http://schemas.microsoft.com/office/drawing/2014/main" id="{40B74EB1-A2C5-47F1-96A7-8DC3BB4975BE}"/>
                  </a:ext>
                </a:extLst>
              </p:cNvPr>
              <p:cNvSpPr/>
              <p:nvPr/>
            </p:nvSpPr>
            <p:spPr>
              <a:xfrm>
                <a:off x="3636765" y="3558454"/>
                <a:ext cx="40992" cy="50813"/>
              </a:xfrm>
              <a:custGeom>
                <a:avLst/>
                <a:gdLst/>
                <a:ahLst/>
                <a:cxnLst/>
                <a:rect l="l" t="t" r="r" b="b"/>
                <a:pathLst>
                  <a:path w="1561" h="1935" extrusionOk="0">
                    <a:moveTo>
                      <a:pt x="1197" y="1"/>
                    </a:moveTo>
                    <a:lnTo>
                      <a:pt x="1" y="1197"/>
                    </a:lnTo>
                    <a:cubicBezTo>
                      <a:pt x="87" y="1207"/>
                      <a:pt x="173" y="1245"/>
                      <a:pt x="240" y="1312"/>
                    </a:cubicBezTo>
                    <a:lnTo>
                      <a:pt x="623" y="1695"/>
                    </a:lnTo>
                    <a:cubicBezTo>
                      <a:pt x="690" y="1762"/>
                      <a:pt x="728" y="1848"/>
                      <a:pt x="747" y="1934"/>
                    </a:cubicBezTo>
                    <a:lnTo>
                      <a:pt x="1197" y="1484"/>
                    </a:lnTo>
                    <a:lnTo>
                      <a:pt x="1034" y="1312"/>
                    </a:lnTo>
                    <a:lnTo>
                      <a:pt x="1015" y="1312"/>
                    </a:lnTo>
                    <a:cubicBezTo>
                      <a:pt x="910" y="1216"/>
                      <a:pt x="910" y="1063"/>
                      <a:pt x="1015" y="968"/>
                    </a:cubicBezTo>
                    <a:lnTo>
                      <a:pt x="1561" y="412"/>
                    </a:lnTo>
                    <a:cubicBezTo>
                      <a:pt x="1427" y="288"/>
                      <a:pt x="1312" y="145"/>
                      <a:pt x="1197" y="1"/>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27;p69">
                <a:extLst>
                  <a:ext uri="{FF2B5EF4-FFF2-40B4-BE49-F238E27FC236}">
                    <a16:creationId xmlns:a16="http://schemas.microsoft.com/office/drawing/2014/main" id="{AFA7B31D-CC60-425F-9FED-8376E8C0A9AB}"/>
                  </a:ext>
                </a:extLst>
              </p:cNvPr>
              <p:cNvSpPr/>
              <p:nvPr/>
            </p:nvSpPr>
            <p:spPr>
              <a:xfrm>
                <a:off x="3632248" y="3380963"/>
                <a:ext cx="232480" cy="221897"/>
              </a:xfrm>
              <a:custGeom>
                <a:avLst/>
                <a:gdLst/>
                <a:ahLst/>
                <a:cxnLst/>
                <a:rect l="l" t="t" r="r" b="b"/>
                <a:pathLst>
                  <a:path w="8853" h="8450" extrusionOk="0">
                    <a:moveTo>
                      <a:pt x="4639" y="0"/>
                    </a:moveTo>
                    <a:cubicBezTo>
                      <a:pt x="3537" y="0"/>
                      <a:pt x="2454" y="430"/>
                      <a:pt x="1646" y="1238"/>
                    </a:cubicBezTo>
                    <a:cubicBezTo>
                      <a:pt x="0" y="2894"/>
                      <a:pt x="0" y="5564"/>
                      <a:pt x="1646" y="7210"/>
                    </a:cubicBezTo>
                    <a:cubicBezTo>
                      <a:pt x="2452" y="8022"/>
                      <a:pt x="3532" y="8450"/>
                      <a:pt x="4631" y="8450"/>
                    </a:cubicBezTo>
                    <a:cubicBezTo>
                      <a:pt x="5176" y="8450"/>
                      <a:pt x="5726" y="8344"/>
                      <a:pt x="6250" y="8128"/>
                    </a:cubicBezTo>
                    <a:cubicBezTo>
                      <a:pt x="7829" y="7478"/>
                      <a:pt x="8853" y="5937"/>
                      <a:pt x="8853" y="4224"/>
                    </a:cubicBezTo>
                    <a:cubicBezTo>
                      <a:pt x="8853" y="2520"/>
                      <a:pt x="7829" y="980"/>
                      <a:pt x="6250" y="319"/>
                    </a:cubicBezTo>
                    <a:cubicBezTo>
                      <a:pt x="5729" y="104"/>
                      <a:pt x="5182" y="0"/>
                      <a:pt x="4639"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28;p69">
                <a:extLst>
                  <a:ext uri="{FF2B5EF4-FFF2-40B4-BE49-F238E27FC236}">
                    <a16:creationId xmlns:a16="http://schemas.microsoft.com/office/drawing/2014/main" id="{A7DCB2DF-0A5F-47AD-AC4F-AABCB6770A7D}"/>
                  </a:ext>
                </a:extLst>
              </p:cNvPr>
              <p:cNvSpPr/>
              <p:nvPr/>
            </p:nvSpPr>
            <p:spPr>
              <a:xfrm>
                <a:off x="3627731" y="3381094"/>
                <a:ext cx="135738" cy="221792"/>
              </a:xfrm>
              <a:custGeom>
                <a:avLst/>
                <a:gdLst/>
                <a:ahLst/>
                <a:cxnLst/>
                <a:rect l="l" t="t" r="r" b="b"/>
                <a:pathLst>
                  <a:path w="5169" h="8446" extrusionOk="0">
                    <a:moveTo>
                      <a:pt x="4787" y="0"/>
                    </a:moveTo>
                    <a:cubicBezTo>
                      <a:pt x="2484" y="0"/>
                      <a:pt x="574" y="1869"/>
                      <a:pt x="574" y="4219"/>
                    </a:cubicBezTo>
                    <a:cubicBezTo>
                      <a:pt x="574" y="6574"/>
                      <a:pt x="2492" y="8445"/>
                      <a:pt x="4802" y="8445"/>
                    </a:cubicBezTo>
                    <a:cubicBezTo>
                      <a:pt x="4923" y="8445"/>
                      <a:pt x="5045" y="8440"/>
                      <a:pt x="5168" y="8430"/>
                    </a:cubicBezTo>
                    <a:cubicBezTo>
                      <a:pt x="4173" y="8344"/>
                      <a:pt x="3244" y="7913"/>
                      <a:pt x="2546" y="7205"/>
                    </a:cubicBezTo>
                    <a:cubicBezTo>
                      <a:pt x="0" y="4669"/>
                      <a:pt x="1589" y="314"/>
                      <a:pt x="5168" y="17"/>
                    </a:cubicBezTo>
                    <a:cubicBezTo>
                      <a:pt x="5040" y="6"/>
                      <a:pt x="4913" y="0"/>
                      <a:pt x="478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29;p69">
                <a:extLst>
                  <a:ext uri="{FF2B5EF4-FFF2-40B4-BE49-F238E27FC236}">
                    <a16:creationId xmlns:a16="http://schemas.microsoft.com/office/drawing/2014/main" id="{AD4C41EA-FFBC-422F-9B36-054337BEB2DF}"/>
                  </a:ext>
                </a:extLst>
              </p:cNvPr>
              <p:cNvSpPr/>
              <p:nvPr/>
            </p:nvSpPr>
            <p:spPr>
              <a:xfrm>
                <a:off x="3664154" y="3402050"/>
                <a:ext cx="188258" cy="179723"/>
              </a:xfrm>
              <a:custGeom>
                <a:avLst/>
                <a:gdLst/>
                <a:ahLst/>
                <a:cxnLst/>
                <a:rect l="l" t="t" r="r" b="b"/>
                <a:pathLst>
                  <a:path w="7169" h="6844" extrusionOk="0">
                    <a:moveTo>
                      <a:pt x="3443" y="0"/>
                    </a:moveTo>
                    <a:cubicBezTo>
                      <a:pt x="1686" y="0"/>
                      <a:pt x="1" y="1362"/>
                      <a:pt x="1" y="3421"/>
                    </a:cubicBezTo>
                    <a:cubicBezTo>
                      <a:pt x="1" y="4809"/>
                      <a:pt x="833" y="6053"/>
                      <a:pt x="2106" y="6579"/>
                    </a:cubicBezTo>
                    <a:cubicBezTo>
                      <a:pt x="2532" y="6757"/>
                      <a:pt x="2978" y="6843"/>
                      <a:pt x="3419" y="6843"/>
                    </a:cubicBezTo>
                    <a:cubicBezTo>
                      <a:pt x="4308" y="6843"/>
                      <a:pt x="5180" y="6494"/>
                      <a:pt x="5839" y="5842"/>
                    </a:cubicBezTo>
                    <a:cubicBezTo>
                      <a:pt x="7169" y="4502"/>
                      <a:pt x="7169" y="2339"/>
                      <a:pt x="5839" y="1009"/>
                    </a:cubicBezTo>
                    <a:cubicBezTo>
                      <a:pt x="5142" y="312"/>
                      <a:pt x="4284" y="0"/>
                      <a:pt x="3443"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30;p69">
                <a:extLst>
                  <a:ext uri="{FF2B5EF4-FFF2-40B4-BE49-F238E27FC236}">
                    <a16:creationId xmlns:a16="http://schemas.microsoft.com/office/drawing/2014/main" id="{59953365-BB81-493A-B371-E2891760385D}"/>
                  </a:ext>
                </a:extLst>
              </p:cNvPr>
              <p:cNvSpPr/>
              <p:nvPr/>
            </p:nvSpPr>
            <p:spPr>
              <a:xfrm>
                <a:off x="3656381" y="3402102"/>
                <a:ext cx="107088" cy="179540"/>
              </a:xfrm>
              <a:custGeom>
                <a:avLst/>
                <a:gdLst/>
                <a:ahLst/>
                <a:cxnLst/>
                <a:rect l="l" t="t" r="r" b="b"/>
                <a:pathLst>
                  <a:path w="4078" h="6837" extrusionOk="0">
                    <a:moveTo>
                      <a:pt x="3703" y="1"/>
                    </a:moveTo>
                    <a:cubicBezTo>
                      <a:pt x="1844" y="1"/>
                      <a:pt x="287" y="1516"/>
                      <a:pt x="287" y="3419"/>
                    </a:cubicBezTo>
                    <a:cubicBezTo>
                      <a:pt x="287" y="5330"/>
                      <a:pt x="1843" y="6837"/>
                      <a:pt x="3701" y="6837"/>
                    </a:cubicBezTo>
                    <a:cubicBezTo>
                      <a:pt x="3825" y="6837"/>
                      <a:pt x="3951" y="6830"/>
                      <a:pt x="4077" y="6816"/>
                    </a:cubicBezTo>
                    <a:cubicBezTo>
                      <a:pt x="3302" y="6740"/>
                      <a:pt x="2584" y="6395"/>
                      <a:pt x="2029" y="5840"/>
                    </a:cubicBezTo>
                    <a:cubicBezTo>
                      <a:pt x="0" y="3811"/>
                      <a:pt x="1225" y="328"/>
                      <a:pt x="4077" y="21"/>
                    </a:cubicBezTo>
                    <a:cubicBezTo>
                      <a:pt x="3951" y="8"/>
                      <a:pt x="3826" y="1"/>
                      <a:pt x="370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31;p69">
                <a:extLst>
                  <a:ext uri="{FF2B5EF4-FFF2-40B4-BE49-F238E27FC236}">
                    <a16:creationId xmlns:a16="http://schemas.microsoft.com/office/drawing/2014/main" id="{2CADD71F-D988-4A7A-8612-5EDC1F290CB9}"/>
                  </a:ext>
                </a:extLst>
              </p:cNvPr>
              <p:cNvSpPr/>
              <p:nvPr/>
            </p:nvSpPr>
            <p:spPr>
              <a:xfrm>
                <a:off x="3729252" y="3437579"/>
                <a:ext cx="49290" cy="49027"/>
              </a:xfrm>
              <a:custGeom>
                <a:avLst/>
                <a:gdLst/>
                <a:ahLst/>
                <a:cxnLst/>
                <a:rect l="l" t="t" r="r" b="b"/>
                <a:pathLst>
                  <a:path w="1877" h="1867" extrusionOk="0">
                    <a:moveTo>
                      <a:pt x="938" y="1"/>
                    </a:moveTo>
                    <a:cubicBezTo>
                      <a:pt x="422" y="1"/>
                      <a:pt x="0" y="422"/>
                      <a:pt x="0" y="939"/>
                    </a:cubicBezTo>
                    <a:cubicBezTo>
                      <a:pt x="0" y="1455"/>
                      <a:pt x="422" y="1867"/>
                      <a:pt x="938" y="1867"/>
                    </a:cubicBezTo>
                    <a:cubicBezTo>
                      <a:pt x="1455" y="1867"/>
                      <a:pt x="1876" y="1455"/>
                      <a:pt x="1876" y="939"/>
                    </a:cubicBezTo>
                    <a:cubicBezTo>
                      <a:pt x="1876" y="422"/>
                      <a:pt x="1455" y="1"/>
                      <a:pt x="938"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32;p69">
                <a:extLst>
                  <a:ext uri="{FF2B5EF4-FFF2-40B4-BE49-F238E27FC236}">
                    <a16:creationId xmlns:a16="http://schemas.microsoft.com/office/drawing/2014/main" id="{7D2D4A3C-BA30-4A90-8F1D-2AB42A57C4B0}"/>
                  </a:ext>
                </a:extLst>
              </p:cNvPr>
              <p:cNvSpPr/>
              <p:nvPr/>
            </p:nvSpPr>
            <p:spPr>
              <a:xfrm>
                <a:off x="3729252" y="3437658"/>
                <a:ext cx="34217" cy="49132"/>
              </a:xfrm>
              <a:custGeom>
                <a:avLst/>
                <a:gdLst/>
                <a:ahLst/>
                <a:cxnLst/>
                <a:rect l="l" t="t" r="r" b="b"/>
                <a:pathLst>
                  <a:path w="1303" h="1871" extrusionOk="0">
                    <a:moveTo>
                      <a:pt x="940" y="0"/>
                    </a:moveTo>
                    <a:cubicBezTo>
                      <a:pt x="446" y="0"/>
                      <a:pt x="0" y="397"/>
                      <a:pt x="0" y="936"/>
                    </a:cubicBezTo>
                    <a:cubicBezTo>
                      <a:pt x="0" y="1474"/>
                      <a:pt x="446" y="1871"/>
                      <a:pt x="940" y="1871"/>
                    </a:cubicBezTo>
                    <a:cubicBezTo>
                      <a:pt x="1059" y="1871"/>
                      <a:pt x="1182" y="1847"/>
                      <a:pt x="1302" y="1797"/>
                    </a:cubicBezTo>
                    <a:cubicBezTo>
                      <a:pt x="958" y="1644"/>
                      <a:pt x="737" y="1309"/>
                      <a:pt x="737" y="936"/>
                    </a:cubicBezTo>
                    <a:cubicBezTo>
                      <a:pt x="737" y="562"/>
                      <a:pt x="958" y="218"/>
                      <a:pt x="1302" y="74"/>
                    </a:cubicBezTo>
                    <a:cubicBezTo>
                      <a:pt x="1182" y="24"/>
                      <a:pt x="1059" y="0"/>
                      <a:pt x="94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33;p69">
                <a:extLst>
                  <a:ext uri="{FF2B5EF4-FFF2-40B4-BE49-F238E27FC236}">
                    <a16:creationId xmlns:a16="http://schemas.microsoft.com/office/drawing/2014/main" id="{6A63F9AD-10FF-4A21-A260-BF94AA13CB36}"/>
                  </a:ext>
                </a:extLst>
              </p:cNvPr>
              <p:cNvSpPr/>
              <p:nvPr/>
            </p:nvSpPr>
            <p:spPr>
              <a:xfrm>
                <a:off x="3713680" y="3486581"/>
                <a:ext cx="80434" cy="51548"/>
              </a:xfrm>
              <a:custGeom>
                <a:avLst/>
                <a:gdLst/>
                <a:ahLst/>
                <a:cxnLst/>
                <a:rect l="l" t="t" r="r" b="b"/>
                <a:pathLst>
                  <a:path w="3063" h="1963" extrusionOk="0">
                    <a:moveTo>
                      <a:pt x="1005" y="1"/>
                    </a:moveTo>
                    <a:cubicBezTo>
                      <a:pt x="450" y="10"/>
                      <a:pt x="0" y="451"/>
                      <a:pt x="0" y="1006"/>
                    </a:cubicBezTo>
                    <a:lnTo>
                      <a:pt x="0" y="1790"/>
                    </a:lnTo>
                    <a:cubicBezTo>
                      <a:pt x="0" y="1886"/>
                      <a:pt x="77" y="1963"/>
                      <a:pt x="172" y="1963"/>
                    </a:cubicBezTo>
                    <a:lnTo>
                      <a:pt x="2890" y="1963"/>
                    </a:lnTo>
                    <a:cubicBezTo>
                      <a:pt x="2986" y="1963"/>
                      <a:pt x="3063" y="1886"/>
                      <a:pt x="3063" y="1790"/>
                    </a:cubicBezTo>
                    <a:lnTo>
                      <a:pt x="3063" y="1006"/>
                    </a:lnTo>
                    <a:cubicBezTo>
                      <a:pt x="3063" y="451"/>
                      <a:pt x="2613" y="10"/>
                      <a:pt x="205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34;p69">
                <a:extLst>
                  <a:ext uri="{FF2B5EF4-FFF2-40B4-BE49-F238E27FC236}">
                    <a16:creationId xmlns:a16="http://schemas.microsoft.com/office/drawing/2014/main" id="{57ED2E4E-9510-4958-9364-9D813F576185}"/>
                  </a:ext>
                </a:extLst>
              </p:cNvPr>
              <p:cNvSpPr/>
              <p:nvPr/>
            </p:nvSpPr>
            <p:spPr>
              <a:xfrm>
                <a:off x="3713680" y="3486581"/>
                <a:ext cx="45745" cy="51548"/>
              </a:xfrm>
              <a:custGeom>
                <a:avLst/>
                <a:gdLst/>
                <a:ahLst/>
                <a:cxnLst/>
                <a:rect l="l" t="t" r="r" b="b"/>
                <a:pathLst>
                  <a:path w="1742" h="1963" extrusionOk="0">
                    <a:moveTo>
                      <a:pt x="1005" y="1"/>
                    </a:moveTo>
                    <a:cubicBezTo>
                      <a:pt x="450" y="10"/>
                      <a:pt x="0" y="451"/>
                      <a:pt x="0" y="1006"/>
                    </a:cubicBezTo>
                    <a:lnTo>
                      <a:pt x="0" y="1790"/>
                    </a:lnTo>
                    <a:cubicBezTo>
                      <a:pt x="0" y="1886"/>
                      <a:pt x="77" y="1963"/>
                      <a:pt x="172" y="1963"/>
                    </a:cubicBezTo>
                    <a:lnTo>
                      <a:pt x="909" y="1963"/>
                    </a:lnTo>
                    <a:cubicBezTo>
                      <a:pt x="814" y="1963"/>
                      <a:pt x="737" y="1886"/>
                      <a:pt x="737" y="1790"/>
                    </a:cubicBezTo>
                    <a:lnTo>
                      <a:pt x="737" y="1006"/>
                    </a:lnTo>
                    <a:cubicBezTo>
                      <a:pt x="737" y="451"/>
                      <a:pt x="1187" y="10"/>
                      <a:pt x="174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35;p69">
                <a:extLst>
                  <a:ext uri="{FF2B5EF4-FFF2-40B4-BE49-F238E27FC236}">
                    <a16:creationId xmlns:a16="http://schemas.microsoft.com/office/drawing/2014/main" id="{A4392ED1-AC5D-4663-A37A-92A147B236C9}"/>
                  </a:ext>
                </a:extLst>
              </p:cNvPr>
              <p:cNvSpPr/>
              <p:nvPr/>
            </p:nvSpPr>
            <p:spPr>
              <a:xfrm>
                <a:off x="3728990" y="3507274"/>
                <a:ext cx="9847" cy="30856"/>
              </a:xfrm>
              <a:custGeom>
                <a:avLst/>
                <a:gdLst/>
                <a:ahLst/>
                <a:cxnLst/>
                <a:rect l="l" t="t" r="r" b="b"/>
                <a:pathLst>
                  <a:path w="375" h="1175" extrusionOk="0">
                    <a:moveTo>
                      <a:pt x="188" y="0"/>
                    </a:moveTo>
                    <a:cubicBezTo>
                      <a:pt x="94" y="0"/>
                      <a:pt x="1" y="60"/>
                      <a:pt x="1" y="179"/>
                    </a:cubicBezTo>
                    <a:lnTo>
                      <a:pt x="1" y="1175"/>
                    </a:lnTo>
                    <a:lnTo>
                      <a:pt x="374" y="1175"/>
                    </a:lnTo>
                    <a:lnTo>
                      <a:pt x="374" y="179"/>
                    </a:lnTo>
                    <a:cubicBezTo>
                      <a:pt x="374" y="60"/>
                      <a:pt x="281" y="0"/>
                      <a:pt x="18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36;p69">
                <a:extLst>
                  <a:ext uri="{FF2B5EF4-FFF2-40B4-BE49-F238E27FC236}">
                    <a16:creationId xmlns:a16="http://schemas.microsoft.com/office/drawing/2014/main" id="{751C2972-EC9F-4D9A-B3E4-7B5D4B6293DC}"/>
                  </a:ext>
                </a:extLst>
              </p:cNvPr>
              <p:cNvSpPr/>
              <p:nvPr/>
            </p:nvSpPr>
            <p:spPr>
              <a:xfrm>
                <a:off x="3768958" y="3507274"/>
                <a:ext cx="9821" cy="30856"/>
              </a:xfrm>
              <a:custGeom>
                <a:avLst/>
                <a:gdLst/>
                <a:ahLst/>
                <a:cxnLst/>
                <a:rect l="l" t="t" r="r" b="b"/>
                <a:pathLst>
                  <a:path w="374" h="1175" extrusionOk="0">
                    <a:moveTo>
                      <a:pt x="187" y="0"/>
                    </a:moveTo>
                    <a:cubicBezTo>
                      <a:pt x="94" y="0"/>
                      <a:pt x="1" y="60"/>
                      <a:pt x="1" y="179"/>
                    </a:cubicBezTo>
                    <a:lnTo>
                      <a:pt x="1" y="1175"/>
                    </a:lnTo>
                    <a:lnTo>
                      <a:pt x="374" y="1175"/>
                    </a:lnTo>
                    <a:lnTo>
                      <a:pt x="374" y="179"/>
                    </a:lnTo>
                    <a:cubicBezTo>
                      <a:pt x="374" y="60"/>
                      <a:pt x="281" y="0"/>
                      <a:pt x="1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37;p69">
                <a:extLst>
                  <a:ext uri="{FF2B5EF4-FFF2-40B4-BE49-F238E27FC236}">
                    <a16:creationId xmlns:a16="http://schemas.microsoft.com/office/drawing/2014/main" id="{9AEFF314-621A-48E8-8C40-AEF5BF56D8A6}"/>
                  </a:ext>
                </a:extLst>
              </p:cNvPr>
              <p:cNvSpPr/>
              <p:nvPr/>
            </p:nvSpPr>
            <p:spPr>
              <a:xfrm>
                <a:off x="3544540" y="3586342"/>
                <a:ext cx="116384" cy="113890"/>
              </a:xfrm>
              <a:custGeom>
                <a:avLst/>
                <a:gdLst/>
                <a:ahLst/>
                <a:cxnLst/>
                <a:rect l="l" t="t" r="r" b="b"/>
                <a:pathLst>
                  <a:path w="4432" h="4337" extrusionOk="0">
                    <a:moveTo>
                      <a:pt x="3517" y="0"/>
                    </a:moveTo>
                    <a:cubicBezTo>
                      <a:pt x="3391" y="0"/>
                      <a:pt x="3265" y="48"/>
                      <a:pt x="3168" y="145"/>
                    </a:cubicBezTo>
                    <a:lnTo>
                      <a:pt x="192" y="3121"/>
                    </a:lnTo>
                    <a:cubicBezTo>
                      <a:pt x="0" y="3313"/>
                      <a:pt x="0" y="3619"/>
                      <a:pt x="192" y="3810"/>
                    </a:cubicBezTo>
                    <a:lnTo>
                      <a:pt x="575" y="4193"/>
                    </a:lnTo>
                    <a:cubicBezTo>
                      <a:pt x="670" y="4289"/>
                      <a:pt x="795" y="4337"/>
                      <a:pt x="919" y="4337"/>
                    </a:cubicBezTo>
                    <a:cubicBezTo>
                      <a:pt x="1043" y="4337"/>
                      <a:pt x="1168" y="4289"/>
                      <a:pt x="1264" y="4193"/>
                    </a:cubicBezTo>
                    <a:lnTo>
                      <a:pt x="4240" y="1207"/>
                    </a:lnTo>
                    <a:cubicBezTo>
                      <a:pt x="4431" y="1016"/>
                      <a:pt x="4431" y="709"/>
                      <a:pt x="4240" y="528"/>
                    </a:cubicBezTo>
                    <a:lnTo>
                      <a:pt x="3857" y="135"/>
                    </a:lnTo>
                    <a:cubicBezTo>
                      <a:pt x="3763" y="45"/>
                      <a:pt x="3640" y="0"/>
                      <a:pt x="351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38;p69">
                <a:extLst>
                  <a:ext uri="{FF2B5EF4-FFF2-40B4-BE49-F238E27FC236}">
                    <a16:creationId xmlns:a16="http://schemas.microsoft.com/office/drawing/2014/main" id="{7ABE8272-3D10-43CE-B645-D798DB9A1433}"/>
                  </a:ext>
                </a:extLst>
              </p:cNvPr>
              <p:cNvSpPr/>
              <p:nvPr/>
            </p:nvSpPr>
            <p:spPr>
              <a:xfrm>
                <a:off x="3544540" y="3586369"/>
                <a:ext cx="101810" cy="113863"/>
              </a:xfrm>
              <a:custGeom>
                <a:avLst/>
                <a:gdLst/>
                <a:ahLst/>
                <a:cxnLst/>
                <a:rect l="l" t="t" r="r" b="b"/>
                <a:pathLst>
                  <a:path w="3877" h="4336" extrusionOk="0">
                    <a:moveTo>
                      <a:pt x="3513" y="0"/>
                    </a:moveTo>
                    <a:cubicBezTo>
                      <a:pt x="3388" y="0"/>
                      <a:pt x="3264" y="48"/>
                      <a:pt x="3168" y="144"/>
                    </a:cubicBezTo>
                    <a:lnTo>
                      <a:pt x="192" y="3120"/>
                    </a:lnTo>
                    <a:cubicBezTo>
                      <a:pt x="0" y="3312"/>
                      <a:pt x="0" y="3618"/>
                      <a:pt x="192" y="3809"/>
                    </a:cubicBezTo>
                    <a:lnTo>
                      <a:pt x="575" y="4192"/>
                    </a:lnTo>
                    <a:cubicBezTo>
                      <a:pt x="670" y="4288"/>
                      <a:pt x="795" y="4336"/>
                      <a:pt x="919" y="4336"/>
                    </a:cubicBezTo>
                    <a:cubicBezTo>
                      <a:pt x="1043" y="4336"/>
                      <a:pt x="1168" y="4288"/>
                      <a:pt x="1264" y="4192"/>
                    </a:cubicBezTo>
                    <a:lnTo>
                      <a:pt x="1283" y="4163"/>
                    </a:lnTo>
                    <a:lnTo>
                      <a:pt x="919" y="3809"/>
                    </a:lnTo>
                    <a:cubicBezTo>
                      <a:pt x="728" y="3618"/>
                      <a:pt x="728" y="3312"/>
                      <a:pt x="919" y="3120"/>
                    </a:cubicBezTo>
                    <a:lnTo>
                      <a:pt x="3876" y="163"/>
                    </a:lnTo>
                    <a:lnTo>
                      <a:pt x="3857" y="144"/>
                    </a:lnTo>
                    <a:cubicBezTo>
                      <a:pt x="3761" y="48"/>
                      <a:pt x="3637" y="0"/>
                      <a:pt x="351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39;p69">
                <a:extLst>
                  <a:ext uri="{FF2B5EF4-FFF2-40B4-BE49-F238E27FC236}">
                    <a16:creationId xmlns:a16="http://schemas.microsoft.com/office/drawing/2014/main" id="{2D81160E-3AD7-4E3A-B932-D708DDF58EEA}"/>
                  </a:ext>
                </a:extLst>
              </p:cNvPr>
              <p:cNvSpPr/>
              <p:nvPr/>
            </p:nvSpPr>
            <p:spPr>
              <a:xfrm>
                <a:off x="3618409" y="3586106"/>
                <a:ext cx="42515" cy="41491"/>
              </a:xfrm>
              <a:custGeom>
                <a:avLst/>
                <a:gdLst/>
                <a:ahLst/>
                <a:cxnLst/>
                <a:rect l="l" t="t" r="r" b="b"/>
                <a:pathLst>
                  <a:path w="1619" h="1580" extrusionOk="0">
                    <a:moveTo>
                      <a:pt x="700" y="1"/>
                    </a:moveTo>
                    <a:cubicBezTo>
                      <a:pt x="575" y="1"/>
                      <a:pt x="451" y="49"/>
                      <a:pt x="355" y="144"/>
                    </a:cubicBezTo>
                    <a:lnTo>
                      <a:pt x="1" y="508"/>
                    </a:lnTo>
                    <a:lnTo>
                      <a:pt x="1073" y="1580"/>
                    </a:lnTo>
                    <a:lnTo>
                      <a:pt x="1437" y="1226"/>
                    </a:lnTo>
                    <a:cubicBezTo>
                      <a:pt x="1618" y="1034"/>
                      <a:pt x="1618" y="728"/>
                      <a:pt x="1437" y="537"/>
                    </a:cubicBezTo>
                    <a:lnTo>
                      <a:pt x="1044" y="144"/>
                    </a:lnTo>
                    <a:cubicBezTo>
                      <a:pt x="948" y="49"/>
                      <a:pt x="824" y="1"/>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40;p69">
                <a:extLst>
                  <a:ext uri="{FF2B5EF4-FFF2-40B4-BE49-F238E27FC236}">
                    <a16:creationId xmlns:a16="http://schemas.microsoft.com/office/drawing/2014/main" id="{8DB5F8DE-62D3-44E3-86A7-509301666DCB}"/>
                  </a:ext>
                </a:extLst>
              </p:cNvPr>
              <p:cNvSpPr/>
              <p:nvPr/>
            </p:nvSpPr>
            <p:spPr>
              <a:xfrm>
                <a:off x="3618409" y="3586106"/>
                <a:ext cx="27941" cy="22899"/>
              </a:xfrm>
              <a:custGeom>
                <a:avLst/>
                <a:gdLst/>
                <a:ahLst/>
                <a:cxnLst/>
                <a:rect l="l" t="t" r="r" b="b"/>
                <a:pathLst>
                  <a:path w="1064" h="872" extrusionOk="0">
                    <a:moveTo>
                      <a:pt x="652" y="1"/>
                    </a:moveTo>
                    <a:lnTo>
                      <a:pt x="604" y="10"/>
                    </a:lnTo>
                    <a:cubicBezTo>
                      <a:pt x="508" y="29"/>
                      <a:pt x="422" y="77"/>
                      <a:pt x="355" y="144"/>
                    </a:cubicBezTo>
                    <a:lnTo>
                      <a:pt x="87" y="412"/>
                    </a:lnTo>
                    <a:lnTo>
                      <a:pt x="1" y="498"/>
                    </a:lnTo>
                    <a:lnTo>
                      <a:pt x="374" y="872"/>
                    </a:lnTo>
                    <a:lnTo>
                      <a:pt x="1063" y="173"/>
                    </a:lnTo>
                    <a:lnTo>
                      <a:pt x="1044" y="144"/>
                    </a:lnTo>
                    <a:lnTo>
                      <a:pt x="1015" y="116"/>
                    </a:lnTo>
                    <a:lnTo>
                      <a:pt x="996" y="106"/>
                    </a:lnTo>
                    <a:cubicBezTo>
                      <a:pt x="910" y="39"/>
                      <a:pt x="805" y="10"/>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647100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8DD474A-0A97-4A31-BB9E-00C8B7B28DE9}"/>
              </a:ext>
            </a:extLst>
          </p:cNvPr>
          <p:cNvSpPr/>
          <p:nvPr/>
        </p:nvSpPr>
        <p:spPr>
          <a:xfrm>
            <a:off x="1361090" y="1361293"/>
            <a:ext cx="6421820" cy="34209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471479" y="1490500"/>
            <a:ext cx="6232572" cy="3192062"/>
          </a:xfrm>
          <a:prstGeom prst="rect">
            <a:avLst/>
          </a:prstGeom>
        </p:spPr>
      </p:pic>
      <p:sp>
        <p:nvSpPr>
          <p:cNvPr id="5" name="Title 1"/>
          <p:cNvSpPr>
            <a:spLocks noGrp="1"/>
          </p:cNvSpPr>
          <p:nvPr>
            <p:ph type="title"/>
          </p:nvPr>
        </p:nvSpPr>
        <p:spPr>
          <a:noFill/>
        </p:spPr>
        <p:txBody>
          <a:bodyPr/>
          <a:lstStyle/>
          <a:p>
            <a:r>
              <a:rPr lang="en-US" dirty="0"/>
              <a:t>CLASSROOM INTERVENTIONS SELF-ASSESSMENT</a:t>
            </a:r>
          </a:p>
        </p:txBody>
      </p:sp>
      <p:grpSp>
        <p:nvGrpSpPr>
          <p:cNvPr id="6" name="Group 5">
            <a:extLst>
              <a:ext uri="{FF2B5EF4-FFF2-40B4-BE49-F238E27FC236}">
                <a16:creationId xmlns:a16="http://schemas.microsoft.com/office/drawing/2014/main" id="{3702DAD8-F890-4994-9833-A7CBE83EF776}"/>
              </a:ext>
            </a:extLst>
          </p:cNvPr>
          <p:cNvGrpSpPr/>
          <p:nvPr/>
        </p:nvGrpSpPr>
        <p:grpSpPr>
          <a:xfrm>
            <a:off x="8099648" y="233357"/>
            <a:ext cx="868680" cy="868680"/>
            <a:chOff x="6124908" y="2597734"/>
            <a:chExt cx="868680" cy="868680"/>
          </a:xfrm>
        </p:grpSpPr>
        <p:sp>
          <p:nvSpPr>
            <p:cNvPr id="7" name="Google Shape;659;p43">
              <a:extLst>
                <a:ext uri="{FF2B5EF4-FFF2-40B4-BE49-F238E27FC236}">
                  <a16:creationId xmlns:a16="http://schemas.microsoft.com/office/drawing/2014/main" id="{E511F48E-32E6-4F65-851D-AE96BD71B978}"/>
                </a:ext>
              </a:extLst>
            </p:cNvPr>
            <p:cNvSpPr/>
            <p:nvPr/>
          </p:nvSpPr>
          <p:spPr>
            <a:xfrm>
              <a:off x="6124908" y="2597734"/>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grpSp>
          <p:nvGrpSpPr>
            <p:cNvPr id="8" name="Google Shape;8424;p69">
              <a:extLst>
                <a:ext uri="{FF2B5EF4-FFF2-40B4-BE49-F238E27FC236}">
                  <a16:creationId xmlns:a16="http://schemas.microsoft.com/office/drawing/2014/main" id="{B68623F7-A3D5-403A-ADBD-A72439C2AFCD}"/>
                </a:ext>
              </a:extLst>
            </p:cNvPr>
            <p:cNvGrpSpPr/>
            <p:nvPr/>
          </p:nvGrpSpPr>
          <p:grpSpPr>
            <a:xfrm>
              <a:off x="6345357" y="2793999"/>
              <a:ext cx="449837" cy="448546"/>
              <a:chOff x="3544540" y="3380963"/>
              <a:chExt cx="320188" cy="319269"/>
            </a:xfrm>
          </p:grpSpPr>
          <p:sp>
            <p:nvSpPr>
              <p:cNvPr id="9" name="Google Shape;8425;p69">
                <a:extLst>
                  <a:ext uri="{FF2B5EF4-FFF2-40B4-BE49-F238E27FC236}">
                    <a16:creationId xmlns:a16="http://schemas.microsoft.com/office/drawing/2014/main" id="{A1657A4F-014D-47C1-AF3F-84A8772545E3}"/>
                  </a:ext>
                </a:extLst>
              </p:cNvPr>
              <p:cNvSpPr/>
              <p:nvPr/>
            </p:nvSpPr>
            <p:spPr>
              <a:xfrm>
                <a:off x="3636528" y="3558218"/>
                <a:ext cx="51023" cy="51049"/>
              </a:xfrm>
              <a:custGeom>
                <a:avLst/>
                <a:gdLst/>
                <a:ahLst/>
                <a:cxnLst/>
                <a:rect l="l" t="t" r="r" b="b"/>
                <a:pathLst>
                  <a:path w="1943" h="1944" extrusionOk="0">
                    <a:moveTo>
                      <a:pt x="1196" y="0"/>
                    </a:moveTo>
                    <a:lnTo>
                      <a:pt x="0" y="1197"/>
                    </a:lnTo>
                    <a:cubicBezTo>
                      <a:pt x="86" y="1216"/>
                      <a:pt x="172" y="1254"/>
                      <a:pt x="239" y="1321"/>
                    </a:cubicBezTo>
                    <a:lnTo>
                      <a:pt x="622" y="1704"/>
                    </a:lnTo>
                    <a:cubicBezTo>
                      <a:pt x="689" y="1771"/>
                      <a:pt x="727" y="1857"/>
                      <a:pt x="747" y="1943"/>
                    </a:cubicBezTo>
                    <a:lnTo>
                      <a:pt x="1943" y="747"/>
                    </a:lnTo>
                    <a:cubicBezTo>
                      <a:pt x="1656" y="536"/>
                      <a:pt x="1407" y="287"/>
                      <a:pt x="119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26;p69">
                <a:extLst>
                  <a:ext uri="{FF2B5EF4-FFF2-40B4-BE49-F238E27FC236}">
                    <a16:creationId xmlns:a16="http://schemas.microsoft.com/office/drawing/2014/main" id="{C3C89600-028F-402C-A7BA-E5AAFFB212D1}"/>
                  </a:ext>
                </a:extLst>
              </p:cNvPr>
              <p:cNvSpPr/>
              <p:nvPr/>
            </p:nvSpPr>
            <p:spPr>
              <a:xfrm>
                <a:off x="3636765" y="3558454"/>
                <a:ext cx="40992" cy="50813"/>
              </a:xfrm>
              <a:custGeom>
                <a:avLst/>
                <a:gdLst/>
                <a:ahLst/>
                <a:cxnLst/>
                <a:rect l="l" t="t" r="r" b="b"/>
                <a:pathLst>
                  <a:path w="1561" h="1935" extrusionOk="0">
                    <a:moveTo>
                      <a:pt x="1197" y="1"/>
                    </a:moveTo>
                    <a:lnTo>
                      <a:pt x="1" y="1197"/>
                    </a:lnTo>
                    <a:cubicBezTo>
                      <a:pt x="87" y="1207"/>
                      <a:pt x="173" y="1245"/>
                      <a:pt x="240" y="1312"/>
                    </a:cubicBezTo>
                    <a:lnTo>
                      <a:pt x="623" y="1695"/>
                    </a:lnTo>
                    <a:cubicBezTo>
                      <a:pt x="690" y="1762"/>
                      <a:pt x="728" y="1848"/>
                      <a:pt x="747" y="1934"/>
                    </a:cubicBezTo>
                    <a:lnTo>
                      <a:pt x="1197" y="1484"/>
                    </a:lnTo>
                    <a:lnTo>
                      <a:pt x="1034" y="1312"/>
                    </a:lnTo>
                    <a:lnTo>
                      <a:pt x="1015" y="1312"/>
                    </a:lnTo>
                    <a:cubicBezTo>
                      <a:pt x="910" y="1216"/>
                      <a:pt x="910" y="1063"/>
                      <a:pt x="1015" y="968"/>
                    </a:cubicBezTo>
                    <a:lnTo>
                      <a:pt x="1561" y="412"/>
                    </a:lnTo>
                    <a:cubicBezTo>
                      <a:pt x="1427" y="288"/>
                      <a:pt x="1312" y="145"/>
                      <a:pt x="1197" y="1"/>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27;p69">
                <a:extLst>
                  <a:ext uri="{FF2B5EF4-FFF2-40B4-BE49-F238E27FC236}">
                    <a16:creationId xmlns:a16="http://schemas.microsoft.com/office/drawing/2014/main" id="{A5B40DC5-38F4-4DDC-A293-A5C722588482}"/>
                  </a:ext>
                </a:extLst>
              </p:cNvPr>
              <p:cNvSpPr/>
              <p:nvPr/>
            </p:nvSpPr>
            <p:spPr>
              <a:xfrm>
                <a:off x="3632248" y="3380963"/>
                <a:ext cx="232480" cy="221897"/>
              </a:xfrm>
              <a:custGeom>
                <a:avLst/>
                <a:gdLst/>
                <a:ahLst/>
                <a:cxnLst/>
                <a:rect l="l" t="t" r="r" b="b"/>
                <a:pathLst>
                  <a:path w="8853" h="8450" extrusionOk="0">
                    <a:moveTo>
                      <a:pt x="4639" y="0"/>
                    </a:moveTo>
                    <a:cubicBezTo>
                      <a:pt x="3537" y="0"/>
                      <a:pt x="2454" y="430"/>
                      <a:pt x="1646" y="1238"/>
                    </a:cubicBezTo>
                    <a:cubicBezTo>
                      <a:pt x="0" y="2894"/>
                      <a:pt x="0" y="5564"/>
                      <a:pt x="1646" y="7210"/>
                    </a:cubicBezTo>
                    <a:cubicBezTo>
                      <a:pt x="2452" y="8022"/>
                      <a:pt x="3532" y="8450"/>
                      <a:pt x="4631" y="8450"/>
                    </a:cubicBezTo>
                    <a:cubicBezTo>
                      <a:pt x="5176" y="8450"/>
                      <a:pt x="5726" y="8344"/>
                      <a:pt x="6250" y="8128"/>
                    </a:cubicBezTo>
                    <a:cubicBezTo>
                      <a:pt x="7829" y="7478"/>
                      <a:pt x="8853" y="5937"/>
                      <a:pt x="8853" y="4224"/>
                    </a:cubicBezTo>
                    <a:cubicBezTo>
                      <a:pt x="8853" y="2520"/>
                      <a:pt x="7829" y="980"/>
                      <a:pt x="6250" y="319"/>
                    </a:cubicBezTo>
                    <a:cubicBezTo>
                      <a:pt x="5729" y="104"/>
                      <a:pt x="5182" y="0"/>
                      <a:pt x="4639"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28;p69">
                <a:extLst>
                  <a:ext uri="{FF2B5EF4-FFF2-40B4-BE49-F238E27FC236}">
                    <a16:creationId xmlns:a16="http://schemas.microsoft.com/office/drawing/2014/main" id="{E7D2F13E-8393-493E-A55F-C0D15AFEC934}"/>
                  </a:ext>
                </a:extLst>
              </p:cNvPr>
              <p:cNvSpPr/>
              <p:nvPr/>
            </p:nvSpPr>
            <p:spPr>
              <a:xfrm>
                <a:off x="3627731" y="3381094"/>
                <a:ext cx="135738" cy="221792"/>
              </a:xfrm>
              <a:custGeom>
                <a:avLst/>
                <a:gdLst/>
                <a:ahLst/>
                <a:cxnLst/>
                <a:rect l="l" t="t" r="r" b="b"/>
                <a:pathLst>
                  <a:path w="5169" h="8446" extrusionOk="0">
                    <a:moveTo>
                      <a:pt x="4787" y="0"/>
                    </a:moveTo>
                    <a:cubicBezTo>
                      <a:pt x="2484" y="0"/>
                      <a:pt x="574" y="1869"/>
                      <a:pt x="574" y="4219"/>
                    </a:cubicBezTo>
                    <a:cubicBezTo>
                      <a:pt x="574" y="6574"/>
                      <a:pt x="2492" y="8445"/>
                      <a:pt x="4802" y="8445"/>
                    </a:cubicBezTo>
                    <a:cubicBezTo>
                      <a:pt x="4923" y="8445"/>
                      <a:pt x="5045" y="8440"/>
                      <a:pt x="5168" y="8430"/>
                    </a:cubicBezTo>
                    <a:cubicBezTo>
                      <a:pt x="4173" y="8344"/>
                      <a:pt x="3244" y="7913"/>
                      <a:pt x="2546" y="7205"/>
                    </a:cubicBezTo>
                    <a:cubicBezTo>
                      <a:pt x="0" y="4669"/>
                      <a:pt x="1589" y="314"/>
                      <a:pt x="5168" y="17"/>
                    </a:cubicBezTo>
                    <a:cubicBezTo>
                      <a:pt x="5040" y="6"/>
                      <a:pt x="4913" y="0"/>
                      <a:pt x="478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29;p69">
                <a:extLst>
                  <a:ext uri="{FF2B5EF4-FFF2-40B4-BE49-F238E27FC236}">
                    <a16:creationId xmlns:a16="http://schemas.microsoft.com/office/drawing/2014/main" id="{BCAB3BA5-DB29-4498-8581-703881ACE58C}"/>
                  </a:ext>
                </a:extLst>
              </p:cNvPr>
              <p:cNvSpPr/>
              <p:nvPr/>
            </p:nvSpPr>
            <p:spPr>
              <a:xfrm>
                <a:off x="3664154" y="3402050"/>
                <a:ext cx="188258" cy="179723"/>
              </a:xfrm>
              <a:custGeom>
                <a:avLst/>
                <a:gdLst/>
                <a:ahLst/>
                <a:cxnLst/>
                <a:rect l="l" t="t" r="r" b="b"/>
                <a:pathLst>
                  <a:path w="7169" h="6844" extrusionOk="0">
                    <a:moveTo>
                      <a:pt x="3443" y="0"/>
                    </a:moveTo>
                    <a:cubicBezTo>
                      <a:pt x="1686" y="0"/>
                      <a:pt x="1" y="1362"/>
                      <a:pt x="1" y="3421"/>
                    </a:cubicBezTo>
                    <a:cubicBezTo>
                      <a:pt x="1" y="4809"/>
                      <a:pt x="833" y="6053"/>
                      <a:pt x="2106" y="6579"/>
                    </a:cubicBezTo>
                    <a:cubicBezTo>
                      <a:pt x="2532" y="6757"/>
                      <a:pt x="2978" y="6843"/>
                      <a:pt x="3419" y="6843"/>
                    </a:cubicBezTo>
                    <a:cubicBezTo>
                      <a:pt x="4308" y="6843"/>
                      <a:pt x="5180" y="6494"/>
                      <a:pt x="5839" y="5842"/>
                    </a:cubicBezTo>
                    <a:cubicBezTo>
                      <a:pt x="7169" y="4502"/>
                      <a:pt x="7169" y="2339"/>
                      <a:pt x="5839" y="1009"/>
                    </a:cubicBezTo>
                    <a:cubicBezTo>
                      <a:pt x="5142" y="312"/>
                      <a:pt x="4284" y="0"/>
                      <a:pt x="3443"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30;p69">
                <a:extLst>
                  <a:ext uri="{FF2B5EF4-FFF2-40B4-BE49-F238E27FC236}">
                    <a16:creationId xmlns:a16="http://schemas.microsoft.com/office/drawing/2014/main" id="{0B50AB55-0C2B-4354-B7BC-504DBFAAA692}"/>
                  </a:ext>
                </a:extLst>
              </p:cNvPr>
              <p:cNvSpPr/>
              <p:nvPr/>
            </p:nvSpPr>
            <p:spPr>
              <a:xfrm>
                <a:off x="3656381" y="3402102"/>
                <a:ext cx="107088" cy="179540"/>
              </a:xfrm>
              <a:custGeom>
                <a:avLst/>
                <a:gdLst/>
                <a:ahLst/>
                <a:cxnLst/>
                <a:rect l="l" t="t" r="r" b="b"/>
                <a:pathLst>
                  <a:path w="4078" h="6837" extrusionOk="0">
                    <a:moveTo>
                      <a:pt x="3703" y="1"/>
                    </a:moveTo>
                    <a:cubicBezTo>
                      <a:pt x="1844" y="1"/>
                      <a:pt x="287" y="1516"/>
                      <a:pt x="287" y="3419"/>
                    </a:cubicBezTo>
                    <a:cubicBezTo>
                      <a:pt x="287" y="5330"/>
                      <a:pt x="1843" y="6837"/>
                      <a:pt x="3701" y="6837"/>
                    </a:cubicBezTo>
                    <a:cubicBezTo>
                      <a:pt x="3825" y="6837"/>
                      <a:pt x="3951" y="6830"/>
                      <a:pt x="4077" y="6816"/>
                    </a:cubicBezTo>
                    <a:cubicBezTo>
                      <a:pt x="3302" y="6740"/>
                      <a:pt x="2584" y="6395"/>
                      <a:pt x="2029" y="5840"/>
                    </a:cubicBezTo>
                    <a:cubicBezTo>
                      <a:pt x="0" y="3811"/>
                      <a:pt x="1225" y="328"/>
                      <a:pt x="4077" y="21"/>
                    </a:cubicBezTo>
                    <a:cubicBezTo>
                      <a:pt x="3951" y="8"/>
                      <a:pt x="3826" y="1"/>
                      <a:pt x="370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31;p69">
                <a:extLst>
                  <a:ext uri="{FF2B5EF4-FFF2-40B4-BE49-F238E27FC236}">
                    <a16:creationId xmlns:a16="http://schemas.microsoft.com/office/drawing/2014/main" id="{430F9A63-135F-44ED-BFF4-06AB027808B0}"/>
                  </a:ext>
                </a:extLst>
              </p:cNvPr>
              <p:cNvSpPr/>
              <p:nvPr/>
            </p:nvSpPr>
            <p:spPr>
              <a:xfrm>
                <a:off x="3729252" y="3437579"/>
                <a:ext cx="49290" cy="49027"/>
              </a:xfrm>
              <a:custGeom>
                <a:avLst/>
                <a:gdLst/>
                <a:ahLst/>
                <a:cxnLst/>
                <a:rect l="l" t="t" r="r" b="b"/>
                <a:pathLst>
                  <a:path w="1877" h="1867" extrusionOk="0">
                    <a:moveTo>
                      <a:pt x="938" y="1"/>
                    </a:moveTo>
                    <a:cubicBezTo>
                      <a:pt x="422" y="1"/>
                      <a:pt x="0" y="422"/>
                      <a:pt x="0" y="939"/>
                    </a:cubicBezTo>
                    <a:cubicBezTo>
                      <a:pt x="0" y="1455"/>
                      <a:pt x="422" y="1867"/>
                      <a:pt x="938" y="1867"/>
                    </a:cubicBezTo>
                    <a:cubicBezTo>
                      <a:pt x="1455" y="1867"/>
                      <a:pt x="1876" y="1455"/>
                      <a:pt x="1876" y="939"/>
                    </a:cubicBezTo>
                    <a:cubicBezTo>
                      <a:pt x="1876" y="422"/>
                      <a:pt x="1455" y="1"/>
                      <a:pt x="938"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32;p69">
                <a:extLst>
                  <a:ext uri="{FF2B5EF4-FFF2-40B4-BE49-F238E27FC236}">
                    <a16:creationId xmlns:a16="http://schemas.microsoft.com/office/drawing/2014/main" id="{1CCAC45E-96AB-4C92-BC98-94E984DD5461}"/>
                  </a:ext>
                </a:extLst>
              </p:cNvPr>
              <p:cNvSpPr/>
              <p:nvPr/>
            </p:nvSpPr>
            <p:spPr>
              <a:xfrm>
                <a:off x="3729252" y="3437658"/>
                <a:ext cx="34217" cy="49132"/>
              </a:xfrm>
              <a:custGeom>
                <a:avLst/>
                <a:gdLst/>
                <a:ahLst/>
                <a:cxnLst/>
                <a:rect l="l" t="t" r="r" b="b"/>
                <a:pathLst>
                  <a:path w="1303" h="1871" extrusionOk="0">
                    <a:moveTo>
                      <a:pt x="940" y="0"/>
                    </a:moveTo>
                    <a:cubicBezTo>
                      <a:pt x="446" y="0"/>
                      <a:pt x="0" y="397"/>
                      <a:pt x="0" y="936"/>
                    </a:cubicBezTo>
                    <a:cubicBezTo>
                      <a:pt x="0" y="1474"/>
                      <a:pt x="446" y="1871"/>
                      <a:pt x="940" y="1871"/>
                    </a:cubicBezTo>
                    <a:cubicBezTo>
                      <a:pt x="1059" y="1871"/>
                      <a:pt x="1182" y="1847"/>
                      <a:pt x="1302" y="1797"/>
                    </a:cubicBezTo>
                    <a:cubicBezTo>
                      <a:pt x="958" y="1644"/>
                      <a:pt x="737" y="1309"/>
                      <a:pt x="737" y="936"/>
                    </a:cubicBezTo>
                    <a:cubicBezTo>
                      <a:pt x="737" y="562"/>
                      <a:pt x="958" y="218"/>
                      <a:pt x="1302" y="74"/>
                    </a:cubicBezTo>
                    <a:cubicBezTo>
                      <a:pt x="1182" y="24"/>
                      <a:pt x="1059" y="0"/>
                      <a:pt x="94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33;p69">
                <a:extLst>
                  <a:ext uri="{FF2B5EF4-FFF2-40B4-BE49-F238E27FC236}">
                    <a16:creationId xmlns:a16="http://schemas.microsoft.com/office/drawing/2014/main" id="{5F5B6829-7884-4F85-B833-ECAECF7EB845}"/>
                  </a:ext>
                </a:extLst>
              </p:cNvPr>
              <p:cNvSpPr/>
              <p:nvPr/>
            </p:nvSpPr>
            <p:spPr>
              <a:xfrm>
                <a:off x="3713680" y="3486581"/>
                <a:ext cx="80434" cy="51548"/>
              </a:xfrm>
              <a:custGeom>
                <a:avLst/>
                <a:gdLst/>
                <a:ahLst/>
                <a:cxnLst/>
                <a:rect l="l" t="t" r="r" b="b"/>
                <a:pathLst>
                  <a:path w="3063" h="1963" extrusionOk="0">
                    <a:moveTo>
                      <a:pt x="1005" y="1"/>
                    </a:moveTo>
                    <a:cubicBezTo>
                      <a:pt x="450" y="10"/>
                      <a:pt x="0" y="451"/>
                      <a:pt x="0" y="1006"/>
                    </a:cubicBezTo>
                    <a:lnTo>
                      <a:pt x="0" y="1790"/>
                    </a:lnTo>
                    <a:cubicBezTo>
                      <a:pt x="0" y="1886"/>
                      <a:pt x="77" y="1963"/>
                      <a:pt x="172" y="1963"/>
                    </a:cubicBezTo>
                    <a:lnTo>
                      <a:pt x="2890" y="1963"/>
                    </a:lnTo>
                    <a:cubicBezTo>
                      <a:pt x="2986" y="1963"/>
                      <a:pt x="3063" y="1886"/>
                      <a:pt x="3063" y="1790"/>
                    </a:cubicBezTo>
                    <a:lnTo>
                      <a:pt x="3063" y="1006"/>
                    </a:lnTo>
                    <a:cubicBezTo>
                      <a:pt x="3063" y="451"/>
                      <a:pt x="2613" y="10"/>
                      <a:pt x="205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34;p69">
                <a:extLst>
                  <a:ext uri="{FF2B5EF4-FFF2-40B4-BE49-F238E27FC236}">
                    <a16:creationId xmlns:a16="http://schemas.microsoft.com/office/drawing/2014/main" id="{A94BE53E-37C9-4FC1-88EF-666D4415F450}"/>
                  </a:ext>
                </a:extLst>
              </p:cNvPr>
              <p:cNvSpPr/>
              <p:nvPr/>
            </p:nvSpPr>
            <p:spPr>
              <a:xfrm>
                <a:off x="3713680" y="3486581"/>
                <a:ext cx="45745" cy="51548"/>
              </a:xfrm>
              <a:custGeom>
                <a:avLst/>
                <a:gdLst/>
                <a:ahLst/>
                <a:cxnLst/>
                <a:rect l="l" t="t" r="r" b="b"/>
                <a:pathLst>
                  <a:path w="1742" h="1963" extrusionOk="0">
                    <a:moveTo>
                      <a:pt x="1005" y="1"/>
                    </a:moveTo>
                    <a:cubicBezTo>
                      <a:pt x="450" y="10"/>
                      <a:pt x="0" y="451"/>
                      <a:pt x="0" y="1006"/>
                    </a:cubicBezTo>
                    <a:lnTo>
                      <a:pt x="0" y="1790"/>
                    </a:lnTo>
                    <a:cubicBezTo>
                      <a:pt x="0" y="1886"/>
                      <a:pt x="77" y="1963"/>
                      <a:pt x="172" y="1963"/>
                    </a:cubicBezTo>
                    <a:lnTo>
                      <a:pt x="909" y="1963"/>
                    </a:lnTo>
                    <a:cubicBezTo>
                      <a:pt x="814" y="1963"/>
                      <a:pt x="737" y="1886"/>
                      <a:pt x="737" y="1790"/>
                    </a:cubicBezTo>
                    <a:lnTo>
                      <a:pt x="737" y="1006"/>
                    </a:lnTo>
                    <a:cubicBezTo>
                      <a:pt x="737" y="451"/>
                      <a:pt x="1187" y="10"/>
                      <a:pt x="174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35;p69">
                <a:extLst>
                  <a:ext uri="{FF2B5EF4-FFF2-40B4-BE49-F238E27FC236}">
                    <a16:creationId xmlns:a16="http://schemas.microsoft.com/office/drawing/2014/main" id="{A62B9EDD-03F9-40C1-A23A-8BA5374D6EED}"/>
                  </a:ext>
                </a:extLst>
              </p:cNvPr>
              <p:cNvSpPr/>
              <p:nvPr/>
            </p:nvSpPr>
            <p:spPr>
              <a:xfrm>
                <a:off x="3728990" y="3507274"/>
                <a:ext cx="9847" cy="30856"/>
              </a:xfrm>
              <a:custGeom>
                <a:avLst/>
                <a:gdLst/>
                <a:ahLst/>
                <a:cxnLst/>
                <a:rect l="l" t="t" r="r" b="b"/>
                <a:pathLst>
                  <a:path w="375" h="1175" extrusionOk="0">
                    <a:moveTo>
                      <a:pt x="188" y="0"/>
                    </a:moveTo>
                    <a:cubicBezTo>
                      <a:pt x="94" y="0"/>
                      <a:pt x="1" y="60"/>
                      <a:pt x="1" y="179"/>
                    </a:cubicBezTo>
                    <a:lnTo>
                      <a:pt x="1" y="1175"/>
                    </a:lnTo>
                    <a:lnTo>
                      <a:pt x="374" y="1175"/>
                    </a:lnTo>
                    <a:lnTo>
                      <a:pt x="374" y="179"/>
                    </a:lnTo>
                    <a:cubicBezTo>
                      <a:pt x="374" y="60"/>
                      <a:pt x="281" y="0"/>
                      <a:pt x="18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36;p69">
                <a:extLst>
                  <a:ext uri="{FF2B5EF4-FFF2-40B4-BE49-F238E27FC236}">
                    <a16:creationId xmlns:a16="http://schemas.microsoft.com/office/drawing/2014/main" id="{6095C86F-CC4E-40BF-BC0D-F71B3CEB0365}"/>
                  </a:ext>
                </a:extLst>
              </p:cNvPr>
              <p:cNvSpPr/>
              <p:nvPr/>
            </p:nvSpPr>
            <p:spPr>
              <a:xfrm>
                <a:off x="3768958" y="3507274"/>
                <a:ext cx="9821" cy="30856"/>
              </a:xfrm>
              <a:custGeom>
                <a:avLst/>
                <a:gdLst/>
                <a:ahLst/>
                <a:cxnLst/>
                <a:rect l="l" t="t" r="r" b="b"/>
                <a:pathLst>
                  <a:path w="374" h="1175" extrusionOk="0">
                    <a:moveTo>
                      <a:pt x="187" y="0"/>
                    </a:moveTo>
                    <a:cubicBezTo>
                      <a:pt x="94" y="0"/>
                      <a:pt x="1" y="60"/>
                      <a:pt x="1" y="179"/>
                    </a:cubicBezTo>
                    <a:lnTo>
                      <a:pt x="1" y="1175"/>
                    </a:lnTo>
                    <a:lnTo>
                      <a:pt x="374" y="1175"/>
                    </a:lnTo>
                    <a:lnTo>
                      <a:pt x="374" y="179"/>
                    </a:lnTo>
                    <a:cubicBezTo>
                      <a:pt x="374" y="60"/>
                      <a:pt x="281" y="0"/>
                      <a:pt x="1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37;p69">
                <a:extLst>
                  <a:ext uri="{FF2B5EF4-FFF2-40B4-BE49-F238E27FC236}">
                    <a16:creationId xmlns:a16="http://schemas.microsoft.com/office/drawing/2014/main" id="{A7AA002F-E991-4553-8E07-E00A8C5B5314}"/>
                  </a:ext>
                </a:extLst>
              </p:cNvPr>
              <p:cNvSpPr/>
              <p:nvPr/>
            </p:nvSpPr>
            <p:spPr>
              <a:xfrm>
                <a:off x="3544540" y="3586342"/>
                <a:ext cx="116384" cy="113890"/>
              </a:xfrm>
              <a:custGeom>
                <a:avLst/>
                <a:gdLst/>
                <a:ahLst/>
                <a:cxnLst/>
                <a:rect l="l" t="t" r="r" b="b"/>
                <a:pathLst>
                  <a:path w="4432" h="4337" extrusionOk="0">
                    <a:moveTo>
                      <a:pt x="3517" y="0"/>
                    </a:moveTo>
                    <a:cubicBezTo>
                      <a:pt x="3391" y="0"/>
                      <a:pt x="3265" y="48"/>
                      <a:pt x="3168" y="145"/>
                    </a:cubicBezTo>
                    <a:lnTo>
                      <a:pt x="192" y="3121"/>
                    </a:lnTo>
                    <a:cubicBezTo>
                      <a:pt x="0" y="3313"/>
                      <a:pt x="0" y="3619"/>
                      <a:pt x="192" y="3810"/>
                    </a:cubicBezTo>
                    <a:lnTo>
                      <a:pt x="575" y="4193"/>
                    </a:lnTo>
                    <a:cubicBezTo>
                      <a:pt x="670" y="4289"/>
                      <a:pt x="795" y="4337"/>
                      <a:pt x="919" y="4337"/>
                    </a:cubicBezTo>
                    <a:cubicBezTo>
                      <a:pt x="1043" y="4337"/>
                      <a:pt x="1168" y="4289"/>
                      <a:pt x="1264" y="4193"/>
                    </a:cubicBezTo>
                    <a:lnTo>
                      <a:pt x="4240" y="1207"/>
                    </a:lnTo>
                    <a:cubicBezTo>
                      <a:pt x="4431" y="1016"/>
                      <a:pt x="4431" y="709"/>
                      <a:pt x="4240" y="528"/>
                    </a:cubicBezTo>
                    <a:lnTo>
                      <a:pt x="3857" y="135"/>
                    </a:lnTo>
                    <a:cubicBezTo>
                      <a:pt x="3763" y="45"/>
                      <a:pt x="3640" y="0"/>
                      <a:pt x="351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38;p69">
                <a:extLst>
                  <a:ext uri="{FF2B5EF4-FFF2-40B4-BE49-F238E27FC236}">
                    <a16:creationId xmlns:a16="http://schemas.microsoft.com/office/drawing/2014/main" id="{701604C6-051B-4DBF-8CE4-4D47313C8C53}"/>
                  </a:ext>
                </a:extLst>
              </p:cNvPr>
              <p:cNvSpPr/>
              <p:nvPr/>
            </p:nvSpPr>
            <p:spPr>
              <a:xfrm>
                <a:off x="3544540" y="3586369"/>
                <a:ext cx="101810" cy="113863"/>
              </a:xfrm>
              <a:custGeom>
                <a:avLst/>
                <a:gdLst/>
                <a:ahLst/>
                <a:cxnLst/>
                <a:rect l="l" t="t" r="r" b="b"/>
                <a:pathLst>
                  <a:path w="3877" h="4336" extrusionOk="0">
                    <a:moveTo>
                      <a:pt x="3513" y="0"/>
                    </a:moveTo>
                    <a:cubicBezTo>
                      <a:pt x="3388" y="0"/>
                      <a:pt x="3264" y="48"/>
                      <a:pt x="3168" y="144"/>
                    </a:cubicBezTo>
                    <a:lnTo>
                      <a:pt x="192" y="3120"/>
                    </a:lnTo>
                    <a:cubicBezTo>
                      <a:pt x="0" y="3312"/>
                      <a:pt x="0" y="3618"/>
                      <a:pt x="192" y="3809"/>
                    </a:cubicBezTo>
                    <a:lnTo>
                      <a:pt x="575" y="4192"/>
                    </a:lnTo>
                    <a:cubicBezTo>
                      <a:pt x="670" y="4288"/>
                      <a:pt x="795" y="4336"/>
                      <a:pt x="919" y="4336"/>
                    </a:cubicBezTo>
                    <a:cubicBezTo>
                      <a:pt x="1043" y="4336"/>
                      <a:pt x="1168" y="4288"/>
                      <a:pt x="1264" y="4192"/>
                    </a:cubicBezTo>
                    <a:lnTo>
                      <a:pt x="1283" y="4163"/>
                    </a:lnTo>
                    <a:lnTo>
                      <a:pt x="919" y="3809"/>
                    </a:lnTo>
                    <a:cubicBezTo>
                      <a:pt x="728" y="3618"/>
                      <a:pt x="728" y="3312"/>
                      <a:pt x="919" y="3120"/>
                    </a:cubicBezTo>
                    <a:lnTo>
                      <a:pt x="3876" y="163"/>
                    </a:lnTo>
                    <a:lnTo>
                      <a:pt x="3857" y="144"/>
                    </a:lnTo>
                    <a:cubicBezTo>
                      <a:pt x="3761" y="48"/>
                      <a:pt x="3637" y="0"/>
                      <a:pt x="351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39;p69">
                <a:extLst>
                  <a:ext uri="{FF2B5EF4-FFF2-40B4-BE49-F238E27FC236}">
                    <a16:creationId xmlns:a16="http://schemas.microsoft.com/office/drawing/2014/main" id="{C90F0053-5C6D-484A-8DF8-900100959249}"/>
                  </a:ext>
                </a:extLst>
              </p:cNvPr>
              <p:cNvSpPr/>
              <p:nvPr/>
            </p:nvSpPr>
            <p:spPr>
              <a:xfrm>
                <a:off x="3618409" y="3586106"/>
                <a:ext cx="42515" cy="41491"/>
              </a:xfrm>
              <a:custGeom>
                <a:avLst/>
                <a:gdLst/>
                <a:ahLst/>
                <a:cxnLst/>
                <a:rect l="l" t="t" r="r" b="b"/>
                <a:pathLst>
                  <a:path w="1619" h="1580" extrusionOk="0">
                    <a:moveTo>
                      <a:pt x="700" y="1"/>
                    </a:moveTo>
                    <a:cubicBezTo>
                      <a:pt x="575" y="1"/>
                      <a:pt x="451" y="49"/>
                      <a:pt x="355" y="144"/>
                    </a:cubicBezTo>
                    <a:lnTo>
                      <a:pt x="1" y="508"/>
                    </a:lnTo>
                    <a:lnTo>
                      <a:pt x="1073" y="1580"/>
                    </a:lnTo>
                    <a:lnTo>
                      <a:pt x="1437" y="1226"/>
                    </a:lnTo>
                    <a:cubicBezTo>
                      <a:pt x="1618" y="1034"/>
                      <a:pt x="1618" y="728"/>
                      <a:pt x="1437" y="537"/>
                    </a:cubicBezTo>
                    <a:lnTo>
                      <a:pt x="1044" y="144"/>
                    </a:lnTo>
                    <a:cubicBezTo>
                      <a:pt x="948" y="49"/>
                      <a:pt x="824" y="1"/>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40;p69">
                <a:extLst>
                  <a:ext uri="{FF2B5EF4-FFF2-40B4-BE49-F238E27FC236}">
                    <a16:creationId xmlns:a16="http://schemas.microsoft.com/office/drawing/2014/main" id="{8A27F7A3-8211-4715-939F-657720D8104B}"/>
                  </a:ext>
                </a:extLst>
              </p:cNvPr>
              <p:cNvSpPr/>
              <p:nvPr/>
            </p:nvSpPr>
            <p:spPr>
              <a:xfrm>
                <a:off x="3618409" y="3586106"/>
                <a:ext cx="27941" cy="22899"/>
              </a:xfrm>
              <a:custGeom>
                <a:avLst/>
                <a:gdLst/>
                <a:ahLst/>
                <a:cxnLst/>
                <a:rect l="l" t="t" r="r" b="b"/>
                <a:pathLst>
                  <a:path w="1064" h="872" extrusionOk="0">
                    <a:moveTo>
                      <a:pt x="652" y="1"/>
                    </a:moveTo>
                    <a:lnTo>
                      <a:pt x="604" y="10"/>
                    </a:lnTo>
                    <a:cubicBezTo>
                      <a:pt x="508" y="29"/>
                      <a:pt x="422" y="77"/>
                      <a:pt x="355" y="144"/>
                    </a:cubicBezTo>
                    <a:lnTo>
                      <a:pt x="87" y="412"/>
                    </a:lnTo>
                    <a:lnTo>
                      <a:pt x="1" y="498"/>
                    </a:lnTo>
                    <a:lnTo>
                      <a:pt x="374" y="872"/>
                    </a:lnTo>
                    <a:lnTo>
                      <a:pt x="1063" y="173"/>
                    </a:lnTo>
                    <a:lnTo>
                      <a:pt x="1044" y="144"/>
                    </a:lnTo>
                    <a:lnTo>
                      <a:pt x="1015" y="116"/>
                    </a:lnTo>
                    <a:lnTo>
                      <a:pt x="996" y="106"/>
                    </a:lnTo>
                    <a:cubicBezTo>
                      <a:pt x="910" y="39"/>
                      <a:pt x="805" y="10"/>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446777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8B5128D-E8CD-49CE-AA4D-686B52DF9224}"/>
              </a:ext>
            </a:extLst>
          </p:cNvPr>
          <p:cNvSpPr/>
          <p:nvPr/>
        </p:nvSpPr>
        <p:spPr>
          <a:xfrm>
            <a:off x="194441" y="1175380"/>
            <a:ext cx="8755117" cy="3968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0012" y="158928"/>
            <a:ext cx="7033500" cy="634200"/>
          </a:xfrm>
          <a:noFill/>
        </p:spPr>
        <p:txBody>
          <a:bodyPr/>
          <a:lstStyle/>
          <a:p>
            <a:r>
              <a:rPr lang="en-US" dirty="0"/>
              <a:t>TABLES W/ DEFINITIONS, EXAMPLES &amp; NON-EXAMPLES, RESOURCES</a:t>
            </a:r>
          </a:p>
        </p:txBody>
      </p:sp>
      <p:pic>
        <p:nvPicPr>
          <p:cNvPr id="7" name="Picture 6">
            <a:extLst>
              <a:ext uri="{FF2B5EF4-FFF2-40B4-BE49-F238E27FC236}">
                <a16:creationId xmlns:a16="http://schemas.microsoft.com/office/drawing/2014/main" id="{226AAB1C-6247-8341-ABDB-B11F32F68900}"/>
              </a:ext>
            </a:extLst>
          </p:cNvPr>
          <p:cNvPicPr>
            <a:picLocks noChangeAspect="1"/>
          </p:cNvPicPr>
          <p:nvPr/>
        </p:nvPicPr>
        <p:blipFill>
          <a:blip r:embed="rId2"/>
          <a:stretch>
            <a:fillRect/>
          </a:stretch>
        </p:blipFill>
        <p:spPr>
          <a:xfrm>
            <a:off x="838043" y="1269538"/>
            <a:ext cx="7467912" cy="3779803"/>
          </a:xfrm>
          <a:prstGeom prst="rect">
            <a:avLst/>
          </a:prstGeom>
          <a:effectLst>
            <a:softEdge rad="12700"/>
          </a:effectLst>
        </p:spPr>
      </p:pic>
      <p:sp>
        <p:nvSpPr>
          <p:cNvPr id="3" name="Speech Bubble: Rectangle with Corners Rounded 2">
            <a:extLst>
              <a:ext uri="{FF2B5EF4-FFF2-40B4-BE49-F238E27FC236}">
                <a16:creationId xmlns:a16="http://schemas.microsoft.com/office/drawing/2014/main" id="{961A8BCC-72E9-4E9B-8000-98F167EE6E4D}"/>
              </a:ext>
            </a:extLst>
          </p:cNvPr>
          <p:cNvSpPr/>
          <p:nvPr/>
        </p:nvSpPr>
        <p:spPr bwMode="auto">
          <a:xfrm>
            <a:off x="6203897" y="2234325"/>
            <a:ext cx="1874783" cy="1247550"/>
          </a:xfrm>
          <a:prstGeom prst="wedgeRoundRectCallout">
            <a:avLst/>
          </a:prstGeom>
          <a:solidFill>
            <a:schemeClr val="accent1">
              <a:lumMod val="5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r>
              <a:rPr lang="en-US" dirty="0">
                <a:solidFill>
                  <a:schemeClr val="bg1"/>
                </a:solidFill>
                <a:latin typeface="Hind Vadodara" panose="020B0604020202020204" charset="0"/>
                <a:cs typeface="Hind Vadodara" panose="020B0604020202020204" charset="0"/>
              </a:rPr>
              <a:t>How might you use this tool?        </a:t>
            </a:r>
          </a:p>
          <a:p>
            <a:pPr algn="ctr" fontAlgn="base">
              <a:spcBef>
                <a:spcPct val="0"/>
              </a:spcBef>
              <a:spcAft>
                <a:spcPct val="0"/>
              </a:spcAft>
            </a:pPr>
            <a:r>
              <a:rPr lang="en-US" dirty="0">
                <a:solidFill>
                  <a:schemeClr val="bg1"/>
                </a:solidFill>
                <a:latin typeface="Hind Vadodara" panose="020B0604020202020204" charset="0"/>
                <a:cs typeface="Hind Vadodara" panose="020B0604020202020204" charset="0"/>
              </a:rPr>
              <a:t>Unmute or type in the chat</a:t>
            </a:r>
          </a:p>
        </p:txBody>
      </p:sp>
      <p:grpSp>
        <p:nvGrpSpPr>
          <p:cNvPr id="6" name="Group 5">
            <a:extLst>
              <a:ext uri="{FF2B5EF4-FFF2-40B4-BE49-F238E27FC236}">
                <a16:creationId xmlns:a16="http://schemas.microsoft.com/office/drawing/2014/main" id="{F232C693-FF1C-454A-9DEA-E4FCE9A9B98C}"/>
              </a:ext>
            </a:extLst>
          </p:cNvPr>
          <p:cNvGrpSpPr/>
          <p:nvPr/>
        </p:nvGrpSpPr>
        <p:grpSpPr>
          <a:xfrm>
            <a:off x="8078680" y="158928"/>
            <a:ext cx="868680" cy="868680"/>
            <a:chOff x="6124908" y="2597734"/>
            <a:chExt cx="868680" cy="868680"/>
          </a:xfrm>
        </p:grpSpPr>
        <p:sp>
          <p:nvSpPr>
            <p:cNvPr id="8" name="Google Shape;659;p43">
              <a:extLst>
                <a:ext uri="{FF2B5EF4-FFF2-40B4-BE49-F238E27FC236}">
                  <a16:creationId xmlns:a16="http://schemas.microsoft.com/office/drawing/2014/main" id="{D83ED819-6DAA-43A5-9C6F-74A34F695127}"/>
                </a:ext>
              </a:extLst>
            </p:cNvPr>
            <p:cNvSpPr/>
            <p:nvPr/>
          </p:nvSpPr>
          <p:spPr>
            <a:xfrm>
              <a:off x="6124908" y="2597734"/>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grpSp>
          <p:nvGrpSpPr>
            <p:cNvPr id="9" name="Google Shape;8424;p69">
              <a:extLst>
                <a:ext uri="{FF2B5EF4-FFF2-40B4-BE49-F238E27FC236}">
                  <a16:creationId xmlns:a16="http://schemas.microsoft.com/office/drawing/2014/main" id="{D7FCEB3D-8E6E-474A-9802-2304930FFF6C}"/>
                </a:ext>
              </a:extLst>
            </p:cNvPr>
            <p:cNvGrpSpPr/>
            <p:nvPr/>
          </p:nvGrpSpPr>
          <p:grpSpPr>
            <a:xfrm>
              <a:off x="6345357" y="2793999"/>
              <a:ext cx="449837" cy="448546"/>
              <a:chOff x="3544540" y="3380963"/>
              <a:chExt cx="320188" cy="319269"/>
            </a:xfrm>
          </p:grpSpPr>
          <p:sp>
            <p:nvSpPr>
              <p:cNvPr id="10" name="Google Shape;8425;p69">
                <a:extLst>
                  <a:ext uri="{FF2B5EF4-FFF2-40B4-BE49-F238E27FC236}">
                    <a16:creationId xmlns:a16="http://schemas.microsoft.com/office/drawing/2014/main" id="{AC79B579-A871-46C0-9C47-391F7B5FC4CE}"/>
                  </a:ext>
                </a:extLst>
              </p:cNvPr>
              <p:cNvSpPr/>
              <p:nvPr/>
            </p:nvSpPr>
            <p:spPr>
              <a:xfrm>
                <a:off x="3636528" y="3558218"/>
                <a:ext cx="51023" cy="51049"/>
              </a:xfrm>
              <a:custGeom>
                <a:avLst/>
                <a:gdLst/>
                <a:ahLst/>
                <a:cxnLst/>
                <a:rect l="l" t="t" r="r" b="b"/>
                <a:pathLst>
                  <a:path w="1943" h="1944" extrusionOk="0">
                    <a:moveTo>
                      <a:pt x="1196" y="0"/>
                    </a:moveTo>
                    <a:lnTo>
                      <a:pt x="0" y="1197"/>
                    </a:lnTo>
                    <a:cubicBezTo>
                      <a:pt x="86" y="1216"/>
                      <a:pt x="172" y="1254"/>
                      <a:pt x="239" y="1321"/>
                    </a:cubicBezTo>
                    <a:lnTo>
                      <a:pt x="622" y="1704"/>
                    </a:lnTo>
                    <a:cubicBezTo>
                      <a:pt x="689" y="1771"/>
                      <a:pt x="727" y="1857"/>
                      <a:pt x="747" y="1943"/>
                    </a:cubicBezTo>
                    <a:lnTo>
                      <a:pt x="1943" y="747"/>
                    </a:lnTo>
                    <a:cubicBezTo>
                      <a:pt x="1656" y="536"/>
                      <a:pt x="1407" y="287"/>
                      <a:pt x="119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26;p69">
                <a:extLst>
                  <a:ext uri="{FF2B5EF4-FFF2-40B4-BE49-F238E27FC236}">
                    <a16:creationId xmlns:a16="http://schemas.microsoft.com/office/drawing/2014/main" id="{788AE4DF-7C30-4BDA-87BB-CA282AC507B5}"/>
                  </a:ext>
                </a:extLst>
              </p:cNvPr>
              <p:cNvSpPr/>
              <p:nvPr/>
            </p:nvSpPr>
            <p:spPr>
              <a:xfrm>
                <a:off x="3636765" y="3558454"/>
                <a:ext cx="40992" cy="50813"/>
              </a:xfrm>
              <a:custGeom>
                <a:avLst/>
                <a:gdLst/>
                <a:ahLst/>
                <a:cxnLst/>
                <a:rect l="l" t="t" r="r" b="b"/>
                <a:pathLst>
                  <a:path w="1561" h="1935" extrusionOk="0">
                    <a:moveTo>
                      <a:pt x="1197" y="1"/>
                    </a:moveTo>
                    <a:lnTo>
                      <a:pt x="1" y="1197"/>
                    </a:lnTo>
                    <a:cubicBezTo>
                      <a:pt x="87" y="1207"/>
                      <a:pt x="173" y="1245"/>
                      <a:pt x="240" y="1312"/>
                    </a:cubicBezTo>
                    <a:lnTo>
                      <a:pt x="623" y="1695"/>
                    </a:lnTo>
                    <a:cubicBezTo>
                      <a:pt x="690" y="1762"/>
                      <a:pt x="728" y="1848"/>
                      <a:pt x="747" y="1934"/>
                    </a:cubicBezTo>
                    <a:lnTo>
                      <a:pt x="1197" y="1484"/>
                    </a:lnTo>
                    <a:lnTo>
                      <a:pt x="1034" y="1312"/>
                    </a:lnTo>
                    <a:lnTo>
                      <a:pt x="1015" y="1312"/>
                    </a:lnTo>
                    <a:cubicBezTo>
                      <a:pt x="910" y="1216"/>
                      <a:pt x="910" y="1063"/>
                      <a:pt x="1015" y="968"/>
                    </a:cubicBezTo>
                    <a:lnTo>
                      <a:pt x="1561" y="412"/>
                    </a:lnTo>
                    <a:cubicBezTo>
                      <a:pt x="1427" y="288"/>
                      <a:pt x="1312" y="145"/>
                      <a:pt x="1197" y="1"/>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27;p69">
                <a:extLst>
                  <a:ext uri="{FF2B5EF4-FFF2-40B4-BE49-F238E27FC236}">
                    <a16:creationId xmlns:a16="http://schemas.microsoft.com/office/drawing/2014/main" id="{53B3CEA2-3034-47F1-AE9A-11A9BE389717}"/>
                  </a:ext>
                </a:extLst>
              </p:cNvPr>
              <p:cNvSpPr/>
              <p:nvPr/>
            </p:nvSpPr>
            <p:spPr>
              <a:xfrm>
                <a:off x="3632248" y="3380963"/>
                <a:ext cx="232480" cy="221897"/>
              </a:xfrm>
              <a:custGeom>
                <a:avLst/>
                <a:gdLst/>
                <a:ahLst/>
                <a:cxnLst/>
                <a:rect l="l" t="t" r="r" b="b"/>
                <a:pathLst>
                  <a:path w="8853" h="8450" extrusionOk="0">
                    <a:moveTo>
                      <a:pt x="4639" y="0"/>
                    </a:moveTo>
                    <a:cubicBezTo>
                      <a:pt x="3537" y="0"/>
                      <a:pt x="2454" y="430"/>
                      <a:pt x="1646" y="1238"/>
                    </a:cubicBezTo>
                    <a:cubicBezTo>
                      <a:pt x="0" y="2894"/>
                      <a:pt x="0" y="5564"/>
                      <a:pt x="1646" y="7210"/>
                    </a:cubicBezTo>
                    <a:cubicBezTo>
                      <a:pt x="2452" y="8022"/>
                      <a:pt x="3532" y="8450"/>
                      <a:pt x="4631" y="8450"/>
                    </a:cubicBezTo>
                    <a:cubicBezTo>
                      <a:pt x="5176" y="8450"/>
                      <a:pt x="5726" y="8344"/>
                      <a:pt x="6250" y="8128"/>
                    </a:cubicBezTo>
                    <a:cubicBezTo>
                      <a:pt x="7829" y="7478"/>
                      <a:pt x="8853" y="5937"/>
                      <a:pt x="8853" y="4224"/>
                    </a:cubicBezTo>
                    <a:cubicBezTo>
                      <a:pt x="8853" y="2520"/>
                      <a:pt x="7829" y="980"/>
                      <a:pt x="6250" y="319"/>
                    </a:cubicBezTo>
                    <a:cubicBezTo>
                      <a:pt x="5729" y="104"/>
                      <a:pt x="5182" y="0"/>
                      <a:pt x="4639"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28;p69">
                <a:extLst>
                  <a:ext uri="{FF2B5EF4-FFF2-40B4-BE49-F238E27FC236}">
                    <a16:creationId xmlns:a16="http://schemas.microsoft.com/office/drawing/2014/main" id="{E7CEC4E9-28DC-4083-9C29-D8775130D6CF}"/>
                  </a:ext>
                </a:extLst>
              </p:cNvPr>
              <p:cNvSpPr/>
              <p:nvPr/>
            </p:nvSpPr>
            <p:spPr>
              <a:xfrm>
                <a:off x="3627731" y="3381094"/>
                <a:ext cx="135738" cy="221792"/>
              </a:xfrm>
              <a:custGeom>
                <a:avLst/>
                <a:gdLst/>
                <a:ahLst/>
                <a:cxnLst/>
                <a:rect l="l" t="t" r="r" b="b"/>
                <a:pathLst>
                  <a:path w="5169" h="8446" extrusionOk="0">
                    <a:moveTo>
                      <a:pt x="4787" y="0"/>
                    </a:moveTo>
                    <a:cubicBezTo>
                      <a:pt x="2484" y="0"/>
                      <a:pt x="574" y="1869"/>
                      <a:pt x="574" y="4219"/>
                    </a:cubicBezTo>
                    <a:cubicBezTo>
                      <a:pt x="574" y="6574"/>
                      <a:pt x="2492" y="8445"/>
                      <a:pt x="4802" y="8445"/>
                    </a:cubicBezTo>
                    <a:cubicBezTo>
                      <a:pt x="4923" y="8445"/>
                      <a:pt x="5045" y="8440"/>
                      <a:pt x="5168" y="8430"/>
                    </a:cubicBezTo>
                    <a:cubicBezTo>
                      <a:pt x="4173" y="8344"/>
                      <a:pt x="3244" y="7913"/>
                      <a:pt x="2546" y="7205"/>
                    </a:cubicBezTo>
                    <a:cubicBezTo>
                      <a:pt x="0" y="4669"/>
                      <a:pt x="1589" y="314"/>
                      <a:pt x="5168" y="17"/>
                    </a:cubicBezTo>
                    <a:cubicBezTo>
                      <a:pt x="5040" y="6"/>
                      <a:pt x="4913" y="0"/>
                      <a:pt x="478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29;p69">
                <a:extLst>
                  <a:ext uri="{FF2B5EF4-FFF2-40B4-BE49-F238E27FC236}">
                    <a16:creationId xmlns:a16="http://schemas.microsoft.com/office/drawing/2014/main" id="{52C5503C-429A-4AFA-837A-01561D107200}"/>
                  </a:ext>
                </a:extLst>
              </p:cNvPr>
              <p:cNvSpPr/>
              <p:nvPr/>
            </p:nvSpPr>
            <p:spPr>
              <a:xfrm>
                <a:off x="3664154" y="3402050"/>
                <a:ext cx="188258" cy="179723"/>
              </a:xfrm>
              <a:custGeom>
                <a:avLst/>
                <a:gdLst/>
                <a:ahLst/>
                <a:cxnLst/>
                <a:rect l="l" t="t" r="r" b="b"/>
                <a:pathLst>
                  <a:path w="7169" h="6844" extrusionOk="0">
                    <a:moveTo>
                      <a:pt x="3443" y="0"/>
                    </a:moveTo>
                    <a:cubicBezTo>
                      <a:pt x="1686" y="0"/>
                      <a:pt x="1" y="1362"/>
                      <a:pt x="1" y="3421"/>
                    </a:cubicBezTo>
                    <a:cubicBezTo>
                      <a:pt x="1" y="4809"/>
                      <a:pt x="833" y="6053"/>
                      <a:pt x="2106" y="6579"/>
                    </a:cubicBezTo>
                    <a:cubicBezTo>
                      <a:pt x="2532" y="6757"/>
                      <a:pt x="2978" y="6843"/>
                      <a:pt x="3419" y="6843"/>
                    </a:cubicBezTo>
                    <a:cubicBezTo>
                      <a:pt x="4308" y="6843"/>
                      <a:pt x="5180" y="6494"/>
                      <a:pt x="5839" y="5842"/>
                    </a:cubicBezTo>
                    <a:cubicBezTo>
                      <a:pt x="7169" y="4502"/>
                      <a:pt x="7169" y="2339"/>
                      <a:pt x="5839" y="1009"/>
                    </a:cubicBezTo>
                    <a:cubicBezTo>
                      <a:pt x="5142" y="312"/>
                      <a:pt x="4284" y="0"/>
                      <a:pt x="3443"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30;p69">
                <a:extLst>
                  <a:ext uri="{FF2B5EF4-FFF2-40B4-BE49-F238E27FC236}">
                    <a16:creationId xmlns:a16="http://schemas.microsoft.com/office/drawing/2014/main" id="{E704FAC2-8407-4FD1-B771-EC63174302CF}"/>
                  </a:ext>
                </a:extLst>
              </p:cNvPr>
              <p:cNvSpPr/>
              <p:nvPr/>
            </p:nvSpPr>
            <p:spPr>
              <a:xfrm>
                <a:off x="3656381" y="3402102"/>
                <a:ext cx="107088" cy="179540"/>
              </a:xfrm>
              <a:custGeom>
                <a:avLst/>
                <a:gdLst/>
                <a:ahLst/>
                <a:cxnLst/>
                <a:rect l="l" t="t" r="r" b="b"/>
                <a:pathLst>
                  <a:path w="4078" h="6837" extrusionOk="0">
                    <a:moveTo>
                      <a:pt x="3703" y="1"/>
                    </a:moveTo>
                    <a:cubicBezTo>
                      <a:pt x="1844" y="1"/>
                      <a:pt x="287" y="1516"/>
                      <a:pt x="287" y="3419"/>
                    </a:cubicBezTo>
                    <a:cubicBezTo>
                      <a:pt x="287" y="5330"/>
                      <a:pt x="1843" y="6837"/>
                      <a:pt x="3701" y="6837"/>
                    </a:cubicBezTo>
                    <a:cubicBezTo>
                      <a:pt x="3825" y="6837"/>
                      <a:pt x="3951" y="6830"/>
                      <a:pt x="4077" y="6816"/>
                    </a:cubicBezTo>
                    <a:cubicBezTo>
                      <a:pt x="3302" y="6740"/>
                      <a:pt x="2584" y="6395"/>
                      <a:pt x="2029" y="5840"/>
                    </a:cubicBezTo>
                    <a:cubicBezTo>
                      <a:pt x="0" y="3811"/>
                      <a:pt x="1225" y="328"/>
                      <a:pt x="4077" y="21"/>
                    </a:cubicBezTo>
                    <a:cubicBezTo>
                      <a:pt x="3951" y="8"/>
                      <a:pt x="3826" y="1"/>
                      <a:pt x="370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31;p69">
                <a:extLst>
                  <a:ext uri="{FF2B5EF4-FFF2-40B4-BE49-F238E27FC236}">
                    <a16:creationId xmlns:a16="http://schemas.microsoft.com/office/drawing/2014/main" id="{D9EB4020-80D4-4B6F-866B-0029ED418BB1}"/>
                  </a:ext>
                </a:extLst>
              </p:cNvPr>
              <p:cNvSpPr/>
              <p:nvPr/>
            </p:nvSpPr>
            <p:spPr>
              <a:xfrm>
                <a:off x="3729252" y="3437579"/>
                <a:ext cx="49290" cy="49027"/>
              </a:xfrm>
              <a:custGeom>
                <a:avLst/>
                <a:gdLst/>
                <a:ahLst/>
                <a:cxnLst/>
                <a:rect l="l" t="t" r="r" b="b"/>
                <a:pathLst>
                  <a:path w="1877" h="1867" extrusionOk="0">
                    <a:moveTo>
                      <a:pt x="938" y="1"/>
                    </a:moveTo>
                    <a:cubicBezTo>
                      <a:pt x="422" y="1"/>
                      <a:pt x="0" y="422"/>
                      <a:pt x="0" y="939"/>
                    </a:cubicBezTo>
                    <a:cubicBezTo>
                      <a:pt x="0" y="1455"/>
                      <a:pt x="422" y="1867"/>
                      <a:pt x="938" y="1867"/>
                    </a:cubicBezTo>
                    <a:cubicBezTo>
                      <a:pt x="1455" y="1867"/>
                      <a:pt x="1876" y="1455"/>
                      <a:pt x="1876" y="939"/>
                    </a:cubicBezTo>
                    <a:cubicBezTo>
                      <a:pt x="1876" y="422"/>
                      <a:pt x="1455" y="1"/>
                      <a:pt x="938"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32;p69">
                <a:extLst>
                  <a:ext uri="{FF2B5EF4-FFF2-40B4-BE49-F238E27FC236}">
                    <a16:creationId xmlns:a16="http://schemas.microsoft.com/office/drawing/2014/main" id="{D10088BF-241D-4931-9003-3062520B48E0}"/>
                  </a:ext>
                </a:extLst>
              </p:cNvPr>
              <p:cNvSpPr/>
              <p:nvPr/>
            </p:nvSpPr>
            <p:spPr>
              <a:xfrm>
                <a:off x="3729252" y="3437658"/>
                <a:ext cx="34217" cy="49132"/>
              </a:xfrm>
              <a:custGeom>
                <a:avLst/>
                <a:gdLst/>
                <a:ahLst/>
                <a:cxnLst/>
                <a:rect l="l" t="t" r="r" b="b"/>
                <a:pathLst>
                  <a:path w="1303" h="1871" extrusionOk="0">
                    <a:moveTo>
                      <a:pt x="940" y="0"/>
                    </a:moveTo>
                    <a:cubicBezTo>
                      <a:pt x="446" y="0"/>
                      <a:pt x="0" y="397"/>
                      <a:pt x="0" y="936"/>
                    </a:cubicBezTo>
                    <a:cubicBezTo>
                      <a:pt x="0" y="1474"/>
                      <a:pt x="446" y="1871"/>
                      <a:pt x="940" y="1871"/>
                    </a:cubicBezTo>
                    <a:cubicBezTo>
                      <a:pt x="1059" y="1871"/>
                      <a:pt x="1182" y="1847"/>
                      <a:pt x="1302" y="1797"/>
                    </a:cubicBezTo>
                    <a:cubicBezTo>
                      <a:pt x="958" y="1644"/>
                      <a:pt x="737" y="1309"/>
                      <a:pt x="737" y="936"/>
                    </a:cubicBezTo>
                    <a:cubicBezTo>
                      <a:pt x="737" y="562"/>
                      <a:pt x="958" y="218"/>
                      <a:pt x="1302" y="74"/>
                    </a:cubicBezTo>
                    <a:cubicBezTo>
                      <a:pt x="1182" y="24"/>
                      <a:pt x="1059" y="0"/>
                      <a:pt x="94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33;p69">
                <a:extLst>
                  <a:ext uri="{FF2B5EF4-FFF2-40B4-BE49-F238E27FC236}">
                    <a16:creationId xmlns:a16="http://schemas.microsoft.com/office/drawing/2014/main" id="{508DD9AA-CD28-4190-9336-1440106BF8AD}"/>
                  </a:ext>
                </a:extLst>
              </p:cNvPr>
              <p:cNvSpPr/>
              <p:nvPr/>
            </p:nvSpPr>
            <p:spPr>
              <a:xfrm>
                <a:off x="3713680" y="3486581"/>
                <a:ext cx="80434" cy="51548"/>
              </a:xfrm>
              <a:custGeom>
                <a:avLst/>
                <a:gdLst/>
                <a:ahLst/>
                <a:cxnLst/>
                <a:rect l="l" t="t" r="r" b="b"/>
                <a:pathLst>
                  <a:path w="3063" h="1963" extrusionOk="0">
                    <a:moveTo>
                      <a:pt x="1005" y="1"/>
                    </a:moveTo>
                    <a:cubicBezTo>
                      <a:pt x="450" y="10"/>
                      <a:pt x="0" y="451"/>
                      <a:pt x="0" y="1006"/>
                    </a:cubicBezTo>
                    <a:lnTo>
                      <a:pt x="0" y="1790"/>
                    </a:lnTo>
                    <a:cubicBezTo>
                      <a:pt x="0" y="1886"/>
                      <a:pt x="77" y="1963"/>
                      <a:pt x="172" y="1963"/>
                    </a:cubicBezTo>
                    <a:lnTo>
                      <a:pt x="2890" y="1963"/>
                    </a:lnTo>
                    <a:cubicBezTo>
                      <a:pt x="2986" y="1963"/>
                      <a:pt x="3063" y="1886"/>
                      <a:pt x="3063" y="1790"/>
                    </a:cubicBezTo>
                    <a:lnTo>
                      <a:pt x="3063" y="1006"/>
                    </a:lnTo>
                    <a:cubicBezTo>
                      <a:pt x="3063" y="451"/>
                      <a:pt x="2613" y="10"/>
                      <a:pt x="205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34;p69">
                <a:extLst>
                  <a:ext uri="{FF2B5EF4-FFF2-40B4-BE49-F238E27FC236}">
                    <a16:creationId xmlns:a16="http://schemas.microsoft.com/office/drawing/2014/main" id="{16F61C4B-0C7F-40DB-90C9-D740439236EB}"/>
                  </a:ext>
                </a:extLst>
              </p:cNvPr>
              <p:cNvSpPr/>
              <p:nvPr/>
            </p:nvSpPr>
            <p:spPr>
              <a:xfrm>
                <a:off x="3713680" y="3486581"/>
                <a:ext cx="45745" cy="51548"/>
              </a:xfrm>
              <a:custGeom>
                <a:avLst/>
                <a:gdLst/>
                <a:ahLst/>
                <a:cxnLst/>
                <a:rect l="l" t="t" r="r" b="b"/>
                <a:pathLst>
                  <a:path w="1742" h="1963" extrusionOk="0">
                    <a:moveTo>
                      <a:pt x="1005" y="1"/>
                    </a:moveTo>
                    <a:cubicBezTo>
                      <a:pt x="450" y="10"/>
                      <a:pt x="0" y="451"/>
                      <a:pt x="0" y="1006"/>
                    </a:cubicBezTo>
                    <a:lnTo>
                      <a:pt x="0" y="1790"/>
                    </a:lnTo>
                    <a:cubicBezTo>
                      <a:pt x="0" y="1886"/>
                      <a:pt x="77" y="1963"/>
                      <a:pt x="172" y="1963"/>
                    </a:cubicBezTo>
                    <a:lnTo>
                      <a:pt x="909" y="1963"/>
                    </a:lnTo>
                    <a:cubicBezTo>
                      <a:pt x="814" y="1963"/>
                      <a:pt x="737" y="1886"/>
                      <a:pt x="737" y="1790"/>
                    </a:cubicBezTo>
                    <a:lnTo>
                      <a:pt x="737" y="1006"/>
                    </a:lnTo>
                    <a:cubicBezTo>
                      <a:pt x="737" y="451"/>
                      <a:pt x="1187" y="10"/>
                      <a:pt x="174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35;p69">
                <a:extLst>
                  <a:ext uri="{FF2B5EF4-FFF2-40B4-BE49-F238E27FC236}">
                    <a16:creationId xmlns:a16="http://schemas.microsoft.com/office/drawing/2014/main" id="{63576EBC-CCA2-4A7B-994C-02751A0ADC2D}"/>
                  </a:ext>
                </a:extLst>
              </p:cNvPr>
              <p:cNvSpPr/>
              <p:nvPr/>
            </p:nvSpPr>
            <p:spPr>
              <a:xfrm>
                <a:off x="3728990" y="3507274"/>
                <a:ext cx="9847" cy="30856"/>
              </a:xfrm>
              <a:custGeom>
                <a:avLst/>
                <a:gdLst/>
                <a:ahLst/>
                <a:cxnLst/>
                <a:rect l="l" t="t" r="r" b="b"/>
                <a:pathLst>
                  <a:path w="375" h="1175" extrusionOk="0">
                    <a:moveTo>
                      <a:pt x="188" y="0"/>
                    </a:moveTo>
                    <a:cubicBezTo>
                      <a:pt x="94" y="0"/>
                      <a:pt x="1" y="60"/>
                      <a:pt x="1" y="179"/>
                    </a:cubicBezTo>
                    <a:lnTo>
                      <a:pt x="1" y="1175"/>
                    </a:lnTo>
                    <a:lnTo>
                      <a:pt x="374" y="1175"/>
                    </a:lnTo>
                    <a:lnTo>
                      <a:pt x="374" y="179"/>
                    </a:lnTo>
                    <a:cubicBezTo>
                      <a:pt x="374" y="60"/>
                      <a:pt x="281" y="0"/>
                      <a:pt x="18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36;p69">
                <a:extLst>
                  <a:ext uri="{FF2B5EF4-FFF2-40B4-BE49-F238E27FC236}">
                    <a16:creationId xmlns:a16="http://schemas.microsoft.com/office/drawing/2014/main" id="{BF385029-1049-43AF-85FD-FD41C338FD6B}"/>
                  </a:ext>
                </a:extLst>
              </p:cNvPr>
              <p:cNvSpPr/>
              <p:nvPr/>
            </p:nvSpPr>
            <p:spPr>
              <a:xfrm>
                <a:off x="3768958" y="3507274"/>
                <a:ext cx="9821" cy="30856"/>
              </a:xfrm>
              <a:custGeom>
                <a:avLst/>
                <a:gdLst/>
                <a:ahLst/>
                <a:cxnLst/>
                <a:rect l="l" t="t" r="r" b="b"/>
                <a:pathLst>
                  <a:path w="374" h="1175" extrusionOk="0">
                    <a:moveTo>
                      <a:pt x="187" y="0"/>
                    </a:moveTo>
                    <a:cubicBezTo>
                      <a:pt x="94" y="0"/>
                      <a:pt x="1" y="60"/>
                      <a:pt x="1" y="179"/>
                    </a:cubicBezTo>
                    <a:lnTo>
                      <a:pt x="1" y="1175"/>
                    </a:lnTo>
                    <a:lnTo>
                      <a:pt x="374" y="1175"/>
                    </a:lnTo>
                    <a:lnTo>
                      <a:pt x="374" y="179"/>
                    </a:lnTo>
                    <a:cubicBezTo>
                      <a:pt x="374" y="60"/>
                      <a:pt x="281" y="0"/>
                      <a:pt x="1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37;p69">
                <a:extLst>
                  <a:ext uri="{FF2B5EF4-FFF2-40B4-BE49-F238E27FC236}">
                    <a16:creationId xmlns:a16="http://schemas.microsoft.com/office/drawing/2014/main" id="{4206BDC5-41DC-4129-B86E-DB0D8C30DE5B}"/>
                  </a:ext>
                </a:extLst>
              </p:cNvPr>
              <p:cNvSpPr/>
              <p:nvPr/>
            </p:nvSpPr>
            <p:spPr>
              <a:xfrm>
                <a:off x="3544540" y="3586342"/>
                <a:ext cx="116384" cy="113890"/>
              </a:xfrm>
              <a:custGeom>
                <a:avLst/>
                <a:gdLst/>
                <a:ahLst/>
                <a:cxnLst/>
                <a:rect l="l" t="t" r="r" b="b"/>
                <a:pathLst>
                  <a:path w="4432" h="4337" extrusionOk="0">
                    <a:moveTo>
                      <a:pt x="3517" y="0"/>
                    </a:moveTo>
                    <a:cubicBezTo>
                      <a:pt x="3391" y="0"/>
                      <a:pt x="3265" y="48"/>
                      <a:pt x="3168" y="145"/>
                    </a:cubicBezTo>
                    <a:lnTo>
                      <a:pt x="192" y="3121"/>
                    </a:lnTo>
                    <a:cubicBezTo>
                      <a:pt x="0" y="3313"/>
                      <a:pt x="0" y="3619"/>
                      <a:pt x="192" y="3810"/>
                    </a:cubicBezTo>
                    <a:lnTo>
                      <a:pt x="575" y="4193"/>
                    </a:lnTo>
                    <a:cubicBezTo>
                      <a:pt x="670" y="4289"/>
                      <a:pt x="795" y="4337"/>
                      <a:pt x="919" y="4337"/>
                    </a:cubicBezTo>
                    <a:cubicBezTo>
                      <a:pt x="1043" y="4337"/>
                      <a:pt x="1168" y="4289"/>
                      <a:pt x="1264" y="4193"/>
                    </a:cubicBezTo>
                    <a:lnTo>
                      <a:pt x="4240" y="1207"/>
                    </a:lnTo>
                    <a:cubicBezTo>
                      <a:pt x="4431" y="1016"/>
                      <a:pt x="4431" y="709"/>
                      <a:pt x="4240" y="528"/>
                    </a:cubicBezTo>
                    <a:lnTo>
                      <a:pt x="3857" y="135"/>
                    </a:lnTo>
                    <a:cubicBezTo>
                      <a:pt x="3763" y="45"/>
                      <a:pt x="3640" y="0"/>
                      <a:pt x="351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38;p69">
                <a:extLst>
                  <a:ext uri="{FF2B5EF4-FFF2-40B4-BE49-F238E27FC236}">
                    <a16:creationId xmlns:a16="http://schemas.microsoft.com/office/drawing/2014/main" id="{EB48E88D-F6FF-4059-9CD3-10E58A92BE3A}"/>
                  </a:ext>
                </a:extLst>
              </p:cNvPr>
              <p:cNvSpPr/>
              <p:nvPr/>
            </p:nvSpPr>
            <p:spPr>
              <a:xfrm>
                <a:off x="3544540" y="3586369"/>
                <a:ext cx="101810" cy="113863"/>
              </a:xfrm>
              <a:custGeom>
                <a:avLst/>
                <a:gdLst/>
                <a:ahLst/>
                <a:cxnLst/>
                <a:rect l="l" t="t" r="r" b="b"/>
                <a:pathLst>
                  <a:path w="3877" h="4336" extrusionOk="0">
                    <a:moveTo>
                      <a:pt x="3513" y="0"/>
                    </a:moveTo>
                    <a:cubicBezTo>
                      <a:pt x="3388" y="0"/>
                      <a:pt x="3264" y="48"/>
                      <a:pt x="3168" y="144"/>
                    </a:cubicBezTo>
                    <a:lnTo>
                      <a:pt x="192" y="3120"/>
                    </a:lnTo>
                    <a:cubicBezTo>
                      <a:pt x="0" y="3312"/>
                      <a:pt x="0" y="3618"/>
                      <a:pt x="192" y="3809"/>
                    </a:cubicBezTo>
                    <a:lnTo>
                      <a:pt x="575" y="4192"/>
                    </a:lnTo>
                    <a:cubicBezTo>
                      <a:pt x="670" y="4288"/>
                      <a:pt x="795" y="4336"/>
                      <a:pt x="919" y="4336"/>
                    </a:cubicBezTo>
                    <a:cubicBezTo>
                      <a:pt x="1043" y="4336"/>
                      <a:pt x="1168" y="4288"/>
                      <a:pt x="1264" y="4192"/>
                    </a:cubicBezTo>
                    <a:lnTo>
                      <a:pt x="1283" y="4163"/>
                    </a:lnTo>
                    <a:lnTo>
                      <a:pt x="919" y="3809"/>
                    </a:lnTo>
                    <a:cubicBezTo>
                      <a:pt x="728" y="3618"/>
                      <a:pt x="728" y="3312"/>
                      <a:pt x="919" y="3120"/>
                    </a:cubicBezTo>
                    <a:lnTo>
                      <a:pt x="3876" y="163"/>
                    </a:lnTo>
                    <a:lnTo>
                      <a:pt x="3857" y="144"/>
                    </a:lnTo>
                    <a:cubicBezTo>
                      <a:pt x="3761" y="48"/>
                      <a:pt x="3637" y="0"/>
                      <a:pt x="351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39;p69">
                <a:extLst>
                  <a:ext uri="{FF2B5EF4-FFF2-40B4-BE49-F238E27FC236}">
                    <a16:creationId xmlns:a16="http://schemas.microsoft.com/office/drawing/2014/main" id="{1959F142-227C-474D-8416-B127391FD37C}"/>
                  </a:ext>
                </a:extLst>
              </p:cNvPr>
              <p:cNvSpPr/>
              <p:nvPr/>
            </p:nvSpPr>
            <p:spPr>
              <a:xfrm>
                <a:off x="3618409" y="3586106"/>
                <a:ext cx="42515" cy="41491"/>
              </a:xfrm>
              <a:custGeom>
                <a:avLst/>
                <a:gdLst/>
                <a:ahLst/>
                <a:cxnLst/>
                <a:rect l="l" t="t" r="r" b="b"/>
                <a:pathLst>
                  <a:path w="1619" h="1580" extrusionOk="0">
                    <a:moveTo>
                      <a:pt x="700" y="1"/>
                    </a:moveTo>
                    <a:cubicBezTo>
                      <a:pt x="575" y="1"/>
                      <a:pt x="451" y="49"/>
                      <a:pt x="355" y="144"/>
                    </a:cubicBezTo>
                    <a:lnTo>
                      <a:pt x="1" y="508"/>
                    </a:lnTo>
                    <a:lnTo>
                      <a:pt x="1073" y="1580"/>
                    </a:lnTo>
                    <a:lnTo>
                      <a:pt x="1437" y="1226"/>
                    </a:lnTo>
                    <a:cubicBezTo>
                      <a:pt x="1618" y="1034"/>
                      <a:pt x="1618" y="728"/>
                      <a:pt x="1437" y="537"/>
                    </a:cubicBezTo>
                    <a:lnTo>
                      <a:pt x="1044" y="144"/>
                    </a:lnTo>
                    <a:cubicBezTo>
                      <a:pt x="948" y="49"/>
                      <a:pt x="824" y="1"/>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440;p69">
                <a:extLst>
                  <a:ext uri="{FF2B5EF4-FFF2-40B4-BE49-F238E27FC236}">
                    <a16:creationId xmlns:a16="http://schemas.microsoft.com/office/drawing/2014/main" id="{4A3B83B0-744D-410D-A8EB-C29E633C99BC}"/>
                  </a:ext>
                </a:extLst>
              </p:cNvPr>
              <p:cNvSpPr/>
              <p:nvPr/>
            </p:nvSpPr>
            <p:spPr>
              <a:xfrm>
                <a:off x="3618409" y="3586106"/>
                <a:ext cx="27941" cy="22899"/>
              </a:xfrm>
              <a:custGeom>
                <a:avLst/>
                <a:gdLst/>
                <a:ahLst/>
                <a:cxnLst/>
                <a:rect l="l" t="t" r="r" b="b"/>
                <a:pathLst>
                  <a:path w="1064" h="872" extrusionOk="0">
                    <a:moveTo>
                      <a:pt x="652" y="1"/>
                    </a:moveTo>
                    <a:lnTo>
                      <a:pt x="604" y="10"/>
                    </a:lnTo>
                    <a:cubicBezTo>
                      <a:pt x="508" y="29"/>
                      <a:pt x="422" y="77"/>
                      <a:pt x="355" y="144"/>
                    </a:cubicBezTo>
                    <a:lnTo>
                      <a:pt x="87" y="412"/>
                    </a:lnTo>
                    <a:lnTo>
                      <a:pt x="1" y="498"/>
                    </a:lnTo>
                    <a:lnTo>
                      <a:pt x="374" y="872"/>
                    </a:lnTo>
                    <a:lnTo>
                      <a:pt x="1063" y="173"/>
                    </a:lnTo>
                    <a:lnTo>
                      <a:pt x="1044" y="144"/>
                    </a:lnTo>
                    <a:lnTo>
                      <a:pt x="1015" y="116"/>
                    </a:lnTo>
                    <a:lnTo>
                      <a:pt x="996" y="106"/>
                    </a:lnTo>
                    <a:cubicBezTo>
                      <a:pt x="910" y="39"/>
                      <a:pt x="805" y="10"/>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6794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4D055C5-F216-4639-B891-03D7F9D66BDF}"/>
              </a:ext>
            </a:extLst>
          </p:cNvPr>
          <p:cNvSpPr/>
          <p:nvPr/>
        </p:nvSpPr>
        <p:spPr>
          <a:xfrm>
            <a:off x="2096466" y="429718"/>
            <a:ext cx="6745185" cy="44294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2330570" y="429718"/>
            <a:ext cx="6276975" cy="4591050"/>
          </a:xfrm>
          <a:prstGeom prst="rect">
            <a:avLst/>
          </a:prstGeom>
        </p:spPr>
      </p:pic>
      <p:sp>
        <p:nvSpPr>
          <p:cNvPr id="2" name="Title 1"/>
          <p:cNvSpPr>
            <a:spLocks noGrp="1"/>
          </p:cNvSpPr>
          <p:nvPr>
            <p:ph type="title"/>
          </p:nvPr>
        </p:nvSpPr>
        <p:spPr>
          <a:xfrm>
            <a:off x="0" y="350597"/>
            <a:ext cx="2427764" cy="634200"/>
          </a:xfrm>
          <a:noFill/>
        </p:spPr>
        <p:txBody>
          <a:bodyPr/>
          <a:lstStyle/>
          <a:p>
            <a:r>
              <a:rPr lang="en-US" sz="2800" dirty="0"/>
              <a:t>ADDITIONAL </a:t>
            </a:r>
            <a:br>
              <a:rPr lang="en-US" sz="2800" dirty="0"/>
            </a:br>
            <a:r>
              <a:rPr lang="en-US" sz="2800" dirty="0"/>
              <a:t>TOOLS</a:t>
            </a:r>
          </a:p>
        </p:txBody>
      </p:sp>
      <p:grpSp>
        <p:nvGrpSpPr>
          <p:cNvPr id="5" name="Group 4">
            <a:extLst>
              <a:ext uri="{FF2B5EF4-FFF2-40B4-BE49-F238E27FC236}">
                <a16:creationId xmlns:a16="http://schemas.microsoft.com/office/drawing/2014/main" id="{87F769C3-6AD2-4DC4-A94B-0E16480EADB3}"/>
              </a:ext>
            </a:extLst>
          </p:cNvPr>
          <p:cNvGrpSpPr/>
          <p:nvPr/>
        </p:nvGrpSpPr>
        <p:grpSpPr>
          <a:xfrm>
            <a:off x="302349" y="3990534"/>
            <a:ext cx="868680" cy="868680"/>
            <a:chOff x="6124908" y="2597734"/>
            <a:chExt cx="868680" cy="868680"/>
          </a:xfrm>
        </p:grpSpPr>
        <p:sp>
          <p:nvSpPr>
            <p:cNvPr id="6" name="Google Shape;659;p43">
              <a:extLst>
                <a:ext uri="{FF2B5EF4-FFF2-40B4-BE49-F238E27FC236}">
                  <a16:creationId xmlns:a16="http://schemas.microsoft.com/office/drawing/2014/main" id="{8216DC12-AA24-41BB-92EE-591CEFD5F9BD}"/>
                </a:ext>
              </a:extLst>
            </p:cNvPr>
            <p:cNvSpPr/>
            <p:nvPr/>
          </p:nvSpPr>
          <p:spPr>
            <a:xfrm>
              <a:off x="6124908" y="2597734"/>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grpSp>
          <p:nvGrpSpPr>
            <p:cNvPr id="7" name="Google Shape;8424;p69">
              <a:extLst>
                <a:ext uri="{FF2B5EF4-FFF2-40B4-BE49-F238E27FC236}">
                  <a16:creationId xmlns:a16="http://schemas.microsoft.com/office/drawing/2014/main" id="{FA0ED06A-61BC-4141-96F5-DAA209AC5485}"/>
                </a:ext>
              </a:extLst>
            </p:cNvPr>
            <p:cNvGrpSpPr/>
            <p:nvPr/>
          </p:nvGrpSpPr>
          <p:grpSpPr>
            <a:xfrm>
              <a:off x="6345357" y="2793999"/>
              <a:ext cx="449837" cy="448546"/>
              <a:chOff x="3544540" y="3380963"/>
              <a:chExt cx="320188" cy="319269"/>
            </a:xfrm>
          </p:grpSpPr>
          <p:sp>
            <p:nvSpPr>
              <p:cNvPr id="8" name="Google Shape;8425;p69">
                <a:extLst>
                  <a:ext uri="{FF2B5EF4-FFF2-40B4-BE49-F238E27FC236}">
                    <a16:creationId xmlns:a16="http://schemas.microsoft.com/office/drawing/2014/main" id="{FE7AFA2F-8FD0-492A-88CC-967A240032D4}"/>
                  </a:ext>
                </a:extLst>
              </p:cNvPr>
              <p:cNvSpPr/>
              <p:nvPr/>
            </p:nvSpPr>
            <p:spPr>
              <a:xfrm>
                <a:off x="3636528" y="3558218"/>
                <a:ext cx="51023" cy="51049"/>
              </a:xfrm>
              <a:custGeom>
                <a:avLst/>
                <a:gdLst/>
                <a:ahLst/>
                <a:cxnLst/>
                <a:rect l="l" t="t" r="r" b="b"/>
                <a:pathLst>
                  <a:path w="1943" h="1944" extrusionOk="0">
                    <a:moveTo>
                      <a:pt x="1196" y="0"/>
                    </a:moveTo>
                    <a:lnTo>
                      <a:pt x="0" y="1197"/>
                    </a:lnTo>
                    <a:cubicBezTo>
                      <a:pt x="86" y="1216"/>
                      <a:pt x="172" y="1254"/>
                      <a:pt x="239" y="1321"/>
                    </a:cubicBezTo>
                    <a:lnTo>
                      <a:pt x="622" y="1704"/>
                    </a:lnTo>
                    <a:cubicBezTo>
                      <a:pt x="689" y="1771"/>
                      <a:pt x="727" y="1857"/>
                      <a:pt x="747" y="1943"/>
                    </a:cubicBezTo>
                    <a:lnTo>
                      <a:pt x="1943" y="747"/>
                    </a:lnTo>
                    <a:cubicBezTo>
                      <a:pt x="1656" y="536"/>
                      <a:pt x="1407" y="287"/>
                      <a:pt x="119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26;p69">
                <a:extLst>
                  <a:ext uri="{FF2B5EF4-FFF2-40B4-BE49-F238E27FC236}">
                    <a16:creationId xmlns:a16="http://schemas.microsoft.com/office/drawing/2014/main" id="{3B74D789-D18F-4533-89FE-01AC02EED910}"/>
                  </a:ext>
                </a:extLst>
              </p:cNvPr>
              <p:cNvSpPr/>
              <p:nvPr/>
            </p:nvSpPr>
            <p:spPr>
              <a:xfrm>
                <a:off x="3636765" y="3558454"/>
                <a:ext cx="40992" cy="50813"/>
              </a:xfrm>
              <a:custGeom>
                <a:avLst/>
                <a:gdLst/>
                <a:ahLst/>
                <a:cxnLst/>
                <a:rect l="l" t="t" r="r" b="b"/>
                <a:pathLst>
                  <a:path w="1561" h="1935" extrusionOk="0">
                    <a:moveTo>
                      <a:pt x="1197" y="1"/>
                    </a:moveTo>
                    <a:lnTo>
                      <a:pt x="1" y="1197"/>
                    </a:lnTo>
                    <a:cubicBezTo>
                      <a:pt x="87" y="1207"/>
                      <a:pt x="173" y="1245"/>
                      <a:pt x="240" y="1312"/>
                    </a:cubicBezTo>
                    <a:lnTo>
                      <a:pt x="623" y="1695"/>
                    </a:lnTo>
                    <a:cubicBezTo>
                      <a:pt x="690" y="1762"/>
                      <a:pt x="728" y="1848"/>
                      <a:pt x="747" y="1934"/>
                    </a:cubicBezTo>
                    <a:lnTo>
                      <a:pt x="1197" y="1484"/>
                    </a:lnTo>
                    <a:lnTo>
                      <a:pt x="1034" y="1312"/>
                    </a:lnTo>
                    <a:lnTo>
                      <a:pt x="1015" y="1312"/>
                    </a:lnTo>
                    <a:cubicBezTo>
                      <a:pt x="910" y="1216"/>
                      <a:pt x="910" y="1063"/>
                      <a:pt x="1015" y="968"/>
                    </a:cubicBezTo>
                    <a:lnTo>
                      <a:pt x="1561" y="412"/>
                    </a:lnTo>
                    <a:cubicBezTo>
                      <a:pt x="1427" y="288"/>
                      <a:pt x="1312" y="145"/>
                      <a:pt x="1197" y="1"/>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27;p69">
                <a:extLst>
                  <a:ext uri="{FF2B5EF4-FFF2-40B4-BE49-F238E27FC236}">
                    <a16:creationId xmlns:a16="http://schemas.microsoft.com/office/drawing/2014/main" id="{0A6D06BF-F5CF-44C7-9186-04141001CC58}"/>
                  </a:ext>
                </a:extLst>
              </p:cNvPr>
              <p:cNvSpPr/>
              <p:nvPr/>
            </p:nvSpPr>
            <p:spPr>
              <a:xfrm>
                <a:off x="3632248" y="3380963"/>
                <a:ext cx="232480" cy="221897"/>
              </a:xfrm>
              <a:custGeom>
                <a:avLst/>
                <a:gdLst/>
                <a:ahLst/>
                <a:cxnLst/>
                <a:rect l="l" t="t" r="r" b="b"/>
                <a:pathLst>
                  <a:path w="8853" h="8450" extrusionOk="0">
                    <a:moveTo>
                      <a:pt x="4639" y="0"/>
                    </a:moveTo>
                    <a:cubicBezTo>
                      <a:pt x="3537" y="0"/>
                      <a:pt x="2454" y="430"/>
                      <a:pt x="1646" y="1238"/>
                    </a:cubicBezTo>
                    <a:cubicBezTo>
                      <a:pt x="0" y="2894"/>
                      <a:pt x="0" y="5564"/>
                      <a:pt x="1646" y="7210"/>
                    </a:cubicBezTo>
                    <a:cubicBezTo>
                      <a:pt x="2452" y="8022"/>
                      <a:pt x="3532" y="8450"/>
                      <a:pt x="4631" y="8450"/>
                    </a:cubicBezTo>
                    <a:cubicBezTo>
                      <a:pt x="5176" y="8450"/>
                      <a:pt x="5726" y="8344"/>
                      <a:pt x="6250" y="8128"/>
                    </a:cubicBezTo>
                    <a:cubicBezTo>
                      <a:pt x="7829" y="7478"/>
                      <a:pt x="8853" y="5937"/>
                      <a:pt x="8853" y="4224"/>
                    </a:cubicBezTo>
                    <a:cubicBezTo>
                      <a:pt x="8853" y="2520"/>
                      <a:pt x="7829" y="980"/>
                      <a:pt x="6250" y="319"/>
                    </a:cubicBezTo>
                    <a:cubicBezTo>
                      <a:pt x="5729" y="104"/>
                      <a:pt x="5182" y="0"/>
                      <a:pt x="4639"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28;p69">
                <a:extLst>
                  <a:ext uri="{FF2B5EF4-FFF2-40B4-BE49-F238E27FC236}">
                    <a16:creationId xmlns:a16="http://schemas.microsoft.com/office/drawing/2014/main" id="{2AD86543-7711-4D80-9510-CA5490E7E1E9}"/>
                  </a:ext>
                </a:extLst>
              </p:cNvPr>
              <p:cNvSpPr/>
              <p:nvPr/>
            </p:nvSpPr>
            <p:spPr>
              <a:xfrm>
                <a:off x="3627731" y="3381094"/>
                <a:ext cx="135738" cy="221792"/>
              </a:xfrm>
              <a:custGeom>
                <a:avLst/>
                <a:gdLst/>
                <a:ahLst/>
                <a:cxnLst/>
                <a:rect l="l" t="t" r="r" b="b"/>
                <a:pathLst>
                  <a:path w="5169" h="8446" extrusionOk="0">
                    <a:moveTo>
                      <a:pt x="4787" y="0"/>
                    </a:moveTo>
                    <a:cubicBezTo>
                      <a:pt x="2484" y="0"/>
                      <a:pt x="574" y="1869"/>
                      <a:pt x="574" y="4219"/>
                    </a:cubicBezTo>
                    <a:cubicBezTo>
                      <a:pt x="574" y="6574"/>
                      <a:pt x="2492" y="8445"/>
                      <a:pt x="4802" y="8445"/>
                    </a:cubicBezTo>
                    <a:cubicBezTo>
                      <a:pt x="4923" y="8445"/>
                      <a:pt x="5045" y="8440"/>
                      <a:pt x="5168" y="8430"/>
                    </a:cubicBezTo>
                    <a:cubicBezTo>
                      <a:pt x="4173" y="8344"/>
                      <a:pt x="3244" y="7913"/>
                      <a:pt x="2546" y="7205"/>
                    </a:cubicBezTo>
                    <a:cubicBezTo>
                      <a:pt x="0" y="4669"/>
                      <a:pt x="1589" y="314"/>
                      <a:pt x="5168" y="17"/>
                    </a:cubicBezTo>
                    <a:cubicBezTo>
                      <a:pt x="5040" y="6"/>
                      <a:pt x="4913" y="0"/>
                      <a:pt x="478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29;p69">
                <a:extLst>
                  <a:ext uri="{FF2B5EF4-FFF2-40B4-BE49-F238E27FC236}">
                    <a16:creationId xmlns:a16="http://schemas.microsoft.com/office/drawing/2014/main" id="{AB562B3C-5FE8-4547-9AA0-3E478735BE40}"/>
                  </a:ext>
                </a:extLst>
              </p:cNvPr>
              <p:cNvSpPr/>
              <p:nvPr/>
            </p:nvSpPr>
            <p:spPr>
              <a:xfrm>
                <a:off x="3664154" y="3402050"/>
                <a:ext cx="188258" cy="179723"/>
              </a:xfrm>
              <a:custGeom>
                <a:avLst/>
                <a:gdLst/>
                <a:ahLst/>
                <a:cxnLst/>
                <a:rect l="l" t="t" r="r" b="b"/>
                <a:pathLst>
                  <a:path w="7169" h="6844" extrusionOk="0">
                    <a:moveTo>
                      <a:pt x="3443" y="0"/>
                    </a:moveTo>
                    <a:cubicBezTo>
                      <a:pt x="1686" y="0"/>
                      <a:pt x="1" y="1362"/>
                      <a:pt x="1" y="3421"/>
                    </a:cubicBezTo>
                    <a:cubicBezTo>
                      <a:pt x="1" y="4809"/>
                      <a:pt x="833" y="6053"/>
                      <a:pt x="2106" y="6579"/>
                    </a:cubicBezTo>
                    <a:cubicBezTo>
                      <a:pt x="2532" y="6757"/>
                      <a:pt x="2978" y="6843"/>
                      <a:pt x="3419" y="6843"/>
                    </a:cubicBezTo>
                    <a:cubicBezTo>
                      <a:pt x="4308" y="6843"/>
                      <a:pt x="5180" y="6494"/>
                      <a:pt x="5839" y="5842"/>
                    </a:cubicBezTo>
                    <a:cubicBezTo>
                      <a:pt x="7169" y="4502"/>
                      <a:pt x="7169" y="2339"/>
                      <a:pt x="5839" y="1009"/>
                    </a:cubicBezTo>
                    <a:cubicBezTo>
                      <a:pt x="5142" y="312"/>
                      <a:pt x="4284" y="0"/>
                      <a:pt x="3443"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30;p69">
                <a:extLst>
                  <a:ext uri="{FF2B5EF4-FFF2-40B4-BE49-F238E27FC236}">
                    <a16:creationId xmlns:a16="http://schemas.microsoft.com/office/drawing/2014/main" id="{F78CE41A-59FD-4FDD-AF42-4F32014459E2}"/>
                  </a:ext>
                </a:extLst>
              </p:cNvPr>
              <p:cNvSpPr/>
              <p:nvPr/>
            </p:nvSpPr>
            <p:spPr>
              <a:xfrm>
                <a:off x="3656381" y="3402102"/>
                <a:ext cx="107088" cy="179540"/>
              </a:xfrm>
              <a:custGeom>
                <a:avLst/>
                <a:gdLst/>
                <a:ahLst/>
                <a:cxnLst/>
                <a:rect l="l" t="t" r="r" b="b"/>
                <a:pathLst>
                  <a:path w="4078" h="6837" extrusionOk="0">
                    <a:moveTo>
                      <a:pt x="3703" y="1"/>
                    </a:moveTo>
                    <a:cubicBezTo>
                      <a:pt x="1844" y="1"/>
                      <a:pt x="287" y="1516"/>
                      <a:pt x="287" y="3419"/>
                    </a:cubicBezTo>
                    <a:cubicBezTo>
                      <a:pt x="287" y="5330"/>
                      <a:pt x="1843" y="6837"/>
                      <a:pt x="3701" y="6837"/>
                    </a:cubicBezTo>
                    <a:cubicBezTo>
                      <a:pt x="3825" y="6837"/>
                      <a:pt x="3951" y="6830"/>
                      <a:pt x="4077" y="6816"/>
                    </a:cubicBezTo>
                    <a:cubicBezTo>
                      <a:pt x="3302" y="6740"/>
                      <a:pt x="2584" y="6395"/>
                      <a:pt x="2029" y="5840"/>
                    </a:cubicBezTo>
                    <a:cubicBezTo>
                      <a:pt x="0" y="3811"/>
                      <a:pt x="1225" y="328"/>
                      <a:pt x="4077" y="21"/>
                    </a:cubicBezTo>
                    <a:cubicBezTo>
                      <a:pt x="3951" y="8"/>
                      <a:pt x="3826" y="1"/>
                      <a:pt x="370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31;p69">
                <a:extLst>
                  <a:ext uri="{FF2B5EF4-FFF2-40B4-BE49-F238E27FC236}">
                    <a16:creationId xmlns:a16="http://schemas.microsoft.com/office/drawing/2014/main" id="{83886466-CFBA-4303-9F92-079B25CC3EE4}"/>
                  </a:ext>
                </a:extLst>
              </p:cNvPr>
              <p:cNvSpPr/>
              <p:nvPr/>
            </p:nvSpPr>
            <p:spPr>
              <a:xfrm>
                <a:off x="3729252" y="3437579"/>
                <a:ext cx="49290" cy="49027"/>
              </a:xfrm>
              <a:custGeom>
                <a:avLst/>
                <a:gdLst/>
                <a:ahLst/>
                <a:cxnLst/>
                <a:rect l="l" t="t" r="r" b="b"/>
                <a:pathLst>
                  <a:path w="1877" h="1867" extrusionOk="0">
                    <a:moveTo>
                      <a:pt x="938" y="1"/>
                    </a:moveTo>
                    <a:cubicBezTo>
                      <a:pt x="422" y="1"/>
                      <a:pt x="0" y="422"/>
                      <a:pt x="0" y="939"/>
                    </a:cubicBezTo>
                    <a:cubicBezTo>
                      <a:pt x="0" y="1455"/>
                      <a:pt x="422" y="1867"/>
                      <a:pt x="938" y="1867"/>
                    </a:cubicBezTo>
                    <a:cubicBezTo>
                      <a:pt x="1455" y="1867"/>
                      <a:pt x="1876" y="1455"/>
                      <a:pt x="1876" y="939"/>
                    </a:cubicBezTo>
                    <a:cubicBezTo>
                      <a:pt x="1876" y="422"/>
                      <a:pt x="1455" y="1"/>
                      <a:pt x="938"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32;p69">
                <a:extLst>
                  <a:ext uri="{FF2B5EF4-FFF2-40B4-BE49-F238E27FC236}">
                    <a16:creationId xmlns:a16="http://schemas.microsoft.com/office/drawing/2014/main" id="{AD83DD7E-31AC-435A-BB79-0ED49898E459}"/>
                  </a:ext>
                </a:extLst>
              </p:cNvPr>
              <p:cNvSpPr/>
              <p:nvPr/>
            </p:nvSpPr>
            <p:spPr>
              <a:xfrm>
                <a:off x="3729252" y="3437658"/>
                <a:ext cx="34217" cy="49132"/>
              </a:xfrm>
              <a:custGeom>
                <a:avLst/>
                <a:gdLst/>
                <a:ahLst/>
                <a:cxnLst/>
                <a:rect l="l" t="t" r="r" b="b"/>
                <a:pathLst>
                  <a:path w="1303" h="1871" extrusionOk="0">
                    <a:moveTo>
                      <a:pt x="940" y="0"/>
                    </a:moveTo>
                    <a:cubicBezTo>
                      <a:pt x="446" y="0"/>
                      <a:pt x="0" y="397"/>
                      <a:pt x="0" y="936"/>
                    </a:cubicBezTo>
                    <a:cubicBezTo>
                      <a:pt x="0" y="1474"/>
                      <a:pt x="446" y="1871"/>
                      <a:pt x="940" y="1871"/>
                    </a:cubicBezTo>
                    <a:cubicBezTo>
                      <a:pt x="1059" y="1871"/>
                      <a:pt x="1182" y="1847"/>
                      <a:pt x="1302" y="1797"/>
                    </a:cubicBezTo>
                    <a:cubicBezTo>
                      <a:pt x="958" y="1644"/>
                      <a:pt x="737" y="1309"/>
                      <a:pt x="737" y="936"/>
                    </a:cubicBezTo>
                    <a:cubicBezTo>
                      <a:pt x="737" y="562"/>
                      <a:pt x="958" y="218"/>
                      <a:pt x="1302" y="74"/>
                    </a:cubicBezTo>
                    <a:cubicBezTo>
                      <a:pt x="1182" y="24"/>
                      <a:pt x="1059" y="0"/>
                      <a:pt x="94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33;p69">
                <a:extLst>
                  <a:ext uri="{FF2B5EF4-FFF2-40B4-BE49-F238E27FC236}">
                    <a16:creationId xmlns:a16="http://schemas.microsoft.com/office/drawing/2014/main" id="{17A49DD1-478E-4FCD-B3ED-354E11C6E30D}"/>
                  </a:ext>
                </a:extLst>
              </p:cNvPr>
              <p:cNvSpPr/>
              <p:nvPr/>
            </p:nvSpPr>
            <p:spPr>
              <a:xfrm>
                <a:off x="3713680" y="3486581"/>
                <a:ext cx="80434" cy="51548"/>
              </a:xfrm>
              <a:custGeom>
                <a:avLst/>
                <a:gdLst/>
                <a:ahLst/>
                <a:cxnLst/>
                <a:rect l="l" t="t" r="r" b="b"/>
                <a:pathLst>
                  <a:path w="3063" h="1963" extrusionOk="0">
                    <a:moveTo>
                      <a:pt x="1005" y="1"/>
                    </a:moveTo>
                    <a:cubicBezTo>
                      <a:pt x="450" y="10"/>
                      <a:pt x="0" y="451"/>
                      <a:pt x="0" y="1006"/>
                    </a:cubicBezTo>
                    <a:lnTo>
                      <a:pt x="0" y="1790"/>
                    </a:lnTo>
                    <a:cubicBezTo>
                      <a:pt x="0" y="1886"/>
                      <a:pt x="77" y="1963"/>
                      <a:pt x="172" y="1963"/>
                    </a:cubicBezTo>
                    <a:lnTo>
                      <a:pt x="2890" y="1963"/>
                    </a:lnTo>
                    <a:cubicBezTo>
                      <a:pt x="2986" y="1963"/>
                      <a:pt x="3063" y="1886"/>
                      <a:pt x="3063" y="1790"/>
                    </a:cubicBezTo>
                    <a:lnTo>
                      <a:pt x="3063" y="1006"/>
                    </a:lnTo>
                    <a:cubicBezTo>
                      <a:pt x="3063" y="451"/>
                      <a:pt x="2613" y="10"/>
                      <a:pt x="205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34;p69">
                <a:extLst>
                  <a:ext uri="{FF2B5EF4-FFF2-40B4-BE49-F238E27FC236}">
                    <a16:creationId xmlns:a16="http://schemas.microsoft.com/office/drawing/2014/main" id="{E4D81B34-FD2B-465C-91E4-45F29DA9DB41}"/>
                  </a:ext>
                </a:extLst>
              </p:cNvPr>
              <p:cNvSpPr/>
              <p:nvPr/>
            </p:nvSpPr>
            <p:spPr>
              <a:xfrm>
                <a:off x="3713680" y="3486581"/>
                <a:ext cx="45745" cy="51548"/>
              </a:xfrm>
              <a:custGeom>
                <a:avLst/>
                <a:gdLst/>
                <a:ahLst/>
                <a:cxnLst/>
                <a:rect l="l" t="t" r="r" b="b"/>
                <a:pathLst>
                  <a:path w="1742" h="1963" extrusionOk="0">
                    <a:moveTo>
                      <a:pt x="1005" y="1"/>
                    </a:moveTo>
                    <a:cubicBezTo>
                      <a:pt x="450" y="10"/>
                      <a:pt x="0" y="451"/>
                      <a:pt x="0" y="1006"/>
                    </a:cubicBezTo>
                    <a:lnTo>
                      <a:pt x="0" y="1790"/>
                    </a:lnTo>
                    <a:cubicBezTo>
                      <a:pt x="0" y="1886"/>
                      <a:pt x="77" y="1963"/>
                      <a:pt x="172" y="1963"/>
                    </a:cubicBezTo>
                    <a:lnTo>
                      <a:pt x="909" y="1963"/>
                    </a:lnTo>
                    <a:cubicBezTo>
                      <a:pt x="814" y="1963"/>
                      <a:pt x="737" y="1886"/>
                      <a:pt x="737" y="1790"/>
                    </a:cubicBezTo>
                    <a:lnTo>
                      <a:pt x="737" y="1006"/>
                    </a:lnTo>
                    <a:cubicBezTo>
                      <a:pt x="737" y="451"/>
                      <a:pt x="1187" y="10"/>
                      <a:pt x="174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35;p69">
                <a:extLst>
                  <a:ext uri="{FF2B5EF4-FFF2-40B4-BE49-F238E27FC236}">
                    <a16:creationId xmlns:a16="http://schemas.microsoft.com/office/drawing/2014/main" id="{A06DE2C7-3E07-4EC7-BE5F-8EC28062D3B3}"/>
                  </a:ext>
                </a:extLst>
              </p:cNvPr>
              <p:cNvSpPr/>
              <p:nvPr/>
            </p:nvSpPr>
            <p:spPr>
              <a:xfrm>
                <a:off x="3728990" y="3507274"/>
                <a:ext cx="9847" cy="30856"/>
              </a:xfrm>
              <a:custGeom>
                <a:avLst/>
                <a:gdLst/>
                <a:ahLst/>
                <a:cxnLst/>
                <a:rect l="l" t="t" r="r" b="b"/>
                <a:pathLst>
                  <a:path w="375" h="1175" extrusionOk="0">
                    <a:moveTo>
                      <a:pt x="188" y="0"/>
                    </a:moveTo>
                    <a:cubicBezTo>
                      <a:pt x="94" y="0"/>
                      <a:pt x="1" y="60"/>
                      <a:pt x="1" y="179"/>
                    </a:cubicBezTo>
                    <a:lnTo>
                      <a:pt x="1" y="1175"/>
                    </a:lnTo>
                    <a:lnTo>
                      <a:pt x="374" y="1175"/>
                    </a:lnTo>
                    <a:lnTo>
                      <a:pt x="374" y="179"/>
                    </a:lnTo>
                    <a:cubicBezTo>
                      <a:pt x="374" y="60"/>
                      <a:pt x="281" y="0"/>
                      <a:pt x="18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36;p69">
                <a:extLst>
                  <a:ext uri="{FF2B5EF4-FFF2-40B4-BE49-F238E27FC236}">
                    <a16:creationId xmlns:a16="http://schemas.microsoft.com/office/drawing/2014/main" id="{4E8C1F43-E606-4243-A985-F64F9AB1C8EC}"/>
                  </a:ext>
                </a:extLst>
              </p:cNvPr>
              <p:cNvSpPr/>
              <p:nvPr/>
            </p:nvSpPr>
            <p:spPr>
              <a:xfrm>
                <a:off x="3768958" y="3507274"/>
                <a:ext cx="9821" cy="30856"/>
              </a:xfrm>
              <a:custGeom>
                <a:avLst/>
                <a:gdLst/>
                <a:ahLst/>
                <a:cxnLst/>
                <a:rect l="l" t="t" r="r" b="b"/>
                <a:pathLst>
                  <a:path w="374" h="1175" extrusionOk="0">
                    <a:moveTo>
                      <a:pt x="187" y="0"/>
                    </a:moveTo>
                    <a:cubicBezTo>
                      <a:pt x="94" y="0"/>
                      <a:pt x="1" y="60"/>
                      <a:pt x="1" y="179"/>
                    </a:cubicBezTo>
                    <a:lnTo>
                      <a:pt x="1" y="1175"/>
                    </a:lnTo>
                    <a:lnTo>
                      <a:pt x="374" y="1175"/>
                    </a:lnTo>
                    <a:lnTo>
                      <a:pt x="374" y="179"/>
                    </a:lnTo>
                    <a:cubicBezTo>
                      <a:pt x="374" y="60"/>
                      <a:pt x="281" y="0"/>
                      <a:pt x="1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37;p69">
                <a:extLst>
                  <a:ext uri="{FF2B5EF4-FFF2-40B4-BE49-F238E27FC236}">
                    <a16:creationId xmlns:a16="http://schemas.microsoft.com/office/drawing/2014/main" id="{F85EC862-492A-45D4-A10B-82C5C7FE6545}"/>
                  </a:ext>
                </a:extLst>
              </p:cNvPr>
              <p:cNvSpPr/>
              <p:nvPr/>
            </p:nvSpPr>
            <p:spPr>
              <a:xfrm>
                <a:off x="3544540" y="3586342"/>
                <a:ext cx="116384" cy="113890"/>
              </a:xfrm>
              <a:custGeom>
                <a:avLst/>
                <a:gdLst/>
                <a:ahLst/>
                <a:cxnLst/>
                <a:rect l="l" t="t" r="r" b="b"/>
                <a:pathLst>
                  <a:path w="4432" h="4337" extrusionOk="0">
                    <a:moveTo>
                      <a:pt x="3517" y="0"/>
                    </a:moveTo>
                    <a:cubicBezTo>
                      <a:pt x="3391" y="0"/>
                      <a:pt x="3265" y="48"/>
                      <a:pt x="3168" y="145"/>
                    </a:cubicBezTo>
                    <a:lnTo>
                      <a:pt x="192" y="3121"/>
                    </a:lnTo>
                    <a:cubicBezTo>
                      <a:pt x="0" y="3313"/>
                      <a:pt x="0" y="3619"/>
                      <a:pt x="192" y="3810"/>
                    </a:cubicBezTo>
                    <a:lnTo>
                      <a:pt x="575" y="4193"/>
                    </a:lnTo>
                    <a:cubicBezTo>
                      <a:pt x="670" y="4289"/>
                      <a:pt x="795" y="4337"/>
                      <a:pt x="919" y="4337"/>
                    </a:cubicBezTo>
                    <a:cubicBezTo>
                      <a:pt x="1043" y="4337"/>
                      <a:pt x="1168" y="4289"/>
                      <a:pt x="1264" y="4193"/>
                    </a:cubicBezTo>
                    <a:lnTo>
                      <a:pt x="4240" y="1207"/>
                    </a:lnTo>
                    <a:cubicBezTo>
                      <a:pt x="4431" y="1016"/>
                      <a:pt x="4431" y="709"/>
                      <a:pt x="4240" y="528"/>
                    </a:cubicBezTo>
                    <a:lnTo>
                      <a:pt x="3857" y="135"/>
                    </a:lnTo>
                    <a:cubicBezTo>
                      <a:pt x="3763" y="45"/>
                      <a:pt x="3640" y="0"/>
                      <a:pt x="351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38;p69">
                <a:extLst>
                  <a:ext uri="{FF2B5EF4-FFF2-40B4-BE49-F238E27FC236}">
                    <a16:creationId xmlns:a16="http://schemas.microsoft.com/office/drawing/2014/main" id="{8184BBD0-0B3C-4D8A-8A23-87632EAAE9D3}"/>
                  </a:ext>
                </a:extLst>
              </p:cNvPr>
              <p:cNvSpPr/>
              <p:nvPr/>
            </p:nvSpPr>
            <p:spPr>
              <a:xfrm>
                <a:off x="3544540" y="3586369"/>
                <a:ext cx="101810" cy="113863"/>
              </a:xfrm>
              <a:custGeom>
                <a:avLst/>
                <a:gdLst/>
                <a:ahLst/>
                <a:cxnLst/>
                <a:rect l="l" t="t" r="r" b="b"/>
                <a:pathLst>
                  <a:path w="3877" h="4336" extrusionOk="0">
                    <a:moveTo>
                      <a:pt x="3513" y="0"/>
                    </a:moveTo>
                    <a:cubicBezTo>
                      <a:pt x="3388" y="0"/>
                      <a:pt x="3264" y="48"/>
                      <a:pt x="3168" y="144"/>
                    </a:cubicBezTo>
                    <a:lnTo>
                      <a:pt x="192" y="3120"/>
                    </a:lnTo>
                    <a:cubicBezTo>
                      <a:pt x="0" y="3312"/>
                      <a:pt x="0" y="3618"/>
                      <a:pt x="192" y="3809"/>
                    </a:cubicBezTo>
                    <a:lnTo>
                      <a:pt x="575" y="4192"/>
                    </a:lnTo>
                    <a:cubicBezTo>
                      <a:pt x="670" y="4288"/>
                      <a:pt x="795" y="4336"/>
                      <a:pt x="919" y="4336"/>
                    </a:cubicBezTo>
                    <a:cubicBezTo>
                      <a:pt x="1043" y="4336"/>
                      <a:pt x="1168" y="4288"/>
                      <a:pt x="1264" y="4192"/>
                    </a:cubicBezTo>
                    <a:lnTo>
                      <a:pt x="1283" y="4163"/>
                    </a:lnTo>
                    <a:lnTo>
                      <a:pt x="919" y="3809"/>
                    </a:lnTo>
                    <a:cubicBezTo>
                      <a:pt x="728" y="3618"/>
                      <a:pt x="728" y="3312"/>
                      <a:pt x="919" y="3120"/>
                    </a:cubicBezTo>
                    <a:lnTo>
                      <a:pt x="3876" y="163"/>
                    </a:lnTo>
                    <a:lnTo>
                      <a:pt x="3857" y="144"/>
                    </a:lnTo>
                    <a:cubicBezTo>
                      <a:pt x="3761" y="48"/>
                      <a:pt x="3637" y="0"/>
                      <a:pt x="351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39;p69">
                <a:extLst>
                  <a:ext uri="{FF2B5EF4-FFF2-40B4-BE49-F238E27FC236}">
                    <a16:creationId xmlns:a16="http://schemas.microsoft.com/office/drawing/2014/main" id="{E27DC0D2-B1D7-4FA7-A2C5-259EB9919A25}"/>
                  </a:ext>
                </a:extLst>
              </p:cNvPr>
              <p:cNvSpPr/>
              <p:nvPr/>
            </p:nvSpPr>
            <p:spPr>
              <a:xfrm>
                <a:off x="3618409" y="3586106"/>
                <a:ext cx="42515" cy="41491"/>
              </a:xfrm>
              <a:custGeom>
                <a:avLst/>
                <a:gdLst/>
                <a:ahLst/>
                <a:cxnLst/>
                <a:rect l="l" t="t" r="r" b="b"/>
                <a:pathLst>
                  <a:path w="1619" h="1580" extrusionOk="0">
                    <a:moveTo>
                      <a:pt x="700" y="1"/>
                    </a:moveTo>
                    <a:cubicBezTo>
                      <a:pt x="575" y="1"/>
                      <a:pt x="451" y="49"/>
                      <a:pt x="355" y="144"/>
                    </a:cubicBezTo>
                    <a:lnTo>
                      <a:pt x="1" y="508"/>
                    </a:lnTo>
                    <a:lnTo>
                      <a:pt x="1073" y="1580"/>
                    </a:lnTo>
                    <a:lnTo>
                      <a:pt x="1437" y="1226"/>
                    </a:lnTo>
                    <a:cubicBezTo>
                      <a:pt x="1618" y="1034"/>
                      <a:pt x="1618" y="728"/>
                      <a:pt x="1437" y="537"/>
                    </a:cubicBezTo>
                    <a:lnTo>
                      <a:pt x="1044" y="144"/>
                    </a:lnTo>
                    <a:cubicBezTo>
                      <a:pt x="948" y="49"/>
                      <a:pt x="824" y="1"/>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40;p69">
                <a:extLst>
                  <a:ext uri="{FF2B5EF4-FFF2-40B4-BE49-F238E27FC236}">
                    <a16:creationId xmlns:a16="http://schemas.microsoft.com/office/drawing/2014/main" id="{DAEE8B8E-A7FA-4C99-88B2-36D32416F478}"/>
                  </a:ext>
                </a:extLst>
              </p:cNvPr>
              <p:cNvSpPr/>
              <p:nvPr/>
            </p:nvSpPr>
            <p:spPr>
              <a:xfrm>
                <a:off x="3618409" y="3586106"/>
                <a:ext cx="27941" cy="22899"/>
              </a:xfrm>
              <a:custGeom>
                <a:avLst/>
                <a:gdLst/>
                <a:ahLst/>
                <a:cxnLst/>
                <a:rect l="l" t="t" r="r" b="b"/>
                <a:pathLst>
                  <a:path w="1064" h="872" extrusionOk="0">
                    <a:moveTo>
                      <a:pt x="652" y="1"/>
                    </a:moveTo>
                    <a:lnTo>
                      <a:pt x="604" y="10"/>
                    </a:lnTo>
                    <a:cubicBezTo>
                      <a:pt x="508" y="29"/>
                      <a:pt x="422" y="77"/>
                      <a:pt x="355" y="144"/>
                    </a:cubicBezTo>
                    <a:lnTo>
                      <a:pt x="87" y="412"/>
                    </a:lnTo>
                    <a:lnTo>
                      <a:pt x="1" y="498"/>
                    </a:lnTo>
                    <a:lnTo>
                      <a:pt x="374" y="872"/>
                    </a:lnTo>
                    <a:lnTo>
                      <a:pt x="1063" y="173"/>
                    </a:lnTo>
                    <a:lnTo>
                      <a:pt x="1044" y="144"/>
                    </a:lnTo>
                    <a:lnTo>
                      <a:pt x="1015" y="116"/>
                    </a:lnTo>
                    <a:lnTo>
                      <a:pt x="996" y="106"/>
                    </a:lnTo>
                    <a:cubicBezTo>
                      <a:pt x="910" y="39"/>
                      <a:pt x="805" y="10"/>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34960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1839872" y="1515205"/>
            <a:ext cx="6944139" cy="1316700"/>
          </a:xfrm>
          <a:prstGeom prst="rect">
            <a:avLst/>
          </a:prstGeom>
        </p:spPr>
        <p:txBody>
          <a:bodyPr spcFirstLastPara="1" wrap="square" lIns="91425" tIns="91425" rIns="91425" bIns="91425" anchor="ctr" anchorCtr="0">
            <a:noAutofit/>
          </a:bodyPr>
          <a:lstStyle/>
          <a:p>
            <a:pPr lvl="0"/>
            <a:r>
              <a:rPr lang="en-US" sz="2800" dirty="0"/>
              <a:t>NEPBIS School-Wide Coaches Training </a:t>
            </a:r>
            <a:br>
              <a:rPr lang="en-US" sz="3200" dirty="0"/>
            </a:br>
            <a:r>
              <a:rPr lang="en-US" sz="2800" dirty="0">
                <a:solidFill>
                  <a:schemeClr val="accent4"/>
                </a:solidFill>
              </a:rPr>
              <a:t>Year 2: November</a:t>
            </a:r>
            <a:endParaRPr lang="en-US" sz="3200" dirty="0">
              <a:solidFill>
                <a:schemeClr val="accent4"/>
              </a:solidFill>
            </a:endParaRPr>
          </a:p>
        </p:txBody>
      </p:sp>
      <p:sp>
        <p:nvSpPr>
          <p:cNvPr id="290" name="Google Shape;290;p29"/>
          <p:cNvSpPr txBox="1">
            <a:spLocks noGrp="1"/>
          </p:cNvSpPr>
          <p:nvPr>
            <p:ph type="subTitle" idx="1"/>
          </p:nvPr>
        </p:nvSpPr>
        <p:spPr>
          <a:xfrm>
            <a:off x="2827421" y="2831905"/>
            <a:ext cx="4969042" cy="14183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a:t>
            </a:r>
            <a:r>
              <a:rPr lang="en" b="1" i="1" dirty="0"/>
              <a:t>insert tr</a:t>
            </a:r>
            <a:r>
              <a:rPr lang="en-US" b="1" i="1" dirty="0"/>
              <a:t>ai</a:t>
            </a:r>
            <a:r>
              <a:rPr lang="en" b="1" i="1" dirty="0" err="1"/>
              <a:t>ner</a:t>
            </a:r>
            <a:r>
              <a:rPr lang="en" b="1" i="1" dirty="0"/>
              <a:t> names here]</a:t>
            </a:r>
            <a:endParaRPr lang="en" sz="1400" dirty="0"/>
          </a:p>
          <a:p>
            <a:pPr marL="0" lvl="0" indent="0" algn="ctr" rtl="0">
              <a:spcBef>
                <a:spcPts val="0"/>
              </a:spcBef>
              <a:spcAft>
                <a:spcPts val="0"/>
              </a:spcAft>
              <a:buNone/>
            </a:pPr>
            <a:r>
              <a:rPr lang="en" i="1" dirty="0"/>
              <a:t>with support from Brandi Simonsen, Jen Freeman, Susannah Everett, </a:t>
            </a:r>
          </a:p>
          <a:p>
            <a:pPr marL="0" lvl="0" indent="0" algn="ctr" rtl="0">
              <a:spcBef>
                <a:spcPts val="0"/>
              </a:spcBef>
              <a:spcAft>
                <a:spcPts val="0"/>
              </a:spcAft>
              <a:buNone/>
            </a:pPr>
            <a:r>
              <a:rPr lang="en" i="1" dirty="0"/>
              <a:t>Adam Feinberg &amp; Katie Meyer</a:t>
            </a:r>
            <a:endParaRPr i="1" dirty="0"/>
          </a:p>
        </p:txBody>
      </p:sp>
      <p:sp>
        <p:nvSpPr>
          <p:cNvPr id="291" name="Google Shape;291;p29"/>
          <p:cNvSpPr/>
          <p:nvPr/>
        </p:nvSpPr>
        <p:spPr>
          <a:xfrm>
            <a:off x="5061275" y="551855"/>
            <a:ext cx="638100" cy="638100"/>
          </a:xfrm>
          <a:prstGeom prst="donut">
            <a:avLst>
              <a:gd name="adj" fmla="val 17089"/>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94882" y="24417"/>
            <a:ext cx="2125265" cy="527438"/>
          </a:xfrm>
          <a:prstGeom prst="rect">
            <a:avLst/>
          </a:prstGeom>
        </p:spPr>
      </p:pic>
      <p:pic>
        <p:nvPicPr>
          <p:cNvPr id="6" name="Picture 5">
            <a:extLst>
              <a:ext uri="{FF2B5EF4-FFF2-40B4-BE49-F238E27FC236}">
                <a16:creationId xmlns:a16="http://schemas.microsoft.com/office/drawing/2014/main" id="{FA6CFFD5-8E74-41F7-97A5-25CBBD9445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3167" y="523650"/>
            <a:ext cx="674316" cy="6945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0F4A21D8-2EA4-4CB6-815E-5A39E29D17D7}"/>
              </a:ext>
            </a:extLst>
          </p:cNvPr>
          <p:cNvSpPr>
            <a:spLocks noGrp="1"/>
          </p:cNvSpPr>
          <p:nvPr>
            <p:ph type="subTitle" idx="4294967295"/>
          </p:nvPr>
        </p:nvSpPr>
        <p:spPr>
          <a:xfrm rot="-307" flipH="1">
            <a:off x="130609" y="800017"/>
            <a:ext cx="1785938" cy="1771652"/>
          </a:xfrm>
        </p:spPr>
        <p:txBody>
          <a:bodyPr/>
          <a:lstStyle/>
          <a:p>
            <a:pPr marL="0" indent="0">
              <a:buNone/>
            </a:pPr>
            <a:r>
              <a:rPr lang="en-US" sz="2400" dirty="0">
                <a:latin typeface="Poppins" panose="020B0604020202020204" charset="0"/>
                <a:cs typeface="Poppins" panose="020B0604020202020204" charset="0"/>
              </a:rPr>
              <a:t>VIRTUAL LEARNING MATRIX</a:t>
            </a:r>
          </a:p>
        </p:txBody>
      </p:sp>
      <p:pic>
        <p:nvPicPr>
          <p:cNvPr id="3" name="Picture 3" descr="A screenshot of a cell phone&#10;&#10;Description automatically generated">
            <a:extLst>
              <a:ext uri="{FF2B5EF4-FFF2-40B4-BE49-F238E27FC236}">
                <a16:creationId xmlns:a16="http://schemas.microsoft.com/office/drawing/2014/main" id="{1AEC5920-872C-4D38-BD13-F71BE1EDB3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3184" y="187931"/>
            <a:ext cx="6431201" cy="4767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peech Bubble: Rectangle with Corners Rounded 4">
            <a:extLst>
              <a:ext uri="{FF2B5EF4-FFF2-40B4-BE49-F238E27FC236}">
                <a16:creationId xmlns:a16="http://schemas.microsoft.com/office/drawing/2014/main" id="{975FCB34-2336-4512-8233-DF42B5637D66}"/>
              </a:ext>
            </a:extLst>
          </p:cNvPr>
          <p:cNvSpPr/>
          <p:nvPr/>
        </p:nvSpPr>
        <p:spPr bwMode="auto">
          <a:xfrm>
            <a:off x="6914388" y="2371006"/>
            <a:ext cx="1785595" cy="1368469"/>
          </a:xfrm>
          <a:prstGeom prst="wedgeRoundRectCallout">
            <a:avLst>
              <a:gd name="adj1" fmla="val -47055"/>
              <a:gd name="adj2" fmla="val 78120"/>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ct val="0"/>
              </a:spcBef>
              <a:spcAft>
                <a:spcPct val="0"/>
              </a:spcAft>
            </a:pPr>
            <a:r>
              <a:rPr lang="en-US" dirty="0">
                <a:solidFill>
                  <a:srgbClr val="FFFFFF"/>
                </a:solidFill>
                <a:latin typeface="Hind Vadodara" panose="020B0604020202020204" charset="0"/>
                <a:cs typeface="Hind Vadodara" panose="020B0604020202020204" charset="0"/>
              </a:rPr>
              <a:t>How are we supporting classrooms in our current context?</a:t>
            </a:r>
            <a:endParaRPr lang="en-US" dirty="0">
              <a:latin typeface="Hind Vadodara" panose="020B0604020202020204" charset="0"/>
              <a:cs typeface="Hind Vadodara" panose="020B0604020202020204" charset="0"/>
            </a:endParaRPr>
          </a:p>
        </p:txBody>
      </p:sp>
      <p:sp>
        <p:nvSpPr>
          <p:cNvPr id="6" name="Arrow: Down 5">
            <a:extLst>
              <a:ext uri="{FF2B5EF4-FFF2-40B4-BE49-F238E27FC236}">
                <a16:creationId xmlns:a16="http://schemas.microsoft.com/office/drawing/2014/main" id="{00AC1B7F-A8E2-4EF6-95D4-52088D446FD9}"/>
              </a:ext>
            </a:extLst>
          </p:cNvPr>
          <p:cNvSpPr/>
          <p:nvPr/>
        </p:nvSpPr>
        <p:spPr>
          <a:xfrm rot="3000000">
            <a:off x="8208588" y="634937"/>
            <a:ext cx="656551" cy="103420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p>
        </p:txBody>
      </p:sp>
      <p:grpSp>
        <p:nvGrpSpPr>
          <p:cNvPr id="7" name="Group 6">
            <a:extLst>
              <a:ext uri="{FF2B5EF4-FFF2-40B4-BE49-F238E27FC236}">
                <a16:creationId xmlns:a16="http://schemas.microsoft.com/office/drawing/2014/main" id="{13700C09-0305-472D-8E83-3BCF84FDD441}"/>
              </a:ext>
            </a:extLst>
          </p:cNvPr>
          <p:cNvGrpSpPr/>
          <p:nvPr/>
        </p:nvGrpSpPr>
        <p:grpSpPr>
          <a:xfrm>
            <a:off x="245275" y="3909223"/>
            <a:ext cx="868680" cy="868680"/>
            <a:chOff x="6124908" y="2597734"/>
            <a:chExt cx="868680" cy="868680"/>
          </a:xfrm>
        </p:grpSpPr>
        <p:sp>
          <p:nvSpPr>
            <p:cNvPr id="8" name="Google Shape;659;p43">
              <a:extLst>
                <a:ext uri="{FF2B5EF4-FFF2-40B4-BE49-F238E27FC236}">
                  <a16:creationId xmlns:a16="http://schemas.microsoft.com/office/drawing/2014/main" id="{F1F13B30-A0F3-48CF-AB6F-027902A07C4A}"/>
                </a:ext>
              </a:extLst>
            </p:cNvPr>
            <p:cNvSpPr/>
            <p:nvPr/>
          </p:nvSpPr>
          <p:spPr>
            <a:xfrm>
              <a:off x="6124908" y="2597734"/>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grpSp>
          <p:nvGrpSpPr>
            <p:cNvPr id="9" name="Google Shape;8424;p69">
              <a:extLst>
                <a:ext uri="{FF2B5EF4-FFF2-40B4-BE49-F238E27FC236}">
                  <a16:creationId xmlns:a16="http://schemas.microsoft.com/office/drawing/2014/main" id="{34B0F01B-185C-4D5A-A58B-0E3FED2EBA47}"/>
                </a:ext>
              </a:extLst>
            </p:cNvPr>
            <p:cNvGrpSpPr/>
            <p:nvPr/>
          </p:nvGrpSpPr>
          <p:grpSpPr>
            <a:xfrm>
              <a:off x="6345357" y="2793999"/>
              <a:ext cx="449837" cy="448546"/>
              <a:chOff x="3544540" y="3380963"/>
              <a:chExt cx="320188" cy="319269"/>
            </a:xfrm>
          </p:grpSpPr>
          <p:sp>
            <p:nvSpPr>
              <p:cNvPr id="10" name="Google Shape;8425;p69">
                <a:extLst>
                  <a:ext uri="{FF2B5EF4-FFF2-40B4-BE49-F238E27FC236}">
                    <a16:creationId xmlns:a16="http://schemas.microsoft.com/office/drawing/2014/main" id="{EDF22813-74B0-46FB-8F1B-3A2A8E377D71}"/>
                  </a:ext>
                </a:extLst>
              </p:cNvPr>
              <p:cNvSpPr/>
              <p:nvPr/>
            </p:nvSpPr>
            <p:spPr>
              <a:xfrm>
                <a:off x="3636528" y="3558218"/>
                <a:ext cx="51023" cy="51049"/>
              </a:xfrm>
              <a:custGeom>
                <a:avLst/>
                <a:gdLst/>
                <a:ahLst/>
                <a:cxnLst/>
                <a:rect l="l" t="t" r="r" b="b"/>
                <a:pathLst>
                  <a:path w="1943" h="1944" extrusionOk="0">
                    <a:moveTo>
                      <a:pt x="1196" y="0"/>
                    </a:moveTo>
                    <a:lnTo>
                      <a:pt x="0" y="1197"/>
                    </a:lnTo>
                    <a:cubicBezTo>
                      <a:pt x="86" y="1216"/>
                      <a:pt x="172" y="1254"/>
                      <a:pt x="239" y="1321"/>
                    </a:cubicBezTo>
                    <a:lnTo>
                      <a:pt x="622" y="1704"/>
                    </a:lnTo>
                    <a:cubicBezTo>
                      <a:pt x="689" y="1771"/>
                      <a:pt x="727" y="1857"/>
                      <a:pt x="747" y="1943"/>
                    </a:cubicBezTo>
                    <a:lnTo>
                      <a:pt x="1943" y="747"/>
                    </a:lnTo>
                    <a:cubicBezTo>
                      <a:pt x="1656" y="536"/>
                      <a:pt x="1407" y="287"/>
                      <a:pt x="119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26;p69">
                <a:extLst>
                  <a:ext uri="{FF2B5EF4-FFF2-40B4-BE49-F238E27FC236}">
                    <a16:creationId xmlns:a16="http://schemas.microsoft.com/office/drawing/2014/main" id="{22751492-AAC9-4452-8304-1E13D4844A9C}"/>
                  </a:ext>
                </a:extLst>
              </p:cNvPr>
              <p:cNvSpPr/>
              <p:nvPr/>
            </p:nvSpPr>
            <p:spPr>
              <a:xfrm>
                <a:off x="3636765" y="3558454"/>
                <a:ext cx="40992" cy="50813"/>
              </a:xfrm>
              <a:custGeom>
                <a:avLst/>
                <a:gdLst/>
                <a:ahLst/>
                <a:cxnLst/>
                <a:rect l="l" t="t" r="r" b="b"/>
                <a:pathLst>
                  <a:path w="1561" h="1935" extrusionOk="0">
                    <a:moveTo>
                      <a:pt x="1197" y="1"/>
                    </a:moveTo>
                    <a:lnTo>
                      <a:pt x="1" y="1197"/>
                    </a:lnTo>
                    <a:cubicBezTo>
                      <a:pt x="87" y="1207"/>
                      <a:pt x="173" y="1245"/>
                      <a:pt x="240" y="1312"/>
                    </a:cubicBezTo>
                    <a:lnTo>
                      <a:pt x="623" y="1695"/>
                    </a:lnTo>
                    <a:cubicBezTo>
                      <a:pt x="690" y="1762"/>
                      <a:pt x="728" y="1848"/>
                      <a:pt x="747" y="1934"/>
                    </a:cubicBezTo>
                    <a:lnTo>
                      <a:pt x="1197" y="1484"/>
                    </a:lnTo>
                    <a:lnTo>
                      <a:pt x="1034" y="1312"/>
                    </a:lnTo>
                    <a:lnTo>
                      <a:pt x="1015" y="1312"/>
                    </a:lnTo>
                    <a:cubicBezTo>
                      <a:pt x="910" y="1216"/>
                      <a:pt x="910" y="1063"/>
                      <a:pt x="1015" y="968"/>
                    </a:cubicBezTo>
                    <a:lnTo>
                      <a:pt x="1561" y="412"/>
                    </a:lnTo>
                    <a:cubicBezTo>
                      <a:pt x="1427" y="288"/>
                      <a:pt x="1312" y="145"/>
                      <a:pt x="1197" y="1"/>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27;p69">
                <a:extLst>
                  <a:ext uri="{FF2B5EF4-FFF2-40B4-BE49-F238E27FC236}">
                    <a16:creationId xmlns:a16="http://schemas.microsoft.com/office/drawing/2014/main" id="{EC9A8DF1-FC30-467D-BD1A-C4185C1A94A1}"/>
                  </a:ext>
                </a:extLst>
              </p:cNvPr>
              <p:cNvSpPr/>
              <p:nvPr/>
            </p:nvSpPr>
            <p:spPr>
              <a:xfrm>
                <a:off x="3632248" y="3380963"/>
                <a:ext cx="232480" cy="221897"/>
              </a:xfrm>
              <a:custGeom>
                <a:avLst/>
                <a:gdLst/>
                <a:ahLst/>
                <a:cxnLst/>
                <a:rect l="l" t="t" r="r" b="b"/>
                <a:pathLst>
                  <a:path w="8853" h="8450" extrusionOk="0">
                    <a:moveTo>
                      <a:pt x="4639" y="0"/>
                    </a:moveTo>
                    <a:cubicBezTo>
                      <a:pt x="3537" y="0"/>
                      <a:pt x="2454" y="430"/>
                      <a:pt x="1646" y="1238"/>
                    </a:cubicBezTo>
                    <a:cubicBezTo>
                      <a:pt x="0" y="2894"/>
                      <a:pt x="0" y="5564"/>
                      <a:pt x="1646" y="7210"/>
                    </a:cubicBezTo>
                    <a:cubicBezTo>
                      <a:pt x="2452" y="8022"/>
                      <a:pt x="3532" y="8450"/>
                      <a:pt x="4631" y="8450"/>
                    </a:cubicBezTo>
                    <a:cubicBezTo>
                      <a:pt x="5176" y="8450"/>
                      <a:pt x="5726" y="8344"/>
                      <a:pt x="6250" y="8128"/>
                    </a:cubicBezTo>
                    <a:cubicBezTo>
                      <a:pt x="7829" y="7478"/>
                      <a:pt x="8853" y="5937"/>
                      <a:pt x="8853" y="4224"/>
                    </a:cubicBezTo>
                    <a:cubicBezTo>
                      <a:pt x="8853" y="2520"/>
                      <a:pt x="7829" y="980"/>
                      <a:pt x="6250" y="319"/>
                    </a:cubicBezTo>
                    <a:cubicBezTo>
                      <a:pt x="5729" y="104"/>
                      <a:pt x="5182" y="0"/>
                      <a:pt x="4639"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28;p69">
                <a:extLst>
                  <a:ext uri="{FF2B5EF4-FFF2-40B4-BE49-F238E27FC236}">
                    <a16:creationId xmlns:a16="http://schemas.microsoft.com/office/drawing/2014/main" id="{5E3DA006-E5E1-4C4F-82E7-3C821F4FAA6F}"/>
                  </a:ext>
                </a:extLst>
              </p:cNvPr>
              <p:cNvSpPr/>
              <p:nvPr/>
            </p:nvSpPr>
            <p:spPr>
              <a:xfrm>
                <a:off x="3627731" y="3381094"/>
                <a:ext cx="135738" cy="221792"/>
              </a:xfrm>
              <a:custGeom>
                <a:avLst/>
                <a:gdLst/>
                <a:ahLst/>
                <a:cxnLst/>
                <a:rect l="l" t="t" r="r" b="b"/>
                <a:pathLst>
                  <a:path w="5169" h="8446" extrusionOk="0">
                    <a:moveTo>
                      <a:pt x="4787" y="0"/>
                    </a:moveTo>
                    <a:cubicBezTo>
                      <a:pt x="2484" y="0"/>
                      <a:pt x="574" y="1869"/>
                      <a:pt x="574" y="4219"/>
                    </a:cubicBezTo>
                    <a:cubicBezTo>
                      <a:pt x="574" y="6574"/>
                      <a:pt x="2492" y="8445"/>
                      <a:pt x="4802" y="8445"/>
                    </a:cubicBezTo>
                    <a:cubicBezTo>
                      <a:pt x="4923" y="8445"/>
                      <a:pt x="5045" y="8440"/>
                      <a:pt x="5168" y="8430"/>
                    </a:cubicBezTo>
                    <a:cubicBezTo>
                      <a:pt x="4173" y="8344"/>
                      <a:pt x="3244" y="7913"/>
                      <a:pt x="2546" y="7205"/>
                    </a:cubicBezTo>
                    <a:cubicBezTo>
                      <a:pt x="0" y="4669"/>
                      <a:pt x="1589" y="314"/>
                      <a:pt x="5168" y="17"/>
                    </a:cubicBezTo>
                    <a:cubicBezTo>
                      <a:pt x="5040" y="6"/>
                      <a:pt x="4913" y="0"/>
                      <a:pt x="478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29;p69">
                <a:extLst>
                  <a:ext uri="{FF2B5EF4-FFF2-40B4-BE49-F238E27FC236}">
                    <a16:creationId xmlns:a16="http://schemas.microsoft.com/office/drawing/2014/main" id="{CC87B1AA-75E6-488B-940C-F9DF9DEC60FC}"/>
                  </a:ext>
                </a:extLst>
              </p:cNvPr>
              <p:cNvSpPr/>
              <p:nvPr/>
            </p:nvSpPr>
            <p:spPr>
              <a:xfrm>
                <a:off x="3664154" y="3402050"/>
                <a:ext cx="188258" cy="179723"/>
              </a:xfrm>
              <a:custGeom>
                <a:avLst/>
                <a:gdLst/>
                <a:ahLst/>
                <a:cxnLst/>
                <a:rect l="l" t="t" r="r" b="b"/>
                <a:pathLst>
                  <a:path w="7169" h="6844" extrusionOk="0">
                    <a:moveTo>
                      <a:pt x="3443" y="0"/>
                    </a:moveTo>
                    <a:cubicBezTo>
                      <a:pt x="1686" y="0"/>
                      <a:pt x="1" y="1362"/>
                      <a:pt x="1" y="3421"/>
                    </a:cubicBezTo>
                    <a:cubicBezTo>
                      <a:pt x="1" y="4809"/>
                      <a:pt x="833" y="6053"/>
                      <a:pt x="2106" y="6579"/>
                    </a:cubicBezTo>
                    <a:cubicBezTo>
                      <a:pt x="2532" y="6757"/>
                      <a:pt x="2978" y="6843"/>
                      <a:pt x="3419" y="6843"/>
                    </a:cubicBezTo>
                    <a:cubicBezTo>
                      <a:pt x="4308" y="6843"/>
                      <a:pt x="5180" y="6494"/>
                      <a:pt x="5839" y="5842"/>
                    </a:cubicBezTo>
                    <a:cubicBezTo>
                      <a:pt x="7169" y="4502"/>
                      <a:pt x="7169" y="2339"/>
                      <a:pt x="5839" y="1009"/>
                    </a:cubicBezTo>
                    <a:cubicBezTo>
                      <a:pt x="5142" y="312"/>
                      <a:pt x="4284" y="0"/>
                      <a:pt x="3443"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30;p69">
                <a:extLst>
                  <a:ext uri="{FF2B5EF4-FFF2-40B4-BE49-F238E27FC236}">
                    <a16:creationId xmlns:a16="http://schemas.microsoft.com/office/drawing/2014/main" id="{9DE34A3E-ED0F-44EA-89EE-0974E34698C9}"/>
                  </a:ext>
                </a:extLst>
              </p:cNvPr>
              <p:cNvSpPr/>
              <p:nvPr/>
            </p:nvSpPr>
            <p:spPr>
              <a:xfrm>
                <a:off x="3656381" y="3402102"/>
                <a:ext cx="107088" cy="179540"/>
              </a:xfrm>
              <a:custGeom>
                <a:avLst/>
                <a:gdLst/>
                <a:ahLst/>
                <a:cxnLst/>
                <a:rect l="l" t="t" r="r" b="b"/>
                <a:pathLst>
                  <a:path w="4078" h="6837" extrusionOk="0">
                    <a:moveTo>
                      <a:pt x="3703" y="1"/>
                    </a:moveTo>
                    <a:cubicBezTo>
                      <a:pt x="1844" y="1"/>
                      <a:pt x="287" y="1516"/>
                      <a:pt x="287" y="3419"/>
                    </a:cubicBezTo>
                    <a:cubicBezTo>
                      <a:pt x="287" y="5330"/>
                      <a:pt x="1843" y="6837"/>
                      <a:pt x="3701" y="6837"/>
                    </a:cubicBezTo>
                    <a:cubicBezTo>
                      <a:pt x="3825" y="6837"/>
                      <a:pt x="3951" y="6830"/>
                      <a:pt x="4077" y="6816"/>
                    </a:cubicBezTo>
                    <a:cubicBezTo>
                      <a:pt x="3302" y="6740"/>
                      <a:pt x="2584" y="6395"/>
                      <a:pt x="2029" y="5840"/>
                    </a:cubicBezTo>
                    <a:cubicBezTo>
                      <a:pt x="0" y="3811"/>
                      <a:pt x="1225" y="328"/>
                      <a:pt x="4077" y="21"/>
                    </a:cubicBezTo>
                    <a:cubicBezTo>
                      <a:pt x="3951" y="8"/>
                      <a:pt x="3826" y="1"/>
                      <a:pt x="370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31;p69">
                <a:extLst>
                  <a:ext uri="{FF2B5EF4-FFF2-40B4-BE49-F238E27FC236}">
                    <a16:creationId xmlns:a16="http://schemas.microsoft.com/office/drawing/2014/main" id="{2C627300-4239-4A63-87C1-8863FAD77C27}"/>
                  </a:ext>
                </a:extLst>
              </p:cNvPr>
              <p:cNvSpPr/>
              <p:nvPr/>
            </p:nvSpPr>
            <p:spPr>
              <a:xfrm>
                <a:off x="3729252" y="3437579"/>
                <a:ext cx="49290" cy="49027"/>
              </a:xfrm>
              <a:custGeom>
                <a:avLst/>
                <a:gdLst/>
                <a:ahLst/>
                <a:cxnLst/>
                <a:rect l="l" t="t" r="r" b="b"/>
                <a:pathLst>
                  <a:path w="1877" h="1867" extrusionOk="0">
                    <a:moveTo>
                      <a:pt x="938" y="1"/>
                    </a:moveTo>
                    <a:cubicBezTo>
                      <a:pt x="422" y="1"/>
                      <a:pt x="0" y="422"/>
                      <a:pt x="0" y="939"/>
                    </a:cubicBezTo>
                    <a:cubicBezTo>
                      <a:pt x="0" y="1455"/>
                      <a:pt x="422" y="1867"/>
                      <a:pt x="938" y="1867"/>
                    </a:cubicBezTo>
                    <a:cubicBezTo>
                      <a:pt x="1455" y="1867"/>
                      <a:pt x="1876" y="1455"/>
                      <a:pt x="1876" y="939"/>
                    </a:cubicBezTo>
                    <a:cubicBezTo>
                      <a:pt x="1876" y="422"/>
                      <a:pt x="1455" y="1"/>
                      <a:pt x="938"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32;p69">
                <a:extLst>
                  <a:ext uri="{FF2B5EF4-FFF2-40B4-BE49-F238E27FC236}">
                    <a16:creationId xmlns:a16="http://schemas.microsoft.com/office/drawing/2014/main" id="{48EF9268-9A79-49B9-B9D6-531B08E38355}"/>
                  </a:ext>
                </a:extLst>
              </p:cNvPr>
              <p:cNvSpPr/>
              <p:nvPr/>
            </p:nvSpPr>
            <p:spPr>
              <a:xfrm>
                <a:off x="3729252" y="3437658"/>
                <a:ext cx="34217" cy="49132"/>
              </a:xfrm>
              <a:custGeom>
                <a:avLst/>
                <a:gdLst/>
                <a:ahLst/>
                <a:cxnLst/>
                <a:rect l="l" t="t" r="r" b="b"/>
                <a:pathLst>
                  <a:path w="1303" h="1871" extrusionOk="0">
                    <a:moveTo>
                      <a:pt x="940" y="0"/>
                    </a:moveTo>
                    <a:cubicBezTo>
                      <a:pt x="446" y="0"/>
                      <a:pt x="0" y="397"/>
                      <a:pt x="0" y="936"/>
                    </a:cubicBezTo>
                    <a:cubicBezTo>
                      <a:pt x="0" y="1474"/>
                      <a:pt x="446" y="1871"/>
                      <a:pt x="940" y="1871"/>
                    </a:cubicBezTo>
                    <a:cubicBezTo>
                      <a:pt x="1059" y="1871"/>
                      <a:pt x="1182" y="1847"/>
                      <a:pt x="1302" y="1797"/>
                    </a:cubicBezTo>
                    <a:cubicBezTo>
                      <a:pt x="958" y="1644"/>
                      <a:pt x="737" y="1309"/>
                      <a:pt x="737" y="936"/>
                    </a:cubicBezTo>
                    <a:cubicBezTo>
                      <a:pt x="737" y="562"/>
                      <a:pt x="958" y="218"/>
                      <a:pt x="1302" y="74"/>
                    </a:cubicBezTo>
                    <a:cubicBezTo>
                      <a:pt x="1182" y="24"/>
                      <a:pt x="1059" y="0"/>
                      <a:pt x="94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33;p69">
                <a:extLst>
                  <a:ext uri="{FF2B5EF4-FFF2-40B4-BE49-F238E27FC236}">
                    <a16:creationId xmlns:a16="http://schemas.microsoft.com/office/drawing/2014/main" id="{05B43141-CEDB-4F5D-9B0C-0362D5BA6459}"/>
                  </a:ext>
                </a:extLst>
              </p:cNvPr>
              <p:cNvSpPr/>
              <p:nvPr/>
            </p:nvSpPr>
            <p:spPr>
              <a:xfrm>
                <a:off x="3713680" y="3486581"/>
                <a:ext cx="80434" cy="51548"/>
              </a:xfrm>
              <a:custGeom>
                <a:avLst/>
                <a:gdLst/>
                <a:ahLst/>
                <a:cxnLst/>
                <a:rect l="l" t="t" r="r" b="b"/>
                <a:pathLst>
                  <a:path w="3063" h="1963" extrusionOk="0">
                    <a:moveTo>
                      <a:pt x="1005" y="1"/>
                    </a:moveTo>
                    <a:cubicBezTo>
                      <a:pt x="450" y="10"/>
                      <a:pt x="0" y="451"/>
                      <a:pt x="0" y="1006"/>
                    </a:cubicBezTo>
                    <a:lnTo>
                      <a:pt x="0" y="1790"/>
                    </a:lnTo>
                    <a:cubicBezTo>
                      <a:pt x="0" y="1886"/>
                      <a:pt x="77" y="1963"/>
                      <a:pt x="172" y="1963"/>
                    </a:cubicBezTo>
                    <a:lnTo>
                      <a:pt x="2890" y="1963"/>
                    </a:lnTo>
                    <a:cubicBezTo>
                      <a:pt x="2986" y="1963"/>
                      <a:pt x="3063" y="1886"/>
                      <a:pt x="3063" y="1790"/>
                    </a:cubicBezTo>
                    <a:lnTo>
                      <a:pt x="3063" y="1006"/>
                    </a:lnTo>
                    <a:cubicBezTo>
                      <a:pt x="3063" y="451"/>
                      <a:pt x="2613" y="10"/>
                      <a:pt x="205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34;p69">
                <a:extLst>
                  <a:ext uri="{FF2B5EF4-FFF2-40B4-BE49-F238E27FC236}">
                    <a16:creationId xmlns:a16="http://schemas.microsoft.com/office/drawing/2014/main" id="{3F163947-88C6-475A-8360-7D027DBA56F5}"/>
                  </a:ext>
                </a:extLst>
              </p:cNvPr>
              <p:cNvSpPr/>
              <p:nvPr/>
            </p:nvSpPr>
            <p:spPr>
              <a:xfrm>
                <a:off x="3713680" y="3486581"/>
                <a:ext cx="45745" cy="51548"/>
              </a:xfrm>
              <a:custGeom>
                <a:avLst/>
                <a:gdLst/>
                <a:ahLst/>
                <a:cxnLst/>
                <a:rect l="l" t="t" r="r" b="b"/>
                <a:pathLst>
                  <a:path w="1742" h="1963" extrusionOk="0">
                    <a:moveTo>
                      <a:pt x="1005" y="1"/>
                    </a:moveTo>
                    <a:cubicBezTo>
                      <a:pt x="450" y="10"/>
                      <a:pt x="0" y="451"/>
                      <a:pt x="0" y="1006"/>
                    </a:cubicBezTo>
                    <a:lnTo>
                      <a:pt x="0" y="1790"/>
                    </a:lnTo>
                    <a:cubicBezTo>
                      <a:pt x="0" y="1886"/>
                      <a:pt x="77" y="1963"/>
                      <a:pt x="172" y="1963"/>
                    </a:cubicBezTo>
                    <a:lnTo>
                      <a:pt x="909" y="1963"/>
                    </a:lnTo>
                    <a:cubicBezTo>
                      <a:pt x="814" y="1963"/>
                      <a:pt x="737" y="1886"/>
                      <a:pt x="737" y="1790"/>
                    </a:cubicBezTo>
                    <a:lnTo>
                      <a:pt x="737" y="1006"/>
                    </a:lnTo>
                    <a:cubicBezTo>
                      <a:pt x="737" y="451"/>
                      <a:pt x="1187" y="10"/>
                      <a:pt x="174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35;p69">
                <a:extLst>
                  <a:ext uri="{FF2B5EF4-FFF2-40B4-BE49-F238E27FC236}">
                    <a16:creationId xmlns:a16="http://schemas.microsoft.com/office/drawing/2014/main" id="{ABFE43D1-37E3-4139-835F-7E75783B9295}"/>
                  </a:ext>
                </a:extLst>
              </p:cNvPr>
              <p:cNvSpPr/>
              <p:nvPr/>
            </p:nvSpPr>
            <p:spPr>
              <a:xfrm>
                <a:off x="3728990" y="3507274"/>
                <a:ext cx="9847" cy="30856"/>
              </a:xfrm>
              <a:custGeom>
                <a:avLst/>
                <a:gdLst/>
                <a:ahLst/>
                <a:cxnLst/>
                <a:rect l="l" t="t" r="r" b="b"/>
                <a:pathLst>
                  <a:path w="375" h="1175" extrusionOk="0">
                    <a:moveTo>
                      <a:pt x="188" y="0"/>
                    </a:moveTo>
                    <a:cubicBezTo>
                      <a:pt x="94" y="0"/>
                      <a:pt x="1" y="60"/>
                      <a:pt x="1" y="179"/>
                    </a:cubicBezTo>
                    <a:lnTo>
                      <a:pt x="1" y="1175"/>
                    </a:lnTo>
                    <a:lnTo>
                      <a:pt x="374" y="1175"/>
                    </a:lnTo>
                    <a:lnTo>
                      <a:pt x="374" y="179"/>
                    </a:lnTo>
                    <a:cubicBezTo>
                      <a:pt x="374" y="60"/>
                      <a:pt x="281" y="0"/>
                      <a:pt x="18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36;p69">
                <a:extLst>
                  <a:ext uri="{FF2B5EF4-FFF2-40B4-BE49-F238E27FC236}">
                    <a16:creationId xmlns:a16="http://schemas.microsoft.com/office/drawing/2014/main" id="{72D9157F-E7C5-4C02-B000-AC229DAC57D3}"/>
                  </a:ext>
                </a:extLst>
              </p:cNvPr>
              <p:cNvSpPr/>
              <p:nvPr/>
            </p:nvSpPr>
            <p:spPr>
              <a:xfrm>
                <a:off x="3768958" y="3507274"/>
                <a:ext cx="9821" cy="30856"/>
              </a:xfrm>
              <a:custGeom>
                <a:avLst/>
                <a:gdLst/>
                <a:ahLst/>
                <a:cxnLst/>
                <a:rect l="l" t="t" r="r" b="b"/>
                <a:pathLst>
                  <a:path w="374" h="1175" extrusionOk="0">
                    <a:moveTo>
                      <a:pt x="187" y="0"/>
                    </a:moveTo>
                    <a:cubicBezTo>
                      <a:pt x="94" y="0"/>
                      <a:pt x="1" y="60"/>
                      <a:pt x="1" y="179"/>
                    </a:cubicBezTo>
                    <a:lnTo>
                      <a:pt x="1" y="1175"/>
                    </a:lnTo>
                    <a:lnTo>
                      <a:pt x="374" y="1175"/>
                    </a:lnTo>
                    <a:lnTo>
                      <a:pt x="374" y="179"/>
                    </a:lnTo>
                    <a:cubicBezTo>
                      <a:pt x="374" y="60"/>
                      <a:pt x="281" y="0"/>
                      <a:pt x="1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37;p69">
                <a:extLst>
                  <a:ext uri="{FF2B5EF4-FFF2-40B4-BE49-F238E27FC236}">
                    <a16:creationId xmlns:a16="http://schemas.microsoft.com/office/drawing/2014/main" id="{602EF84C-71B8-46FD-9DAA-E5F1BC8CDB6D}"/>
                  </a:ext>
                </a:extLst>
              </p:cNvPr>
              <p:cNvSpPr/>
              <p:nvPr/>
            </p:nvSpPr>
            <p:spPr>
              <a:xfrm>
                <a:off x="3544540" y="3586342"/>
                <a:ext cx="116384" cy="113890"/>
              </a:xfrm>
              <a:custGeom>
                <a:avLst/>
                <a:gdLst/>
                <a:ahLst/>
                <a:cxnLst/>
                <a:rect l="l" t="t" r="r" b="b"/>
                <a:pathLst>
                  <a:path w="4432" h="4337" extrusionOk="0">
                    <a:moveTo>
                      <a:pt x="3517" y="0"/>
                    </a:moveTo>
                    <a:cubicBezTo>
                      <a:pt x="3391" y="0"/>
                      <a:pt x="3265" y="48"/>
                      <a:pt x="3168" y="145"/>
                    </a:cubicBezTo>
                    <a:lnTo>
                      <a:pt x="192" y="3121"/>
                    </a:lnTo>
                    <a:cubicBezTo>
                      <a:pt x="0" y="3313"/>
                      <a:pt x="0" y="3619"/>
                      <a:pt x="192" y="3810"/>
                    </a:cubicBezTo>
                    <a:lnTo>
                      <a:pt x="575" y="4193"/>
                    </a:lnTo>
                    <a:cubicBezTo>
                      <a:pt x="670" y="4289"/>
                      <a:pt x="795" y="4337"/>
                      <a:pt x="919" y="4337"/>
                    </a:cubicBezTo>
                    <a:cubicBezTo>
                      <a:pt x="1043" y="4337"/>
                      <a:pt x="1168" y="4289"/>
                      <a:pt x="1264" y="4193"/>
                    </a:cubicBezTo>
                    <a:lnTo>
                      <a:pt x="4240" y="1207"/>
                    </a:lnTo>
                    <a:cubicBezTo>
                      <a:pt x="4431" y="1016"/>
                      <a:pt x="4431" y="709"/>
                      <a:pt x="4240" y="528"/>
                    </a:cubicBezTo>
                    <a:lnTo>
                      <a:pt x="3857" y="135"/>
                    </a:lnTo>
                    <a:cubicBezTo>
                      <a:pt x="3763" y="45"/>
                      <a:pt x="3640" y="0"/>
                      <a:pt x="351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38;p69">
                <a:extLst>
                  <a:ext uri="{FF2B5EF4-FFF2-40B4-BE49-F238E27FC236}">
                    <a16:creationId xmlns:a16="http://schemas.microsoft.com/office/drawing/2014/main" id="{01E3C140-BA47-4B7E-BEEF-30FCBEB5DC68}"/>
                  </a:ext>
                </a:extLst>
              </p:cNvPr>
              <p:cNvSpPr/>
              <p:nvPr/>
            </p:nvSpPr>
            <p:spPr>
              <a:xfrm>
                <a:off x="3544540" y="3586369"/>
                <a:ext cx="101810" cy="113863"/>
              </a:xfrm>
              <a:custGeom>
                <a:avLst/>
                <a:gdLst/>
                <a:ahLst/>
                <a:cxnLst/>
                <a:rect l="l" t="t" r="r" b="b"/>
                <a:pathLst>
                  <a:path w="3877" h="4336" extrusionOk="0">
                    <a:moveTo>
                      <a:pt x="3513" y="0"/>
                    </a:moveTo>
                    <a:cubicBezTo>
                      <a:pt x="3388" y="0"/>
                      <a:pt x="3264" y="48"/>
                      <a:pt x="3168" y="144"/>
                    </a:cubicBezTo>
                    <a:lnTo>
                      <a:pt x="192" y="3120"/>
                    </a:lnTo>
                    <a:cubicBezTo>
                      <a:pt x="0" y="3312"/>
                      <a:pt x="0" y="3618"/>
                      <a:pt x="192" y="3809"/>
                    </a:cubicBezTo>
                    <a:lnTo>
                      <a:pt x="575" y="4192"/>
                    </a:lnTo>
                    <a:cubicBezTo>
                      <a:pt x="670" y="4288"/>
                      <a:pt x="795" y="4336"/>
                      <a:pt x="919" y="4336"/>
                    </a:cubicBezTo>
                    <a:cubicBezTo>
                      <a:pt x="1043" y="4336"/>
                      <a:pt x="1168" y="4288"/>
                      <a:pt x="1264" y="4192"/>
                    </a:cubicBezTo>
                    <a:lnTo>
                      <a:pt x="1283" y="4163"/>
                    </a:lnTo>
                    <a:lnTo>
                      <a:pt x="919" y="3809"/>
                    </a:lnTo>
                    <a:cubicBezTo>
                      <a:pt x="728" y="3618"/>
                      <a:pt x="728" y="3312"/>
                      <a:pt x="919" y="3120"/>
                    </a:cubicBezTo>
                    <a:lnTo>
                      <a:pt x="3876" y="163"/>
                    </a:lnTo>
                    <a:lnTo>
                      <a:pt x="3857" y="144"/>
                    </a:lnTo>
                    <a:cubicBezTo>
                      <a:pt x="3761" y="48"/>
                      <a:pt x="3637" y="0"/>
                      <a:pt x="351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39;p69">
                <a:extLst>
                  <a:ext uri="{FF2B5EF4-FFF2-40B4-BE49-F238E27FC236}">
                    <a16:creationId xmlns:a16="http://schemas.microsoft.com/office/drawing/2014/main" id="{FC64676F-D434-4C76-8C60-0F483CBB2B76}"/>
                  </a:ext>
                </a:extLst>
              </p:cNvPr>
              <p:cNvSpPr/>
              <p:nvPr/>
            </p:nvSpPr>
            <p:spPr>
              <a:xfrm>
                <a:off x="3618409" y="3586106"/>
                <a:ext cx="42515" cy="41491"/>
              </a:xfrm>
              <a:custGeom>
                <a:avLst/>
                <a:gdLst/>
                <a:ahLst/>
                <a:cxnLst/>
                <a:rect l="l" t="t" r="r" b="b"/>
                <a:pathLst>
                  <a:path w="1619" h="1580" extrusionOk="0">
                    <a:moveTo>
                      <a:pt x="700" y="1"/>
                    </a:moveTo>
                    <a:cubicBezTo>
                      <a:pt x="575" y="1"/>
                      <a:pt x="451" y="49"/>
                      <a:pt x="355" y="144"/>
                    </a:cubicBezTo>
                    <a:lnTo>
                      <a:pt x="1" y="508"/>
                    </a:lnTo>
                    <a:lnTo>
                      <a:pt x="1073" y="1580"/>
                    </a:lnTo>
                    <a:lnTo>
                      <a:pt x="1437" y="1226"/>
                    </a:lnTo>
                    <a:cubicBezTo>
                      <a:pt x="1618" y="1034"/>
                      <a:pt x="1618" y="728"/>
                      <a:pt x="1437" y="537"/>
                    </a:cubicBezTo>
                    <a:lnTo>
                      <a:pt x="1044" y="144"/>
                    </a:lnTo>
                    <a:cubicBezTo>
                      <a:pt x="948" y="49"/>
                      <a:pt x="824" y="1"/>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440;p69">
                <a:extLst>
                  <a:ext uri="{FF2B5EF4-FFF2-40B4-BE49-F238E27FC236}">
                    <a16:creationId xmlns:a16="http://schemas.microsoft.com/office/drawing/2014/main" id="{39FC8ACF-5831-4FB8-8EB2-7C0AE8B2C720}"/>
                  </a:ext>
                </a:extLst>
              </p:cNvPr>
              <p:cNvSpPr/>
              <p:nvPr/>
            </p:nvSpPr>
            <p:spPr>
              <a:xfrm>
                <a:off x="3618409" y="3586106"/>
                <a:ext cx="27941" cy="22899"/>
              </a:xfrm>
              <a:custGeom>
                <a:avLst/>
                <a:gdLst/>
                <a:ahLst/>
                <a:cxnLst/>
                <a:rect l="l" t="t" r="r" b="b"/>
                <a:pathLst>
                  <a:path w="1064" h="872" extrusionOk="0">
                    <a:moveTo>
                      <a:pt x="652" y="1"/>
                    </a:moveTo>
                    <a:lnTo>
                      <a:pt x="604" y="10"/>
                    </a:lnTo>
                    <a:cubicBezTo>
                      <a:pt x="508" y="29"/>
                      <a:pt x="422" y="77"/>
                      <a:pt x="355" y="144"/>
                    </a:cubicBezTo>
                    <a:lnTo>
                      <a:pt x="87" y="412"/>
                    </a:lnTo>
                    <a:lnTo>
                      <a:pt x="1" y="498"/>
                    </a:lnTo>
                    <a:lnTo>
                      <a:pt x="374" y="872"/>
                    </a:lnTo>
                    <a:lnTo>
                      <a:pt x="1063" y="173"/>
                    </a:lnTo>
                    <a:lnTo>
                      <a:pt x="1044" y="144"/>
                    </a:lnTo>
                    <a:lnTo>
                      <a:pt x="1015" y="116"/>
                    </a:lnTo>
                    <a:lnTo>
                      <a:pt x="996" y="106"/>
                    </a:lnTo>
                    <a:cubicBezTo>
                      <a:pt x="910" y="39"/>
                      <a:pt x="805" y="10"/>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2813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automatically generated">
            <a:extLst>
              <a:ext uri="{FF2B5EF4-FFF2-40B4-BE49-F238E27FC236}">
                <a16:creationId xmlns:a16="http://schemas.microsoft.com/office/drawing/2014/main" id="{DE459281-CDA7-4EAE-B134-72385A4418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938" y="184763"/>
            <a:ext cx="6984123" cy="4773973"/>
          </a:xfrm>
          <a:prstGeom prst="rect">
            <a:avLst/>
          </a:prstGeom>
        </p:spPr>
      </p:pic>
      <p:sp>
        <p:nvSpPr>
          <p:cNvPr id="6" name="Speech Bubble: Rectangle with Corners Rounded 5">
            <a:extLst>
              <a:ext uri="{FF2B5EF4-FFF2-40B4-BE49-F238E27FC236}">
                <a16:creationId xmlns:a16="http://schemas.microsoft.com/office/drawing/2014/main" id="{48FDF5D8-79C2-408A-902E-9A76039F6B1E}"/>
              </a:ext>
            </a:extLst>
          </p:cNvPr>
          <p:cNvSpPr/>
          <p:nvPr/>
        </p:nvSpPr>
        <p:spPr bwMode="auto">
          <a:xfrm>
            <a:off x="197524" y="2125682"/>
            <a:ext cx="2213168" cy="1256453"/>
          </a:xfrm>
          <a:prstGeom prst="wedgeRoundRectCallout">
            <a:avLst>
              <a:gd name="adj1" fmla="val 40337"/>
              <a:gd name="adj2" fmla="val 88964"/>
              <a:gd name="adj3" fmla="val 16667"/>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ct val="0"/>
              </a:spcBef>
              <a:spcAft>
                <a:spcPct val="0"/>
              </a:spcAft>
            </a:pPr>
            <a:r>
              <a:rPr lang="en-US" dirty="0">
                <a:solidFill>
                  <a:srgbClr val="FFFFFF"/>
                </a:solidFill>
                <a:latin typeface="Hind Vadodara" panose="020B0604020202020204" charset="0"/>
                <a:cs typeface="Hind Vadodara" panose="020B0604020202020204" charset="0"/>
              </a:rPr>
              <a:t>How are we reviewing or posting in our virtual environments?</a:t>
            </a:r>
          </a:p>
          <a:p>
            <a:pPr algn="ctr">
              <a:spcBef>
                <a:spcPct val="0"/>
              </a:spcBef>
              <a:spcAft>
                <a:spcPct val="0"/>
              </a:spcAft>
            </a:pPr>
            <a:endParaRPr lang="en-US" dirty="0">
              <a:solidFill>
                <a:srgbClr val="FFFFFF"/>
              </a:solidFill>
              <a:latin typeface="Hind Vadodara" panose="020B0604020202020204" charset="0"/>
              <a:cs typeface="Hind Vadodara" panose="020B0604020202020204" charset="0"/>
            </a:endParaRPr>
          </a:p>
          <a:p>
            <a:pPr algn="ctr">
              <a:spcBef>
                <a:spcPct val="0"/>
              </a:spcBef>
              <a:spcAft>
                <a:spcPct val="0"/>
              </a:spcAft>
            </a:pPr>
            <a:r>
              <a:rPr lang="en-US" dirty="0">
                <a:solidFill>
                  <a:srgbClr val="FFFFFF"/>
                </a:solidFill>
                <a:latin typeface="Hind Vadodara" panose="020B0604020202020204" charset="0"/>
                <a:cs typeface="Hind Vadodara" panose="020B0604020202020204" charset="0"/>
              </a:rPr>
              <a:t>Video backgrounds?</a:t>
            </a:r>
          </a:p>
        </p:txBody>
      </p:sp>
      <p:grpSp>
        <p:nvGrpSpPr>
          <p:cNvPr id="5" name="Group 4">
            <a:extLst>
              <a:ext uri="{FF2B5EF4-FFF2-40B4-BE49-F238E27FC236}">
                <a16:creationId xmlns:a16="http://schemas.microsoft.com/office/drawing/2014/main" id="{573D756F-C5B8-4052-9D50-7F2D20E313F2}"/>
              </a:ext>
            </a:extLst>
          </p:cNvPr>
          <p:cNvGrpSpPr/>
          <p:nvPr/>
        </p:nvGrpSpPr>
        <p:grpSpPr>
          <a:xfrm>
            <a:off x="8163791" y="184763"/>
            <a:ext cx="868680" cy="868680"/>
            <a:chOff x="6124908" y="2597734"/>
            <a:chExt cx="868680" cy="868680"/>
          </a:xfrm>
        </p:grpSpPr>
        <p:sp>
          <p:nvSpPr>
            <p:cNvPr id="7" name="Google Shape;659;p43">
              <a:extLst>
                <a:ext uri="{FF2B5EF4-FFF2-40B4-BE49-F238E27FC236}">
                  <a16:creationId xmlns:a16="http://schemas.microsoft.com/office/drawing/2014/main" id="{B15B896E-65D8-4C51-B12A-77573982156D}"/>
                </a:ext>
              </a:extLst>
            </p:cNvPr>
            <p:cNvSpPr/>
            <p:nvPr/>
          </p:nvSpPr>
          <p:spPr>
            <a:xfrm>
              <a:off x="6124908" y="2597734"/>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grpSp>
          <p:nvGrpSpPr>
            <p:cNvPr id="8" name="Google Shape;8424;p69">
              <a:extLst>
                <a:ext uri="{FF2B5EF4-FFF2-40B4-BE49-F238E27FC236}">
                  <a16:creationId xmlns:a16="http://schemas.microsoft.com/office/drawing/2014/main" id="{7DE5DA6B-C627-4467-A371-141F9BE01463}"/>
                </a:ext>
              </a:extLst>
            </p:cNvPr>
            <p:cNvGrpSpPr/>
            <p:nvPr/>
          </p:nvGrpSpPr>
          <p:grpSpPr>
            <a:xfrm>
              <a:off x="6345357" y="2793999"/>
              <a:ext cx="449837" cy="448546"/>
              <a:chOff x="3544540" y="3380963"/>
              <a:chExt cx="320188" cy="319269"/>
            </a:xfrm>
          </p:grpSpPr>
          <p:sp>
            <p:nvSpPr>
              <p:cNvPr id="9" name="Google Shape;8425;p69">
                <a:extLst>
                  <a:ext uri="{FF2B5EF4-FFF2-40B4-BE49-F238E27FC236}">
                    <a16:creationId xmlns:a16="http://schemas.microsoft.com/office/drawing/2014/main" id="{A93E62AB-5674-4353-9B24-BE097C2C0B76}"/>
                  </a:ext>
                </a:extLst>
              </p:cNvPr>
              <p:cNvSpPr/>
              <p:nvPr/>
            </p:nvSpPr>
            <p:spPr>
              <a:xfrm>
                <a:off x="3636528" y="3558218"/>
                <a:ext cx="51023" cy="51049"/>
              </a:xfrm>
              <a:custGeom>
                <a:avLst/>
                <a:gdLst/>
                <a:ahLst/>
                <a:cxnLst/>
                <a:rect l="l" t="t" r="r" b="b"/>
                <a:pathLst>
                  <a:path w="1943" h="1944" extrusionOk="0">
                    <a:moveTo>
                      <a:pt x="1196" y="0"/>
                    </a:moveTo>
                    <a:lnTo>
                      <a:pt x="0" y="1197"/>
                    </a:lnTo>
                    <a:cubicBezTo>
                      <a:pt x="86" y="1216"/>
                      <a:pt x="172" y="1254"/>
                      <a:pt x="239" y="1321"/>
                    </a:cubicBezTo>
                    <a:lnTo>
                      <a:pt x="622" y="1704"/>
                    </a:lnTo>
                    <a:cubicBezTo>
                      <a:pt x="689" y="1771"/>
                      <a:pt x="727" y="1857"/>
                      <a:pt x="747" y="1943"/>
                    </a:cubicBezTo>
                    <a:lnTo>
                      <a:pt x="1943" y="747"/>
                    </a:lnTo>
                    <a:cubicBezTo>
                      <a:pt x="1656" y="536"/>
                      <a:pt x="1407" y="287"/>
                      <a:pt x="119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26;p69">
                <a:extLst>
                  <a:ext uri="{FF2B5EF4-FFF2-40B4-BE49-F238E27FC236}">
                    <a16:creationId xmlns:a16="http://schemas.microsoft.com/office/drawing/2014/main" id="{67DCB82C-92AE-40E7-B1EF-A2FCE287E089}"/>
                  </a:ext>
                </a:extLst>
              </p:cNvPr>
              <p:cNvSpPr/>
              <p:nvPr/>
            </p:nvSpPr>
            <p:spPr>
              <a:xfrm>
                <a:off x="3636765" y="3558454"/>
                <a:ext cx="40992" cy="50813"/>
              </a:xfrm>
              <a:custGeom>
                <a:avLst/>
                <a:gdLst/>
                <a:ahLst/>
                <a:cxnLst/>
                <a:rect l="l" t="t" r="r" b="b"/>
                <a:pathLst>
                  <a:path w="1561" h="1935" extrusionOk="0">
                    <a:moveTo>
                      <a:pt x="1197" y="1"/>
                    </a:moveTo>
                    <a:lnTo>
                      <a:pt x="1" y="1197"/>
                    </a:lnTo>
                    <a:cubicBezTo>
                      <a:pt x="87" y="1207"/>
                      <a:pt x="173" y="1245"/>
                      <a:pt x="240" y="1312"/>
                    </a:cubicBezTo>
                    <a:lnTo>
                      <a:pt x="623" y="1695"/>
                    </a:lnTo>
                    <a:cubicBezTo>
                      <a:pt x="690" y="1762"/>
                      <a:pt x="728" y="1848"/>
                      <a:pt x="747" y="1934"/>
                    </a:cubicBezTo>
                    <a:lnTo>
                      <a:pt x="1197" y="1484"/>
                    </a:lnTo>
                    <a:lnTo>
                      <a:pt x="1034" y="1312"/>
                    </a:lnTo>
                    <a:lnTo>
                      <a:pt x="1015" y="1312"/>
                    </a:lnTo>
                    <a:cubicBezTo>
                      <a:pt x="910" y="1216"/>
                      <a:pt x="910" y="1063"/>
                      <a:pt x="1015" y="968"/>
                    </a:cubicBezTo>
                    <a:lnTo>
                      <a:pt x="1561" y="412"/>
                    </a:lnTo>
                    <a:cubicBezTo>
                      <a:pt x="1427" y="288"/>
                      <a:pt x="1312" y="145"/>
                      <a:pt x="1197" y="1"/>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27;p69">
                <a:extLst>
                  <a:ext uri="{FF2B5EF4-FFF2-40B4-BE49-F238E27FC236}">
                    <a16:creationId xmlns:a16="http://schemas.microsoft.com/office/drawing/2014/main" id="{B59391FE-6262-454C-AB00-1FA66E6708C9}"/>
                  </a:ext>
                </a:extLst>
              </p:cNvPr>
              <p:cNvSpPr/>
              <p:nvPr/>
            </p:nvSpPr>
            <p:spPr>
              <a:xfrm>
                <a:off x="3632248" y="3380963"/>
                <a:ext cx="232480" cy="221897"/>
              </a:xfrm>
              <a:custGeom>
                <a:avLst/>
                <a:gdLst/>
                <a:ahLst/>
                <a:cxnLst/>
                <a:rect l="l" t="t" r="r" b="b"/>
                <a:pathLst>
                  <a:path w="8853" h="8450" extrusionOk="0">
                    <a:moveTo>
                      <a:pt x="4639" y="0"/>
                    </a:moveTo>
                    <a:cubicBezTo>
                      <a:pt x="3537" y="0"/>
                      <a:pt x="2454" y="430"/>
                      <a:pt x="1646" y="1238"/>
                    </a:cubicBezTo>
                    <a:cubicBezTo>
                      <a:pt x="0" y="2894"/>
                      <a:pt x="0" y="5564"/>
                      <a:pt x="1646" y="7210"/>
                    </a:cubicBezTo>
                    <a:cubicBezTo>
                      <a:pt x="2452" y="8022"/>
                      <a:pt x="3532" y="8450"/>
                      <a:pt x="4631" y="8450"/>
                    </a:cubicBezTo>
                    <a:cubicBezTo>
                      <a:pt x="5176" y="8450"/>
                      <a:pt x="5726" y="8344"/>
                      <a:pt x="6250" y="8128"/>
                    </a:cubicBezTo>
                    <a:cubicBezTo>
                      <a:pt x="7829" y="7478"/>
                      <a:pt x="8853" y="5937"/>
                      <a:pt x="8853" y="4224"/>
                    </a:cubicBezTo>
                    <a:cubicBezTo>
                      <a:pt x="8853" y="2520"/>
                      <a:pt x="7829" y="980"/>
                      <a:pt x="6250" y="319"/>
                    </a:cubicBezTo>
                    <a:cubicBezTo>
                      <a:pt x="5729" y="104"/>
                      <a:pt x="5182" y="0"/>
                      <a:pt x="4639"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28;p69">
                <a:extLst>
                  <a:ext uri="{FF2B5EF4-FFF2-40B4-BE49-F238E27FC236}">
                    <a16:creationId xmlns:a16="http://schemas.microsoft.com/office/drawing/2014/main" id="{91D7D165-0BE8-4C85-81A1-26D80C163605}"/>
                  </a:ext>
                </a:extLst>
              </p:cNvPr>
              <p:cNvSpPr/>
              <p:nvPr/>
            </p:nvSpPr>
            <p:spPr>
              <a:xfrm>
                <a:off x="3627731" y="3381094"/>
                <a:ext cx="135738" cy="221792"/>
              </a:xfrm>
              <a:custGeom>
                <a:avLst/>
                <a:gdLst/>
                <a:ahLst/>
                <a:cxnLst/>
                <a:rect l="l" t="t" r="r" b="b"/>
                <a:pathLst>
                  <a:path w="5169" h="8446" extrusionOk="0">
                    <a:moveTo>
                      <a:pt x="4787" y="0"/>
                    </a:moveTo>
                    <a:cubicBezTo>
                      <a:pt x="2484" y="0"/>
                      <a:pt x="574" y="1869"/>
                      <a:pt x="574" y="4219"/>
                    </a:cubicBezTo>
                    <a:cubicBezTo>
                      <a:pt x="574" y="6574"/>
                      <a:pt x="2492" y="8445"/>
                      <a:pt x="4802" y="8445"/>
                    </a:cubicBezTo>
                    <a:cubicBezTo>
                      <a:pt x="4923" y="8445"/>
                      <a:pt x="5045" y="8440"/>
                      <a:pt x="5168" y="8430"/>
                    </a:cubicBezTo>
                    <a:cubicBezTo>
                      <a:pt x="4173" y="8344"/>
                      <a:pt x="3244" y="7913"/>
                      <a:pt x="2546" y="7205"/>
                    </a:cubicBezTo>
                    <a:cubicBezTo>
                      <a:pt x="0" y="4669"/>
                      <a:pt x="1589" y="314"/>
                      <a:pt x="5168" y="17"/>
                    </a:cubicBezTo>
                    <a:cubicBezTo>
                      <a:pt x="5040" y="6"/>
                      <a:pt x="4913" y="0"/>
                      <a:pt x="478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29;p69">
                <a:extLst>
                  <a:ext uri="{FF2B5EF4-FFF2-40B4-BE49-F238E27FC236}">
                    <a16:creationId xmlns:a16="http://schemas.microsoft.com/office/drawing/2014/main" id="{0F0CC273-DB9C-4047-93AA-66960DF154F3}"/>
                  </a:ext>
                </a:extLst>
              </p:cNvPr>
              <p:cNvSpPr/>
              <p:nvPr/>
            </p:nvSpPr>
            <p:spPr>
              <a:xfrm>
                <a:off x="3664154" y="3402050"/>
                <a:ext cx="188258" cy="179723"/>
              </a:xfrm>
              <a:custGeom>
                <a:avLst/>
                <a:gdLst/>
                <a:ahLst/>
                <a:cxnLst/>
                <a:rect l="l" t="t" r="r" b="b"/>
                <a:pathLst>
                  <a:path w="7169" h="6844" extrusionOk="0">
                    <a:moveTo>
                      <a:pt x="3443" y="0"/>
                    </a:moveTo>
                    <a:cubicBezTo>
                      <a:pt x="1686" y="0"/>
                      <a:pt x="1" y="1362"/>
                      <a:pt x="1" y="3421"/>
                    </a:cubicBezTo>
                    <a:cubicBezTo>
                      <a:pt x="1" y="4809"/>
                      <a:pt x="833" y="6053"/>
                      <a:pt x="2106" y="6579"/>
                    </a:cubicBezTo>
                    <a:cubicBezTo>
                      <a:pt x="2532" y="6757"/>
                      <a:pt x="2978" y="6843"/>
                      <a:pt x="3419" y="6843"/>
                    </a:cubicBezTo>
                    <a:cubicBezTo>
                      <a:pt x="4308" y="6843"/>
                      <a:pt x="5180" y="6494"/>
                      <a:pt x="5839" y="5842"/>
                    </a:cubicBezTo>
                    <a:cubicBezTo>
                      <a:pt x="7169" y="4502"/>
                      <a:pt x="7169" y="2339"/>
                      <a:pt x="5839" y="1009"/>
                    </a:cubicBezTo>
                    <a:cubicBezTo>
                      <a:pt x="5142" y="312"/>
                      <a:pt x="4284" y="0"/>
                      <a:pt x="3443"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30;p69">
                <a:extLst>
                  <a:ext uri="{FF2B5EF4-FFF2-40B4-BE49-F238E27FC236}">
                    <a16:creationId xmlns:a16="http://schemas.microsoft.com/office/drawing/2014/main" id="{6EFEF94E-B6CF-480D-A700-14FEE3FB6DFE}"/>
                  </a:ext>
                </a:extLst>
              </p:cNvPr>
              <p:cNvSpPr/>
              <p:nvPr/>
            </p:nvSpPr>
            <p:spPr>
              <a:xfrm>
                <a:off x="3656381" y="3402102"/>
                <a:ext cx="107088" cy="179540"/>
              </a:xfrm>
              <a:custGeom>
                <a:avLst/>
                <a:gdLst/>
                <a:ahLst/>
                <a:cxnLst/>
                <a:rect l="l" t="t" r="r" b="b"/>
                <a:pathLst>
                  <a:path w="4078" h="6837" extrusionOk="0">
                    <a:moveTo>
                      <a:pt x="3703" y="1"/>
                    </a:moveTo>
                    <a:cubicBezTo>
                      <a:pt x="1844" y="1"/>
                      <a:pt x="287" y="1516"/>
                      <a:pt x="287" y="3419"/>
                    </a:cubicBezTo>
                    <a:cubicBezTo>
                      <a:pt x="287" y="5330"/>
                      <a:pt x="1843" y="6837"/>
                      <a:pt x="3701" y="6837"/>
                    </a:cubicBezTo>
                    <a:cubicBezTo>
                      <a:pt x="3825" y="6837"/>
                      <a:pt x="3951" y="6830"/>
                      <a:pt x="4077" y="6816"/>
                    </a:cubicBezTo>
                    <a:cubicBezTo>
                      <a:pt x="3302" y="6740"/>
                      <a:pt x="2584" y="6395"/>
                      <a:pt x="2029" y="5840"/>
                    </a:cubicBezTo>
                    <a:cubicBezTo>
                      <a:pt x="0" y="3811"/>
                      <a:pt x="1225" y="328"/>
                      <a:pt x="4077" y="21"/>
                    </a:cubicBezTo>
                    <a:cubicBezTo>
                      <a:pt x="3951" y="8"/>
                      <a:pt x="3826" y="1"/>
                      <a:pt x="370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31;p69">
                <a:extLst>
                  <a:ext uri="{FF2B5EF4-FFF2-40B4-BE49-F238E27FC236}">
                    <a16:creationId xmlns:a16="http://schemas.microsoft.com/office/drawing/2014/main" id="{9EC514EF-7906-4033-BEC5-00D524A2E9B3}"/>
                  </a:ext>
                </a:extLst>
              </p:cNvPr>
              <p:cNvSpPr/>
              <p:nvPr/>
            </p:nvSpPr>
            <p:spPr>
              <a:xfrm>
                <a:off x="3729252" y="3437579"/>
                <a:ext cx="49290" cy="49027"/>
              </a:xfrm>
              <a:custGeom>
                <a:avLst/>
                <a:gdLst/>
                <a:ahLst/>
                <a:cxnLst/>
                <a:rect l="l" t="t" r="r" b="b"/>
                <a:pathLst>
                  <a:path w="1877" h="1867" extrusionOk="0">
                    <a:moveTo>
                      <a:pt x="938" y="1"/>
                    </a:moveTo>
                    <a:cubicBezTo>
                      <a:pt x="422" y="1"/>
                      <a:pt x="0" y="422"/>
                      <a:pt x="0" y="939"/>
                    </a:cubicBezTo>
                    <a:cubicBezTo>
                      <a:pt x="0" y="1455"/>
                      <a:pt x="422" y="1867"/>
                      <a:pt x="938" y="1867"/>
                    </a:cubicBezTo>
                    <a:cubicBezTo>
                      <a:pt x="1455" y="1867"/>
                      <a:pt x="1876" y="1455"/>
                      <a:pt x="1876" y="939"/>
                    </a:cubicBezTo>
                    <a:cubicBezTo>
                      <a:pt x="1876" y="422"/>
                      <a:pt x="1455" y="1"/>
                      <a:pt x="938"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32;p69">
                <a:extLst>
                  <a:ext uri="{FF2B5EF4-FFF2-40B4-BE49-F238E27FC236}">
                    <a16:creationId xmlns:a16="http://schemas.microsoft.com/office/drawing/2014/main" id="{85E21EA8-B83C-44C8-9E79-F5BC162D7CD3}"/>
                  </a:ext>
                </a:extLst>
              </p:cNvPr>
              <p:cNvSpPr/>
              <p:nvPr/>
            </p:nvSpPr>
            <p:spPr>
              <a:xfrm>
                <a:off x="3729252" y="3437658"/>
                <a:ext cx="34217" cy="49132"/>
              </a:xfrm>
              <a:custGeom>
                <a:avLst/>
                <a:gdLst/>
                <a:ahLst/>
                <a:cxnLst/>
                <a:rect l="l" t="t" r="r" b="b"/>
                <a:pathLst>
                  <a:path w="1303" h="1871" extrusionOk="0">
                    <a:moveTo>
                      <a:pt x="940" y="0"/>
                    </a:moveTo>
                    <a:cubicBezTo>
                      <a:pt x="446" y="0"/>
                      <a:pt x="0" y="397"/>
                      <a:pt x="0" y="936"/>
                    </a:cubicBezTo>
                    <a:cubicBezTo>
                      <a:pt x="0" y="1474"/>
                      <a:pt x="446" y="1871"/>
                      <a:pt x="940" y="1871"/>
                    </a:cubicBezTo>
                    <a:cubicBezTo>
                      <a:pt x="1059" y="1871"/>
                      <a:pt x="1182" y="1847"/>
                      <a:pt x="1302" y="1797"/>
                    </a:cubicBezTo>
                    <a:cubicBezTo>
                      <a:pt x="958" y="1644"/>
                      <a:pt x="737" y="1309"/>
                      <a:pt x="737" y="936"/>
                    </a:cubicBezTo>
                    <a:cubicBezTo>
                      <a:pt x="737" y="562"/>
                      <a:pt x="958" y="218"/>
                      <a:pt x="1302" y="74"/>
                    </a:cubicBezTo>
                    <a:cubicBezTo>
                      <a:pt x="1182" y="24"/>
                      <a:pt x="1059" y="0"/>
                      <a:pt x="94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33;p69">
                <a:extLst>
                  <a:ext uri="{FF2B5EF4-FFF2-40B4-BE49-F238E27FC236}">
                    <a16:creationId xmlns:a16="http://schemas.microsoft.com/office/drawing/2014/main" id="{51CFAD79-1BAB-4009-9E7F-ED0AE24828D0}"/>
                  </a:ext>
                </a:extLst>
              </p:cNvPr>
              <p:cNvSpPr/>
              <p:nvPr/>
            </p:nvSpPr>
            <p:spPr>
              <a:xfrm>
                <a:off x="3713680" y="3486581"/>
                <a:ext cx="80434" cy="51548"/>
              </a:xfrm>
              <a:custGeom>
                <a:avLst/>
                <a:gdLst/>
                <a:ahLst/>
                <a:cxnLst/>
                <a:rect l="l" t="t" r="r" b="b"/>
                <a:pathLst>
                  <a:path w="3063" h="1963" extrusionOk="0">
                    <a:moveTo>
                      <a:pt x="1005" y="1"/>
                    </a:moveTo>
                    <a:cubicBezTo>
                      <a:pt x="450" y="10"/>
                      <a:pt x="0" y="451"/>
                      <a:pt x="0" y="1006"/>
                    </a:cubicBezTo>
                    <a:lnTo>
                      <a:pt x="0" y="1790"/>
                    </a:lnTo>
                    <a:cubicBezTo>
                      <a:pt x="0" y="1886"/>
                      <a:pt x="77" y="1963"/>
                      <a:pt x="172" y="1963"/>
                    </a:cubicBezTo>
                    <a:lnTo>
                      <a:pt x="2890" y="1963"/>
                    </a:lnTo>
                    <a:cubicBezTo>
                      <a:pt x="2986" y="1963"/>
                      <a:pt x="3063" y="1886"/>
                      <a:pt x="3063" y="1790"/>
                    </a:cubicBezTo>
                    <a:lnTo>
                      <a:pt x="3063" y="1006"/>
                    </a:lnTo>
                    <a:cubicBezTo>
                      <a:pt x="3063" y="451"/>
                      <a:pt x="2613" y="10"/>
                      <a:pt x="205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34;p69">
                <a:extLst>
                  <a:ext uri="{FF2B5EF4-FFF2-40B4-BE49-F238E27FC236}">
                    <a16:creationId xmlns:a16="http://schemas.microsoft.com/office/drawing/2014/main" id="{F486291F-75C5-4D92-B6C4-C21846E58C67}"/>
                  </a:ext>
                </a:extLst>
              </p:cNvPr>
              <p:cNvSpPr/>
              <p:nvPr/>
            </p:nvSpPr>
            <p:spPr>
              <a:xfrm>
                <a:off x="3713680" y="3486581"/>
                <a:ext cx="45745" cy="51548"/>
              </a:xfrm>
              <a:custGeom>
                <a:avLst/>
                <a:gdLst/>
                <a:ahLst/>
                <a:cxnLst/>
                <a:rect l="l" t="t" r="r" b="b"/>
                <a:pathLst>
                  <a:path w="1742" h="1963" extrusionOk="0">
                    <a:moveTo>
                      <a:pt x="1005" y="1"/>
                    </a:moveTo>
                    <a:cubicBezTo>
                      <a:pt x="450" y="10"/>
                      <a:pt x="0" y="451"/>
                      <a:pt x="0" y="1006"/>
                    </a:cubicBezTo>
                    <a:lnTo>
                      <a:pt x="0" y="1790"/>
                    </a:lnTo>
                    <a:cubicBezTo>
                      <a:pt x="0" y="1886"/>
                      <a:pt x="77" y="1963"/>
                      <a:pt x="172" y="1963"/>
                    </a:cubicBezTo>
                    <a:lnTo>
                      <a:pt x="909" y="1963"/>
                    </a:lnTo>
                    <a:cubicBezTo>
                      <a:pt x="814" y="1963"/>
                      <a:pt x="737" y="1886"/>
                      <a:pt x="737" y="1790"/>
                    </a:cubicBezTo>
                    <a:lnTo>
                      <a:pt x="737" y="1006"/>
                    </a:lnTo>
                    <a:cubicBezTo>
                      <a:pt x="737" y="451"/>
                      <a:pt x="1187" y="10"/>
                      <a:pt x="174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35;p69">
                <a:extLst>
                  <a:ext uri="{FF2B5EF4-FFF2-40B4-BE49-F238E27FC236}">
                    <a16:creationId xmlns:a16="http://schemas.microsoft.com/office/drawing/2014/main" id="{507A9C65-093E-4CFD-838C-2B219B012E4B}"/>
                  </a:ext>
                </a:extLst>
              </p:cNvPr>
              <p:cNvSpPr/>
              <p:nvPr/>
            </p:nvSpPr>
            <p:spPr>
              <a:xfrm>
                <a:off x="3728990" y="3507274"/>
                <a:ext cx="9847" cy="30856"/>
              </a:xfrm>
              <a:custGeom>
                <a:avLst/>
                <a:gdLst/>
                <a:ahLst/>
                <a:cxnLst/>
                <a:rect l="l" t="t" r="r" b="b"/>
                <a:pathLst>
                  <a:path w="375" h="1175" extrusionOk="0">
                    <a:moveTo>
                      <a:pt x="188" y="0"/>
                    </a:moveTo>
                    <a:cubicBezTo>
                      <a:pt x="94" y="0"/>
                      <a:pt x="1" y="60"/>
                      <a:pt x="1" y="179"/>
                    </a:cubicBezTo>
                    <a:lnTo>
                      <a:pt x="1" y="1175"/>
                    </a:lnTo>
                    <a:lnTo>
                      <a:pt x="374" y="1175"/>
                    </a:lnTo>
                    <a:lnTo>
                      <a:pt x="374" y="179"/>
                    </a:lnTo>
                    <a:cubicBezTo>
                      <a:pt x="374" y="60"/>
                      <a:pt x="281" y="0"/>
                      <a:pt x="18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36;p69">
                <a:extLst>
                  <a:ext uri="{FF2B5EF4-FFF2-40B4-BE49-F238E27FC236}">
                    <a16:creationId xmlns:a16="http://schemas.microsoft.com/office/drawing/2014/main" id="{1B4AD3A5-E277-4C2C-8B33-14EFAE4ED501}"/>
                  </a:ext>
                </a:extLst>
              </p:cNvPr>
              <p:cNvSpPr/>
              <p:nvPr/>
            </p:nvSpPr>
            <p:spPr>
              <a:xfrm>
                <a:off x="3768958" y="3507274"/>
                <a:ext cx="9821" cy="30856"/>
              </a:xfrm>
              <a:custGeom>
                <a:avLst/>
                <a:gdLst/>
                <a:ahLst/>
                <a:cxnLst/>
                <a:rect l="l" t="t" r="r" b="b"/>
                <a:pathLst>
                  <a:path w="374" h="1175" extrusionOk="0">
                    <a:moveTo>
                      <a:pt x="187" y="0"/>
                    </a:moveTo>
                    <a:cubicBezTo>
                      <a:pt x="94" y="0"/>
                      <a:pt x="1" y="60"/>
                      <a:pt x="1" y="179"/>
                    </a:cubicBezTo>
                    <a:lnTo>
                      <a:pt x="1" y="1175"/>
                    </a:lnTo>
                    <a:lnTo>
                      <a:pt x="374" y="1175"/>
                    </a:lnTo>
                    <a:lnTo>
                      <a:pt x="374" y="179"/>
                    </a:lnTo>
                    <a:cubicBezTo>
                      <a:pt x="374" y="60"/>
                      <a:pt x="281" y="0"/>
                      <a:pt x="1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37;p69">
                <a:extLst>
                  <a:ext uri="{FF2B5EF4-FFF2-40B4-BE49-F238E27FC236}">
                    <a16:creationId xmlns:a16="http://schemas.microsoft.com/office/drawing/2014/main" id="{02886B5B-53D8-4FDE-9250-01D22FAA63FE}"/>
                  </a:ext>
                </a:extLst>
              </p:cNvPr>
              <p:cNvSpPr/>
              <p:nvPr/>
            </p:nvSpPr>
            <p:spPr>
              <a:xfrm>
                <a:off x="3544540" y="3586342"/>
                <a:ext cx="116384" cy="113890"/>
              </a:xfrm>
              <a:custGeom>
                <a:avLst/>
                <a:gdLst/>
                <a:ahLst/>
                <a:cxnLst/>
                <a:rect l="l" t="t" r="r" b="b"/>
                <a:pathLst>
                  <a:path w="4432" h="4337" extrusionOk="0">
                    <a:moveTo>
                      <a:pt x="3517" y="0"/>
                    </a:moveTo>
                    <a:cubicBezTo>
                      <a:pt x="3391" y="0"/>
                      <a:pt x="3265" y="48"/>
                      <a:pt x="3168" y="145"/>
                    </a:cubicBezTo>
                    <a:lnTo>
                      <a:pt x="192" y="3121"/>
                    </a:lnTo>
                    <a:cubicBezTo>
                      <a:pt x="0" y="3313"/>
                      <a:pt x="0" y="3619"/>
                      <a:pt x="192" y="3810"/>
                    </a:cubicBezTo>
                    <a:lnTo>
                      <a:pt x="575" y="4193"/>
                    </a:lnTo>
                    <a:cubicBezTo>
                      <a:pt x="670" y="4289"/>
                      <a:pt x="795" y="4337"/>
                      <a:pt x="919" y="4337"/>
                    </a:cubicBezTo>
                    <a:cubicBezTo>
                      <a:pt x="1043" y="4337"/>
                      <a:pt x="1168" y="4289"/>
                      <a:pt x="1264" y="4193"/>
                    </a:cubicBezTo>
                    <a:lnTo>
                      <a:pt x="4240" y="1207"/>
                    </a:lnTo>
                    <a:cubicBezTo>
                      <a:pt x="4431" y="1016"/>
                      <a:pt x="4431" y="709"/>
                      <a:pt x="4240" y="528"/>
                    </a:cubicBezTo>
                    <a:lnTo>
                      <a:pt x="3857" y="135"/>
                    </a:lnTo>
                    <a:cubicBezTo>
                      <a:pt x="3763" y="45"/>
                      <a:pt x="3640" y="0"/>
                      <a:pt x="351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38;p69">
                <a:extLst>
                  <a:ext uri="{FF2B5EF4-FFF2-40B4-BE49-F238E27FC236}">
                    <a16:creationId xmlns:a16="http://schemas.microsoft.com/office/drawing/2014/main" id="{19E3073B-23E1-4859-B144-F0D7639E3E4F}"/>
                  </a:ext>
                </a:extLst>
              </p:cNvPr>
              <p:cNvSpPr/>
              <p:nvPr/>
            </p:nvSpPr>
            <p:spPr>
              <a:xfrm>
                <a:off x="3544540" y="3586369"/>
                <a:ext cx="101810" cy="113863"/>
              </a:xfrm>
              <a:custGeom>
                <a:avLst/>
                <a:gdLst/>
                <a:ahLst/>
                <a:cxnLst/>
                <a:rect l="l" t="t" r="r" b="b"/>
                <a:pathLst>
                  <a:path w="3877" h="4336" extrusionOk="0">
                    <a:moveTo>
                      <a:pt x="3513" y="0"/>
                    </a:moveTo>
                    <a:cubicBezTo>
                      <a:pt x="3388" y="0"/>
                      <a:pt x="3264" y="48"/>
                      <a:pt x="3168" y="144"/>
                    </a:cubicBezTo>
                    <a:lnTo>
                      <a:pt x="192" y="3120"/>
                    </a:lnTo>
                    <a:cubicBezTo>
                      <a:pt x="0" y="3312"/>
                      <a:pt x="0" y="3618"/>
                      <a:pt x="192" y="3809"/>
                    </a:cubicBezTo>
                    <a:lnTo>
                      <a:pt x="575" y="4192"/>
                    </a:lnTo>
                    <a:cubicBezTo>
                      <a:pt x="670" y="4288"/>
                      <a:pt x="795" y="4336"/>
                      <a:pt x="919" y="4336"/>
                    </a:cubicBezTo>
                    <a:cubicBezTo>
                      <a:pt x="1043" y="4336"/>
                      <a:pt x="1168" y="4288"/>
                      <a:pt x="1264" y="4192"/>
                    </a:cubicBezTo>
                    <a:lnTo>
                      <a:pt x="1283" y="4163"/>
                    </a:lnTo>
                    <a:lnTo>
                      <a:pt x="919" y="3809"/>
                    </a:lnTo>
                    <a:cubicBezTo>
                      <a:pt x="728" y="3618"/>
                      <a:pt x="728" y="3312"/>
                      <a:pt x="919" y="3120"/>
                    </a:cubicBezTo>
                    <a:lnTo>
                      <a:pt x="3876" y="163"/>
                    </a:lnTo>
                    <a:lnTo>
                      <a:pt x="3857" y="144"/>
                    </a:lnTo>
                    <a:cubicBezTo>
                      <a:pt x="3761" y="48"/>
                      <a:pt x="3637" y="0"/>
                      <a:pt x="351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39;p69">
                <a:extLst>
                  <a:ext uri="{FF2B5EF4-FFF2-40B4-BE49-F238E27FC236}">
                    <a16:creationId xmlns:a16="http://schemas.microsoft.com/office/drawing/2014/main" id="{4A6F3ACE-0893-442F-B041-BD44D14A4678}"/>
                  </a:ext>
                </a:extLst>
              </p:cNvPr>
              <p:cNvSpPr/>
              <p:nvPr/>
            </p:nvSpPr>
            <p:spPr>
              <a:xfrm>
                <a:off x="3618409" y="3586106"/>
                <a:ext cx="42515" cy="41491"/>
              </a:xfrm>
              <a:custGeom>
                <a:avLst/>
                <a:gdLst/>
                <a:ahLst/>
                <a:cxnLst/>
                <a:rect l="l" t="t" r="r" b="b"/>
                <a:pathLst>
                  <a:path w="1619" h="1580" extrusionOk="0">
                    <a:moveTo>
                      <a:pt x="700" y="1"/>
                    </a:moveTo>
                    <a:cubicBezTo>
                      <a:pt x="575" y="1"/>
                      <a:pt x="451" y="49"/>
                      <a:pt x="355" y="144"/>
                    </a:cubicBezTo>
                    <a:lnTo>
                      <a:pt x="1" y="508"/>
                    </a:lnTo>
                    <a:lnTo>
                      <a:pt x="1073" y="1580"/>
                    </a:lnTo>
                    <a:lnTo>
                      <a:pt x="1437" y="1226"/>
                    </a:lnTo>
                    <a:cubicBezTo>
                      <a:pt x="1618" y="1034"/>
                      <a:pt x="1618" y="728"/>
                      <a:pt x="1437" y="537"/>
                    </a:cubicBezTo>
                    <a:lnTo>
                      <a:pt x="1044" y="144"/>
                    </a:lnTo>
                    <a:cubicBezTo>
                      <a:pt x="948" y="49"/>
                      <a:pt x="824" y="1"/>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40;p69">
                <a:extLst>
                  <a:ext uri="{FF2B5EF4-FFF2-40B4-BE49-F238E27FC236}">
                    <a16:creationId xmlns:a16="http://schemas.microsoft.com/office/drawing/2014/main" id="{4EB56529-2B68-45BC-8161-3EFA092B3ADA}"/>
                  </a:ext>
                </a:extLst>
              </p:cNvPr>
              <p:cNvSpPr/>
              <p:nvPr/>
            </p:nvSpPr>
            <p:spPr>
              <a:xfrm>
                <a:off x="3618409" y="3586106"/>
                <a:ext cx="27941" cy="22899"/>
              </a:xfrm>
              <a:custGeom>
                <a:avLst/>
                <a:gdLst/>
                <a:ahLst/>
                <a:cxnLst/>
                <a:rect l="l" t="t" r="r" b="b"/>
                <a:pathLst>
                  <a:path w="1064" h="872" extrusionOk="0">
                    <a:moveTo>
                      <a:pt x="652" y="1"/>
                    </a:moveTo>
                    <a:lnTo>
                      <a:pt x="604" y="10"/>
                    </a:lnTo>
                    <a:cubicBezTo>
                      <a:pt x="508" y="29"/>
                      <a:pt x="422" y="77"/>
                      <a:pt x="355" y="144"/>
                    </a:cubicBezTo>
                    <a:lnTo>
                      <a:pt x="87" y="412"/>
                    </a:lnTo>
                    <a:lnTo>
                      <a:pt x="1" y="498"/>
                    </a:lnTo>
                    <a:lnTo>
                      <a:pt x="374" y="872"/>
                    </a:lnTo>
                    <a:lnTo>
                      <a:pt x="1063" y="173"/>
                    </a:lnTo>
                    <a:lnTo>
                      <a:pt x="1044" y="144"/>
                    </a:lnTo>
                    <a:lnTo>
                      <a:pt x="1015" y="116"/>
                    </a:lnTo>
                    <a:lnTo>
                      <a:pt x="996" y="106"/>
                    </a:lnTo>
                    <a:cubicBezTo>
                      <a:pt x="910" y="39"/>
                      <a:pt x="805" y="10"/>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025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5408526" y="1183800"/>
            <a:ext cx="3015474" cy="3419700"/>
          </a:xfrm>
        </p:spPr>
        <p:txBody>
          <a:bodyPr/>
          <a:lstStyle/>
          <a:p>
            <a:pPr>
              <a:spcBef>
                <a:spcPts val="600"/>
              </a:spcBef>
              <a:buClr>
                <a:schemeClr val="bg1"/>
              </a:buClr>
            </a:pPr>
            <a:r>
              <a:rPr lang="en-US" sz="1400" dirty="0">
                <a:solidFill>
                  <a:schemeClr val="bg1"/>
                </a:solidFill>
              </a:rPr>
              <a:t>With your partner coach, review virtual matrix example and Supporting Behavior document and brainstorm how they can be used to support classrooms in your school.</a:t>
            </a:r>
          </a:p>
          <a:p>
            <a:pPr>
              <a:spcBef>
                <a:spcPts val="600"/>
              </a:spcBef>
              <a:buClr>
                <a:schemeClr val="bg1"/>
              </a:buClr>
            </a:pPr>
            <a:r>
              <a:rPr lang="en-US" sz="1400" dirty="0">
                <a:solidFill>
                  <a:schemeClr val="bg1"/>
                </a:solidFill>
              </a:rPr>
              <a:t>Take notes on your school's action plan.</a:t>
            </a:r>
          </a:p>
          <a:p>
            <a:pPr>
              <a:spcBef>
                <a:spcPts val="600"/>
              </a:spcBef>
              <a:buClr>
                <a:schemeClr val="bg1"/>
              </a:buClr>
            </a:pPr>
            <a:r>
              <a:rPr lang="en-US" sz="1400" dirty="0">
                <a:solidFill>
                  <a:schemeClr val="bg1"/>
                </a:solidFill>
              </a:rPr>
              <a:t>Prepare to present one big idea when we return to the larger group.</a:t>
            </a:r>
          </a:p>
          <a:p>
            <a:pPr marL="152400" indent="0" algn="r">
              <a:spcBef>
                <a:spcPts val="600"/>
              </a:spcBef>
              <a:buClr>
                <a:schemeClr val="bg1"/>
              </a:buClr>
              <a:buNone/>
            </a:pPr>
            <a:r>
              <a:rPr lang="en-US" sz="1400" dirty="0">
                <a:solidFill>
                  <a:schemeClr val="bg1"/>
                </a:solidFill>
              </a:rPr>
              <a:t>  </a:t>
            </a:r>
          </a:p>
          <a:p>
            <a:pPr marL="152400" indent="0" algn="r">
              <a:spcBef>
                <a:spcPts val="600"/>
              </a:spcBef>
              <a:buClr>
                <a:schemeClr val="bg1"/>
              </a:buClr>
              <a:buNone/>
            </a:pPr>
            <a:endParaRPr lang="en-US" sz="1400" dirty="0">
              <a:solidFill>
                <a:schemeClr val="bg1"/>
              </a:solidFill>
            </a:endParaRPr>
          </a:p>
          <a:p>
            <a:pPr marL="152400" indent="0" algn="r">
              <a:spcBef>
                <a:spcPts val="600"/>
              </a:spcBef>
              <a:buClr>
                <a:schemeClr val="bg1"/>
              </a:buClr>
              <a:buNone/>
            </a:pPr>
            <a:r>
              <a:rPr lang="en-US" sz="1400" dirty="0">
                <a:solidFill>
                  <a:schemeClr val="bg1"/>
                </a:solidFill>
              </a:rPr>
              <a:t>15 minutes</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dirty="0"/>
              <a:t>ACTIVITY: PREVIEW THE GUIDE</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7989660" y="215619"/>
            <a:ext cx="868680" cy="86868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1" name="Picture 30">
            <a:extLst>
              <a:ext uri="{FF2B5EF4-FFF2-40B4-BE49-F238E27FC236}">
                <a16:creationId xmlns:a16="http://schemas.microsoft.com/office/drawing/2014/main" id="{596996DD-059D-455F-A172-8D8ABA75BD81}"/>
              </a:ext>
            </a:extLst>
          </p:cNvPr>
          <p:cNvPicPr>
            <a:picLocks noChangeAspect="1"/>
          </p:cNvPicPr>
          <p:nvPr/>
        </p:nvPicPr>
        <p:blipFill>
          <a:blip r:embed="rId3"/>
          <a:srcRect/>
          <a:stretch/>
        </p:blipFill>
        <p:spPr>
          <a:xfrm>
            <a:off x="763066" y="1491938"/>
            <a:ext cx="4413046" cy="3404351"/>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2" name="Google Shape;6077;p67">
            <a:extLst>
              <a:ext uri="{FF2B5EF4-FFF2-40B4-BE49-F238E27FC236}">
                <a16:creationId xmlns:a16="http://schemas.microsoft.com/office/drawing/2014/main" id="{7E9AEA36-D448-4F7F-BF42-74D8C366DEF5}"/>
              </a:ext>
            </a:extLst>
          </p:cNvPr>
          <p:cNvGrpSpPr/>
          <p:nvPr/>
        </p:nvGrpSpPr>
        <p:grpSpPr>
          <a:xfrm>
            <a:off x="7086432" y="4376976"/>
            <a:ext cx="403487" cy="40348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 name="Google Shape;6464;p67">
            <a:extLst>
              <a:ext uri="{FF2B5EF4-FFF2-40B4-BE49-F238E27FC236}">
                <a16:creationId xmlns:a16="http://schemas.microsoft.com/office/drawing/2014/main" id="{E42767A1-5BAA-49CF-A48C-4337F0E34379}"/>
              </a:ext>
            </a:extLst>
          </p:cNvPr>
          <p:cNvGrpSpPr/>
          <p:nvPr/>
        </p:nvGrpSpPr>
        <p:grpSpPr>
          <a:xfrm>
            <a:off x="5712187" y="4376976"/>
            <a:ext cx="371966" cy="371966"/>
            <a:chOff x="4674908" y="3682271"/>
            <a:chExt cx="371966" cy="371966"/>
          </a:xfrm>
        </p:grpSpPr>
        <p:sp>
          <p:nvSpPr>
            <p:cNvPr id="53" name="Google Shape;6465;p67">
              <a:extLst>
                <a:ext uri="{FF2B5EF4-FFF2-40B4-BE49-F238E27FC236}">
                  <a16:creationId xmlns:a16="http://schemas.microsoft.com/office/drawing/2014/main" id="{63AEBF9D-C9FE-41D8-8F9B-C3977DF4883D}"/>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6466;p67">
              <a:extLst>
                <a:ext uri="{FF2B5EF4-FFF2-40B4-BE49-F238E27FC236}">
                  <a16:creationId xmlns:a16="http://schemas.microsoft.com/office/drawing/2014/main" id="{DEB44798-DDE7-4FB8-862B-24E8B27A56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6467;p67">
              <a:extLst>
                <a:ext uri="{FF2B5EF4-FFF2-40B4-BE49-F238E27FC236}">
                  <a16:creationId xmlns:a16="http://schemas.microsoft.com/office/drawing/2014/main" id="{644B9560-2EC8-45AA-A910-A1D62F4FB4B7}"/>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6468;p67">
              <a:extLst>
                <a:ext uri="{FF2B5EF4-FFF2-40B4-BE49-F238E27FC236}">
                  <a16:creationId xmlns:a16="http://schemas.microsoft.com/office/drawing/2014/main" id="{881E8EE8-2B31-4F87-A586-5A512D5662CF}"/>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Text Placeholder 4">
            <a:extLst>
              <a:ext uri="{FF2B5EF4-FFF2-40B4-BE49-F238E27FC236}">
                <a16:creationId xmlns:a16="http://schemas.microsoft.com/office/drawing/2014/main" id="{70458827-2E6E-4978-9765-E901680DD026}"/>
              </a:ext>
            </a:extLst>
          </p:cNvPr>
          <p:cNvSpPr txBox="1">
            <a:spLocks/>
          </p:cNvSpPr>
          <p:nvPr/>
        </p:nvSpPr>
        <p:spPr>
          <a:xfrm>
            <a:off x="5944016" y="4380121"/>
            <a:ext cx="1112331" cy="4242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1400" b="0" i="0" u="none" strike="noStrike" kern="0" cap="none" spc="0" normalizeH="0" baseline="0" noProof="0" dirty="0">
                <a:ln>
                  <a:noFill/>
                </a:ln>
                <a:solidFill>
                  <a:prstClr val="white"/>
                </a:solidFill>
                <a:effectLst/>
                <a:uLnTx/>
                <a:uFillTx/>
                <a:latin typeface="Hind Vadodara"/>
                <a:cs typeface="Hind Vadodara"/>
                <a:sym typeface="Hind Vadodara"/>
              </a:rPr>
              <a:t>Coach Pairs</a:t>
            </a:r>
          </a:p>
        </p:txBody>
      </p:sp>
    </p:spTree>
    <p:extLst>
      <p:ext uri="{BB962C8B-B14F-4D97-AF65-F5344CB8AC3E}">
        <p14:creationId xmlns:p14="http://schemas.microsoft.com/office/powerpoint/2010/main" val="1482904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txBox="1">
            <a:spLocks noGrp="1"/>
          </p:cNvSpPr>
          <p:nvPr>
            <p:ph type="title"/>
          </p:nvPr>
        </p:nvSpPr>
        <p:spPr>
          <a:xfrm rot="-294">
            <a:off x="400480" y="3013989"/>
            <a:ext cx="5869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DEVELOPING SYSTEMS TO SUPPORT CLASSROOM PRACTICES</a:t>
            </a:r>
            <a:endParaRPr sz="3200" dirty="0"/>
          </a:p>
        </p:txBody>
      </p:sp>
      <p:sp>
        <p:nvSpPr>
          <p:cNvPr id="8" name="Google Shape;481;p38">
            <a:extLst>
              <a:ext uri="{FF2B5EF4-FFF2-40B4-BE49-F238E27FC236}">
                <a16:creationId xmlns:a16="http://schemas.microsoft.com/office/drawing/2014/main" id="{117DF6EB-C7C4-46F5-ABBA-2B0DDDB731A3}"/>
              </a:ext>
            </a:extLst>
          </p:cNvPr>
          <p:cNvSpPr txBox="1">
            <a:spLocks noGrp="1"/>
          </p:cNvSpPr>
          <p:nvPr>
            <p:ph type="subTitle" idx="1"/>
          </p:nvPr>
        </p:nvSpPr>
        <p:spPr>
          <a:xfrm flipH="1">
            <a:off x="1631950" y="4182240"/>
            <a:ext cx="3042300" cy="743318"/>
          </a:xfrm>
          <a:prstGeom prst="rect">
            <a:avLst/>
          </a:prstGeom>
        </p:spPr>
        <p:txBody>
          <a:bodyPr spcFirstLastPara="1" wrap="square" lIns="91425" tIns="91425" rIns="91425" bIns="91425" anchor="t" anchorCtr="0">
            <a:noAutofit/>
          </a:bodyPr>
          <a:lstStyle/>
          <a:p>
            <a:pPr marL="0" lvl="0" indent="0"/>
            <a:r>
              <a:rPr lang="en-US" dirty="0"/>
              <a:t>Supporting Educators’ Implementation</a:t>
            </a:r>
          </a:p>
        </p:txBody>
      </p:sp>
      <p:pic>
        <p:nvPicPr>
          <p:cNvPr id="6" name="Picture 5">
            <a:extLst>
              <a:ext uri="{FF2B5EF4-FFF2-40B4-BE49-F238E27FC236}">
                <a16:creationId xmlns:a16="http://schemas.microsoft.com/office/drawing/2014/main" id="{B69E4CDF-3AD6-4393-8138-BD35CE05516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86785" y="4549750"/>
            <a:ext cx="2125265" cy="527438"/>
          </a:xfrm>
          <a:prstGeom prst="rect">
            <a:avLst/>
          </a:prstGeom>
        </p:spPr>
      </p:pic>
      <p:pic>
        <p:nvPicPr>
          <p:cNvPr id="7" name="Picture 6">
            <a:extLst>
              <a:ext uri="{FF2B5EF4-FFF2-40B4-BE49-F238E27FC236}">
                <a16:creationId xmlns:a16="http://schemas.microsoft.com/office/drawing/2014/main" id="{808475EE-89A9-4A54-B7B5-5BC41C7BD0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1498" y="1217938"/>
            <a:ext cx="1115978" cy="1149399"/>
          </a:xfrm>
          <a:prstGeom prst="rect">
            <a:avLst/>
          </a:prstGeom>
        </p:spPr>
      </p:pic>
    </p:spTree>
    <p:extLst>
      <p:ext uri="{BB962C8B-B14F-4D97-AF65-F5344CB8AC3E}">
        <p14:creationId xmlns:p14="http://schemas.microsoft.com/office/powerpoint/2010/main" val="2388279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367C616-4175-48C6-A910-366F6282B32C}"/>
              </a:ext>
            </a:extLst>
          </p:cNvPr>
          <p:cNvSpPr>
            <a:spLocks noGrp="1"/>
          </p:cNvSpPr>
          <p:nvPr>
            <p:ph type="title" idx="6"/>
          </p:nvPr>
        </p:nvSpPr>
        <p:spPr/>
        <p:txBody>
          <a:bodyPr/>
          <a:lstStyle/>
          <a:p>
            <a:r>
              <a:rPr lang="en-US" sz="2800" dirty="0"/>
              <a:t>GUIDELINES FOR CLASSROOM SETTINGS</a:t>
            </a:r>
          </a:p>
        </p:txBody>
      </p:sp>
      <p:sp>
        <p:nvSpPr>
          <p:cNvPr id="16" name="Title 12">
            <a:extLst>
              <a:ext uri="{FF2B5EF4-FFF2-40B4-BE49-F238E27FC236}">
                <a16:creationId xmlns:a16="http://schemas.microsoft.com/office/drawing/2014/main" id="{775DA8C4-0EC1-47C2-A98C-04B9728E154E}"/>
              </a:ext>
            </a:extLst>
          </p:cNvPr>
          <p:cNvSpPr txBox="1">
            <a:spLocks/>
          </p:cNvSpPr>
          <p:nvPr/>
        </p:nvSpPr>
        <p:spPr>
          <a:xfrm flipH="1">
            <a:off x="1478081" y="3963762"/>
            <a:ext cx="3003766" cy="634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Poppins SemiBold"/>
              <a:buNone/>
              <a:defRPr sz="2000" b="0" i="0" u="none" strike="noStrike" cap="none">
                <a:solidFill>
                  <a:schemeClr val="lt1"/>
                </a:solidFill>
                <a:latin typeface="Poppins Medium"/>
                <a:ea typeface="Poppins Medium"/>
                <a:cs typeface="Poppins Medium"/>
                <a:sym typeface="Poppins Medium"/>
              </a:defRPr>
            </a:lvl1pPr>
            <a:lvl2pPr marR="0" lvl="1"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FFFFFF"/>
              </a:buClr>
              <a:buSzPts val="2400"/>
              <a:buFont typeface="Poppins SemiBold"/>
              <a:buNone/>
              <a:tabLst/>
              <a:defRPr/>
            </a:pPr>
            <a:endParaRPr kumimoji="0" lang="en-US" sz="1400" b="0" i="0" u="none" strike="noStrike" kern="0" cap="none" spc="0" normalizeH="0" baseline="0" noProof="0" dirty="0">
              <a:ln>
                <a:noFill/>
              </a:ln>
              <a:solidFill>
                <a:srgbClr val="FFFFFF"/>
              </a:solidFill>
              <a:effectLst/>
              <a:uLnTx/>
              <a:uFillTx/>
              <a:latin typeface="Poppins Medium"/>
              <a:cs typeface="Poppins Medium"/>
              <a:sym typeface="Poppins Medium"/>
            </a:endParaRPr>
          </a:p>
        </p:txBody>
      </p:sp>
      <p:sp>
        <p:nvSpPr>
          <p:cNvPr id="18" name="Title 12">
            <a:extLst>
              <a:ext uri="{FF2B5EF4-FFF2-40B4-BE49-F238E27FC236}">
                <a16:creationId xmlns:a16="http://schemas.microsoft.com/office/drawing/2014/main" id="{A823F483-B502-4962-A1E4-F437D393CABC}"/>
              </a:ext>
            </a:extLst>
          </p:cNvPr>
          <p:cNvSpPr txBox="1">
            <a:spLocks/>
          </p:cNvSpPr>
          <p:nvPr/>
        </p:nvSpPr>
        <p:spPr>
          <a:xfrm flipH="1">
            <a:off x="5991303" y="3931433"/>
            <a:ext cx="2418915" cy="634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Poppins SemiBold"/>
              <a:buNone/>
              <a:defRPr sz="2000" b="0" i="0" u="none" strike="noStrike" cap="none">
                <a:solidFill>
                  <a:schemeClr val="lt1"/>
                </a:solidFill>
                <a:latin typeface="Poppins Medium"/>
                <a:ea typeface="Poppins Medium"/>
                <a:cs typeface="Poppins Medium"/>
                <a:sym typeface="Poppins Medium"/>
              </a:defRPr>
            </a:lvl1pPr>
            <a:lvl2pPr marR="0" lvl="1"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FFFFFF"/>
              </a:buClr>
              <a:buSzPts val="2400"/>
              <a:buFont typeface="Poppins SemiBold"/>
              <a:buNone/>
              <a:tabLst/>
              <a:defRPr/>
            </a:pPr>
            <a:endParaRPr kumimoji="0" lang="en-US" sz="1800" b="0" i="0" u="none" strike="noStrike" kern="0" cap="none" spc="0" normalizeH="0" baseline="0" noProof="0" dirty="0">
              <a:ln>
                <a:noFill/>
              </a:ln>
              <a:solidFill>
                <a:srgbClr val="FFFFFF"/>
              </a:solidFill>
              <a:effectLst/>
              <a:uLnTx/>
              <a:uFillTx/>
              <a:latin typeface="Poppins Medium"/>
              <a:cs typeface="Poppins Medium"/>
              <a:sym typeface="Poppins Medium"/>
            </a:endParaRPr>
          </a:p>
        </p:txBody>
      </p:sp>
      <p:grpSp>
        <p:nvGrpSpPr>
          <p:cNvPr id="19" name="Group 18">
            <a:extLst>
              <a:ext uri="{FF2B5EF4-FFF2-40B4-BE49-F238E27FC236}">
                <a16:creationId xmlns:a16="http://schemas.microsoft.com/office/drawing/2014/main" id="{2AD745C8-824B-43E5-8C5E-522CE992167E}"/>
              </a:ext>
            </a:extLst>
          </p:cNvPr>
          <p:cNvGrpSpPr/>
          <p:nvPr/>
        </p:nvGrpSpPr>
        <p:grpSpPr>
          <a:xfrm rot="1778477">
            <a:off x="7986281" y="155827"/>
            <a:ext cx="1046885" cy="1012896"/>
            <a:chOff x="1568917" y="46321"/>
            <a:chExt cx="2223435" cy="2223435"/>
          </a:xfrm>
        </p:grpSpPr>
        <p:sp>
          <p:nvSpPr>
            <p:cNvPr id="20" name="Oval 19">
              <a:extLst>
                <a:ext uri="{FF2B5EF4-FFF2-40B4-BE49-F238E27FC236}">
                  <a16:creationId xmlns:a16="http://schemas.microsoft.com/office/drawing/2014/main" id="{4C01410C-2E1B-4A09-8714-76445D9AD873}"/>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D0F41"/>
                </a:solidFill>
                <a:effectLst/>
                <a:uLnTx/>
                <a:uFillTx/>
                <a:latin typeface="Arial"/>
                <a:ea typeface="+mn-ea"/>
                <a:cs typeface="+mn-cs"/>
                <a:sym typeface="Arial"/>
              </a:endParaRPr>
            </a:p>
          </p:txBody>
        </p:sp>
        <p:sp>
          <p:nvSpPr>
            <p:cNvPr id="21" name="Oval 4">
              <a:extLst>
                <a:ext uri="{FF2B5EF4-FFF2-40B4-BE49-F238E27FC236}">
                  <a16:creationId xmlns:a16="http://schemas.microsoft.com/office/drawing/2014/main" id="{E21DF404-9B68-484E-B5B3-569F6721904D}"/>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marL="0" marR="0" lvl="0" indent="0" algn="ctr" defTabSz="977900" rtl="0" eaLnBrk="1" fontAlgn="auto" latinLnBrk="0" hangingPunct="1">
                <a:lnSpc>
                  <a:spcPct val="90000"/>
                </a:lnSpc>
                <a:spcBef>
                  <a:spcPct val="0"/>
                </a:spcBef>
                <a:spcAft>
                  <a:spcPct val="35000"/>
                </a:spcAft>
                <a:buClr>
                  <a:srgbClr val="000000"/>
                </a:buClr>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sym typeface="Arial"/>
                </a:rPr>
                <a:t>Practices</a:t>
              </a:r>
            </a:p>
          </p:txBody>
        </p:sp>
      </p:grpSp>
      <p:grpSp>
        <p:nvGrpSpPr>
          <p:cNvPr id="22" name="Group 21">
            <a:extLst>
              <a:ext uri="{FF2B5EF4-FFF2-40B4-BE49-F238E27FC236}">
                <a16:creationId xmlns:a16="http://schemas.microsoft.com/office/drawing/2014/main" id="{5ED87904-1A93-4B0C-BAEF-1D01F90AE86B}"/>
              </a:ext>
            </a:extLst>
          </p:cNvPr>
          <p:cNvGrpSpPr/>
          <p:nvPr/>
        </p:nvGrpSpPr>
        <p:grpSpPr>
          <a:xfrm>
            <a:off x="7801830" y="654621"/>
            <a:ext cx="869738" cy="869738"/>
            <a:chOff x="3702262" y="2375914"/>
            <a:chExt cx="869738" cy="869738"/>
          </a:xfrm>
        </p:grpSpPr>
        <p:sp>
          <p:nvSpPr>
            <p:cNvPr id="23" name="Google Shape;660;p43">
              <a:extLst>
                <a:ext uri="{FF2B5EF4-FFF2-40B4-BE49-F238E27FC236}">
                  <a16:creationId xmlns:a16="http://schemas.microsoft.com/office/drawing/2014/main" id="{8C177203-9E86-41E7-81D3-99DCD766F9F9}"/>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 name="Google Shape;7667;p68">
              <a:extLst>
                <a:ext uri="{FF2B5EF4-FFF2-40B4-BE49-F238E27FC236}">
                  <a16:creationId xmlns:a16="http://schemas.microsoft.com/office/drawing/2014/main" id="{0A175565-0F6A-4753-AA64-6C90BFE33E11}"/>
                </a:ext>
              </a:extLst>
            </p:cNvPr>
            <p:cNvGrpSpPr>
              <a:grpSpLocks noChangeAspect="1"/>
            </p:cNvGrpSpPr>
            <p:nvPr/>
          </p:nvGrpSpPr>
          <p:grpSpPr>
            <a:xfrm>
              <a:off x="3990570" y="2588681"/>
              <a:ext cx="320080" cy="457200"/>
              <a:chOff x="1341612" y="3340055"/>
              <a:chExt cx="259399" cy="370524"/>
            </a:xfrm>
          </p:grpSpPr>
          <p:sp>
            <p:nvSpPr>
              <p:cNvPr id="25" name="Google Shape;7668;p68">
                <a:extLst>
                  <a:ext uri="{FF2B5EF4-FFF2-40B4-BE49-F238E27FC236}">
                    <a16:creationId xmlns:a16="http://schemas.microsoft.com/office/drawing/2014/main" id="{EA44A2B7-0D06-4AAA-B6A5-B1EA228A7329}"/>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669;p68">
                <a:extLst>
                  <a:ext uri="{FF2B5EF4-FFF2-40B4-BE49-F238E27FC236}">
                    <a16:creationId xmlns:a16="http://schemas.microsoft.com/office/drawing/2014/main" id="{D1348CD4-2337-4DB7-A0D1-F6F942C1608A}"/>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670;p68">
                <a:extLst>
                  <a:ext uri="{FF2B5EF4-FFF2-40B4-BE49-F238E27FC236}">
                    <a16:creationId xmlns:a16="http://schemas.microsoft.com/office/drawing/2014/main" id="{B3664CD1-A578-438F-B31A-81309813C964}"/>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671;p68">
                <a:extLst>
                  <a:ext uri="{FF2B5EF4-FFF2-40B4-BE49-F238E27FC236}">
                    <a16:creationId xmlns:a16="http://schemas.microsoft.com/office/drawing/2014/main" id="{FE48EFE4-8E04-430D-A9B0-F1DCDD137403}"/>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672;p68">
                <a:extLst>
                  <a:ext uri="{FF2B5EF4-FFF2-40B4-BE49-F238E27FC236}">
                    <a16:creationId xmlns:a16="http://schemas.microsoft.com/office/drawing/2014/main" id="{058B334E-45D2-40F4-8B7B-0F85B1342EC6}"/>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673;p68">
                <a:extLst>
                  <a:ext uri="{FF2B5EF4-FFF2-40B4-BE49-F238E27FC236}">
                    <a16:creationId xmlns:a16="http://schemas.microsoft.com/office/drawing/2014/main" id="{0771B535-81A1-4424-A267-B0846D6E29E8}"/>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7674;p68">
                <a:extLst>
                  <a:ext uri="{FF2B5EF4-FFF2-40B4-BE49-F238E27FC236}">
                    <a16:creationId xmlns:a16="http://schemas.microsoft.com/office/drawing/2014/main" id="{3D66AD25-8D9F-4C8C-AA71-6493233D17E7}"/>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7675;p68">
                <a:extLst>
                  <a:ext uri="{FF2B5EF4-FFF2-40B4-BE49-F238E27FC236}">
                    <a16:creationId xmlns:a16="http://schemas.microsoft.com/office/drawing/2014/main" id="{09DD94CD-3E02-4C83-9799-520B58B13697}"/>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7676;p68">
                <a:extLst>
                  <a:ext uri="{FF2B5EF4-FFF2-40B4-BE49-F238E27FC236}">
                    <a16:creationId xmlns:a16="http://schemas.microsoft.com/office/drawing/2014/main" id="{7F92AB21-D7BB-4379-B0D5-63DDC97964D0}"/>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7677;p68">
                <a:extLst>
                  <a:ext uri="{FF2B5EF4-FFF2-40B4-BE49-F238E27FC236}">
                    <a16:creationId xmlns:a16="http://schemas.microsoft.com/office/drawing/2014/main" id="{6487E91A-778E-450D-9E23-E91C8AAE9929}"/>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7678;p68">
                <a:extLst>
                  <a:ext uri="{FF2B5EF4-FFF2-40B4-BE49-F238E27FC236}">
                    <a16:creationId xmlns:a16="http://schemas.microsoft.com/office/drawing/2014/main" id="{2AABA38F-CCA0-45AD-9FD0-27E0E7F18DC2}"/>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7679;p68">
                <a:extLst>
                  <a:ext uri="{FF2B5EF4-FFF2-40B4-BE49-F238E27FC236}">
                    <a16:creationId xmlns:a16="http://schemas.microsoft.com/office/drawing/2014/main" id="{CBFC6919-B654-47B8-95A2-2F263E6DAD7F}"/>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7680;p68">
                <a:extLst>
                  <a:ext uri="{FF2B5EF4-FFF2-40B4-BE49-F238E27FC236}">
                    <a16:creationId xmlns:a16="http://schemas.microsoft.com/office/drawing/2014/main" id="{7021DB57-8C09-4AF3-A20E-B83CE67EB515}"/>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7681;p68">
                <a:extLst>
                  <a:ext uri="{FF2B5EF4-FFF2-40B4-BE49-F238E27FC236}">
                    <a16:creationId xmlns:a16="http://schemas.microsoft.com/office/drawing/2014/main" id="{1DD22ABE-278C-470E-9243-393EF2967FFC}"/>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7682;p68">
                <a:extLst>
                  <a:ext uri="{FF2B5EF4-FFF2-40B4-BE49-F238E27FC236}">
                    <a16:creationId xmlns:a16="http://schemas.microsoft.com/office/drawing/2014/main" id="{C57DE0B2-28AB-4DA5-9CD9-2F71EAD7CA0A}"/>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7683;p68">
                <a:extLst>
                  <a:ext uri="{FF2B5EF4-FFF2-40B4-BE49-F238E27FC236}">
                    <a16:creationId xmlns:a16="http://schemas.microsoft.com/office/drawing/2014/main" id="{0C8D38F7-A2EC-4336-BF98-A08E25C1F772}"/>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7684;p68">
                <a:extLst>
                  <a:ext uri="{FF2B5EF4-FFF2-40B4-BE49-F238E27FC236}">
                    <a16:creationId xmlns:a16="http://schemas.microsoft.com/office/drawing/2014/main" id="{191F0A2E-A51D-4999-8273-B450929D5881}"/>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685;p68">
                <a:extLst>
                  <a:ext uri="{FF2B5EF4-FFF2-40B4-BE49-F238E27FC236}">
                    <a16:creationId xmlns:a16="http://schemas.microsoft.com/office/drawing/2014/main" id="{F597BA74-CB17-4426-AAE4-63FF6A573DA7}"/>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aphicFrame>
        <p:nvGraphicFramePr>
          <p:cNvPr id="44" name="Text Placeholder 4">
            <a:extLst>
              <a:ext uri="{FF2B5EF4-FFF2-40B4-BE49-F238E27FC236}">
                <a16:creationId xmlns:a16="http://schemas.microsoft.com/office/drawing/2014/main" id="{8D609AEF-F277-4AA9-9617-A1144845240B}"/>
              </a:ext>
            </a:extLst>
          </p:cNvPr>
          <p:cNvGraphicFramePr/>
          <p:nvPr>
            <p:extLst>
              <p:ext uri="{D42A27DB-BD31-4B8C-83A1-F6EECF244321}">
                <p14:modId xmlns:p14="http://schemas.microsoft.com/office/powerpoint/2010/main" val="1941144979"/>
              </p:ext>
            </p:extLst>
          </p:nvPr>
        </p:nvGraphicFramePr>
        <p:xfrm>
          <a:off x="715740" y="1124162"/>
          <a:ext cx="7529625" cy="375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629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25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250"/>
                                  </p:stCondLst>
                                  <p:endCondLst>
                                    <p:cond evt="begin" delay="0">
                                      <p:tn val="9"/>
                                    </p:cond>
                                  </p:end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ppt_x"/>
                                          </p:val>
                                        </p:tav>
                                        <p:tav tm="100000">
                                          <p:val>
                                            <p:strVal val="#ppt_x"/>
                                          </p:val>
                                        </p:tav>
                                      </p:tavLst>
                                    </p:anim>
                                    <p:anim calcmode="lin" valueType="num">
                                      <p:cBhvr additive="base">
                                        <p:cTn id="12"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sz="2400" dirty="0"/>
              <a:t>PBIS TECHNICAL BRIEF: </a:t>
            </a:r>
            <a:r>
              <a:rPr lang="en-US" sz="2000" dirty="0"/>
              <a:t>Systems to Support Teachers’ Implementation of Positive Classroom Behavior Support (Classroom PBIS)</a:t>
            </a:r>
          </a:p>
        </p:txBody>
      </p:sp>
      <p:sp>
        <p:nvSpPr>
          <p:cNvPr id="4" name="Rectangle 15">
            <a:extLst>
              <a:ext uri="{FF2B5EF4-FFF2-40B4-BE49-F238E27FC236}">
                <a16:creationId xmlns:a16="http://schemas.microsoft.com/office/drawing/2014/main" id="{F0A5D610-75E8-9149-9247-BC13F9732482}"/>
              </a:ext>
            </a:extLst>
          </p:cNvPr>
          <p:cNvSpPr>
            <a:spLocks noChangeArrowheads="1"/>
          </p:cNvSpPr>
          <p:nvPr/>
        </p:nvSpPr>
        <p:spPr bwMode="auto">
          <a:xfrm>
            <a:off x="875055" y="1742832"/>
            <a:ext cx="3133419" cy="2857500"/>
          </a:xfrm>
          <a:prstGeom prst="roundRect">
            <a:avLst/>
          </a:prstGeom>
          <a:solidFill>
            <a:schemeClr val="accent1"/>
          </a:solidFill>
          <a:ln>
            <a:noFill/>
            <a:headEnd/>
            <a:tailEnd/>
          </a:ln>
        </p:spPr>
        <p:style>
          <a:lnRef idx="1">
            <a:schemeClr val="accent2"/>
          </a:lnRef>
          <a:fillRef idx="2">
            <a:schemeClr val="accent2"/>
          </a:fillRef>
          <a:effectRef idx="1">
            <a:schemeClr val="accent2"/>
          </a:effectRef>
          <a:fontRef idx="minor">
            <a:schemeClr val="dk1"/>
          </a:fontRef>
        </p:style>
        <p:txBody>
          <a:bodyPr numCol="1" anchor="ctr" anchorCtr="0">
            <a:prstTxWarp prst="textNoShape">
              <a:avLst/>
            </a:prstTxWarp>
          </a:bodyPr>
          <a:lstStyle/>
          <a:p>
            <a:pPr marL="623888" indent="-285750" fontAlgn="base">
              <a:spcBef>
                <a:spcPct val="0"/>
              </a:spcBef>
              <a:spcAft>
                <a:spcPts val="450"/>
              </a:spcAft>
              <a:buFont typeface="Arial" panose="020B0604020202020204" pitchFamily="34" charset="0"/>
              <a:buChar char="•"/>
              <a:defRPr/>
            </a:pPr>
            <a:r>
              <a:rPr lang="en-US" sz="1600" dirty="0">
                <a:solidFill>
                  <a:srgbClr val="000000"/>
                </a:solidFill>
                <a:latin typeface="Hind Vadodara" panose="020B0604020202020204" charset="0"/>
                <a:cs typeface="Hind Vadodara" panose="020B0604020202020204" charset="0"/>
              </a:rPr>
              <a:t>Jennifer Freeman</a:t>
            </a:r>
          </a:p>
          <a:p>
            <a:pPr marL="623888" indent="-285750" fontAlgn="base">
              <a:spcBef>
                <a:spcPct val="0"/>
              </a:spcBef>
              <a:spcAft>
                <a:spcPts val="450"/>
              </a:spcAft>
              <a:buFont typeface="Arial" panose="020B0604020202020204" pitchFamily="34" charset="0"/>
              <a:buChar char="•"/>
              <a:defRPr/>
            </a:pPr>
            <a:r>
              <a:rPr lang="en-US" sz="1600" dirty="0">
                <a:solidFill>
                  <a:srgbClr val="000000"/>
                </a:solidFill>
                <a:latin typeface="Hind Vadodara" panose="020B0604020202020204" charset="0"/>
                <a:cs typeface="Hind Vadodara" panose="020B0604020202020204" charset="0"/>
              </a:rPr>
              <a:t>Brandi Simonsen</a:t>
            </a:r>
          </a:p>
          <a:p>
            <a:pPr marL="623888" indent="-285750" fontAlgn="base">
              <a:spcBef>
                <a:spcPct val="0"/>
              </a:spcBef>
              <a:spcAft>
                <a:spcPts val="450"/>
              </a:spcAft>
              <a:buFont typeface="Arial" panose="020B0604020202020204" pitchFamily="34" charset="0"/>
              <a:buChar char="•"/>
              <a:defRPr/>
            </a:pPr>
            <a:r>
              <a:rPr lang="en-US" sz="1600" dirty="0">
                <a:solidFill>
                  <a:srgbClr val="000000"/>
                </a:solidFill>
                <a:latin typeface="Hind Vadodara" panose="020B0604020202020204" charset="0"/>
                <a:cs typeface="Hind Vadodara" panose="020B0604020202020204" charset="0"/>
              </a:rPr>
              <a:t>Steve Goodman</a:t>
            </a:r>
          </a:p>
          <a:p>
            <a:pPr marL="623888" indent="-285750" fontAlgn="base">
              <a:spcBef>
                <a:spcPct val="0"/>
              </a:spcBef>
              <a:spcAft>
                <a:spcPts val="450"/>
              </a:spcAft>
              <a:buFont typeface="Arial" panose="020B0604020202020204" pitchFamily="34" charset="0"/>
              <a:buChar char="•"/>
              <a:defRPr/>
            </a:pPr>
            <a:r>
              <a:rPr lang="en-US" sz="1600" dirty="0">
                <a:solidFill>
                  <a:srgbClr val="000000"/>
                </a:solidFill>
                <a:latin typeface="Hind Vadodara" panose="020B0604020202020204" charset="0"/>
                <a:cs typeface="Hind Vadodara" panose="020B0604020202020204" charset="0"/>
              </a:rPr>
              <a:t>Barbara Mitchell</a:t>
            </a:r>
          </a:p>
          <a:p>
            <a:pPr marL="623888" indent="-285750" fontAlgn="base">
              <a:spcBef>
                <a:spcPct val="0"/>
              </a:spcBef>
              <a:spcAft>
                <a:spcPts val="450"/>
              </a:spcAft>
              <a:buFont typeface="Arial" panose="020B0604020202020204" pitchFamily="34" charset="0"/>
              <a:buChar char="•"/>
              <a:defRPr/>
            </a:pPr>
            <a:r>
              <a:rPr lang="en-US" sz="1600" dirty="0">
                <a:solidFill>
                  <a:srgbClr val="000000"/>
                </a:solidFill>
                <a:latin typeface="Hind Vadodara" panose="020B0604020202020204" charset="0"/>
                <a:cs typeface="Hind Vadodara" panose="020B0604020202020204" charset="0"/>
              </a:rPr>
              <a:t>Heather George</a:t>
            </a:r>
          </a:p>
          <a:p>
            <a:pPr marL="623888" indent="-285750">
              <a:spcAft>
                <a:spcPts val="450"/>
              </a:spcAft>
              <a:buFont typeface="Arial" panose="020B0604020202020204" pitchFamily="34" charset="0"/>
              <a:buChar char="•"/>
              <a:defRPr/>
            </a:pPr>
            <a:r>
              <a:rPr lang="en-US" sz="1600" dirty="0">
                <a:solidFill>
                  <a:srgbClr val="000000"/>
                </a:solidFill>
                <a:latin typeface="Hind Vadodara" panose="020B0604020202020204" charset="0"/>
                <a:cs typeface="Hind Vadodara" panose="020B0604020202020204" charset="0"/>
              </a:rPr>
              <a:t>Jessica Swain-</a:t>
            </a:r>
            <a:r>
              <a:rPr lang="en-US" sz="1600" dirty="0" err="1">
                <a:solidFill>
                  <a:srgbClr val="000000"/>
                </a:solidFill>
                <a:latin typeface="Hind Vadodara" panose="020B0604020202020204" charset="0"/>
                <a:cs typeface="Hind Vadodara" panose="020B0604020202020204" charset="0"/>
              </a:rPr>
              <a:t>Bradway</a:t>
            </a:r>
            <a:endParaRPr lang="en-US" sz="1600" dirty="0">
              <a:solidFill>
                <a:srgbClr val="000000"/>
              </a:solidFill>
              <a:latin typeface="Hind Vadodara" panose="020B0604020202020204" charset="0"/>
              <a:cs typeface="Hind Vadodara" panose="020B0604020202020204" charset="0"/>
            </a:endParaRPr>
          </a:p>
          <a:p>
            <a:pPr marL="623888" indent="-285750">
              <a:spcAft>
                <a:spcPts val="450"/>
              </a:spcAft>
              <a:buFont typeface="Arial" panose="020B0604020202020204" pitchFamily="34" charset="0"/>
              <a:buChar char="•"/>
              <a:defRPr/>
            </a:pPr>
            <a:r>
              <a:rPr lang="en-US" sz="1600" dirty="0">
                <a:solidFill>
                  <a:srgbClr val="000000"/>
                </a:solidFill>
                <a:latin typeface="Hind Vadodara" panose="020B0604020202020204" charset="0"/>
                <a:cs typeface="Hind Vadodara" panose="020B0604020202020204" charset="0"/>
              </a:rPr>
              <a:t>Kathleen Lane</a:t>
            </a:r>
          </a:p>
          <a:p>
            <a:pPr marL="623888" indent="-285750">
              <a:spcAft>
                <a:spcPts val="450"/>
              </a:spcAft>
              <a:buFont typeface="Arial" panose="020B0604020202020204" pitchFamily="34" charset="0"/>
              <a:buChar char="•"/>
              <a:defRPr/>
            </a:pPr>
            <a:r>
              <a:rPr lang="en-US" sz="1600" dirty="0">
                <a:solidFill>
                  <a:srgbClr val="000000"/>
                </a:solidFill>
                <a:latin typeface="Hind Vadodara" panose="020B0604020202020204" charset="0"/>
                <a:cs typeface="Hind Vadodara" panose="020B0604020202020204" charset="0"/>
              </a:rPr>
              <a:t>Jeff Sprague</a:t>
            </a:r>
          </a:p>
          <a:p>
            <a:pPr marL="623888" indent="-285750">
              <a:spcAft>
                <a:spcPts val="450"/>
              </a:spcAft>
              <a:buFont typeface="Arial" panose="020B0604020202020204" pitchFamily="34" charset="0"/>
              <a:buChar char="•"/>
              <a:defRPr/>
            </a:pPr>
            <a:r>
              <a:rPr lang="en-US" sz="1600" dirty="0">
                <a:solidFill>
                  <a:srgbClr val="000000"/>
                </a:solidFill>
                <a:latin typeface="Hind Vadodara" panose="020B0604020202020204" charset="0"/>
                <a:cs typeface="Hind Vadodara" panose="020B0604020202020204" charset="0"/>
              </a:rPr>
              <a:t>Bob Putnam</a:t>
            </a:r>
            <a:endParaRPr lang="en-US" sz="1600" dirty="0">
              <a:solidFill>
                <a:srgbClr val="000000"/>
              </a:solidFill>
              <a:latin typeface="Hind Vadodara" panose="020B0604020202020204" charset="0"/>
              <a:ea typeface="ＭＳ Ｐゴシック" pitchFamily="34" charset="-128"/>
              <a:cs typeface="Hind Vadodara" panose="020B0604020202020204" charset="0"/>
            </a:endParaRPr>
          </a:p>
        </p:txBody>
      </p:sp>
      <p:pic>
        <p:nvPicPr>
          <p:cNvPr id="2" name="Picture 2" descr="Text&#10;&#10;Description automatically generated">
            <a:extLst>
              <a:ext uri="{FF2B5EF4-FFF2-40B4-BE49-F238E27FC236}">
                <a16:creationId xmlns:a16="http://schemas.microsoft.com/office/drawing/2014/main" id="{A0772F0C-CB9E-4FF6-82DF-96911E771B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2995" y="1414130"/>
            <a:ext cx="2931458" cy="3514904"/>
          </a:xfrm>
          <a:prstGeom prst="rect">
            <a:avLst/>
          </a:prstGeom>
        </p:spPr>
      </p:pic>
    </p:spTree>
    <p:extLst>
      <p:ext uri="{BB962C8B-B14F-4D97-AF65-F5344CB8AC3E}">
        <p14:creationId xmlns:p14="http://schemas.microsoft.com/office/powerpoint/2010/main" val="3928248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9976259-7541-49B5-BA99-12CC2B592E3C}"/>
              </a:ext>
            </a:extLst>
          </p:cNvPr>
          <p:cNvSpPr>
            <a:spLocks noGrp="1"/>
          </p:cNvSpPr>
          <p:nvPr>
            <p:ph type="title"/>
          </p:nvPr>
        </p:nvSpPr>
        <p:spPr>
          <a:xfrm>
            <a:off x="269769" y="318699"/>
            <a:ext cx="8203022" cy="634200"/>
          </a:xfrm>
        </p:spPr>
        <p:txBody>
          <a:bodyPr/>
          <a:lstStyle/>
          <a:p>
            <a:r>
              <a:rPr lang="en-US" dirty="0"/>
              <a:t>CLASSROOM PBIS: ACTION PLANNING GUIDE</a:t>
            </a:r>
          </a:p>
        </p:txBody>
      </p:sp>
      <p:graphicFrame>
        <p:nvGraphicFramePr>
          <p:cNvPr id="20" name="Diagram 19">
            <a:extLst>
              <a:ext uri="{FF2B5EF4-FFF2-40B4-BE49-F238E27FC236}">
                <a16:creationId xmlns:a16="http://schemas.microsoft.com/office/drawing/2014/main" id="{7CA815C9-1E06-453D-A1D5-4AC587F82319}"/>
              </a:ext>
            </a:extLst>
          </p:cNvPr>
          <p:cNvGraphicFramePr/>
          <p:nvPr>
            <p:extLst>
              <p:ext uri="{D42A27DB-BD31-4B8C-83A1-F6EECF244321}">
                <p14:modId xmlns:p14="http://schemas.microsoft.com/office/powerpoint/2010/main" val="3928937311"/>
              </p:ext>
            </p:extLst>
          </p:nvPr>
        </p:nvGraphicFramePr>
        <p:xfrm>
          <a:off x="2680614" y="95289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9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1250"/>
                                  </p:stCondLst>
                                  <p:childTnLst>
                                    <p:animEffect transition="out" filter="fade">
                                      <p:cBhvr>
                                        <p:cTn id="6" dur="500" tmFilter="0, 0; .2, .5; .8, .5; 1, 0"/>
                                        <p:tgtEl>
                                          <p:spTgt spid="20">
                                            <p:graphicEl>
                                              <a:dgm id="{EDC2DE77-C0D9-433D-B799-D331C3FE90A1}"/>
                                            </p:graphicEl>
                                          </p:spTgt>
                                        </p:tgtEl>
                                      </p:cBhvr>
                                    </p:animEffect>
                                    <p:animScale>
                                      <p:cBhvr>
                                        <p:cTn id="7" dur="250" autoRev="1" fill="hold"/>
                                        <p:tgtEl>
                                          <p:spTgt spid="20">
                                            <p:graphicEl>
                                              <a:dgm id="{EDC2DE77-C0D9-433D-B799-D331C3FE90A1}"/>
                                            </p:graphicEl>
                                          </p:spTgt>
                                        </p:tgtEl>
                                      </p:cBhvr>
                                      <p:by x="105000" y="105000"/>
                                    </p:animScale>
                                  </p:childTnLst>
                                </p:cTn>
                              </p:par>
                              <p:par>
                                <p:cTn id="8" presetID="42" presetClass="exit" presetSubtype="0" fill="hold" grpId="0" nodeType="withEffect">
                                  <p:stCondLst>
                                    <p:cond delay="0"/>
                                  </p:stCondLst>
                                  <p:childTnLst>
                                    <p:animEffect transition="out" filter="fade">
                                      <p:cBhvr>
                                        <p:cTn id="9" dur="1000"/>
                                        <p:tgtEl>
                                          <p:spTgt spid="20">
                                            <p:graphicEl>
                                              <a:dgm id="{E5DA3BDC-979B-48DF-84AC-82881AAB6D8A}"/>
                                            </p:graphicEl>
                                          </p:spTgt>
                                        </p:tgtEl>
                                      </p:cBhvr>
                                    </p:animEffect>
                                    <p:anim calcmode="lin" valueType="num">
                                      <p:cBhvr>
                                        <p:cTn id="10" dur="1000"/>
                                        <p:tgtEl>
                                          <p:spTgt spid="20">
                                            <p:graphicEl>
                                              <a:dgm id="{E5DA3BDC-979B-48DF-84AC-82881AAB6D8A}"/>
                                            </p:graphicEl>
                                          </p:spTgt>
                                        </p:tgtEl>
                                        <p:attrNameLst>
                                          <p:attrName>ppt_x</p:attrName>
                                        </p:attrNameLst>
                                      </p:cBhvr>
                                      <p:tavLst>
                                        <p:tav tm="0">
                                          <p:val>
                                            <p:strVal val="ppt_x"/>
                                          </p:val>
                                        </p:tav>
                                        <p:tav tm="100000">
                                          <p:val>
                                            <p:strVal val="ppt_x"/>
                                          </p:val>
                                        </p:tav>
                                      </p:tavLst>
                                    </p:anim>
                                    <p:anim calcmode="lin" valueType="num">
                                      <p:cBhvr>
                                        <p:cTn id="11" dur="1000"/>
                                        <p:tgtEl>
                                          <p:spTgt spid="20">
                                            <p:graphicEl>
                                              <a:dgm id="{E5DA3BDC-979B-48DF-84AC-82881AAB6D8A}"/>
                                            </p:graphicEl>
                                          </p:spTgt>
                                        </p:tgtEl>
                                        <p:attrNameLst>
                                          <p:attrName>ppt_y</p:attrName>
                                        </p:attrNameLst>
                                      </p:cBhvr>
                                      <p:tavLst>
                                        <p:tav tm="0">
                                          <p:val>
                                            <p:strVal val="ppt_y"/>
                                          </p:val>
                                        </p:tav>
                                        <p:tav tm="100000">
                                          <p:val>
                                            <p:strVal val="ppt_y+.1"/>
                                          </p:val>
                                        </p:tav>
                                      </p:tavLst>
                                    </p:anim>
                                    <p:set>
                                      <p:cBhvr>
                                        <p:cTn id="12" dur="1" fill="hold">
                                          <p:stCondLst>
                                            <p:cond delay="999"/>
                                          </p:stCondLst>
                                        </p:cTn>
                                        <p:tgtEl>
                                          <p:spTgt spid="20">
                                            <p:graphicEl>
                                              <a:dgm id="{E5DA3BDC-979B-48DF-84AC-82881AAB6D8A}"/>
                                            </p:graphicEl>
                                          </p:spTgt>
                                        </p:tgtEl>
                                        <p:attrNameLst>
                                          <p:attrName>style.visibility</p:attrName>
                                        </p:attrNameLst>
                                      </p:cBhvr>
                                      <p:to>
                                        <p:strVal val="hidden"/>
                                      </p:to>
                                    </p:set>
                                  </p:childTnLst>
                                </p:cTn>
                              </p:par>
                              <p:par>
                                <p:cTn id="13" presetID="42" presetClass="exit" presetSubtype="0" fill="hold" grpId="0" nodeType="withEffect">
                                  <p:stCondLst>
                                    <p:cond delay="0"/>
                                  </p:stCondLst>
                                  <p:childTnLst>
                                    <p:animEffect transition="out" filter="fade">
                                      <p:cBhvr>
                                        <p:cTn id="14" dur="1000"/>
                                        <p:tgtEl>
                                          <p:spTgt spid="20">
                                            <p:graphicEl>
                                              <a:dgm id="{0500775B-ABF2-4B59-AD9B-8198244A47A1}"/>
                                            </p:graphicEl>
                                          </p:spTgt>
                                        </p:tgtEl>
                                      </p:cBhvr>
                                    </p:animEffect>
                                    <p:anim calcmode="lin" valueType="num">
                                      <p:cBhvr>
                                        <p:cTn id="15" dur="1000"/>
                                        <p:tgtEl>
                                          <p:spTgt spid="20">
                                            <p:graphicEl>
                                              <a:dgm id="{0500775B-ABF2-4B59-AD9B-8198244A47A1}"/>
                                            </p:graphicEl>
                                          </p:spTgt>
                                        </p:tgtEl>
                                        <p:attrNameLst>
                                          <p:attrName>ppt_x</p:attrName>
                                        </p:attrNameLst>
                                      </p:cBhvr>
                                      <p:tavLst>
                                        <p:tav tm="0">
                                          <p:val>
                                            <p:strVal val="ppt_x"/>
                                          </p:val>
                                        </p:tav>
                                        <p:tav tm="100000">
                                          <p:val>
                                            <p:strVal val="ppt_x"/>
                                          </p:val>
                                        </p:tav>
                                      </p:tavLst>
                                    </p:anim>
                                    <p:anim calcmode="lin" valueType="num">
                                      <p:cBhvr>
                                        <p:cTn id="16" dur="1000"/>
                                        <p:tgtEl>
                                          <p:spTgt spid="20">
                                            <p:graphicEl>
                                              <a:dgm id="{0500775B-ABF2-4B59-AD9B-8198244A47A1}"/>
                                            </p:graphicEl>
                                          </p:spTgt>
                                        </p:tgtEl>
                                        <p:attrNameLst>
                                          <p:attrName>ppt_y</p:attrName>
                                        </p:attrNameLst>
                                      </p:cBhvr>
                                      <p:tavLst>
                                        <p:tav tm="0">
                                          <p:val>
                                            <p:strVal val="ppt_y"/>
                                          </p:val>
                                        </p:tav>
                                        <p:tav tm="100000">
                                          <p:val>
                                            <p:strVal val="ppt_y+.1"/>
                                          </p:val>
                                        </p:tav>
                                      </p:tavLst>
                                    </p:anim>
                                    <p:set>
                                      <p:cBhvr>
                                        <p:cTn id="17" dur="1" fill="hold">
                                          <p:stCondLst>
                                            <p:cond delay="999"/>
                                          </p:stCondLst>
                                        </p:cTn>
                                        <p:tgtEl>
                                          <p:spTgt spid="20">
                                            <p:graphicEl>
                                              <a:dgm id="{0500775B-ABF2-4B59-AD9B-8198244A47A1}"/>
                                            </p:graphicEl>
                                          </p:spTgt>
                                        </p:tgtEl>
                                        <p:attrNameLst>
                                          <p:attrName>style.visibility</p:attrName>
                                        </p:attrNameLst>
                                      </p:cBhvr>
                                      <p:to>
                                        <p:strVal val="hidden"/>
                                      </p:to>
                                    </p:set>
                                  </p:childTnLst>
                                </p:cTn>
                              </p:par>
                              <p:par>
                                <p:cTn id="18" presetID="42" presetClass="exit" presetSubtype="0" fill="hold" grpId="0" nodeType="withEffect">
                                  <p:stCondLst>
                                    <p:cond delay="0"/>
                                  </p:stCondLst>
                                  <p:childTnLst>
                                    <p:animEffect transition="out" filter="fade">
                                      <p:cBhvr>
                                        <p:cTn id="19" dur="1000"/>
                                        <p:tgtEl>
                                          <p:spTgt spid="20">
                                            <p:graphicEl>
                                              <a:dgm id="{AE836014-1335-47B4-91ED-5B1BFDBCB737}"/>
                                            </p:graphicEl>
                                          </p:spTgt>
                                        </p:tgtEl>
                                      </p:cBhvr>
                                    </p:animEffect>
                                    <p:anim calcmode="lin" valueType="num">
                                      <p:cBhvr>
                                        <p:cTn id="20" dur="1000"/>
                                        <p:tgtEl>
                                          <p:spTgt spid="20">
                                            <p:graphicEl>
                                              <a:dgm id="{AE836014-1335-47B4-91ED-5B1BFDBCB737}"/>
                                            </p:graphicEl>
                                          </p:spTgt>
                                        </p:tgtEl>
                                        <p:attrNameLst>
                                          <p:attrName>ppt_x</p:attrName>
                                        </p:attrNameLst>
                                      </p:cBhvr>
                                      <p:tavLst>
                                        <p:tav tm="0">
                                          <p:val>
                                            <p:strVal val="ppt_x"/>
                                          </p:val>
                                        </p:tav>
                                        <p:tav tm="100000">
                                          <p:val>
                                            <p:strVal val="ppt_x"/>
                                          </p:val>
                                        </p:tav>
                                      </p:tavLst>
                                    </p:anim>
                                    <p:anim calcmode="lin" valueType="num">
                                      <p:cBhvr>
                                        <p:cTn id="21" dur="1000"/>
                                        <p:tgtEl>
                                          <p:spTgt spid="20">
                                            <p:graphicEl>
                                              <a:dgm id="{AE836014-1335-47B4-91ED-5B1BFDBCB737}"/>
                                            </p:graphicEl>
                                          </p:spTgt>
                                        </p:tgtEl>
                                        <p:attrNameLst>
                                          <p:attrName>ppt_y</p:attrName>
                                        </p:attrNameLst>
                                      </p:cBhvr>
                                      <p:tavLst>
                                        <p:tav tm="0">
                                          <p:val>
                                            <p:strVal val="ppt_y"/>
                                          </p:val>
                                        </p:tav>
                                        <p:tav tm="100000">
                                          <p:val>
                                            <p:strVal val="ppt_y+.1"/>
                                          </p:val>
                                        </p:tav>
                                      </p:tavLst>
                                    </p:anim>
                                    <p:set>
                                      <p:cBhvr>
                                        <p:cTn id="22" dur="1" fill="hold">
                                          <p:stCondLst>
                                            <p:cond delay="999"/>
                                          </p:stCondLst>
                                        </p:cTn>
                                        <p:tgtEl>
                                          <p:spTgt spid="20">
                                            <p:graphicEl>
                                              <a:dgm id="{AE836014-1335-47B4-91ED-5B1BFDBCB737}"/>
                                            </p:graphicEl>
                                          </p:spTgt>
                                        </p:tgtEl>
                                        <p:attrNameLst>
                                          <p:attrName>style.visibility</p:attrName>
                                        </p:attrNameLst>
                                      </p:cBhvr>
                                      <p:to>
                                        <p:strVal val="hidden"/>
                                      </p:to>
                                    </p:set>
                                  </p:childTnLst>
                                </p:cTn>
                              </p:par>
                              <p:par>
                                <p:cTn id="23" presetID="42" presetClass="exit" presetSubtype="0" fill="hold" grpId="0" nodeType="withEffect">
                                  <p:stCondLst>
                                    <p:cond delay="0"/>
                                  </p:stCondLst>
                                  <p:childTnLst>
                                    <p:animEffect transition="out" filter="fade">
                                      <p:cBhvr>
                                        <p:cTn id="24" dur="1000"/>
                                        <p:tgtEl>
                                          <p:spTgt spid="20">
                                            <p:graphicEl>
                                              <a:dgm id="{03FD5B3E-1F08-4A11-9773-4DAA715D2770}"/>
                                            </p:graphicEl>
                                          </p:spTgt>
                                        </p:tgtEl>
                                      </p:cBhvr>
                                    </p:animEffect>
                                    <p:anim calcmode="lin" valueType="num">
                                      <p:cBhvr>
                                        <p:cTn id="25" dur="1000"/>
                                        <p:tgtEl>
                                          <p:spTgt spid="20">
                                            <p:graphicEl>
                                              <a:dgm id="{03FD5B3E-1F08-4A11-9773-4DAA715D2770}"/>
                                            </p:graphicEl>
                                          </p:spTgt>
                                        </p:tgtEl>
                                        <p:attrNameLst>
                                          <p:attrName>ppt_x</p:attrName>
                                        </p:attrNameLst>
                                      </p:cBhvr>
                                      <p:tavLst>
                                        <p:tav tm="0">
                                          <p:val>
                                            <p:strVal val="ppt_x"/>
                                          </p:val>
                                        </p:tav>
                                        <p:tav tm="100000">
                                          <p:val>
                                            <p:strVal val="ppt_x"/>
                                          </p:val>
                                        </p:tav>
                                      </p:tavLst>
                                    </p:anim>
                                    <p:anim calcmode="lin" valueType="num">
                                      <p:cBhvr>
                                        <p:cTn id="26" dur="1000"/>
                                        <p:tgtEl>
                                          <p:spTgt spid="20">
                                            <p:graphicEl>
                                              <a:dgm id="{03FD5B3E-1F08-4A11-9773-4DAA715D2770}"/>
                                            </p:graphicEl>
                                          </p:spTgt>
                                        </p:tgtEl>
                                        <p:attrNameLst>
                                          <p:attrName>ppt_y</p:attrName>
                                        </p:attrNameLst>
                                      </p:cBhvr>
                                      <p:tavLst>
                                        <p:tav tm="0">
                                          <p:val>
                                            <p:strVal val="ppt_y"/>
                                          </p:val>
                                        </p:tav>
                                        <p:tav tm="100000">
                                          <p:val>
                                            <p:strVal val="ppt_y+.1"/>
                                          </p:val>
                                        </p:tav>
                                      </p:tavLst>
                                    </p:anim>
                                    <p:set>
                                      <p:cBhvr>
                                        <p:cTn id="27" dur="1" fill="hold">
                                          <p:stCondLst>
                                            <p:cond delay="999"/>
                                          </p:stCondLst>
                                        </p:cTn>
                                        <p:tgtEl>
                                          <p:spTgt spid="20">
                                            <p:graphicEl>
                                              <a:dgm id="{03FD5B3E-1F08-4A11-9773-4DAA715D2770}"/>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p:cNvSpPr/>
          <p:nvPr/>
        </p:nvSpPr>
        <p:spPr>
          <a:xfrm>
            <a:off x="652912" y="1128804"/>
            <a:ext cx="2472689" cy="126172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00113" fontAlgn="base">
              <a:lnSpc>
                <a:spcPct val="90000"/>
              </a:lnSpc>
              <a:spcBef>
                <a:spcPct val="0"/>
              </a:spcBef>
              <a:spcAft>
                <a:spcPct val="35000"/>
              </a:spcAft>
              <a:defRPr/>
            </a:pPr>
            <a:r>
              <a:rPr lang="en-US" sz="1500" dirty="0">
                <a:solidFill>
                  <a:srgbClr val="000000"/>
                </a:solidFill>
                <a:latin typeface="Hind Vadodara" panose="020B0604020202020204" charset="0"/>
                <a:cs typeface="Hind Vadodara" panose="020B0604020202020204" charset="0"/>
              </a:rPr>
              <a:t>CPBIS implementation is a clear school and district </a:t>
            </a:r>
            <a:r>
              <a:rPr lang="en-US" sz="1500" b="1" dirty="0">
                <a:solidFill>
                  <a:srgbClr val="000000"/>
                </a:solidFill>
                <a:latin typeface="Hind Vadodara" panose="020B0604020202020204" charset="0"/>
                <a:cs typeface="Hind Vadodara" panose="020B0604020202020204" charset="0"/>
              </a:rPr>
              <a:t>priority</a:t>
            </a:r>
          </a:p>
        </p:txBody>
      </p:sp>
      <p:sp>
        <p:nvSpPr>
          <p:cNvPr id="25" name="Rounded Rectangle 24"/>
          <p:cNvSpPr/>
          <p:nvPr/>
        </p:nvSpPr>
        <p:spPr>
          <a:xfrm>
            <a:off x="653284" y="2566435"/>
            <a:ext cx="3831336" cy="2171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US" sz="1800" b="1" dirty="0">
                <a:solidFill>
                  <a:schemeClr val="bg1"/>
                </a:solidFill>
                <a:latin typeface="Hind Vadodara" panose="020B0604020202020204" charset="0"/>
                <a:cs typeface="Hind Vadodara" panose="020B0604020202020204" charset="0"/>
              </a:rPr>
              <a:t>Examples:</a:t>
            </a:r>
          </a:p>
          <a:p>
            <a:pPr marL="285750" indent="-285750" fontAlgn="base">
              <a:spcBef>
                <a:spcPct val="0"/>
              </a:spcBef>
              <a:spcAft>
                <a:spcPct val="0"/>
              </a:spcAft>
              <a:buClr>
                <a:schemeClr val="bg1"/>
              </a:buClr>
              <a:buFont typeface="Wingdings" panose="05000000000000000000" pitchFamily="2" charset="2"/>
              <a:buChar char="ü"/>
              <a:defRPr/>
            </a:pPr>
            <a:r>
              <a:rPr lang="en-US" sz="1800" dirty="0">
                <a:solidFill>
                  <a:schemeClr val="bg1"/>
                </a:solidFill>
                <a:latin typeface="Hind Vadodara" panose="020B0604020202020204" charset="0"/>
                <a:cs typeface="Hind Vadodara" panose="020B0604020202020204" charset="0"/>
              </a:rPr>
              <a:t>District and school administrators have communicated a clear priority for PCBS implementation</a:t>
            </a:r>
          </a:p>
        </p:txBody>
      </p:sp>
      <p:sp>
        <p:nvSpPr>
          <p:cNvPr id="27" name="Rounded Rectangle 26"/>
          <p:cNvSpPr/>
          <p:nvPr/>
        </p:nvSpPr>
        <p:spPr>
          <a:xfrm>
            <a:off x="4659382" y="2566435"/>
            <a:ext cx="3831336" cy="2171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spcBef>
                <a:spcPct val="0"/>
              </a:spcBef>
              <a:spcAft>
                <a:spcPct val="0"/>
              </a:spcAft>
              <a:defRPr/>
            </a:pPr>
            <a:r>
              <a:rPr lang="en-US" sz="1600" b="1" dirty="0">
                <a:solidFill>
                  <a:schemeClr val="bg1"/>
                </a:solidFill>
                <a:latin typeface="Hind Vadodara" panose="020B0604020202020204" charset="0"/>
                <a:cs typeface="Hind Vadodara" panose="020B0604020202020204" charset="0"/>
              </a:rPr>
              <a:t>Non-Examples:</a:t>
            </a:r>
          </a:p>
          <a:p>
            <a:pPr marL="285750" indent="-285750" fontAlgn="base">
              <a:spcBef>
                <a:spcPct val="0"/>
              </a:spcBef>
              <a:spcAft>
                <a:spcPct val="0"/>
              </a:spcAft>
              <a:buBlip>
                <a:blip r:embed="rId3">
                  <a:extLst>
                    <a:ext uri="{96DAC541-7B7A-43D3-8B79-37D633B846F1}">
                      <asvg:svgBlip xmlns:asvg="http://schemas.microsoft.com/office/drawing/2016/SVG/main" r:embed="rId4"/>
                    </a:ext>
                  </a:extLst>
                </a:blip>
              </a:buBlip>
              <a:defRPr/>
            </a:pPr>
            <a:r>
              <a:rPr lang="en-US" sz="1600" dirty="0">
                <a:solidFill>
                  <a:schemeClr val="bg1"/>
                </a:solidFill>
                <a:latin typeface="Hind Vadodara" panose="020B0604020202020204" charset="0"/>
                <a:cs typeface="Hind Vadodara" panose="020B0604020202020204" charset="0"/>
              </a:rPr>
              <a:t>No practices are prioritized for implementation, identified strategies lack evidence of effectiveness, and/or priority practices are not effectively disseminated among all staff. </a:t>
            </a:r>
          </a:p>
        </p:txBody>
      </p:sp>
      <p:sp>
        <p:nvSpPr>
          <p:cNvPr id="13" name="Title 12">
            <a:extLst>
              <a:ext uri="{FF2B5EF4-FFF2-40B4-BE49-F238E27FC236}">
                <a16:creationId xmlns:a16="http://schemas.microsoft.com/office/drawing/2014/main" id="{0F769132-53EC-4E83-8347-672F2E0C3C1B}"/>
              </a:ext>
            </a:extLst>
          </p:cNvPr>
          <p:cNvSpPr>
            <a:spLocks noGrp="1"/>
          </p:cNvSpPr>
          <p:nvPr>
            <p:ph type="title"/>
          </p:nvPr>
        </p:nvSpPr>
        <p:spPr>
          <a:xfrm>
            <a:off x="269769" y="318699"/>
            <a:ext cx="8087421" cy="634200"/>
          </a:xfrm>
        </p:spPr>
        <p:txBody>
          <a:bodyPr/>
          <a:lstStyle/>
          <a:p>
            <a:pPr algn="l"/>
            <a:r>
              <a:rPr lang="en-US" dirty="0"/>
              <a:t>ARE FOUNDATIONAL SYSTEMS IN PLACE?</a:t>
            </a:r>
          </a:p>
        </p:txBody>
      </p:sp>
    </p:spTree>
    <p:extLst>
      <p:ext uri="{BB962C8B-B14F-4D97-AF65-F5344CB8AC3E}">
        <p14:creationId xmlns:p14="http://schemas.microsoft.com/office/powerpoint/2010/main" val="38884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lide(fromLeft)">
                                      <p:cBhvr>
                                        <p:cTn id="11" dur="500"/>
                                        <p:tgtEl>
                                          <p:spTgt spid="25"/>
                                        </p:tgtEl>
                                      </p:cBhvr>
                                    </p:animEffect>
                                  </p:childTnLst>
                                </p:cTn>
                              </p:par>
                            </p:childTnLst>
                          </p:cTn>
                        </p:par>
                        <p:par>
                          <p:cTn id="12" fill="hold">
                            <p:stCondLst>
                              <p:cond delay="1500"/>
                            </p:stCondLst>
                            <p:childTnLst>
                              <p:par>
                                <p:cTn id="13" presetID="1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slide(fromLef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p:cNvSpPr/>
          <p:nvPr/>
        </p:nvSpPr>
        <p:spPr>
          <a:xfrm>
            <a:off x="652912" y="1128804"/>
            <a:ext cx="2472689" cy="126172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00113" fontAlgn="base">
              <a:lnSpc>
                <a:spcPct val="90000"/>
              </a:lnSpc>
              <a:spcBef>
                <a:spcPct val="0"/>
              </a:spcBef>
              <a:spcAft>
                <a:spcPct val="35000"/>
              </a:spcAft>
              <a:defRPr/>
            </a:pPr>
            <a:r>
              <a:rPr lang="en-US" sz="1500" dirty="0">
                <a:solidFill>
                  <a:srgbClr val="000000"/>
                </a:solidFill>
                <a:latin typeface="Hind Vadodara" panose="020B0604020202020204" charset="0"/>
                <a:cs typeface="Hind Vadodara" panose="020B0604020202020204" charset="0"/>
              </a:rPr>
              <a:t>CPBIS implementation is a clear school and district </a:t>
            </a:r>
            <a:r>
              <a:rPr lang="en-US" sz="1500" b="1" dirty="0">
                <a:solidFill>
                  <a:srgbClr val="000000"/>
                </a:solidFill>
                <a:latin typeface="Hind Vadodara" panose="020B0604020202020204" charset="0"/>
                <a:cs typeface="Hind Vadodara" panose="020B0604020202020204" charset="0"/>
              </a:rPr>
              <a:t>priority</a:t>
            </a:r>
          </a:p>
        </p:txBody>
      </p:sp>
      <p:sp>
        <p:nvSpPr>
          <p:cNvPr id="25" name="Rounded Rectangle 24"/>
          <p:cNvSpPr/>
          <p:nvPr/>
        </p:nvSpPr>
        <p:spPr>
          <a:xfrm>
            <a:off x="653282" y="2566435"/>
            <a:ext cx="3831336" cy="2171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US" sz="1600" b="1" dirty="0">
                <a:solidFill>
                  <a:schemeClr val="bg1"/>
                </a:solidFill>
                <a:latin typeface="Hind Vadodara" panose="020B0604020202020204" charset="0"/>
                <a:cs typeface="Hind Vadodara" panose="020B0604020202020204" charset="0"/>
              </a:rPr>
              <a:t>Examples:</a:t>
            </a:r>
          </a:p>
          <a:p>
            <a:pPr marL="285750" indent="-285750" fontAlgn="base">
              <a:spcBef>
                <a:spcPct val="0"/>
              </a:spcBef>
              <a:spcAft>
                <a:spcPct val="0"/>
              </a:spcAft>
              <a:buClr>
                <a:schemeClr val="bg1"/>
              </a:buClr>
              <a:buFont typeface="Wingdings" panose="05000000000000000000" pitchFamily="2" charset="2"/>
              <a:buChar char="ü"/>
              <a:defRPr/>
            </a:pPr>
            <a:r>
              <a:rPr lang="en-US" sz="1600" dirty="0">
                <a:solidFill>
                  <a:schemeClr val="bg1"/>
                </a:solidFill>
                <a:latin typeface="Hind Vadodara" panose="020B0604020202020204" charset="0"/>
                <a:cs typeface="Hind Vadodara" panose="020B0604020202020204" charset="0"/>
              </a:rPr>
              <a:t>Dedicated time for training</a:t>
            </a:r>
          </a:p>
          <a:p>
            <a:pPr marL="285750" indent="-285750" fontAlgn="base">
              <a:spcBef>
                <a:spcPct val="0"/>
              </a:spcBef>
              <a:spcAft>
                <a:spcPct val="0"/>
              </a:spcAft>
              <a:buClr>
                <a:schemeClr val="bg1"/>
              </a:buClr>
              <a:buFont typeface="Wingdings" panose="05000000000000000000" pitchFamily="2" charset="2"/>
              <a:buChar char="ü"/>
              <a:defRPr/>
            </a:pPr>
            <a:r>
              <a:rPr lang="en-US" sz="1600" dirty="0">
                <a:solidFill>
                  <a:schemeClr val="bg1"/>
                </a:solidFill>
                <a:latin typeface="Hind Vadodara" panose="020B0604020202020204" charset="0"/>
                <a:cs typeface="Hind Vadodara" panose="020B0604020202020204" charset="0"/>
              </a:rPr>
              <a:t>Dedicated time for coaching functions</a:t>
            </a:r>
          </a:p>
          <a:p>
            <a:pPr marL="285750" indent="-285750" fontAlgn="base">
              <a:spcBef>
                <a:spcPct val="0"/>
              </a:spcBef>
              <a:spcAft>
                <a:spcPct val="0"/>
              </a:spcAft>
              <a:buClr>
                <a:schemeClr val="bg1"/>
              </a:buClr>
              <a:buFont typeface="Wingdings" panose="05000000000000000000" pitchFamily="2" charset="2"/>
              <a:buChar char="ü"/>
              <a:defRPr/>
            </a:pPr>
            <a:r>
              <a:rPr lang="en-US" sz="1600" dirty="0">
                <a:solidFill>
                  <a:schemeClr val="bg1"/>
                </a:solidFill>
                <a:latin typeface="Hind Vadodara" panose="020B0604020202020204" charset="0"/>
                <a:cs typeface="Hind Vadodara" panose="020B0604020202020204" charset="0"/>
              </a:rPr>
              <a:t>Regular data review</a:t>
            </a:r>
          </a:p>
          <a:p>
            <a:pPr marL="285750" indent="-285750" fontAlgn="base">
              <a:spcBef>
                <a:spcPct val="0"/>
              </a:spcBef>
              <a:spcAft>
                <a:spcPct val="0"/>
              </a:spcAft>
              <a:buClr>
                <a:schemeClr val="bg1"/>
              </a:buClr>
              <a:buFont typeface="Wingdings" panose="05000000000000000000" pitchFamily="2" charset="2"/>
              <a:buChar char="ü"/>
              <a:defRPr/>
            </a:pPr>
            <a:r>
              <a:rPr lang="en-US" sz="1600" dirty="0">
                <a:solidFill>
                  <a:schemeClr val="bg1"/>
                </a:solidFill>
                <a:latin typeface="Hind Vadodara" panose="020B0604020202020204" charset="0"/>
                <a:cs typeface="Hind Vadodara" panose="020B0604020202020204" charset="0"/>
              </a:rPr>
              <a:t>Celebration or recognition of staff implementation </a:t>
            </a:r>
          </a:p>
        </p:txBody>
      </p:sp>
      <p:sp>
        <p:nvSpPr>
          <p:cNvPr id="27" name="Rounded Rectangle 26"/>
          <p:cNvSpPr/>
          <p:nvPr/>
        </p:nvSpPr>
        <p:spPr>
          <a:xfrm>
            <a:off x="4659384" y="2566435"/>
            <a:ext cx="3831336" cy="2171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spcBef>
                <a:spcPct val="0"/>
              </a:spcBef>
              <a:spcAft>
                <a:spcPct val="0"/>
              </a:spcAft>
              <a:defRPr/>
            </a:pPr>
            <a:r>
              <a:rPr lang="en-US" sz="1600" b="1" dirty="0">
                <a:solidFill>
                  <a:schemeClr val="bg1"/>
                </a:solidFill>
                <a:latin typeface="Hind Vadodara" panose="020B0604020202020204" charset="0"/>
                <a:cs typeface="Hind Vadodara" panose="020B0604020202020204" charset="0"/>
              </a:rPr>
              <a:t>Non-Examples:</a:t>
            </a:r>
          </a:p>
          <a:p>
            <a:pPr marL="285750" indent="-285750" fontAlgn="base">
              <a:spcBef>
                <a:spcPct val="0"/>
              </a:spcBef>
              <a:spcAft>
                <a:spcPct val="0"/>
              </a:spcAft>
              <a:buBlip>
                <a:blip r:embed="rId3">
                  <a:extLst>
                    <a:ext uri="{96DAC541-7B7A-43D3-8B79-37D633B846F1}">
                      <asvg:svgBlip xmlns:asvg="http://schemas.microsoft.com/office/drawing/2016/SVG/main" r:embed="rId4"/>
                    </a:ext>
                  </a:extLst>
                </a:blip>
              </a:buBlip>
              <a:defRPr/>
            </a:pPr>
            <a:r>
              <a:rPr lang="en-US" sz="1600" dirty="0">
                <a:solidFill>
                  <a:schemeClr val="bg1"/>
                </a:solidFill>
                <a:latin typeface="Hind Vadodara" panose="020B0604020202020204" charset="0"/>
                <a:cs typeface="Hind Vadodara" panose="020B0604020202020204" charset="0"/>
              </a:rPr>
              <a:t>No dedicated time or resources</a:t>
            </a:r>
          </a:p>
          <a:p>
            <a:pPr marL="285750" indent="-285750" fontAlgn="base">
              <a:spcBef>
                <a:spcPct val="0"/>
              </a:spcBef>
              <a:spcAft>
                <a:spcPct val="0"/>
              </a:spcAft>
              <a:buBlip>
                <a:blip r:embed="rId3">
                  <a:extLst>
                    <a:ext uri="{96DAC541-7B7A-43D3-8B79-37D633B846F1}">
                      <asvg:svgBlip xmlns:asvg="http://schemas.microsoft.com/office/drawing/2016/SVG/main" r:embed="rId4"/>
                    </a:ext>
                  </a:extLst>
                </a:blip>
              </a:buBlip>
              <a:defRPr/>
            </a:pPr>
            <a:r>
              <a:rPr lang="en-US" sz="1600" dirty="0">
                <a:solidFill>
                  <a:schemeClr val="bg1"/>
                </a:solidFill>
                <a:latin typeface="Hind Vadodara" panose="020B0604020202020204" charset="0"/>
                <a:cs typeface="Hind Vadodara" panose="020B0604020202020204" charset="0"/>
              </a:rPr>
              <a:t>Data not shared or not used in problem solving</a:t>
            </a:r>
          </a:p>
          <a:p>
            <a:pPr marL="285750" indent="-285750" fontAlgn="base">
              <a:spcBef>
                <a:spcPct val="0"/>
              </a:spcBef>
              <a:spcAft>
                <a:spcPct val="0"/>
              </a:spcAft>
              <a:buBlip>
                <a:blip r:embed="rId3">
                  <a:extLst>
                    <a:ext uri="{96DAC541-7B7A-43D3-8B79-37D633B846F1}">
                      <asvg:svgBlip xmlns:asvg="http://schemas.microsoft.com/office/drawing/2016/SVG/main" r:embed="rId4"/>
                    </a:ext>
                  </a:extLst>
                </a:blip>
              </a:buBlip>
              <a:defRPr/>
            </a:pPr>
            <a:r>
              <a:rPr lang="en-US" sz="1600" dirty="0">
                <a:solidFill>
                  <a:schemeClr val="bg1"/>
                </a:solidFill>
                <a:latin typeface="Hind Vadodara" panose="020B0604020202020204" charset="0"/>
                <a:cs typeface="Hind Vadodara" panose="020B0604020202020204" charset="0"/>
              </a:rPr>
              <a:t>Staff recognition not available or used to celebrate PCBS implementation </a:t>
            </a:r>
          </a:p>
        </p:txBody>
      </p:sp>
      <p:sp>
        <p:nvSpPr>
          <p:cNvPr id="13" name="Title 12">
            <a:extLst>
              <a:ext uri="{FF2B5EF4-FFF2-40B4-BE49-F238E27FC236}">
                <a16:creationId xmlns:a16="http://schemas.microsoft.com/office/drawing/2014/main" id="{0F769132-53EC-4E83-8347-672F2E0C3C1B}"/>
              </a:ext>
            </a:extLst>
          </p:cNvPr>
          <p:cNvSpPr>
            <a:spLocks noGrp="1"/>
          </p:cNvSpPr>
          <p:nvPr>
            <p:ph type="title"/>
          </p:nvPr>
        </p:nvSpPr>
        <p:spPr>
          <a:xfrm>
            <a:off x="269769" y="318699"/>
            <a:ext cx="8087421" cy="634200"/>
          </a:xfrm>
        </p:spPr>
        <p:txBody>
          <a:bodyPr/>
          <a:lstStyle/>
          <a:p>
            <a:pPr algn="l"/>
            <a:r>
              <a:rPr lang="en-US" dirty="0"/>
              <a:t>ARE FOUNDATIONAL SYSTEMS IN PLACE?</a:t>
            </a:r>
          </a:p>
        </p:txBody>
      </p:sp>
      <p:sp>
        <p:nvSpPr>
          <p:cNvPr id="14" name="Rectangle: Rounded Corners 13">
            <a:extLst>
              <a:ext uri="{FF2B5EF4-FFF2-40B4-BE49-F238E27FC236}">
                <a16:creationId xmlns:a16="http://schemas.microsoft.com/office/drawing/2014/main" id="{DA001BC0-CB4B-4ADF-A8C6-2A06AE7473C8}"/>
              </a:ext>
            </a:extLst>
          </p:cNvPr>
          <p:cNvSpPr/>
          <p:nvPr/>
        </p:nvSpPr>
        <p:spPr>
          <a:xfrm>
            <a:off x="3335655" y="1128804"/>
            <a:ext cx="2472689" cy="126172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00113" fontAlgn="base">
              <a:lnSpc>
                <a:spcPct val="90000"/>
              </a:lnSpc>
              <a:spcBef>
                <a:spcPct val="0"/>
              </a:spcBef>
              <a:spcAft>
                <a:spcPct val="35000"/>
              </a:spcAft>
              <a:defRPr/>
            </a:pPr>
            <a:r>
              <a:rPr lang="en-US" sz="1500" dirty="0">
                <a:solidFill>
                  <a:srgbClr val="000000"/>
                </a:solidFill>
                <a:latin typeface="Hind Vadodara" panose="020B0604020202020204" charset="0"/>
                <a:cs typeface="Hind Vadodara" panose="020B0604020202020204" charset="0"/>
              </a:rPr>
              <a:t>School and district </a:t>
            </a:r>
            <a:r>
              <a:rPr lang="en-US" sz="1500" b="1" dirty="0">
                <a:solidFill>
                  <a:srgbClr val="000000"/>
                </a:solidFill>
                <a:latin typeface="Hind Vadodara" panose="020B0604020202020204" charset="0"/>
                <a:cs typeface="Hind Vadodara" panose="020B0604020202020204" charset="0"/>
              </a:rPr>
              <a:t>resources</a:t>
            </a:r>
            <a:r>
              <a:rPr lang="en-US" sz="1500" dirty="0">
                <a:solidFill>
                  <a:srgbClr val="000000"/>
                </a:solidFill>
                <a:latin typeface="Hind Vadodara" panose="020B0604020202020204" charset="0"/>
                <a:cs typeface="Hind Vadodara" panose="020B0604020202020204" charset="0"/>
              </a:rPr>
              <a:t> are available to support CPBIS implementation</a:t>
            </a:r>
          </a:p>
        </p:txBody>
      </p:sp>
      <p:pic>
        <p:nvPicPr>
          <p:cNvPr id="5" name="Graphic 4" descr="Add">
            <a:extLst>
              <a:ext uri="{FF2B5EF4-FFF2-40B4-BE49-F238E27FC236}">
                <a16:creationId xmlns:a16="http://schemas.microsoft.com/office/drawing/2014/main" id="{CAED8046-FA87-4657-8EED-4C846A6198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0323" y="1492524"/>
            <a:ext cx="634201" cy="634201"/>
          </a:xfrm>
          <a:prstGeom prst="rect">
            <a:avLst/>
          </a:prstGeom>
        </p:spPr>
      </p:pic>
    </p:spTree>
    <p:extLst>
      <p:ext uri="{BB962C8B-B14F-4D97-AF65-F5344CB8AC3E}">
        <p14:creationId xmlns:p14="http://schemas.microsoft.com/office/powerpoint/2010/main" val="123761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lide(fromLeft)">
                                      <p:cBhvr>
                                        <p:cTn id="11" dur="500"/>
                                        <p:tgtEl>
                                          <p:spTgt spid="25"/>
                                        </p:tgtEl>
                                      </p:cBhvr>
                                    </p:animEffect>
                                  </p:childTnLst>
                                </p:cTn>
                              </p:par>
                            </p:childTnLst>
                          </p:cTn>
                        </p:par>
                        <p:par>
                          <p:cTn id="12" fill="hold">
                            <p:stCondLst>
                              <p:cond delay="1500"/>
                            </p:stCondLst>
                            <p:childTnLst>
                              <p:par>
                                <p:cTn id="13" presetID="1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slide(fromLef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p:cNvSpPr/>
          <p:nvPr/>
        </p:nvSpPr>
        <p:spPr>
          <a:xfrm>
            <a:off x="652912" y="1128804"/>
            <a:ext cx="2472689" cy="126172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00113" fontAlgn="base">
              <a:lnSpc>
                <a:spcPct val="90000"/>
              </a:lnSpc>
              <a:spcBef>
                <a:spcPct val="0"/>
              </a:spcBef>
              <a:spcAft>
                <a:spcPct val="35000"/>
              </a:spcAft>
              <a:defRPr/>
            </a:pPr>
            <a:r>
              <a:rPr lang="en-US" sz="1500" dirty="0">
                <a:solidFill>
                  <a:srgbClr val="000000"/>
                </a:solidFill>
                <a:latin typeface="Hind Vadodara" panose="020B0604020202020204" charset="0"/>
                <a:cs typeface="Hind Vadodara" panose="020B0604020202020204" charset="0"/>
              </a:rPr>
              <a:t>CPBIS implementation is a clear school and district </a:t>
            </a:r>
            <a:r>
              <a:rPr lang="en-US" sz="1500" b="1" dirty="0">
                <a:solidFill>
                  <a:srgbClr val="000000"/>
                </a:solidFill>
                <a:latin typeface="Hind Vadodara" panose="020B0604020202020204" charset="0"/>
                <a:cs typeface="Hind Vadodara" panose="020B0604020202020204" charset="0"/>
              </a:rPr>
              <a:t>priority</a:t>
            </a:r>
          </a:p>
        </p:txBody>
      </p:sp>
      <p:sp>
        <p:nvSpPr>
          <p:cNvPr id="25" name="Rounded Rectangle 24"/>
          <p:cNvSpPr/>
          <p:nvPr/>
        </p:nvSpPr>
        <p:spPr>
          <a:xfrm>
            <a:off x="653284" y="2566435"/>
            <a:ext cx="3833656" cy="2171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US" sz="1600" b="1" dirty="0">
                <a:solidFill>
                  <a:schemeClr val="bg1"/>
                </a:solidFill>
                <a:latin typeface="Hind Vadodara" panose="020B0604020202020204" charset="0"/>
                <a:cs typeface="Hind Vadodara" panose="020B0604020202020204" charset="0"/>
              </a:rPr>
              <a:t>Examples:</a:t>
            </a:r>
          </a:p>
          <a:p>
            <a:pPr marL="285750" indent="-285750" fontAlgn="base">
              <a:spcBef>
                <a:spcPct val="0"/>
              </a:spcBef>
              <a:spcAft>
                <a:spcPct val="0"/>
              </a:spcAft>
              <a:buClr>
                <a:schemeClr val="bg1"/>
              </a:buClr>
              <a:buFont typeface="Wingdings" panose="05000000000000000000" pitchFamily="2" charset="2"/>
              <a:buChar char="ü"/>
              <a:defRPr/>
            </a:pPr>
            <a:r>
              <a:rPr lang="en-US" sz="1600" dirty="0">
                <a:solidFill>
                  <a:schemeClr val="bg1"/>
                </a:solidFill>
                <a:latin typeface="Hind Vadodara" panose="020B0604020202020204" charset="0"/>
                <a:cs typeface="Hind Vadodara" panose="020B0604020202020204" charset="0"/>
              </a:rPr>
              <a:t>Implementation of PCBS connected to clear need in building</a:t>
            </a:r>
          </a:p>
          <a:p>
            <a:pPr marL="285750" indent="-285750" fontAlgn="base">
              <a:spcBef>
                <a:spcPct val="0"/>
              </a:spcBef>
              <a:spcAft>
                <a:spcPct val="0"/>
              </a:spcAft>
              <a:buClr>
                <a:schemeClr val="bg1"/>
              </a:buClr>
              <a:buFont typeface="Wingdings" panose="05000000000000000000" pitchFamily="2" charset="2"/>
              <a:buChar char="ü"/>
              <a:defRPr/>
            </a:pPr>
            <a:r>
              <a:rPr lang="en-US" sz="1600" dirty="0">
                <a:solidFill>
                  <a:schemeClr val="bg1"/>
                </a:solidFill>
                <a:latin typeface="Hind Vadodara" panose="020B0604020202020204" charset="0"/>
                <a:cs typeface="Hind Vadodara" panose="020B0604020202020204" charset="0"/>
              </a:rPr>
              <a:t>Implementation of PCBS connected to academic instruction</a:t>
            </a:r>
          </a:p>
          <a:p>
            <a:pPr marL="285750" indent="-285750" fontAlgn="base">
              <a:spcBef>
                <a:spcPct val="0"/>
              </a:spcBef>
              <a:spcAft>
                <a:spcPct val="0"/>
              </a:spcAft>
              <a:buClr>
                <a:schemeClr val="bg1"/>
              </a:buClr>
              <a:buFont typeface="Wingdings" panose="05000000000000000000" pitchFamily="2" charset="2"/>
              <a:buChar char="ü"/>
              <a:defRPr/>
            </a:pPr>
            <a:r>
              <a:rPr lang="en-US" sz="1600" dirty="0">
                <a:solidFill>
                  <a:schemeClr val="bg1"/>
                </a:solidFill>
                <a:latin typeface="Hind Vadodara" panose="020B0604020202020204" charset="0"/>
                <a:cs typeface="Hind Vadodara" panose="020B0604020202020204" charset="0"/>
              </a:rPr>
              <a:t>PCBS strategies adapted to ensure classroom contextual and cultural fit</a:t>
            </a:r>
          </a:p>
        </p:txBody>
      </p:sp>
      <p:sp>
        <p:nvSpPr>
          <p:cNvPr id="27" name="Rounded Rectangle 26"/>
          <p:cNvSpPr/>
          <p:nvPr/>
        </p:nvSpPr>
        <p:spPr>
          <a:xfrm>
            <a:off x="4659380" y="2566435"/>
            <a:ext cx="3831336" cy="2171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spcBef>
                <a:spcPct val="0"/>
              </a:spcBef>
              <a:spcAft>
                <a:spcPct val="0"/>
              </a:spcAft>
              <a:defRPr/>
            </a:pPr>
            <a:r>
              <a:rPr lang="en-US" sz="1600" b="1" dirty="0">
                <a:solidFill>
                  <a:schemeClr val="bg1"/>
                </a:solidFill>
                <a:latin typeface="Hind Vadodara" panose="020B0604020202020204" charset="0"/>
                <a:cs typeface="Hind Vadodara" panose="020B0604020202020204" charset="0"/>
              </a:rPr>
              <a:t>Non-Examples:</a:t>
            </a:r>
          </a:p>
          <a:p>
            <a:pPr marL="285750" indent="-285750" fontAlgn="base">
              <a:spcBef>
                <a:spcPct val="0"/>
              </a:spcBef>
              <a:spcAft>
                <a:spcPct val="0"/>
              </a:spcAft>
              <a:buClr>
                <a:schemeClr val="bg1"/>
              </a:buClr>
              <a:buBlip>
                <a:blip r:embed="rId3">
                  <a:extLst>
                    <a:ext uri="{96DAC541-7B7A-43D3-8B79-37D633B846F1}">
                      <asvg:svgBlip xmlns:asvg="http://schemas.microsoft.com/office/drawing/2016/SVG/main" r:embed="rId4"/>
                    </a:ext>
                  </a:extLst>
                </a:blip>
              </a:buBlip>
              <a:defRPr/>
            </a:pPr>
            <a:r>
              <a:rPr lang="en-US" sz="1600" dirty="0">
                <a:solidFill>
                  <a:schemeClr val="bg1"/>
                </a:solidFill>
                <a:latin typeface="Hind Vadodara" panose="020B0604020202020204" charset="0"/>
                <a:cs typeface="Hind Vadodara" panose="020B0604020202020204" charset="0"/>
              </a:rPr>
              <a:t>Data demonstrating need are not regularly shared</a:t>
            </a:r>
          </a:p>
          <a:p>
            <a:pPr marL="285750" indent="-285750" fontAlgn="base">
              <a:spcBef>
                <a:spcPct val="0"/>
              </a:spcBef>
              <a:spcAft>
                <a:spcPct val="0"/>
              </a:spcAft>
              <a:buClr>
                <a:schemeClr val="bg1"/>
              </a:buClr>
              <a:buBlip>
                <a:blip r:embed="rId3">
                  <a:extLst>
                    <a:ext uri="{96DAC541-7B7A-43D3-8B79-37D633B846F1}">
                      <asvg:svgBlip xmlns:asvg="http://schemas.microsoft.com/office/drawing/2016/SVG/main" r:embed="rId4"/>
                    </a:ext>
                  </a:extLst>
                </a:blip>
              </a:buBlip>
              <a:defRPr/>
            </a:pPr>
            <a:r>
              <a:rPr lang="en-US" sz="1600" dirty="0">
                <a:solidFill>
                  <a:schemeClr val="bg1"/>
                </a:solidFill>
                <a:latin typeface="Hind Vadodara" panose="020B0604020202020204" charset="0"/>
                <a:cs typeface="Hind Vadodara" panose="020B0604020202020204" charset="0"/>
              </a:rPr>
              <a:t>Academic strategies taught in isolation</a:t>
            </a:r>
          </a:p>
          <a:p>
            <a:pPr marL="285750" indent="-285750" fontAlgn="base">
              <a:spcBef>
                <a:spcPct val="0"/>
              </a:spcBef>
              <a:spcAft>
                <a:spcPct val="0"/>
              </a:spcAft>
              <a:buClr>
                <a:schemeClr val="bg1"/>
              </a:buClr>
              <a:buBlip>
                <a:blip r:embed="rId3">
                  <a:extLst>
                    <a:ext uri="{96DAC541-7B7A-43D3-8B79-37D633B846F1}">
                      <asvg:svgBlip xmlns:asvg="http://schemas.microsoft.com/office/drawing/2016/SVG/main" r:embed="rId4"/>
                    </a:ext>
                  </a:extLst>
                </a:blip>
              </a:buBlip>
              <a:defRPr/>
            </a:pPr>
            <a:r>
              <a:rPr lang="en-US" sz="1600" dirty="0">
                <a:solidFill>
                  <a:schemeClr val="bg1"/>
                </a:solidFill>
                <a:latin typeface="Hind Vadodara" panose="020B0604020202020204" charset="0"/>
                <a:cs typeface="Hind Vadodara" panose="020B0604020202020204" charset="0"/>
              </a:rPr>
              <a:t>Training on practices not connected to why it is important in the school</a:t>
            </a:r>
          </a:p>
        </p:txBody>
      </p:sp>
      <p:sp>
        <p:nvSpPr>
          <p:cNvPr id="13" name="Title 12">
            <a:extLst>
              <a:ext uri="{FF2B5EF4-FFF2-40B4-BE49-F238E27FC236}">
                <a16:creationId xmlns:a16="http://schemas.microsoft.com/office/drawing/2014/main" id="{0F769132-53EC-4E83-8347-672F2E0C3C1B}"/>
              </a:ext>
            </a:extLst>
          </p:cNvPr>
          <p:cNvSpPr>
            <a:spLocks noGrp="1"/>
          </p:cNvSpPr>
          <p:nvPr>
            <p:ph type="title"/>
          </p:nvPr>
        </p:nvSpPr>
        <p:spPr>
          <a:xfrm>
            <a:off x="269769" y="318699"/>
            <a:ext cx="8087421" cy="634200"/>
          </a:xfrm>
        </p:spPr>
        <p:txBody>
          <a:bodyPr/>
          <a:lstStyle/>
          <a:p>
            <a:pPr algn="l"/>
            <a:r>
              <a:rPr lang="en-US" dirty="0"/>
              <a:t>ARE FOUNDATIONAL SYSTEMS IN PLACE?</a:t>
            </a:r>
          </a:p>
        </p:txBody>
      </p:sp>
      <p:sp>
        <p:nvSpPr>
          <p:cNvPr id="14" name="Rectangle: Rounded Corners 13">
            <a:extLst>
              <a:ext uri="{FF2B5EF4-FFF2-40B4-BE49-F238E27FC236}">
                <a16:creationId xmlns:a16="http://schemas.microsoft.com/office/drawing/2014/main" id="{DA001BC0-CB4B-4ADF-A8C6-2A06AE7473C8}"/>
              </a:ext>
            </a:extLst>
          </p:cNvPr>
          <p:cNvSpPr/>
          <p:nvPr/>
        </p:nvSpPr>
        <p:spPr>
          <a:xfrm>
            <a:off x="3335655" y="1128804"/>
            <a:ext cx="2472689" cy="126172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00113" fontAlgn="base">
              <a:lnSpc>
                <a:spcPct val="90000"/>
              </a:lnSpc>
              <a:spcBef>
                <a:spcPct val="0"/>
              </a:spcBef>
              <a:spcAft>
                <a:spcPct val="35000"/>
              </a:spcAft>
              <a:defRPr/>
            </a:pPr>
            <a:r>
              <a:rPr lang="en-US" sz="1500" dirty="0">
                <a:solidFill>
                  <a:srgbClr val="000000"/>
                </a:solidFill>
                <a:latin typeface="Hind Vadodara" panose="020B0604020202020204" charset="0"/>
                <a:cs typeface="Hind Vadodara" panose="020B0604020202020204" charset="0"/>
              </a:rPr>
              <a:t>School and district </a:t>
            </a:r>
            <a:r>
              <a:rPr lang="en-US" sz="1500" b="1" dirty="0">
                <a:solidFill>
                  <a:srgbClr val="000000"/>
                </a:solidFill>
                <a:latin typeface="Hind Vadodara" panose="020B0604020202020204" charset="0"/>
                <a:cs typeface="Hind Vadodara" panose="020B0604020202020204" charset="0"/>
              </a:rPr>
              <a:t>resources</a:t>
            </a:r>
            <a:r>
              <a:rPr lang="en-US" sz="1500" dirty="0">
                <a:solidFill>
                  <a:srgbClr val="000000"/>
                </a:solidFill>
                <a:latin typeface="Hind Vadodara" panose="020B0604020202020204" charset="0"/>
                <a:cs typeface="Hind Vadodara" panose="020B0604020202020204" charset="0"/>
              </a:rPr>
              <a:t> are available to support CPBIS implementation</a:t>
            </a:r>
          </a:p>
        </p:txBody>
      </p:sp>
      <p:sp>
        <p:nvSpPr>
          <p:cNvPr id="15" name="Rectangle: Rounded Corners 14">
            <a:extLst>
              <a:ext uri="{FF2B5EF4-FFF2-40B4-BE49-F238E27FC236}">
                <a16:creationId xmlns:a16="http://schemas.microsoft.com/office/drawing/2014/main" id="{CA226C5A-4174-417D-92D9-9B71050ED2C5}"/>
              </a:ext>
            </a:extLst>
          </p:cNvPr>
          <p:cNvSpPr/>
          <p:nvPr/>
        </p:nvSpPr>
        <p:spPr>
          <a:xfrm>
            <a:off x="6018399" y="1128804"/>
            <a:ext cx="2561397" cy="126172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00113" fontAlgn="base">
              <a:lnSpc>
                <a:spcPct val="90000"/>
              </a:lnSpc>
              <a:spcBef>
                <a:spcPct val="0"/>
              </a:spcBef>
              <a:spcAft>
                <a:spcPct val="35000"/>
              </a:spcAft>
              <a:defRPr/>
            </a:pPr>
            <a:r>
              <a:rPr lang="en-US" sz="1500" dirty="0">
                <a:solidFill>
                  <a:srgbClr val="000000"/>
                </a:solidFill>
                <a:latin typeface="Hind Vadodara" panose="020B0604020202020204" charset="0"/>
                <a:cs typeface="Hind Vadodara" panose="020B0604020202020204" charset="0"/>
              </a:rPr>
              <a:t>School and district teams have considered </a:t>
            </a:r>
            <a:r>
              <a:rPr lang="en-US" sz="1500" b="1" dirty="0">
                <a:solidFill>
                  <a:srgbClr val="000000"/>
                </a:solidFill>
                <a:latin typeface="Hind Vadodara" panose="020B0604020202020204" charset="0"/>
                <a:cs typeface="Hind Vadodara" panose="020B0604020202020204" charset="0"/>
              </a:rPr>
              <a:t>alignment &amp; integration </a:t>
            </a:r>
            <a:r>
              <a:rPr lang="en-US" sz="1500" dirty="0">
                <a:solidFill>
                  <a:srgbClr val="000000"/>
                </a:solidFill>
                <a:latin typeface="Hind Vadodara" panose="020B0604020202020204" charset="0"/>
                <a:cs typeface="Hind Vadodara" panose="020B0604020202020204" charset="0"/>
              </a:rPr>
              <a:t>of CPBIS with other district priorities and initiatives</a:t>
            </a:r>
          </a:p>
        </p:txBody>
      </p:sp>
      <p:pic>
        <p:nvPicPr>
          <p:cNvPr id="5" name="Graphic 4" descr="Add">
            <a:extLst>
              <a:ext uri="{FF2B5EF4-FFF2-40B4-BE49-F238E27FC236}">
                <a16:creationId xmlns:a16="http://schemas.microsoft.com/office/drawing/2014/main" id="{CAED8046-FA87-4657-8EED-4C846A6198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0323" y="1492524"/>
            <a:ext cx="634201" cy="634201"/>
          </a:xfrm>
          <a:prstGeom prst="rect">
            <a:avLst/>
          </a:prstGeom>
        </p:spPr>
      </p:pic>
      <p:pic>
        <p:nvPicPr>
          <p:cNvPr id="6" name="Graphic 5" descr="Add">
            <a:extLst>
              <a:ext uri="{FF2B5EF4-FFF2-40B4-BE49-F238E27FC236}">
                <a16:creationId xmlns:a16="http://schemas.microsoft.com/office/drawing/2014/main" id="{15F4D6C4-F070-4214-9A9C-FEFF7E9CE1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96271" y="1492524"/>
            <a:ext cx="634201" cy="634201"/>
          </a:xfrm>
          <a:prstGeom prst="rect">
            <a:avLst/>
          </a:prstGeom>
        </p:spPr>
      </p:pic>
    </p:spTree>
    <p:extLst>
      <p:ext uri="{BB962C8B-B14F-4D97-AF65-F5344CB8AC3E}">
        <p14:creationId xmlns:p14="http://schemas.microsoft.com/office/powerpoint/2010/main" val="17743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lide(fromLeft)">
                                      <p:cBhvr>
                                        <p:cTn id="11" dur="500"/>
                                        <p:tgtEl>
                                          <p:spTgt spid="25"/>
                                        </p:tgtEl>
                                      </p:cBhvr>
                                    </p:animEffect>
                                  </p:childTnLst>
                                </p:cTn>
                              </p:par>
                            </p:childTnLst>
                          </p:cTn>
                        </p:par>
                        <p:par>
                          <p:cTn id="12" fill="hold">
                            <p:stCondLst>
                              <p:cond delay="1500"/>
                            </p:stCondLst>
                            <p:childTnLst>
                              <p:par>
                                <p:cTn id="13" presetID="1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slide(fromLef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480527979"/>
              </p:ext>
            </p:extLst>
          </p:nvPr>
        </p:nvGraphicFramePr>
        <p:xfrm>
          <a:off x="911639" y="984797"/>
          <a:ext cx="6922175" cy="408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dirty="0"/>
              <a:t>TODAY’S AGENDA &amp; TASKS</a:t>
            </a:r>
          </a:p>
        </p:txBody>
      </p:sp>
    </p:spTree>
    <p:extLst>
      <p:ext uri="{BB962C8B-B14F-4D97-AF65-F5344CB8AC3E}">
        <p14:creationId xmlns:p14="http://schemas.microsoft.com/office/powerpoint/2010/main" val="2251428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9976259-7541-49B5-BA99-12CC2B592E3C}"/>
              </a:ext>
            </a:extLst>
          </p:cNvPr>
          <p:cNvSpPr>
            <a:spLocks noGrp="1"/>
          </p:cNvSpPr>
          <p:nvPr>
            <p:ph type="title"/>
          </p:nvPr>
        </p:nvSpPr>
        <p:spPr>
          <a:xfrm>
            <a:off x="269769" y="318699"/>
            <a:ext cx="8087421" cy="634200"/>
          </a:xfrm>
        </p:spPr>
        <p:txBody>
          <a:bodyPr/>
          <a:lstStyle/>
          <a:p>
            <a:r>
              <a:rPr lang="en-US" dirty="0"/>
              <a:t>CLASSROOM PBIS: Self-Assess</a:t>
            </a:r>
          </a:p>
        </p:txBody>
      </p:sp>
      <p:graphicFrame>
        <p:nvGraphicFramePr>
          <p:cNvPr id="20" name="Diagram 19">
            <a:extLst>
              <a:ext uri="{FF2B5EF4-FFF2-40B4-BE49-F238E27FC236}">
                <a16:creationId xmlns:a16="http://schemas.microsoft.com/office/drawing/2014/main" id="{7CA815C9-1E06-453D-A1D5-4AC587F82319}"/>
              </a:ext>
            </a:extLst>
          </p:cNvPr>
          <p:cNvGraphicFramePr/>
          <p:nvPr>
            <p:extLst>
              <p:ext uri="{D42A27DB-BD31-4B8C-83A1-F6EECF244321}">
                <p14:modId xmlns:p14="http://schemas.microsoft.com/office/powerpoint/2010/main" val="1483749460"/>
              </p:ext>
            </p:extLst>
          </p:nvPr>
        </p:nvGraphicFramePr>
        <p:xfrm>
          <a:off x="2680614" y="95289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ular Callout 1">
            <a:extLst>
              <a:ext uri="{FF2B5EF4-FFF2-40B4-BE49-F238E27FC236}">
                <a16:creationId xmlns:a16="http://schemas.microsoft.com/office/drawing/2014/main" id="{6F82E922-198F-8647-B30F-74260249984C}"/>
              </a:ext>
            </a:extLst>
          </p:cNvPr>
          <p:cNvSpPr/>
          <p:nvPr/>
        </p:nvSpPr>
        <p:spPr>
          <a:xfrm>
            <a:off x="269769" y="1568012"/>
            <a:ext cx="2242203" cy="20074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Poll: </a:t>
            </a:r>
          </a:p>
          <a:p>
            <a:r>
              <a:rPr lang="en-US" dirty="0"/>
              <a:t>Where do you rate your school’s foundational systems?</a:t>
            </a:r>
          </a:p>
          <a:p>
            <a:pPr marL="285750" indent="-285750">
              <a:buFontTx/>
              <a:buChar char="-"/>
            </a:pPr>
            <a:r>
              <a:rPr lang="en-US" dirty="0"/>
              <a:t>Not in place</a:t>
            </a:r>
          </a:p>
          <a:p>
            <a:pPr marL="285750" indent="-285750">
              <a:buFontTx/>
              <a:buChar char="-"/>
            </a:pPr>
            <a:r>
              <a:rPr lang="en-US" dirty="0"/>
              <a:t>Partially in place</a:t>
            </a:r>
          </a:p>
          <a:p>
            <a:pPr marL="285750" indent="-285750">
              <a:buFontTx/>
              <a:buChar char="-"/>
            </a:pPr>
            <a:r>
              <a:rPr lang="en-US" dirty="0"/>
              <a:t>Mostly in place</a:t>
            </a:r>
          </a:p>
          <a:p>
            <a:pPr marL="285750" indent="-285750">
              <a:buFontTx/>
              <a:buChar char="-"/>
            </a:pPr>
            <a:r>
              <a:rPr lang="en-US" dirty="0"/>
              <a:t>Fully in place</a:t>
            </a:r>
          </a:p>
        </p:txBody>
      </p:sp>
      <p:sp>
        <p:nvSpPr>
          <p:cNvPr id="25" name="Google Shape;662;p43">
            <a:extLst>
              <a:ext uri="{FF2B5EF4-FFF2-40B4-BE49-F238E27FC236}">
                <a16:creationId xmlns:a16="http://schemas.microsoft.com/office/drawing/2014/main" id="{340E4122-8289-C540-A8B2-5C6DA36F7195}"/>
              </a:ext>
            </a:extLst>
          </p:cNvPr>
          <p:cNvSpPr/>
          <p:nvPr/>
        </p:nvSpPr>
        <p:spPr>
          <a:xfrm>
            <a:off x="7951234" y="887681"/>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6" name="Google Shape;8607;p69">
            <a:extLst>
              <a:ext uri="{FF2B5EF4-FFF2-40B4-BE49-F238E27FC236}">
                <a16:creationId xmlns:a16="http://schemas.microsoft.com/office/drawing/2014/main" id="{F68E8B03-2C28-AD4F-8B07-F263A613A703}"/>
              </a:ext>
            </a:extLst>
          </p:cNvPr>
          <p:cNvGrpSpPr/>
          <p:nvPr/>
        </p:nvGrpSpPr>
        <p:grpSpPr>
          <a:xfrm>
            <a:off x="8081725" y="1159312"/>
            <a:ext cx="550930" cy="427787"/>
            <a:chOff x="2617693" y="3817325"/>
            <a:chExt cx="420475" cy="326491"/>
          </a:xfrm>
        </p:grpSpPr>
        <p:sp>
          <p:nvSpPr>
            <p:cNvPr id="27" name="Google Shape;8608;p69">
              <a:extLst>
                <a:ext uri="{FF2B5EF4-FFF2-40B4-BE49-F238E27FC236}">
                  <a16:creationId xmlns:a16="http://schemas.microsoft.com/office/drawing/2014/main" id="{AA89AAC0-78EE-954F-B502-56706EFBAA36}"/>
                </a:ext>
              </a:extLst>
            </p:cNvPr>
            <p:cNvSpPr/>
            <p:nvPr/>
          </p:nvSpPr>
          <p:spPr>
            <a:xfrm>
              <a:off x="2688542" y="3845712"/>
              <a:ext cx="337047" cy="217170"/>
            </a:xfrm>
            <a:custGeom>
              <a:avLst/>
              <a:gdLst/>
              <a:ahLst/>
              <a:cxnLst/>
              <a:rect l="l" t="t" r="r" b="b"/>
              <a:pathLst>
                <a:path w="12835" h="8270" extrusionOk="0">
                  <a:moveTo>
                    <a:pt x="12835" y="1"/>
                  </a:moveTo>
                  <a:lnTo>
                    <a:pt x="1" y="10"/>
                  </a:lnTo>
                  <a:lnTo>
                    <a:pt x="1" y="5284"/>
                  </a:lnTo>
                  <a:lnTo>
                    <a:pt x="900" y="5284"/>
                  </a:lnTo>
                  <a:lnTo>
                    <a:pt x="900" y="5867"/>
                  </a:lnTo>
                  <a:lnTo>
                    <a:pt x="1140" y="5944"/>
                  </a:lnTo>
                  <a:cubicBezTo>
                    <a:pt x="1274" y="5982"/>
                    <a:pt x="1417" y="6040"/>
                    <a:pt x="1542" y="6116"/>
                  </a:cubicBezTo>
                  <a:lnTo>
                    <a:pt x="1771" y="6231"/>
                  </a:lnTo>
                  <a:lnTo>
                    <a:pt x="2183" y="5819"/>
                  </a:lnTo>
                  <a:lnTo>
                    <a:pt x="2843" y="6480"/>
                  </a:lnTo>
                  <a:lnTo>
                    <a:pt x="2432" y="6891"/>
                  </a:lnTo>
                  <a:lnTo>
                    <a:pt x="2547" y="7121"/>
                  </a:lnTo>
                  <a:cubicBezTo>
                    <a:pt x="2623" y="7245"/>
                    <a:pt x="2681" y="7379"/>
                    <a:pt x="2719" y="7523"/>
                  </a:cubicBezTo>
                  <a:lnTo>
                    <a:pt x="2795" y="7762"/>
                  </a:lnTo>
                  <a:lnTo>
                    <a:pt x="3379" y="7762"/>
                  </a:lnTo>
                  <a:lnTo>
                    <a:pt x="3379" y="8269"/>
                  </a:lnTo>
                  <a:lnTo>
                    <a:pt x="12835" y="8269"/>
                  </a:lnTo>
                  <a:lnTo>
                    <a:pt x="12835" y="1"/>
                  </a:lnTo>
                  <a:close/>
                </a:path>
              </a:pathLst>
            </a:custGeom>
            <a:solidFill>
              <a:srgbClr val="D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09;p69">
              <a:extLst>
                <a:ext uri="{FF2B5EF4-FFF2-40B4-BE49-F238E27FC236}">
                  <a16:creationId xmlns:a16="http://schemas.microsoft.com/office/drawing/2014/main" id="{AFB1538D-687F-564D-AE89-2A9A5B78266F}"/>
                </a:ext>
              </a:extLst>
            </p:cNvPr>
            <p:cNvSpPr/>
            <p:nvPr/>
          </p:nvSpPr>
          <p:spPr>
            <a:xfrm>
              <a:off x="2734786" y="4063119"/>
              <a:ext cx="57089" cy="27153"/>
            </a:xfrm>
            <a:custGeom>
              <a:avLst/>
              <a:gdLst/>
              <a:ahLst/>
              <a:cxnLst/>
              <a:rect l="l" t="t" r="r" b="b"/>
              <a:pathLst>
                <a:path w="2174" h="1034" extrusionOk="0">
                  <a:moveTo>
                    <a:pt x="1235" y="0"/>
                  </a:moveTo>
                  <a:lnTo>
                    <a:pt x="1235" y="38"/>
                  </a:lnTo>
                  <a:lnTo>
                    <a:pt x="479" y="38"/>
                  </a:lnTo>
                  <a:lnTo>
                    <a:pt x="479" y="48"/>
                  </a:lnTo>
                  <a:cubicBezTo>
                    <a:pt x="460" y="431"/>
                    <a:pt x="288" y="775"/>
                    <a:pt x="1" y="1034"/>
                  </a:cubicBezTo>
                  <a:lnTo>
                    <a:pt x="1379" y="1034"/>
                  </a:lnTo>
                  <a:cubicBezTo>
                    <a:pt x="1446" y="890"/>
                    <a:pt x="1494" y="747"/>
                    <a:pt x="1532" y="593"/>
                  </a:cubicBezTo>
                  <a:lnTo>
                    <a:pt x="2173" y="593"/>
                  </a:lnTo>
                  <a:lnTo>
                    <a:pt x="2173" y="0"/>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10;p69">
              <a:extLst>
                <a:ext uri="{FF2B5EF4-FFF2-40B4-BE49-F238E27FC236}">
                  <a16:creationId xmlns:a16="http://schemas.microsoft.com/office/drawing/2014/main" id="{0186B01D-921E-F74C-AD32-64ACBA92E47F}"/>
                </a:ext>
              </a:extLst>
            </p:cNvPr>
            <p:cNvSpPr/>
            <p:nvPr/>
          </p:nvSpPr>
          <p:spPr>
            <a:xfrm>
              <a:off x="2747864" y="3991981"/>
              <a:ext cx="44012" cy="70902"/>
            </a:xfrm>
            <a:custGeom>
              <a:avLst/>
              <a:gdLst/>
              <a:ahLst/>
              <a:cxnLst/>
              <a:rect l="l" t="t" r="r" b="b"/>
              <a:pathLst>
                <a:path w="1676" h="2700" extrusionOk="0">
                  <a:moveTo>
                    <a:pt x="307" y="1"/>
                  </a:moveTo>
                  <a:lnTo>
                    <a:pt x="0" y="307"/>
                  </a:lnTo>
                  <a:lnTo>
                    <a:pt x="594" y="910"/>
                  </a:lnTo>
                  <a:lnTo>
                    <a:pt x="182" y="1321"/>
                  </a:lnTo>
                  <a:lnTo>
                    <a:pt x="297" y="1551"/>
                  </a:lnTo>
                  <a:cubicBezTo>
                    <a:pt x="364" y="1675"/>
                    <a:pt x="422" y="1819"/>
                    <a:pt x="469" y="1963"/>
                  </a:cubicBezTo>
                  <a:lnTo>
                    <a:pt x="546" y="2202"/>
                  </a:lnTo>
                  <a:lnTo>
                    <a:pt x="1130" y="2202"/>
                  </a:lnTo>
                  <a:lnTo>
                    <a:pt x="1130" y="2699"/>
                  </a:lnTo>
                  <a:lnTo>
                    <a:pt x="1675" y="2699"/>
                  </a:lnTo>
                  <a:lnTo>
                    <a:pt x="1675" y="2030"/>
                  </a:lnTo>
                  <a:lnTo>
                    <a:pt x="1034" y="2030"/>
                  </a:lnTo>
                  <a:cubicBezTo>
                    <a:pt x="977" y="1790"/>
                    <a:pt x="881" y="1561"/>
                    <a:pt x="757" y="1360"/>
                  </a:cubicBezTo>
                  <a:lnTo>
                    <a:pt x="1206" y="910"/>
                  </a:lnTo>
                  <a:lnTo>
                    <a:pt x="307" y="1"/>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11;p69">
              <a:extLst>
                <a:ext uri="{FF2B5EF4-FFF2-40B4-BE49-F238E27FC236}">
                  <a16:creationId xmlns:a16="http://schemas.microsoft.com/office/drawing/2014/main" id="{ADF7EE13-2D41-A944-88A8-6B101E9423D6}"/>
                </a:ext>
              </a:extLst>
            </p:cNvPr>
            <p:cNvSpPr/>
            <p:nvPr/>
          </p:nvSpPr>
          <p:spPr>
            <a:xfrm>
              <a:off x="2692823" y="3979927"/>
              <a:ext cx="49027" cy="29411"/>
            </a:xfrm>
            <a:custGeom>
              <a:avLst/>
              <a:gdLst/>
              <a:ahLst/>
              <a:cxnLst/>
              <a:rect l="l" t="t" r="r" b="b"/>
              <a:pathLst>
                <a:path w="1867" h="1120" extrusionOk="0">
                  <a:moveTo>
                    <a:pt x="1" y="0"/>
                  </a:moveTo>
                  <a:lnTo>
                    <a:pt x="1" y="163"/>
                  </a:lnTo>
                  <a:lnTo>
                    <a:pt x="737" y="163"/>
                  </a:lnTo>
                  <a:lnTo>
                    <a:pt x="737" y="756"/>
                  </a:lnTo>
                  <a:lnTo>
                    <a:pt x="977" y="833"/>
                  </a:lnTo>
                  <a:cubicBezTo>
                    <a:pt x="1111" y="871"/>
                    <a:pt x="1254" y="929"/>
                    <a:pt x="1379" y="996"/>
                  </a:cubicBezTo>
                  <a:lnTo>
                    <a:pt x="1608" y="1120"/>
                  </a:lnTo>
                  <a:lnTo>
                    <a:pt x="1867" y="862"/>
                  </a:lnTo>
                  <a:cubicBezTo>
                    <a:pt x="1675" y="766"/>
                    <a:pt x="1484" y="689"/>
                    <a:pt x="1283" y="632"/>
                  </a:cubicBezTo>
                  <a:lnTo>
                    <a:pt x="1283"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12;p69">
              <a:extLst>
                <a:ext uri="{FF2B5EF4-FFF2-40B4-BE49-F238E27FC236}">
                  <a16:creationId xmlns:a16="http://schemas.microsoft.com/office/drawing/2014/main" id="{5F52B571-1AD6-A643-B3EC-0379EF7C9D0C}"/>
                </a:ext>
              </a:extLst>
            </p:cNvPr>
            <p:cNvSpPr/>
            <p:nvPr/>
          </p:nvSpPr>
          <p:spPr>
            <a:xfrm>
              <a:off x="2688542" y="3845975"/>
              <a:ext cx="11344" cy="133979"/>
            </a:xfrm>
            <a:custGeom>
              <a:avLst/>
              <a:gdLst/>
              <a:ahLst/>
              <a:cxnLst/>
              <a:rect l="l" t="t" r="r" b="b"/>
              <a:pathLst>
                <a:path w="432" h="5102" extrusionOk="0">
                  <a:moveTo>
                    <a:pt x="1" y="0"/>
                  </a:moveTo>
                  <a:lnTo>
                    <a:pt x="1" y="5101"/>
                  </a:lnTo>
                  <a:lnTo>
                    <a:pt x="432" y="5101"/>
                  </a:lnTo>
                  <a:lnTo>
                    <a:pt x="432"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13;p69">
              <a:extLst>
                <a:ext uri="{FF2B5EF4-FFF2-40B4-BE49-F238E27FC236}">
                  <a16:creationId xmlns:a16="http://schemas.microsoft.com/office/drawing/2014/main" id="{B260D682-0B42-4C46-813B-F774D23283C3}"/>
                </a:ext>
              </a:extLst>
            </p:cNvPr>
            <p:cNvSpPr/>
            <p:nvPr/>
          </p:nvSpPr>
          <p:spPr>
            <a:xfrm>
              <a:off x="2688542" y="3844977"/>
              <a:ext cx="337047" cy="11082"/>
            </a:xfrm>
            <a:custGeom>
              <a:avLst/>
              <a:gdLst/>
              <a:ahLst/>
              <a:cxnLst/>
              <a:rect l="l" t="t" r="r" b="b"/>
              <a:pathLst>
                <a:path w="12835" h="422" extrusionOk="0">
                  <a:moveTo>
                    <a:pt x="1" y="0"/>
                  </a:moveTo>
                  <a:lnTo>
                    <a:pt x="1" y="421"/>
                  </a:lnTo>
                  <a:lnTo>
                    <a:pt x="12835" y="421"/>
                  </a:lnTo>
                  <a:lnTo>
                    <a:pt x="12835"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14;p69">
              <a:extLst>
                <a:ext uri="{FF2B5EF4-FFF2-40B4-BE49-F238E27FC236}">
                  <a16:creationId xmlns:a16="http://schemas.microsoft.com/office/drawing/2014/main" id="{DC3447DA-DB1E-074D-B847-198F24F33BCC}"/>
                </a:ext>
              </a:extLst>
            </p:cNvPr>
            <p:cNvSpPr/>
            <p:nvPr/>
          </p:nvSpPr>
          <p:spPr>
            <a:xfrm>
              <a:off x="2723232" y="4061596"/>
              <a:ext cx="314936" cy="29936"/>
            </a:xfrm>
            <a:custGeom>
              <a:avLst/>
              <a:gdLst/>
              <a:ahLst/>
              <a:cxnLst/>
              <a:rect l="l" t="t" r="r" b="b"/>
              <a:pathLst>
                <a:path w="11993" h="1140" extrusionOk="0">
                  <a:moveTo>
                    <a:pt x="1675" y="1"/>
                  </a:moveTo>
                  <a:cubicBezTo>
                    <a:pt x="1647" y="1"/>
                    <a:pt x="1628" y="20"/>
                    <a:pt x="1628" y="39"/>
                  </a:cubicBezTo>
                  <a:lnTo>
                    <a:pt x="546" y="39"/>
                  </a:lnTo>
                  <a:cubicBezTo>
                    <a:pt x="517" y="39"/>
                    <a:pt x="498" y="68"/>
                    <a:pt x="498" y="96"/>
                  </a:cubicBezTo>
                  <a:lnTo>
                    <a:pt x="498" y="163"/>
                  </a:lnTo>
                  <a:lnTo>
                    <a:pt x="498" y="202"/>
                  </a:lnTo>
                  <a:lnTo>
                    <a:pt x="498" y="221"/>
                  </a:lnTo>
                  <a:lnTo>
                    <a:pt x="498" y="240"/>
                  </a:lnTo>
                  <a:cubicBezTo>
                    <a:pt x="460" y="565"/>
                    <a:pt x="297" y="852"/>
                    <a:pt x="39" y="1044"/>
                  </a:cubicBezTo>
                  <a:cubicBezTo>
                    <a:pt x="1" y="1072"/>
                    <a:pt x="20" y="1139"/>
                    <a:pt x="68" y="1139"/>
                  </a:cubicBezTo>
                  <a:lnTo>
                    <a:pt x="11935" y="1139"/>
                  </a:lnTo>
                  <a:cubicBezTo>
                    <a:pt x="11963" y="1139"/>
                    <a:pt x="11992" y="1111"/>
                    <a:pt x="11992" y="1082"/>
                  </a:cubicBezTo>
                  <a:lnTo>
                    <a:pt x="11992" y="48"/>
                  </a:lnTo>
                  <a:cubicBezTo>
                    <a:pt x="11983" y="20"/>
                    <a:pt x="11963" y="1"/>
                    <a:pt x="11935"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15;p69">
              <a:extLst>
                <a:ext uri="{FF2B5EF4-FFF2-40B4-BE49-F238E27FC236}">
                  <a16:creationId xmlns:a16="http://schemas.microsoft.com/office/drawing/2014/main" id="{53F7FAF9-609B-DF4F-812C-79F63A8277EB}"/>
                </a:ext>
              </a:extLst>
            </p:cNvPr>
            <p:cNvSpPr/>
            <p:nvPr/>
          </p:nvSpPr>
          <p:spPr>
            <a:xfrm>
              <a:off x="2676226" y="3817325"/>
              <a:ext cx="361679" cy="29936"/>
            </a:xfrm>
            <a:custGeom>
              <a:avLst/>
              <a:gdLst/>
              <a:ahLst/>
              <a:cxnLst/>
              <a:rect l="l" t="t" r="r" b="b"/>
              <a:pathLst>
                <a:path w="13773" h="1140" extrusionOk="0">
                  <a:moveTo>
                    <a:pt x="49" y="0"/>
                  </a:moveTo>
                  <a:cubicBezTo>
                    <a:pt x="20" y="0"/>
                    <a:pt x="1" y="19"/>
                    <a:pt x="1" y="48"/>
                  </a:cubicBezTo>
                  <a:lnTo>
                    <a:pt x="1" y="1082"/>
                  </a:lnTo>
                  <a:cubicBezTo>
                    <a:pt x="1" y="1110"/>
                    <a:pt x="20" y="1139"/>
                    <a:pt x="49" y="1139"/>
                  </a:cubicBezTo>
                  <a:lnTo>
                    <a:pt x="13725" y="1139"/>
                  </a:lnTo>
                  <a:cubicBezTo>
                    <a:pt x="13753" y="1139"/>
                    <a:pt x="13773" y="1110"/>
                    <a:pt x="13773" y="1082"/>
                  </a:cubicBezTo>
                  <a:lnTo>
                    <a:pt x="13773" y="48"/>
                  </a:lnTo>
                  <a:cubicBezTo>
                    <a:pt x="13773" y="19"/>
                    <a:pt x="13753" y="0"/>
                    <a:pt x="13725"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16;p69">
              <a:extLst>
                <a:ext uri="{FF2B5EF4-FFF2-40B4-BE49-F238E27FC236}">
                  <a16:creationId xmlns:a16="http://schemas.microsoft.com/office/drawing/2014/main" id="{9A1C8E72-2671-8C46-AC23-9FE534B6B891}"/>
                </a:ext>
              </a:extLst>
            </p:cNvPr>
            <p:cNvSpPr/>
            <p:nvPr/>
          </p:nvSpPr>
          <p:spPr>
            <a:xfrm>
              <a:off x="2812463" y="3959051"/>
              <a:ext cx="28413" cy="66123"/>
            </a:xfrm>
            <a:custGeom>
              <a:avLst/>
              <a:gdLst/>
              <a:ahLst/>
              <a:cxnLst/>
              <a:rect l="l" t="t" r="r" b="b"/>
              <a:pathLst>
                <a:path w="1082" h="2518" extrusionOk="0">
                  <a:moveTo>
                    <a:pt x="0" y="1"/>
                  </a:moveTo>
                  <a:lnTo>
                    <a:pt x="0" y="2518"/>
                  </a:lnTo>
                  <a:lnTo>
                    <a:pt x="1081" y="2518"/>
                  </a:lnTo>
                  <a:lnTo>
                    <a:pt x="1081"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17;p69">
              <a:extLst>
                <a:ext uri="{FF2B5EF4-FFF2-40B4-BE49-F238E27FC236}">
                  <a16:creationId xmlns:a16="http://schemas.microsoft.com/office/drawing/2014/main" id="{984F4767-3B43-7B4F-BC56-B3D7F64F362F}"/>
                </a:ext>
              </a:extLst>
            </p:cNvPr>
            <p:cNvSpPr/>
            <p:nvPr/>
          </p:nvSpPr>
          <p:spPr>
            <a:xfrm>
              <a:off x="2860966" y="3930664"/>
              <a:ext cx="28413" cy="94510"/>
            </a:xfrm>
            <a:custGeom>
              <a:avLst/>
              <a:gdLst/>
              <a:ahLst/>
              <a:cxnLst/>
              <a:rect l="l" t="t" r="r" b="b"/>
              <a:pathLst>
                <a:path w="1082" h="3599" extrusionOk="0">
                  <a:moveTo>
                    <a:pt x="0" y="0"/>
                  </a:moveTo>
                  <a:lnTo>
                    <a:pt x="0" y="3599"/>
                  </a:lnTo>
                  <a:lnTo>
                    <a:pt x="1082" y="3599"/>
                  </a:lnTo>
                  <a:lnTo>
                    <a:pt x="108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18;p69">
              <a:extLst>
                <a:ext uri="{FF2B5EF4-FFF2-40B4-BE49-F238E27FC236}">
                  <a16:creationId xmlns:a16="http://schemas.microsoft.com/office/drawing/2014/main" id="{DAFC3BF8-52ED-5E43-B9DF-9C4224634063}"/>
                </a:ext>
              </a:extLst>
            </p:cNvPr>
            <p:cNvSpPr/>
            <p:nvPr/>
          </p:nvSpPr>
          <p:spPr>
            <a:xfrm>
              <a:off x="2908207" y="3947759"/>
              <a:ext cx="28413" cy="77414"/>
            </a:xfrm>
            <a:custGeom>
              <a:avLst/>
              <a:gdLst/>
              <a:ahLst/>
              <a:cxnLst/>
              <a:rect l="l" t="t" r="r" b="b"/>
              <a:pathLst>
                <a:path w="1082" h="2948" extrusionOk="0">
                  <a:moveTo>
                    <a:pt x="0" y="0"/>
                  </a:moveTo>
                  <a:lnTo>
                    <a:pt x="0" y="2948"/>
                  </a:lnTo>
                  <a:lnTo>
                    <a:pt x="1082" y="2948"/>
                  </a:lnTo>
                  <a:lnTo>
                    <a:pt x="108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19;p69">
              <a:extLst>
                <a:ext uri="{FF2B5EF4-FFF2-40B4-BE49-F238E27FC236}">
                  <a16:creationId xmlns:a16="http://schemas.microsoft.com/office/drawing/2014/main" id="{08D2B282-7207-8449-A738-A1BDC435CDDC}"/>
                </a:ext>
              </a:extLst>
            </p:cNvPr>
            <p:cNvSpPr/>
            <p:nvPr/>
          </p:nvSpPr>
          <p:spPr>
            <a:xfrm>
              <a:off x="2716693" y="3882161"/>
              <a:ext cx="54069" cy="13603"/>
            </a:xfrm>
            <a:custGeom>
              <a:avLst/>
              <a:gdLst/>
              <a:ahLst/>
              <a:cxnLst/>
              <a:rect l="l" t="t" r="r" b="b"/>
              <a:pathLst>
                <a:path w="2059" h="518" extrusionOk="0">
                  <a:moveTo>
                    <a:pt x="345" y="0"/>
                  </a:moveTo>
                  <a:cubicBezTo>
                    <a:pt x="1" y="0"/>
                    <a:pt x="1" y="517"/>
                    <a:pt x="345" y="517"/>
                  </a:cubicBezTo>
                  <a:lnTo>
                    <a:pt x="1714" y="517"/>
                  </a:lnTo>
                  <a:cubicBezTo>
                    <a:pt x="2058" y="517"/>
                    <a:pt x="2058" y="0"/>
                    <a:pt x="1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620;p69">
              <a:extLst>
                <a:ext uri="{FF2B5EF4-FFF2-40B4-BE49-F238E27FC236}">
                  <a16:creationId xmlns:a16="http://schemas.microsoft.com/office/drawing/2014/main" id="{E7A7AED1-F95F-D647-8B3B-330F5ED2D199}"/>
                </a:ext>
              </a:extLst>
            </p:cNvPr>
            <p:cNvSpPr/>
            <p:nvPr/>
          </p:nvSpPr>
          <p:spPr>
            <a:xfrm>
              <a:off x="2716693" y="3904771"/>
              <a:ext cx="73659" cy="13340"/>
            </a:xfrm>
            <a:custGeom>
              <a:avLst/>
              <a:gdLst/>
              <a:ahLst/>
              <a:cxnLst/>
              <a:rect l="l" t="t" r="r" b="b"/>
              <a:pathLst>
                <a:path w="2805" h="508" extrusionOk="0">
                  <a:moveTo>
                    <a:pt x="345" y="1"/>
                  </a:moveTo>
                  <a:cubicBezTo>
                    <a:pt x="1" y="1"/>
                    <a:pt x="1" y="508"/>
                    <a:pt x="345" y="508"/>
                  </a:cubicBezTo>
                  <a:lnTo>
                    <a:pt x="2470" y="508"/>
                  </a:lnTo>
                  <a:cubicBezTo>
                    <a:pt x="2805" y="50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621;p69">
              <a:extLst>
                <a:ext uri="{FF2B5EF4-FFF2-40B4-BE49-F238E27FC236}">
                  <a16:creationId xmlns:a16="http://schemas.microsoft.com/office/drawing/2014/main" id="{948BD87E-F8AB-9D48-8D54-BAD5E2111EAD}"/>
                </a:ext>
              </a:extLst>
            </p:cNvPr>
            <p:cNvSpPr/>
            <p:nvPr/>
          </p:nvSpPr>
          <p:spPr>
            <a:xfrm>
              <a:off x="2716693" y="3927145"/>
              <a:ext cx="73659" cy="13603"/>
            </a:xfrm>
            <a:custGeom>
              <a:avLst/>
              <a:gdLst/>
              <a:ahLst/>
              <a:cxnLst/>
              <a:rect l="l" t="t" r="r" b="b"/>
              <a:pathLst>
                <a:path w="2805" h="518" extrusionOk="0">
                  <a:moveTo>
                    <a:pt x="345" y="1"/>
                  </a:moveTo>
                  <a:cubicBezTo>
                    <a:pt x="1" y="1"/>
                    <a:pt x="1" y="517"/>
                    <a:pt x="345" y="517"/>
                  </a:cubicBezTo>
                  <a:lnTo>
                    <a:pt x="2470" y="517"/>
                  </a:lnTo>
                  <a:cubicBezTo>
                    <a:pt x="2805" y="517"/>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622;p69">
              <a:extLst>
                <a:ext uri="{FF2B5EF4-FFF2-40B4-BE49-F238E27FC236}">
                  <a16:creationId xmlns:a16="http://schemas.microsoft.com/office/drawing/2014/main" id="{EA8727E6-A173-E644-9B01-F1710F1B4968}"/>
                </a:ext>
              </a:extLst>
            </p:cNvPr>
            <p:cNvSpPr/>
            <p:nvPr/>
          </p:nvSpPr>
          <p:spPr>
            <a:xfrm>
              <a:off x="2716693" y="3949755"/>
              <a:ext cx="73659" cy="13603"/>
            </a:xfrm>
            <a:custGeom>
              <a:avLst/>
              <a:gdLst/>
              <a:ahLst/>
              <a:cxnLst/>
              <a:rect l="l" t="t" r="r" b="b"/>
              <a:pathLst>
                <a:path w="2805" h="518" extrusionOk="0">
                  <a:moveTo>
                    <a:pt x="345" y="1"/>
                  </a:moveTo>
                  <a:cubicBezTo>
                    <a:pt x="1" y="1"/>
                    <a:pt x="1" y="518"/>
                    <a:pt x="345" y="518"/>
                  </a:cubicBezTo>
                  <a:lnTo>
                    <a:pt x="2470" y="518"/>
                  </a:lnTo>
                  <a:cubicBezTo>
                    <a:pt x="2805" y="51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623;p69">
              <a:extLst>
                <a:ext uri="{FF2B5EF4-FFF2-40B4-BE49-F238E27FC236}">
                  <a16:creationId xmlns:a16="http://schemas.microsoft.com/office/drawing/2014/main" id="{EE736F89-0D49-AA48-A800-6C7D00732092}"/>
                </a:ext>
              </a:extLst>
            </p:cNvPr>
            <p:cNvSpPr/>
            <p:nvPr/>
          </p:nvSpPr>
          <p:spPr>
            <a:xfrm>
              <a:off x="2617693" y="3979428"/>
              <a:ext cx="164125" cy="164388"/>
            </a:xfrm>
            <a:custGeom>
              <a:avLst/>
              <a:gdLst/>
              <a:ahLst/>
              <a:cxnLst/>
              <a:rect l="l" t="t" r="r" b="b"/>
              <a:pathLst>
                <a:path w="6250" h="6260" extrusionOk="0">
                  <a:moveTo>
                    <a:pt x="3302" y="1866"/>
                  </a:moveTo>
                  <a:lnTo>
                    <a:pt x="3331" y="1876"/>
                  </a:lnTo>
                  <a:lnTo>
                    <a:pt x="3359" y="1876"/>
                  </a:lnTo>
                  <a:lnTo>
                    <a:pt x="3388" y="1885"/>
                  </a:lnTo>
                  <a:lnTo>
                    <a:pt x="3417" y="1895"/>
                  </a:lnTo>
                  <a:lnTo>
                    <a:pt x="3445" y="1905"/>
                  </a:lnTo>
                  <a:lnTo>
                    <a:pt x="3474" y="1905"/>
                  </a:lnTo>
                  <a:lnTo>
                    <a:pt x="3503" y="1924"/>
                  </a:lnTo>
                  <a:lnTo>
                    <a:pt x="3532" y="1933"/>
                  </a:lnTo>
                  <a:lnTo>
                    <a:pt x="3560" y="1943"/>
                  </a:lnTo>
                  <a:lnTo>
                    <a:pt x="3589" y="1952"/>
                  </a:lnTo>
                  <a:lnTo>
                    <a:pt x="3618" y="1972"/>
                  </a:lnTo>
                  <a:lnTo>
                    <a:pt x="3646" y="1981"/>
                  </a:lnTo>
                  <a:lnTo>
                    <a:pt x="3675" y="1991"/>
                  </a:lnTo>
                  <a:lnTo>
                    <a:pt x="3704" y="2010"/>
                  </a:lnTo>
                  <a:lnTo>
                    <a:pt x="3732" y="2019"/>
                  </a:lnTo>
                  <a:lnTo>
                    <a:pt x="3752" y="2039"/>
                  </a:lnTo>
                  <a:lnTo>
                    <a:pt x="3780" y="2058"/>
                  </a:lnTo>
                  <a:lnTo>
                    <a:pt x="3799" y="2067"/>
                  </a:lnTo>
                  <a:lnTo>
                    <a:pt x="3819" y="2086"/>
                  </a:lnTo>
                  <a:lnTo>
                    <a:pt x="3828" y="2086"/>
                  </a:lnTo>
                  <a:lnTo>
                    <a:pt x="3847" y="2096"/>
                  </a:lnTo>
                  <a:lnTo>
                    <a:pt x="3866" y="2115"/>
                  </a:lnTo>
                  <a:lnTo>
                    <a:pt x="3876" y="2115"/>
                  </a:lnTo>
                  <a:lnTo>
                    <a:pt x="3895" y="2125"/>
                  </a:lnTo>
                  <a:lnTo>
                    <a:pt x="3924" y="2153"/>
                  </a:lnTo>
                  <a:lnTo>
                    <a:pt x="3953" y="2182"/>
                  </a:lnTo>
                  <a:lnTo>
                    <a:pt x="3981" y="2211"/>
                  </a:lnTo>
                  <a:lnTo>
                    <a:pt x="3991" y="2220"/>
                  </a:lnTo>
                  <a:lnTo>
                    <a:pt x="4000" y="2230"/>
                  </a:lnTo>
                  <a:lnTo>
                    <a:pt x="4020" y="2249"/>
                  </a:lnTo>
                  <a:lnTo>
                    <a:pt x="4039" y="2268"/>
                  </a:lnTo>
                  <a:lnTo>
                    <a:pt x="4039" y="2278"/>
                  </a:lnTo>
                  <a:lnTo>
                    <a:pt x="4058" y="2297"/>
                  </a:lnTo>
                  <a:lnTo>
                    <a:pt x="4077" y="2316"/>
                  </a:lnTo>
                  <a:lnTo>
                    <a:pt x="4077" y="2326"/>
                  </a:lnTo>
                  <a:lnTo>
                    <a:pt x="4096" y="2345"/>
                  </a:lnTo>
                  <a:lnTo>
                    <a:pt x="4115" y="2364"/>
                  </a:lnTo>
                  <a:lnTo>
                    <a:pt x="4134" y="2393"/>
                  </a:lnTo>
                  <a:lnTo>
                    <a:pt x="4144" y="2421"/>
                  </a:lnTo>
                  <a:lnTo>
                    <a:pt x="4163" y="2441"/>
                  </a:lnTo>
                  <a:lnTo>
                    <a:pt x="4182" y="2469"/>
                  </a:lnTo>
                  <a:lnTo>
                    <a:pt x="4201" y="2498"/>
                  </a:lnTo>
                  <a:lnTo>
                    <a:pt x="4211" y="2527"/>
                  </a:lnTo>
                  <a:lnTo>
                    <a:pt x="4230" y="2555"/>
                  </a:lnTo>
                  <a:lnTo>
                    <a:pt x="4240" y="2575"/>
                  </a:lnTo>
                  <a:lnTo>
                    <a:pt x="4249" y="2603"/>
                  </a:lnTo>
                  <a:lnTo>
                    <a:pt x="4268" y="2632"/>
                  </a:lnTo>
                  <a:lnTo>
                    <a:pt x="4278" y="2661"/>
                  </a:lnTo>
                  <a:lnTo>
                    <a:pt x="4288" y="2689"/>
                  </a:lnTo>
                  <a:lnTo>
                    <a:pt x="4297" y="2728"/>
                  </a:lnTo>
                  <a:lnTo>
                    <a:pt x="4307" y="2747"/>
                  </a:lnTo>
                  <a:lnTo>
                    <a:pt x="4316" y="2775"/>
                  </a:lnTo>
                  <a:lnTo>
                    <a:pt x="4316" y="2785"/>
                  </a:lnTo>
                  <a:lnTo>
                    <a:pt x="4316" y="2814"/>
                  </a:lnTo>
                  <a:lnTo>
                    <a:pt x="4326" y="2842"/>
                  </a:lnTo>
                  <a:lnTo>
                    <a:pt x="4326" y="2852"/>
                  </a:lnTo>
                  <a:lnTo>
                    <a:pt x="4326" y="2871"/>
                  </a:lnTo>
                  <a:cubicBezTo>
                    <a:pt x="4326" y="2881"/>
                    <a:pt x="4326" y="2890"/>
                    <a:pt x="4326" y="2900"/>
                  </a:cubicBezTo>
                  <a:lnTo>
                    <a:pt x="4326" y="2909"/>
                  </a:lnTo>
                  <a:lnTo>
                    <a:pt x="4326" y="2929"/>
                  </a:lnTo>
                  <a:cubicBezTo>
                    <a:pt x="4326" y="2948"/>
                    <a:pt x="4326" y="2967"/>
                    <a:pt x="4335" y="2986"/>
                  </a:cubicBezTo>
                  <a:lnTo>
                    <a:pt x="4335" y="2996"/>
                  </a:lnTo>
                  <a:lnTo>
                    <a:pt x="4335" y="3024"/>
                  </a:lnTo>
                  <a:lnTo>
                    <a:pt x="4335" y="3034"/>
                  </a:lnTo>
                  <a:cubicBezTo>
                    <a:pt x="4422" y="3072"/>
                    <a:pt x="4431" y="3101"/>
                    <a:pt x="4431" y="3130"/>
                  </a:cubicBezTo>
                  <a:lnTo>
                    <a:pt x="4422" y="3130"/>
                  </a:lnTo>
                  <a:lnTo>
                    <a:pt x="4422" y="3206"/>
                  </a:lnTo>
                  <a:lnTo>
                    <a:pt x="4422" y="3225"/>
                  </a:lnTo>
                  <a:lnTo>
                    <a:pt x="4422" y="3283"/>
                  </a:lnTo>
                  <a:lnTo>
                    <a:pt x="4422" y="3302"/>
                  </a:lnTo>
                  <a:cubicBezTo>
                    <a:pt x="4422" y="3321"/>
                    <a:pt x="4422" y="3350"/>
                    <a:pt x="4412" y="3369"/>
                  </a:cubicBezTo>
                  <a:lnTo>
                    <a:pt x="4412" y="3378"/>
                  </a:lnTo>
                  <a:cubicBezTo>
                    <a:pt x="4412" y="3407"/>
                    <a:pt x="4402" y="3426"/>
                    <a:pt x="4402" y="3455"/>
                  </a:cubicBezTo>
                  <a:lnTo>
                    <a:pt x="4402" y="3465"/>
                  </a:lnTo>
                  <a:cubicBezTo>
                    <a:pt x="4402" y="3484"/>
                    <a:pt x="4383" y="3503"/>
                    <a:pt x="4383" y="3532"/>
                  </a:cubicBezTo>
                  <a:lnTo>
                    <a:pt x="4374" y="3551"/>
                  </a:lnTo>
                  <a:cubicBezTo>
                    <a:pt x="4364" y="3570"/>
                    <a:pt x="4364" y="3589"/>
                    <a:pt x="4355" y="3608"/>
                  </a:cubicBezTo>
                  <a:lnTo>
                    <a:pt x="4355" y="3618"/>
                  </a:lnTo>
                  <a:cubicBezTo>
                    <a:pt x="4335" y="3666"/>
                    <a:pt x="4307" y="3713"/>
                    <a:pt x="4288" y="3761"/>
                  </a:cubicBezTo>
                  <a:lnTo>
                    <a:pt x="4288" y="3771"/>
                  </a:lnTo>
                  <a:lnTo>
                    <a:pt x="4249" y="3828"/>
                  </a:lnTo>
                  <a:lnTo>
                    <a:pt x="4240" y="3838"/>
                  </a:lnTo>
                  <a:cubicBezTo>
                    <a:pt x="4201" y="3905"/>
                    <a:pt x="4154" y="3962"/>
                    <a:pt x="4096" y="4020"/>
                  </a:cubicBezTo>
                  <a:cubicBezTo>
                    <a:pt x="4048" y="4077"/>
                    <a:pt x="3981" y="4125"/>
                    <a:pt x="3924" y="4173"/>
                  </a:cubicBezTo>
                  <a:lnTo>
                    <a:pt x="3895" y="4192"/>
                  </a:lnTo>
                  <a:lnTo>
                    <a:pt x="3857" y="4221"/>
                  </a:lnTo>
                  <a:lnTo>
                    <a:pt x="3838" y="4230"/>
                  </a:lnTo>
                  <a:lnTo>
                    <a:pt x="3809" y="4240"/>
                  </a:lnTo>
                  <a:lnTo>
                    <a:pt x="3799" y="4249"/>
                  </a:lnTo>
                  <a:lnTo>
                    <a:pt x="3771" y="4268"/>
                  </a:lnTo>
                  <a:lnTo>
                    <a:pt x="3761" y="4268"/>
                  </a:lnTo>
                  <a:lnTo>
                    <a:pt x="3704" y="4297"/>
                  </a:lnTo>
                  <a:lnTo>
                    <a:pt x="3665" y="4307"/>
                  </a:lnTo>
                  <a:lnTo>
                    <a:pt x="3637" y="4326"/>
                  </a:lnTo>
                  <a:lnTo>
                    <a:pt x="3627" y="4326"/>
                  </a:lnTo>
                  <a:lnTo>
                    <a:pt x="3579" y="4335"/>
                  </a:lnTo>
                  <a:lnTo>
                    <a:pt x="3541" y="4335"/>
                  </a:lnTo>
                  <a:lnTo>
                    <a:pt x="3503" y="4355"/>
                  </a:lnTo>
                  <a:lnTo>
                    <a:pt x="3455" y="4355"/>
                  </a:lnTo>
                  <a:lnTo>
                    <a:pt x="3378" y="4374"/>
                  </a:lnTo>
                  <a:lnTo>
                    <a:pt x="3359" y="4374"/>
                  </a:lnTo>
                  <a:lnTo>
                    <a:pt x="3292" y="4383"/>
                  </a:lnTo>
                  <a:lnTo>
                    <a:pt x="2929" y="4383"/>
                  </a:lnTo>
                  <a:lnTo>
                    <a:pt x="2842" y="4364"/>
                  </a:lnTo>
                  <a:lnTo>
                    <a:pt x="2814" y="4364"/>
                  </a:lnTo>
                  <a:lnTo>
                    <a:pt x="2766" y="4345"/>
                  </a:lnTo>
                  <a:lnTo>
                    <a:pt x="2728" y="4335"/>
                  </a:lnTo>
                  <a:lnTo>
                    <a:pt x="2680" y="4316"/>
                  </a:lnTo>
                  <a:lnTo>
                    <a:pt x="2670" y="4316"/>
                  </a:lnTo>
                  <a:lnTo>
                    <a:pt x="2632" y="4307"/>
                  </a:lnTo>
                  <a:lnTo>
                    <a:pt x="2594" y="4288"/>
                  </a:lnTo>
                  <a:lnTo>
                    <a:pt x="2527" y="4259"/>
                  </a:lnTo>
                  <a:lnTo>
                    <a:pt x="2517" y="4259"/>
                  </a:lnTo>
                  <a:lnTo>
                    <a:pt x="2498" y="4249"/>
                  </a:lnTo>
                  <a:lnTo>
                    <a:pt x="2460" y="4221"/>
                  </a:lnTo>
                  <a:lnTo>
                    <a:pt x="2440" y="4211"/>
                  </a:lnTo>
                  <a:lnTo>
                    <a:pt x="2431" y="4211"/>
                  </a:lnTo>
                  <a:cubicBezTo>
                    <a:pt x="2106" y="4010"/>
                    <a:pt x="1895" y="3675"/>
                    <a:pt x="1838" y="3292"/>
                  </a:cubicBezTo>
                  <a:lnTo>
                    <a:pt x="1838" y="3283"/>
                  </a:lnTo>
                  <a:cubicBezTo>
                    <a:pt x="1838" y="3264"/>
                    <a:pt x="1838" y="3235"/>
                    <a:pt x="1838" y="3216"/>
                  </a:cubicBezTo>
                  <a:lnTo>
                    <a:pt x="1838" y="3197"/>
                  </a:lnTo>
                  <a:lnTo>
                    <a:pt x="1838" y="3120"/>
                  </a:lnTo>
                  <a:lnTo>
                    <a:pt x="1838" y="3024"/>
                  </a:lnTo>
                  <a:lnTo>
                    <a:pt x="1838" y="3015"/>
                  </a:lnTo>
                  <a:lnTo>
                    <a:pt x="1838" y="2986"/>
                  </a:lnTo>
                  <a:lnTo>
                    <a:pt x="1838" y="2976"/>
                  </a:lnTo>
                  <a:cubicBezTo>
                    <a:pt x="1838" y="2957"/>
                    <a:pt x="1838" y="2938"/>
                    <a:pt x="1838" y="2919"/>
                  </a:cubicBezTo>
                  <a:lnTo>
                    <a:pt x="1838" y="2909"/>
                  </a:lnTo>
                  <a:cubicBezTo>
                    <a:pt x="1838" y="2890"/>
                    <a:pt x="1838" y="2881"/>
                    <a:pt x="1847" y="2871"/>
                  </a:cubicBezTo>
                  <a:lnTo>
                    <a:pt x="1847" y="2842"/>
                  </a:lnTo>
                  <a:lnTo>
                    <a:pt x="1847" y="2833"/>
                  </a:lnTo>
                  <a:lnTo>
                    <a:pt x="1857" y="2804"/>
                  </a:lnTo>
                  <a:lnTo>
                    <a:pt x="1857" y="2785"/>
                  </a:lnTo>
                  <a:lnTo>
                    <a:pt x="1857" y="2775"/>
                  </a:lnTo>
                  <a:lnTo>
                    <a:pt x="1866" y="2747"/>
                  </a:lnTo>
                  <a:lnTo>
                    <a:pt x="1866" y="2718"/>
                  </a:lnTo>
                  <a:lnTo>
                    <a:pt x="1885" y="2689"/>
                  </a:lnTo>
                  <a:lnTo>
                    <a:pt x="1895" y="2661"/>
                  </a:lnTo>
                  <a:lnTo>
                    <a:pt x="1905" y="2632"/>
                  </a:lnTo>
                  <a:lnTo>
                    <a:pt x="1914" y="2603"/>
                  </a:lnTo>
                  <a:lnTo>
                    <a:pt x="1933" y="2575"/>
                  </a:lnTo>
                  <a:lnTo>
                    <a:pt x="1943" y="2546"/>
                  </a:lnTo>
                  <a:lnTo>
                    <a:pt x="1962" y="2517"/>
                  </a:lnTo>
                  <a:lnTo>
                    <a:pt x="1972" y="2498"/>
                  </a:lnTo>
                  <a:lnTo>
                    <a:pt x="1991" y="2469"/>
                  </a:lnTo>
                  <a:lnTo>
                    <a:pt x="2000" y="2441"/>
                  </a:lnTo>
                  <a:lnTo>
                    <a:pt x="2019" y="2412"/>
                  </a:lnTo>
                  <a:lnTo>
                    <a:pt x="2039" y="2393"/>
                  </a:lnTo>
                  <a:lnTo>
                    <a:pt x="2058" y="2364"/>
                  </a:lnTo>
                  <a:lnTo>
                    <a:pt x="2067" y="2335"/>
                  </a:lnTo>
                  <a:lnTo>
                    <a:pt x="2096" y="2316"/>
                  </a:lnTo>
                  <a:lnTo>
                    <a:pt x="2106" y="2297"/>
                  </a:lnTo>
                  <a:lnTo>
                    <a:pt x="2125" y="2268"/>
                  </a:lnTo>
                  <a:lnTo>
                    <a:pt x="2144" y="2259"/>
                  </a:lnTo>
                  <a:lnTo>
                    <a:pt x="2163" y="2230"/>
                  </a:lnTo>
                  <a:lnTo>
                    <a:pt x="2173" y="2220"/>
                  </a:lnTo>
                  <a:lnTo>
                    <a:pt x="2182" y="2211"/>
                  </a:lnTo>
                  <a:lnTo>
                    <a:pt x="2220" y="2173"/>
                  </a:lnTo>
                  <a:lnTo>
                    <a:pt x="2230" y="2173"/>
                  </a:lnTo>
                  <a:lnTo>
                    <a:pt x="2268" y="2134"/>
                  </a:lnTo>
                  <a:lnTo>
                    <a:pt x="2287" y="2125"/>
                  </a:lnTo>
                  <a:lnTo>
                    <a:pt x="2316" y="2096"/>
                  </a:lnTo>
                  <a:lnTo>
                    <a:pt x="2335" y="2086"/>
                  </a:lnTo>
                  <a:lnTo>
                    <a:pt x="2364" y="2067"/>
                  </a:lnTo>
                  <a:lnTo>
                    <a:pt x="2383" y="2048"/>
                  </a:lnTo>
                  <a:lnTo>
                    <a:pt x="2412" y="2029"/>
                  </a:lnTo>
                  <a:lnTo>
                    <a:pt x="2431" y="2019"/>
                  </a:lnTo>
                  <a:lnTo>
                    <a:pt x="2460" y="2010"/>
                  </a:lnTo>
                  <a:lnTo>
                    <a:pt x="2479" y="1991"/>
                  </a:lnTo>
                  <a:lnTo>
                    <a:pt x="2507" y="1981"/>
                  </a:lnTo>
                  <a:lnTo>
                    <a:pt x="2536" y="1972"/>
                  </a:lnTo>
                  <a:lnTo>
                    <a:pt x="2565" y="1952"/>
                  </a:lnTo>
                  <a:lnTo>
                    <a:pt x="2594" y="1943"/>
                  </a:lnTo>
                  <a:lnTo>
                    <a:pt x="2622" y="1933"/>
                  </a:lnTo>
                  <a:lnTo>
                    <a:pt x="2651" y="1924"/>
                  </a:lnTo>
                  <a:lnTo>
                    <a:pt x="2680" y="1905"/>
                  </a:lnTo>
                  <a:lnTo>
                    <a:pt x="2708" y="1905"/>
                  </a:lnTo>
                  <a:lnTo>
                    <a:pt x="2737" y="1895"/>
                  </a:lnTo>
                  <a:lnTo>
                    <a:pt x="2766" y="1885"/>
                  </a:lnTo>
                  <a:lnTo>
                    <a:pt x="2804" y="1876"/>
                  </a:lnTo>
                  <a:lnTo>
                    <a:pt x="2833" y="1876"/>
                  </a:lnTo>
                  <a:lnTo>
                    <a:pt x="2862" y="1866"/>
                  </a:lnTo>
                  <a:close/>
                  <a:moveTo>
                    <a:pt x="2507" y="0"/>
                  </a:moveTo>
                  <a:cubicBezTo>
                    <a:pt x="2460" y="0"/>
                    <a:pt x="2421" y="48"/>
                    <a:pt x="2421" y="96"/>
                  </a:cubicBezTo>
                  <a:lnTo>
                    <a:pt x="2421" y="641"/>
                  </a:lnTo>
                  <a:cubicBezTo>
                    <a:pt x="2230" y="699"/>
                    <a:pt x="2039" y="775"/>
                    <a:pt x="1866" y="871"/>
                  </a:cubicBezTo>
                  <a:lnTo>
                    <a:pt x="1483" y="488"/>
                  </a:lnTo>
                  <a:cubicBezTo>
                    <a:pt x="1464" y="469"/>
                    <a:pt x="1440" y="459"/>
                    <a:pt x="1416" y="459"/>
                  </a:cubicBezTo>
                  <a:cubicBezTo>
                    <a:pt x="1393" y="459"/>
                    <a:pt x="1369" y="469"/>
                    <a:pt x="1349" y="488"/>
                  </a:cubicBezTo>
                  <a:lnTo>
                    <a:pt x="479" y="1350"/>
                  </a:lnTo>
                  <a:cubicBezTo>
                    <a:pt x="440" y="1388"/>
                    <a:pt x="440" y="1445"/>
                    <a:pt x="479" y="1484"/>
                  </a:cubicBezTo>
                  <a:lnTo>
                    <a:pt x="871" y="1876"/>
                  </a:lnTo>
                  <a:cubicBezTo>
                    <a:pt x="775" y="2048"/>
                    <a:pt x="699" y="2230"/>
                    <a:pt x="641" y="2421"/>
                  </a:cubicBezTo>
                  <a:lnTo>
                    <a:pt x="96" y="2421"/>
                  </a:lnTo>
                  <a:cubicBezTo>
                    <a:pt x="38" y="2421"/>
                    <a:pt x="0" y="2460"/>
                    <a:pt x="0" y="2517"/>
                  </a:cubicBezTo>
                  <a:lnTo>
                    <a:pt x="0" y="3742"/>
                  </a:lnTo>
                  <a:cubicBezTo>
                    <a:pt x="0" y="3800"/>
                    <a:pt x="38" y="3838"/>
                    <a:pt x="96" y="3838"/>
                  </a:cubicBezTo>
                  <a:lnTo>
                    <a:pt x="641" y="3838"/>
                  </a:lnTo>
                  <a:cubicBezTo>
                    <a:pt x="699" y="4029"/>
                    <a:pt x="775" y="4211"/>
                    <a:pt x="871" y="4383"/>
                  </a:cubicBezTo>
                  <a:lnTo>
                    <a:pt x="479" y="4776"/>
                  </a:lnTo>
                  <a:cubicBezTo>
                    <a:pt x="440" y="4804"/>
                    <a:pt x="440" y="4871"/>
                    <a:pt x="479" y="4900"/>
                  </a:cubicBezTo>
                  <a:lnTo>
                    <a:pt x="1349" y="5771"/>
                  </a:lnTo>
                  <a:cubicBezTo>
                    <a:pt x="1369" y="5790"/>
                    <a:pt x="1393" y="5800"/>
                    <a:pt x="1416" y="5800"/>
                  </a:cubicBezTo>
                  <a:cubicBezTo>
                    <a:pt x="1440" y="5800"/>
                    <a:pt x="1464" y="5790"/>
                    <a:pt x="1483" y="5771"/>
                  </a:cubicBezTo>
                  <a:lnTo>
                    <a:pt x="1866" y="5388"/>
                  </a:lnTo>
                  <a:cubicBezTo>
                    <a:pt x="2039" y="5484"/>
                    <a:pt x="2230" y="5560"/>
                    <a:pt x="2421" y="5618"/>
                  </a:cubicBezTo>
                  <a:lnTo>
                    <a:pt x="2421" y="6163"/>
                  </a:lnTo>
                  <a:cubicBezTo>
                    <a:pt x="2421" y="6211"/>
                    <a:pt x="2460" y="6259"/>
                    <a:pt x="2507" y="6259"/>
                  </a:cubicBezTo>
                  <a:lnTo>
                    <a:pt x="3742" y="6259"/>
                  </a:lnTo>
                  <a:cubicBezTo>
                    <a:pt x="3790" y="6259"/>
                    <a:pt x="3838" y="6211"/>
                    <a:pt x="3838" y="6163"/>
                  </a:cubicBezTo>
                  <a:lnTo>
                    <a:pt x="3838" y="5618"/>
                  </a:lnTo>
                  <a:cubicBezTo>
                    <a:pt x="4029" y="5560"/>
                    <a:pt x="4211" y="5484"/>
                    <a:pt x="4383" y="5388"/>
                  </a:cubicBezTo>
                  <a:lnTo>
                    <a:pt x="4766" y="5771"/>
                  </a:lnTo>
                  <a:cubicBezTo>
                    <a:pt x="4785" y="5790"/>
                    <a:pt x="4809" y="5800"/>
                    <a:pt x="4833" y="5800"/>
                  </a:cubicBezTo>
                  <a:cubicBezTo>
                    <a:pt x="4857" y="5800"/>
                    <a:pt x="4881" y="5790"/>
                    <a:pt x="4900" y="5771"/>
                  </a:cubicBezTo>
                  <a:lnTo>
                    <a:pt x="5771" y="4900"/>
                  </a:lnTo>
                  <a:cubicBezTo>
                    <a:pt x="5809" y="4871"/>
                    <a:pt x="5809" y="4804"/>
                    <a:pt x="5771" y="4776"/>
                  </a:cubicBezTo>
                  <a:lnTo>
                    <a:pt x="5388" y="4383"/>
                  </a:lnTo>
                  <a:cubicBezTo>
                    <a:pt x="5484" y="4211"/>
                    <a:pt x="5560" y="4029"/>
                    <a:pt x="5608" y="3838"/>
                  </a:cubicBezTo>
                  <a:lnTo>
                    <a:pt x="6163" y="3838"/>
                  </a:lnTo>
                  <a:cubicBezTo>
                    <a:pt x="6211" y="3838"/>
                    <a:pt x="6249" y="3800"/>
                    <a:pt x="6249" y="3742"/>
                  </a:cubicBezTo>
                  <a:lnTo>
                    <a:pt x="6249" y="2517"/>
                  </a:lnTo>
                  <a:cubicBezTo>
                    <a:pt x="6249" y="2460"/>
                    <a:pt x="6211" y="2421"/>
                    <a:pt x="6163" y="2421"/>
                  </a:cubicBezTo>
                  <a:lnTo>
                    <a:pt x="5608" y="2421"/>
                  </a:lnTo>
                  <a:cubicBezTo>
                    <a:pt x="5560" y="2230"/>
                    <a:pt x="5484" y="2048"/>
                    <a:pt x="5388" y="1876"/>
                  </a:cubicBezTo>
                  <a:lnTo>
                    <a:pt x="5771" y="1484"/>
                  </a:lnTo>
                  <a:cubicBezTo>
                    <a:pt x="5809" y="1445"/>
                    <a:pt x="5809" y="1388"/>
                    <a:pt x="5771" y="1350"/>
                  </a:cubicBezTo>
                  <a:lnTo>
                    <a:pt x="4900" y="488"/>
                  </a:lnTo>
                  <a:cubicBezTo>
                    <a:pt x="4881" y="469"/>
                    <a:pt x="4857" y="459"/>
                    <a:pt x="4833" y="459"/>
                  </a:cubicBezTo>
                  <a:cubicBezTo>
                    <a:pt x="4809" y="459"/>
                    <a:pt x="4785" y="469"/>
                    <a:pt x="4766" y="488"/>
                  </a:cubicBezTo>
                  <a:lnTo>
                    <a:pt x="4383" y="871"/>
                  </a:lnTo>
                  <a:cubicBezTo>
                    <a:pt x="4211" y="775"/>
                    <a:pt x="4029" y="699"/>
                    <a:pt x="3838" y="641"/>
                  </a:cubicBezTo>
                  <a:lnTo>
                    <a:pt x="3838" y="96"/>
                  </a:lnTo>
                  <a:cubicBezTo>
                    <a:pt x="3838" y="48"/>
                    <a:pt x="3790" y="0"/>
                    <a:pt x="3742"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624;p69">
              <a:extLst>
                <a:ext uri="{FF2B5EF4-FFF2-40B4-BE49-F238E27FC236}">
                  <a16:creationId xmlns:a16="http://schemas.microsoft.com/office/drawing/2014/main" id="{71EA5C5D-C27E-AD47-A32D-5CE7D1F39744}"/>
                </a:ext>
              </a:extLst>
            </p:cNvPr>
            <p:cNvSpPr/>
            <p:nvPr/>
          </p:nvSpPr>
          <p:spPr>
            <a:xfrm>
              <a:off x="2658895" y="4028167"/>
              <a:ext cx="36711" cy="66622"/>
            </a:xfrm>
            <a:custGeom>
              <a:avLst/>
              <a:gdLst/>
              <a:ahLst/>
              <a:cxnLst/>
              <a:rect l="l" t="t" r="r" b="b"/>
              <a:pathLst>
                <a:path w="1398" h="2537" extrusionOk="0">
                  <a:moveTo>
                    <a:pt x="1015" y="1"/>
                  </a:moveTo>
                  <a:lnTo>
                    <a:pt x="977" y="10"/>
                  </a:lnTo>
                  <a:lnTo>
                    <a:pt x="948" y="20"/>
                  </a:lnTo>
                  <a:lnTo>
                    <a:pt x="919" y="29"/>
                  </a:lnTo>
                  <a:lnTo>
                    <a:pt x="891" y="39"/>
                  </a:lnTo>
                  <a:lnTo>
                    <a:pt x="852" y="49"/>
                  </a:lnTo>
                  <a:lnTo>
                    <a:pt x="833" y="58"/>
                  </a:lnTo>
                  <a:lnTo>
                    <a:pt x="795" y="68"/>
                  </a:lnTo>
                  <a:lnTo>
                    <a:pt x="776" y="77"/>
                  </a:lnTo>
                  <a:lnTo>
                    <a:pt x="738" y="96"/>
                  </a:lnTo>
                  <a:lnTo>
                    <a:pt x="718" y="106"/>
                  </a:lnTo>
                  <a:lnTo>
                    <a:pt x="690" y="125"/>
                  </a:lnTo>
                  <a:lnTo>
                    <a:pt x="661" y="135"/>
                  </a:lnTo>
                  <a:lnTo>
                    <a:pt x="632" y="154"/>
                  </a:lnTo>
                  <a:lnTo>
                    <a:pt x="613" y="163"/>
                  </a:lnTo>
                  <a:lnTo>
                    <a:pt x="584" y="183"/>
                  </a:lnTo>
                  <a:lnTo>
                    <a:pt x="565" y="192"/>
                  </a:lnTo>
                  <a:lnTo>
                    <a:pt x="537" y="211"/>
                  </a:lnTo>
                  <a:lnTo>
                    <a:pt x="517" y="230"/>
                  </a:lnTo>
                  <a:lnTo>
                    <a:pt x="489" y="250"/>
                  </a:lnTo>
                  <a:lnTo>
                    <a:pt x="479" y="259"/>
                  </a:lnTo>
                  <a:lnTo>
                    <a:pt x="431" y="297"/>
                  </a:lnTo>
                  <a:lnTo>
                    <a:pt x="383" y="336"/>
                  </a:lnTo>
                  <a:lnTo>
                    <a:pt x="374" y="355"/>
                  </a:lnTo>
                  <a:lnTo>
                    <a:pt x="364" y="364"/>
                  </a:lnTo>
                  <a:lnTo>
                    <a:pt x="345" y="384"/>
                  </a:lnTo>
                  <a:lnTo>
                    <a:pt x="336" y="403"/>
                  </a:lnTo>
                  <a:lnTo>
                    <a:pt x="307" y="422"/>
                  </a:lnTo>
                  <a:lnTo>
                    <a:pt x="269" y="451"/>
                  </a:lnTo>
                  <a:lnTo>
                    <a:pt x="249" y="479"/>
                  </a:lnTo>
                  <a:lnTo>
                    <a:pt x="230" y="498"/>
                  </a:lnTo>
                  <a:lnTo>
                    <a:pt x="211" y="527"/>
                  </a:lnTo>
                  <a:lnTo>
                    <a:pt x="192" y="556"/>
                  </a:lnTo>
                  <a:lnTo>
                    <a:pt x="173" y="585"/>
                  </a:lnTo>
                  <a:lnTo>
                    <a:pt x="163" y="604"/>
                  </a:lnTo>
                  <a:lnTo>
                    <a:pt x="144" y="632"/>
                  </a:lnTo>
                  <a:lnTo>
                    <a:pt x="135" y="661"/>
                  </a:lnTo>
                  <a:lnTo>
                    <a:pt x="115" y="690"/>
                  </a:lnTo>
                  <a:lnTo>
                    <a:pt x="106" y="719"/>
                  </a:lnTo>
                  <a:lnTo>
                    <a:pt x="96" y="747"/>
                  </a:lnTo>
                  <a:lnTo>
                    <a:pt x="77" y="776"/>
                  </a:lnTo>
                  <a:lnTo>
                    <a:pt x="68" y="805"/>
                  </a:lnTo>
                  <a:lnTo>
                    <a:pt x="58" y="833"/>
                  </a:lnTo>
                  <a:lnTo>
                    <a:pt x="48" y="862"/>
                  </a:lnTo>
                  <a:lnTo>
                    <a:pt x="39" y="891"/>
                  </a:lnTo>
                  <a:lnTo>
                    <a:pt x="29" y="919"/>
                  </a:lnTo>
                  <a:lnTo>
                    <a:pt x="29" y="929"/>
                  </a:lnTo>
                  <a:lnTo>
                    <a:pt x="29" y="948"/>
                  </a:lnTo>
                  <a:lnTo>
                    <a:pt x="10" y="986"/>
                  </a:lnTo>
                  <a:lnTo>
                    <a:pt x="10" y="1015"/>
                  </a:lnTo>
                  <a:cubicBezTo>
                    <a:pt x="10" y="1025"/>
                    <a:pt x="10" y="1034"/>
                    <a:pt x="1" y="1053"/>
                  </a:cubicBezTo>
                  <a:lnTo>
                    <a:pt x="1" y="1073"/>
                  </a:lnTo>
                  <a:cubicBezTo>
                    <a:pt x="1" y="1092"/>
                    <a:pt x="1" y="1111"/>
                    <a:pt x="1" y="1130"/>
                  </a:cubicBezTo>
                  <a:lnTo>
                    <a:pt x="1" y="1168"/>
                  </a:lnTo>
                  <a:lnTo>
                    <a:pt x="1" y="1264"/>
                  </a:lnTo>
                  <a:lnTo>
                    <a:pt x="1" y="1341"/>
                  </a:lnTo>
                  <a:lnTo>
                    <a:pt x="1" y="1360"/>
                  </a:lnTo>
                  <a:cubicBezTo>
                    <a:pt x="1" y="1379"/>
                    <a:pt x="1" y="1408"/>
                    <a:pt x="1" y="1427"/>
                  </a:cubicBezTo>
                  <a:lnTo>
                    <a:pt x="1" y="1436"/>
                  </a:lnTo>
                  <a:cubicBezTo>
                    <a:pt x="58" y="1819"/>
                    <a:pt x="278" y="2164"/>
                    <a:pt x="604" y="2365"/>
                  </a:cubicBezTo>
                  <a:lnTo>
                    <a:pt x="613" y="2374"/>
                  </a:lnTo>
                  <a:lnTo>
                    <a:pt x="623" y="2374"/>
                  </a:lnTo>
                  <a:lnTo>
                    <a:pt x="632" y="2384"/>
                  </a:lnTo>
                  <a:lnTo>
                    <a:pt x="680" y="2403"/>
                  </a:lnTo>
                  <a:lnTo>
                    <a:pt x="699" y="2412"/>
                  </a:lnTo>
                  <a:lnTo>
                    <a:pt x="709" y="2412"/>
                  </a:lnTo>
                  <a:lnTo>
                    <a:pt x="776" y="2451"/>
                  </a:lnTo>
                  <a:lnTo>
                    <a:pt x="804" y="2460"/>
                  </a:lnTo>
                  <a:lnTo>
                    <a:pt x="852" y="2479"/>
                  </a:lnTo>
                  <a:lnTo>
                    <a:pt x="862" y="2479"/>
                  </a:lnTo>
                  <a:lnTo>
                    <a:pt x="910" y="2499"/>
                  </a:lnTo>
                  <a:lnTo>
                    <a:pt x="948" y="2508"/>
                  </a:lnTo>
                  <a:lnTo>
                    <a:pt x="996" y="2518"/>
                  </a:lnTo>
                  <a:lnTo>
                    <a:pt x="1025" y="2527"/>
                  </a:lnTo>
                  <a:lnTo>
                    <a:pt x="1111" y="2537"/>
                  </a:lnTo>
                  <a:lnTo>
                    <a:pt x="1398" y="2537"/>
                  </a:lnTo>
                  <a:lnTo>
                    <a:pt x="1321" y="2527"/>
                  </a:lnTo>
                  <a:lnTo>
                    <a:pt x="1283" y="2518"/>
                  </a:lnTo>
                  <a:lnTo>
                    <a:pt x="1245" y="2508"/>
                  </a:lnTo>
                  <a:lnTo>
                    <a:pt x="1235" y="2508"/>
                  </a:lnTo>
                  <a:lnTo>
                    <a:pt x="1197" y="2499"/>
                  </a:lnTo>
                  <a:lnTo>
                    <a:pt x="1149" y="2479"/>
                  </a:lnTo>
                  <a:lnTo>
                    <a:pt x="1139" y="2479"/>
                  </a:lnTo>
                  <a:lnTo>
                    <a:pt x="1101" y="2460"/>
                  </a:lnTo>
                  <a:lnTo>
                    <a:pt x="1063" y="2451"/>
                  </a:lnTo>
                  <a:lnTo>
                    <a:pt x="996" y="2412"/>
                  </a:lnTo>
                  <a:lnTo>
                    <a:pt x="986" y="2412"/>
                  </a:lnTo>
                  <a:lnTo>
                    <a:pt x="967" y="2403"/>
                  </a:lnTo>
                  <a:lnTo>
                    <a:pt x="919" y="2384"/>
                  </a:lnTo>
                  <a:lnTo>
                    <a:pt x="910" y="2374"/>
                  </a:lnTo>
                  <a:lnTo>
                    <a:pt x="900" y="2374"/>
                  </a:lnTo>
                  <a:lnTo>
                    <a:pt x="891" y="2365"/>
                  </a:lnTo>
                  <a:cubicBezTo>
                    <a:pt x="565" y="2164"/>
                    <a:pt x="345" y="1819"/>
                    <a:pt x="288" y="1436"/>
                  </a:cubicBezTo>
                  <a:lnTo>
                    <a:pt x="288" y="1427"/>
                  </a:lnTo>
                  <a:cubicBezTo>
                    <a:pt x="288" y="1398"/>
                    <a:pt x="288" y="1379"/>
                    <a:pt x="288" y="1360"/>
                  </a:cubicBezTo>
                  <a:lnTo>
                    <a:pt x="288" y="1341"/>
                  </a:lnTo>
                  <a:lnTo>
                    <a:pt x="288" y="1264"/>
                  </a:lnTo>
                  <a:lnTo>
                    <a:pt x="288" y="1168"/>
                  </a:lnTo>
                  <a:lnTo>
                    <a:pt x="288" y="1130"/>
                  </a:lnTo>
                  <a:cubicBezTo>
                    <a:pt x="288" y="1111"/>
                    <a:pt x="288" y="1092"/>
                    <a:pt x="288" y="1073"/>
                  </a:cubicBezTo>
                  <a:lnTo>
                    <a:pt x="288" y="1053"/>
                  </a:lnTo>
                  <a:cubicBezTo>
                    <a:pt x="288" y="1034"/>
                    <a:pt x="288" y="1025"/>
                    <a:pt x="297" y="1015"/>
                  </a:cubicBezTo>
                  <a:lnTo>
                    <a:pt x="297" y="986"/>
                  </a:lnTo>
                  <a:lnTo>
                    <a:pt x="307" y="948"/>
                  </a:lnTo>
                  <a:lnTo>
                    <a:pt x="307" y="929"/>
                  </a:lnTo>
                  <a:lnTo>
                    <a:pt x="307" y="919"/>
                  </a:lnTo>
                  <a:lnTo>
                    <a:pt x="316" y="891"/>
                  </a:lnTo>
                  <a:lnTo>
                    <a:pt x="326" y="862"/>
                  </a:lnTo>
                  <a:lnTo>
                    <a:pt x="336" y="833"/>
                  </a:lnTo>
                  <a:lnTo>
                    <a:pt x="345" y="805"/>
                  </a:lnTo>
                  <a:lnTo>
                    <a:pt x="355" y="776"/>
                  </a:lnTo>
                  <a:lnTo>
                    <a:pt x="374" y="747"/>
                  </a:lnTo>
                  <a:lnTo>
                    <a:pt x="383" y="719"/>
                  </a:lnTo>
                  <a:lnTo>
                    <a:pt x="393" y="690"/>
                  </a:lnTo>
                  <a:lnTo>
                    <a:pt x="412" y="661"/>
                  </a:lnTo>
                  <a:lnTo>
                    <a:pt x="422" y="632"/>
                  </a:lnTo>
                  <a:lnTo>
                    <a:pt x="441" y="604"/>
                  </a:lnTo>
                  <a:lnTo>
                    <a:pt x="450" y="585"/>
                  </a:lnTo>
                  <a:lnTo>
                    <a:pt x="470" y="556"/>
                  </a:lnTo>
                  <a:lnTo>
                    <a:pt x="489" y="527"/>
                  </a:lnTo>
                  <a:lnTo>
                    <a:pt x="508" y="498"/>
                  </a:lnTo>
                  <a:lnTo>
                    <a:pt x="527" y="479"/>
                  </a:lnTo>
                  <a:lnTo>
                    <a:pt x="546" y="451"/>
                  </a:lnTo>
                  <a:lnTo>
                    <a:pt x="556" y="431"/>
                  </a:lnTo>
                  <a:lnTo>
                    <a:pt x="584" y="412"/>
                  </a:lnTo>
                  <a:lnTo>
                    <a:pt x="613" y="384"/>
                  </a:lnTo>
                  <a:lnTo>
                    <a:pt x="632" y="364"/>
                  </a:lnTo>
                  <a:lnTo>
                    <a:pt x="642" y="355"/>
                  </a:lnTo>
                  <a:lnTo>
                    <a:pt x="651" y="336"/>
                  </a:lnTo>
                  <a:lnTo>
                    <a:pt x="690" y="297"/>
                  </a:lnTo>
                  <a:lnTo>
                    <a:pt x="699" y="297"/>
                  </a:lnTo>
                  <a:lnTo>
                    <a:pt x="738" y="259"/>
                  </a:lnTo>
                  <a:lnTo>
                    <a:pt x="757" y="250"/>
                  </a:lnTo>
                  <a:lnTo>
                    <a:pt x="785" y="230"/>
                  </a:lnTo>
                  <a:lnTo>
                    <a:pt x="804" y="211"/>
                  </a:lnTo>
                  <a:lnTo>
                    <a:pt x="833" y="192"/>
                  </a:lnTo>
                  <a:lnTo>
                    <a:pt x="852" y="183"/>
                  </a:lnTo>
                  <a:lnTo>
                    <a:pt x="881" y="163"/>
                  </a:lnTo>
                  <a:lnTo>
                    <a:pt x="900" y="154"/>
                  </a:lnTo>
                  <a:lnTo>
                    <a:pt x="929" y="135"/>
                  </a:lnTo>
                  <a:lnTo>
                    <a:pt x="948" y="125"/>
                  </a:lnTo>
                  <a:lnTo>
                    <a:pt x="977" y="106"/>
                  </a:lnTo>
                  <a:lnTo>
                    <a:pt x="1005" y="96"/>
                  </a:lnTo>
                  <a:lnTo>
                    <a:pt x="1034" y="77"/>
                  </a:lnTo>
                  <a:lnTo>
                    <a:pt x="1063" y="68"/>
                  </a:lnTo>
                  <a:lnTo>
                    <a:pt x="1092" y="58"/>
                  </a:lnTo>
                  <a:lnTo>
                    <a:pt x="1120" y="49"/>
                  </a:lnTo>
                  <a:lnTo>
                    <a:pt x="1149" y="39"/>
                  </a:lnTo>
                  <a:lnTo>
                    <a:pt x="1178" y="29"/>
                  </a:lnTo>
                  <a:lnTo>
                    <a:pt x="1216" y="20"/>
                  </a:lnTo>
                  <a:lnTo>
                    <a:pt x="1245" y="10"/>
                  </a:lnTo>
                  <a:lnTo>
                    <a:pt x="1273" y="1"/>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275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7CA815C9-1E06-453D-A1D5-4AC587F82319}"/>
              </a:ext>
            </a:extLst>
          </p:cNvPr>
          <p:cNvGraphicFramePr/>
          <p:nvPr>
            <p:extLst>
              <p:ext uri="{D42A27DB-BD31-4B8C-83A1-F6EECF244321}">
                <p14:modId xmlns:p14="http://schemas.microsoft.com/office/powerpoint/2010/main" val="4023201184"/>
              </p:ext>
            </p:extLst>
          </p:nvPr>
        </p:nvGraphicFramePr>
        <p:xfrm>
          <a:off x="2680614" y="95289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2">
            <a:extLst>
              <a:ext uri="{FF2B5EF4-FFF2-40B4-BE49-F238E27FC236}">
                <a16:creationId xmlns:a16="http://schemas.microsoft.com/office/drawing/2014/main" id="{971A81AE-A5D1-114A-B550-EFCDE5C76B89}"/>
              </a:ext>
            </a:extLst>
          </p:cNvPr>
          <p:cNvSpPr>
            <a:spLocks noGrp="1"/>
          </p:cNvSpPr>
          <p:nvPr>
            <p:ph type="title"/>
          </p:nvPr>
        </p:nvSpPr>
        <p:spPr>
          <a:xfrm>
            <a:off x="252248" y="224473"/>
            <a:ext cx="8450318" cy="634200"/>
          </a:xfrm>
        </p:spPr>
        <p:txBody>
          <a:bodyPr/>
          <a:lstStyle/>
          <a:p>
            <a:r>
              <a:rPr lang="en-US" dirty="0"/>
              <a:t>CLASSROOM PBIS: ACTION PLANNING GUIDE</a:t>
            </a:r>
            <a:br>
              <a:rPr lang="en-US" dirty="0"/>
            </a:br>
            <a:endParaRPr lang="en-US" dirty="0"/>
          </a:p>
        </p:txBody>
      </p:sp>
    </p:spTree>
    <p:extLst>
      <p:ext uri="{BB962C8B-B14F-4D97-AF65-F5344CB8AC3E}">
        <p14:creationId xmlns:p14="http://schemas.microsoft.com/office/powerpoint/2010/main" val="131497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0">
                                            <p:graphicEl>
                                              <a:dgm id="{EDC2DE77-C0D9-433D-B799-D331C3FE90A1}"/>
                                            </p:graphicEl>
                                          </p:spTgt>
                                        </p:tgtEl>
                                      </p:cBhvr>
                                    </p:animEffect>
                                    <p:anim calcmode="lin" valueType="num">
                                      <p:cBhvr>
                                        <p:cTn id="7" dur="1000"/>
                                        <p:tgtEl>
                                          <p:spTgt spid="20">
                                            <p:graphicEl>
                                              <a:dgm id="{EDC2DE77-C0D9-433D-B799-D331C3FE90A1}"/>
                                            </p:graphicEl>
                                          </p:spTgt>
                                        </p:tgtEl>
                                        <p:attrNameLst>
                                          <p:attrName>ppt_x</p:attrName>
                                        </p:attrNameLst>
                                      </p:cBhvr>
                                      <p:tavLst>
                                        <p:tav tm="0">
                                          <p:val>
                                            <p:strVal val="ppt_x"/>
                                          </p:val>
                                        </p:tav>
                                        <p:tav tm="100000">
                                          <p:val>
                                            <p:strVal val="ppt_x"/>
                                          </p:val>
                                        </p:tav>
                                      </p:tavLst>
                                    </p:anim>
                                    <p:anim calcmode="lin" valueType="num">
                                      <p:cBhvr>
                                        <p:cTn id="8" dur="1000"/>
                                        <p:tgtEl>
                                          <p:spTgt spid="20">
                                            <p:graphicEl>
                                              <a:dgm id="{EDC2DE77-C0D9-433D-B799-D331C3FE90A1}"/>
                                            </p:graphicEl>
                                          </p:spTgt>
                                        </p:tgtEl>
                                        <p:attrNameLst>
                                          <p:attrName>ppt_y</p:attrName>
                                        </p:attrNameLst>
                                      </p:cBhvr>
                                      <p:tavLst>
                                        <p:tav tm="0">
                                          <p:val>
                                            <p:strVal val="ppt_y"/>
                                          </p:val>
                                        </p:tav>
                                        <p:tav tm="100000">
                                          <p:val>
                                            <p:strVal val="ppt_y+.1"/>
                                          </p:val>
                                        </p:tav>
                                      </p:tavLst>
                                    </p:anim>
                                    <p:set>
                                      <p:cBhvr>
                                        <p:cTn id="9" dur="1" fill="hold">
                                          <p:stCondLst>
                                            <p:cond delay="999"/>
                                          </p:stCondLst>
                                        </p:cTn>
                                        <p:tgtEl>
                                          <p:spTgt spid="20">
                                            <p:graphicEl>
                                              <a:dgm id="{EDC2DE77-C0D9-433D-B799-D331C3FE90A1}"/>
                                            </p:graphicEl>
                                          </p:spTgt>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20">
                                            <p:graphicEl>
                                              <a:dgm id="{E5DA3BDC-979B-48DF-84AC-82881AAB6D8A}"/>
                                            </p:graphicEl>
                                          </p:spTgt>
                                        </p:tgtEl>
                                      </p:cBhvr>
                                    </p:animEffect>
                                    <p:anim calcmode="lin" valueType="num">
                                      <p:cBhvr>
                                        <p:cTn id="12" dur="1000"/>
                                        <p:tgtEl>
                                          <p:spTgt spid="20">
                                            <p:graphicEl>
                                              <a:dgm id="{E5DA3BDC-979B-48DF-84AC-82881AAB6D8A}"/>
                                            </p:graphicEl>
                                          </p:spTgt>
                                        </p:tgtEl>
                                        <p:attrNameLst>
                                          <p:attrName>ppt_x</p:attrName>
                                        </p:attrNameLst>
                                      </p:cBhvr>
                                      <p:tavLst>
                                        <p:tav tm="0">
                                          <p:val>
                                            <p:strVal val="ppt_x"/>
                                          </p:val>
                                        </p:tav>
                                        <p:tav tm="100000">
                                          <p:val>
                                            <p:strVal val="ppt_x"/>
                                          </p:val>
                                        </p:tav>
                                      </p:tavLst>
                                    </p:anim>
                                    <p:anim calcmode="lin" valueType="num">
                                      <p:cBhvr>
                                        <p:cTn id="13" dur="1000"/>
                                        <p:tgtEl>
                                          <p:spTgt spid="20">
                                            <p:graphicEl>
                                              <a:dgm id="{E5DA3BDC-979B-48DF-84AC-82881AAB6D8A}"/>
                                            </p:graphic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20">
                                            <p:graphicEl>
                                              <a:dgm id="{E5DA3BDC-979B-48DF-84AC-82881AAB6D8A}"/>
                                            </p:graphicEl>
                                          </p:spTgt>
                                        </p:tgtEl>
                                        <p:attrNameLst>
                                          <p:attrName>style.visibility</p:attrName>
                                        </p:attrNameLst>
                                      </p:cBhvr>
                                      <p:to>
                                        <p:strVal val="hidden"/>
                                      </p:to>
                                    </p:set>
                                  </p:childTnLst>
                                </p:cTn>
                              </p:par>
                              <p:par>
                                <p:cTn id="15" presetID="26" presetClass="emph" presetSubtype="0" fill="hold" grpId="0" nodeType="withEffect">
                                  <p:stCondLst>
                                    <p:cond delay="1250"/>
                                  </p:stCondLst>
                                  <p:childTnLst>
                                    <p:animEffect transition="out" filter="fade">
                                      <p:cBhvr>
                                        <p:cTn id="16" dur="500" tmFilter="0, 0; .2, .5; .8, .5; 1, 0"/>
                                        <p:tgtEl>
                                          <p:spTgt spid="20">
                                            <p:graphicEl>
                                              <a:dgm id="{0500775B-ABF2-4B59-AD9B-8198244A47A1}"/>
                                            </p:graphicEl>
                                          </p:spTgt>
                                        </p:tgtEl>
                                      </p:cBhvr>
                                    </p:animEffect>
                                    <p:animScale>
                                      <p:cBhvr>
                                        <p:cTn id="17" dur="250" autoRev="1" fill="hold"/>
                                        <p:tgtEl>
                                          <p:spTgt spid="20">
                                            <p:graphicEl>
                                              <a:dgm id="{0500775B-ABF2-4B59-AD9B-8198244A47A1}"/>
                                            </p:graphicEl>
                                          </p:spTgt>
                                        </p:tgtEl>
                                      </p:cBhvr>
                                      <p:by x="105000" y="105000"/>
                                    </p:animScale>
                                  </p:childTnLst>
                                </p:cTn>
                              </p:par>
                              <p:par>
                                <p:cTn id="18" presetID="42" presetClass="exit" presetSubtype="0" fill="hold" grpId="0" nodeType="withEffect">
                                  <p:stCondLst>
                                    <p:cond delay="0"/>
                                  </p:stCondLst>
                                  <p:childTnLst>
                                    <p:animEffect transition="out" filter="fade">
                                      <p:cBhvr>
                                        <p:cTn id="19" dur="1000"/>
                                        <p:tgtEl>
                                          <p:spTgt spid="20">
                                            <p:graphicEl>
                                              <a:dgm id="{AE836014-1335-47B4-91ED-5B1BFDBCB737}"/>
                                            </p:graphicEl>
                                          </p:spTgt>
                                        </p:tgtEl>
                                      </p:cBhvr>
                                    </p:animEffect>
                                    <p:anim calcmode="lin" valueType="num">
                                      <p:cBhvr>
                                        <p:cTn id="20" dur="1000"/>
                                        <p:tgtEl>
                                          <p:spTgt spid="20">
                                            <p:graphicEl>
                                              <a:dgm id="{AE836014-1335-47B4-91ED-5B1BFDBCB737}"/>
                                            </p:graphicEl>
                                          </p:spTgt>
                                        </p:tgtEl>
                                        <p:attrNameLst>
                                          <p:attrName>ppt_x</p:attrName>
                                        </p:attrNameLst>
                                      </p:cBhvr>
                                      <p:tavLst>
                                        <p:tav tm="0">
                                          <p:val>
                                            <p:strVal val="ppt_x"/>
                                          </p:val>
                                        </p:tav>
                                        <p:tav tm="100000">
                                          <p:val>
                                            <p:strVal val="ppt_x"/>
                                          </p:val>
                                        </p:tav>
                                      </p:tavLst>
                                    </p:anim>
                                    <p:anim calcmode="lin" valueType="num">
                                      <p:cBhvr>
                                        <p:cTn id="21" dur="1000"/>
                                        <p:tgtEl>
                                          <p:spTgt spid="20">
                                            <p:graphicEl>
                                              <a:dgm id="{AE836014-1335-47B4-91ED-5B1BFDBCB737}"/>
                                            </p:graphicEl>
                                          </p:spTgt>
                                        </p:tgtEl>
                                        <p:attrNameLst>
                                          <p:attrName>ppt_y</p:attrName>
                                        </p:attrNameLst>
                                      </p:cBhvr>
                                      <p:tavLst>
                                        <p:tav tm="0">
                                          <p:val>
                                            <p:strVal val="ppt_y"/>
                                          </p:val>
                                        </p:tav>
                                        <p:tav tm="100000">
                                          <p:val>
                                            <p:strVal val="ppt_y+.1"/>
                                          </p:val>
                                        </p:tav>
                                      </p:tavLst>
                                    </p:anim>
                                    <p:set>
                                      <p:cBhvr>
                                        <p:cTn id="22" dur="1" fill="hold">
                                          <p:stCondLst>
                                            <p:cond delay="999"/>
                                          </p:stCondLst>
                                        </p:cTn>
                                        <p:tgtEl>
                                          <p:spTgt spid="20">
                                            <p:graphicEl>
                                              <a:dgm id="{AE836014-1335-47B4-91ED-5B1BFDBCB737}"/>
                                            </p:graphicEl>
                                          </p:spTgt>
                                        </p:tgtEl>
                                        <p:attrNameLst>
                                          <p:attrName>style.visibility</p:attrName>
                                        </p:attrNameLst>
                                      </p:cBhvr>
                                      <p:to>
                                        <p:strVal val="hidden"/>
                                      </p:to>
                                    </p:set>
                                  </p:childTnLst>
                                </p:cTn>
                              </p:par>
                              <p:par>
                                <p:cTn id="23" presetID="42" presetClass="exit" presetSubtype="0" fill="hold" grpId="0" nodeType="withEffect">
                                  <p:stCondLst>
                                    <p:cond delay="0"/>
                                  </p:stCondLst>
                                  <p:childTnLst>
                                    <p:animEffect transition="out" filter="fade">
                                      <p:cBhvr>
                                        <p:cTn id="24" dur="1000"/>
                                        <p:tgtEl>
                                          <p:spTgt spid="20">
                                            <p:graphicEl>
                                              <a:dgm id="{03FD5B3E-1F08-4A11-9773-4DAA715D2770}"/>
                                            </p:graphicEl>
                                          </p:spTgt>
                                        </p:tgtEl>
                                      </p:cBhvr>
                                    </p:animEffect>
                                    <p:anim calcmode="lin" valueType="num">
                                      <p:cBhvr>
                                        <p:cTn id="25" dur="1000"/>
                                        <p:tgtEl>
                                          <p:spTgt spid="20">
                                            <p:graphicEl>
                                              <a:dgm id="{03FD5B3E-1F08-4A11-9773-4DAA715D2770}"/>
                                            </p:graphicEl>
                                          </p:spTgt>
                                        </p:tgtEl>
                                        <p:attrNameLst>
                                          <p:attrName>ppt_x</p:attrName>
                                        </p:attrNameLst>
                                      </p:cBhvr>
                                      <p:tavLst>
                                        <p:tav tm="0">
                                          <p:val>
                                            <p:strVal val="ppt_x"/>
                                          </p:val>
                                        </p:tav>
                                        <p:tav tm="100000">
                                          <p:val>
                                            <p:strVal val="ppt_x"/>
                                          </p:val>
                                        </p:tav>
                                      </p:tavLst>
                                    </p:anim>
                                    <p:anim calcmode="lin" valueType="num">
                                      <p:cBhvr>
                                        <p:cTn id="26" dur="1000"/>
                                        <p:tgtEl>
                                          <p:spTgt spid="20">
                                            <p:graphicEl>
                                              <a:dgm id="{03FD5B3E-1F08-4A11-9773-4DAA715D2770}"/>
                                            </p:graphicEl>
                                          </p:spTgt>
                                        </p:tgtEl>
                                        <p:attrNameLst>
                                          <p:attrName>ppt_y</p:attrName>
                                        </p:attrNameLst>
                                      </p:cBhvr>
                                      <p:tavLst>
                                        <p:tav tm="0">
                                          <p:val>
                                            <p:strVal val="ppt_y"/>
                                          </p:val>
                                        </p:tav>
                                        <p:tav tm="100000">
                                          <p:val>
                                            <p:strVal val="ppt_y+.1"/>
                                          </p:val>
                                        </p:tav>
                                      </p:tavLst>
                                    </p:anim>
                                    <p:set>
                                      <p:cBhvr>
                                        <p:cTn id="27" dur="1" fill="hold">
                                          <p:stCondLst>
                                            <p:cond delay="999"/>
                                          </p:stCondLst>
                                        </p:cTn>
                                        <p:tgtEl>
                                          <p:spTgt spid="20">
                                            <p:graphicEl>
                                              <a:dgm id="{03FD5B3E-1F08-4A11-9773-4DAA715D2770}"/>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p:cNvSpPr/>
          <p:nvPr/>
        </p:nvSpPr>
        <p:spPr>
          <a:xfrm>
            <a:off x="652912" y="1128804"/>
            <a:ext cx="2472689" cy="126172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00113" fontAlgn="base">
              <a:lnSpc>
                <a:spcPct val="90000"/>
              </a:lnSpc>
              <a:spcBef>
                <a:spcPct val="0"/>
              </a:spcBef>
              <a:spcAft>
                <a:spcPct val="35000"/>
              </a:spcAft>
              <a:defRPr/>
            </a:pPr>
            <a:r>
              <a:rPr lang="en-US" sz="1500" dirty="0">
                <a:solidFill>
                  <a:srgbClr val="000000"/>
                </a:solidFill>
                <a:latin typeface="Hind Vadodara" panose="020B0604020202020204" charset="0"/>
                <a:cs typeface="Hind Vadodara" panose="020B0604020202020204" charset="0"/>
              </a:rPr>
              <a:t>Clear </a:t>
            </a:r>
            <a:r>
              <a:rPr lang="en-US" sz="1500" b="1" dirty="0">
                <a:solidFill>
                  <a:srgbClr val="000000"/>
                </a:solidFill>
                <a:latin typeface="Hind Vadodara" panose="020B0604020202020204" charset="0"/>
                <a:cs typeface="Hind Vadodara" panose="020B0604020202020204" charset="0"/>
              </a:rPr>
              <a:t>expectations</a:t>
            </a:r>
            <a:r>
              <a:rPr lang="en-US" sz="1500" dirty="0">
                <a:solidFill>
                  <a:srgbClr val="000000"/>
                </a:solidFill>
                <a:latin typeface="Hind Vadodara" panose="020B0604020202020204" charset="0"/>
                <a:cs typeface="Hind Vadodara" panose="020B0604020202020204" charset="0"/>
              </a:rPr>
              <a:t> and explicit </a:t>
            </a:r>
            <a:r>
              <a:rPr lang="en-US" sz="1500" b="1" dirty="0">
                <a:solidFill>
                  <a:srgbClr val="000000"/>
                </a:solidFill>
                <a:latin typeface="Hind Vadodara" panose="020B0604020202020204" charset="0"/>
                <a:cs typeface="Hind Vadodara" panose="020B0604020202020204" charset="0"/>
              </a:rPr>
              <a:t>training</a:t>
            </a:r>
            <a:r>
              <a:rPr lang="en-US" sz="1500" dirty="0">
                <a:solidFill>
                  <a:srgbClr val="000000"/>
                </a:solidFill>
                <a:latin typeface="Hind Vadodara" panose="020B0604020202020204" charset="0"/>
                <a:cs typeface="Hind Vadodara" panose="020B0604020202020204" charset="0"/>
              </a:rPr>
              <a:t> about practices that should be implemented by all staff</a:t>
            </a:r>
          </a:p>
        </p:txBody>
      </p:sp>
      <p:sp>
        <p:nvSpPr>
          <p:cNvPr id="25" name="Rounded Rectangle 24"/>
          <p:cNvSpPr/>
          <p:nvPr/>
        </p:nvSpPr>
        <p:spPr>
          <a:xfrm>
            <a:off x="653284" y="2566435"/>
            <a:ext cx="3831336" cy="2171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US" sz="1600" b="1" dirty="0">
                <a:solidFill>
                  <a:schemeClr val="bg1"/>
                </a:solidFill>
                <a:latin typeface="Hind Vadodara" panose="020B0604020202020204" charset="0"/>
                <a:cs typeface="Hind Vadodara" panose="020B0604020202020204" charset="0"/>
              </a:rPr>
              <a:t>Examples:</a:t>
            </a:r>
          </a:p>
          <a:p>
            <a:pPr marL="285750" indent="-285750" fontAlgn="base">
              <a:spcBef>
                <a:spcPct val="0"/>
              </a:spcBef>
              <a:spcAft>
                <a:spcPct val="0"/>
              </a:spcAft>
              <a:buClr>
                <a:schemeClr val="bg1"/>
              </a:buClr>
              <a:buFont typeface="Wingdings" panose="05000000000000000000" pitchFamily="2" charset="2"/>
              <a:buChar char="ü"/>
              <a:defRPr/>
            </a:pPr>
            <a:r>
              <a:rPr lang="en-US" sz="1600" dirty="0">
                <a:solidFill>
                  <a:schemeClr val="bg1"/>
                </a:solidFill>
                <a:latin typeface="Hind Vadodara" panose="020B0604020202020204" charset="0"/>
                <a:cs typeface="Hind Vadodara" panose="020B0604020202020204" charset="0"/>
              </a:rPr>
              <a:t>Clearly stated outcomes</a:t>
            </a:r>
          </a:p>
          <a:p>
            <a:pPr marL="285750" indent="-285750" fontAlgn="base">
              <a:spcBef>
                <a:spcPct val="0"/>
              </a:spcBef>
              <a:spcAft>
                <a:spcPct val="0"/>
              </a:spcAft>
              <a:buClr>
                <a:schemeClr val="bg1"/>
              </a:buClr>
              <a:buFont typeface="Wingdings" panose="05000000000000000000" pitchFamily="2" charset="2"/>
              <a:buChar char="ü"/>
              <a:defRPr/>
            </a:pPr>
            <a:r>
              <a:rPr lang="en-US" sz="1600" dirty="0">
                <a:solidFill>
                  <a:schemeClr val="bg1"/>
                </a:solidFill>
                <a:latin typeface="Hind Vadodara" panose="020B0604020202020204" charset="0"/>
                <a:cs typeface="Hind Vadodara" panose="020B0604020202020204" charset="0"/>
              </a:rPr>
              <a:t>Explicit (model, lead, test) approach</a:t>
            </a:r>
          </a:p>
          <a:p>
            <a:pPr marL="285750" lvl="1" indent="-285750" fontAlgn="base">
              <a:spcBef>
                <a:spcPct val="0"/>
              </a:spcBef>
              <a:spcAft>
                <a:spcPct val="0"/>
              </a:spcAft>
              <a:buClr>
                <a:schemeClr val="bg1"/>
              </a:buClr>
              <a:buFont typeface="Wingdings" panose="05000000000000000000" pitchFamily="2" charset="2"/>
              <a:buChar char="ü"/>
              <a:defRPr/>
            </a:pPr>
            <a:r>
              <a:rPr lang="en-US" sz="1600" dirty="0">
                <a:solidFill>
                  <a:schemeClr val="bg1"/>
                </a:solidFill>
                <a:latin typeface="Hind Vadodara" panose="020B0604020202020204" charset="0"/>
                <a:cs typeface="Hind Vadodara" panose="020B0604020202020204" charset="0"/>
              </a:rPr>
              <a:t>Job-embedded (linked to school data, delivered in various contexts &amp; connected to practice)</a:t>
            </a:r>
          </a:p>
        </p:txBody>
      </p:sp>
      <p:sp>
        <p:nvSpPr>
          <p:cNvPr id="27" name="Rounded Rectangle 26"/>
          <p:cNvSpPr/>
          <p:nvPr/>
        </p:nvSpPr>
        <p:spPr>
          <a:xfrm>
            <a:off x="4659382" y="2566435"/>
            <a:ext cx="3831336" cy="2171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spcBef>
                <a:spcPct val="0"/>
              </a:spcBef>
              <a:spcAft>
                <a:spcPct val="0"/>
              </a:spcAft>
              <a:defRPr/>
            </a:pPr>
            <a:r>
              <a:rPr lang="en-US" sz="1600" b="1" dirty="0">
                <a:solidFill>
                  <a:schemeClr val="bg1"/>
                </a:solidFill>
                <a:latin typeface="Hind Vadodara" panose="020B0604020202020204" charset="0"/>
                <a:cs typeface="Hind Vadodara" panose="020B0604020202020204" charset="0"/>
              </a:rPr>
              <a:t>Non-Examples:</a:t>
            </a:r>
          </a:p>
          <a:p>
            <a:pPr marL="285750" indent="-285750" fontAlgn="base">
              <a:spcBef>
                <a:spcPct val="0"/>
              </a:spcBef>
              <a:spcAft>
                <a:spcPct val="0"/>
              </a:spcAft>
              <a:buBlip>
                <a:blip r:embed="rId3">
                  <a:extLst>
                    <a:ext uri="{96DAC541-7B7A-43D3-8B79-37D633B846F1}">
                      <asvg:svgBlip xmlns:asvg="http://schemas.microsoft.com/office/drawing/2016/SVG/main" r:embed="rId4"/>
                    </a:ext>
                  </a:extLst>
                </a:blip>
              </a:buBlip>
              <a:defRPr/>
            </a:pPr>
            <a:r>
              <a:rPr lang="en-US" sz="1600" dirty="0">
                <a:solidFill>
                  <a:schemeClr val="bg1"/>
                </a:solidFill>
                <a:latin typeface="Hind Vadodara" panose="020B0604020202020204" charset="0"/>
                <a:cs typeface="Hind Vadodara" panose="020B0604020202020204" charset="0"/>
              </a:rPr>
              <a:t>PD focuses only on theory and assumes educators will discover practices</a:t>
            </a:r>
          </a:p>
          <a:p>
            <a:pPr marL="285750" indent="-285750" fontAlgn="base">
              <a:spcBef>
                <a:spcPct val="0"/>
              </a:spcBef>
              <a:spcAft>
                <a:spcPct val="0"/>
              </a:spcAft>
              <a:buBlip>
                <a:blip r:embed="rId3">
                  <a:extLst>
                    <a:ext uri="{96DAC541-7B7A-43D3-8B79-37D633B846F1}">
                      <asvg:svgBlip xmlns:asvg="http://schemas.microsoft.com/office/drawing/2016/SVG/main" r:embed="rId4"/>
                    </a:ext>
                  </a:extLst>
                </a:blip>
              </a:buBlip>
              <a:defRPr/>
            </a:pPr>
            <a:r>
              <a:rPr lang="en-US" sz="1600" dirty="0">
                <a:solidFill>
                  <a:schemeClr val="bg1"/>
                </a:solidFill>
                <a:latin typeface="Hind Vadodara" panose="020B0604020202020204" charset="0"/>
                <a:cs typeface="Hind Vadodara" panose="020B0604020202020204" charset="0"/>
              </a:rPr>
              <a:t>Full-day intensive training with no follow-up</a:t>
            </a:r>
          </a:p>
          <a:p>
            <a:pPr marL="285750" indent="-285750" fontAlgn="base">
              <a:spcBef>
                <a:spcPct val="0"/>
              </a:spcBef>
              <a:spcAft>
                <a:spcPct val="0"/>
              </a:spcAft>
              <a:buBlip>
                <a:blip r:embed="rId3">
                  <a:extLst>
                    <a:ext uri="{96DAC541-7B7A-43D3-8B79-37D633B846F1}">
                      <asvg:svgBlip xmlns:asvg="http://schemas.microsoft.com/office/drawing/2016/SVG/main" r:embed="rId4"/>
                    </a:ext>
                  </a:extLst>
                </a:blip>
              </a:buBlip>
              <a:defRPr/>
            </a:pPr>
            <a:r>
              <a:rPr lang="en-US" sz="1600" dirty="0">
                <a:solidFill>
                  <a:schemeClr val="bg1"/>
                </a:solidFill>
                <a:latin typeface="Hind Vadodara" panose="020B0604020202020204" charset="0"/>
                <a:cs typeface="Hind Vadodara" panose="020B0604020202020204" charset="0"/>
              </a:rPr>
              <a:t>Short trainings not connected to larger need, structure, etc.</a:t>
            </a:r>
          </a:p>
        </p:txBody>
      </p:sp>
      <p:sp>
        <p:nvSpPr>
          <p:cNvPr id="13" name="Title 12">
            <a:extLst>
              <a:ext uri="{FF2B5EF4-FFF2-40B4-BE49-F238E27FC236}">
                <a16:creationId xmlns:a16="http://schemas.microsoft.com/office/drawing/2014/main" id="{0F769132-53EC-4E83-8347-672F2E0C3C1B}"/>
              </a:ext>
            </a:extLst>
          </p:cNvPr>
          <p:cNvSpPr>
            <a:spLocks noGrp="1"/>
          </p:cNvSpPr>
          <p:nvPr>
            <p:ph type="title"/>
          </p:nvPr>
        </p:nvSpPr>
        <p:spPr>
          <a:xfrm>
            <a:off x="269769" y="318699"/>
            <a:ext cx="8608417" cy="634200"/>
          </a:xfrm>
        </p:spPr>
        <p:txBody>
          <a:bodyPr/>
          <a:lstStyle/>
          <a:p>
            <a:pPr algn="l"/>
            <a:r>
              <a:rPr lang="en-US" sz="2800" dirty="0"/>
              <a:t>DO STAFF KNOW WHAT &amp; HOW TO IMPLEMENT?</a:t>
            </a:r>
          </a:p>
        </p:txBody>
      </p:sp>
    </p:spTree>
    <p:extLst>
      <p:ext uri="{BB962C8B-B14F-4D97-AF65-F5344CB8AC3E}">
        <p14:creationId xmlns:p14="http://schemas.microsoft.com/office/powerpoint/2010/main" val="17984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lide(fromLeft)">
                                      <p:cBhvr>
                                        <p:cTn id="11" dur="500"/>
                                        <p:tgtEl>
                                          <p:spTgt spid="25"/>
                                        </p:tgtEl>
                                      </p:cBhvr>
                                    </p:animEffect>
                                  </p:childTnLst>
                                </p:cTn>
                              </p:par>
                            </p:childTnLst>
                          </p:cTn>
                        </p:par>
                        <p:par>
                          <p:cTn id="12" fill="hold">
                            <p:stCondLst>
                              <p:cond delay="1500"/>
                            </p:stCondLst>
                            <p:childTnLst>
                              <p:par>
                                <p:cTn id="13" presetID="1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slide(fromLef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p:cNvSpPr/>
          <p:nvPr/>
        </p:nvSpPr>
        <p:spPr>
          <a:xfrm>
            <a:off x="652912" y="1128804"/>
            <a:ext cx="2472689" cy="126172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00113" fontAlgn="base">
              <a:lnSpc>
                <a:spcPct val="90000"/>
              </a:lnSpc>
              <a:spcBef>
                <a:spcPct val="0"/>
              </a:spcBef>
              <a:spcAft>
                <a:spcPct val="35000"/>
              </a:spcAft>
              <a:defRPr/>
            </a:pPr>
            <a:r>
              <a:rPr lang="en-US" sz="1500" dirty="0">
                <a:solidFill>
                  <a:srgbClr val="000000"/>
                </a:solidFill>
                <a:latin typeface="Hind Vadodara" panose="020B0604020202020204" charset="0"/>
                <a:cs typeface="Hind Vadodara" panose="020B0604020202020204" charset="0"/>
              </a:rPr>
              <a:t>Clear </a:t>
            </a:r>
            <a:r>
              <a:rPr lang="en-US" sz="1500" b="1" dirty="0">
                <a:solidFill>
                  <a:srgbClr val="000000"/>
                </a:solidFill>
                <a:latin typeface="Hind Vadodara" panose="020B0604020202020204" charset="0"/>
                <a:cs typeface="Hind Vadodara" panose="020B0604020202020204" charset="0"/>
              </a:rPr>
              <a:t>expectations</a:t>
            </a:r>
            <a:r>
              <a:rPr lang="en-US" sz="1500" dirty="0">
                <a:solidFill>
                  <a:srgbClr val="000000"/>
                </a:solidFill>
                <a:latin typeface="Hind Vadodara" panose="020B0604020202020204" charset="0"/>
                <a:cs typeface="Hind Vadodara" panose="020B0604020202020204" charset="0"/>
              </a:rPr>
              <a:t> and explicit </a:t>
            </a:r>
            <a:r>
              <a:rPr lang="en-US" sz="1500" b="1" dirty="0">
                <a:solidFill>
                  <a:srgbClr val="000000"/>
                </a:solidFill>
                <a:latin typeface="Hind Vadodara" panose="020B0604020202020204" charset="0"/>
                <a:cs typeface="Hind Vadodara" panose="020B0604020202020204" charset="0"/>
              </a:rPr>
              <a:t>training</a:t>
            </a:r>
            <a:r>
              <a:rPr lang="en-US" sz="1500" dirty="0">
                <a:solidFill>
                  <a:srgbClr val="000000"/>
                </a:solidFill>
                <a:latin typeface="Hind Vadodara" panose="020B0604020202020204" charset="0"/>
                <a:cs typeface="Hind Vadodara" panose="020B0604020202020204" charset="0"/>
              </a:rPr>
              <a:t> about practices that should be implemented by all staff</a:t>
            </a:r>
          </a:p>
        </p:txBody>
      </p:sp>
      <p:sp>
        <p:nvSpPr>
          <p:cNvPr id="25" name="Rounded Rectangle 24"/>
          <p:cNvSpPr/>
          <p:nvPr/>
        </p:nvSpPr>
        <p:spPr>
          <a:xfrm>
            <a:off x="653282" y="2566435"/>
            <a:ext cx="3831336" cy="2171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US" sz="1600" b="1" dirty="0">
                <a:solidFill>
                  <a:schemeClr val="bg1"/>
                </a:solidFill>
                <a:latin typeface="Hind Vadodara" panose="020B0604020202020204" charset="0"/>
                <a:cs typeface="Hind Vadodara" panose="020B0604020202020204" charset="0"/>
              </a:rPr>
              <a:t>Examples:</a:t>
            </a:r>
          </a:p>
          <a:p>
            <a:pPr marL="285750" indent="-285750" fontAlgn="base">
              <a:spcBef>
                <a:spcPct val="0"/>
              </a:spcBef>
              <a:spcAft>
                <a:spcPct val="0"/>
              </a:spcAft>
              <a:buClr>
                <a:schemeClr val="bg1"/>
              </a:buClr>
              <a:buFont typeface="Wingdings" panose="05000000000000000000" pitchFamily="2" charset="2"/>
              <a:buChar char="ü"/>
              <a:defRPr/>
            </a:pPr>
            <a:r>
              <a:rPr lang="en-US" sz="1600" dirty="0">
                <a:solidFill>
                  <a:schemeClr val="bg1"/>
                </a:solidFill>
                <a:latin typeface="Hind Vadodara" panose="020B0604020202020204" charset="0"/>
                <a:cs typeface="Hind Vadodara" panose="020B0604020202020204" charset="0"/>
              </a:rPr>
              <a:t>Prompts and reminders</a:t>
            </a:r>
          </a:p>
          <a:p>
            <a:pPr marL="285750" indent="-285750" fontAlgn="base">
              <a:spcBef>
                <a:spcPct val="0"/>
              </a:spcBef>
              <a:spcAft>
                <a:spcPct val="0"/>
              </a:spcAft>
              <a:buClr>
                <a:schemeClr val="bg1"/>
              </a:buClr>
              <a:buFont typeface="Wingdings" panose="05000000000000000000" pitchFamily="2" charset="2"/>
              <a:buChar char="ü"/>
              <a:defRPr/>
            </a:pPr>
            <a:r>
              <a:rPr lang="en-US" sz="1600" dirty="0">
                <a:solidFill>
                  <a:schemeClr val="bg1"/>
                </a:solidFill>
                <a:latin typeface="Hind Vadodara" panose="020B0604020202020204" charset="0"/>
                <a:cs typeface="Hind Vadodara" panose="020B0604020202020204" charset="0"/>
              </a:rPr>
              <a:t>Supportive data-based feedback</a:t>
            </a:r>
          </a:p>
          <a:p>
            <a:pPr marL="285750" indent="-285750" fontAlgn="base">
              <a:spcBef>
                <a:spcPct val="0"/>
              </a:spcBef>
              <a:spcAft>
                <a:spcPct val="0"/>
              </a:spcAft>
              <a:buClr>
                <a:schemeClr val="bg1"/>
              </a:buClr>
              <a:buFont typeface="Wingdings" panose="05000000000000000000" pitchFamily="2" charset="2"/>
              <a:buChar char="ü"/>
              <a:defRPr/>
            </a:pPr>
            <a:r>
              <a:rPr lang="en-US" sz="1600" dirty="0">
                <a:solidFill>
                  <a:schemeClr val="bg1"/>
                </a:solidFill>
                <a:latin typeface="Hind Vadodara" panose="020B0604020202020204" charset="0"/>
                <a:cs typeface="Hind Vadodara" panose="020B0604020202020204" charset="0"/>
              </a:rPr>
              <a:t>Supports may be delivered by: coach/mentor, peer/peer team, self</a:t>
            </a:r>
          </a:p>
        </p:txBody>
      </p:sp>
      <p:sp>
        <p:nvSpPr>
          <p:cNvPr id="27" name="Rounded Rectangle 26"/>
          <p:cNvSpPr/>
          <p:nvPr/>
        </p:nvSpPr>
        <p:spPr>
          <a:xfrm>
            <a:off x="4659384" y="2566435"/>
            <a:ext cx="3831336" cy="2171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spcBef>
                <a:spcPct val="0"/>
              </a:spcBef>
              <a:spcAft>
                <a:spcPct val="0"/>
              </a:spcAft>
              <a:defRPr/>
            </a:pPr>
            <a:r>
              <a:rPr lang="en-US" sz="1600" b="1" dirty="0">
                <a:solidFill>
                  <a:schemeClr val="bg1"/>
                </a:solidFill>
                <a:latin typeface="Hind Vadodara" panose="020B0604020202020204" charset="0"/>
                <a:cs typeface="Hind Vadodara" panose="020B0604020202020204" charset="0"/>
              </a:rPr>
              <a:t>Non-Examples:</a:t>
            </a:r>
          </a:p>
          <a:p>
            <a:pPr marL="285750" indent="-285750" fontAlgn="base">
              <a:spcBef>
                <a:spcPct val="0"/>
              </a:spcBef>
              <a:spcAft>
                <a:spcPct val="0"/>
              </a:spcAft>
              <a:buBlip>
                <a:blip r:embed="rId3">
                  <a:extLst>
                    <a:ext uri="{96DAC541-7B7A-43D3-8B79-37D633B846F1}">
                      <asvg:svgBlip xmlns:asvg="http://schemas.microsoft.com/office/drawing/2016/SVG/main" r:embed="rId4"/>
                    </a:ext>
                  </a:extLst>
                </a:blip>
              </a:buBlip>
              <a:defRPr/>
            </a:pPr>
            <a:r>
              <a:rPr lang="en-US" sz="1600" dirty="0">
                <a:solidFill>
                  <a:schemeClr val="bg1"/>
                </a:solidFill>
                <a:latin typeface="Hind Vadodara" panose="020B0604020202020204" charset="0"/>
                <a:cs typeface="Hind Vadodara" panose="020B0604020202020204" charset="0"/>
              </a:rPr>
              <a:t>Data delivered in punitive evaluative fashion</a:t>
            </a:r>
          </a:p>
          <a:p>
            <a:pPr marL="285750" indent="-285750" fontAlgn="base">
              <a:spcBef>
                <a:spcPct val="0"/>
              </a:spcBef>
              <a:spcAft>
                <a:spcPct val="0"/>
              </a:spcAft>
              <a:buBlip>
                <a:blip r:embed="rId3">
                  <a:extLst>
                    <a:ext uri="{96DAC541-7B7A-43D3-8B79-37D633B846F1}">
                      <asvg:svgBlip xmlns:asvg="http://schemas.microsoft.com/office/drawing/2016/SVG/main" r:embed="rId4"/>
                    </a:ext>
                  </a:extLst>
                </a:blip>
              </a:buBlip>
              <a:defRPr/>
            </a:pPr>
            <a:r>
              <a:rPr lang="en-US" sz="1600" dirty="0">
                <a:solidFill>
                  <a:schemeClr val="bg1"/>
                </a:solidFill>
                <a:latin typeface="Hind Vadodara" panose="020B0604020202020204" charset="0"/>
                <a:cs typeface="Hind Vadodara" panose="020B0604020202020204" charset="0"/>
              </a:rPr>
              <a:t>Feedback delayed or not data-based</a:t>
            </a:r>
          </a:p>
        </p:txBody>
      </p:sp>
      <p:sp>
        <p:nvSpPr>
          <p:cNvPr id="13" name="Title 12">
            <a:extLst>
              <a:ext uri="{FF2B5EF4-FFF2-40B4-BE49-F238E27FC236}">
                <a16:creationId xmlns:a16="http://schemas.microsoft.com/office/drawing/2014/main" id="{0F769132-53EC-4E83-8347-672F2E0C3C1B}"/>
              </a:ext>
            </a:extLst>
          </p:cNvPr>
          <p:cNvSpPr>
            <a:spLocks noGrp="1"/>
          </p:cNvSpPr>
          <p:nvPr>
            <p:ph type="title"/>
          </p:nvPr>
        </p:nvSpPr>
        <p:spPr>
          <a:xfrm>
            <a:off x="269769" y="318699"/>
            <a:ext cx="8220951" cy="634200"/>
          </a:xfrm>
        </p:spPr>
        <p:txBody>
          <a:bodyPr/>
          <a:lstStyle/>
          <a:p>
            <a:pPr algn="l"/>
            <a:r>
              <a:rPr kumimoji="0" lang="en-US" sz="2800" b="0" i="0" u="none" strike="noStrike" kern="0" cap="none" spc="0" normalizeH="0" baseline="0" noProof="0" dirty="0">
                <a:ln>
                  <a:noFill/>
                </a:ln>
                <a:solidFill>
                  <a:srgbClr val="FFFFFF"/>
                </a:solidFill>
                <a:effectLst/>
                <a:uLnTx/>
                <a:uFillTx/>
                <a:latin typeface="Poppins SemiBold"/>
                <a:cs typeface="Poppins SemiBold"/>
                <a:sym typeface="Poppins SemiBold"/>
              </a:rPr>
              <a:t>DO STAFF KNOW WHAT &amp; HOW TO IMPLEMENT?</a:t>
            </a:r>
            <a:endParaRPr lang="en-US" dirty="0"/>
          </a:p>
        </p:txBody>
      </p:sp>
      <p:sp>
        <p:nvSpPr>
          <p:cNvPr id="14" name="Rectangle: Rounded Corners 13">
            <a:extLst>
              <a:ext uri="{FF2B5EF4-FFF2-40B4-BE49-F238E27FC236}">
                <a16:creationId xmlns:a16="http://schemas.microsoft.com/office/drawing/2014/main" id="{DA001BC0-CB4B-4ADF-A8C6-2A06AE7473C8}"/>
              </a:ext>
            </a:extLst>
          </p:cNvPr>
          <p:cNvSpPr/>
          <p:nvPr/>
        </p:nvSpPr>
        <p:spPr>
          <a:xfrm>
            <a:off x="3335655" y="1128804"/>
            <a:ext cx="2472689" cy="126172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00113" fontAlgn="base">
              <a:lnSpc>
                <a:spcPct val="90000"/>
              </a:lnSpc>
              <a:spcBef>
                <a:spcPct val="0"/>
              </a:spcBef>
              <a:spcAft>
                <a:spcPct val="35000"/>
              </a:spcAft>
              <a:defRPr/>
            </a:pPr>
            <a:r>
              <a:rPr lang="en-US" sz="1500" b="1" dirty="0">
                <a:solidFill>
                  <a:srgbClr val="000000"/>
                </a:solidFill>
                <a:latin typeface="Hind Vadodara" panose="020B0604020202020204" charset="0"/>
                <a:cs typeface="Hind Vadodara" panose="020B0604020202020204" charset="0"/>
              </a:rPr>
              <a:t>Coaching</a:t>
            </a:r>
            <a:r>
              <a:rPr lang="en-US" sz="1500" dirty="0">
                <a:solidFill>
                  <a:srgbClr val="000000"/>
                </a:solidFill>
                <a:latin typeface="Hind Vadodara" panose="020B0604020202020204" charset="0"/>
                <a:cs typeface="Hind Vadodara" panose="020B0604020202020204" charset="0"/>
              </a:rPr>
              <a:t> and/or regularly available </a:t>
            </a:r>
            <a:r>
              <a:rPr lang="en-US" sz="1500" b="1" dirty="0">
                <a:solidFill>
                  <a:srgbClr val="000000"/>
                </a:solidFill>
                <a:latin typeface="Hind Vadodara" panose="020B0604020202020204" charset="0"/>
                <a:cs typeface="Hind Vadodara" panose="020B0604020202020204" charset="0"/>
              </a:rPr>
              <a:t>performance feedback </a:t>
            </a:r>
            <a:r>
              <a:rPr lang="en-US" sz="1500" dirty="0">
                <a:solidFill>
                  <a:srgbClr val="000000"/>
                </a:solidFill>
                <a:latin typeface="Hind Vadodara" panose="020B0604020202020204" charset="0"/>
                <a:cs typeface="Hind Vadodara" panose="020B0604020202020204" charset="0"/>
              </a:rPr>
              <a:t>on the use of PCBS practices?</a:t>
            </a:r>
          </a:p>
        </p:txBody>
      </p:sp>
      <p:pic>
        <p:nvPicPr>
          <p:cNvPr id="5" name="Graphic 4" descr="Add">
            <a:extLst>
              <a:ext uri="{FF2B5EF4-FFF2-40B4-BE49-F238E27FC236}">
                <a16:creationId xmlns:a16="http://schemas.microsoft.com/office/drawing/2014/main" id="{CAED8046-FA87-4657-8EED-4C846A6198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0323" y="1492524"/>
            <a:ext cx="634201" cy="634201"/>
          </a:xfrm>
          <a:prstGeom prst="rect">
            <a:avLst/>
          </a:prstGeom>
        </p:spPr>
      </p:pic>
    </p:spTree>
    <p:extLst>
      <p:ext uri="{BB962C8B-B14F-4D97-AF65-F5344CB8AC3E}">
        <p14:creationId xmlns:p14="http://schemas.microsoft.com/office/powerpoint/2010/main" val="4811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lide(fromLeft)">
                                      <p:cBhvr>
                                        <p:cTn id="11" dur="500"/>
                                        <p:tgtEl>
                                          <p:spTgt spid="25"/>
                                        </p:tgtEl>
                                      </p:cBhvr>
                                    </p:animEffect>
                                  </p:childTnLst>
                                </p:cTn>
                              </p:par>
                            </p:childTnLst>
                          </p:cTn>
                        </p:par>
                        <p:par>
                          <p:cTn id="12" fill="hold">
                            <p:stCondLst>
                              <p:cond delay="1500"/>
                            </p:stCondLst>
                            <p:childTnLst>
                              <p:par>
                                <p:cTn id="13" presetID="1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slide(fromLef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E307A20-7AE9-4684-A985-F243F7D5BE64}"/>
              </a:ext>
            </a:extLst>
          </p:cNvPr>
          <p:cNvSpPr/>
          <p:nvPr/>
        </p:nvSpPr>
        <p:spPr>
          <a:xfrm>
            <a:off x="2810982" y="0"/>
            <a:ext cx="5960877" cy="5143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2962495" y="360386"/>
            <a:ext cx="5657850" cy="7833946"/>
          </a:xfrm>
          <a:prstGeom prst="rect">
            <a:avLst/>
          </a:prstGeom>
        </p:spPr>
      </p:pic>
      <p:sp>
        <p:nvSpPr>
          <p:cNvPr id="2" name="Title 1">
            <a:extLst>
              <a:ext uri="{FF2B5EF4-FFF2-40B4-BE49-F238E27FC236}">
                <a16:creationId xmlns:a16="http://schemas.microsoft.com/office/drawing/2014/main" id="{8F5A0565-EA01-44E2-9BEA-4E37DEF81C0B}"/>
              </a:ext>
            </a:extLst>
          </p:cNvPr>
          <p:cNvSpPr>
            <a:spLocks noGrp="1"/>
          </p:cNvSpPr>
          <p:nvPr>
            <p:ph type="ctrTitle"/>
          </p:nvPr>
        </p:nvSpPr>
        <p:spPr/>
        <p:txBody>
          <a:bodyPr/>
          <a:lstStyle/>
          <a:p>
            <a:r>
              <a:rPr lang="en-US" sz="2400" dirty="0"/>
              <a:t>SEE SYSTEMS </a:t>
            </a:r>
            <a:br>
              <a:rPr lang="en-US" sz="2400" dirty="0"/>
            </a:br>
            <a:r>
              <a:rPr lang="en-US" sz="2400" dirty="0"/>
              <a:t>BRIEF</a:t>
            </a:r>
          </a:p>
        </p:txBody>
      </p:sp>
    </p:spTree>
    <p:extLst>
      <p:ext uri="{BB962C8B-B14F-4D97-AF65-F5344CB8AC3E}">
        <p14:creationId xmlns:p14="http://schemas.microsoft.com/office/powerpoint/2010/main" val="2331729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7CA815C9-1E06-453D-A1D5-4AC587F82319}"/>
              </a:ext>
            </a:extLst>
          </p:cNvPr>
          <p:cNvGraphicFramePr/>
          <p:nvPr>
            <p:extLst>
              <p:ext uri="{D42A27DB-BD31-4B8C-83A1-F6EECF244321}">
                <p14:modId xmlns:p14="http://schemas.microsoft.com/office/powerpoint/2010/main" val="466228122"/>
              </p:ext>
            </p:extLst>
          </p:nvPr>
        </p:nvGraphicFramePr>
        <p:xfrm>
          <a:off x="2680614" y="95289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2">
            <a:extLst>
              <a:ext uri="{FF2B5EF4-FFF2-40B4-BE49-F238E27FC236}">
                <a16:creationId xmlns:a16="http://schemas.microsoft.com/office/drawing/2014/main" id="{971A81AE-A5D1-114A-B550-EFCDE5C76B89}"/>
              </a:ext>
            </a:extLst>
          </p:cNvPr>
          <p:cNvSpPr>
            <a:spLocks noGrp="1"/>
          </p:cNvSpPr>
          <p:nvPr>
            <p:ph type="title"/>
          </p:nvPr>
        </p:nvSpPr>
        <p:spPr>
          <a:xfrm>
            <a:off x="252248" y="224473"/>
            <a:ext cx="8450318" cy="634200"/>
          </a:xfrm>
        </p:spPr>
        <p:txBody>
          <a:bodyPr/>
          <a:lstStyle/>
          <a:p>
            <a:r>
              <a:rPr lang="en-US" dirty="0"/>
              <a:t>CLASSROOM PBIS: Self-Assess</a:t>
            </a:r>
          </a:p>
        </p:txBody>
      </p:sp>
      <p:sp>
        <p:nvSpPr>
          <p:cNvPr id="4" name="Rounded Rectangular Callout 3">
            <a:extLst>
              <a:ext uri="{FF2B5EF4-FFF2-40B4-BE49-F238E27FC236}">
                <a16:creationId xmlns:a16="http://schemas.microsoft.com/office/drawing/2014/main" id="{8462BE3A-4CF9-5C46-B928-F227E1718613}"/>
              </a:ext>
            </a:extLst>
          </p:cNvPr>
          <p:cNvSpPr/>
          <p:nvPr/>
        </p:nvSpPr>
        <p:spPr>
          <a:xfrm>
            <a:off x="269769" y="1568011"/>
            <a:ext cx="2242203" cy="246514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Poll: </a:t>
            </a:r>
          </a:p>
          <a:p>
            <a:r>
              <a:rPr lang="en-US" dirty="0"/>
              <a:t>Where do you rate your school’s systems to support staff implementation of CPBIS?</a:t>
            </a:r>
          </a:p>
          <a:p>
            <a:pPr marL="285750" indent="-285750">
              <a:buFontTx/>
              <a:buChar char="-"/>
            </a:pPr>
            <a:r>
              <a:rPr lang="en-US" dirty="0"/>
              <a:t>Not in place</a:t>
            </a:r>
          </a:p>
          <a:p>
            <a:pPr marL="285750" indent="-285750">
              <a:buFontTx/>
              <a:buChar char="-"/>
            </a:pPr>
            <a:r>
              <a:rPr lang="en-US" dirty="0"/>
              <a:t>Partially in place</a:t>
            </a:r>
          </a:p>
          <a:p>
            <a:pPr marL="285750" indent="-285750">
              <a:buFontTx/>
              <a:buChar char="-"/>
            </a:pPr>
            <a:r>
              <a:rPr lang="en-US" dirty="0"/>
              <a:t>Mostly in place</a:t>
            </a:r>
          </a:p>
          <a:p>
            <a:pPr marL="285750" indent="-285750">
              <a:buFontTx/>
              <a:buChar char="-"/>
            </a:pPr>
            <a:r>
              <a:rPr lang="en-US" dirty="0"/>
              <a:t>Fully in place</a:t>
            </a:r>
          </a:p>
        </p:txBody>
      </p:sp>
      <p:sp>
        <p:nvSpPr>
          <p:cNvPr id="5" name="Google Shape;662;p43">
            <a:extLst>
              <a:ext uri="{FF2B5EF4-FFF2-40B4-BE49-F238E27FC236}">
                <a16:creationId xmlns:a16="http://schemas.microsoft.com/office/drawing/2014/main" id="{197C5C7B-13B4-F449-BBCD-C8A6AF93070E}"/>
              </a:ext>
            </a:extLst>
          </p:cNvPr>
          <p:cNvSpPr/>
          <p:nvPr/>
        </p:nvSpPr>
        <p:spPr>
          <a:xfrm>
            <a:off x="7833886" y="858673"/>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 name="Google Shape;8607;p69">
            <a:extLst>
              <a:ext uri="{FF2B5EF4-FFF2-40B4-BE49-F238E27FC236}">
                <a16:creationId xmlns:a16="http://schemas.microsoft.com/office/drawing/2014/main" id="{93AF48A2-B896-9349-A165-E92F3A4E754D}"/>
              </a:ext>
            </a:extLst>
          </p:cNvPr>
          <p:cNvGrpSpPr/>
          <p:nvPr/>
        </p:nvGrpSpPr>
        <p:grpSpPr>
          <a:xfrm>
            <a:off x="7964377" y="1130304"/>
            <a:ext cx="550930" cy="427787"/>
            <a:chOff x="2617693" y="3817325"/>
            <a:chExt cx="420475" cy="326491"/>
          </a:xfrm>
        </p:grpSpPr>
        <p:sp>
          <p:nvSpPr>
            <p:cNvPr id="8" name="Google Shape;8608;p69">
              <a:extLst>
                <a:ext uri="{FF2B5EF4-FFF2-40B4-BE49-F238E27FC236}">
                  <a16:creationId xmlns:a16="http://schemas.microsoft.com/office/drawing/2014/main" id="{F50EBAD7-C770-5A4F-9D70-7D64F4E40BEA}"/>
                </a:ext>
              </a:extLst>
            </p:cNvPr>
            <p:cNvSpPr/>
            <p:nvPr/>
          </p:nvSpPr>
          <p:spPr>
            <a:xfrm>
              <a:off x="2688542" y="3845712"/>
              <a:ext cx="337047" cy="217170"/>
            </a:xfrm>
            <a:custGeom>
              <a:avLst/>
              <a:gdLst/>
              <a:ahLst/>
              <a:cxnLst/>
              <a:rect l="l" t="t" r="r" b="b"/>
              <a:pathLst>
                <a:path w="12835" h="8270" extrusionOk="0">
                  <a:moveTo>
                    <a:pt x="12835" y="1"/>
                  </a:moveTo>
                  <a:lnTo>
                    <a:pt x="1" y="10"/>
                  </a:lnTo>
                  <a:lnTo>
                    <a:pt x="1" y="5284"/>
                  </a:lnTo>
                  <a:lnTo>
                    <a:pt x="900" y="5284"/>
                  </a:lnTo>
                  <a:lnTo>
                    <a:pt x="900" y="5867"/>
                  </a:lnTo>
                  <a:lnTo>
                    <a:pt x="1140" y="5944"/>
                  </a:lnTo>
                  <a:cubicBezTo>
                    <a:pt x="1274" y="5982"/>
                    <a:pt x="1417" y="6040"/>
                    <a:pt x="1542" y="6116"/>
                  </a:cubicBezTo>
                  <a:lnTo>
                    <a:pt x="1771" y="6231"/>
                  </a:lnTo>
                  <a:lnTo>
                    <a:pt x="2183" y="5819"/>
                  </a:lnTo>
                  <a:lnTo>
                    <a:pt x="2843" y="6480"/>
                  </a:lnTo>
                  <a:lnTo>
                    <a:pt x="2432" y="6891"/>
                  </a:lnTo>
                  <a:lnTo>
                    <a:pt x="2547" y="7121"/>
                  </a:lnTo>
                  <a:cubicBezTo>
                    <a:pt x="2623" y="7245"/>
                    <a:pt x="2681" y="7379"/>
                    <a:pt x="2719" y="7523"/>
                  </a:cubicBezTo>
                  <a:lnTo>
                    <a:pt x="2795" y="7762"/>
                  </a:lnTo>
                  <a:lnTo>
                    <a:pt x="3379" y="7762"/>
                  </a:lnTo>
                  <a:lnTo>
                    <a:pt x="3379" y="8269"/>
                  </a:lnTo>
                  <a:lnTo>
                    <a:pt x="12835" y="8269"/>
                  </a:lnTo>
                  <a:lnTo>
                    <a:pt x="12835" y="1"/>
                  </a:lnTo>
                  <a:close/>
                </a:path>
              </a:pathLst>
            </a:custGeom>
            <a:solidFill>
              <a:srgbClr val="D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09;p69">
              <a:extLst>
                <a:ext uri="{FF2B5EF4-FFF2-40B4-BE49-F238E27FC236}">
                  <a16:creationId xmlns:a16="http://schemas.microsoft.com/office/drawing/2014/main" id="{C5BFFD3B-72F3-4D4E-AD56-02BB6C1DB104}"/>
                </a:ext>
              </a:extLst>
            </p:cNvPr>
            <p:cNvSpPr/>
            <p:nvPr/>
          </p:nvSpPr>
          <p:spPr>
            <a:xfrm>
              <a:off x="2734786" y="4063119"/>
              <a:ext cx="57089" cy="27153"/>
            </a:xfrm>
            <a:custGeom>
              <a:avLst/>
              <a:gdLst/>
              <a:ahLst/>
              <a:cxnLst/>
              <a:rect l="l" t="t" r="r" b="b"/>
              <a:pathLst>
                <a:path w="2174" h="1034" extrusionOk="0">
                  <a:moveTo>
                    <a:pt x="1235" y="0"/>
                  </a:moveTo>
                  <a:lnTo>
                    <a:pt x="1235" y="38"/>
                  </a:lnTo>
                  <a:lnTo>
                    <a:pt x="479" y="38"/>
                  </a:lnTo>
                  <a:lnTo>
                    <a:pt x="479" y="48"/>
                  </a:lnTo>
                  <a:cubicBezTo>
                    <a:pt x="460" y="431"/>
                    <a:pt x="288" y="775"/>
                    <a:pt x="1" y="1034"/>
                  </a:cubicBezTo>
                  <a:lnTo>
                    <a:pt x="1379" y="1034"/>
                  </a:lnTo>
                  <a:cubicBezTo>
                    <a:pt x="1446" y="890"/>
                    <a:pt x="1494" y="747"/>
                    <a:pt x="1532" y="593"/>
                  </a:cubicBezTo>
                  <a:lnTo>
                    <a:pt x="2173" y="593"/>
                  </a:lnTo>
                  <a:lnTo>
                    <a:pt x="2173" y="0"/>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0;p69">
              <a:extLst>
                <a:ext uri="{FF2B5EF4-FFF2-40B4-BE49-F238E27FC236}">
                  <a16:creationId xmlns:a16="http://schemas.microsoft.com/office/drawing/2014/main" id="{A02CAB02-C101-A14C-B827-8588A3BE7FE3}"/>
                </a:ext>
              </a:extLst>
            </p:cNvPr>
            <p:cNvSpPr/>
            <p:nvPr/>
          </p:nvSpPr>
          <p:spPr>
            <a:xfrm>
              <a:off x="2747864" y="3991981"/>
              <a:ext cx="44012" cy="70902"/>
            </a:xfrm>
            <a:custGeom>
              <a:avLst/>
              <a:gdLst/>
              <a:ahLst/>
              <a:cxnLst/>
              <a:rect l="l" t="t" r="r" b="b"/>
              <a:pathLst>
                <a:path w="1676" h="2700" extrusionOk="0">
                  <a:moveTo>
                    <a:pt x="307" y="1"/>
                  </a:moveTo>
                  <a:lnTo>
                    <a:pt x="0" y="307"/>
                  </a:lnTo>
                  <a:lnTo>
                    <a:pt x="594" y="910"/>
                  </a:lnTo>
                  <a:lnTo>
                    <a:pt x="182" y="1321"/>
                  </a:lnTo>
                  <a:lnTo>
                    <a:pt x="297" y="1551"/>
                  </a:lnTo>
                  <a:cubicBezTo>
                    <a:pt x="364" y="1675"/>
                    <a:pt x="422" y="1819"/>
                    <a:pt x="469" y="1963"/>
                  </a:cubicBezTo>
                  <a:lnTo>
                    <a:pt x="546" y="2202"/>
                  </a:lnTo>
                  <a:lnTo>
                    <a:pt x="1130" y="2202"/>
                  </a:lnTo>
                  <a:lnTo>
                    <a:pt x="1130" y="2699"/>
                  </a:lnTo>
                  <a:lnTo>
                    <a:pt x="1675" y="2699"/>
                  </a:lnTo>
                  <a:lnTo>
                    <a:pt x="1675" y="2030"/>
                  </a:lnTo>
                  <a:lnTo>
                    <a:pt x="1034" y="2030"/>
                  </a:lnTo>
                  <a:cubicBezTo>
                    <a:pt x="977" y="1790"/>
                    <a:pt x="881" y="1561"/>
                    <a:pt x="757" y="1360"/>
                  </a:cubicBezTo>
                  <a:lnTo>
                    <a:pt x="1206" y="910"/>
                  </a:lnTo>
                  <a:lnTo>
                    <a:pt x="307" y="1"/>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11;p69">
              <a:extLst>
                <a:ext uri="{FF2B5EF4-FFF2-40B4-BE49-F238E27FC236}">
                  <a16:creationId xmlns:a16="http://schemas.microsoft.com/office/drawing/2014/main" id="{72AE1EBB-D702-B341-9D20-5C3821C47728}"/>
                </a:ext>
              </a:extLst>
            </p:cNvPr>
            <p:cNvSpPr/>
            <p:nvPr/>
          </p:nvSpPr>
          <p:spPr>
            <a:xfrm>
              <a:off x="2692823" y="3979927"/>
              <a:ext cx="49027" cy="29411"/>
            </a:xfrm>
            <a:custGeom>
              <a:avLst/>
              <a:gdLst/>
              <a:ahLst/>
              <a:cxnLst/>
              <a:rect l="l" t="t" r="r" b="b"/>
              <a:pathLst>
                <a:path w="1867" h="1120" extrusionOk="0">
                  <a:moveTo>
                    <a:pt x="1" y="0"/>
                  </a:moveTo>
                  <a:lnTo>
                    <a:pt x="1" y="163"/>
                  </a:lnTo>
                  <a:lnTo>
                    <a:pt x="737" y="163"/>
                  </a:lnTo>
                  <a:lnTo>
                    <a:pt x="737" y="756"/>
                  </a:lnTo>
                  <a:lnTo>
                    <a:pt x="977" y="833"/>
                  </a:lnTo>
                  <a:cubicBezTo>
                    <a:pt x="1111" y="871"/>
                    <a:pt x="1254" y="929"/>
                    <a:pt x="1379" y="996"/>
                  </a:cubicBezTo>
                  <a:lnTo>
                    <a:pt x="1608" y="1120"/>
                  </a:lnTo>
                  <a:lnTo>
                    <a:pt x="1867" y="862"/>
                  </a:lnTo>
                  <a:cubicBezTo>
                    <a:pt x="1675" y="766"/>
                    <a:pt x="1484" y="689"/>
                    <a:pt x="1283" y="632"/>
                  </a:cubicBezTo>
                  <a:lnTo>
                    <a:pt x="1283"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12;p69">
              <a:extLst>
                <a:ext uri="{FF2B5EF4-FFF2-40B4-BE49-F238E27FC236}">
                  <a16:creationId xmlns:a16="http://schemas.microsoft.com/office/drawing/2014/main" id="{BCACC62B-BBE8-A947-BE9A-400F665BDC2C}"/>
                </a:ext>
              </a:extLst>
            </p:cNvPr>
            <p:cNvSpPr/>
            <p:nvPr/>
          </p:nvSpPr>
          <p:spPr>
            <a:xfrm>
              <a:off x="2688542" y="3845975"/>
              <a:ext cx="11344" cy="133979"/>
            </a:xfrm>
            <a:custGeom>
              <a:avLst/>
              <a:gdLst/>
              <a:ahLst/>
              <a:cxnLst/>
              <a:rect l="l" t="t" r="r" b="b"/>
              <a:pathLst>
                <a:path w="432" h="5102" extrusionOk="0">
                  <a:moveTo>
                    <a:pt x="1" y="0"/>
                  </a:moveTo>
                  <a:lnTo>
                    <a:pt x="1" y="5101"/>
                  </a:lnTo>
                  <a:lnTo>
                    <a:pt x="432" y="5101"/>
                  </a:lnTo>
                  <a:lnTo>
                    <a:pt x="432"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13;p69">
              <a:extLst>
                <a:ext uri="{FF2B5EF4-FFF2-40B4-BE49-F238E27FC236}">
                  <a16:creationId xmlns:a16="http://schemas.microsoft.com/office/drawing/2014/main" id="{7174C304-F122-C944-84CF-10DBA8EAA074}"/>
                </a:ext>
              </a:extLst>
            </p:cNvPr>
            <p:cNvSpPr/>
            <p:nvPr/>
          </p:nvSpPr>
          <p:spPr>
            <a:xfrm>
              <a:off x="2688542" y="3844977"/>
              <a:ext cx="337047" cy="11082"/>
            </a:xfrm>
            <a:custGeom>
              <a:avLst/>
              <a:gdLst/>
              <a:ahLst/>
              <a:cxnLst/>
              <a:rect l="l" t="t" r="r" b="b"/>
              <a:pathLst>
                <a:path w="12835" h="422" extrusionOk="0">
                  <a:moveTo>
                    <a:pt x="1" y="0"/>
                  </a:moveTo>
                  <a:lnTo>
                    <a:pt x="1" y="421"/>
                  </a:lnTo>
                  <a:lnTo>
                    <a:pt x="12835" y="421"/>
                  </a:lnTo>
                  <a:lnTo>
                    <a:pt x="12835"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14;p69">
              <a:extLst>
                <a:ext uri="{FF2B5EF4-FFF2-40B4-BE49-F238E27FC236}">
                  <a16:creationId xmlns:a16="http://schemas.microsoft.com/office/drawing/2014/main" id="{DF9F86BD-53BB-3845-B09E-A70E1600479F}"/>
                </a:ext>
              </a:extLst>
            </p:cNvPr>
            <p:cNvSpPr/>
            <p:nvPr/>
          </p:nvSpPr>
          <p:spPr>
            <a:xfrm>
              <a:off x="2723232" y="4061596"/>
              <a:ext cx="314936" cy="29936"/>
            </a:xfrm>
            <a:custGeom>
              <a:avLst/>
              <a:gdLst/>
              <a:ahLst/>
              <a:cxnLst/>
              <a:rect l="l" t="t" r="r" b="b"/>
              <a:pathLst>
                <a:path w="11993" h="1140" extrusionOk="0">
                  <a:moveTo>
                    <a:pt x="1675" y="1"/>
                  </a:moveTo>
                  <a:cubicBezTo>
                    <a:pt x="1647" y="1"/>
                    <a:pt x="1628" y="20"/>
                    <a:pt x="1628" y="39"/>
                  </a:cubicBezTo>
                  <a:lnTo>
                    <a:pt x="546" y="39"/>
                  </a:lnTo>
                  <a:cubicBezTo>
                    <a:pt x="517" y="39"/>
                    <a:pt x="498" y="68"/>
                    <a:pt x="498" y="96"/>
                  </a:cubicBezTo>
                  <a:lnTo>
                    <a:pt x="498" y="163"/>
                  </a:lnTo>
                  <a:lnTo>
                    <a:pt x="498" y="202"/>
                  </a:lnTo>
                  <a:lnTo>
                    <a:pt x="498" y="221"/>
                  </a:lnTo>
                  <a:lnTo>
                    <a:pt x="498" y="240"/>
                  </a:lnTo>
                  <a:cubicBezTo>
                    <a:pt x="460" y="565"/>
                    <a:pt x="297" y="852"/>
                    <a:pt x="39" y="1044"/>
                  </a:cubicBezTo>
                  <a:cubicBezTo>
                    <a:pt x="1" y="1072"/>
                    <a:pt x="20" y="1139"/>
                    <a:pt x="68" y="1139"/>
                  </a:cubicBezTo>
                  <a:lnTo>
                    <a:pt x="11935" y="1139"/>
                  </a:lnTo>
                  <a:cubicBezTo>
                    <a:pt x="11963" y="1139"/>
                    <a:pt x="11992" y="1111"/>
                    <a:pt x="11992" y="1082"/>
                  </a:cubicBezTo>
                  <a:lnTo>
                    <a:pt x="11992" y="48"/>
                  </a:lnTo>
                  <a:cubicBezTo>
                    <a:pt x="11983" y="20"/>
                    <a:pt x="11963" y="1"/>
                    <a:pt x="11935"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15;p69">
              <a:extLst>
                <a:ext uri="{FF2B5EF4-FFF2-40B4-BE49-F238E27FC236}">
                  <a16:creationId xmlns:a16="http://schemas.microsoft.com/office/drawing/2014/main" id="{D154CAD8-510C-B443-B5D2-B04F6CD810D3}"/>
                </a:ext>
              </a:extLst>
            </p:cNvPr>
            <p:cNvSpPr/>
            <p:nvPr/>
          </p:nvSpPr>
          <p:spPr>
            <a:xfrm>
              <a:off x="2676226" y="3817325"/>
              <a:ext cx="361679" cy="29936"/>
            </a:xfrm>
            <a:custGeom>
              <a:avLst/>
              <a:gdLst/>
              <a:ahLst/>
              <a:cxnLst/>
              <a:rect l="l" t="t" r="r" b="b"/>
              <a:pathLst>
                <a:path w="13773" h="1140" extrusionOk="0">
                  <a:moveTo>
                    <a:pt x="49" y="0"/>
                  </a:moveTo>
                  <a:cubicBezTo>
                    <a:pt x="20" y="0"/>
                    <a:pt x="1" y="19"/>
                    <a:pt x="1" y="48"/>
                  </a:cubicBezTo>
                  <a:lnTo>
                    <a:pt x="1" y="1082"/>
                  </a:lnTo>
                  <a:cubicBezTo>
                    <a:pt x="1" y="1110"/>
                    <a:pt x="20" y="1139"/>
                    <a:pt x="49" y="1139"/>
                  </a:cubicBezTo>
                  <a:lnTo>
                    <a:pt x="13725" y="1139"/>
                  </a:lnTo>
                  <a:cubicBezTo>
                    <a:pt x="13753" y="1139"/>
                    <a:pt x="13773" y="1110"/>
                    <a:pt x="13773" y="1082"/>
                  </a:cubicBezTo>
                  <a:lnTo>
                    <a:pt x="13773" y="48"/>
                  </a:lnTo>
                  <a:cubicBezTo>
                    <a:pt x="13773" y="19"/>
                    <a:pt x="13753" y="0"/>
                    <a:pt x="13725"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16;p69">
              <a:extLst>
                <a:ext uri="{FF2B5EF4-FFF2-40B4-BE49-F238E27FC236}">
                  <a16:creationId xmlns:a16="http://schemas.microsoft.com/office/drawing/2014/main" id="{9D448C27-C1D4-B149-9FBB-275EEDA02CD4}"/>
                </a:ext>
              </a:extLst>
            </p:cNvPr>
            <p:cNvSpPr/>
            <p:nvPr/>
          </p:nvSpPr>
          <p:spPr>
            <a:xfrm>
              <a:off x="2812463" y="3959051"/>
              <a:ext cx="28413" cy="66123"/>
            </a:xfrm>
            <a:custGeom>
              <a:avLst/>
              <a:gdLst/>
              <a:ahLst/>
              <a:cxnLst/>
              <a:rect l="l" t="t" r="r" b="b"/>
              <a:pathLst>
                <a:path w="1082" h="2518" extrusionOk="0">
                  <a:moveTo>
                    <a:pt x="0" y="1"/>
                  </a:moveTo>
                  <a:lnTo>
                    <a:pt x="0" y="2518"/>
                  </a:lnTo>
                  <a:lnTo>
                    <a:pt x="1081" y="2518"/>
                  </a:lnTo>
                  <a:lnTo>
                    <a:pt x="1081"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17;p69">
              <a:extLst>
                <a:ext uri="{FF2B5EF4-FFF2-40B4-BE49-F238E27FC236}">
                  <a16:creationId xmlns:a16="http://schemas.microsoft.com/office/drawing/2014/main" id="{B7A23A74-761B-4047-887B-00763D494DFE}"/>
                </a:ext>
              </a:extLst>
            </p:cNvPr>
            <p:cNvSpPr/>
            <p:nvPr/>
          </p:nvSpPr>
          <p:spPr>
            <a:xfrm>
              <a:off x="2860966" y="3930664"/>
              <a:ext cx="28413" cy="94510"/>
            </a:xfrm>
            <a:custGeom>
              <a:avLst/>
              <a:gdLst/>
              <a:ahLst/>
              <a:cxnLst/>
              <a:rect l="l" t="t" r="r" b="b"/>
              <a:pathLst>
                <a:path w="1082" h="3599" extrusionOk="0">
                  <a:moveTo>
                    <a:pt x="0" y="0"/>
                  </a:moveTo>
                  <a:lnTo>
                    <a:pt x="0" y="3599"/>
                  </a:lnTo>
                  <a:lnTo>
                    <a:pt x="1082" y="3599"/>
                  </a:lnTo>
                  <a:lnTo>
                    <a:pt x="108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18;p69">
              <a:extLst>
                <a:ext uri="{FF2B5EF4-FFF2-40B4-BE49-F238E27FC236}">
                  <a16:creationId xmlns:a16="http://schemas.microsoft.com/office/drawing/2014/main" id="{380C6D5B-83AB-5349-83D1-5D0F873E1FE8}"/>
                </a:ext>
              </a:extLst>
            </p:cNvPr>
            <p:cNvSpPr/>
            <p:nvPr/>
          </p:nvSpPr>
          <p:spPr>
            <a:xfrm>
              <a:off x="2908207" y="3947759"/>
              <a:ext cx="28413" cy="77414"/>
            </a:xfrm>
            <a:custGeom>
              <a:avLst/>
              <a:gdLst/>
              <a:ahLst/>
              <a:cxnLst/>
              <a:rect l="l" t="t" r="r" b="b"/>
              <a:pathLst>
                <a:path w="1082" h="2948" extrusionOk="0">
                  <a:moveTo>
                    <a:pt x="0" y="0"/>
                  </a:moveTo>
                  <a:lnTo>
                    <a:pt x="0" y="2948"/>
                  </a:lnTo>
                  <a:lnTo>
                    <a:pt x="1082" y="2948"/>
                  </a:lnTo>
                  <a:lnTo>
                    <a:pt x="108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19;p69">
              <a:extLst>
                <a:ext uri="{FF2B5EF4-FFF2-40B4-BE49-F238E27FC236}">
                  <a16:creationId xmlns:a16="http://schemas.microsoft.com/office/drawing/2014/main" id="{8F013014-6674-6840-95B7-5DF21B65B181}"/>
                </a:ext>
              </a:extLst>
            </p:cNvPr>
            <p:cNvSpPr/>
            <p:nvPr/>
          </p:nvSpPr>
          <p:spPr>
            <a:xfrm>
              <a:off x="2716693" y="3882161"/>
              <a:ext cx="54069" cy="13603"/>
            </a:xfrm>
            <a:custGeom>
              <a:avLst/>
              <a:gdLst/>
              <a:ahLst/>
              <a:cxnLst/>
              <a:rect l="l" t="t" r="r" b="b"/>
              <a:pathLst>
                <a:path w="2059" h="518" extrusionOk="0">
                  <a:moveTo>
                    <a:pt x="345" y="0"/>
                  </a:moveTo>
                  <a:cubicBezTo>
                    <a:pt x="1" y="0"/>
                    <a:pt x="1" y="517"/>
                    <a:pt x="345" y="517"/>
                  </a:cubicBezTo>
                  <a:lnTo>
                    <a:pt x="1714" y="517"/>
                  </a:lnTo>
                  <a:cubicBezTo>
                    <a:pt x="2058" y="517"/>
                    <a:pt x="2058" y="0"/>
                    <a:pt x="1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20;p69">
              <a:extLst>
                <a:ext uri="{FF2B5EF4-FFF2-40B4-BE49-F238E27FC236}">
                  <a16:creationId xmlns:a16="http://schemas.microsoft.com/office/drawing/2014/main" id="{3EB32F43-3AE3-B14A-8012-0BF10A62A521}"/>
                </a:ext>
              </a:extLst>
            </p:cNvPr>
            <p:cNvSpPr/>
            <p:nvPr/>
          </p:nvSpPr>
          <p:spPr>
            <a:xfrm>
              <a:off x="2716693" y="3904771"/>
              <a:ext cx="73659" cy="13340"/>
            </a:xfrm>
            <a:custGeom>
              <a:avLst/>
              <a:gdLst/>
              <a:ahLst/>
              <a:cxnLst/>
              <a:rect l="l" t="t" r="r" b="b"/>
              <a:pathLst>
                <a:path w="2805" h="508" extrusionOk="0">
                  <a:moveTo>
                    <a:pt x="345" y="1"/>
                  </a:moveTo>
                  <a:cubicBezTo>
                    <a:pt x="1" y="1"/>
                    <a:pt x="1" y="508"/>
                    <a:pt x="345" y="508"/>
                  </a:cubicBezTo>
                  <a:lnTo>
                    <a:pt x="2470" y="508"/>
                  </a:lnTo>
                  <a:cubicBezTo>
                    <a:pt x="2805" y="50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21;p69">
              <a:extLst>
                <a:ext uri="{FF2B5EF4-FFF2-40B4-BE49-F238E27FC236}">
                  <a16:creationId xmlns:a16="http://schemas.microsoft.com/office/drawing/2014/main" id="{81F8AF51-EEB3-2E49-A40A-E973BAC10603}"/>
                </a:ext>
              </a:extLst>
            </p:cNvPr>
            <p:cNvSpPr/>
            <p:nvPr/>
          </p:nvSpPr>
          <p:spPr>
            <a:xfrm>
              <a:off x="2716693" y="3927145"/>
              <a:ext cx="73659" cy="13603"/>
            </a:xfrm>
            <a:custGeom>
              <a:avLst/>
              <a:gdLst/>
              <a:ahLst/>
              <a:cxnLst/>
              <a:rect l="l" t="t" r="r" b="b"/>
              <a:pathLst>
                <a:path w="2805" h="518" extrusionOk="0">
                  <a:moveTo>
                    <a:pt x="345" y="1"/>
                  </a:moveTo>
                  <a:cubicBezTo>
                    <a:pt x="1" y="1"/>
                    <a:pt x="1" y="517"/>
                    <a:pt x="345" y="517"/>
                  </a:cubicBezTo>
                  <a:lnTo>
                    <a:pt x="2470" y="517"/>
                  </a:lnTo>
                  <a:cubicBezTo>
                    <a:pt x="2805" y="517"/>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22;p69">
              <a:extLst>
                <a:ext uri="{FF2B5EF4-FFF2-40B4-BE49-F238E27FC236}">
                  <a16:creationId xmlns:a16="http://schemas.microsoft.com/office/drawing/2014/main" id="{C0297788-86D8-9E40-BBA4-7A0D57E71974}"/>
                </a:ext>
              </a:extLst>
            </p:cNvPr>
            <p:cNvSpPr/>
            <p:nvPr/>
          </p:nvSpPr>
          <p:spPr>
            <a:xfrm>
              <a:off x="2716693" y="3949755"/>
              <a:ext cx="73659" cy="13603"/>
            </a:xfrm>
            <a:custGeom>
              <a:avLst/>
              <a:gdLst/>
              <a:ahLst/>
              <a:cxnLst/>
              <a:rect l="l" t="t" r="r" b="b"/>
              <a:pathLst>
                <a:path w="2805" h="518" extrusionOk="0">
                  <a:moveTo>
                    <a:pt x="345" y="1"/>
                  </a:moveTo>
                  <a:cubicBezTo>
                    <a:pt x="1" y="1"/>
                    <a:pt x="1" y="518"/>
                    <a:pt x="345" y="518"/>
                  </a:cubicBezTo>
                  <a:lnTo>
                    <a:pt x="2470" y="518"/>
                  </a:lnTo>
                  <a:cubicBezTo>
                    <a:pt x="2805" y="51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23;p69">
              <a:extLst>
                <a:ext uri="{FF2B5EF4-FFF2-40B4-BE49-F238E27FC236}">
                  <a16:creationId xmlns:a16="http://schemas.microsoft.com/office/drawing/2014/main" id="{00D16925-9AEA-984E-B028-2E2F0A720C49}"/>
                </a:ext>
              </a:extLst>
            </p:cNvPr>
            <p:cNvSpPr/>
            <p:nvPr/>
          </p:nvSpPr>
          <p:spPr>
            <a:xfrm>
              <a:off x="2617693" y="3979428"/>
              <a:ext cx="164125" cy="164388"/>
            </a:xfrm>
            <a:custGeom>
              <a:avLst/>
              <a:gdLst/>
              <a:ahLst/>
              <a:cxnLst/>
              <a:rect l="l" t="t" r="r" b="b"/>
              <a:pathLst>
                <a:path w="6250" h="6260" extrusionOk="0">
                  <a:moveTo>
                    <a:pt x="3302" y="1866"/>
                  </a:moveTo>
                  <a:lnTo>
                    <a:pt x="3331" y="1876"/>
                  </a:lnTo>
                  <a:lnTo>
                    <a:pt x="3359" y="1876"/>
                  </a:lnTo>
                  <a:lnTo>
                    <a:pt x="3388" y="1885"/>
                  </a:lnTo>
                  <a:lnTo>
                    <a:pt x="3417" y="1895"/>
                  </a:lnTo>
                  <a:lnTo>
                    <a:pt x="3445" y="1905"/>
                  </a:lnTo>
                  <a:lnTo>
                    <a:pt x="3474" y="1905"/>
                  </a:lnTo>
                  <a:lnTo>
                    <a:pt x="3503" y="1924"/>
                  </a:lnTo>
                  <a:lnTo>
                    <a:pt x="3532" y="1933"/>
                  </a:lnTo>
                  <a:lnTo>
                    <a:pt x="3560" y="1943"/>
                  </a:lnTo>
                  <a:lnTo>
                    <a:pt x="3589" y="1952"/>
                  </a:lnTo>
                  <a:lnTo>
                    <a:pt x="3618" y="1972"/>
                  </a:lnTo>
                  <a:lnTo>
                    <a:pt x="3646" y="1981"/>
                  </a:lnTo>
                  <a:lnTo>
                    <a:pt x="3675" y="1991"/>
                  </a:lnTo>
                  <a:lnTo>
                    <a:pt x="3704" y="2010"/>
                  </a:lnTo>
                  <a:lnTo>
                    <a:pt x="3732" y="2019"/>
                  </a:lnTo>
                  <a:lnTo>
                    <a:pt x="3752" y="2039"/>
                  </a:lnTo>
                  <a:lnTo>
                    <a:pt x="3780" y="2058"/>
                  </a:lnTo>
                  <a:lnTo>
                    <a:pt x="3799" y="2067"/>
                  </a:lnTo>
                  <a:lnTo>
                    <a:pt x="3819" y="2086"/>
                  </a:lnTo>
                  <a:lnTo>
                    <a:pt x="3828" y="2086"/>
                  </a:lnTo>
                  <a:lnTo>
                    <a:pt x="3847" y="2096"/>
                  </a:lnTo>
                  <a:lnTo>
                    <a:pt x="3866" y="2115"/>
                  </a:lnTo>
                  <a:lnTo>
                    <a:pt x="3876" y="2115"/>
                  </a:lnTo>
                  <a:lnTo>
                    <a:pt x="3895" y="2125"/>
                  </a:lnTo>
                  <a:lnTo>
                    <a:pt x="3924" y="2153"/>
                  </a:lnTo>
                  <a:lnTo>
                    <a:pt x="3953" y="2182"/>
                  </a:lnTo>
                  <a:lnTo>
                    <a:pt x="3981" y="2211"/>
                  </a:lnTo>
                  <a:lnTo>
                    <a:pt x="3991" y="2220"/>
                  </a:lnTo>
                  <a:lnTo>
                    <a:pt x="4000" y="2230"/>
                  </a:lnTo>
                  <a:lnTo>
                    <a:pt x="4020" y="2249"/>
                  </a:lnTo>
                  <a:lnTo>
                    <a:pt x="4039" y="2268"/>
                  </a:lnTo>
                  <a:lnTo>
                    <a:pt x="4039" y="2278"/>
                  </a:lnTo>
                  <a:lnTo>
                    <a:pt x="4058" y="2297"/>
                  </a:lnTo>
                  <a:lnTo>
                    <a:pt x="4077" y="2316"/>
                  </a:lnTo>
                  <a:lnTo>
                    <a:pt x="4077" y="2326"/>
                  </a:lnTo>
                  <a:lnTo>
                    <a:pt x="4096" y="2345"/>
                  </a:lnTo>
                  <a:lnTo>
                    <a:pt x="4115" y="2364"/>
                  </a:lnTo>
                  <a:lnTo>
                    <a:pt x="4134" y="2393"/>
                  </a:lnTo>
                  <a:lnTo>
                    <a:pt x="4144" y="2421"/>
                  </a:lnTo>
                  <a:lnTo>
                    <a:pt x="4163" y="2441"/>
                  </a:lnTo>
                  <a:lnTo>
                    <a:pt x="4182" y="2469"/>
                  </a:lnTo>
                  <a:lnTo>
                    <a:pt x="4201" y="2498"/>
                  </a:lnTo>
                  <a:lnTo>
                    <a:pt x="4211" y="2527"/>
                  </a:lnTo>
                  <a:lnTo>
                    <a:pt x="4230" y="2555"/>
                  </a:lnTo>
                  <a:lnTo>
                    <a:pt x="4240" y="2575"/>
                  </a:lnTo>
                  <a:lnTo>
                    <a:pt x="4249" y="2603"/>
                  </a:lnTo>
                  <a:lnTo>
                    <a:pt x="4268" y="2632"/>
                  </a:lnTo>
                  <a:lnTo>
                    <a:pt x="4278" y="2661"/>
                  </a:lnTo>
                  <a:lnTo>
                    <a:pt x="4288" y="2689"/>
                  </a:lnTo>
                  <a:lnTo>
                    <a:pt x="4297" y="2728"/>
                  </a:lnTo>
                  <a:lnTo>
                    <a:pt x="4307" y="2747"/>
                  </a:lnTo>
                  <a:lnTo>
                    <a:pt x="4316" y="2775"/>
                  </a:lnTo>
                  <a:lnTo>
                    <a:pt x="4316" y="2785"/>
                  </a:lnTo>
                  <a:lnTo>
                    <a:pt x="4316" y="2814"/>
                  </a:lnTo>
                  <a:lnTo>
                    <a:pt x="4326" y="2842"/>
                  </a:lnTo>
                  <a:lnTo>
                    <a:pt x="4326" y="2852"/>
                  </a:lnTo>
                  <a:lnTo>
                    <a:pt x="4326" y="2871"/>
                  </a:lnTo>
                  <a:cubicBezTo>
                    <a:pt x="4326" y="2881"/>
                    <a:pt x="4326" y="2890"/>
                    <a:pt x="4326" y="2900"/>
                  </a:cubicBezTo>
                  <a:lnTo>
                    <a:pt x="4326" y="2909"/>
                  </a:lnTo>
                  <a:lnTo>
                    <a:pt x="4326" y="2929"/>
                  </a:lnTo>
                  <a:cubicBezTo>
                    <a:pt x="4326" y="2948"/>
                    <a:pt x="4326" y="2967"/>
                    <a:pt x="4335" y="2986"/>
                  </a:cubicBezTo>
                  <a:lnTo>
                    <a:pt x="4335" y="2996"/>
                  </a:lnTo>
                  <a:lnTo>
                    <a:pt x="4335" y="3024"/>
                  </a:lnTo>
                  <a:lnTo>
                    <a:pt x="4335" y="3034"/>
                  </a:lnTo>
                  <a:cubicBezTo>
                    <a:pt x="4422" y="3072"/>
                    <a:pt x="4431" y="3101"/>
                    <a:pt x="4431" y="3130"/>
                  </a:cubicBezTo>
                  <a:lnTo>
                    <a:pt x="4422" y="3130"/>
                  </a:lnTo>
                  <a:lnTo>
                    <a:pt x="4422" y="3206"/>
                  </a:lnTo>
                  <a:lnTo>
                    <a:pt x="4422" y="3225"/>
                  </a:lnTo>
                  <a:lnTo>
                    <a:pt x="4422" y="3283"/>
                  </a:lnTo>
                  <a:lnTo>
                    <a:pt x="4422" y="3302"/>
                  </a:lnTo>
                  <a:cubicBezTo>
                    <a:pt x="4422" y="3321"/>
                    <a:pt x="4422" y="3350"/>
                    <a:pt x="4412" y="3369"/>
                  </a:cubicBezTo>
                  <a:lnTo>
                    <a:pt x="4412" y="3378"/>
                  </a:lnTo>
                  <a:cubicBezTo>
                    <a:pt x="4412" y="3407"/>
                    <a:pt x="4402" y="3426"/>
                    <a:pt x="4402" y="3455"/>
                  </a:cubicBezTo>
                  <a:lnTo>
                    <a:pt x="4402" y="3465"/>
                  </a:lnTo>
                  <a:cubicBezTo>
                    <a:pt x="4402" y="3484"/>
                    <a:pt x="4383" y="3503"/>
                    <a:pt x="4383" y="3532"/>
                  </a:cubicBezTo>
                  <a:lnTo>
                    <a:pt x="4374" y="3551"/>
                  </a:lnTo>
                  <a:cubicBezTo>
                    <a:pt x="4364" y="3570"/>
                    <a:pt x="4364" y="3589"/>
                    <a:pt x="4355" y="3608"/>
                  </a:cubicBezTo>
                  <a:lnTo>
                    <a:pt x="4355" y="3618"/>
                  </a:lnTo>
                  <a:cubicBezTo>
                    <a:pt x="4335" y="3666"/>
                    <a:pt x="4307" y="3713"/>
                    <a:pt x="4288" y="3761"/>
                  </a:cubicBezTo>
                  <a:lnTo>
                    <a:pt x="4288" y="3771"/>
                  </a:lnTo>
                  <a:lnTo>
                    <a:pt x="4249" y="3828"/>
                  </a:lnTo>
                  <a:lnTo>
                    <a:pt x="4240" y="3838"/>
                  </a:lnTo>
                  <a:cubicBezTo>
                    <a:pt x="4201" y="3905"/>
                    <a:pt x="4154" y="3962"/>
                    <a:pt x="4096" y="4020"/>
                  </a:cubicBezTo>
                  <a:cubicBezTo>
                    <a:pt x="4048" y="4077"/>
                    <a:pt x="3981" y="4125"/>
                    <a:pt x="3924" y="4173"/>
                  </a:cubicBezTo>
                  <a:lnTo>
                    <a:pt x="3895" y="4192"/>
                  </a:lnTo>
                  <a:lnTo>
                    <a:pt x="3857" y="4221"/>
                  </a:lnTo>
                  <a:lnTo>
                    <a:pt x="3838" y="4230"/>
                  </a:lnTo>
                  <a:lnTo>
                    <a:pt x="3809" y="4240"/>
                  </a:lnTo>
                  <a:lnTo>
                    <a:pt x="3799" y="4249"/>
                  </a:lnTo>
                  <a:lnTo>
                    <a:pt x="3771" y="4268"/>
                  </a:lnTo>
                  <a:lnTo>
                    <a:pt x="3761" y="4268"/>
                  </a:lnTo>
                  <a:lnTo>
                    <a:pt x="3704" y="4297"/>
                  </a:lnTo>
                  <a:lnTo>
                    <a:pt x="3665" y="4307"/>
                  </a:lnTo>
                  <a:lnTo>
                    <a:pt x="3637" y="4326"/>
                  </a:lnTo>
                  <a:lnTo>
                    <a:pt x="3627" y="4326"/>
                  </a:lnTo>
                  <a:lnTo>
                    <a:pt x="3579" y="4335"/>
                  </a:lnTo>
                  <a:lnTo>
                    <a:pt x="3541" y="4335"/>
                  </a:lnTo>
                  <a:lnTo>
                    <a:pt x="3503" y="4355"/>
                  </a:lnTo>
                  <a:lnTo>
                    <a:pt x="3455" y="4355"/>
                  </a:lnTo>
                  <a:lnTo>
                    <a:pt x="3378" y="4374"/>
                  </a:lnTo>
                  <a:lnTo>
                    <a:pt x="3359" y="4374"/>
                  </a:lnTo>
                  <a:lnTo>
                    <a:pt x="3292" y="4383"/>
                  </a:lnTo>
                  <a:lnTo>
                    <a:pt x="2929" y="4383"/>
                  </a:lnTo>
                  <a:lnTo>
                    <a:pt x="2842" y="4364"/>
                  </a:lnTo>
                  <a:lnTo>
                    <a:pt x="2814" y="4364"/>
                  </a:lnTo>
                  <a:lnTo>
                    <a:pt x="2766" y="4345"/>
                  </a:lnTo>
                  <a:lnTo>
                    <a:pt x="2728" y="4335"/>
                  </a:lnTo>
                  <a:lnTo>
                    <a:pt x="2680" y="4316"/>
                  </a:lnTo>
                  <a:lnTo>
                    <a:pt x="2670" y="4316"/>
                  </a:lnTo>
                  <a:lnTo>
                    <a:pt x="2632" y="4307"/>
                  </a:lnTo>
                  <a:lnTo>
                    <a:pt x="2594" y="4288"/>
                  </a:lnTo>
                  <a:lnTo>
                    <a:pt x="2527" y="4259"/>
                  </a:lnTo>
                  <a:lnTo>
                    <a:pt x="2517" y="4259"/>
                  </a:lnTo>
                  <a:lnTo>
                    <a:pt x="2498" y="4249"/>
                  </a:lnTo>
                  <a:lnTo>
                    <a:pt x="2460" y="4221"/>
                  </a:lnTo>
                  <a:lnTo>
                    <a:pt x="2440" y="4211"/>
                  </a:lnTo>
                  <a:lnTo>
                    <a:pt x="2431" y="4211"/>
                  </a:lnTo>
                  <a:cubicBezTo>
                    <a:pt x="2106" y="4010"/>
                    <a:pt x="1895" y="3675"/>
                    <a:pt x="1838" y="3292"/>
                  </a:cubicBezTo>
                  <a:lnTo>
                    <a:pt x="1838" y="3283"/>
                  </a:lnTo>
                  <a:cubicBezTo>
                    <a:pt x="1838" y="3264"/>
                    <a:pt x="1838" y="3235"/>
                    <a:pt x="1838" y="3216"/>
                  </a:cubicBezTo>
                  <a:lnTo>
                    <a:pt x="1838" y="3197"/>
                  </a:lnTo>
                  <a:lnTo>
                    <a:pt x="1838" y="3120"/>
                  </a:lnTo>
                  <a:lnTo>
                    <a:pt x="1838" y="3024"/>
                  </a:lnTo>
                  <a:lnTo>
                    <a:pt x="1838" y="3015"/>
                  </a:lnTo>
                  <a:lnTo>
                    <a:pt x="1838" y="2986"/>
                  </a:lnTo>
                  <a:lnTo>
                    <a:pt x="1838" y="2976"/>
                  </a:lnTo>
                  <a:cubicBezTo>
                    <a:pt x="1838" y="2957"/>
                    <a:pt x="1838" y="2938"/>
                    <a:pt x="1838" y="2919"/>
                  </a:cubicBezTo>
                  <a:lnTo>
                    <a:pt x="1838" y="2909"/>
                  </a:lnTo>
                  <a:cubicBezTo>
                    <a:pt x="1838" y="2890"/>
                    <a:pt x="1838" y="2881"/>
                    <a:pt x="1847" y="2871"/>
                  </a:cubicBezTo>
                  <a:lnTo>
                    <a:pt x="1847" y="2842"/>
                  </a:lnTo>
                  <a:lnTo>
                    <a:pt x="1847" y="2833"/>
                  </a:lnTo>
                  <a:lnTo>
                    <a:pt x="1857" y="2804"/>
                  </a:lnTo>
                  <a:lnTo>
                    <a:pt x="1857" y="2785"/>
                  </a:lnTo>
                  <a:lnTo>
                    <a:pt x="1857" y="2775"/>
                  </a:lnTo>
                  <a:lnTo>
                    <a:pt x="1866" y="2747"/>
                  </a:lnTo>
                  <a:lnTo>
                    <a:pt x="1866" y="2718"/>
                  </a:lnTo>
                  <a:lnTo>
                    <a:pt x="1885" y="2689"/>
                  </a:lnTo>
                  <a:lnTo>
                    <a:pt x="1895" y="2661"/>
                  </a:lnTo>
                  <a:lnTo>
                    <a:pt x="1905" y="2632"/>
                  </a:lnTo>
                  <a:lnTo>
                    <a:pt x="1914" y="2603"/>
                  </a:lnTo>
                  <a:lnTo>
                    <a:pt x="1933" y="2575"/>
                  </a:lnTo>
                  <a:lnTo>
                    <a:pt x="1943" y="2546"/>
                  </a:lnTo>
                  <a:lnTo>
                    <a:pt x="1962" y="2517"/>
                  </a:lnTo>
                  <a:lnTo>
                    <a:pt x="1972" y="2498"/>
                  </a:lnTo>
                  <a:lnTo>
                    <a:pt x="1991" y="2469"/>
                  </a:lnTo>
                  <a:lnTo>
                    <a:pt x="2000" y="2441"/>
                  </a:lnTo>
                  <a:lnTo>
                    <a:pt x="2019" y="2412"/>
                  </a:lnTo>
                  <a:lnTo>
                    <a:pt x="2039" y="2393"/>
                  </a:lnTo>
                  <a:lnTo>
                    <a:pt x="2058" y="2364"/>
                  </a:lnTo>
                  <a:lnTo>
                    <a:pt x="2067" y="2335"/>
                  </a:lnTo>
                  <a:lnTo>
                    <a:pt x="2096" y="2316"/>
                  </a:lnTo>
                  <a:lnTo>
                    <a:pt x="2106" y="2297"/>
                  </a:lnTo>
                  <a:lnTo>
                    <a:pt x="2125" y="2268"/>
                  </a:lnTo>
                  <a:lnTo>
                    <a:pt x="2144" y="2259"/>
                  </a:lnTo>
                  <a:lnTo>
                    <a:pt x="2163" y="2230"/>
                  </a:lnTo>
                  <a:lnTo>
                    <a:pt x="2173" y="2220"/>
                  </a:lnTo>
                  <a:lnTo>
                    <a:pt x="2182" y="2211"/>
                  </a:lnTo>
                  <a:lnTo>
                    <a:pt x="2220" y="2173"/>
                  </a:lnTo>
                  <a:lnTo>
                    <a:pt x="2230" y="2173"/>
                  </a:lnTo>
                  <a:lnTo>
                    <a:pt x="2268" y="2134"/>
                  </a:lnTo>
                  <a:lnTo>
                    <a:pt x="2287" y="2125"/>
                  </a:lnTo>
                  <a:lnTo>
                    <a:pt x="2316" y="2096"/>
                  </a:lnTo>
                  <a:lnTo>
                    <a:pt x="2335" y="2086"/>
                  </a:lnTo>
                  <a:lnTo>
                    <a:pt x="2364" y="2067"/>
                  </a:lnTo>
                  <a:lnTo>
                    <a:pt x="2383" y="2048"/>
                  </a:lnTo>
                  <a:lnTo>
                    <a:pt x="2412" y="2029"/>
                  </a:lnTo>
                  <a:lnTo>
                    <a:pt x="2431" y="2019"/>
                  </a:lnTo>
                  <a:lnTo>
                    <a:pt x="2460" y="2010"/>
                  </a:lnTo>
                  <a:lnTo>
                    <a:pt x="2479" y="1991"/>
                  </a:lnTo>
                  <a:lnTo>
                    <a:pt x="2507" y="1981"/>
                  </a:lnTo>
                  <a:lnTo>
                    <a:pt x="2536" y="1972"/>
                  </a:lnTo>
                  <a:lnTo>
                    <a:pt x="2565" y="1952"/>
                  </a:lnTo>
                  <a:lnTo>
                    <a:pt x="2594" y="1943"/>
                  </a:lnTo>
                  <a:lnTo>
                    <a:pt x="2622" y="1933"/>
                  </a:lnTo>
                  <a:lnTo>
                    <a:pt x="2651" y="1924"/>
                  </a:lnTo>
                  <a:lnTo>
                    <a:pt x="2680" y="1905"/>
                  </a:lnTo>
                  <a:lnTo>
                    <a:pt x="2708" y="1905"/>
                  </a:lnTo>
                  <a:lnTo>
                    <a:pt x="2737" y="1895"/>
                  </a:lnTo>
                  <a:lnTo>
                    <a:pt x="2766" y="1885"/>
                  </a:lnTo>
                  <a:lnTo>
                    <a:pt x="2804" y="1876"/>
                  </a:lnTo>
                  <a:lnTo>
                    <a:pt x="2833" y="1876"/>
                  </a:lnTo>
                  <a:lnTo>
                    <a:pt x="2862" y="1866"/>
                  </a:lnTo>
                  <a:close/>
                  <a:moveTo>
                    <a:pt x="2507" y="0"/>
                  </a:moveTo>
                  <a:cubicBezTo>
                    <a:pt x="2460" y="0"/>
                    <a:pt x="2421" y="48"/>
                    <a:pt x="2421" y="96"/>
                  </a:cubicBezTo>
                  <a:lnTo>
                    <a:pt x="2421" y="641"/>
                  </a:lnTo>
                  <a:cubicBezTo>
                    <a:pt x="2230" y="699"/>
                    <a:pt x="2039" y="775"/>
                    <a:pt x="1866" y="871"/>
                  </a:cubicBezTo>
                  <a:lnTo>
                    <a:pt x="1483" y="488"/>
                  </a:lnTo>
                  <a:cubicBezTo>
                    <a:pt x="1464" y="469"/>
                    <a:pt x="1440" y="459"/>
                    <a:pt x="1416" y="459"/>
                  </a:cubicBezTo>
                  <a:cubicBezTo>
                    <a:pt x="1393" y="459"/>
                    <a:pt x="1369" y="469"/>
                    <a:pt x="1349" y="488"/>
                  </a:cubicBezTo>
                  <a:lnTo>
                    <a:pt x="479" y="1350"/>
                  </a:lnTo>
                  <a:cubicBezTo>
                    <a:pt x="440" y="1388"/>
                    <a:pt x="440" y="1445"/>
                    <a:pt x="479" y="1484"/>
                  </a:cubicBezTo>
                  <a:lnTo>
                    <a:pt x="871" y="1876"/>
                  </a:lnTo>
                  <a:cubicBezTo>
                    <a:pt x="775" y="2048"/>
                    <a:pt x="699" y="2230"/>
                    <a:pt x="641" y="2421"/>
                  </a:cubicBezTo>
                  <a:lnTo>
                    <a:pt x="96" y="2421"/>
                  </a:lnTo>
                  <a:cubicBezTo>
                    <a:pt x="38" y="2421"/>
                    <a:pt x="0" y="2460"/>
                    <a:pt x="0" y="2517"/>
                  </a:cubicBezTo>
                  <a:lnTo>
                    <a:pt x="0" y="3742"/>
                  </a:lnTo>
                  <a:cubicBezTo>
                    <a:pt x="0" y="3800"/>
                    <a:pt x="38" y="3838"/>
                    <a:pt x="96" y="3838"/>
                  </a:cubicBezTo>
                  <a:lnTo>
                    <a:pt x="641" y="3838"/>
                  </a:lnTo>
                  <a:cubicBezTo>
                    <a:pt x="699" y="4029"/>
                    <a:pt x="775" y="4211"/>
                    <a:pt x="871" y="4383"/>
                  </a:cubicBezTo>
                  <a:lnTo>
                    <a:pt x="479" y="4776"/>
                  </a:lnTo>
                  <a:cubicBezTo>
                    <a:pt x="440" y="4804"/>
                    <a:pt x="440" y="4871"/>
                    <a:pt x="479" y="4900"/>
                  </a:cubicBezTo>
                  <a:lnTo>
                    <a:pt x="1349" y="5771"/>
                  </a:lnTo>
                  <a:cubicBezTo>
                    <a:pt x="1369" y="5790"/>
                    <a:pt x="1393" y="5800"/>
                    <a:pt x="1416" y="5800"/>
                  </a:cubicBezTo>
                  <a:cubicBezTo>
                    <a:pt x="1440" y="5800"/>
                    <a:pt x="1464" y="5790"/>
                    <a:pt x="1483" y="5771"/>
                  </a:cubicBezTo>
                  <a:lnTo>
                    <a:pt x="1866" y="5388"/>
                  </a:lnTo>
                  <a:cubicBezTo>
                    <a:pt x="2039" y="5484"/>
                    <a:pt x="2230" y="5560"/>
                    <a:pt x="2421" y="5618"/>
                  </a:cubicBezTo>
                  <a:lnTo>
                    <a:pt x="2421" y="6163"/>
                  </a:lnTo>
                  <a:cubicBezTo>
                    <a:pt x="2421" y="6211"/>
                    <a:pt x="2460" y="6259"/>
                    <a:pt x="2507" y="6259"/>
                  </a:cubicBezTo>
                  <a:lnTo>
                    <a:pt x="3742" y="6259"/>
                  </a:lnTo>
                  <a:cubicBezTo>
                    <a:pt x="3790" y="6259"/>
                    <a:pt x="3838" y="6211"/>
                    <a:pt x="3838" y="6163"/>
                  </a:cubicBezTo>
                  <a:lnTo>
                    <a:pt x="3838" y="5618"/>
                  </a:lnTo>
                  <a:cubicBezTo>
                    <a:pt x="4029" y="5560"/>
                    <a:pt x="4211" y="5484"/>
                    <a:pt x="4383" y="5388"/>
                  </a:cubicBezTo>
                  <a:lnTo>
                    <a:pt x="4766" y="5771"/>
                  </a:lnTo>
                  <a:cubicBezTo>
                    <a:pt x="4785" y="5790"/>
                    <a:pt x="4809" y="5800"/>
                    <a:pt x="4833" y="5800"/>
                  </a:cubicBezTo>
                  <a:cubicBezTo>
                    <a:pt x="4857" y="5800"/>
                    <a:pt x="4881" y="5790"/>
                    <a:pt x="4900" y="5771"/>
                  </a:cubicBezTo>
                  <a:lnTo>
                    <a:pt x="5771" y="4900"/>
                  </a:lnTo>
                  <a:cubicBezTo>
                    <a:pt x="5809" y="4871"/>
                    <a:pt x="5809" y="4804"/>
                    <a:pt x="5771" y="4776"/>
                  </a:cubicBezTo>
                  <a:lnTo>
                    <a:pt x="5388" y="4383"/>
                  </a:lnTo>
                  <a:cubicBezTo>
                    <a:pt x="5484" y="4211"/>
                    <a:pt x="5560" y="4029"/>
                    <a:pt x="5608" y="3838"/>
                  </a:cubicBezTo>
                  <a:lnTo>
                    <a:pt x="6163" y="3838"/>
                  </a:lnTo>
                  <a:cubicBezTo>
                    <a:pt x="6211" y="3838"/>
                    <a:pt x="6249" y="3800"/>
                    <a:pt x="6249" y="3742"/>
                  </a:cubicBezTo>
                  <a:lnTo>
                    <a:pt x="6249" y="2517"/>
                  </a:lnTo>
                  <a:cubicBezTo>
                    <a:pt x="6249" y="2460"/>
                    <a:pt x="6211" y="2421"/>
                    <a:pt x="6163" y="2421"/>
                  </a:cubicBezTo>
                  <a:lnTo>
                    <a:pt x="5608" y="2421"/>
                  </a:lnTo>
                  <a:cubicBezTo>
                    <a:pt x="5560" y="2230"/>
                    <a:pt x="5484" y="2048"/>
                    <a:pt x="5388" y="1876"/>
                  </a:cubicBezTo>
                  <a:lnTo>
                    <a:pt x="5771" y="1484"/>
                  </a:lnTo>
                  <a:cubicBezTo>
                    <a:pt x="5809" y="1445"/>
                    <a:pt x="5809" y="1388"/>
                    <a:pt x="5771" y="1350"/>
                  </a:cubicBezTo>
                  <a:lnTo>
                    <a:pt x="4900" y="488"/>
                  </a:lnTo>
                  <a:cubicBezTo>
                    <a:pt x="4881" y="469"/>
                    <a:pt x="4857" y="459"/>
                    <a:pt x="4833" y="459"/>
                  </a:cubicBezTo>
                  <a:cubicBezTo>
                    <a:pt x="4809" y="459"/>
                    <a:pt x="4785" y="469"/>
                    <a:pt x="4766" y="488"/>
                  </a:cubicBezTo>
                  <a:lnTo>
                    <a:pt x="4383" y="871"/>
                  </a:lnTo>
                  <a:cubicBezTo>
                    <a:pt x="4211" y="775"/>
                    <a:pt x="4029" y="699"/>
                    <a:pt x="3838" y="641"/>
                  </a:cubicBezTo>
                  <a:lnTo>
                    <a:pt x="3838" y="96"/>
                  </a:lnTo>
                  <a:cubicBezTo>
                    <a:pt x="3838" y="48"/>
                    <a:pt x="3790" y="0"/>
                    <a:pt x="3742"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24;p69">
              <a:extLst>
                <a:ext uri="{FF2B5EF4-FFF2-40B4-BE49-F238E27FC236}">
                  <a16:creationId xmlns:a16="http://schemas.microsoft.com/office/drawing/2014/main" id="{4FB40149-9689-5944-AF70-73D222B11444}"/>
                </a:ext>
              </a:extLst>
            </p:cNvPr>
            <p:cNvSpPr/>
            <p:nvPr/>
          </p:nvSpPr>
          <p:spPr>
            <a:xfrm>
              <a:off x="2658895" y="4028167"/>
              <a:ext cx="36711" cy="66622"/>
            </a:xfrm>
            <a:custGeom>
              <a:avLst/>
              <a:gdLst/>
              <a:ahLst/>
              <a:cxnLst/>
              <a:rect l="l" t="t" r="r" b="b"/>
              <a:pathLst>
                <a:path w="1398" h="2537" extrusionOk="0">
                  <a:moveTo>
                    <a:pt x="1015" y="1"/>
                  </a:moveTo>
                  <a:lnTo>
                    <a:pt x="977" y="10"/>
                  </a:lnTo>
                  <a:lnTo>
                    <a:pt x="948" y="20"/>
                  </a:lnTo>
                  <a:lnTo>
                    <a:pt x="919" y="29"/>
                  </a:lnTo>
                  <a:lnTo>
                    <a:pt x="891" y="39"/>
                  </a:lnTo>
                  <a:lnTo>
                    <a:pt x="852" y="49"/>
                  </a:lnTo>
                  <a:lnTo>
                    <a:pt x="833" y="58"/>
                  </a:lnTo>
                  <a:lnTo>
                    <a:pt x="795" y="68"/>
                  </a:lnTo>
                  <a:lnTo>
                    <a:pt x="776" y="77"/>
                  </a:lnTo>
                  <a:lnTo>
                    <a:pt x="738" y="96"/>
                  </a:lnTo>
                  <a:lnTo>
                    <a:pt x="718" y="106"/>
                  </a:lnTo>
                  <a:lnTo>
                    <a:pt x="690" y="125"/>
                  </a:lnTo>
                  <a:lnTo>
                    <a:pt x="661" y="135"/>
                  </a:lnTo>
                  <a:lnTo>
                    <a:pt x="632" y="154"/>
                  </a:lnTo>
                  <a:lnTo>
                    <a:pt x="613" y="163"/>
                  </a:lnTo>
                  <a:lnTo>
                    <a:pt x="584" y="183"/>
                  </a:lnTo>
                  <a:lnTo>
                    <a:pt x="565" y="192"/>
                  </a:lnTo>
                  <a:lnTo>
                    <a:pt x="537" y="211"/>
                  </a:lnTo>
                  <a:lnTo>
                    <a:pt x="517" y="230"/>
                  </a:lnTo>
                  <a:lnTo>
                    <a:pt x="489" y="250"/>
                  </a:lnTo>
                  <a:lnTo>
                    <a:pt x="479" y="259"/>
                  </a:lnTo>
                  <a:lnTo>
                    <a:pt x="431" y="297"/>
                  </a:lnTo>
                  <a:lnTo>
                    <a:pt x="383" y="336"/>
                  </a:lnTo>
                  <a:lnTo>
                    <a:pt x="374" y="355"/>
                  </a:lnTo>
                  <a:lnTo>
                    <a:pt x="364" y="364"/>
                  </a:lnTo>
                  <a:lnTo>
                    <a:pt x="345" y="384"/>
                  </a:lnTo>
                  <a:lnTo>
                    <a:pt x="336" y="403"/>
                  </a:lnTo>
                  <a:lnTo>
                    <a:pt x="307" y="422"/>
                  </a:lnTo>
                  <a:lnTo>
                    <a:pt x="269" y="451"/>
                  </a:lnTo>
                  <a:lnTo>
                    <a:pt x="249" y="479"/>
                  </a:lnTo>
                  <a:lnTo>
                    <a:pt x="230" y="498"/>
                  </a:lnTo>
                  <a:lnTo>
                    <a:pt x="211" y="527"/>
                  </a:lnTo>
                  <a:lnTo>
                    <a:pt x="192" y="556"/>
                  </a:lnTo>
                  <a:lnTo>
                    <a:pt x="173" y="585"/>
                  </a:lnTo>
                  <a:lnTo>
                    <a:pt x="163" y="604"/>
                  </a:lnTo>
                  <a:lnTo>
                    <a:pt x="144" y="632"/>
                  </a:lnTo>
                  <a:lnTo>
                    <a:pt x="135" y="661"/>
                  </a:lnTo>
                  <a:lnTo>
                    <a:pt x="115" y="690"/>
                  </a:lnTo>
                  <a:lnTo>
                    <a:pt x="106" y="719"/>
                  </a:lnTo>
                  <a:lnTo>
                    <a:pt x="96" y="747"/>
                  </a:lnTo>
                  <a:lnTo>
                    <a:pt x="77" y="776"/>
                  </a:lnTo>
                  <a:lnTo>
                    <a:pt x="68" y="805"/>
                  </a:lnTo>
                  <a:lnTo>
                    <a:pt x="58" y="833"/>
                  </a:lnTo>
                  <a:lnTo>
                    <a:pt x="48" y="862"/>
                  </a:lnTo>
                  <a:lnTo>
                    <a:pt x="39" y="891"/>
                  </a:lnTo>
                  <a:lnTo>
                    <a:pt x="29" y="919"/>
                  </a:lnTo>
                  <a:lnTo>
                    <a:pt x="29" y="929"/>
                  </a:lnTo>
                  <a:lnTo>
                    <a:pt x="29" y="948"/>
                  </a:lnTo>
                  <a:lnTo>
                    <a:pt x="10" y="986"/>
                  </a:lnTo>
                  <a:lnTo>
                    <a:pt x="10" y="1015"/>
                  </a:lnTo>
                  <a:cubicBezTo>
                    <a:pt x="10" y="1025"/>
                    <a:pt x="10" y="1034"/>
                    <a:pt x="1" y="1053"/>
                  </a:cubicBezTo>
                  <a:lnTo>
                    <a:pt x="1" y="1073"/>
                  </a:lnTo>
                  <a:cubicBezTo>
                    <a:pt x="1" y="1092"/>
                    <a:pt x="1" y="1111"/>
                    <a:pt x="1" y="1130"/>
                  </a:cubicBezTo>
                  <a:lnTo>
                    <a:pt x="1" y="1168"/>
                  </a:lnTo>
                  <a:lnTo>
                    <a:pt x="1" y="1264"/>
                  </a:lnTo>
                  <a:lnTo>
                    <a:pt x="1" y="1341"/>
                  </a:lnTo>
                  <a:lnTo>
                    <a:pt x="1" y="1360"/>
                  </a:lnTo>
                  <a:cubicBezTo>
                    <a:pt x="1" y="1379"/>
                    <a:pt x="1" y="1408"/>
                    <a:pt x="1" y="1427"/>
                  </a:cubicBezTo>
                  <a:lnTo>
                    <a:pt x="1" y="1436"/>
                  </a:lnTo>
                  <a:cubicBezTo>
                    <a:pt x="58" y="1819"/>
                    <a:pt x="278" y="2164"/>
                    <a:pt x="604" y="2365"/>
                  </a:cubicBezTo>
                  <a:lnTo>
                    <a:pt x="613" y="2374"/>
                  </a:lnTo>
                  <a:lnTo>
                    <a:pt x="623" y="2374"/>
                  </a:lnTo>
                  <a:lnTo>
                    <a:pt x="632" y="2384"/>
                  </a:lnTo>
                  <a:lnTo>
                    <a:pt x="680" y="2403"/>
                  </a:lnTo>
                  <a:lnTo>
                    <a:pt x="699" y="2412"/>
                  </a:lnTo>
                  <a:lnTo>
                    <a:pt x="709" y="2412"/>
                  </a:lnTo>
                  <a:lnTo>
                    <a:pt x="776" y="2451"/>
                  </a:lnTo>
                  <a:lnTo>
                    <a:pt x="804" y="2460"/>
                  </a:lnTo>
                  <a:lnTo>
                    <a:pt x="852" y="2479"/>
                  </a:lnTo>
                  <a:lnTo>
                    <a:pt x="862" y="2479"/>
                  </a:lnTo>
                  <a:lnTo>
                    <a:pt x="910" y="2499"/>
                  </a:lnTo>
                  <a:lnTo>
                    <a:pt x="948" y="2508"/>
                  </a:lnTo>
                  <a:lnTo>
                    <a:pt x="996" y="2518"/>
                  </a:lnTo>
                  <a:lnTo>
                    <a:pt x="1025" y="2527"/>
                  </a:lnTo>
                  <a:lnTo>
                    <a:pt x="1111" y="2537"/>
                  </a:lnTo>
                  <a:lnTo>
                    <a:pt x="1398" y="2537"/>
                  </a:lnTo>
                  <a:lnTo>
                    <a:pt x="1321" y="2527"/>
                  </a:lnTo>
                  <a:lnTo>
                    <a:pt x="1283" y="2518"/>
                  </a:lnTo>
                  <a:lnTo>
                    <a:pt x="1245" y="2508"/>
                  </a:lnTo>
                  <a:lnTo>
                    <a:pt x="1235" y="2508"/>
                  </a:lnTo>
                  <a:lnTo>
                    <a:pt x="1197" y="2499"/>
                  </a:lnTo>
                  <a:lnTo>
                    <a:pt x="1149" y="2479"/>
                  </a:lnTo>
                  <a:lnTo>
                    <a:pt x="1139" y="2479"/>
                  </a:lnTo>
                  <a:lnTo>
                    <a:pt x="1101" y="2460"/>
                  </a:lnTo>
                  <a:lnTo>
                    <a:pt x="1063" y="2451"/>
                  </a:lnTo>
                  <a:lnTo>
                    <a:pt x="996" y="2412"/>
                  </a:lnTo>
                  <a:lnTo>
                    <a:pt x="986" y="2412"/>
                  </a:lnTo>
                  <a:lnTo>
                    <a:pt x="967" y="2403"/>
                  </a:lnTo>
                  <a:lnTo>
                    <a:pt x="919" y="2384"/>
                  </a:lnTo>
                  <a:lnTo>
                    <a:pt x="910" y="2374"/>
                  </a:lnTo>
                  <a:lnTo>
                    <a:pt x="900" y="2374"/>
                  </a:lnTo>
                  <a:lnTo>
                    <a:pt x="891" y="2365"/>
                  </a:lnTo>
                  <a:cubicBezTo>
                    <a:pt x="565" y="2164"/>
                    <a:pt x="345" y="1819"/>
                    <a:pt x="288" y="1436"/>
                  </a:cubicBezTo>
                  <a:lnTo>
                    <a:pt x="288" y="1427"/>
                  </a:lnTo>
                  <a:cubicBezTo>
                    <a:pt x="288" y="1398"/>
                    <a:pt x="288" y="1379"/>
                    <a:pt x="288" y="1360"/>
                  </a:cubicBezTo>
                  <a:lnTo>
                    <a:pt x="288" y="1341"/>
                  </a:lnTo>
                  <a:lnTo>
                    <a:pt x="288" y="1264"/>
                  </a:lnTo>
                  <a:lnTo>
                    <a:pt x="288" y="1168"/>
                  </a:lnTo>
                  <a:lnTo>
                    <a:pt x="288" y="1130"/>
                  </a:lnTo>
                  <a:cubicBezTo>
                    <a:pt x="288" y="1111"/>
                    <a:pt x="288" y="1092"/>
                    <a:pt x="288" y="1073"/>
                  </a:cubicBezTo>
                  <a:lnTo>
                    <a:pt x="288" y="1053"/>
                  </a:lnTo>
                  <a:cubicBezTo>
                    <a:pt x="288" y="1034"/>
                    <a:pt x="288" y="1025"/>
                    <a:pt x="297" y="1015"/>
                  </a:cubicBezTo>
                  <a:lnTo>
                    <a:pt x="297" y="986"/>
                  </a:lnTo>
                  <a:lnTo>
                    <a:pt x="307" y="948"/>
                  </a:lnTo>
                  <a:lnTo>
                    <a:pt x="307" y="929"/>
                  </a:lnTo>
                  <a:lnTo>
                    <a:pt x="307" y="919"/>
                  </a:lnTo>
                  <a:lnTo>
                    <a:pt x="316" y="891"/>
                  </a:lnTo>
                  <a:lnTo>
                    <a:pt x="326" y="862"/>
                  </a:lnTo>
                  <a:lnTo>
                    <a:pt x="336" y="833"/>
                  </a:lnTo>
                  <a:lnTo>
                    <a:pt x="345" y="805"/>
                  </a:lnTo>
                  <a:lnTo>
                    <a:pt x="355" y="776"/>
                  </a:lnTo>
                  <a:lnTo>
                    <a:pt x="374" y="747"/>
                  </a:lnTo>
                  <a:lnTo>
                    <a:pt x="383" y="719"/>
                  </a:lnTo>
                  <a:lnTo>
                    <a:pt x="393" y="690"/>
                  </a:lnTo>
                  <a:lnTo>
                    <a:pt x="412" y="661"/>
                  </a:lnTo>
                  <a:lnTo>
                    <a:pt x="422" y="632"/>
                  </a:lnTo>
                  <a:lnTo>
                    <a:pt x="441" y="604"/>
                  </a:lnTo>
                  <a:lnTo>
                    <a:pt x="450" y="585"/>
                  </a:lnTo>
                  <a:lnTo>
                    <a:pt x="470" y="556"/>
                  </a:lnTo>
                  <a:lnTo>
                    <a:pt x="489" y="527"/>
                  </a:lnTo>
                  <a:lnTo>
                    <a:pt x="508" y="498"/>
                  </a:lnTo>
                  <a:lnTo>
                    <a:pt x="527" y="479"/>
                  </a:lnTo>
                  <a:lnTo>
                    <a:pt x="546" y="451"/>
                  </a:lnTo>
                  <a:lnTo>
                    <a:pt x="556" y="431"/>
                  </a:lnTo>
                  <a:lnTo>
                    <a:pt x="584" y="412"/>
                  </a:lnTo>
                  <a:lnTo>
                    <a:pt x="613" y="384"/>
                  </a:lnTo>
                  <a:lnTo>
                    <a:pt x="632" y="364"/>
                  </a:lnTo>
                  <a:lnTo>
                    <a:pt x="642" y="355"/>
                  </a:lnTo>
                  <a:lnTo>
                    <a:pt x="651" y="336"/>
                  </a:lnTo>
                  <a:lnTo>
                    <a:pt x="690" y="297"/>
                  </a:lnTo>
                  <a:lnTo>
                    <a:pt x="699" y="297"/>
                  </a:lnTo>
                  <a:lnTo>
                    <a:pt x="738" y="259"/>
                  </a:lnTo>
                  <a:lnTo>
                    <a:pt x="757" y="250"/>
                  </a:lnTo>
                  <a:lnTo>
                    <a:pt x="785" y="230"/>
                  </a:lnTo>
                  <a:lnTo>
                    <a:pt x="804" y="211"/>
                  </a:lnTo>
                  <a:lnTo>
                    <a:pt x="833" y="192"/>
                  </a:lnTo>
                  <a:lnTo>
                    <a:pt x="852" y="183"/>
                  </a:lnTo>
                  <a:lnTo>
                    <a:pt x="881" y="163"/>
                  </a:lnTo>
                  <a:lnTo>
                    <a:pt x="900" y="154"/>
                  </a:lnTo>
                  <a:lnTo>
                    <a:pt x="929" y="135"/>
                  </a:lnTo>
                  <a:lnTo>
                    <a:pt x="948" y="125"/>
                  </a:lnTo>
                  <a:lnTo>
                    <a:pt x="977" y="106"/>
                  </a:lnTo>
                  <a:lnTo>
                    <a:pt x="1005" y="96"/>
                  </a:lnTo>
                  <a:lnTo>
                    <a:pt x="1034" y="77"/>
                  </a:lnTo>
                  <a:lnTo>
                    <a:pt x="1063" y="68"/>
                  </a:lnTo>
                  <a:lnTo>
                    <a:pt x="1092" y="58"/>
                  </a:lnTo>
                  <a:lnTo>
                    <a:pt x="1120" y="49"/>
                  </a:lnTo>
                  <a:lnTo>
                    <a:pt x="1149" y="39"/>
                  </a:lnTo>
                  <a:lnTo>
                    <a:pt x="1178" y="29"/>
                  </a:lnTo>
                  <a:lnTo>
                    <a:pt x="1216" y="20"/>
                  </a:lnTo>
                  <a:lnTo>
                    <a:pt x="1245" y="10"/>
                  </a:lnTo>
                  <a:lnTo>
                    <a:pt x="1273" y="1"/>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2103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9976259-7541-49B5-BA99-12CC2B592E3C}"/>
              </a:ext>
            </a:extLst>
          </p:cNvPr>
          <p:cNvSpPr>
            <a:spLocks noGrp="1"/>
          </p:cNvSpPr>
          <p:nvPr>
            <p:ph type="title"/>
          </p:nvPr>
        </p:nvSpPr>
        <p:spPr>
          <a:xfrm>
            <a:off x="269769" y="318699"/>
            <a:ext cx="8407303" cy="634200"/>
          </a:xfrm>
        </p:spPr>
        <p:txBody>
          <a:bodyPr/>
          <a:lstStyle/>
          <a:p>
            <a:r>
              <a:rPr lang="en-US" dirty="0"/>
              <a:t>CLASSROOM PBIS: ACTION PLANNING GUIDE</a:t>
            </a:r>
          </a:p>
        </p:txBody>
      </p:sp>
      <p:graphicFrame>
        <p:nvGraphicFramePr>
          <p:cNvPr id="20" name="Diagram 19">
            <a:extLst>
              <a:ext uri="{FF2B5EF4-FFF2-40B4-BE49-F238E27FC236}">
                <a16:creationId xmlns:a16="http://schemas.microsoft.com/office/drawing/2014/main" id="{7CA815C9-1E06-453D-A1D5-4AC587F82319}"/>
              </a:ext>
            </a:extLst>
          </p:cNvPr>
          <p:cNvGraphicFramePr/>
          <p:nvPr>
            <p:extLst>
              <p:ext uri="{D42A27DB-BD31-4B8C-83A1-F6EECF244321}">
                <p14:modId xmlns:p14="http://schemas.microsoft.com/office/powerpoint/2010/main" val="1351402835"/>
              </p:ext>
            </p:extLst>
          </p:nvPr>
        </p:nvGraphicFramePr>
        <p:xfrm>
          <a:off x="2680614" y="95289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45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0">
                                            <p:graphicEl>
                                              <a:dgm id="{EDC2DE77-C0D9-433D-B799-D331C3FE90A1}"/>
                                            </p:graphicEl>
                                          </p:spTgt>
                                        </p:tgtEl>
                                      </p:cBhvr>
                                    </p:animEffect>
                                    <p:anim calcmode="lin" valueType="num">
                                      <p:cBhvr>
                                        <p:cTn id="7" dur="1000"/>
                                        <p:tgtEl>
                                          <p:spTgt spid="20">
                                            <p:graphicEl>
                                              <a:dgm id="{EDC2DE77-C0D9-433D-B799-D331C3FE90A1}"/>
                                            </p:graphicEl>
                                          </p:spTgt>
                                        </p:tgtEl>
                                        <p:attrNameLst>
                                          <p:attrName>ppt_x</p:attrName>
                                        </p:attrNameLst>
                                      </p:cBhvr>
                                      <p:tavLst>
                                        <p:tav tm="0">
                                          <p:val>
                                            <p:strVal val="ppt_x"/>
                                          </p:val>
                                        </p:tav>
                                        <p:tav tm="100000">
                                          <p:val>
                                            <p:strVal val="ppt_x"/>
                                          </p:val>
                                        </p:tav>
                                      </p:tavLst>
                                    </p:anim>
                                    <p:anim calcmode="lin" valueType="num">
                                      <p:cBhvr>
                                        <p:cTn id="8" dur="1000"/>
                                        <p:tgtEl>
                                          <p:spTgt spid="20">
                                            <p:graphicEl>
                                              <a:dgm id="{EDC2DE77-C0D9-433D-B799-D331C3FE90A1}"/>
                                            </p:graphicEl>
                                          </p:spTgt>
                                        </p:tgtEl>
                                        <p:attrNameLst>
                                          <p:attrName>ppt_y</p:attrName>
                                        </p:attrNameLst>
                                      </p:cBhvr>
                                      <p:tavLst>
                                        <p:tav tm="0">
                                          <p:val>
                                            <p:strVal val="ppt_y"/>
                                          </p:val>
                                        </p:tav>
                                        <p:tav tm="100000">
                                          <p:val>
                                            <p:strVal val="ppt_y+.1"/>
                                          </p:val>
                                        </p:tav>
                                      </p:tavLst>
                                    </p:anim>
                                    <p:set>
                                      <p:cBhvr>
                                        <p:cTn id="9" dur="1" fill="hold">
                                          <p:stCondLst>
                                            <p:cond delay="999"/>
                                          </p:stCondLst>
                                        </p:cTn>
                                        <p:tgtEl>
                                          <p:spTgt spid="20">
                                            <p:graphicEl>
                                              <a:dgm id="{EDC2DE77-C0D9-433D-B799-D331C3FE90A1}"/>
                                            </p:graphicEl>
                                          </p:spTgt>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20">
                                            <p:graphicEl>
                                              <a:dgm id="{E5DA3BDC-979B-48DF-84AC-82881AAB6D8A}"/>
                                            </p:graphicEl>
                                          </p:spTgt>
                                        </p:tgtEl>
                                      </p:cBhvr>
                                    </p:animEffect>
                                    <p:anim calcmode="lin" valueType="num">
                                      <p:cBhvr>
                                        <p:cTn id="12" dur="1000"/>
                                        <p:tgtEl>
                                          <p:spTgt spid="20">
                                            <p:graphicEl>
                                              <a:dgm id="{E5DA3BDC-979B-48DF-84AC-82881AAB6D8A}"/>
                                            </p:graphicEl>
                                          </p:spTgt>
                                        </p:tgtEl>
                                        <p:attrNameLst>
                                          <p:attrName>ppt_x</p:attrName>
                                        </p:attrNameLst>
                                      </p:cBhvr>
                                      <p:tavLst>
                                        <p:tav tm="0">
                                          <p:val>
                                            <p:strVal val="ppt_x"/>
                                          </p:val>
                                        </p:tav>
                                        <p:tav tm="100000">
                                          <p:val>
                                            <p:strVal val="ppt_x"/>
                                          </p:val>
                                        </p:tav>
                                      </p:tavLst>
                                    </p:anim>
                                    <p:anim calcmode="lin" valueType="num">
                                      <p:cBhvr>
                                        <p:cTn id="13" dur="1000"/>
                                        <p:tgtEl>
                                          <p:spTgt spid="20">
                                            <p:graphicEl>
                                              <a:dgm id="{E5DA3BDC-979B-48DF-84AC-82881AAB6D8A}"/>
                                            </p:graphic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20">
                                            <p:graphicEl>
                                              <a:dgm id="{E5DA3BDC-979B-48DF-84AC-82881AAB6D8A}"/>
                                            </p:graphicEl>
                                          </p:spTgt>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20">
                                            <p:graphicEl>
                                              <a:dgm id="{0500775B-ABF2-4B59-AD9B-8198244A47A1}"/>
                                            </p:graphicEl>
                                          </p:spTgt>
                                        </p:tgtEl>
                                      </p:cBhvr>
                                    </p:animEffect>
                                    <p:anim calcmode="lin" valueType="num">
                                      <p:cBhvr>
                                        <p:cTn id="17" dur="1000"/>
                                        <p:tgtEl>
                                          <p:spTgt spid="20">
                                            <p:graphicEl>
                                              <a:dgm id="{0500775B-ABF2-4B59-AD9B-8198244A47A1}"/>
                                            </p:graphicEl>
                                          </p:spTgt>
                                        </p:tgtEl>
                                        <p:attrNameLst>
                                          <p:attrName>ppt_x</p:attrName>
                                        </p:attrNameLst>
                                      </p:cBhvr>
                                      <p:tavLst>
                                        <p:tav tm="0">
                                          <p:val>
                                            <p:strVal val="ppt_x"/>
                                          </p:val>
                                        </p:tav>
                                        <p:tav tm="100000">
                                          <p:val>
                                            <p:strVal val="ppt_x"/>
                                          </p:val>
                                        </p:tav>
                                      </p:tavLst>
                                    </p:anim>
                                    <p:anim calcmode="lin" valueType="num">
                                      <p:cBhvr>
                                        <p:cTn id="18" dur="1000"/>
                                        <p:tgtEl>
                                          <p:spTgt spid="20">
                                            <p:graphicEl>
                                              <a:dgm id="{0500775B-ABF2-4B59-AD9B-8198244A47A1}"/>
                                            </p:graphicEl>
                                          </p:spTgt>
                                        </p:tgtEl>
                                        <p:attrNameLst>
                                          <p:attrName>ppt_y</p:attrName>
                                        </p:attrNameLst>
                                      </p:cBhvr>
                                      <p:tavLst>
                                        <p:tav tm="0">
                                          <p:val>
                                            <p:strVal val="ppt_y"/>
                                          </p:val>
                                        </p:tav>
                                        <p:tav tm="100000">
                                          <p:val>
                                            <p:strVal val="ppt_y+.1"/>
                                          </p:val>
                                        </p:tav>
                                      </p:tavLst>
                                    </p:anim>
                                    <p:set>
                                      <p:cBhvr>
                                        <p:cTn id="19" dur="1" fill="hold">
                                          <p:stCondLst>
                                            <p:cond delay="999"/>
                                          </p:stCondLst>
                                        </p:cTn>
                                        <p:tgtEl>
                                          <p:spTgt spid="20">
                                            <p:graphicEl>
                                              <a:dgm id="{0500775B-ABF2-4B59-AD9B-8198244A47A1}"/>
                                            </p:graphicEl>
                                          </p:spTgt>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20">
                                            <p:graphicEl>
                                              <a:dgm id="{AE836014-1335-47B4-91ED-5B1BFDBCB737}"/>
                                            </p:graphicEl>
                                          </p:spTgt>
                                        </p:tgtEl>
                                      </p:cBhvr>
                                    </p:animEffect>
                                    <p:anim calcmode="lin" valueType="num">
                                      <p:cBhvr>
                                        <p:cTn id="22" dur="1000"/>
                                        <p:tgtEl>
                                          <p:spTgt spid="20">
                                            <p:graphicEl>
                                              <a:dgm id="{AE836014-1335-47B4-91ED-5B1BFDBCB737}"/>
                                            </p:graphicEl>
                                          </p:spTgt>
                                        </p:tgtEl>
                                        <p:attrNameLst>
                                          <p:attrName>ppt_x</p:attrName>
                                        </p:attrNameLst>
                                      </p:cBhvr>
                                      <p:tavLst>
                                        <p:tav tm="0">
                                          <p:val>
                                            <p:strVal val="ppt_x"/>
                                          </p:val>
                                        </p:tav>
                                        <p:tav tm="100000">
                                          <p:val>
                                            <p:strVal val="ppt_x"/>
                                          </p:val>
                                        </p:tav>
                                      </p:tavLst>
                                    </p:anim>
                                    <p:anim calcmode="lin" valueType="num">
                                      <p:cBhvr>
                                        <p:cTn id="23" dur="1000"/>
                                        <p:tgtEl>
                                          <p:spTgt spid="20">
                                            <p:graphicEl>
                                              <a:dgm id="{AE836014-1335-47B4-91ED-5B1BFDBCB737}"/>
                                            </p:graphicEl>
                                          </p:spTgt>
                                        </p:tgtEl>
                                        <p:attrNameLst>
                                          <p:attrName>ppt_y</p:attrName>
                                        </p:attrNameLst>
                                      </p:cBhvr>
                                      <p:tavLst>
                                        <p:tav tm="0">
                                          <p:val>
                                            <p:strVal val="ppt_y"/>
                                          </p:val>
                                        </p:tav>
                                        <p:tav tm="100000">
                                          <p:val>
                                            <p:strVal val="ppt_y+.1"/>
                                          </p:val>
                                        </p:tav>
                                      </p:tavLst>
                                    </p:anim>
                                    <p:set>
                                      <p:cBhvr>
                                        <p:cTn id="24" dur="1" fill="hold">
                                          <p:stCondLst>
                                            <p:cond delay="999"/>
                                          </p:stCondLst>
                                        </p:cTn>
                                        <p:tgtEl>
                                          <p:spTgt spid="20">
                                            <p:graphicEl>
                                              <a:dgm id="{AE836014-1335-47B4-91ED-5B1BFDBCB737}"/>
                                            </p:graphicEl>
                                          </p:spTgt>
                                        </p:tgtEl>
                                        <p:attrNameLst>
                                          <p:attrName>style.visibility</p:attrName>
                                        </p:attrNameLst>
                                      </p:cBhvr>
                                      <p:to>
                                        <p:strVal val="hidden"/>
                                      </p:to>
                                    </p:set>
                                  </p:childTnLst>
                                </p:cTn>
                              </p:par>
                              <p:par>
                                <p:cTn id="25" presetID="26" presetClass="emph" presetSubtype="0" fill="hold" grpId="0" nodeType="withEffect">
                                  <p:stCondLst>
                                    <p:cond delay="1000"/>
                                  </p:stCondLst>
                                  <p:childTnLst>
                                    <p:animEffect transition="out" filter="fade">
                                      <p:cBhvr>
                                        <p:cTn id="26" dur="500" tmFilter="0, 0; .2, .5; .8, .5; 1, 0"/>
                                        <p:tgtEl>
                                          <p:spTgt spid="20">
                                            <p:graphicEl>
                                              <a:dgm id="{03FD5B3E-1F08-4A11-9773-4DAA715D2770}"/>
                                            </p:graphicEl>
                                          </p:spTgt>
                                        </p:tgtEl>
                                      </p:cBhvr>
                                    </p:animEffect>
                                    <p:animScale>
                                      <p:cBhvr>
                                        <p:cTn id="27" dur="250" autoRev="1" fill="hold"/>
                                        <p:tgtEl>
                                          <p:spTgt spid="20">
                                            <p:graphicEl>
                                              <a:dgm id="{03FD5B3E-1F08-4A11-9773-4DAA715D2770}"/>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F769132-53EC-4E83-8347-672F2E0C3C1B}"/>
              </a:ext>
            </a:extLst>
          </p:cNvPr>
          <p:cNvSpPr>
            <a:spLocks noGrp="1"/>
          </p:cNvSpPr>
          <p:nvPr>
            <p:ph type="title"/>
          </p:nvPr>
        </p:nvSpPr>
        <p:spPr>
          <a:xfrm>
            <a:off x="269769" y="3429545"/>
            <a:ext cx="4302231" cy="634200"/>
          </a:xfrm>
        </p:spPr>
        <p:txBody>
          <a:bodyPr/>
          <a:lstStyle/>
          <a:p>
            <a:pPr algn="l"/>
            <a:r>
              <a:rPr lang="en-US" sz="2800" dirty="0"/>
              <a:t>DO DATA INDICATE EFFECTIVE IMPLEMENTATION?</a:t>
            </a:r>
          </a:p>
        </p:txBody>
      </p:sp>
      <p:graphicFrame>
        <p:nvGraphicFramePr>
          <p:cNvPr id="2" name="Diagram 1">
            <a:extLst>
              <a:ext uri="{FF2B5EF4-FFF2-40B4-BE49-F238E27FC236}">
                <a16:creationId xmlns:a16="http://schemas.microsoft.com/office/drawing/2014/main" id="{167D6D28-A663-4960-A421-31811157A840}"/>
              </a:ext>
            </a:extLst>
          </p:cNvPr>
          <p:cNvGraphicFramePr/>
          <p:nvPr>
            <p:extLst>
              <p:ext uri="{D42A27DB-BD31-4B8C-83A1-F6EECF244321}">
                <p14:modId xmlns:p14="http://schemas.microsoft.com/office/powerpoint/2010/main" val="2364740953"/>
              </p:ext>
            </p:extLst>
          </p:nvPr>
        </p:nvGraphicFramePr>
        <p:xfrm>
          <a:off x="1825658" y="130813"/>
          <a:ext cx="7469172" cy="4881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56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3F650FA4-878D-4F2A-B12E-3F13225B5D61}"/>
                                            </p:graphicEl>
                                          </p:spTgt>
                                        </p:tgtEl>
                                        <p:attrNameLst>
                                          <p:attrName>style.visibility</p:attrName>
                                        </p:attrNameLst>
                                      </p:cBhvr>
                                      <p:to>
                                        <p:strVal val="visible"/>
                                      </p:to>
                                    </p:set>
                                    <p:animEffect transition="in" filter="fade">
                                      <p:cBhvr>
                                        <p:cTn id="7" dur="500"/>
                                        <p:tgtEl>
                                          <p:spTgt spid="2">
                                            <p:graphicEl>
                                              <a:dgm id="{3F650FA4-878D-4F2A-B12E-3F13225B5D6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7368475B-5F92-45B7-A085-E610371389E3}"/>
                                            </p:graphicEl>
                                          </p:spTgt>
                                        </p:tgtEl>
                                        <p:attrNameLst>
                                          <p:attrName>style.visibility</p:attrName>
                                        </p:attrNameLst>
                                      </p:cBhvr>
                                      <p:to>
                                        <p:strVal val="visible"/>
                                      </p:to>
                                    </p:set>
                                    <p:animEffect transition="in" filter="fade">
                                      <p:cBhvr>
                                        <p:cTn id="10" dur="500"/>
                                        <p:tgtEl>
                                          <p:spTgt spid="2">
                                            <p:graphicEl>
                                              <a:dgm id="{7368475B-5F92-45B7-A085-E610371389E3}"/>
                                            </p:graphicEl>
                                          </p:spTgt>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2">
                                            <p:graphicEl>
                                              <a:dgm id="{583A4C5A-9469-46F5-9F1C-B72B972B5345}"/>
                                            </p:graphicEl>
                                          </p:spTgt>
                                        </p:tgtEl>
                                        <p:attrNameLst>
                                          <p:attrName>style.visibility</p:attrName>
                                        </p:attrNameLst>
                                      </p:cBhvr>
                                      <p:to>
                                        <p:strVal val="visible"/>
                                      </p:to>
                                    </p:set>
                                    <p:animEffect transition="in" filter="fade">
                                      <p:cBhvr>
                                        <p:cTn id="14" dur="500"/>
                                        <p:tgtEl>
                                          <p:spTgt spid="2">
                                            <p:graphicEl>
                                              <a:dgm id="{583A4C5A-9469-46F5-9F1C-B72B972B5345}"/>
                                            </p:graphicEl>
                                          </p:spTgt>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
                                            <p:graphicEl>
                                              <a:dgm id="{F403FD33-C0A3-445D-9B32-3FFE9B643D91}"/>
                                            </p:graphicEl>
                                          </p:spTgt>
                                        </p:tgtEl>
                                        <p:attrNameLst>
                                          <p:attrName>style.visibility</p:attrName>
                                        </p:attrNameLst>
                                      </p:cBhvr>
                                      <p:to>
                                        <p:strVal val="visible"/>
                                      </p:to>
                                    </p:set>
                                    <p:animEffect transition="in" filter="fade">
                                      <p:cBhvr>
                                        <p:cTn id="17" dur="500"/>
                                        <p:tgtEl>
                                          <p:spTgt spid="2">
                                            <p:graphicEl>
                                              <a:dgm id="{F403FD33-C0A3-445D-9B32-3FFE9B643D91}"/>
                                            </p:graphicEl>
                                          </p:spTgt>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2">
                                            <p:graphicEl>
                                              <a:dgm id="{8E548A01-6165-4D0D-8147-4153146B13A2}"/>
                                            </p:graphicEl>
                                          </p:spTgt>
                                        </p:tgtEl>
                                        <p:attrNameLst>
                                          <p:attrName>style.visibility</p:attrName>
                                        </p:attrNameLst>
                                      </p:cBhvr>
                                      <p:to>
                                        <p:strVal val="visible"/>
                                      </p:to>
                                    </p:set>
                                    <p:animEffect transition="in" filter="fade">
                                      <p:cBhvr>
                                        <p:cTn id="21" dur="500"/>
                                        <p:tgtEl>
                                          <p:spTgt spid="2">
                                            <p:graphicEl>
                                              <a:dgm id="{8E548A01-6165-4D0D-8147-4153146B13A2}"/>
                                            </p:graphic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
                                            <p:graphicEl>
                                              <a:dgm id="{4244E9F6-2C76-44CE-A42A-21111A633BFF}"/>
                                            </p:graphicEl>
                                          </p:spTgt>
                                        </p:tgtEl>
                                        <p:attrNameLst>
                                          <p:attrName>style.visibility</p:attrName>
                                        </p:attrNameLst>
                                      </p:cBhvr>
                                      <p:to>
                                        <p:strVal val="visible"/>
                                      </p:to>
                                    </p:set>
                                    <p:animEffect transition="in" filter="fade">
                                      <p:cBhvr>
                                        <p:cTn id="24" dur="500"/>
                                        <p:tgtEl>
                                          <p:spTgt spid="2">
                                            <p:graphicEl>
                                              <a:dgm id="{4244E9F6-2C76-44CE-A42A-21111A633BFF}"/>
                                            </p:graphic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2">
                                            <p:graphicEl>
                                              <a:dgm id="{9B2C53AF-C895-4C5F-B104-DF50F42462BE}"/>
                                            </p:graphicEl>
                                          </p:spTgt>
                                        </p:tgtEl>
                                        <p:attrNameLst>
                                          <p:attrName>style.visibility</p:attrName>
                                        </p:attrNameLst>
                                      </p:cBhvr>
                                      <p:to>
                                        <p:strVal val="visible"/>
                                      </p:to>
                                    </p:set>
                                    <p:animEffect transition="in" filter="fade">
                                      <p:cBhvr>
                                        <p:cTn id="27" dur="500"/>
                                        <p:tgtEl>
                                          <p:spTgt spid="2">
                                            <p:graphicEl>
                                              <a:dgm id="{9B2C53AF-C895-4C5F-B104-DF50F42462BE}"/>
                                            </p:graphicEl>
                                          </p:spTgt>
                                        </p:tgtEl>
                                      </p:cBhvr>
                                    </p:animEffect>
                                  </p:childTnLst>
                                </p:cTn>
                              </p:par>
                            </p:childTnLst>
                          </p:cTn>
                        </p:par>
                        <p:par>
                          <p:cTn id="28" fill="hold">
                            <p:stCondLst>
                              <p:cond delay="2500"/>
                            </p:stCondLst>
                            <p:childTnLst>
                              <p:par>
                                <p:cTn id="29" presetID="10" presetClass="entr" presetSubtype="0" fill="hold" grpId="0" nodeType="afterEffect">
                                  <p:stCondLst>
                                    <p:cond delay="500"/>
                                  </p:stCondLst>
                                  <p:childTnLst>
                                    <p:set>
                                      <p:cBhvr>
                                        <p:cTn id="30" dur="1" fill="hold">
                                          <p:stCondLst>
                                            <p:cond delay="0"/>
                                          </p:stCondLst>
                                        </p:cTn>
                                        <p:tgtEl>
                                          <p:spTgt spid="2">
                                            <p:graphicEl>
                                              <a:dgm id="{FD69DAA9-828B-4905-990D-6CC8A9D650E3}"/>
                                            </p:graphicEl>
                                          </p:spTgt>
                                        </p:tgtEl>
                                        <p:attrNameLst>
                                          <p:attrName>style.visibility</p:attrName>
                                        </p:attrNameLst>
                                      </p:cBhvr>
                                      <p:to>
                                        <p:strVal val="visible"/>
                                      </p:to>
                                    </p:set>
                                    <p:animEffect transition="in" filter="fade">
                                      <p:cBhvr>
                                        <p:cTn id="31" dur="500"/>
                                        <p:tgtEl>
                                          <p:spTgt spid="2">
                                            <p:graphicEl>
                                              <a:dgm id="{FD69DAA9-828B-4905-990D-6CC8A9D650E3}"/>
                                            </p:graphicEl>
                                          </p:spTgt>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2">
                                            <p:graphicEl>
                                              <a:dgm id="{787E6051-C630-42C9-AB56-B6854B8A47E5}"/>
                                            </p:graphicEl>
                                          </p:spTgt>
                                        </p:tgtEl>
                                        <p:attrNameLst>
                                          <p:attrName>style.visibility</p:attrName>
                                        </p:attrNameLst>
                                      </p:cBhvr>
                                      <p:to>
                                        <p:strVal val="visible"/>
                                      </p:to>
                                    </p:set>
                                    <p:animEffect transition="in" filter="fade">
                                      <p:cBhvr>
                                        <p:cTn id="34" dur="500"/>
                                        <p:tgtEl>
                                          <p:spTgt spid="2">
                                            <p:graphicEl>
                                              <a:dgm id="{787E6051-C630-42C9-AB56-B6854B8A47E5}"/>
                                            </p:graphicEl>
                                          </p:spTgt>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2">
                                            <p:graphicEl>
                                              <a:dgm id="{FD5C64F2-A629-4B9D-803E-215217301D37}"/>
                                            </p:graphicEl>
                                          </p:spTgt>
                                        </p:tgtEl>
                                        <p:attrNameLst>
                                          <p:attrName>style.visibility</p:attrName>
                                        </p:attrNameLst>
                                      </p:cBhvr>
                                      <p:to>
                                        <p:strVal val="visible"/>
                                      </p:to>
                                    </p:set>
                                    <p:animEffect transition="in" filter="fade">
                                      <p:cBhvr>
                                        <p:cTn id="37" dur="500"/>
                                        <p:tgtEl>
                                          <p:spTgt spid="2">
                                            <p:graphicEl>
                                              <a:dgm id="{FD5C64F2-A629-4B9D-803E-215217301D37}"/>
                                            </p:graphicEl>
                                          </p:spTgt>
                                        </p:tgtEl>
                                      </p:cBhvr>
                                    </p:animEffect>
                                  </p:childTnLst>
                                </p:cTn>
                              </p:par>
                            </p:childTnLst>
                          </p:cTn>
                        </p:par>
                        <p:par>
                          <p:cTn id="38" fill="hold">
                            <p:stCondLst>
                              <p:cond delay="3500"/>
                            </p:stCondLst>
                            <p:childTnLst>
                              <p:par>
                                <p:cTn id="39" presetID="10" presetClass="entr" presetSubtype="0" fill="hold" grpId="0" nodeType="afterEffect">
                                  <p:stCondLst>
                                    <p:cond delay="500"/>
                                  </p:stCondLst>
                                  <p:childTnLst>
                                    <p:set>
                                      <p:cBhvr>
                                        <p:cTn id="40" dur="1" fill="hold">
                                          <p:stCondLst>
                                            <p:cond delay="0"/>
                                          </p:stCondLst>
                                        </p:cTn>
                                        <p:tgtEl>
                                          <p:spTgt spid="2">
                                            <p:graphicEl>
                                              <a:dgm id="{0F6685D5-E297-43C4-86BB-66A244850AFC}"/>
                                            </p:graphicEl>
                                          </p:spTgt>
                                        </p:tgtEl>
                                        <p:attrNameLst>
                                          <p:attrName>style.visibility</p:attrName>
                                        </p:attrNameLst>
                                      </p:cBhvr>
                                      <p:to>
                                        <p:strVal val="visible"/>
                                      </p:to>
                                    </p:set>
                                    <p:animEffect transition="in" filter="fade">
                                      <p:cBhvr>
                                        <p:cTn id="41" dur="500"/>
                                        <p:tgtEl>
                                          <p:spTgt spid="2">
                                            <p:graphicEl>
                                              <a:dgm id="{0F6685D5-E297-43C4-86BB-66A244850AFC}"/>
                                            </p:graphicEl>
                                          </p:spTgt>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
                                            <p:graphicEl>
                                              <a:dgm id="{C4A3D386-732C-4833-AD8D-80D0506D1392}"/>
                                            </p:graphicEl>
                                          </p:spTgt>
                                        </p:tgtEl>
                                        <p:attrNameLst>
                                          <p:attrName>style.visibility</p:attrName>
                                        </p:attrNameLst>
                                      </p:cBhvr>
                                      <p:to>
                                        <p:strVal val="visible"/>
                                      </p:to>
                                    </p:set>
                                    <p:animEffect transition="in" filter="fade">
                                      <p:cBhvr>
                                        <p:cTn id="44" dur="500"/>
                                        <p:tgtEl>
                                          <p:spTgt spid="2">
                                            <p:graphicEl>
                                              <a:dgm id="{C4A3D386-732C-4833-AD8D-80D0506D1392}"/>
                                            </p:graphic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2">
                                            <p:graphicEl>
                                              <a:dgm id="{DF2A8409-52D7-41B9-9D4B-E08C99ABD107}"/>
                                            </p:graphicEl>
                                          </p:spTgt>
                                        </p:tgtEl>
                                        <p:attrNameLst>
                                          <p:attrName>style.visibility</p:attrName>
                                        </p:attrNameLst>
                                      </p:cBhvr>
                                      <p:to>
                                        <p:strVal val="visible"/>
                                      </p:to>
                                    </p:set>
                                    <p:animEffect transition="in" filter="fade">
                                      <p:cBhvr>
                                        <p:cTn id="47" dur="500"/>
                                        <p:tgtEl>
                                          <p:spTgt spid="2">
                                            <p:graphicEl>
                                              <a:dgm id="{DF2A8409-52D7-41B9-9D4B-E08C99ABD107}"/>
                                            </p:graphicEl>
                                          </p:spTgt>
                                        </p:tgtEl>
                                      </p:cBhvr>
                                    </p:animEffect>
                                  </p:childTnLst>
                                </p:cTn>
                              </p:par>
                            </p:childTnLst>
                          </p:cTn>
                        </p:par>
                        <p:par>
                          <p:cTn id="48" fill="hold">
                            <p:stCondLst>
                              <p:cond delay="4500"/>
                            </p:stCondLst>
                            <p:childTnLst>
                              <p:par>
                                <p:cTn id="49" presetID="10" presetClass="entr" presetSubtype="0" fill="hold" grpId="0" nodeType="afterEffect">
                                  <p:stCondLst>
                                    <p:cond delay="500"/>
                                  </p:stCondLst>
                                  <p:childTnLst>
                                    <p:set>
                                      <p:cBhvr>
                                        <p:cTn id="50" dur="1" fill="hold">
                                          <p:stCondLst>
                                            <p:cond delay="0"/>
                                          </p:stCondLst>
                                        </p:cTn>
                                        <p:tgtEl>
                                          <p:spTgt spid="2">
                                            <p:graphicEl>
                                              <a:dgm id="{05AF5B95-8799-44A5-953B-F19D7B66F389}"/>
                                            </p:graphicEl>
                                          </p:spTgt>
                                        </p:tgtEl>
                                        <p:attrNameLst>
                                          <p:attrName>style.visibility</p:attrName>
                                        </p:attrNameLst>
                                      </p:cBhvr>
                                      <p:to>
                                        <p:strVal val="visible"/>
                                      </p:to>
                                    </p:set>
                                    <p:animEffect transition="in" filter="fade">
                                      <p:cBhvr>
                                        <p:cTn id="51" dur="500"/>
                                        <p:tgtEl>
                                          <p:spTgt spid="2">
                                            <p:graphicEl>
                                              <a:dgm id="{05AF5B95-8799-44A5-953B-F19D7B66F389}"/>
                                            </p:graphicEl>
                                          </p:spTgt>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2">
                                            <p:graphicEl>
                                              <a:dgm id="{DE84A6A3-B7B8-4B45-BB38-13DEECA54682}"/>
                                            </p:graphicEl>
                                          </p:spTgt>
                                        </p:tgtEl>
                                        <p:attrNameLst>
                                          <p:attrName>style.visibility</p:attrName>
                                        </p:attrNameLst>
                                      </p:cBhvr>
                                      <p:to>
                                        <p:strVal val="visible"/>
                                      </p:to>
                                    </p:set>
                                    <p:animEffect transition="in" filter="fade">
                                      <p:cBhvr>
                                        <p:cTn id="54" dur="500"/>
                                        <p:tgtEl>
                                          <p:spTgt spid="2">
                                            <p:graphicEl>
                                              <a:dgm id="{DE84A6A3-B7B8-4B45-BB38-13DEECA54682}"/>
                                            </p:graphicEl>
                                          </p:spTgt>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2">
                                            <p:graphicEl>
                                              <a:dgm id="{444D7126-057A-4A04-9C20-DC89DBB3DB1F}"/>
                                            </p:graphicEl>
                                          </p:spTgt>
                                        </p:tgtEl>
                                        <p:attrNameLst>
                                          <p:attrName>style.visibility</p:attrName>
                                        </p:attrNameLst>
                                      </p:cBhvr>
                                      <p:to>
                                        <p:strVal val="visible"/>
                                      </p:to>
                                    </p:set>
                                    <p:animEffect transition="in" filter="fade">
                                      <p:cBhvr>
                                        <p:cTn id="57" dur="500"/>
                                        <p:tgtEl>
                                          <p:spTgt spid="2">
                                            <p:graphicEl>
                                              <a:dgm id="{444D7126-057A-4A04-9C20-DC89DBB3DB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 1"/>
          <p:cNvGraphicFramePr/>
          <p:nvPr>
            <p:extLst>
              <p:ext uri="{D42A27DB-BD31-4B8C-83A1-F6EECF244321}">
                <p14:modId xmlns:p14="http://schemas.microsoft.com/office/powerpoint/2010/main" val="2667241430"/>
              </p:ext>
            </p:extLst>
          </p:nvPr>
        </p:nvGraphicFramePr>
        <p:xfrm>
          <a:off x="1143000" y="390525"/>
          <a:ext cx="6858000" cy="4362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108" name="Text Box 5"/>
          <p:cNvSpPr txBox="1">
            <a:spLocks noChangeArrowheads="1"/>
          </p:cNvSpPr>
          <p:nvPr/>
        </p:nvSpPr>
        <p:spPr bwMode="auto">
          <a:xfrm>
            <a:off x="1543050" y="4866085"/>
            <a:ext cx="6457950" cy="261610"/>
          </a:xfrm>
          <a:prstGeom prst="rect">
            <a:avLst/>
          </a:prstGeom>
          <a:noFill/>
          <a:ln w="9525">
            <a:noFill/>
            <a:miter lim="800000"/>
            <a:headEnd/>
            <a:tailEnd/>
          </a:ln>
        </p:spPr>
        <p:txBody>
          <a:bodyPr wrap="square">
            <a:prstTxWarp prst="textNoShape">
              <a:avLst/>
            </a:prstTxWarp>
            <a:spAutoFit/>
          </a:bodyPr>
          <a:lstStyle/>
          <a:p>
            <a:pPr algn="r" fontAlgn="base">
              <a:spcBef>
                <a:spcPct val="50000"/>
              </a:spcBef>
              <a:spcAft>
                <a:spcPct val="0"/>
              </a:spcAft>
              <a:defRPr/>
            </a:pPr>
            <a:r>
              <a:rPr lang="en-US" sz="1100" dirty="0">
                <a:solidFill>
                  <a:schemeClr val="bg1"/>
                </a:solidFill>
                <a:latin typeface="Hind Vadodara" panose="020B0604020202020204" charset="0"/>
                <a:ea typeface="ＭＳ Ｐゴシック" pitchFamily="34" charset="-128"/>
                <a:cs typeface="Hind Vadodara" panose="020B0604020202020204" charset="0"/>
              </a:rPr>
              <a:t>(adapted from Simonsen, </a:t>
            </a:r>
            <a:r>
              <a:rPr lang="en-US" sz="1100" dirty="0" err="1">
                <a:solidFill>
                  <a:schemeClr val="bg1"/>
                </a:solidFill>
                <a:latin typeface="Hind Vadodara" panose="020B0604020202020204" charset="0"/>
                <a:ea typeface="ＭＳ Ｐゴシック" pitchFamily="34" charset="-128"/>
                <a:cs typeface="Hind Vadodara" panose="020B0604020202020204" charset="0"/>
              </a:rPr>
              <a:t>MasSuga</a:t>
            </a:r>
            <a:r>
              <a:rPr lang="en-US" sz="1100" dirty="0">
                <a:solidFill>
                  <a:schemeClr val="bg1"/>
                </a:solidFill>
                <a:latin typeface="Hind Vadodara" panose="020B0604020202020204" charset="0"/>
                <a:ea typeface="ＭＳ Ｐゴシック" pitchFamily="34" charset="-128"/>
                <a:cs typeface="Hind Vadodara" panose="020B0604020202020204" charset="0"/>
              </a:rPr>
              <a:t>, </a:t>
            </a:r>
            <a:r>
              <a:rPr lang="en-US" sz="1100" dirty="0" err="1">
                <a:solidFill>
                  <a:schemeClr val="bg1"/>
                </a:solidFill>
                <a:latin typeface="Hind Vadodara" panose="020B0604020202020204" charset="0"/>
                <a:ea typeface="ＭＳ Ｐゴシック" pitchFamily="34" charset="-128"/>
                <a:cs typeface="Hind Vadodara" panose="020B0604020202020204" charset="0"/>
              </a:rPr>
              <a:t>Briere</a:t>
            </a:r>
            <a:r>
              <a:rPr lang="en-US" sz="1100" dirty="0">
                <a:solidFill>
                  <a:schemeClr val="bg1"/>
                </a:solidFill>
                <a:latin typeface="Hind Vadodara" panose="020B0604020202020204" charset="0"/>
                <a:ea typeface="ＭＳ Ｐゴシック" pitchFamily="34" charset="-128"/>
                <a:cs typeface="Hind Vadodara" panose="020B0604020202020204" charset="0"/>
              </a:rPr>
              <a:t>, Freeman, Myers, Scott, &amp; </a:t>
            </a:r>
            <a:r>
              <a:rPr lang="en-US" sz="1100" dirty="0" err="1">
                <a:solidFill>
                  <a:schemeClr val="bg1"/>
                </a:solidFill>
                <a:latin typeface="Hind Vadodara" panose="020B0604020202020204" charset="0"/>
                <a:ea typeface="ＭＳ Ｐゴシック" pitchFamily="34" charset="-128"/>
                <a:cs typeface="Hind Vadodara" panose="020B0604020202020204" charset="0"/>
              </a:rPr>
              <a:t>Sugai</a:t>
            </a:r>
            <a:r>
              <a:rPr lang="en-US" sz="1100" dirty="0">
                <a:solidFill>
                  <a:schemeClr val="bg1"/>
                </a:solidFill>
                <a:latin typeface="Hind Vadodara" panose="020B0604020202020204" charset="0"/>
                <a:ea typeface="ＭＳ Ｐゴシック" pitchFamily="34" charset="-128"/>
                <a:cs typeface="Hind Vadodara" panose="020B0604020202020204" charset="0"/>
              </a:rPr>
              <a:t>, 2013)</a:t>
            </a:r>
          </a:p>
        </p:txBody>
      </p:sp>
      <p:sp>
        <p:nvSpPr>
          <p:cNvPr id="47109" name="Title 4"/>
          <p:cNvSpPr>
            <a:spLocks noGrp="1"/>
          </p:cNvSpPr>
          <p:nvPr>
            <p:ph type="title"/>
          </p:nvPr>
        </p:nvSpPr>
        <p:spPr>
          <a:xfrm>
            <a:off x="287079" y="39314"/>
            <a:ext cx="8229600" cy="857250"/>
          </a:xfrm>
        </p:spPr>
        <p:txBody>
          <a:bodyPr/>
          <a:lstStyle/>
          <a:p>
            <a:r>
              <a:rPr lang="en-US" sz="2400" dirty="0">
                <a:ea typeface="ＭＳ Ｐゴシック" pitchFamily="34" charset="-128"/>
              </a:rPr>
              <a:t>MULTITIERED FRAMEWORK OF PROFESSIONAL DEVELOPMENT SUPPORT</a:t>
            </a:r>
          </a:p>
        </p:txBody>
      </p:sp>
      <p:sp>
        <p:nvSpPr>
          <p:cNvPr id="5" name="Rounded Rectangle 4"/>
          <p:cNvSpPr/>
          <p:nvPr/>
        </p:nvSpPr>
        <p:spPr>
          <a:xfrm>
            <a:off x="457200" y="3174262"/>
            <a:ext cx="2652823" cy="1702538"/>
          </a:xfrm>
          <a:prstGeom prst="wedgeRoundRectCallout">
            <a:avLst>
              <a:gd name="adj1" fmla="val 35680"/>
              <a:gd name="adj2" fmla="val 6062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defRPr/>
            </a:pPr>
            <a:r>
              <a:rPr lang="en-US" sz="1600" dirty="0">
                <a:solidFill>
                  <a:srgbClr val="000000"/>
                </a:solidFill>
                <a:latin typeface="Poppins" panose="020B0604020202020204" charset="0"/>
                <a:cs typeface="Poppins" panose="020B0604020202020204" charset="0"/>
              </a:rPr>
              <a:t>How can we approach intensifying our supports </a:t>
            </a:r>
          </a:p>
          <a:p>
            <a:pPr algn="ctr" fontAlgn="base">
              <a:spcBef>
                <a:spcPct val="0"/>
              </a:spcBef>
              <a:spcAft>
                <a:spcPct val="0"/>
              </a:spcAft>
              <a:defRPr/>
            </a:pPr>
            <a:r>
              <a:rPr lang="en-US" sz="1600" dirty="0">
                <a:solidFill>
                  <a:srgbClr val="000000"/>
                </a:solidFill>
                <a:latin typeface="Poppins" panose="020B0604020202020204" charset="0"/>
                <a:cs typeface="Poppins" panose="020B0604020202020204" charset="0"/>
              </a:rPr>
              <a:t>for educators implementing PCBS?</a:t>
            </a:r>
          </a:p>
        </p:txBody>
      </p:sp>
    </p:spTree>
    <p:extLst>
      <p:ext uri="{BB962C8B-B14F-4D97-AF65-F5344CB8AC3E}">
        <p14:creationId xmlns:p14="http://schemas.microsoft.com/office/powerpoint/2010/main" val="901515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109"/>
                                        </p:tgtEl>
                                      </p:cBhvr>
                                    </p:animEffect>
                                    <p:set>
                                      <p:cBhvr>
                                        <p:cTn id="7" dur="1" fill="hold">
                                          <p:stCondLst>
                                            <p:cond delay="499"/>
                                          </p:stCondLst>
                                        </p:cTn>
                                        <p:tgtEl>
                                          <p:spTgt spid="47109"/>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7108"/>
                                        </p:tgtEl>
                                        <p:attrNameLst>
                                          <p:attrName>style.visibility</p:attrName>
                                        </p:attrNameLst>
                                      </p:cBhvr>
                                      <p:to>
                                        <p:strVal val="visible"/>
                                      </p:to>
                                    </p:set>
                                    <p:animEffect transition="in" filter="fade">
                                      <p:cBhvr>
                                        <p:cTn id="16" dur="1000"/>
                                        <p:tgtEl>
                                          <p:spTgt spid="47108"/>
                                        </p:tgtEl>
                                      </p:cBhvr>
                                    </p:animEffect>
                                    <p:anim calcmode="lin" valueType="num">
                                      <p:cBhvr>
                                        <p:cTn id="17" dur="1000" fill="hold"/>
                                        <p:tgtEl>
                                          <p:spTgt spid="47108"/>
                                        </p:tgtEl>
                                        <p:attrNameLst>
                                          <p:attrName>ppt_x</p:attrName>
                                        </p:attrNameLst>
                                      </p:cBhvr>
                                      <p:tavLst>
                                        <p:tav tm="0">
                                          <p:val>
                                            <p:strVal val="#ppt_x"/>
                                          </p:val>
                                        </p:tav>
                                        <p:tav tm="100000">
                                          <p:val>
                                            <p:strVal val="#ppt_x"/>
                                          </p:val>
                                        </p:tav>
                                      </p:tavLst>
                                    </p:anim>
                                    <p:anim calcmode="lin" valueType="num">
                                      <p:cBhvr>
                                        <p:cTn id="18" dur="1000" fill="hold"/>
                                        <p:tgtEl>
                                          <p:spTgt spid="4710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47108" grpId="0"/>
      <p:bldP spid="47109"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E307A20-7AE9-4684-A985-F243F7D5BE64}"/>
              </a:ext>
            </a:extLst>
          </p:cNvPr>
          <p:cNvSpPr/>
          <p:nvPr/>
        </p:nvSpPr>
        <p:spPr>
          <a:xfrm>
            <a:off x="2624911" y="0"/>
            <a:ext cx="6333018" cy="5143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F5A0565-EA01-44E2-9BEA-4E37DEF81C0B}"/>
              </a:ext>
            </a:extLst>
          </p:cNvPr>
          <p:cNvSpPr>
            <a:spLocks noGrp="1"/>
          </p:cNvSpPr>
          <p:nvPr>
            <p:ph type="ctrTitle"/>
          </p:nvPr>
        </p:nvSpPr>
        <p:spPr/>
        <p:txBody>
          <a:bodyPr/>
          <a:lstStyle/>
          <a:p>
            <a:r>
              <a:rPr lang="en-US" sz="2400" dirty="0"/>
              <a:t>SEE SYSTEMS </a:t>
            </a:r>
            <a:br>
              <a:rPr lang="en-US" sz="2400" dirty="0"/>
            </a:br>
            <a:r>
              <a:rPr lang="en-US" sz="2400" dirty="0"/>
              <a:t>BRIEF</a:t>
            </a:r>
          </a:p>
        </p:txBody>
      </p:sp>
      <p:pic>
        <p:nvPicPr>
          <p:cNvPr id="3" name="Picture 2">
            <a:extLst>
              <a:ext uri="{FF2B5EF4-FFF2-40B4-BE49-F238E27FC236}">
                <a16:creationId xmlns:a16="http://schemas.microsoft.com/office/drawing/2014/main" id="{D669BD1E-4887-465B-918F-53F2BF1A7C46}"/>
              </a:ext>
            </a:extLst>
          </p:cNvPr>
          <p:cNvPicPr>
            <a:picLocks noChangeAspect="1"/>
          </p:cNvPicPr>
          <p:nvPr/>
        </p:nvPicPr>
        <p:blipFill>
          <a:blip r:embed="rId3"/>
          <a:stretch>
            <a:fillRect/>
          </a:stretch>
        </p:blipFill>
        <p:spPr>
          <a:xfrm>
            <a:off x="2810384" y="287080"/>
            <a:ext cx="5962072" cy="5061098"/>
          </a:xfrm>
          <a:prstGeom prst="rect">
            <a:avLst/>
          </a:prstGeom>
        </p:spPr>
      </p:pic>
      <p:sp>
        <p:nvSpPr>
          <p:cNvPr id="7" name="Rectangle 6">
            <a:extLst>
              <a:ext uri="{FF2B5EF4-FFF2-40B4-BE49-F238E27FC236}">
                <a16:creationId xmlns:a16="http://schemas.microsoft.com/office/drawing/2014/main" id="{37EB7CCF-7F10-485F-84BB-787BB7CCCAD4}"/>
              </a:ext>
            </a:extLst>
          </p:cNvPr>
          <p:cNvSpPr/>
          <p:nvPr/>
        </p:nvSpPr>
        <p:spPr>
          <a:xfrm>
            <a:off x="3573868" y="941808"/>
            <a:ext cx="4457700" cy="3657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155031" algn="ctr" fontAlgn="base">
              <a:spcBef>
                <a:spcPct val="0"/>
              </a:spcBef>
              <a:spcAft>
                <a:spcPct val="0"/>
              </a:spcAft>
              <a:defRPr/>
            </a:pPr>
            <a:r>
              <a:rPr lang="en-US" sz="3000" b="1" dirty="0">
                <a:solidFill>
                  <a:srgbClr val="333399"/>
                </a:solidFill>
                <a:latin typeface="Arial"/>
              </a:rPr>
              <a:t>New</a:t>
            </a:r>
          </a:p>
          <a:p>
            <a:pPr marL="2155031" algn="ctr" fontAlgn="base">
              <a:spcBef>
                <a:spcPct val="0"/>
              </a:spcBef>
              <a:spcAft>
                <a:spcPct val="0"/>
              </a:spcAft>
              <a:defRPr/>
            </a:pPr>
            <a:r>
              <a:rPr lang="en-US" sz="3000" b="1" dirty="0">
                <a:solidFill>
                  <a:srgbClr val="333399"/>
                </a:solidFill>
                <a:latin typeface="Arial"/>
              </a:rPr>
              <a:t>Examples!!</a:t>
            </a:r>
          </a:p>
        </p:txBody>
      </p:sp>
      <p:grpSp>
        <p:nvGrpSpPr>
          <p:cNvPr id="9" name="Group 8">
            <a:extLst>
              <a:ext uri="{FF2B5EF4-FFF2-40B4-BE49-F238E27FC236}">
                <a16:creationId xmlns:a16="http://schemas.microsoft.com/office/drawing/2014/main" id="{7C8E28C9-A803-4D92-AB53-BEA069C5E815}"/>
              </a:ext>
            </a:extLst>
          </p:cNvPr>
          <p:cNvGrpSpPr/>
          <p:nvPr/>
        </p:nvGrpSpPr>
        <p:grpSpPr>
          <a:xfrm>
            <a:off x="3802468" y="1113258"/>
            <a:ext cx="1523561" cy="2177720"/>
            <a:chOff x="2667000" y="2438400"/>
            <a:chExt cx="1623392" cy="2514600"/>
          </a:xfrm>
        </p:grpSpPr>
        <p:pic>
          <p:nvPicPr>
            <p:cNvPr id="10" name="Picture 9">
              <a:extLst>
                <a:ext uri="{FF2B5EF4-FFF2-40B4-BE49-F238E27FC236}">
                  <a16:creationId xmlns:a16="http://schemas.microsoft.com/office/drawing/2014/main" id="{3D77101F-3B64-4B05-AA7A-1E35CAA35E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67000" y="2819400"/>
              <a:ext cx="1623392" cy="2133600"/>
            </a:xfrm>
            <a:prstGeom prst="rect">
              <a:avLst/>
            </a:prstGeom>
            <a:ln w="38100">
              <a:solidFill>
                <a:schemeClr val="accent2"/>
              </a:solidFill>
            </a:ln>
          </p:spPr>
        </p:pic>
        <p:sp>
          <p:nvSpPr>
            <p:cNvPr id="11" name="TextBox 10">
              <a:extLst>
                <a:ext uri="{FF2B5EF4-FFF2-40B4-BE49-F238E27FC236}">
                  <a16:creationId xmlns:a16="http://schemas.microsoft.com/office/drawing/2014/main" id="{1DD77A33-986F-4836-9ABA-F7CF5DE95BCA}"/>
                </a:ext>
              </a:extLst>
            </p:cNvPr>
            <p:cNvSpPr txBox="1"/>
            <p:nvPr/>
          </p:nvSpPr>
          <p:spPr>
            <a:xfrm>
              <a:off x="2667000" y="2438400"/>
              <a:ext cx="1623392" cy="373157"/>
            </a:xfrm>
            <a:prstGeom prst="rect">
              <a:avLst/>
            </a:prstGeom>
            <a:solidFill>
              <a:schemeClr val="accent2"/>
            </a:solidFill>
            <a:ln w="38100">
              <a:solidFill>
                <a:schemeClr val="accent2"/>
              </a:solidFill>
            </a:ln>
          </p:spPr>
          <p:txBody>
            <a:bodyPr wrap="square" rtlCol="0">
              <a:spAutoFit/>
            </a:bodyPr>
            <a:lstStyle/>
            <a:p>
              <a:pPr algn="ctr" fontAlgn="base">
                <a:spcBef>
                  <a:spcPct val="0"/>
                </a:spcBef>
                <a:spcAft>
                  <a:spcPct val="0"/>
                </a:spcAft>
                <a:defRPr/>
              </a:pPr>
              <a:r>
                <a:rPr lang="en-US" sz="1500" b="1" dirty="0">
                  <a:solidFill>
                    <a:srgbClr val="FFFFFF"/>
                  </a:solidFill>
                  <a:latin typeface="Arial" pitchFamily="-1" charset="0"/>
                  <a:ea typeface="ＭＳ Ｐゴシック" pitchFamily="34" charset="-128"/>
                </a:rPr>
                <a:t>CMOT</a:t>
              </a:r>
              <a:endParaRPr lang="en-US" sz="1800" b="1" dirty="0">
                <a:solidFill>
                  <a:srgbClr val="FFFFFF"/>
                </a:solidFill>
                <a:latin typeface="Arial" pitchFamily="-1" charset="0"/>
                <a:ea typeface="ＭＳ Ｐゴシック" pitchFamily="34" charset="-128"/>
              </a:endParaRPr>
            </a:p>
          </p:txBody>
        </p:sp>
      </p:grpSp>
      <p:pic>
        <p:nvPicPr>
          <p:cNvPr id="12" name="Picture 11">
            <a:extLst>
              <a:ext uri="{FF2B5EF4-FFF2-40B4-BE49-F238E27FC236}">
                <a16:creationId xmlns:a16="http://schemas.microsoft.com/office/drawing/2014/main" id="{24D0CBD0-B6B9-47EE-BEEC-5503D4C790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5000" r="35000"/>
          <a:stretch/>
        </p:blipFill>
        <p:spPr>
          <a:xfrm>
            <a:off x="3802469" y="3805838"/>
            <a:ext cx="1523561" cy="663032"/>
          </a:xfrm>
          <a:prstGeom prst="rect">
            <a:avLst/>
          </a:prstGeom>
        </p:spPr>
      </p:pic>
    </p:spTree>
    <p:extLst>
      <p:ext uri="{BB962C8B-B14F-4D97-AF65-F5344CB8AC3E}">
        <p14:creationId xmlns:p14="http://schemas.microsoft.com/office/powerpoint/2010/main" val="289535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3"/>
          <p:cNvSpPr txBox="1">
            <a:spLocks noGrp="1"/>
          </p:cNvSpPr>
          <p:nvPr>
            <p:ph type="title"/>
          </p:nvPr>
        </p:nvSpPr>
        <p:spPr>
          <a:xfrm>
            <a:off x="602953" y="350600"/>
            <a:ext cx="39234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latin typeface="Poppins SemiBold"/>
                <a:ea typeface="Poppins SemiBold"/>
                <a:cs typeface="Poppins SemiBold"/>
                <a:sym typeface="Poppins SemiBold"/>
              </a:rPr>
              <a:t>LEGEND</a:t>
            </a:r>
            <a:endParaRPr dirty="0">
              <a:solidFill>
                <a:schemeClr val="lt1"/>
              </a:solidFill>
              <a:latin typeface="Poppins SemiBold"/>
              <a:ea typeface="Poppins SemiBold"/>
              <a:cs typeface="Poppins SemiBold"/>
              <a:sym typeface="Poppins SemiBold"/>
            </a:endParaRPr>
          </a:p>
        </p:txBody>
      </p:sp>
      <p:sp>
        <p:nvSpPr>
          <p:cNvPr id="667" name="Google Shape;667;p43"/>
          <p:cNvSpPr txBox="1">
            <a:spLocks noGrp="1"/>
          </p:cNvSpPr>
          <p:nvPr>
            <p:ph type="body" idx="4294967295"/>
          </p:nvPr>
        </p:nvSpPr>
        <p:spPr>
          <a:xfrm>
            <a:off x="5865426" y="3725778"/>
            <a:ext cx="1409700" cy="4476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Poppins Medium"/>
                <a:ea typeface="Poppins Medium"/>
                <a:cs typeface="Poppins Medium"/>
                <a:sym typeface="Poppins Medium"/>
              </a:rPr>
              <a:t>Preview</a:t>
            </a:r>
            <a:endParaRPr sz="2000" dirty="0">
              <a:latin typeface="Poppins Medium"/>
              <a:ea typeface="Poppins Medium"/>
              <a:cs typeface="Poppins Medium"/>
              <a:sym typeface="Poppins Medium"/>
            </a:endParaRPr>
          </a:p>
        </p:txBody>
      </p:sp>
      <p:sp>
        <p:nvSpPr>
          <p:cNvPr id="669" name="Google Shape;669;p43"/>
          <p:cNvSpPr txBox="1">
            <a:spLocks noGrp="1"/>
          </p:cNvSpPr>
          <p:nvPr>
            <p:ph type="body" idx="4294967295"/>
          </p:nvPr>
        </p:nvSpPr>
        <p:spPr>
          <a:xfrm>
            <a:off x="4485031" y="1527345"/>
            <a:ext cx="1793875" cy="6746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latin typeface="Poppins Medium"/>
                <a:ea typeface="Poppins Medium"/>
                <a:cs typeface="Poppins Medium"/>
                <a:sym typeface="Poppins Medium"/>
              </a:rPr>
              <a:t>Discussion</a:t>
            </a:r>
            <a:endParaRPr sz="1800" dirty="0">
              <a:latin typeface="Poppins Medium"/>
              <a:ea typeface="Poppins Medium"/>
              <a:cs typeface="Poppins Medium"/>
              <a:sym typeface="Poppins Medium"/>
            </a:endParaRPr>
          </a:p>
        </p:txBody>
      </p:sp>
      <p:sp>
        <p:nvSpPr>
          <p:cNvPr id="671" name="Google Shape;671;p43"/>
          <p:cNvSpPr txBox="1">
            <a:spLocks noGrp="1"/>
          </p:cNvSpPr>
          <p:nvPr>
            <p:ph type="body" idx="4294967295"/>
          </p:nvPr>
        </p:nvSpPr>
        <p:spPr>
          <a:xfrm>
            <a:off x="1990711" y="1647651"/>
            <a:ext cx="1681163" cy="4460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Poppins Medium"/>
                <a:ea typeface="Poppins Medium"/>
                <a:cs typeface="Poppins Medium"/>
                <a:sym typeface="Poppins Medium"/>
              </a:rPr>
              <a:t>Poll</a:t>
            </a:r>
            <a:endParaRPr sz="2000" dirty="0">
              <a:latin typeface="Poppins Medium"/>
              <a:ea typeface="Poppins Medium"/>
              <a:cs typeface="Poppins Medium"/>
              <a:sym typeface="Poppins Medium"/>
            </a:endParaRPr>
          </a:p>
        </p:txBody>
      </p:sp>
      <p:sp>
        <p:nvSpPr>
          <p:cNvPr id="656" name="Google Shape;656;p43"/>
          <p:cNvSpPr/>
          <p:nvPr/>
        </p:nvSpPr>
        <p:spPr>
          <a:xfrm>
            <a:off x="1922150" y="984800"/>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3"/>
          <p:cNvSpPr/>
          <p:nvPr/>
        </p:nvSpPr>
        <p:spPr>
          <a:xfrm>
            <a:off x="4410465" y="984800"/>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8" name="Google Shape;658;p43"/>
          <p:cNvSpPr/>
          <p:nvPr/>
        </p:nvSpPr>
        <p:spPr>
          <a:xfrm>
            <a:off x="5636506" y="2878756"/>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55;p43">
            <a:extLst>
              <a:ext uri="{FF2B5EF4-FFF2-40B4-BE49-F238E27FC236}">
                <a16:creationId xmlns:a16="http://schemas.microsoft.com/office/drawing/2014/main" id="{8E6A481B-3466-4A66-9D76-C06D1390CEA0}"/>
              </a:ext>
            </a:extLst>
          </p:cNvPr>
          <p:cNvSpPr/>
          <p:nvPr/>
        </p:nvSpPr>
        <p:spPr>
          <a:xfrm>
            <a:off x="3171564" y="2912574"/>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664;p43">
            <a:extLst>
              <a:ext uri="{FF2B5EF4-FFF2-40B4-BE49-F238E27FC236}">
                <a16:creationId xmlns:a16="http://schemas.microsoft.com/office/drawing/2014/main" id="{1C1C44A9-6F0C-442B-8BC4-89F8DE7075D7}"/>
              </a:ext>
            </a:extLst>
          </p:cNvPr>
          <p:cNvSpPr txBox="1">
            <a:spLocks/>
          </p:cNvSpPr>
          <p:nvPr/>
        </p:nvSpPr>
        <p:spPr>
          <a:xfrm>
            <a:off x="3207576" y="3547974"/>
            <a:ext cx="1797275" cy="8032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r>
              <a:rPr lang="en-US" sz="1800" dirty="0">
                <a:latin typeface="Poppins Medium"/>
                <a:ea typeface="Poppins Medium"/>
                <a:cs typeface="Poppins Medium"/>
                <a:sym typeface="Poppins Medium"/>
              </a:rPr>
              <a:t>Positive &amp; Negative Examples</a:t>
            </a:r>
            <a:endParaRPr lang="en-US" sz="1100" i="1" dirty="0">
              <a:latin typeface="Poppins Medium"/>
              <a:ea typeface="Poppins Medium"/>
              <a:cs typeface="Poppins Medium"/>
              <a:sym typeface="Poppins Medium"/>
            </a:endParaRPr>
          </a:p>
        </p:txBody>
      </p:sp>
      <p:sp>
        <p:nvSpPr>
          <p:cNvPr id="37" name="Google Shape;673;p43">
            <a:extLst>
              <a:ext uri="{FF2B5EF4-FFF2-40B4-BE49-F238E27FC236}">
                <a16:creationId xmlns:a16="http://schemas.microsoft.com/office/drawing/2014/main" id="{B9939677-A273-496E-BFE7-33859FCA88D9}"/>
              </a:ext>
            </a:extLst>
          </p:cNvPr>
          <p:cNvSpPr txBox="1">
            <a:spLocks/>
          </p:cNvSpPr>
          <p:nvPr/>
        </p:nvSpPr>
        <p:spPr>
          <a:xfrm>
            <a:off x="1287950" y="2666859"/>
            <a:ext cx="634200" cy="447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endParaRPr lang="en" sz="1800" dirty="0">
              <a:latin typeface="Poppins SemiBold"/>
              <a:ea typeface="Poppins SemiBold"/>
              <a:cs typeface="Poppins SemiBold"/>
              <a:sym typeface="Poppins SemiBold"/>
            </a:endParaRPr>
          </a:p>
        </p:txBody>
      </p:sp>
      <p:sp>
        <p:nvSpPr>
          <p:cNvPr id="147" name="Google Shape;659;p43">
            <a:extLst>
              <a:ext uri="{FF2B5EF4-FFF2-40B4-BE49-F238E27FC236}">
                <a16:creationId xmlns:a16="http://schemas.microsoft.com/office/drawing/2014/main" id="{0B8EC048-DA2F-4798-A73D-14687802003A}"/>
              </a:ext>
            </a:extLst>
          </p:cNvPr>
          <p:cNvSpPr/>
          <p:nvPr/>
        </p:nvSpPr>
        <p:spPr>
          <a:xfrm>
            <a:off x="3671874" y="2579746"/>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&amp;</a:t>
            </a:r>
            <a:endParaRPr kumimoji="0" sz="1800" b="0" i="0" u="none" strike="noStrike" kern="0" cap="none" spc="0" normalizeH="0" baseline="0" noProof="0" dirty="0">
              <a:ln>
                <a:noFill/>
              </a:ln>
              <a:solidFill>
                <a:schemeClr val="bg1"/>
              </a:solidFill>
              <a:effectLst/>
              <a:uLnTx/>
              <a:uFillTx/>
            </a:endParaRPr>
          </a:p>
        </p:txBody>
      </p:sp>
      <p:grpSp>
        <p:nvGrpSpPr>
          <p:cNvPr id="126" name="Google Shape;6461;p67">
            <a:extLst>
              <a:ext uri="{FF2B5EF4-FFF2-40B4-BE49-F238E27FC236}">
                <a16:creationId xmlns:a16="http://schemas.microsoft.com/office/drawing/2014/main" id="{886F0597-687A-49F7-B45B-5DDA4C9873F6}"/>
              </a:ext>
            </a:extLst>
          </p:cNvPr>
          <p:cNvGrpSpPr>
            <a:grpSpLocks noChangeAspect="1"/>
          </p:cNvGrpSpPr>
          <p:nvPr/>
        </p:nvGrpSpPr>
        <p:grpSpPr>
          <a:xfrm>
            <a:off x="4189566" y="2860607"/>
            <a:ext cx="300279" cy="287613"/>
            <a:chOff x="4111994" y="3682455"/>
            <a:chExt cx="387992" cy="371625"/>
          </a:xfrm>
        </p:grpSpPr>
        <p:sp>
          <p:nvSpPr>
            <p:cNvPr id="127" name="Google Shape;6462;p67">
              <a:extLst>
                <a:ext uri="{FF2B5EF4-FFF2-40B4-BE49-F238E27FC236}">
                  <a16:creationId xmlns:a16="http://schemas.microsoft.com/office/drawing/2014/main" id="{2127CAB1-4BAC-413E-9B36-17E5C3CCFD2F}"/>
                </a:ext>
              </a:extLst>
            </p:cNvPr>
            <p:cNvSpPr/>
            <p:nvPr/>
          </p:nvSpPr>
          <p:spPr>
            <a:xfrm>
              <a:off x="4111994" y="3682455"/>
              <a:ext cx="386179" cy="371572"/>
            </a:xfrm>
            <a:custGeom>
              <a:avLst/>
              <a:gdLst/>
              <a:ahLst/>
              <a:cxnLst/>
              <a:rect l="l" t="t" r="r" b="b"/>
              <a:pathLst>
                <a:path w="14699" h="14143" extrusionOk="0">
                  <a:moveTo>
                    <a:pt x="7623" y="1546"/>
                  </a:moveTo>
                  <a:cubicBezTo>
                    <a:pt x="9044" y="1546"/>
                    <a:pt x="10458" y="2093"/>
                    <a:pt x="11529" y="3164"/>
                  </a:cubicBezTo>
                  <a:cubicBezTo>
                    <a:pt x="13485" y="5113"/>
                    <a:pt x="13700" y="8199"/>
                    <a:pt x="12035" y="10398"/>
                  </a:cubicBezTo>
                  <a:lnTo>
                    <a:pt x="12028" y="10398"/>
                  </a:lnTo>
                  <a:lnTo>
                    <a:pt x="4294" y="2664"/>
                  </a:lnTo>
                  <a:cubicBezTo>
                    <a:pt x="5285" y="1914"/>
                    <a:pt x="6456" y="1546"/>
                    <a:pt x="7623" y="1546"/>
                  </a:cubicBezTo>
                  <a:close/>
                  <a:moveTo>
                    <a:pt x="3198" y="3760"/>
                  </a:moveTo>
                  <a:lnTo>
                    <a:pt x="10932" y="11494"/>
                  </a:lnTo>
                  <a:cubicBezTo>
                    <a:pt x="9959" y="12225"/>
                    <a:pt x="8794" y="12598"/>
                    <a:pt x="7620" y="12598"/>
                  </a:cubicBezTo>
                  <a:cubicBezTo>
                    <a:pt x="6777" y="12598"/>
                    <a:pt x="5930" y="12406"/>
                    <a:pt x="5147" y="12014"/>
                  </a:cubicBezTo>
                  <a:cubicBezTo>
                    <a:pt x="3275" y="11078"/>
                    <a:pt x="2096" y="9164"/>
                    <a:pt x="2089" y="7070"/>
                  </a:cubicBezTo>
                  <a:lnTo>
                    <a:pt x="2089" y="7070"/>
                  </a:lnTo>
                  <a:cubicBezTo>
                    <a:pt x="2090" y="5872"/>
                    <a:pt x="2478" y="4716"/>
                    <a:pt x="3198" y="3760"/>
                  </a:cubicBezTo>
                  <a:close/>
                  <a:moveTo>
                    <a:pt x="7617" y="1"/>
                  </a:moveTo>
                  <a:cubicBezTo>
                    <a:pt x="4759" y="8"/>
                    <a:pt x="2186" y="1728"/>
                    <a:pt x="1090" y="4371"/>
                  </a:cubicBezTo>
                  <a:cubicBezTo>
                    <a:pt x="1" y="7013"/>
                    <a:pt x="604" y="10051"/>
                    <a:pt x="2630" y="12077"/>
                  </a:cubicBezTo>
                  <a:cubicBezTo>
                    <a:pt x="3979" y="13426"/>
                    <a:pt x="5786" y="14143"/>
                    <a:pt x="7626" y="14143"/>
                  </a:cubicBezTo>
                  <a:cubicBezTo>
                    <a:pt x="8538" y="14143"/>
                    <a:pt x="9459" y="13966"/>
                    <a:pt x="10336" y="13603"/>
                  </a:cubicBezTo>
                  <a:cubicBezTo>
                    <a:pt x="12971" y="12507"/>
                    <a:pt x="14692" y="9933"/>
                    <a:pt x="14698" y="7076"/>
                  </a:cubicBezTo>
                  <a:cubicBezTo>
                    <a:pt x="14692" y="3164"/>
                    <a:pt x="11529" y="1"/>
                    <a:pt x="7617" y="1"/>
                  </a:cubicBez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463;p67">
              <a:extLst>
                <a:ext uri="{FF2B5EF4-FFF2-40B4-BE49-F238E27FC236}">
                  <a16:creationId xmlns:a16="http://schemas.microsoft.com/office/drawing/2014/main" id="{4FD4147E-92D4-42B1-8194-51AB30C78C2A}"/>
                </a:ext>
              </a:extLst>
            </p:cNvPr>
            <p:cNvSpPr/>
            <p:nvPr/>
          </p:nvSpPr>
          <p:spPr>
            <a:xfrm>
              <a:off x="4301156" y="3682455"/>
              <a:ext cx="198830" cy="371625"/>
            </a:xfrm>
            <a:custGeom>
              <a:avLst/>
              <a:gdLst/>
              <a:ahLst/>
              <a:cxnLst/>
              <a:rect l="l" t="t" r="r" b="b"/>
              <a:pathLst>
                <a:path w="7568" h="14145" extrusionOk="0">
                  <a:moveTo>
                    <a:pt x="493" y="0"/>
                  </a:moveTo>
                  <a:cubicBezTo>
                    <a:pt x="468" y="0"/>
                    <a:pt x="442" y="1"/>
                    <a:pt x="417" y="1"/>
                  </a:cubicBezTo>
                  <a:cubicBezTo>
                    <a:pt x="278" y="1"/>
                    <a:pt x="139" y="8"/>
                    <a:pt x="0" y="15"/>
                  </a:cubicBezTo>
                  <a:cubicBezTo>
                    <a:pt x="3739" y="230"/>
                    <a:pt x="6666" y="3323"/>
                    <a:pt x="6666" y="7076"/>
                  </a:cubicBezTo>
                  <a:cubicBezTo>
                    <a:pt x="6666" y="10821"/>
                    <a:pt x="3739" y="13915"/>
                    <a:pt x="0" y="14130"/>
                  </a:cubicBezTo>
                  <a:cubicBezTo>
                    <a:pt x="139" y="14137"/>
                    <a:pt x="278" y="14144"/>
                    <a:pt x="417" y="14144"/>
                  </a:cubicBezTo>
                  <a:cubicBezTo>
                    <a:pt x="442" y="14144"/>
                    <a:pt x="468" y="14144"/>
                    <a:pt x="493" y="14144"/>
                  </a:cubicBezTo>
                  <a:cubicBezTo>
                    <a:pt x="4398" y="14144"/>
                    <a:pt x="7568" y="10983"/>
                    <a:pt x="7568" y="7076"/>
                  </a:cubicBezTo>
                  <a:cubicBezTo>
                    <a:pt x="7568" y="3162"/>
                    <a:pt x="4398" y="0"/>
                    <a:pt x="4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6469;p67">
            <a:extLst>
              <a:ext uri="{FF2B5EF4-FFF2-40B4-BE49-F238E27FC236}">
                <a16:creationId xmlns:a16="http://schemas.microsoft.com/office/drawing/2014/main" id="{F847FC2B-8651-4648-BAD0-AE9D97839618}"/>
              </a:ext>
            </a:extLst>
          </p:cNvPr>
          <p:cNvGrpSpPr/>
          <p:nvPr/>
        </p:nvGrpSpPr>
        <p:grpSpPr>
          <a:xfrm>
            <a:off x="3730846" y="2883467"/>
            <a:ext cx="300279" cy="221533"/>
            <a:chOff x="5223609" y="3731112"/>
            <a:chExt cx="371782" cy="274285"/>
          </a:xfrm>
        </p:grpSpPr>
        <p:sp>
          <p:nvSpPr>
            <p:cNvPr id="130" name="Google Shape;6470;p67">
              <a:extLst>
                <a:ext uri="{FF2B5EF4-FFF2-40B4-BE49-F238E27FC236}">
                  <a16:creationId xmlns:a16="http://schemas.microsoft.com/office/drawing/2014/main" id="{A2C797AB-0154-4B2C-8A3A-3DC4908BEC2E}"/>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471;p67">
              <a:extLst>
                <a:ext uri="{FF2B5EF4-FFF2-40B4-BE49-F238E27FC236}">
                  <a16:creationId xmlns:a16="http://schemas.microsoft.com/office/drawing/2014/main" id="{B0401794-31FF-4478-A9AF-186F0600F807}"/>
                </a:ext>
              </a:extLst>
            </p:cNvPr>
            <p:cNvSpPr/>
            <p:nvPr/>
          </p:nvSpPr>
          <p:spPr>
            <a:xfrm>
              <a:off x="5338229" y="3769388"/>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662;p43">
            <a:extLst>
              <a:ext uri="{FF2B5EF4-FFF2-40B4-BE49-F238E27FC236}">
                <a16:creationId xmlns:a16="http://schemas.microsoft.com/office/drawing/2014/main" id="{4C17618F-05F9-471F-9018-5720FB1F1E02}"/>
              </a:ext>
            </a:extLst>
          </p:cNvPr>
          <p:cNvSpPr/>
          <p:nvPr/>
        </p:nvSpPr>
        <p:spPr>
          <a:xfrm>
            <a:off x="4907669" y="2328018"/>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Group 5">
            <a:extLst>
              <a:ext uri="{FF2B5EF4-FFF2-40B4-BE49-F238E27FC236}">
                <a16:creationId xmlns:a16="http://schemas.microsoft.com/office/drawing/2014/main" id="{D9A532E1-78FC-4117-A60B-5005DBF6684A}"/>
              </a:ext>
            </a:extLst>
          </p:cNvPr>
          <p:cNvGrpSpPr/>
          <p:nvPr/>
        </p:nvGrpSpPr>
        <p:grpSpPr>
          <a:xfrm>
            <a:off x="5027097" y="2501061"/>
            <a:ext cx="604678" cy="505873"/>
            <a:chOff x="5927593" y="419031"/>
            <a:chExt cx="2451625" cy="2051026"/>
          </a:xfrm>
        </p:grpSpPr>
        <p:grpSp>
          <p:nvGrpSpPr>
            <p:cNvPr id="278" name="Google Shape;16036;p73">
              <a:extLst>
                <a:ext uri="{FF2B5EF4-FFF2-40B4-BE49-F238E27FC236}">
                  <a16:creationId xmlns:a16="http://schemas.microsoft.com/office/drawing/2014/main" id="{041E240C-3BBE-473B-9CEF-9CB2860B834C}"/>
                </a:ext>
              </a:extLst>
            </p:cNvPr>
            <p:cNvGrpSpPr/>
            <p:nvPr/>
          </p:nvGrpSpPr>
          <p:grpSpPr>
            <a:xfrm>
              <a:off x="5927593" y="1181807"/>
              <a:ext cx="1725126" cy="1286091"/>
              <a:chOff x="1798763" y="3395401"/>
              <a:chExt cx="376185" cy="280448"/>
            </a:xfrm>
          </p:grpSpPr>
          <p:sp>
            <p:nvSpPr>
              <p:cNvPr id="279" name="Google Shape;16037;p73">
                <a:extLst>
                  <a:ext uri="{FF2B5EF4-FFF2-40B4-BE49-F238E27FC236}">
                    <a16:creationId xmlns:a16="http://schemas.microsoft.com/office/drawing/2014/main" id="{469F0E22-8795-4B3F-86EE-D569C2141510}"/>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6038;p73">
                <a:extLst>
                  <a:ext uri="{FF2B5EF4-FFF2-40B4-BE49-F238E27FC236}">
                    <a16:creationId xmlns:a16="http://schemas.microsoft.com/office/drawing/2014/main" id="{D7B80BD7-CC13-4047-B80E-0BC6AA83643B}"/>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6039;p73">
                <a:extLst>
                  <a:ext uri="{FF2B5EF4-FFF2-40B4-BE49-F238E27FC236}">
                    <a16:creationId xmlns:a16="http://schemas.microsoft.com/office/drawing/2014/main" id="{B5781D14-C175-417F-A38A-31D722F0BCC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6040;p73">
                <a:extLst>
                  <a:ext uri="{FF2B5EF4-FFF2-40B4-BE49-F238E27FC236}">
                    <a16:creationId xmlns:a16="http://schemas.microsoft.com/office/drawing/2014/main" id="{36FAAAF2-649F-48CE-96F3-BBB04E833E2F}"/>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6041;p73">
                <a:extLst>
                  <a:ext uri="{FF2B5EF4-FFF2-40B4-BE49-F238E27FC236}">
                    <a16:creationId xmlns:a16="http://schemas.microsoft.com/office/drawing/2014/main" id="{F1A63DD9-361F-4458-856F-6432D703ECAF}"/>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16042;p73">
                <a:extLst>
                  <a:ext uri="{FF2B5EF4-FFF2-40B4-BE49-F238E27FC236}">
                    <a16:creationId xmlns:a16="http://schemas.microsoft.com/office/drawing/2014/main" id="{DC6BA793-6BE6-478A-8C41-7160E450EB7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16043;p73">
                <a:extLst>
                  <a:ext uri="{FF2B5EF4-FFF2-40B4-BE49-F238E27FC236}">
                    <a16:creationId xmlns:a16="http://schemas.microsoft.com/office/drawing/2014/main" id="{D78CA6B6-1025-4F66-B60E-5C828B7702F0}"/>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6044;p73">
                <a:extLst>
                  <a:ext uri="{FF2B5EF4-FFF2-40B4-BE49-F238E27FC236}">
                    <a16:creationId xmlns:a16="http://schemas.microsoft.com/office/drawing/2014/main" id="{74614703-B7FC-4FE7-AD7D-458765696524}"/>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6045;p73">
                <a:extLst>
                  <a:ext uri="{FF2B5EF4-FFF2-40B4-BE49-F238E27FC236}">
                    <a16:creationId xmlns:a16="http://schemas.microsoft.com/office/drawing/2014/main" id="{23772BDD-9E3C-4A0C-B785-1D36724B5857}"/>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6046;p73">
                <a:extLst>
                  <a:ext uri="{FF2B5EF4-FFF2-40B4-BE49-F238E27FC236}">
                    <a16:creationId xmlns:a16="http://schemas.microsoft.com/office/drawing/2014/main" id="{4AC3A158-AE6C-4F61-8FAE-68343DC8EB18}"/>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6047;p73">
                <a:extLst>
                  <a:ext uri="{FF2B5EF4-FFF2-40B4-BE49-F238E27FC236}">
                    <a16:creationId xmlns:a16="http://schemas.microsoft.com/office/drawing/2014/main" id="{6CBC5497-CFE5-4BCB-B009-F79A2007BDD5}"/>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6048;p73">
                <a:extLst>
                  <a:ext uri="{FF2B5EF4-FFF2-40B4-BE49-F238E27FC236}">
                    <a16:creationId xmlns:a16="http://schemas.microsoft.com/office/drawing/2014/main" id="{6F51A6E6-3EA3-4098-8AB9-5B3FD37F5EF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6049;p73">
                <a:extLst>
                  <a:ext uri="{FF2B5EF4-FFF2-40B4-BE49-F238E27FC236}">
                    <a16:creationId xmlns:a16="http://schemas.microsoft.com/office/drawing/2014/main" id="{BD8806D0-A7D0-47C5-BFA4-64D8D5774E1A}"/>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6050;p73">
                <a:extLst>
                  <a:ext uri="{FF2B5EF4-FFF2-40B4-BE49-F238E27FC236}">
                    <a16:creationId xmlns:a16="http://schemas.microsoft.com/office/drawing/2014/main" id="{27410E53-D7F8-4690-A196-9B95C6254D5B}"/>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6051;p73">
                <a:extLst>
                  <a:ext uri="{FF2B5EF4-FFF2-40B4-BE49-F238E27FC236}">
                    <a16:creationId xmlns:a16="http://schemas.microsoft.com/office/drawing/2014/main" id="{FC7BB398-AE50-410E-AE93-141EF74498D7}"/>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6052;p73">
                <a:extLst>
                  <a:ext uri="{FF2B5EF4-FFF2-40B4-BE49-F238E27FC236}">
                    <a16:creationId xmlns:a16="http://schemas.microsoft.com/office/drawing/2014/main" id="{F4856B65-6A1C-4C24-8DEA-9612B45B7B14}"/>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16053;p73">
                <a:extLst>
                  <a:ext uri="{FF2B5EF4-FFF2-40B4-BE49-F238E27FC236}">
                    <a16:creationId xmlns:a16="http://schemas.microsoft.com/office/drawing/2014/main" id="{2772A3D3-8761-4FFF-877D-E3B3A400F82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16054;p73">
                <a:extLst>
                  <a:ext uri="{FF2B5EF4-FFF2-40B4-BE49-F238E27FC236}">
                    <a16:creationId xmlns:a16="http://schemas.microsoft.com/office/drawing/2014/main" id="{B51D3DA5-E6CD-4847-9AA9-D95410E6EF93}"/>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16055;p73">
                <a:extLst>
                  <a:ext uri="{FF2B5EF4-FFF2-40B4-BE49-F238E27FC236}">
                    <a16:creationId xmlns:a16="http://schemas.microsoft.com/office/drawing/2014/main" id="{A8FDD012-982E-4997-A15E-C2D89BB5ED4B}"/>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16056;p73">
                <a:extLst>
                  <a:ext uri="{FF2B5EF4-FFF2-40B4-BE49-F238E27FC236}">
                    <a16:creationId xmlns:a16="http://schemas.microsoft.com/office/drawing/2014/main" id="{BD34ED31-5C6A-4545-BEA7-5B791D3E1F21}"/>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6057;p73">
                <a:extLst>
                  <a:ext uri="{FF2B5EF4-FFF2-40B4-BE49-F238E27FC236}">
                    <a16:creationId xmlns:a16="http://schemas.microsoft.com/office/drawing/2014/main" id="{3D7FCF1C-8F4F-4C06-956A-5E4FA577AE1F}"/>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6058;p73">
                <a:extLst>
                  <a:ext uri="{FF2B5EF4-FFF2-40B4-BE49-F238E27FC236}">
                    <a16:creationId xmlns:a16="http://schemas.microsoft.com/office/drawing/2014/main" id="{775B02E6-02F3-4E8E-BFD5-4EF2300BB406}"/>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6059;p73">
                <a:extLst>
                  <a:ext uri="{FF2B5EF4-FFF2-40B4-BE49-F238E27FC236}">
                    <a16:creationId xmlns:a16="http://schemas.microsoft.com/office/drawing/2014/main" id="{95EDF123-93CB-417F-AF88-3036F8385B9F}"/>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6060;p73">
                <a:extLst>
                  <a:ext uri="{FF2B5EF4-FFF2-40B4-BE49-F238E27FC236}">
                    <a16:creationId xmlns:a16="http://schemas.microsoft.com/office/drawing/2014/main" id="{357953A0-81BE-40E4-A183-AF859EF702DD}"/>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6061;p73">
                <a:extLst>
                  <a:ext uri="{FF2B5EF4-FFF2-40B4-BE49-F238E27FC236}">
                    <a16:creationId xmlns:a16="http://schemas.microsoft.com/office/drawing/2014/main" id="{DF3AFF81-DAB5-4311-8758-A4DD7165F6DC}"/>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6062;p73">
                <a:extLst>
                  <a:ext uri="{FF2B5EF4-FFF2-40B4-BE49-F238E27FC236}">
                    <a16:creationId xmlns:a16="http://schemas.microsoft.com/office/drawing/2014/main" id="{E5A0F472-4BFB-4AD4-A68D-547585F6CA43}"/>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6063;p73">
                <a:extLst>
                  <a:ext uri="{FF2B5EF4-FFF2-40B4-BE49-F238E27FC236}">
                    <a16:creationId xmlns:a16="http://schemas.microsoft.com/office/drawing/2014/main" id="{DF9A3D94-67C9-41A8-978C-833E60FF177B}"/>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6064;p73">
                <a:extLst>
                  <a:ext uri="{FF2B5EF4-FFF2-40B4-BE49-F238E27FC236}">
                    <a16:creationId xmlns:a16="http://schemas.microsoft.com/office/drawing/2014/main" id="{C2449851-B0E7-48B6-B11C-36A304158F93}"/>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6065;p73">
                <a:extLst>
                  <a:ext uri="{FF2B5EF4-FFF2-40B4-BE49-F238E27FC236}">
                    <a16:creationId xmlns:a16="http://schemas.microsoft.com/office/drawing/2014/main" id="{10A3B44F-CFE9-4B6A-936A-598E48ED8D04}"/>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6066;p73">
                <a:extLst>
                  <a:ext uri="{FF2B5EF4-FFF2-40B4-BE49-F238E27FC236}">
                    <a16:creationId xmlns:a16="http://schemas.microsoft.com/office/drawing/2014/main" id="{D1467168-A198-4340-9AD5-D4BEB3489EC6}"/>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6067;p73">
                <a:extLst>
                  <a:ext uri="{FF2B5EF4-FFF2-40B4-BE49-F238E27FC236}">
                    <a16:creationId xmlns:a16="http://schemas.microsoft.com/office/drawing/2014/main" id="{042DDFC0-9551-4BF8-85A0-94CEE55AEC91}"/>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10" name="Google Shape;9682;p69">
              <a:extLst>
                <a:ext uri="{FF2B5EF4-FFF2-40B4-BE49-F238E27FC236}">
                  <a16:creationId xmlns:a16="http://schemas.microsoft.com/office/drawing/2014/main" id="{6A3BB8EA-CF9B-4B80-88AE-85378CE7D64C}"/>
                </a:ext>
              </a:extLst>
            </p:cNvPr>
            <p:cNvGrpSpPr/>
            <p:nvPr/>
          </p:nvGrpSpPr>
          <p:grpSpPr>
            <a:xfrm>
              <a:off x="6661321" y="419031"/>
              <a:ext cx="1717897" cy="2051026"/>
              <a:chOff x="7159964" y="1971904"/>
              <a:chExt cx="291564" cy="348103"/>
            </a:xfrm>
          </p:grpSpPr>
          <p:sp>
            <p:nvSpPr>
              <p:cNvPr id="311" name="Google Shape;9683;p69">
                <a:extLst>
                  <a:ext uri="{FF2B5EF4-FFF2-40B4-BE49-F238E27FC236}">
                    <a16:creationId xmlns:a16="http://schemas.microsoft.com/office/drawing/2014/main" id="{5C018277-A6A1-46BC-8B87-594059BF9405}"/>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9684;p69">
                <a:extLst>
                  <a:ext uri="{FF2B5EF4-FFF2-40B4-BE49-F238E27FC236}">
                    <a16:creationId xmlns:a16="http://schemas.microsoft.com/office/drawing/2014/main" id="{BEA55A16-F627-42AC-9A63-90A64B3C25E3}"/>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9694;p69">
                <a:extLst>
                  <a:ext uri="{FF2B5EF4-FFF2-40B4-BE49-F238E27FC236}">
                    <a16:creationId xmlns:a16="http://schemas.microsoft.com/office/drawing/2014/main" id="{AC98F82E-85CE-4AD0-8743-892E4D1A7111}"/>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9695;p69">
                <a:extLst>
                  <a:ext uri="{FF2B5EF4-FFF2-40B4-BE49-F238E27FC236}">
                    <a16:creationId xmlns:a16="http://schemas.microsoft.com/office/drawing/2014/main" id="{5FD3A128-88E9-4C9F-B2ED-3ABB5258088A}"/>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9696;p69">
                <a:extLst>
                  <a:ext uri="{FF2B5EF4-FFF2-40B4-BE49-F238E27FC236}">
                    <a16:creationId xmlns:a16="http://schemas.microsoft.com/office/drawing/2014/main" id="{9D565AC4-E7E2-4271-A967-3D88EA66A968}"/>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9697;p69">
                <a:extLst>
                  <a:ext uri="{FF2B5EF4-FFF2-40B4-BE49-F238E27FC236}">
                    <a16:creationId xmlns:a16="http://schemas.microsoft.com/office/drawing/2014/main" id="{6A808D98-2AD3-4966-8B19-B2E38DE14F00}"/>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9698;p69">
                <a:extLst>
                  <a:ext uri="{FF2B5EF4-FFF2-40B4-BE49-F238E27FC236}">
                    <a16:creationId xmlns:a16="http://schemas.microsoft.com/office/drawing/2014/main" id="{3B08A221-6523-4FF1-AC18-DD64244FA849}"/>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9699;p69">
                <a:extLst>
                  <a:ext uri="{FF2B5EF4-FFF2-40B4-BE49-F238E27FC236}">
                    <a16:creationId xmlns:a16="http://schemas.microsoft.com/office/drawing/2014/main" id="{171E76F3-FB4A-4726-B159-00A361AFC000}"/>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9700;p69">
                <a:extLst>
                  <a:ext uri="{FF2B5EF4-FFF2-40B4-BE49-F238E27FC236}">
                    <a16:creationId xmlns:a16="http://schemas.microsoft.com/office/drawing/2014/main" id="{1F01F01F-C195-4E13-8D92-D38EE5B5860E}"/>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9701;p69">
                <a:extLst>
                  <a:ext uri="{FF2B5EF4-FFF2-40B4-BE49-F238E27FC236}">
                    <a16:creationId xmlns:a16="http://schemas.microsoft.com/office/drawing/2014/main" id="{2CAA944D-0B62-4ABA-BD96-245FE16DA93B}"/>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9702;p69">
                <a:extLst>
                  <a:ext uri="{FF2B5EF4-FFF2-40B4-BE49-F238E27FC236}">
                    <a16:creationId xmlns:a16="http://schemas.microsoft.com/office/drawing/2014/main" id="{2B7A38B5-1F2A-45B6-BBFE-50EB38D6598D}"/>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9703;p69">
                <a:extLst>
                  <a:ext uri="{FF2B5EF4-FFF2-40B4-BE49-F238E27FC236}">
                    <a16:creationId xmlns:a16="http://schemas.microsoft.com/office/drawing/2014/main" id="{E16CD297-EDAD-4BBA-83A3-CF9D9DE47728}"/>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9704;p69">
                <a:extLst>
                  <a:ext uri="{FF2B5EF4-FFF2-40B4-BE49-F238E27FC236}">
                    <a16:creationId xmlns:a16="http://schemas.microsoft.com/office/drawing/2014/main" id="{A49FAF07-6455-4E61-8AB3-FC6808C51F33}"/>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9705;p69">
                <a:extLst>
                  <a:ext uri="{FF2B5EF4-FFF2-40B4-BE49-F238E27FC236}">
                    <a16:creationId xmlns:a16="http://schemas.microsoft.com/office/drawing/2014/main" id="{5FBFD0DA-0767-41ED-9B88-258538CFBBE2}"/>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9706;p69">
                <a:extLst>
                  <a:ext uri="{FF2B5EF4-FFF2-40B4-BE49-F238E27FC236}">
                    <a16:creationId xmlns:a16="http://schemas.microsoft.com/office/drawing/2014/main" id="{CDCB39F4-0429-457E-87C7-345658E281DE}"/>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9707;p69">
                <a:extLst>
                  <a:ext uri="{FF2B5EF4-FFF2-40B4-BE49-F238E27FC236}">
                    <a16:creationId xmlns:a16="http://schemas.microsoft.com/office/drawing/2014/main" id="{0B9B2BD3-14BA-4DB9-A681-A68B4FD1ED8D}"/>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9708;p69">
                <a:extLst>
                  <a:ext uri="{FF2B5EF4-FFF2-40B4-BE49-F238E27FC236}">
                    <a16:creationId xmlns:a16="http://schemas.microsoft.com/office/drawing/2014/main" id="{386FAE36-1E29-4595-A053-E78F06186BC8}"/>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9709;p69">
                <a:extLst>
                  <a:ext uri="{FF2B5EF4-FFF2-40B4-BE49-F238E27FC236}">
                    <a16:creationId xmlns:a16="http://schemas.microsoft.com/office/drawing/2014/main" id="{6B083F66-77FF-434B-A487-5CA985BD494C}"/>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9710;p69">
                <a:extLst>
                  <a:ext uri="{FF2B5EF4-FFF2-40B4-BE49-F238E27FC236}">
                    <a16:creationId xmlns:a16="http://schemas.microsoft.com/office/drawing/2014/main" id="{5FAF13F7-87AE-46AA-9194-226DB64D074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9711;p69">
                <a:extLst>
                  <a:ext uri="{FF2B5EF4-FFF2-40B4-BE49-F238E27FC236}">
                    <a16:creationId xmlns:a16="http://schemas.microsoft.com/office/drawing/2014/main" id="{1C8F63F5-22E8-4666-AFCD-5CB26B685FEA}"/>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9712;p69">
                <a:extLst>
                  <a:ext uri="{FF2B5EF4-FFF2-40B4-BE49-F238E27FC236}">
                    <a16:creationId xmlns:a16="http://schemas.microsoft.com/office/drawing/2014/main" id="{A151B0BB-7553-4C38-A2F0-035C7E16FA5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7" name="Google Shape;662;p43">
            <a:extLst>
              <a:ext uri="{FF2B5EF4-FFF2-40B4-BE49-F238E27FC236}">
                <a16:creationId xmlns:a16="http://schemas.microsoft.com/office/drawing/2014/main" id="{08F14793-B679-4CD6-A697-3733C3DC2FD2}"/>
              </a:ext>
            </a:extLst>
          </p:cNvPr>
          <p:cNvSpPr/>
          <p:nvPr/>
        </p:nvSpPr>
        <p:spPr>
          <a:xfrm>
            <a:off x="2451366" y="2327353"/>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32" name="Google Shape;8607;p69">
            <a:extLst>
              <a:ext uri="{FF2B5EF4-FFF2-40B4-BE49-F238E27FC236}">
                <a16:creationId xmlns:a16="http://schemas.microsoft.com/office/drawing/2014/main" id="{5B1F50A6-F80B-4D43-954C-F073BD36AD9E}"/>
              </a:ext>
            </a:extLst>
          </p:cNvPr>
          <p:cNvGrpSpPr/>
          <p:nvPr/>
        </p:nvGrpSpPr>
        <p:grpSpPr>
          <a:xfrm>
            <a:off x="2581857" y="2598984"/>
            <a:ext cx="550930" cy="427787"/>
            <a:chOff x="2617693" y="3817325"/>
            <a:chExt cx="420475" cy="326491"/>
          </a:xfrm>
        </p:grpSpPr>
        <p:sp>
          <p:nvSpPr>
            <p:cNvPr id="333" name="Google Shape;8608;p69">
              <a:extLst>
                <a:ext uri="{FF2B5EF4-FFF2-40B4-BE49-F238E27FC236}">
                  <a16:creationId xmlns:a16="http://schemas.microsoft.com/office/drawing/2014/main" id="{54F2566E-2A2B-4984-8CAD-D59AF087344B}"/>
                </a:ext>
              </a:extLst>
            </p:cNvPr>
            <p:cNvSpPr/>
            <p:nvPr/>
          </p:nvSpPr>
          <p:spPr>
            <a:xfrm>
              <a:off x="2688542" y="3845712"/>
              <a:ext cx="337047" cy="217170"/>
            </a:xfrm>
            <a:custGeom>
              <a:avLst/>
              <a:gdLst/>
              <a:ahLst/>
              <a:cxnLst/>
              <a:rect l="l" t="t" r="r" b="b"/>
              <a:pathLst>
                <a:path w="12835" h="8270" extrusionOk="0">
                  <a:moveTo>
                    <a:pt x="12835" y="1"/>
                  </a:moveTo>
                  <a:lnTo>
                    <a:pt x="1" y="10"/>
                  </a:lnTo>
                  <a:lnTo>
                    <a:pt x="1" y="5284"/>
                  </a:lnTo>
                  <a:lnTo>
                    <a:pt x="900" y="5284"/>
                  </a:lnTo>
                  <a:lnTo>
                    <a:pt x="900" y="5867"/>
                  </a:lnTo>
                  <a:lnTo>
                    <a:pt x="1140" y="5944"/>
                  </a:lnTo>
                  <a:cubicBezTo>
                    <a:pt x="1274" y="5982"/>
                    <a:pt x="1417" y="6040"/>
                    <a:pt x="1542" y="6116"/>
                  </a:cubicBezTo>
                  <a:lnTo>
                    <a:pt x="1771" y="6231"/>
                  </a:lnTo>
                  <a:lnTo>
                    <a:pt x="2183" y="5819"/>
                  </a:lnTo>
                  <a:lnTo>
                    <a:pt x="2843" y="6480"/>
                  </a:lnTo>
                  <a:lnTo>
                    <a:pt x="2432" y="6891"/>
                  </a:lnTo>
                  <a:lnTo>
                    <a:pt x="2547" y="7121"/>
                  </a:lnTo>
                  <a:cubicBezTo>
                    <a:pt x="2623" y="7245"/>
                    <a:pt x="2681" y="7379"/>
                    <a:pt x="2719" y="7523"/>
                  </a:cubicBezTo>
                  <a:lnTo>
                    <a:pt x="2795" y="7762"/>
                  </a:lnTo>
                  <a:lnTo>
                    <a:pt x="3379" y="7762"/>
                  </a:lnTo>
                  <a:lnTo>
                    <a:pt x="3379" y="8269"/>
                  </a:lnTo>
                  <a:lnTo>
                    <a:pt x="12835" y="8269"/>
                  </a:lnTo>
                  <a:lnTo>
                    <a:pt x="12835" y="1"/>
                  </a:lnTo>
                  <a:close/>
                </a:path>
              </a:pathLst>
            </a:custGeom>
            <a:solidFill>
              <a:srgbClr val="D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8609;p69">
              <a:extLst>
                <a:ext uri="{FF2B5EF4-FFF2-40B4-BE49-F238E27FC236}">
                  <a16:creationId xmlns:a16="http://schemas.microsoft.com/office/drawing/2014/main" id="{3DB5544B-40D2-425C-B3B5-E9F3611E033C}"/>
                </a:ext>
              </a:extLst>
            </p:cNvPr>
            <p:cNvSpPr/>
            <p:nvPr/>
          </p:nvSpPr>
          <p:spPr>
            <a:xfrm>
              <a:off x="2734786" y="4063119"/>
              <a:ext cx="57089" cy="27153"/>
            </a:xfrm>
            <a:custGeom>
              <a:avLst/>
              <a:gdLst/>
              <a:ahLst/>
              <a:cxnLst/>
              <a:rect l="l" t="t" r="r" b="b"/>
              <a:pathLst>
                <a:path w="2174" h="1034" extrusionOk="0">
                  <a:moveTo>
                    <a:pt x="1235" y="0"/>
                  </a:moveTo>
                  <a:lnTo>
                    <a:pt x="1235" y="38"/>
                  </a:lnTo>
                  <a:lnTo>
                    <a:pt x="479" y="38"/>
                  </a:lnTo>
                  <a:lnTo>
                    <a:pt x="479" y="48"/>
                  </a:lnTo>
                  <a:cubicBezTo>
                    <a:pt x="460" y="431"/>
                    <a:pt x="288" y="775"/>
                    <a:pt x="1" y="1034"/>
                  </a:cubicBezTo>
                  <a:lnTo>
                    <a:pt x="1379" y="1034"/>
                  </a:lnTo>
                  <a:cubicBezTo>
                    <a:pt x="1446" y="890"/>
                    <a:pt x="1494" y="747"/>
                    <a:pt x="1532" y="593"/>
                  </a:cubicBezTo>
                  <a:lnTo>
                    <a:pt x="2173" y="593"/>
                  </a:lnTo>
                  <a:lnTo>
                    <a:pt x="2173" y="0"/>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8610;p69">
              <a:extLst>
                <a:ext uri="{FF2B5EF4-FFF2-40B4-BE49-F238E27FC236}">
                  <a16:creationId xmlns:a16="http://schemas.microsoft.com/office/drawing/2014/main" id="{760A1BA4-2812-4281-9D88-41EF77CBC15D}"/>
                </a:ext>
              </a:extLst>
            </p:cNvPr>
            <p:cNvSpPr/>
            <p:nvPr/>
          </p:nvSpPr>
          <p:spPr>
            <a:xfrm>
              <a:off x="2747864" y="3991981"/>
              <a:ext cx="44012" cy="70902"/>
            </a:xfrm>
            <a:custGeom>
              <a:avLst/>
              <a:gdLst/>
              <a:ahLst/>
              <a:cxnLst/>
              <a:rect l="l" t="t" r="r" b="b"/>
              <a:pathLst>
                <a:path w="1676" h="2700" extrusionOk="0">
                  <a:moveTo>
                    <a:pt x="307" y="1"/>
                  </a:moveTo>
                  <a:lnTo>
                    <a:pt x="0" y="307"/>
                  </a:lnTo>
                  <a:lnTo>
                    <a:pt x="594" y="910"/>
                  </a:lnTo>
                  <a:lnTo>
                    <a:pt x="182" y="1321"/>
                  </a:lnTo>
                  <a:lnTo>
                    <a:pt x="297" y="1551"/>
                  </a:lnTo>
                  <a:cubicBezTo>
                    <a:pt x="364" y="1675"/>
                    <a:pt x="422" y="1819"/>
                    <a:pt x="469" y="1963"/>
                  </a:cubicBezTo>
                  <a:lnTo>
                    <a:pt x="546" y="2202"/>
                  </a:lnTo>
                  <a:lnTo>
                    <a:pt x="1130" y="2202"/>
                  </a:lnTo>
                  <a:lnTo>
                    <a:pt x="1130" y="2699"/>
                  </a:lnTo>
                  <a:lnTo>
                    <a:pt x="1675" y="2699"/>
                  </a:lnTo>
                  <a:lnTo>
                    <a:pt x="1675" y="2030"/>
                  </a:lnTo>
                  <a:lnTo>
                    <a:pt x="1034" y="2030"/>
                  </a:lnTo>
                  <a:cubicBezTo>
                    <a:pt x="977" y="1790"/>
                    <a:pt x="881" y="1561"/>
                    <a:pt x="757" y="1360"/>
                  </a:cubicBezTo>
                  <a:lnTo>
                    <a:pt x="1206" y="910"/>
                  </a:lnTo>
                  <a:lnTo>
                    <a:pt x="307" y="1"/>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8611;p69">
              <a:extLst>
                <a:ext uri="{FF2B5EF4-FFF2-40B4-BE49-F238E27FC236}">
                  <a16:creationId xmlns:a16="http://schemas.microsoft.com/office/drawing/2014/main" id="{FD2FB56E-CA14-4C56-BB97-6E7B29D4AB06}"/>
                </a:ext>
              </a:extLst>
            </p:cNvPr>
            <p:cNvSpPr/>
            <p:nvPr/>
          </p:nvSpPr>
          <p:spPr>
            <a:xfrm>
              <a:off x="2692823" y="3979927"/>
              <a:ext cx="49027" cy="29411"/>
            </a:xfrm>
            <a:custGeom>
              <a:avLst/>
              <a:gdLst/>
              <a:ahLst/>
              <a:cxnLst/>
              <a:rect l="l" t="t" r="r" b="b"/>
              <a:pathLst>
                <a:path w="1867" h="1120" extrusionOk="0">
                  <a:moveTo>
                    <a:pt x="1" y="0"/>
                  </a:moveTo>
                  <a:lnTo>
                    <a:pt x="1" y="163"/>
                  </a:lnTo>
                  <a:lnTo>
                    <a:pt x="737" y="163"/>
                  </a:lnTo>
                  <a:lnTo>
                    <a:pt x="737" y="756"/>
                  </a:lnTo>
                  <a:lnTo>
                    <a:pt x="977" y="833"/>
                  </a:lnTo>
                  <a:cubicBezTo>
                    <a:pt x="1111" y="871"/>
                    <a:pt x="1254" y="929"/>
                    <a:pt x="1379" y="996"/>
                  </a:cubicBezTo>
                  <a:lnTo>
                    <a:pt x="1608" y="1120"/>
                  </a:lnTo>
                  <a:lnTo>
                    <a:pt x="1867" y="862"/>
                  </a:lnTo>
                  <a:cubicBezTo>
                    <a:pt x="1675" y="766"/>
                    <a:pt x="1484" y="689"/>
                    <a:pt x="1283" y="632"/>
                  </a:cubicBezTo>
                  <a:lnTo>
                    <a:pt x="1283"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8612;p69">
              <a:extLst>
                <a:ext uri="{FF2B5EF4-FFF2-40B4-BE49-F238E27FC236}">
                  <a16:creationId xmlns:a16="http://schemas.microsoft.com/office/drawing/2014/main" id="{3546A484-A1F7-4AF6-8B04-1CA4AB905186}"/>
                </a:ext>
              </a:extLst>
            </p:cNvPr>
            <p:cNvSpPr/>
            <p:nvPr/>
          </p:nvSpPr>
          <p:spPr>
            <a:xfrm>
              <a:off x="2688542" y="3845975"/>
              <a:ext cx="11344" cy="133979"/>
            </a:xfrm>
            <a:custGeom>
              <a:avLst/>
              <a:gdLst/>
              <a:ahLst/>
              <a:cxnLst/>
              <a:rect l="l" t="t" r="r" b="b"/>
              <a:pathLst>
                <a:path w="432" h="5102" extrusionOk="0">
                  <a:moveTo>
                    <a:pt x="1" y="0"/>
                  </a:moveTo>
                  <a:lnTo>
                    <a:pt x="1" y="5101"/>
                  </a:lnTo>
                  <a:lnTo>
                    <a:pt x="432" y="5101"/>
                  </a:lnTo>
                  <a:lnTo>
                    <a:pt x="432"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8613;p69">
              <a:extLst>
                <a:ext uri="{FF2B5EF4-FFF2-40B4-BE49-F238E27FC236}">
                  <a16:creationId xmlns:a16="http://schemas.microsoft.com/office/drawing/2014/main" id="{BEC4C6B3-5FF1-4556-8D81-10AF24EA3B7F}"/>
                </a:ext>
              </a:extLst>
            </p:cNvPr>
            <p:cNvSpPr/>
            <p:nvPr/>
          </p:nvSpPr>
          <p:spPr>
            <a:xfrm>
              <a:off x="2688542" y="3844977"/>
              <a:ext cx="337047" cy="11082"/>
            </a:xfrm>
            <a:custGeom>
              <a:avLst/>
              <a:gdLst/>
              <a:ahLst/>
              <a:cxnLst/>
              <a:rect l="l" t="t" r="r" b="b"/>
              <a:pathLst>
                <a:path w="12835" h="422" extrusionOk="0">
                  <a:moveTo>
                    <a:pt x="1" y="0"/>
                  </a:moveTo>
                  <a:lnTo>
                    <a:pt x="1" y="421"/>
                  </a:lnTo>
                  <a:lnTo>
                    <a:pt x="12835" y="421"/>
                  </a:lnTo>
                  <a:lnTo>
                    <a:pt x="12835"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8614;p69">
              <a:extLst>
                <a:ext uri="{FF2B5EF4-FFF2-40B4-BE49-F238E27FC236}">
                  <a16:creationId xmlns:a16="http://schemas.microsoft.com/office/drawing/2014/main" id="{21667048-EA6E-4DCF-A99C-BD1D04014A88}"/>
                </a:ext>
              </a:extLst>
            </p:cNvPr>
            <p:cNvSpPr/>
            <p:nvPr/>
          </p:nvSpPr>
          <p:spPr>
            <a:xfrm>
              <a:off x="2723232" y="4061596"/>
              <a:ext cx="314936" cy="29936"/>
            </a:xfrm>
            <a:custGeom>
              <a:avLst/>
              <a:gdLst/>
              <a:ahLst/>
              <a:cxnLst/>
              <a:rect l="l" t="t" r="r" b="b"/>
              <a:pathLst>
                <a:path w="11993" h="1140" extrusionOk="0">
                  <a:moveTo>
                    <a:pt x="1675" y="1"/>
                  </a:moveTo>
                  <a:cubicBezTo>
                    <a:pt x="1647" y="1"/>
                    <a:pt x="1628" y="20"/>
                    <a:pt x="1628" y="39"/>
                  </a:cubicBezTo>
                  <a:lnTo>
                    <a:pt x="546" y="39"/>
                  </a:lnTo>
                  <a:cubicBezTo>
                    <a:pt x="517" y="39"/>
                    <a:pt x="498" y="68"/>
                    <a:pt x="498" y="96"/>
                  </a:cubicBezTo>
                  <a:lnTo>
                    <a:pt x="498" y="163"/>
                  </a:lnTo>
                  <a:lnTo>
                    <a:pt x="498" y="202"/>
                  </a:lnTo>
                  <a:lnTo>
                    <a:pt x="498" y="221"/>
                  </a:lnTo>
                  <a:lnTo>
                    <a:pt x="498" y="240"/>
                  </a:lnTo>
                  <a:cubicBezTo>
                    <a:pt x="460" y="565"/>
                    <a:pt x="297" y="852"/>
                    <a:pt x="39" y="1044"/>
                  </a:cubicBezTo>
                  <a:cubicBezTo>
                    <a:pt x="1" y="1072"/>
                    <a:pt x="20" y="1139"/>
                    <a:pt x="68" y="1139"/>
                  </a:cubicBezTo>
                  <a:lnTo>
                    <a:pt x="11935" y="1139"/>
                  </a:lnTo>
                  <a:cubicBezTo>
                    <a:pt x="11963" y="1139"/>
                    <a:pt x="11992" y="1111"/>
                    <a:pt x="11992" y="1082"/>
                  </a:cubicBezTo>
                  <a:lnTo>
                    <a:pt x="11992" y="48"/>
                  </a:lnTo>
                  <a:cubicBezTo>
                    <a:pt x="11983" y="20"/>
                    <a:pt x="11963" y="1"/>
                    <a:pt x="11935"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8615;p69">
              <a:extLst>
                <a:ext uri="{FF2B5EF4-FFF2-40B4-BE49-F238E27FC236}">
                  <a16:creationId xmlns:a16="http://schemas.microsoft.com/office/drawing/2014/main" id="{87AA91EE-9368-4E61-94D4-536FC29CE08E}"/>
                </a:ext>
              </a:extLst>
            </p:cNvPr>
            <p:cNvSpPr/>
            <p:nvPr/>
          </p:nvSpPr>
          <p:spPr>
            <a:xfrm>
              <a:off x="2676226" y="3817325"/>
              <a:ext cx="361679" cy="29936"/>
            </a:xfrm>
            <a:custGeom>
              <a:avLst/>
              <a:gdLst/>
              <a:ahLst/>
              <a:cxnLst/>
              <a:rect l="l" t="t" r="r" b="b"/>
              <a:pathLst>
                <a:path w="13773" h="1140" extrusionOk="0">
                  <a:moveTo>
                    <a:pt x="49" y="0"/>
                  </a:moveTo>
                  <a:cubicBezTo>
                    <a:pt x="20" y="0"/>
                    <a:pt x="1" y="19"/>
                    <a:pt x="1" y="48"/>
                  </a:cubicBezTo>
                  <a:lnTo>
                    <a:pt x="1" y="1082"/>
                  </a:lnTo>
                  <a:cubicBezTo>
                    <a:pt x="1" y="1110"/>
                    <a:pt x="20" y="1139"/>
                    <a:pt x="49" y="1139"/>
                  </a:cubicBezTo>
                  <a:lnTo>
                    <a:pt x="13725" y="1139"/>
                  </a:lnTo>
                  <a:cubicBezTo>
                    <a:pt x="13753" y="1139"/>
                    <a:pt x="13773" y="1110"/>
                    <a:pt x="13773" y="1082"/>
                  </a:cubicBezTo>
                  <a:lnTo>
                    <a:pt x="13773" y="48"/>
                  </a:lnTo>
                  <a:cubicBezTo>
                    <a:pt x="13773" y="19"/>
                    <a:pt x="13753" y="0"/>
                    <a:pt x="13725"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8616;p69">
              <a:extLst>
                <a:ext uri="{FF2B5EF4-FFF2-40B4-BE49-F238E27FC236}">
                  <a16:creationId xmlns:a16="http://schemas.microsoft.com/office/drawing/2014/main" id="{EF95C67F-6D7D-4857-A2D8-3DE238120657}"/>
                </a:ext>
              </a:extLst>
            </p:cNvPr>
            <p:cNvSpPr/>
            <p:nvPr/>
          </p:nvSpPr>
          <p:spPr>
            <a:xfrm>
              <a:off x="2812463" y="3959051"/>
              <a:ext cx="28413" cy="66123"/>
            </a:xfrm>
            <a:custGeom>
              <a:avLst/>
              <a:gdLst/>
              <a:ahLst/>
              <a:cxnLst/>
              <a:rect l="l" t="t" r="r" b="b"/>
              <a:pathLst>
                <a:path w="1082" h="2518" extrusionOk="0">
                  <a:moveTo>
                    <a:pt x="0" y="1"/>
                  </a:moveTo>
                  <a:lnTo>
                    <a:pt x="0" y="2518"/>
                  </a:lnTo>
                  <a:lnTo>
                    <a:pt x="1081" y="2518"/>
                  </a:lnTo>
                  <a:lnTo>
                    <a:pt x="1081"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8617;p69">
              <a:extLst>
                <a:ext uri="{FF2B5EF4-FFF2-40B4-BE49-F238E27FC236}">
                  <a16:creationId xmlns:a16="http://schemas.microsoft.com/office/drawing/2014/main" id="{05965E51-6E5E-4B4B-B8BF-1C70E29BC89C}"/>
                </a:ext>
              </a:extLst>
            </p:cNvPr>
            <p:cNvSpPr/>
            <p:nvPr/>
          </p:nvSpPr>
          <p:spPr>
            <a:xfrm>
              <a:off x="2860966" y="3930664"/>
              <a:ext cx="28413" cy="94510"/>
            </a:xfrm>
            <a:custGeom>
              <a:avLst/>
              <a:gdLst/>
              <a:ahLst/>
              <a:cxnLst/>
              <a:rect l="l" t="t" r="r" b="b"/>
              <a:pathLst>
                <a:path w="1082" h="3599" extrusionOk="0">
                  <a:moveTo>
                    <a:pt x="0" y="0"/>
                  </a:moveTo>
                  <a:lnTo>
                    <a:pt x="0" y="3599"/>
                  </a:lnTo>
                  <a:lnTo>
                    <a:pt x="1082" y="3599"/>
                  </a:lnTo>
                  <a:lnTo>
                    <a:pt x="108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8618;p69">
              <a:extLst>
                <a:ext uri="{FF2B5EF4-FFF2-40B4-BE49-F238E27FC236}">
                  <a16:creationId xmlns:a16="http://schemas.microsoft.com/office/drawing/2014/main" id="{4D571E5D-8AA1-4B9E-8B1D-778678B64725}"/>
                </a:ext>
              </a:extLst>
            </p:cNvPr>
            <p:cNvSpPr/>
            <p:nvPr/>
          </p:nvSpPr>
          <p:spPr>
            <a:xfrm>
              <a:off x="2908207" y="3947759"/>
              <a:ext cx="28413" cy="77414"/>
            </a:xfrm>
            <a:custGeom>
              <a:avLst/>
              <a:gdLst/>
              <a:ahLst/>
              <a:cxnLst/>
              <a:rect l="l" t="t" r="r" b="b"/>
              <a:pathLst>
                <a:path w="1082" h="2948" extrusionOk="0">
                  <a:moveTo>
                    <a:pt x="0" y="0"/>
                  </a:moveTo>
                  <a:lnTo>
                    <a:pt x="0" y="2948"/>
                  </a:lnTo>
                  <a:lnTo>
                    <a:pt x="1082" y="2948"/>
                  </a:lnTo>
                  <a:lnTo>
                    <a:pt x="108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8619;p69">
              <a:extLst>
                <a:ext uri="{FF2B5EF4-FFF2-40B4-BE49-F238E27FC236}">
                  <a16:creationId xmlns:a16="http://schemas.microsoft.com/office/drawing/2014/main" id="{5E71F5B3-5512-4BE9-9D61-7D629614BE59}"/>
                </a:ext>
              </a:extLst>
            </p:cNvPr>
            <p:cNvSpPr/>
            <p:nvPr/>
          </p:nvSpPr>
          <p:spPr>
            <a:xfrm>
              <a:off x="2716693" y="3882161"/>
              <a:ext cx="54069" cy="13603"/>
            </a:xfrm>
            <a:custGeom>
              <a:avLst/>
              <a:gdLst/>
              <a:ahLst/>
              <a:cxnLst/>
              <a:rect l="l" t="t" r="r" b="b"/>
              <a:pathLst>
                <a:path w="2059" h="518" extrusionOk="0">
                  <a:moveTo>
                    <a:pt x="345" y="0"/>
                  </a:moveTo>
                  <a:cubicBezTo>
                    <a:pt x="1" y="0"/>
                    <a:pt x="1" y="517"/>
                    <a:pt x="345" y="517"/>
                  </a:cubicBezTo>
                  <a:lnTo>
                    <a:pt x="1714" y="517"/>
                  </a:lnTo>
                  <a:cubicBezTo>
                    <a:pt x="2058" y="517"/>
                    <a:pt x="2058" y="0"/>
                    <a:pt x="1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8620;p69">
              <a:extLst>
                <a:ext uri="{FF2B5EF4-FFF2-40B4-BE49-F238E27FC236}">
                  <a16:creationId xmlns:a16="http://schemas.microsoft.com/office/drawing/2014/main" id="{71FF6DC5-0549-40C9-B67B-B162514432C5}"/>
                </a:ext>
              </a:extLst>
            </p:cNvPr>
            <p:cNvSpPr/>
            <p:nvPr/>
          </p:nvSpPr>
          <p:spPr>
            <a:xfrm>
              <a:off x="2716693" y="3904771"/>
              <a:ext cx="73659" cy="13340"/>
            </a:xfrm>
            <a:custGeom>
              <a:avLst/>
              <a:gdLst/>
              <a:ahLst/>
              <a:cxnLst/>
              <a:rect l="l" t="t" r="r" b="b"/>
              <a:pathLst>
                <a:path w="2805" h="508" extrusionOk="0">
                  <a:moveTo>
                    <a:pt x="345" y="1"/>
                  </a:moveTo>
                  <a:cubicBezTo>
                    <a:pt x="1" y="1"/>
                    <a:pt x="1" y="508"/>
                    <a:pt x="345" y="508"/>
                  </a:cubicBezTo>
                  <a:lnTo>
                    <a:pt x="2470" y="508"/>
                  </a:lnTo>
                  <a:cubicBezTo>
                    <a:pt x="2805" y="50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8621;p69">
              <a:extLst>
                <a:ext uri="{FF2B5EF4-FFF2-40B4-BE49-F238E27FC236}">
                  <a16:creationId xmlns:a16="http://schemas.microsoft.com/office/drawing/2014/main" id="{8CEF4C68-8C48-4545-A896-CF038EF51402}"/>
                </a:ext>
              </a:extLst>
            </p:cNvPr>
            <p:cNvSpPr/>
            <p:nvPr/>
          </p:nvSpPr>
          <p:spPr>
            <a:xfrm>
              <a:off x="2716693" y="3927145"/>
              <a:ext cx="73659" cy="13603"/>
            </a:xfrm>
            <a:custGeom>
              <a:avLst/>
              <a:gdLst/>
              <a:ahLst/>
              <a:cxnLst/>
              <a:rect l="l" t="t" r="r" b="b"/>
              <a:pathLst>
                <a:path w="2805" h="518" extrusionOk="0">
                  <a:moveTo>
                    <a:pt x="345" y="1"/>
                  </a:moveTo>
                  <a:cubicBezTo>
                    <a:pt x="1" y="1"/>
                    <a:pt x="1" y="517"/>
                    <a:pt x="345" y="517"/>
                  </a:cubicBezTo>
                  <a:lnTo>
                    <a:pt x="2470" y="517"/>
                  </a:lnTo>
                  <a:cubicBezTo>
                    <a:pt x="2805" y="517"/>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8622;p69">
              <a:extLst>
                <a:ext uri="{FF2B5EF4-FFF2-40B4-BE49-F238E27FC236}">
                  <a16:creationId xmlns:a16="http://schemas.microsoft.com/office/drawing/2014/main" id="{01AB0369-409F-425B-877A-E7AB07A3FF2F}"/>
                </a:ext>
              </a:extLst>
            </p:cNvPr>
            <p:cNvSpPr/>
            <p:nvPr/>
          </p:nvSpPr>
          <p:spPr>
            <a:xfrm>
              <a:off x="2716693" y="3949755"/>
              <a:ext cx="73659" cy="13603"/>
            </a:xfrm>
            <a:custGeom>
              <a:avLst/>
              <a:gdLst/>
              <a:ahLst/>
              <a:cxnLst/>
              <a:rect l="l" t="t" r="r" b="b"/>
              <a:pathLst>
                <a:path w="2805" h="518" extrusionOk="0">
                  <a:moveTo>
                    <a:pt x="345" y="1"/>
                  </a:moveTo>
                  <a:cubicBezTo>
                    <a:pt x="1" y="1"/>
                    <a:pt x="1" y="518"/>
                    <a:pt x="345" y="518"/>
                  </a:cubicBezTo>
                  <a:lnTo>
                    <a:pt x="2470" y="518"/>
                  </a:lnTo>
                  <a:cubicBezTo>
                    <a:pt x="2805" y="51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8623;p69">
              <a:extLst>
                <a:ext uri="{FF2B5EF4-FFF2-40B4-BE49-F238E27FC236}">
                  <a16:creationId xmlns:a16="http://schemas.microsoft.com/office/drawing/2014/main" id="{6D169F2D-858E-41FC-A14C-1AD37DA2C129}"/>
                </a:ext>
              </a:extLst>
            </p:cNvPr>
            <p:cNvSpPr/>
            <p:nvPr/>
          </p:nvSpPr>
          <p:spPr>
            <a:xfrm>
              <a:off x="2617693" y="3979428"/>
              <a:ext cx="164125" cy="164388"/>
            </a:xfrm>
            <a:custGeom>
              <a:avLst/>
              <a:gdLst/>
              <a:ahLst/>
              <a:cxnLst/>
              <a:rect l="l" t="t" r="r" b="b"/>
              <a:pathLst>
                <a:path w="6250" h="6260" extrusionOk="0">
                  <a:moveTo>
                    <a:pt x="3302" y="1866"/>
                  </a:moveTo>
                  <a:lnTo>
                    <a:pt x="3331" y="1876"/>
                  </a:lnTo>
                  <a:lnTo>
                    <a:pt x="3359" y="1876"/>
                  </a:lnTo>
                  <a:lnTo>
                    <a:pt x="3388" y="1885"/>
                  </a:lnTo>
                  <a:lnTo>
                    <a:pt x="3417" y="1895"/>
                  </a:lnTo>
                  <a:lnTo>
                    <a:pt x="3445" y="1905"/>
                  </a:lnTo>
                  <a:lnTo>
                    <a:pt x="3474" y="1905"/>
                  </a:lnTo>
                  <a:lnTo>
                    <a:pt x="3503" y="1924"/>
                  </a:lnTo>
                  <a:lnTo>
                    <a:pt x="3532" y="1933"/>
                  </a:lnTo>
                  <a:lnTo>
                    <a:pt x="3560" y="1943"/>
                  </a:lnTo>
                  <a:lnTo>
                    <a:pt x="3589" y="1952"/>
                  </a:lnTo>
                  <a:lnTo>
                    <a:pt x="3618" y="1972"/>
                  </a:lnTo>
                  <a:lnTo>
                    <a:pt x="3646" y="1981"/>
                  </a:lnTo>
                  <a:lnTo>
                    <a:pt x="3675" y="1991"/>
                  </a:lnTo>
                  <a:lnTo>
                    <a:pt x="3704" y="2010"/>
                  </a:lnTo>
                  <a:lnTo>
                    <a:pt x="3732" y="2019"/>
                  </a:lnTo>
                  <a:lnTo>
                    <a:pt x="3752" y="2039"/>
                  </a:lnTo>
                  <a:lnTo>
                    <a:pt x="3780" y="2058"/>
                  </a:lnTo>
                  <a:lnTo>
                    <a:pt x="3799" y="2067"/>
                  </a:lnTo>
                  <a:lnTo>
                    <a:pt x="3819" y="2086"/>
                  </a:lnTo>
                  <a:lnTo>
                    <a:pt x="3828" y="2086"/>
                  </a:lnTo>
                  <a:lnTo>
                    <a:pt x="3847" y="2096"/>
                  </a:lnTo>
                  <a:lnTo>
                    <a:pt x="3866" y="2115"/>
                  </a:lnTo>
                  <a:lnTo>
                    <a:pt x="3876" y="2115"/>
                  </a:lnTo>
                  <a:lnTo>
                    <a:pt x="3895" y="2125"/>
                  </a:lnTo>
                  <a:lnTo>
                    <a:pt x="3924" y="2153"/>
                  </a:lnTo>
                  <a:lnTo>
                    <a:pt x="3953" y="2182"/>
                  </a:lnTo>
                  <a:lnTo>
                    <a:pt x="3981" y="2211"/>
                  </a:lnTo>
                  <a:lnTo>
                    <a:pt x="3991" y="2220"/>
                  </a:lnTo>
                  <a:lnTo>
                    <a:pt x="4000" y="2230"/>
                  </a:lnTo>
                  <a:lnTo>
                    <a:pt x="4020" y="2249"/>
                  </a:lnTo>
                  <a:lnTo>
                    <a:pt x="4039" y="2268"/>
                  </a:lnTo>
                  <a:lnTo>
                    <a:pt x="4039" y="2278"/>
                  </a:lnTo>
                  <a:lnTo>
                    <a:pt x="4058" y="2297"/>
                  </a:lnTo>
                  <a:lnTo>
                    <a:pt x="4077" y="2316"/>
                  </a:lnTo>
                  <a:lnTo>
                    <a:pt x="4077" y="2326"/>
                  </a:lnTo>
                  <a:lnTo>
                    <a:pt x="4096" y="2345"/>
                  </a:lnTo>
                  <a:lnTo>
                    <a:pt x="4115" y="2364"/>
                  </a:lnTo>
                  <a:lnTo>
                    <a:pt x="4134" y="2393"/>
                  </a:lnTo>
                  <a:lnTo>
                    <a:pt x="4144" y="2421"/>
                  </a:lnTo>
                  <a:lnTo>
                    <a:pt x="4163" y="2441"/>
                  </a:lnTo>
                  <a:lnTo>
                    <a:pt x="4182" y="2469"/>
                  </a:lnTo>
                  <a:lnTo>
                    <a:pt x="4201" y="2498"/>
                  </a:lnTo>
                  <a:lnTo>
                    <a:pt x="4211" y="2527"/>
                  </a:lnTo>
                  <a:lnTo>
                    <a:pt x="4230" y="2555"/>
                  </a:lnTo>
                  <a:lnTo>
                    <a:pt x="4240" y="2575"/>
                  </a:lnTo>
                  <a:lnTo>
                    <a:pt x="4249" y="2603"/>
                  </a:lnTo>
                  <a:lnTo>
                    <a:pt x="4268" y="2632"/>
                  </a:lnTo>
                  <a:lnTo>
                    <a:pt x="4278" y="2661"/>
                  </a:lnTo>
                  <a:lnTo>
                    <a:pt x="4288" y="2689"/>
                  </a:lnTo>
                  <a:lnTo>
                    <a:pt x="4297" y="2728"/>
                  </a:lnTo>
                  <a:lnTo>
                    <a:pt x="4307" y="2747"/>
                  </a:lnTo>
                  <a:lnTo>
                    <a:pt x="4316" y="2775"/>
                  </a:lnTo>
                  <a:lnTo>
                    <a:pt x="4316" y="2785"/>
                  </a:lnTo>
                  <a:lnTo>
                    <a:pt x="4316" y="2814"/>
                  </a:lnTo>
                  <a:lnTo>
                    <a:pt x="4326" y="2842"/>
                  </a:lnTo>
                  <a:lnTo>
                    <a:pt x="4326" y="2852"/>
                  </a:lnTo>
                  <a:lnTo>
                    <a:pt x="4326" y="2871"/>
                  </a:lnTo>
                  <a:cubicBezTo>
                    <a:pt x="4326" y="2881"/>
                    <a:pt x="4326" y="2890"/>
                    <a:pt x="4326" y="2900"/>
                  </a:cubicBezTo>
                  <a:lnTo>
                    <a:pt x="4326" y="2909"/>
                  </a:lnTo>
                  <a:lnTo>
                    <a:pt x="4326" y="2929"/>
                  </a:lnTo>
                  <a:cubicBezTo>
                    <a:pt x="4326" y="2948"/>
                    <a:pt x="4326" y="2967"/>
                    <a:pt x="4335" y="2986"/>
                  </a:cubicBezTo>
                  <a:lnTo>
                    <a:pt x="4335" y="2996"/>
                  </a:lnTo>
                  <a:lnTo>
                    <a:pt x="4335" y="3024"/>
                  </a:lnTo>
                  <a:lnTo>
                    <a:pt x="4335" y="3034"/>
                  </a:lnTo>
                  <a:cubicBezTo>
                    <a:pt x="4422" y="3072"/>
                    <a:pt x="4431" y="3101"/>
                    <a:pt x="4431" y="3130"/>
                  </a:cubicBezTo>
                  <a:lnTo>
                    <a:pt x="4422" y="3130"/>
                  </a:lnTo>
                  <a:lnTo>
                    <a:pt x="4422" y="3206"/>
                  </a:lnTo>
                  <a:lnTo>
                    <a:pt x="4422" y="3225"/>
                  </a:lnTo>
                  <a:lnTo>
                    <a:pt x="4422" y="3283"/>
                  </a:lnTo>
                  <a:lnTo>
                    <a:pt x="4422" y="3302"/>
                  </a:lnTo>
                  <a:cubicBezTo>
                    <a:pt x="4422" y="3321"/>
                    <a:pt x="4422" y="3350"/>
                    <a:pt x="4412" y="3369"/>
                  </a:cubicBezTo>
                  <a:lnTo>
                    <a:pt x="4412" y="3378"/>
                  </a:lnTo>
                  <a:cubicBezTo>
                    <a:pt x="4412" y="3407"/>
                    <a:pt x="4402" y="3426"/>
                    <a:pt x="4402" y="3455"/>
                  </a:cubicBezTo>
                  <a:lnTo>
                    <a:pt x="4402" y="3465"/>
                  </a:lnTo>
                  <a:cubicBezTo>
                    <a:pt x="4402" y="3484"/>
                    <a:pt x="4383" y="3503"/>
                    <a:pt x="4383" y="3532"/>
                  </a:cubicBezTo>
                  <a:lnTo>
                    <a:pt x="4374" y="3551"/>
                  </a:lnTo>
                  <a:cubicBezTo>
                    <a:pt x="4364" y="3570"/>
                    <a:pt x="4364" y="3589"/>
                    <a:pt x="4355" y="3608"/>
                  </a:cubicBezTo>
                  <a:lnTo>
                    <a:pt x="4355" y="3618"/>
                  </a:lnTo>
                  <a:cubicBezTo>
                    <a:pt x="4335" y="3666"/>
                    <a:pt x="4307" y="3713"/>
                    <a:pt x="4288" y="3761"/>
                  </a:cubicBezTo>
                  <a:lnTo>
                    <a:pt x="4288" y="3771"/>
                  </a:lnTo>
                  <a:lnTo>
                    <a:pt x="4249" y="3828"/>
                  </a:lnTo>
                  <a:lnTo>
                    <a:pt x="4240" y="3838"/>
                  </a:lnTo>
                  <a:cubicBezTo>
                    <a:pt x="4201" y="3905"/>
                    <a:pt x="4154" y="3962"/>
                    <a:pt x="4096" y="4020"/>
                  </a:cubicBezTo>
                  <a:cubicBezTo>
                    <a:pt x="4048" y="4077"/>
                    <a:pt x="3981" y="4125"/>
                    <a:pt x="3924" y="4173"/>
                  </a:cubicBezTo>
                  <a:lnTo>
                    <a:pt x="3895" y="4192"/>
                  </a:lnTo>
                  <a:lnTo>
                    <a:pt x="3857" y="4221"/>
                  </a:lnTo>
                  <a:lnTo>
                    <a:pt x="3838" y="4230"/>
                  </a:lnTo>
                  <a:lnTo>
                    <a:pt x="3809" y="4240"/>
                  </a:lnTo>
                  <a:lnTo>
                    <a:pt x="3799" y="4249"/>
                  </a:lnTo>
                  <a:lnTo>
                    <a:pt x="3771" y="4268"/>
                  </a:lnTo>
                  <a:lnTo>
                    <a:pt x="3761" y="4268"/>
                  </a:lnTo>
                  <a:lnTo>
                    <a:pt x="3704" y="4297"/>
                  </a:lnTo>
                  <a:lnTo>
                    <a:pt x="3665" y="4307"/>
                  </a:lnTo>
                  <a:lnTo>
                    <a:pt x="3637" y="4326"/>
                  </a:lnTo>
                  <a:lnTo>
                    <a:pt x="3627" y="4326"/>
                  </a:lnTo>
                  <a:lnTo>
                    <a:pt x="3579" y="4335"/>
                  </a:lnTo>
                  <a:lnTo>
                    <a:pt x="3541" y="4335"/>
                  </a:lnTo>
                  <a:lnTo>
                    <a:pt x="3503" y="4355"/>
                  </a:lnTo>
                  <a:lnTo>
                    <a:pt x="3455" y="4355"/>
                  </a:lnTo>
                  <a:lnTo>
                    <a:pt x="3378" y="4374"/>
                  </a:lnTo>
                  <a:lnTo>
                    <a:pt x="3359" y="4374"/>
                  </a:lnTo>
                  <a:lnTo>
                    <a:pt x="3292" y="4383"/>
                  </a:lnTo>
                  <a:lnTo>
                    <a:pt x="2929" y="4383"/>
                  </a:lnTo>
                  <a:lnTo>
                    <a:pt x="2842" y="4364"/>
                  </a:lnTo>
                  <a:lnTo>
                    <a:pt x="2814" y="4364"/>
                  </a:lnTo>
                  <a:lnTo>
                    <a:pt x="2766" y="4345"/>
                  </a:lnTo>
                  <a:lnTo>
                    <a:pt x="2728" y="4335"/>
                  </a:lnTo>
                  <a:lnTo>
                    <a:pt x="2680" y="4316"/>
                  </a:lnTo>
                  <a:lnTo>
                    <a:pt x="2670" y="4316"/>
                  </a:lnTo>
                  <a:lnTo>
                    <a:pt x="2632" y="4307"/>
                  </a:lnTo>
                  <a:lnTo>
                    <a:pt x="2594" y="4288"/>
                  </a:lnTo>
                  <a:lnTo>
                    <a:pt x="2527" y="4259"/>
                  </a:lnTo>
                  <a:lnTo>
                    <a:pt x="2517" y="4259"/>
                  </a:lnTo>
                  <a:lnTo>
                    <a:pt x="2498" y="4249"/>
                  </a:lnTo>
                  <a:lnTo>
                    <a:pt x="2460" y="4221"/>
                  </a:lnTo>
                  <a:lnTo>
                    <a:pt x="2440" y="4211"/>
                  </a:lnTo>
                  <a:lnTo>
                    <a:pt x="2431" y="4211"/>
                  </a:lnTo>
                  <a:cubicBezTo>
                    <a:pt x="2106" y="4010"/>
                    <a:pt x="1895" y="3675"/>
                    <a:pt x="1838" y="3292"/>
                  </a:cubicBezTo>
                  <a:lnTo>
                    <a:pt x="1838" y="3283"/>
                  </a:lnTo>
                  <a:cubicBezTo>
                    <a:pt x="1838" y="3264"/>
                    <a:pt x="1838" y="3235"/>
                    <a:pt x="1838" y="3216"/>
                  </a:cubicBezTo>
                  <a:lnTo>
                    <a:pt x="1838" y="3197"/>
                  </a:lnTo>
                  <a:lnTo>
                    <a:pt x="1838" y="3120"/>
                  </a:lnTo>
                  <a:lnTo>
                    <a:pt x="1838" y="3024"/>
                  </a:lnTo>
                  <a:lnTo>
                    <a:pt x="1838" y="3015"/>
                  </a:lnTo>
                  <a:lnTo>
                    <a:pt x="1838" y="2986"/>
                  </a:lnTo>
                  <a:lnTo>
                    <a:pt x="1838" y="2976"/>
                  </a:lnTo>
                  <a:cubicBezTo>
                    <a:pt x="1838" y="2957"/>
                    <a:pt x="1838" y="2938"/>
                    <a:pt x="1838" y="2919"/>
                  </a:cubicBezTo>
                  <a:lnTo>
                    <a:pt x="1838" y="2909"/>
                  </a:lnTo>
                  <a:cubicBezTo>
                    <a:pt x="1838" y="2890"/>
                    <a:pt x="1838" y="2881"/>
                    <a:pt x="1847" y="2871"/>
                  </a:cubicBezTo>
                  <a:lnTo>
                    <a:pt x="1847" y="2842"/>
                  </a:lnTo>
                  <a:lnTo>
                    <a:pt x="1847" y="2833"/>
                  </a:lnTo>
                  <a:lnTo>
                    <a:pt x="1857" y="2804"/>
                  </a:lnTo>
                  <a:lnTo>
                    <a:pt x="1857" y="2785"/>
                  </a:lnTo>
                  <a:lnTo>
                    <a:pt x="1857" y="2775"/>
                  </a:lnTo>
                  <a:lnTo>
                    <a:pt x="1866" y="2747"/>
                  </a:lnTo>
                  <a:lnTo>
                    <a:pt x="1866" y="2718"/>
                  </a:lnTo>
                  <a:lnTo>
                    <a:pt x="1885" y="2689"/>
                  </a:lnTo>
                  <a:lnTo>
                    <a:pt x="1895" y="2661"/>
                  </a:lnTo>
                  <a:lnTo>
                    <a:pt x="1905" y="2632"/>
                  </a:lnTo>
                  <a:lnTo>
                    <a:pt x="1914" y="2603"/>
                  </a:lnTo>
                  <a:lnTo>
                    <a:pt x="1933" y="2575"/>
                  </a:lnTo>
                  <a:lnTo>
                    <a:pt x="1943" y="2546"/>
                  </a:lnTo>
                  <a:lnTo>
                    <a:pt x="1962" y="2517"/>
                  </a:lnTo>
                  <a:lnTo>
                    <a:pt x="1972" y="2498"/>
                  </a:lnTo>
                  <a:lnTo>
                    <a:pt x="1991" y="2469"/>
                  </a:lnTo>
                  <a:lnTo>
                    <a:pt x="2000" y="2441"/>
                  </a:lnTo>
                  <a:lnTo>
                    <a:pt x="2019" y="2412"/>
                  </a:lnTo>
                  <a:lnTo>
                    <a:pt x="2039" y="2393"/>
                  </a:lnTo>
                  <a:lnTo>
                    <a:pt x="2058" y="2364"/>
                  </a:lnTo>
                  <a:lnTo>
                    <a:pt x="2067" y="2335"/>
                  </a:lnTo>
                  <a:lnTo>
                    <a:pt x="2096" y="2316"/>
                  </a:lnTo>
                  <a:lnTo>
                    <a:pt x="2106" y="2297"/>
                  </a:lnTo>
                  <a:lnTo>
                    <a:pt x="2125" y="2268"/>
                  </a:lnTo>
                  <a:lnTo>
                    <a:pt x="2144" y="2259"/>
                  </a:lnTo>
                  <a:lnTo>
                    <a:pt x="2163" y="2230"/>
                  </a:lnTo>
                  <a:lnTo>
                    <a:pt x="2173" y="2220"/>
                  </a:lnTo>
                  <a:lnTo>
                    <a:pt x="2182" y="2211"/>
                  </a:lnTo>
                  <a:lnTo>
                    <a:pt x="2220" y="2173"/>
                  </a:lnTo>
                  <a:lnTo>
                    <a:pt x="2230" y="2173"/>
                  </a:lnTo>
                  <a:lnTo>
                    <a:pt x="2268" y="2134"/>
                  </a:lnTo>
                  <a:lnTo>
                    <a:pt x="2287" y="2125"/>
                  </a:lnTo>
                  <a:lnTo>
                    <a:pt x="2316" y="2096"/>
                  </a:lnTo>
                  <a:lnTo>
                    <a:pt x="2335" y="2086"/>
                  </a:lnTo>
                  <a:lnTo>
                    <a:pt x="2364" y="2067"/>
                  </a:lnTo>
                  <a:lnTo>
                    <a:pt x="2383" y="2048"/>
                  </a:lnTo>
                  <a:lnTo>
                    <a:pt x="2412" y="2029"/>
                  </a:lnTo>
                  <a:lnTo>
                    <a:pt x="2431" y="2019"/>
                  </a:lnTo>
                  <a:lnTo>
                    <a:pt x="2460" y="2010"/>
                  </a:lnTo>
                  <a:lnTo>
                    <a:pt x="2479" y="1991"/>
                  </a:lnTo>
                  <a:lnTo>
                    <a:pt x="2507" y="1981"/>
                  </a:lnTo>
                  <a:lnTo>
                    <a:pt x="2536" y="1972"/>
                  </a:lnTo>
                  <a:lnTo>
                    <a:pt x="2565" y="1952"/>
                  </a:lnTo>
                  <a:lnTo>
                    <a:pt x="2594" y="1943"/>
                  </a:lnTo>
                  <a:lnTo>
                    <a:pt x="2622" y="1933"/>
                  </a:lnTo>
                  <a:lnTo>
                    <a:pt x="2651" y="1924"/>
                  </a:lnTo>
                  <a:lnTo>
                    <a:pt x="2680" y="1905"/>
                  </a:lnTo>
                  <a:lnTo>
                    <a:pt x="2708" y="1905"/>
                  </a:lnTo>
                  <a:lnTo>
                    <a:pt x="2737" y="1895"/>
                  </a:lnTo>
                  <a:lnTo>
                    <a:pt x="2766" y="1885"/>
                  </a:lnTo>
                  <a:lnTo>
                    <a:pt x="2804" y="1876"/>
                  </a:lnTo>
                  <a:lnTo>
                    <a:pt x="2833" y="1876"/>
                  </a:lnTo>
                  <a:lnTo>
                    <a:pt x="2862" y="1866"/>
                  </a:lnTo>
                  <a:close/>
                  <a:moveTo>
                    <a:pt x="2507" y="0"/>
                  </a:moveTo>
                  <a:cubicBezTo>
                    <a:pt x="2460" y="0"/>
                    <a:pt x="2421" y="48"/>
                    <a:pt x="2421" y="96"/>
                  </a:cubicBezTo>
                  <a:lnTo>
                    <a:pt x="2421" y="641"/>
                  </a:lnTo>
                  <a:cubicBezTo>
                    <a:pt x="2230" y="699"/>
                    <a:pt x="2039" y="775"/>
                    <a:pt x="1866" y="871"/>
                  </a:cubicBezTo>
                  <a:lnTo>
                    <a:pt x="1483" y="488"/>
                  </a:lnTo>
                  <a:cubicBezTo>
                    <a:pt x="1464" y="469"/>
                    <a:pt x="1440" y="459"/>
                    <a:pt x="1416" y="459"/>
                  </a:cubicBezTo>
                  <a:cubicBezTo>
                    <a:pt x="1393" y="459"/>
                    <a:pt x="1369" y="469"/>
                    <a:pt x="1349" y="488"/>
                  </a:cubicBezTo>
                  <a:lnTo>
                    <a:pt x="479" y="1350"/>
                  </a:lnTo>
                  <a:cubicBezTo>
                    <a:pt x="440" y="1388"/>
                    <a:pt x="440" y="1445"/>
                    <a:pt x="479" y="1484"/>
                  </a:cubicBezTo>
                  <a:lnTo>
                    <a:pt x="871" y="1876"/>
                  </a:lnTo>
                  <a:cubicBezTo>
                    <a:pt x="775" y="2048"/>
                    <a:pt x="699" y="2230"/>
                    <a:pt x="641" y="2421"/>
                  </a:cubicBezTo>
                  <a:lnTo>
                    <a:pt x="96" y="2421"/>
                  </a:lnTo>
                  <a:cubicBezTo>
                    <a:pt x="38" y="2421"/>
                    <a:pt x="0" y="2460"/>
                    <a:pt x="0" y="2517"/>
                  </a:cubicBezTo>
                  <a:lnTo>
                    <a:pt x="0" y="3742"/>
                  </a:lnTo>
                  <a:cubicBezTo>
                    <a:pt x="0" y="3800"/>
                    <a:pt x="38" y="3838"/>
                    <a:pt x="96" y="3838"/>
                  </a:cubicBezTo>
                  <a:lnTo>
                    <a:pt x="641" y="3838"/>
                  </a:lnTo>
                  <a:cubicBezTo>
                    <a:pt x="699" y="4029"/>
                    <a:pt x="775" y="4211"/>
                    <a:pt x="871" y="4383"/>
                  </a:cubicBezTo>
                  <a:lnTo>
                    <a:pt x="479" y="4776"/>
                  </a:lnTo>
                  <a:cubicBezTo>
                    <a:pt x="440" y="4804"/>
                    <a:pt x="440" y="4871"/>
                    <a:pt x="479" y="4900"/>
                  </a:cubicBezTo>
                  <a:lnTo>
                    <a:pt x="1349" y="5771"/>
                  </a:lnTo>
                  <a:cubicBezTo>
                    <a:pt x="1369" y="5790"/>
                    <a:pt x="1393" y="5800"/>
                    <a:pt x="1416" y="5800"/>
                  </a:cubicBezTo>
                  <a:cubicBezTo>
                    <a:pt x="1440" y="5800"/>
                    <a:pt x="1464" y="5790"/>
                    <a:pt x="1483" y="5771"/>
                  </a:cubicBezTo>
                  <a:lnTo>
                    <a:pt x="1866" y="5388"/>
                  </a:lnTo>
                  <a:cubicBezTo>
                    <a:pt x="2039" y="5484"/>
                    <a:pt x="2230" y="5560"/>
                    <a:pt x="2421" y="5618"/>
                  </a:cubicBezTo>
                  <a:lnTo>
                    <a:pt x="2421" y="6163"/>
                  </a:lnTo>
                  <a:cubicBezTo>
                    <a:pt x="2421" y="6211"/>
                    <a:pt x="2460" y="6259"/>
                    <a:pt x="2507" y="6259"/>
                  </a:cubicBezTo>
                  <a:lnTo>
                    <a:pt x="3742" y="6259"/>
                  </a:lnTo>
                  <a:cubicBezTo>
                    <a:pt x="3790" y="6259"/>
                    <a:pt x="3838" y="6211"/>
                    <a:pt x="3838" y="6163"/>
                  </a:cubicBezTo>
                  <a:lnTo>
                    <a:pt x="3838" y="5618"/>
                  </a:lnTo>
                  <a:cubicBezTo>
                    <a:pt x="4029" y="5560"/>
                    <a:pt x="4211" y="5484"/>
                    <a:pt x="4383" y="5388"/>
                  </a:cubicBezTo>
                  <a:lnTo>
                    <a:pt x="4766" y="5771"/>
                  </a:lnTo>
                  <a:cubicBezTo>
                    <a:pt x="4785" y="5790"/>
                    <a:pt x="4809" y="5800"/>
                    <a:pt x="4833" y="5800"/>
                  </a:cubicBezTo>
                  <a:cubicBezTo>
                    <a:pt x="4857" y="5800"/>
                    <a:pt x="4881" y="5790"/>
                    <a:pt x="4900" y="5771"/>
                  </a:cubicBezTo>
                  <a:lnTo>
                    <a:pt x="5771" y="4900"/>
                  </a:lnTo>
                  <a:cubicBezTo>
                    <a:pt x="5809" y="4871"/>
                    <a:pt x="5809" y="4804"/>
                    <a:pt x="5771" y="4776"/>
                  </a:cubicBezTo>
                  <a:lnTo>
                    <a:pt x="5388" y="4383"/>
                  </a:lnTo>
                  <a:cubicBezTo>
                    <a:pt x="5484" y="4211"/>
                    <a:pt x="5560" y="4029"/>
                    <a:pt x="5608" y="3838"/>
                  </a:cubicBezTo>
                  <a:lnTo>
                    <a:pt x="6163" y="3838"/>
                  </a:lnTo>
                  <a:cubicBezTo>
                    <a:pt x="6211" y="3838"/>
                    <a:pt x="6249" y="3800"/>
                    <a:pt x="6249" y="3742"/>
                  </a:cubicBezTo>
                  <a:lnTo>
                    <a:pt x="6249" y="2517"/>
                  </a:lnTo>
                  <a:cubicBezTo>
                    <a:pt x="6249" y="2460"/>
                    <a:pt x="6211" y="2421"/>
                    <a:pt x="6163" y="2421"/>
                  </a:cubicBezTo>
                  <a:lnTo>
                    <a:pt x="5608" y="2421"/>
                  </a:lnTo>
                  <a:cubicBezTo>
                    <a:pt x="5560" y="2230"/>
                    <a:pt x="5484" y="2048"/>
                    <a:pt x="5388" y="1876"/>
                  </a:cubicBezTo>
                  <a:lnTo>
                    <a:pt x="5771" y="1484"/>
                  </a:lnTo>
                  <a:cubicBezTo>
                    <a:pt x="5809" y="1445"/>
                    <a:pt x="5809" y="1388"/>
                    <a:pt x="5771" y="1350"/>
                  </a:cubicBezTo>
                  <a:lnTo>
                    <a:pt x="4900" y="488"/>
                  </a:lnTo>
                  <a:cubicBezTo>
                    <a:pt x="4881" y="469"/>
                    <a:pt x="4857" y="459"/>
                    <a:pt x="4833" y="459"/>
                  </a:cubicBezTo>
                  <a:cubicBezTo>
                    <a:pt x="4809" y="459"/>
                    <a:pt x="4785" y="469"/>
                    <a:pt x="4766" y="488"/>
                  </a:cubicBezTo>
                  <a:lnTo>
                    <a:pt x="4383" y="871"/>
                  </a:lnTo>
                  <a:cubicBezTo>
                    <a:pt x="4211" y="775"/>
                    <a:pt x="4029" y="699"/>
                    <a:pt x="3838" y="641"/>
                  </a:cubicBezTo>
                  <a:lnTo>
                    <a:pt x="3838" y="96"/>
                  </a:lnTo>
                  <a:cubicBezTo>
                    <a:pt x="3838" y="48"/>
                    <a:pt x="3790" y="0"/>
                    <a:pt x="3742"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8624;p69">
              <a:extLst>
                <a:ext uri="{FF2B5EF4-FFF2-40B4-BE49-F238E27FC236}">
                  <a16:creationId xmlns:a16="http://schemas.microsoft.com/office/drawing/2014/main" id="{AEF7D4DD-DA27-4639-857B-43FA5207B2AE}"/>
                </a:ext>
              </a:extLst>
            </p:cNvPr>
            <p:cNvSpPr/>
            <p:nvPr/>
          </p:nvSpPr>
          <p:spPr>
            <a:xfrm>
              <a:off x="2658895" y="4028167"/>
              <a:ext cx="36711" cy="66622"/>
            </a:xfrm>
            <a:custGeom>
              <a:avLst/>
              <a:gdLst/>
              <a:ahLst/>
              <a:cxnLst/>
              <a:rect l="l" t="t" r="r" b="b"/>
              <a:pathLst>
                <a:path w="1398" h="2537" extrusionOk="0">
                  <a:moveTo>
                    <a:pt x="1015" y="1"/>
                  </a:moveTo>
                  <a:lnTo>
                    <a:pt x="977" y="10"/>
                  </a:lnTo>
                  <a:lnTo>
                    <a:pt x="948" y="20"/>
                  </a:lnTo>
                  <a:lnTo>
                    <a:pt x="919" y="29"/>
                  </a:lnTo>
                  <a:lnTo>
                    <a:pt x="891" y="39"/>
                  </a:lnTo>
                  <a:lnTo>
                    <a:pt x="852" y="49"/>
                  </a:lnTo>
                  <a:lnTo>
                    <a:pt x="833" y="58"/>
                  </a:lnTo>
                  <a:lnTo>
                    <a:pt x="795" y="68"/>
                  </a:lnTo>
                  <a:lnTo>
                    <a:pt x="776" y="77"/>
                  </a:lnTo>
                  <a:lnTo>
                    <a:pt x="738" y="96"/>
                  </a:lnTo>
                  <a:lnTo>
                    <a:pt x="718" y="106"/>
                  </a:lnTo>
                  <a:lnTo>
                    <a:pt x="690" y="125"/>
                  </a:lnTo>
                  <a:lnTo>
                    <a:pt x="661" y="135"/>
                  </a:lnTo>
                  <a:lnTo>
                    <a:pt x="632" y="154"/>
                  </a:lnTo>
                  <a:lnTo>
                    <a:pt x="613" y="163"/>
                  </a:lnTo>
                  <a:lnTo>
                    <a:pt x="584" y="183"/>
                  </a:lnTo>
                  <a:lnTo>
                    <a:pt x="565" y="192"/>
                  </a:lnTo>
                  <a:lnTo>
                    <a:pt x="537" y="211"/>
                  </a:lnTo>
                  <a:lnTo>
                    <a:pt x="517" y="230"/>
                  </a:lnTo>
                  <a:lnTo>
                    <a:pt x="489" y="250"/>
                  </a:lnTo>
                  <a:lnTo>
                    <a:pt x="479" y="259"/>
                  </a:lnTo>
                  <a:lnTo>
                    <a:pt x="431" y="297"/>
                  </a:lnTo>
                  <a:lnTo>
                    <a:pt x="383" y="336"/>
                  </a:lnTo>
                  <a:lnTo>
                    <a:pt x="374" y="355"/>
                  </a:lnTo>
                  <a:lnTo>
                    <a:pt x="364" y="364"/>
                  </a:lnTo>
                  <a:lnTo>
                    <a:pt x="345" y="384"/>
                  </a:lnTo>
                  <a:lnTo>
                    <a:pt x="336" y="403"/>
                  </a:lnTo>
                  <a:lnTo>
                    <a:pt x="307" y="422"/>
                  </a:lnTo>
                  <a:lnTo>
                    <a:pt x="269" y="451"/>
                  </a:lnTo>
                  <a:lnTo>
                    <a:pt x="249" y="479"/>
                  </a:lnTo>
                  <a:lnTo>
                    <a:pt x="230" y="498"/>
                  </a:lnTo>
                  <a:lnTo>
                    <a:pt x="211" y="527"/>
                  </a:lnTo>
                  <a:lnTo>
                    <a:pt x="192" y="556"/>
                  </a:lnTo>
                  <a:lnTo>
                    <a:pt x="173" y="585"/>
                  </a:lnTo>
                  <a:lnTo>
                    <a:pt x="163" y="604"/>
                  </a:lnTo>
                  <a:lnTo>
                    <a:pt x="144" y="632"/>
                  </a:lnTo>
                  <a:lnTo>
                    <a:pt x="135" y="661"/>
                  </a:lnTo>
                  <a:lnTo>
                    <a:pt x="115" y="690"/>
                  </a:lnTo>
                  <a:lnTo>
                    <a:pt x="106" y="719"/>
                  </a:lnTo>
                  <a:lnTo>
                    <a:pt x="96" y="747"/>
                  </a:lnTo>
                  <a:lnTo>
                    <a:pt x="77" y="776"/>
                  </a:lnTo>
                  <a:lnTo>
                    <a:pt x="68" y="805"/>
                  </a:lnTo>
                  <a:lnTo>
                    <a:pt x="58" y="833"/>
                  </a:lnTo>
                  <a:lnTo>
                    <a:pt x="48" y="862"/>
                  </a:lnTo>
                  <a:lnTo>
                    <a:pt x="39" y="891"/>
                  </a:lnTo>
                  <a:lnTo>
                    <a:pt x="29" y="919"/>
                  </a:lnTo>
                  <a:lnTo>
                    <a:pt x="29" y="929"/>
                  </a:lnTo>
                  <a:lnTo>
                    <a:pt x="29" y="948"/>
                  </a:lnTo>
                  <a:lnTo>
                    <a:pt x="10" y="986"/>
                  </a:lnTo>
                  <a:lnTo>
                    <a:pt x="10" y="1015"/>
                  </a:lnTo>
                  <a:cubicBezTo>
                    <a:pt x="10" y="1025"/>
                    <a:pt x="10" y="1034"/>
                    <a:pt x="1" y="1053"/>
                  </a:cubicBezTo>
                  <a:lnTo>
                    <a:pt x="1" y="1073"/>
                  </a:lnTo>
                  <a:cubicBezTo>
                    <a:pt x="1" y="1092"/>
                    <a:pt x="1" y="1111"/>
                    <a:pt x="1" y="1130"/>
                  </a:cubicBezTo>
                  <a:lnTo>
                    <a:pt x="1" y="1168"/>
                  </a:lnTo>
                  <a:lnTo>
                    <a:pt x="1" y="1264"/>
                  </a:lnTo>
                  <a:lnTo>
                    <a:pt x="1" y="1341"/>
                  </a:lnTo>
                  <a:lnTo>
                    <a:pt x="1" y="1360"/>
                  </a:lnTo>
                  <a:cubicBezTo>
                    <a:pt x="1" y="1379"/>
                    <a:pt x="1" y="1408"/>
                    <a:pt x="1" y="1427"/>
                  </a:cubicBezTo>
                  <a:lnTo>
                    <a:pt x="1" y="1436"/>
                  </a:lnTo>
                  <a:cubicBezTo>
                    <a:pt x="58" y="1819"/>
                    <a:pt x="278" y="2164"/>
                    <a:pt x="604" y="2365"/>
                  </a:cubicBezTo>
                  <a:lnTo>
                    <a:pt x="613" y="2374"/>
                  </a:lnTo>
                  <a:lnTo>
                    <a:pt x="623" y="2374"/>
                  </a:lnTo>
                  <a:lnTo>
                    <a:pt x="632" y="2384"/>
                  </a:lnTo>
                  <a:lnTo>
                    <a:pt x="680" y="2403"/>
                  </a:lnTo>
                  <a:lnTo>
                    <a:pt x="699" y="2412"/>
                  </a:lnTo>
                  <a:lnTo>
                    <a:pt x="709" y="2412"/>
                  </a:lnTo>
                  <a:lnTo>
                    <a:pt x="776" y="2451"/>
                  </a:lnTo>
                  <a:lnTo>
                    <a:pt x="804" y="2460"/>
                  </a:lnTo>
                  <a:lnTo>
                    <a:pt x="852" y="2479"/>
                  </a:lnTo>
                  <a:lnTo>
                    <a:pt x="862" y="2479"/>
                  </a:lnTo>
                  <a:lnTo>
                    <a:pt x="910" y="2499"/>
                  </a:lnTo>
                  <a:lnTo>
                    <a:pt x="948" y="2508"/>
                  </a:lnTo>
                  <a:lnTo>
                    <a:pt x="996" y="2518"/>
                  </a:lnTo>
                  <a:lnTo>
                    <a:pt x="1025" y="2527"/>
                  </a:lnTo>
                  <a:lnTo>
                    <a:pt x="1111" y="2537"/>
                  </a:lnTo>
                  <a:lnTo>
                    <a:pt x="1398" y="2537"/>
                  </a:lnTo>
                  <a:lnTo>
                    <a:pt x="1321" y="2527"/>
                  </a:lnTo>
                  <a:lnTo>
                    <a:pt x="1283" y="2518"/>
                  </a:lnTo>
                  <a:lnTo>
                    <a:pt x="1245" y="2508"/>
                  </a:lnTo>
                  <a:lnTo>
                    <a:pt x="1235" y="2508"/>
                  </a:lnTo>
                  <a:lnTo>
                    <a:pt x="1197" y="2499"/>
                  </a:lnTo>
                  <a:lnTo>
                    <a:pt x="1149" y="2479"/>
                  </a:lnTo>
                  <a:lnTo>
                    <a:pt x="1139" y="2479"/>
                  </a:lnTo>
                  <a:lnTo>
                    <a:pt x="1101" y="2460"/>
                  </a:lnTo>
                  <a:lnTo>
                    <a:pt x="1063" y="2451"/>
                  </a:lnTo>
                  <a:lnTo>
                    <a:pt x="996" y="2412"/>
                  </a:lnTo>
                  <a:lnTo>
                    <a:pt x="986" y="2412"/>
                  </a:lnTo>
                  <a:lnTo>
                    <a:pt x="967" y="2403"/>
                  </a:lnTo>
                  <a:lnTo>
                    <a:pt x="919" y="2384"/>
                  </a:lnTo>
                  <a:lnTo>
                    <a:pt x="910" y="2374"/>
                  </a:lnTo>
                  <a:lnTo>
                    <a:pt x="900" y="2374"/>
                  </a:lnTo>
                  <a:lnTo>
                    <a:pt x="891" y="2365"/>
                  </a:lnTo>
                  <a:cubicBezTo>
                    <a:pt x="565" y="2164"/>
                    <a:pt x="345" y="1819"/>
                    <a:pt x="288" y="1436"/>
                  </a:cubicBezTo>
                  <a:lnTo>
                    <a:pt x="288" y="1427"/>
                  </a:lnTo>
                  <a:cubicBezTo>
                    <a:pt x="288" y="1398"/>
                    <a:pt x="288" y="1379"/>
                    <a:pt x="288" y="1360"/>
                  </a:cubicBezTo>
                  <a:lnTo>
                    <a:pt x="288" y="1341"/>
                  </a:lnTo>
                  <a:lnTo>
                    <a:pt x="288" y="1264"/>
                  </a:lnTo>
                  <a:lnTo>
                    <a:pt x="288" y="1168"/>
                  </a:lnTo>
                  <a:lnTo>
                    <a:pt x="288" y="1130"/>
                  </a:lnTo>
                  <a:cubicBezTo>
                    <a:pt x="288" y="1111"/>
                    <a:pt x="288" y="1092"/>
                    <a:pt x="288" y="1073"/>
                  </a:cubicBezTo>
                  <a:lnTo>
                    <a:pt x="288" y="1053"/>
                  </a:lnTo>
                  <a:cubicBezTo>
                    <a:pt x="288" y="1034"/>
                    <a:pt x="288" y="1025"/>
                    <a:pt x="297" y="1015"/>
                  </a:cubicBezTo>
                  <a:lnTo>
                    <a:pt x="297" y="986"/>
                  </a:lnTo>
                  <a:lnTo>
                    <a:pt x="307" y="948"/>
                  </a:lnTo>
                  <a:lnTo>
                    <a:pt x="307" y="929"/>
                  </a:lnTo>
                  <a:lnTo>
                    <a:pt x="307" y="919"/>
                  </a:lnTo>
                  <a:lnTo>
                    <a:pt x="316" y="891"/>
                  </a:lnTo>
                  <a:lnTo>
                    <a:pt x="326" y="862"/>
                  </a:lnTo>
                  <a:lnTo>
                    <a:pt x="336" y="833"/>
                  </a:lnTo>
                  <a:lnTo>
                    <a:pt x="345" y="805"/>
                  </a:lnTo>
                  <a:lnTo>
                    <a:pt x="355" y="776"/>
                  </a:lnTo>
                  <a:lnTo>
                    <a:pt x="374" y="747"/>
                  </a:lnTo>
                  <a:lnTo>
                    <a:pt x="383" y="719"/>
                  </a:lnTo>
                  <a:lnTo>
                    <a:pt x="393" y="690"/>
                  </a:lnTo>
                  <a:lnTo>
                    <a:pt x="412" y="661"/>
                  </a:lnTo>
                  <a:lnTo>
                    <a:pt x="422" y="632"/>
                  </a:lnTo>
                  <a:lnTo>
                    <a:pt x="441" y="604"/>
                  </a:lnTo>
                  <a:lnTo>
                    <a:pt x="450" y="585"/>
                  </a:lnTo>
                  <a:lnTo>
                    <a:pt x="470" y="556"/>
                  </a:lnTo>
                  <a:lnTo>
                    <a:pt x="489" y="527"/>
                  </a:lnTo>
                  <a:lnTo>
                    <a:pt x="508" y="498"/>
                  </a:lnTo>
                  <a:lnTo>
                    <a:pt x="527" y="479"/>
                  </a:lnTo>
                  <a:lnTo>
                    <a:pt x="546" y="451"/>
                  </a:lnTo>
                  <a:lnTo>
                    <a:pt x="556" y="431"/>
                  </a:lnTo>
                  <a:lnTo>
                    <a:pt x="584" y="412"/>
                  </a:lnTo>
                  <a:lnTo>
                    <a:pt x="613" y="384"/>
                  </a:lnTo>
                  <a:lnTo>
                    <a:pt x="632" y="364"/>
                  </a:lnTo>
                  <a:lnTo>
                    <a:pt x="642" y="355"/>
                  </a:lnTo>
                  <a:lnTo>
                    <a:pt x="651" y="336"/>
                  </a:lnTo>
                  <a:lnTo>
                    <a:pt x="690" y="297"/>
                  </a:lnTo>
                  <a:lnTo>
                    <a:pt x="699" y="297"/>
                  </a:lnTo>
                  <a:lnTo>
                    <a:pt x="738" y="259"/>
                  </a:lnTo>
                  <a:lnTo>
                    <a:pt x="757" y="250"/>
                  </a:lnTo>
                  <a:lnTo>
                    <a:pt x="785" y="230"/>
                  </a:lnTo>
                  <a:lnTo>
                    <a:pt x="804" y="211"/>
                  </a:lnTo>
                  <a:lnTo>
                    <a:pt x="833" y="192"/>
                  </a:lnTo>
                  <a:lnTo>
                    <a:pt x="852" y="183"/>
                  </a:lnTo>
                  <a:lnTo>
                    <a:pt x="881" y="163"/>
                  </a:lnTo>
                  <a:lnTo>
                    <a:pt x="900" y="154"/>
                  </a:lnTo>
                  <a:lnTo>
                    <a:pt x="929" y="135"/>
                  </a:lnTo>
                  <a:lnTo>
                    <a:pt x="948" y="125"/>
                  </a:lnTo>
                  <a:lnTo>
                    <a:pt x="977" y="106"/>
                  </a:lnTo>
                  <a:lnTo>
                    <a:pt x="1005" y="96"/>
                  </a:lnTo>
                  <a:lnTo>
                    <a:pt x="1034" y="77"/>
                  </a:lnTo>
                  <a:lnTo>
                    <a:pt x="1063" y="68"/>
                  </a:lnTo>
                  <a:lnTo>
                    <a:pt x="1092" y="58"/>
                  </a:lnTo>
                  <a:lnTo>
                    <a:pt x="1120" y="49"/>
                  </a:lnTo>
                  <a:lnTo>
                    <a:pt x="1149" y="39"/>
                  </a:lnTo>
                  <a:lnTo>
                    <a:pt x="1178" y="29"/>
                  </a:lnTo>
                  <a:lnTo>
                    <a:pt x="1216" y="20"/>
                  </a:lnTo>
                  <a:lnTo>
                    <a:pt x="1245" y="10"/>
                  </a:lnTo>
                  <a:lnTo>
                    <a:pt x="1273" y="1"/>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667;p43">
            <a:extLst>
              <a:ext uri="{FF2B5EF4-FFF2-40B4-BE49-F238E27FC236}">
                <a16:creationId xmlns:a16="http://schemas.microsoft.com/office/drawing/2014/main" id="{746E0CF5-5310-46C1-990D-809E04EC39A4}"/>
              </a:ext>
            </a:extLst>
          </p:cNvPr>
          <p:cNvSpPr txBox="1">
            <a:spLocks/>
          </p:cNvSpPr>
          <p:nvPr/>
        </p:nvSpPr>
        <p:spPr>
          <a:xfrm>
            <a:off x="6996131" y="1654243"/>
            <a:ext cx="1409700" cy="4476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r>
              <a:rPr lang="en-US" sz="2000" dirty="0">
                <a:latin typeface="Poppins Medium"/>
                <a:ea typeface="Poppins Medium"/>
                <a:cs typeface="Poppins Medium"/>
                <a:sym typeface="Poppins Medium"/>
              </a:rPr>
              <a:t>Activity</a:t>
            </a:r>
          </a:p>
        </p:txBody>
      </p:sp>
      <p:sp>
        <p:nvSpPr>
          <p:cNvPr id="142" name="Google Shape;658;p43">
            <a:extLst>
              <a:ext uri="{FF2B5EF4-FFF2-40B4-BE49-F238E27FC236}">
                <a16:creationId xmlns:a16="http://schemas.microsoft.com/office/drawing/2014/main" id="{465877ED-EC80-4BAD-BA92-67A7A8FD0647}"/>
              </a:ext>
            </a:extLst>
          </p:cNvPr>
          <p:cNvSpPr/>
          <p:nvPr/>
        </p:nvSpPr>
        <p:spPr>
          <a:xfrm>
            <a:off x="6772898" y="973917"/>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roup 142">
            <a:extLst>
              <a:ext uri="{FF2B5EF4-FFF2-40B4-BE49-F238E27FC236}">
                <a16:creationId xmlns:a16="http://schemas.microsoft.com/office/drawing/2014/main" id="{90224959-34A9-434E-87C9-70FB3F17C12A}"/>
              </a:ext>
            </a:extLst>
          </p:cNvPr>
          <p:cNvGrpSpPr/>
          <p:nvPr/>
        </p:nvGrpSpPr>
        <p:grpSpPr>
          <a:xfrm>
            <a:off x="7312732" y="2303782"/>
            <a:ext cx="868680" cy="868680"/>
            <a:chOff x="7429182" y="2594804"/>
            <a:chExt cx="868680" cy="868680"/>
          </a:xfrm>
        </p:grpSpPr>
        <p:sp>
          <p:nvSpPr>
            <p:cNvPr id="145" name="Google Shape;662;p43">
              <a:extLst>
                <a:ext uri="{FF2B5EF4-FFF2-40B4-BE49-F238E27FC236}">
                  <a16:creationId xmlns:a16="http://schemas.microsoft.com/office/drawing/2014/main" id="{545C8912-AC38-4F08-A396-EE7E5DBF2F7F}"/>
                </a:ext>
              </a:extLst>
            </p:cNvPr>
            <p:cNvSpPr/>
            <p:nvPr/>
          </p:nvSpPr>
          <p:spPr>
            <a:xfrm>
              <a:off x="7429182" y="2594804"/>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46" name="Google Shape;7825;p68">
              <a:extLst>
                <a:ext uri="{FF2B5EF4-FFF2-40B4-BE49-F238E27FC236}">
                  <a16:creationId xmlns:a16="http://schemas.microsoft.com/office/drawing/2014/main" id="{C35C951B-FAA5-4944-B2F5-1002F8D9D242}"/>
                </a:ext>
              </a:extLst>
            </p:cNvPr>
            <p:cNvGrpSpPr/>
            <p:nvPr/>
          </p:nvGrpSpPr>
          <p:grpSpPr>
            <a:xfrm>
              <a:off x="7695803" y="2835669"/>
              <a:ext cx="354145" cy="351869"/>
              <a:chOff x="3514900" y="1489020"/>
              <a:chExt cx="354145" cy="351869"/>
            </a:xfrm>
          </p:grpSpPr>
          <p:sp>
            <p:nvSpPr>
              <p:cNvPr id="148" name="Google Shape;7826;p68">
                <a:extLst>
                  <a:ext uri="{FF2B5EF4-FFF2-40B4-BE49-F238E27FC236}">
                    <a16:creationId xmlns:a16="http://schemas.microsoft.com/office/drawing/2014/main" id="{5DEF0ABE-66F8-4C18-975F-F8C1EFE78D92}"/>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7827;p68">
                <a:extLst>
                  <a:ext uri="{FF2B5EF4-FFF2-40B4-BE49-F238E27FC236}">
                    <a16:creationId xmlns:a16="http://schemas.microsoft.com/office/drawing/2014/main" id="{2C9C6FEA-6ABD-4C1A-8CA7-AF9376C98652}"/>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7828;p68">
                <a:extLst>
                  <a:ext uri="{FF2B5EF4-FFF2-40B4-BE49-F238E27FC236}">
                    <a16:creationId xmlns:a16="http://schemas.microsoft.com/office/drawing/2014/main" id="{6034D2B0-403F-42A4-BAF5-4DD67110F65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7829;p68">
                <a:extLst>
                  <a:ext uri="{FF2B5EF4-FFF2-40B4-BE49-F238E27FC236}">
                    <a16:creationId xmlns:a16="http://schemas.microsoft.com/office/drawing/2014/main" id="{C26B4CBB-A0E1-4911-A590-A0F15192E000}"/>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7830;p68">
                <a:extLst>
                  <a:ext uri="{FF2B5EF4-FFF2-40B4-BE49-F238E27FC236}">
                    <a16:creationId xmlns:a16="http://schemas.microsoft.com/office/drawing/2014/main" id="{E1EBEA87-7310-4D37-A228-3421CF5B78CA}"/>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7831;p68">
                <a:extLst>
                  <a:ext uri="{FF2B5EF4-FFF2-40B4-BE49-F238E27FC236}">
                    <a16:creationId xmlns:a16="http://schemas.microsoft.com/office/drawing/2014/main" id="{95871E4B-AB7E-45DF-A1D0-CE1E2612885E}"/>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7832;p68">
                <a:extLst>
                  <a:ext uri="{FF2B5EF4-FFF2-40B4-BE49-F238E27FC236}">
                    <a16:creationId xmlns:a16="http://schemas.microsoft.com/office/drawing/2014/main" id="{980AFAE6-AA3A-4179-BE00-BF8F392A036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7833;p68">
                <a:extLst>
                  <a:ext uri="{FF2B5EF4-FFF2-40B4-BE49-F238E27FC236}">
                    <a16:creationId xmlns:a16="http://schemas.microsoft.com/office/drawing/2014/main" id="{BE69C549-BE19-4C5A-89D1-F55313D8FD4F}"/>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7834;p68">
                <a:extLst>
                  <a:ext uri="{FF2B5EF4-FFF2-40B4-BE49-F238E27FC236}">
                    <a16:creationId xmlns:a16="http://schemas.microsoft.com/office/drawing/2014/main" id="{FECEF175-F3A0-4A5A-8249-B65FE24E3544}"/>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7835;p68">
                <a:extLst>
                  <a:ext uri="{FF2B5EF4-FFF2-40B4-BE49-F238E27FC236}">
                    <a16:creationId xmlns:a16="http://schemas.microsoft.com/office/drawing/2014/main" id="{F506BD49-E499-40D6-B67C-FB5DC6FEE16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7836;p68">
                <a:extLst>
                  <a:ext uri="{FF2B5EF4-FFF2-40B4-BE49-F238E27FC236}">
                    <a16:creationId xmlns:a16="http://schemas.microsoft.com/office/drawing/2014/main" id="{11B9C9BC-5EBC-4398-93E3-74C061768D55}"/>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7837;p68">
                <a:extLst>
                  <a:ext uri="{FF2B5EF4-FFF2-40B4-BE49-F238E27FC236}">
                    <a16:creationId xmlns:a16="http://schemas.microsoft.com/office/drawing/2014/main" id="{E4AD2EC5-EE3A-4DAD-84BC-2EF4DB7A72C8}"/>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7838;p68">
                <a:extLst>
                  <a:ext uri="{FF2B5EF4-FFF2-40B4-BE49-F238E27FC236}">
                    <a16:creationId xmlns:a16="http://schemas.microsoft.com/office/drawing/2014/main" id="{E8F73458-28D1-4B5B-A9BD-1145306EE3F9}"/>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7839;p68">
                <a:extLst>
                  <a:ext uri="{FF2B5EF4-FFF2-40B4-BE49-F238E27FC236}">
                    <a16:creationId xmlns:a16="http://schemas.microsoft.com/office/drawing/2014/main" id="{10CE1D45-D035-4576-9EF6-D29C85410ACA}"/>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7840;p68">
                <a:extLst>
                  <a:ext uri="{FF2B5EF4-FFF2-40B4-BE49-F238E27FC236}">
                    <a16:creationId xmlns:a16="http://schemas.microsoft.com/office/drawing/2014/main" id="{1CCCB1EE-B277-48B2-B677-AF35394F4D89}"/>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7841;p68">
                <a:extLst>
                  <a:ext uri="{FF2B5EF4-FFF2-40B4-BE49-F238E27FC236}">
                    <a16:creationId xmlns:a16="http://schemas.microsoft.com/office/drawing/2014/main" id="{6979A3B9-0E73-426D-91BC-820A3DA73C4E}"/>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7842;p68">
                <a:extLst>
                  <a:ext uri="{FF2B5EF4-FFF2-40B4-BE49-F238E27FC236}">
                    <a16:creationId xmlns:a16="http://schemas.microsoft.com/office/drawing/2014/main" id="{2D24738F-8DA0-4EBA-B937-35F7D9F44B3F}"/>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7843;p68">
                <a:extLst>
                  <a:ext uri="{FF2B5EF4-FFF2-40B4-BE49-F238E27FC236}">
                    <a16:creationId xmlns:a16="http://schemas.microsoft.com/office/drawing/2014/main" id="{1B4432D2-627E-4884-A632-D1D04AF45327}"/>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7844;p68">
                <a:extLst>
                  <a:ext uri="{FF2B5EF4-FFF2-40B4-BE49-F238E27FC236}">
                    <a16:creationId xmlns:a16="http://schemas.microsoft.com/office/drawing/2014/main" id="{53F9162B-7565-4E38-8154-791329719C7E}"/>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7845;p68">
                <a:extLst>
                  <a:ext uri="{FF2B5EF4-FFF2-40B4-BE49-F238E27FC236}">
                    <a16:creationId xmlns:a16="http://schemas.microsoft.com/office/drawing/2014/main" id="{03F29EE1-6325-419D-8450-FBBBC7107119}"/>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7846;p68">
                <a:extLst>
                  <a:ext uri="{FF2B5EF4-FFF2-40B4-BE49-F238E27FC236}">
                    <a16:creationId xmlns:a16="http://schemas.microsoft.com/office/drawing/2014/main" id="{EC537B39-494A-4313-8AB3-CDE92E51C49B}"/>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7847;p68">
                <a:extLst>
                  <a:ext uri="{FF2B5EF4-FFF2-40B4-BE49-F238E27FC236}">
                    <a16:creationId xmlns:a16="http://schemas.microsoft.com/office/drawing/2014/main" id="{04561A4E-418E-4F8B-8FEC-6CAEE6B5A474}"/>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 name="Group 2">
            <a:extLst>
              <a:ext uri="{FF2B5EF4-FFF2-40B4-BE49-F238E27FC236}">
                <a16:creationId xmlns:a16="http://schemas.microsoft.com/office/drawing/2014/main" id="{0FE423B6-CB31-47C7-B7AA-60BAD5057EBD}"/>
              </a:ext>
            </a:extLst>
          </p:cNvPr>
          <p:cNvGrpSpPr/>
          <p:nvPr/>
        </p:nvGrpSpPr>
        <p:grpSpPr>
          <a:xfrm>
            <a:off x="6124908" y="2597734"/>
            <a:ext cx="868680" cy="868680"/>
            <a:chOff x="6124908" y="2597734"/>
            <a:chExt cx="868680" cy="868680"/>
          </a:xfrm>
        </p:grpSpPr>
        <p:sp>
          <p:nvSpPr>
            <p:cNvPr id="2" name="Google Shape;659;p43">
              <a:extLst>
                <a:ext uri="{FF2B5EF4-FFF2-40B4-BE49-F238E27FC236}">
                  <a16:creationId xmlns:a16="http://schemas.microsoft.com/office/drawing/2014/main" id="{6733FEA5-52E6-49C1-9DEE-F80620908E2F}"/>
                </a:ext>
              </a:extLst>
            </p:cNvPr>
            <p:cNvSpPr/>
            <p:nvPr/>
          </p:nvSpPr>
          <p:spPr>
            <a:xfrm>
              <a:off x="6124908" y="2597734"/>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grpSp>
          <p:nvGrpSpPr>
            <p:cNvPr id="119" name="Google Shape;8424;p69">
              <a:extLst>
                <a:ext uri="{FF2B5EF4-FFF2-40B4-BE49-F238E27FC236}">
                  <a16:creationId xmlns:a16="http://schemas.microsoft.com/office/drawing/2014/main" id="{CA05D4D4-54C8-473D-ADD4-42A49B1E70D2}"/>
                </a:ext>
              </a:extLst>
            </p:cNvPr>
            <p:cNvGrpSpPr/>
            <p:nvPr/>
          </p:nvGrpSpPr>
          <p:grpSpPr>
            <a:xfrm>
              <a:off x="6345357" y="2793999"/>
              <a:ext cx="449837" cy="448546"/>
              <a:chOff x="3544540" y="3380963"/>
              <a:chExt cx="320188" cy="319269"/>
            </a:xfrm>
          </p:grpSpPr>
          <p:sp>
            <p:nvSpPr>
              <p:cNvPr id="120" name="Google Shape;8425;p69">
                <a:extLst>
                  <a:ext uri="{FF2B5EF4-FFF2-40B4-BE49-F238E27FC236}">
                    <a16:creationId xmlns:a16="http://schemas.microsoft.com/office/drawing/2014/main" id="{2965AAC2-6947-45D4-9EB4-B0695D10E888}"/>
                  </a:ext>
                </a:extLst>
              </p:cNvPr>
              <p:cNvSpPr/>
              <p:nvPr/>
            </p:nvSpPr>
            <p:spPr>
              <a:xfrm>
                <a:off x="3636528" y="3558218"/>
                <a:ext cx="51023" cy="51049"/>
              </a:xfrm>
              <a:custGeom>
                <a:avLst/>
                <a:gdLst/>
                <a:ahLst/>
                <a:cxnLst/>
                <a:rect l="l" t="t" r="r" b="b"/>
                <a:pathLst>
                  <a:path w="1943" h="1944" extrusionOk="0">
                    <a:moveTo>
                      <a:pt x="1196" y="0"/>
                    </a:moveTo>
                    <a:lnTo>
                      <a:pt x="0" y="1197"/>
                    </a:lnTo>
                    <a:cubicBezTo>
                      <a:pt x="86" y="1216"/>
                      <a:pt x="172" y="1254"/>
                      <a:pt x="239" y="1321"/>
                    </a:cubicBezTo>
                    <a:lnTo>
                      <a:pt x="622" y="1704"/>
                    </a:lnTo>
                    <a:cubicBezTo>
                      <a:pt x="689" y="1771"/>
                      <a:pt x="727" y="1857"/>
                      <a:pt x="747" y="1943"/>
                    </a:cubicBezTo>
                    <a:lnTo>
                      <a:pt x="1943" y="747"/>
                    </a:lnTo>
                    <a:cubicBezTo>
                      <a:pt x="1656" y="536"/>
                      <a:pt x="1407" y="287"/>
                      <a:pt x="119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426;p69">
                <a:extLst>
                  <a:ext uri="{FF2B5EF4-FFF2-40B4-BE49-F238E27FC236}">
                    <a16:creationId xmlns:a16="http://schemas.microsoft.com/office/drawing/2014/main" id="{92269DBE-4AB6-4E78-8DB3-A3124074B4A6}"/>
                  </a:ext>
                </a:extLst>
              </p:cNvPr>
              <p:cNvSpPr/>
              <p:nvPr/>
            </p:nvSpPr>
            <p:spPr>
              <a:xfrm>
                <a:off x="3636765" y="3558454"/>
                <a:ext cx="40992" cy="50813"/>
              </a:xfrm>
              <a:custGeom>
                <a:avLst/>
                <a:gdLst/>
                <a:ahLst/>
                <a:cxnLst/>
                <a:rect l="l" t="t" r="r" b="b"/>
                <a:pathLst>
                  <a:path w="1561" h="1935" extrusionOk="0">
                    <a:moveTo>
                      <a:pt x="1197" y="1"/>
                    </a:moveTo>
                    <a:lnTo>
                      <a:pt x="1" y="1197"/>
                    </a:lnTo>
                    <a:cubicBezTo>
                      <a:pt x="87" y="1207"/>
                      <a:pt x="173" y="1245"/>
                      <a:pt x="240" y="1312"/>
                    </a:cubicBezTo>
                    <a:lnTo>
                      <a:pt x="623" y="1695"/>
                    </a:lnTo>
                    <a:cubicBezTo>
                      <a:pt x="690" y="1762"/>
                      <a:pt x="728" y="1848"/>
                      <a:pt x="747" y="1934"/>
                    </a:cubicBezTo>
                    <a:lnTo>
                      <a:pt x="1197" y="1484"/>
                    </a:lnTo>
                    <a:lnTo>
                      <a:pt x="1034" y="1312"/>
                    </a:lnTo>
                    <a:lnTo>
                      <a:pt x="1015" y="1312"/>
                    </a:lnTo>
                    <a:cubicBezTo>
                      <a:pt x="910" y="1216"/>
                      <a:pt x="910" y="1063"/>
                      <a:pt x="1015" y="968"/>
                    </a:cubicBezTo>
                    <a:lnTo>
                      <a:pt x="1561" y="412"/>
                    </a:lnTo>
                    <a:cubicBezTo>
                      <a:pt x="1427" y="288"/>
                      <a:pt x="1312" y="145"/>
                      <a:pt x="1197" y="1"/>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427;p69">
                <a:extLst>
                  <a:ext uri="{FF2B5EF4-FFF2-40B4-BE49-F238E27FC236}">
                    <a16:creationId xmlns:a16="http://schemas.microsoft.com/office/drawing/2014/main" id="{273FC5F1-D601-40E2-9DA5-53A0958C8B8A}"/>
                  </a:ext>
                </a:extLst>
              </p:cNvPr>
              <p:cNvSpPr/>
              <p:nvPr/>
            </p:nvSpPr>
            <p:spPr>
              <a:xfrm>
                <a:off x="3632248" y="3380963"/>
                <a:ext cx="232480" cy="221897"/>
              </a:xfrm>
              <a:custGeom>
                <a:avLst/>
                <a:gdLst/>
                <a:ahLst/>
                <a:cxnLst/>
                <a:rect l="l" t="t" r="r" b="b"/>
                <a:pathLst>
                  <a:path w="8853" h="8450" extrusionOk="0">
                    <a:moveTo>
                      <a:pt x="4639" y="0"/>
                    </a:moveTo>
                    <a:cubicBezTo>
                      <a:pt x="3537" y="0"/>
                      <a:pt x="2454" y="430"/>
                      <a:pt x="1646" y="1238"/>
                    </a:cubicBezTo>
                    <a:cubicBezTo>
                      <a:pt x="0" y="2894"/>
                      <a:pt x="0" y="5564"/>
                      <a:pt x="1646" y="7210"/>
                    </a:cubicBezTo>
                    <a:cubicBezTo>
                      <a:pt x="2452" y="8022"/>
                      <a:pt x="3532" y="8450"/>
                      <a:pt x="4631" y="8450"/>
                    </a:cubicBezTo>
                    <a:cubicBezTo>
                      <a:pt x="5176" y="8450"/>
                      <a:pt x="5726" y="8344"/>
                      <a:pt x="6250" y="8128"/>
                    </a:cubicBezTo>
                    <a:cubicBezTo>
                      <a:pt x="7829" y="7478"/>
                      <a:pt x="8853" y="5937"/>
                      <a:pt x="8853" y="4224"/>
                    </a:cubicBezTo>
                    <a:cubicBezTo>
                      <a:pt x="8853" y="2520"/>
                      <a:pt x="7829" y="980"/>
                      <a:pt x="6250" y="319"/>
                    </a:cubicBezTo>
                    <a:cubicBezTo>
                      <a:pt x="5729" y="104"/>
                      <a:pt x="5182" y="0"/>
                      <a:pt x="4639"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428;p69">
                <a:extLst>
                  <a:ext uri="{FF2B5EF4-FFF2-40B4-BE49-F238E27FC236}">
                    <a16:creationId xmlns:a16="http://schemas.microsoft.com/office/drawing/2014/main" id="{BFA468DC-05B2-49FB-922D-9F4FB0E61ACB}"/>
                  </a:ext>
                </a:extLst>
              </p:cNvPr>
              <p:cNvSpPr/>
              <p:nvPr/>
            </p:nvSpPr>
            <p:spPr>
              <a:xfrm>
                <a:off x="3627731" y="3381094"/>
                <a:ext cx="135738" cy="221792"/>
              </a:xfrm>
              <a:custGeom>
                <a:avLst/>
                <a:gdLst/>
                <a:ahLst/>
                <a:cxnLst/>
                <a:rect l="l" t="t" r="r" b="b"/>
                <a:pathLst>
                  <a:path w="5169" h="8446" extrusionOk="0">
                    <a:moveTo>
                      <a:pt x="4787" y="0"/>
                    </a:moveTo>
                    <a:cubicBezTo>
                      <a:pt x="2484" y="0"/>
                      <a:pt x="574" y="1869"/>
                      <a:pt x="574" y="4219"/>
                    </a:cubicBezTo>
                    <a:cubicBezTo>
                      <a:pt x="574" y="6574"/>
                      <a:pt x="2492" y="8445"/>
                      <a:pt x="4802" y="8445"/>
                    </a:cubicBezTo>
                    <a:cubicBezTo>
                      <a:pt x="4923" y="8445"/>
                      <a:pt x="5045" y="8440"/>
                      <a:pt x="5168" y="8430"/>
                    </a:cubicBezTo>
                    <a:cubicBezTo>
                      <a:pt x="4173" y="8344"/>
                      <a:pt x="3244" y="7913"/>
                      <a:pt x="2546" y="7205"/>
                    </a:cubicBezTo>
                    <a:cubicBezTo>
                      <a:pt x="0" y="4669"/>
                      <a:pt x="1589" y="314"/>
                      <a:pt x="5168" y="17"/>
                    </a:cubicBezTo>
                    <a:cubicBezTo>
                      <a:pt x="5040" y="6"/>
                      <a:pt x="4913" y="0"/>
                      <a:pt x="478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429;p69">
                <a:extLst>
                  <a:ext uri="{FF2B5EF4-FFF2-40B4-BE49-F238E27FC236}">
                    <a16:creationId xmlns:a16="http://schemas.microsoft.com/office/drawing/2014/main" id="{2E20683B-2B04-4739-BE5B-2528FDDF9F29}"/>
                  </a:ext>
                </a:extLst>
              </p:cNvPr>
              <p:cNvSpPr/>
              <p:nvPr/>
            </p:nvSpPr>
            <p:spPr>
              <a:xfrm>
                <a:off x="3664154" y="3402050"/>
                <a:ext cx="188258" cy="179723"/>
              </a:xfrm>
              <a:custGeom>
                <a:avLst/>
                <a:gdLst/>
                <a:ahLst/>
                <a:cxnLst/>
                <a:rect l="l" t="t" r="r" b="b"/>
                <a:pathLst>
                  <a:path w="7169" h="6844" extrusionOk="0">
                    <a:moveTo>
                      <a:pt x="3443" y="0"/>
                    </a:moveTo>
                    <a:cubicBezTo>
                      <a:pt x="1686" y="0"/>
                      <a:pt x="1" y="1362"/>
                      <a:pt x="1" y="3421"/>
                    </a:cubicBezTo>
                    <a:cubicBezTo>
                      <a:pt x="1" y="4809"/>
                      <a:pt x="833" y="6053"/>
                      <a:pt x="2106" y="6579"/>
                    </a:cubicBezTo>
                    <a:cubicBezTo>
                      <a:pt x="2532" y="6757"/>
                      <a:pt x="2978" y="6843"/>
                      <a:pt x="3419" y="6843"/>
                    </a:cubicBezTo>
                    <a:cubicBezTo>
                      <a:pt x="4308" y="6843"/>
                      <a:pt x="5180" y="6494"/>
                      <a:pt x="5839" y="5842"/>
                    </a:cubicBezTo>
                    <a:cubicBezTo>
                      <a:pt x="7169" y="4502"/>
                      <a:pt x="7169" y="2339"/>
                      <a:pt x="5839" y="1009"/>
                    </a:cubicBezTo>
                    <a:cubicBezTo>
                      <a:pt x="5142" y="312"/>
                      <a:pt x="4284" y="0"/>
                      <a:pt x="3443"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430;p69">
                <a:extLst>
                  <a:ext uri="{FF2B5EF4-FFF2-40B4-BE49-F238E27FC236}">
                    <a16:creationId xmlns:a16="http://schemas.microsoft.com/office/drawing/2014/main" id="{9C19A7C2-3D8D-413B-9377-DB1898B40930}"/>
                  </a:ext>
                </a:extLst>
              </p:cNvPr>
              <p:cNvSpPr/>
              <p:nvPr/>
            </p:nvSpPr>
            <p:spPr>
              <a:xfrm>
                <a:off x="3656381" y="3402102"/>
                <a:ext cx="107088" cy="179540"/>
              </a:xfrm>
              <a:custGeom>
                <a:avLst/>
                <a:gdLst/>
                <a:ahLst/>
                <a:cxnLst/>
                <a:rect l="l" t="t" r="r" b="b"/>
                <a:pathLst>
                  <a:path w="4078" h="6837" extrusionOk="0">
                    <a:moveTo>
                      <a:pt x="3703" y="1"/>
                    </a:moveTo>
                    <a:cubicBezTo>
                      <a:pt x="1844" y="1"/>
                      <a:pt x="287" y="1516"/>
                      <a:pt x="287" y="3419"/>
                    </a:cubicBezTo>
                    <a:cubicBezTo>
                      <a:pt x="287" y="5330"/>
                      <a:pt x="1843" y="6837"/>
                      <a:pt x="3701" y="6837"/>
                    </a:cubicBezTo>
                    <a:cubicBezTo>
                      <a:pt x="3825" y="6837"/>
                      <a:pt x="3951" y="6830"/>
                      <a:pt x="4077" y="6816"/>
                    </a:cubicBezTo>
                    <a:cubicBezTo>
                      <a:pt x="3302" y="6740"/>
                      <a:pt x="2584" y="6395"/>
                      <a:pt x="2029" y="5840"/>
                    </a:cubicBezTo>
                    <a:cubicBezTo>
                      <a:pt x="0" y="3811"/>
                      <a:pt x="1225" y="328"/>
                      <a:pt x="4077" y="21"/>
                    </a:cubicBezTo>
                    <a:cubicBezTo>
                      <a:pt x="3951" y="8"/>
                      <a:pt x="3826" y="1"/>
                      <a:pt x="370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431;p69">
                <a:extLst>
                  <a:ext uri="{FF2B5EF4-FFF2-40B4-BE49-F238E27FC236}">
                    <a16:creationId xmlns:a16="http://schemas.microsoft.com/office/drawing/2014/main" id="{D9DE8BDF-531B-4AD8-A29B-FD5B0DD62C76}"/>
                  </a:ext>
                </a:extLst>
              </p:cNvPr>
              <p:cNvSpPr/>
              <p:nvPr/>
            </p:nvSpPr>
            <p:spPr>
              <a:xfrm>
                <a:off x="3729252" y="3437579"/>
                <a:ext cx="49290" cy="49027"/>
              </a:xfrm>
              <a:custGeom>
                <a:avLst/>
                <a:gdLst/>
                <a:ahLst/>
                <a:cxnLst/>
                <a:rect l="l" t="t" r="r" b="b"/>
                <a:pathLst>
                  <a:path w="1877" h="1867" extrusionOk="0">
                    <a:moveTo>
                      <a:pt x="938" y="1"/>
                    </a:moveTo>
                    <a:cubicBezTo>
                      <a:pt x="422" y="1"/>
                      <a:pt x="0" y="422"/>
                      <a:pt x="0" y="939"/>
                    </a:cubicBezTo>
                    <a:cubicBezTo>
                      <a:pt x="0" y="1455"/>
                      <a:pt x="422" y="1867"/>
                      <a:pt x="938" y="1867"/>
                    </a:cubicBezTo>
                    <a:cubicBezTo>
                      <a:pt x="1455" y="1867"/>
                      <a:pt x="1876" y="1455"/>
                      <a:pt x="1876" y="939"/>
                    </a:cubicBezTo>
                    <a:cubicBezTo>
                      <a:pt x="1876" y="422"/>
                      <a:pt x="1455" y="1"/>
                      <a:pt x="938"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432;p69">
                <a:extLst>
                  <a:ext uri="{FF2B5EF4-FFF2-40B4-BE49-F238E27FC236}">
                    <a16:creationId xmlns:a16="http://schemas.microsoft.com/office/drawing/2014/main" id="{EF950FE1-3E82-4CCC-9C59-8F4D88729FF3}"/>
                  </a:ext>
                </a:extLst>
              </p:cNvPr>
              <p:cNvSpPr/>
              <p:nvPr/>
            </p:nvSpPr>
            <p:spPr>
              <a:xfrm>
                <a:off x="3729252" y="3437658"/>
                <a:ext cx="34217" cy="49132"/>
              </a:xfrm>
              <a:custGeom>
                <a:avLst/>
                <a:gdLst/>
                <a:ahLst/>
                <a:cxnLst/>
                <a:rect l="l" t="t" r="r" b="b"/>
                <a:pathLst>
                  <a:path w="1303" h="1871" extrusionOk="0">
                    <a:moveTo>
                      <a:pt x="940" y="0"/>
                    </a:moveTo>
                    <a:cubicBezTo>
                      <a:pt x="446" y="0"/>
                      <a:pt x="0" y="397"/>
                      <a:pt x="0" y="936"/>
                    </a:cubicBezTo>
                    <a:cubicBezTo>
                      <a:pt x="0" y="1474"/>
                      <a:pt x="446" y="1871"/>
                      <a:pt x="940" y="1871"/>
                    </a:cubicBezTo>
                    <a:cubicBezTo>
                      <a:pt x="1059" y="1871"/>
                      <a:pt x="1182" y="1847"/>
                      <a:pt x="1302" y="1797"/>
                    </a:cubicBezTo>
                    <a:cubicBezTo>
                      <a:pt x="958" y="1644"/>
                      <a:pt x="737" y="1309"/>
                      <a:pt x="737" y="936"/>
                    </a:cubicBezTo>
                    <a:cubicBezTo>
                      <a:pt x="737" y="562"/>
                      <a:pt x="958" y="218"/>
                      <a:pt x="1302" y="74"/>
                    </a:cubicBezTo>
                    <a:cubicBezTo>
                      <a:pt x="1182" y="24"/>
                      <a:pt x="1059" y="0"/>
                      <a:pt x="94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433;p69">
                <a:extLst>
                  <a:ext uri="{FF2B5EF4-FFF2-40B4-BE49-F238E27FC236}">
                    <a16:creationId xmlns:a16="http://schemas.microsoft.com/office/drawing/2014/main" id="{4721DAFD-2EAA-4200-BF86-8540147DAFCC}"/>
                  </a:ext>
                </a:extLst>
              </p:cNvPr>
              <p:cNvSpPr/>
              <p:nvPr/>
            </p:nvSpPr>
            <p:spPr>
              <a:xfrm>
                <a:off x="3713680" y="3486581"/>
                <a:ext cx="80434" cy="51548"/>
              </a:xfrm>
              <a:custGeom>
                <a:avLst/>
                <a:gdLst/>
                <a:ahLst/>
                <a:cxnLst/>
                <a:rect l="l" t="t" r="r" b="b"/>
                <a:pathLst>
                  <a:path w="3063" h="1963" extrusionOk="0">
                    <a:moveTo>
                      <a:pt x="1005" y="1"/>
                    </a:moveTo>
                    <a:cubicBezTo>
                      <a:pt x="450" y="10"/>
                      <a:pt x="0" y="451"/>
                      <a:pt x="0" y="1006"/>
                    </a:cubicBezTo>
                    <a:lnTo>
                      <a:pt x="0" y="1790"/>
                    </a:lnTo>
                    <a:cubicBezTo>
                      <a:pt x="0" y="1886"/>
                      <a:pt x="77" y="1963"/>
                      <a:pt x="172" y="1963"/>
                    </a:cubicBezTo>
                    <a:lnTo>
                      <a:pt x="2890" y="1963"/>
                    </a:lnTo>
                    <a:cubicBezTo>
                      <a:pt x="2986" y="1963"/>
                      <a:pt x="3063" y="1886"/>
                      <a:pt x="3063" y="1790"/>
                    </a:cubicBezTo>
                    <a:lnTo>
                      <a:pt x="3063" y="1006"/>
                    </a:lnTo>
                    <a:cubicBezTo>
                      <a:pt x="3063" y="451"/>
                      <a:pt x="2613" y="10"/>
                      <a:pt x="205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434;p69">
                <a:extLst>
                  <a:ext uri="{FF2B5EF4-FFF2-40B4-BE49-F238E27FC236}">
                    <a16:creationId xmlns:a16="http://schemas.microsoft.com/office/drawing/2014/main" id="{4F22B1A6-7460-4902-A4F2-442E5AC133F7}"/>
                  </a:ext>
                </a:extLst>
              </p:cNvPr>
              <p:cNvSpPr/>
              <p:nvPr/>
            </p:nvSpPr>
            <p:spPr>
              <a:xfrm>
                <a:off x="3713680" y="3486581"/>
                <a:ext cx="45745" cy="51548"/>
              </a:xfrm>
              <a:custGeom>
                <a:avLst/>
                <a:gdLst/>
                <a:ahLst/>
                <a:cxnLst/>
                <a:rect l="l" t="t" r="r" b="b"/>
                <a:pathLst>
                  <a:path w="1742" h="1963" extrusionOk="0">
                    <a:moveTo>
                      <a:pt x="1005" y="1"/>
                    </a:moveTo>
                    <a:cubicBezTo>
                      <a:pt x="450" y="10"/>
                      <a:pt x="0" y="451"/>
                      <a:pt x="0" y="1006"/>
                    </a:cubicBezTo>
                    <a:lnTo>
                      <a:pt x="0" y="1790"/>
                    </a:lnTo>
                    <a:cubicBezTo>
                      <a:pt x="0" y="1886"/>
                      <a:pt x="77" y="1963"/>
                      <a:pt x="172" y="1963"/>
                    </a:cubicBezTo>
                    <a:lnTo>
                      <a:pt x="909" y="1963"/>
                    </a:lnTo>
                    <a:cubicBezTo>
                      <a:pt x="814" y="1963"/>
                      <a:pt x="737" y="1886"/>
                      <a:pt x="737" y="1790"/>
                    </a:cubicBezTo>
                    <a:lnTo>
                      <a:pt x="737" y="1006"/>
                    </a:lnTo>
                    <a:cubicBezTo>
                      <a:pt x="737" y="451"/>
                      <a:pt x="1187" y="10"/>
                      <a:pt x="174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435;p69">
                <a:extLst>
                  <a:ext uri="{FF2B5EF4-FFF2-40B4-BE49-F238E27FC236}">
                    <a16:creationId xmlns:a16="http://schemas.microsoft.com/office/drawing/2014/main" id="{E2EB5F71-1BB1-4203-A27F-FF4BCE422BD6}"/>
                  </a:ext>
                </a:extLst>
              </p:cNvPr>
              <p:cNvSpPr/>
              <p:nvPr/>
            </p:nvSpPr>
            <p:spPr>
              <a:xfrm>
                <a:off x="3728990" y="3507274"/>
                <a:ext cx="9847" cy="30856"/>
              </a:xfrm>
              <a:custGeom>
                <a:avLst/>
                <a:gdLst/>
                <a:ahLst/>
                <a:cxnLst/>
                <a:rect l="l" t="t" r="r" b="b"/>
                <a:pathLst>
                  <a:path w="375" h="1175" extrusionOk="0">
                    <a:moveTo>
                      <a:pt x="188" y="0"/>
                    </a:moveTo>
                    <a:cubicBezTo>
                      <a:pt x="94" y="0"/>
                      <a:pt x="1" y="60"/>
                      <a:pt x="1" y="179"/>
                    </a:cubicBezTo>
                    <a:lnTo>
                      <a:pt x="1" y="1175"/>
                    </a:lnTo>
                    <a:lnTo>
                      <a:pt x="374" y="1175"/>
                    </a:lnTo>
                    <a:lnTo>
                      <a:pt x="374" y="179"/>
                    </a:lnTo>
                    <a:cubicBezTo>
                      <a:pt x="374" y="60"/>
                      <a:pt x="281" y="0"/>
                      <a:pt x="18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436;p69">
                <a:extLst>
                  <a:ext uri="{FF2B5EF4-FFF2-40B4-BE49-F238E27FC236}">
                    <a16:creationId xmlns:a16="http://schemas.microsoft.com/office/drawing/2014/main" id="{B25E5571-8A18-4CD2-B82A-6D478EEA83BF}"/>
                  </a:ext>
                </a:extLst>
              </p:cNvPr>
              <p:cNvSpPr/>
              <p:nvPr/>
            </p:nvSpPr>
            <p:spPr>
              <a:xfrm>
                <a:off x="3768958" y="3507274"/>
                <a:ext cx="9821" cy="30856"/>
              </a:xfrm>
              <a:custGeom>
                <a:avLst/>
                <a:gdLst/>
                <a:ahLst/>
                <a:cxnLst/>
                <a:rect l="l" t="t" r="r" b="b"/>
                <a:pathLst>
                  <a:path w="374" h="1175" extrusionOk="0">
                    <a:moveTo>
                      <a:pt x="187" y="0"/>
                    </a:moveTo>
                    <a:cubicBezTo>
                      <a:pt x="94" y="0"/>
                      <a:pt x="1" y="60"/>
                      <a:pt x="1" y="179"/>
                    </a:cubicBezTo>
                    <a:lnTo>
                      <a:pt x="1" y="1175"/>
                    </a:lnTo>
                    <a:lnTo>
                      <a:pt x="374" y="1175"/>
                    </a:lnTo>
                    <a:lnTo>
                      <a:pt x="374" y="179"/>
                    </a:lnTo>
                    <a:cubicBezTo>
                      <a:pt x="374" y="60"/>
                      <a:pt x="281" y="0"/>
                      <a:pt x="1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37;p69">
                <a:extLst>
                  <a:ext uri="{FF2B5EF4-FFF2-40B4-BE49-F238E27FC236}">
                    <a16:creationId xmlns:a16="http://schemas.microsoft.com/office/drawing/2014/main" id="{42A7D8D6-EBA5-453E-B87E-658F3861D268}"/>
                  </a:ext>
                </a:extLst>
              </p:cNvPr>
              <p:cNvSpPr/>
              <p:nvPr/>
            </p:nvSpPr>
            <p:spPr>
              <a:xfrm>
                <a:off x="3544540" y="3586342"/>
                <a:ext cx="116384" cy="113890"/>
              </a:xfrm>
              <a:custGeom>
                <a:avLst/>
                <a:gdLst/>
                <a:ahLst/>
                <a:cxnLst/>
                <a:rect l="l" t="t" r="r" b="b"/>
                <a:pathLst>
                  <a:path w="4432" h="4337" extrusionOk="0">
                    <a:moveTo>
                      <a:pt x="3517" y="0"/>
                    </a:moveTo>
                    <a:cubicBezTo>
                      <a:pt x="3391" y="0"/>
                      <a:pt x="3265" y="48"/>
                      <a:pt x="3168" y="145"/>
                    </a:cubicBezTo>
                    <a:lnTo>
                      <a:pt x="192" y="3121"/>
                    </a:lnTo>
                    <a:cubicBezTo>
                      <a:pt x="0" y="3313"/>
                      <a:pt x="0" y="3619"/>
                      <a:pt x="192" y="3810"/>
                    </a:cubicBezTo>
                    <a:lnTo>
                      <a:pt x="575" y="4193"/>
                    </a:lnTo>
                    <a:cubicBezTo>
                      <a:pt x="670" y="4289"/>
                      <a:pt x="795" y="4337"/>
                      <a:pt x="919" y="4337"/>
                    </a:cubicBezTo>
                    <a:cubicBezTo>
                      <a:pt x="1043" y="4337"/>
                      <a:pt x="1168" y="4289"/>
                      <a:pt x="1264" y="4193"/>
                    </a:cubicBezTo>
                    <a:lnTo>
                      <a:pt x="4240" y="1207"/>
                    </a:lnTo>
                    <a:cubicBezTo>
                      <a:pt x="4431" y="1016"/>
                      <a:pt x="4431" y="709"/>
                      <a:pt x="4240" y="528"/>
                    </a:cubicBezTo>
                    <a:lnTo>
                      <a:pt x="3857" y="135"/>
                    </a:lnTo>
                    <a:cubicBezTo>
                      <a:pt x="3763" y="45"/>
                      <a:pt x="3640" y="0"/>
                      <a:pt x="351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38;p69">
                <a:extLst>
                  <a:ext uri="{FF2B5EF4-FFF2-40B4-BE49-F238E27FC236}">
                    <a16:creationId xmlns:a16="http://schemas.microsoft.com/office/drawing/2014/main" id="{65919E40-A5FB-42C1-8CAE-74D48DD0524C}"/>
                  </a:ext>
                </a:extLst>
              </p:cNvPr>
              <p:cNvSpPr/>
              <p:nvPr/>
            </p:nvSpPr>
            <p:spPr>
              <a:xfrm>
                <a:off x="3544540" y="3586369"/>
                <a:ext cx="101810" cy="113863"/>
              </a:xfrm>
              <a:custGeom>
                <a:avLst/>
                <a:gdLst/>
                <a:ahLst/>
                <a:cxnLst/>
                <a:rect l="l" t="t" r="r" b="b"/>
                <a:pathLst>
                  <a:path w="3877" h="4336" extrusionOk="0">
                    <a:moveTo>
                      <a:pt x="3513" y="0"/>
                    </a:moveTo>
                    <a:cubicBezTo>
                      <a:pt x="3388" y="0"/>
                      <a:pt x="3264" y="48"/>
                      <a:pt x="3168" y="144"/>
                    </a:cubicBezTo>
                    <a:lnTo>
                      <a:pt x="192" y="3120"/>
                    </a:lnTo>
                    <a:cubicBezTo>
                      <a:pt x="0" y="3312"/>
                      <a:pt x="0" y="3618"/>
                      <a:pt x="192" y="3809"/>
                    </a:cubicBezTo>
                    <a:lnTo>
                      <a:pt x="575" y="4192"/>
                    </a:lnTo>
                    <a:cubicBezTo>
                      <a:pt x="670" y="4288"/>
                      <a:pt x="795" y="4336"/>
                      <a:pt x="919" y="4336"/>
                    </a:cubicBezTo>
                    <a:cubicBezTo>
                      <a:pt x="1043" y="4336"/>
                      <a:pt x="1168" y="4288"/>
                      <a:pt x="1264" y="4192"/>
                    </a:cubicBezTo>
                    <a:lnTo>
                      <a:pt x="1283" y="4163"/>
                    </a:lnTo>
                    <a:lnTo>
                      <a:pt x="919" y="3809"/>
                    </a:lnTo>
                    <a:cubicBezTo>
                      <a:pt x="728" y="3618"/>
                      <a:pt x="728" y="3312"/>
                      <a:pt x="919" y="3120"/>
                    </a:cubicBezTo>
                    <a:lnTo>
                      <a:pt x="3876" y="163"/>
                    </a:lnTo>
                    <a:lnTo>
                      <a:pt x="3857" y="144"/>
                    </a:lnTo>
                    <a:cubicBezTo>
                      <a:pt x="3761" y="48"/>
                      <a:pt x="3637" y="0"/>
                      <a:pt x="351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39;p69">
                <a:extLst>
                  <a:ext uri="{FF2B5EF4-FFF2-40B4-BE49-F238E27FC236}">
                    <a16:creationId xmlns:a16="http://schemas.microsoft.com/office/drawing/2014/main" id="{8F30340A-CE1B-45D3-9718-B0A7B7C2EAA5}"/>
                  </a:ext>
                </a:extLst>
              </p:cNvPr>
              <p:cNvSpPr/>
              <p:nvPr/>
            </p:nvSpPr>
            <p:spPr>
              <a:xfrm>
                <a:off x="3618409" y="3586106"/>
                <a:ext cx="42515" cy="41491"/>
              </a:xfrm>
              <a:custGeom>
                <a:avLst/>
                <a:gdLst/>
                <a:ahLst/>
                <a:cxnLst/>
                <a:rect l="l" t="t" r="r" b="b"/>
                <a:pathLst>
                  <a:path w="1619" h="1580" extrusionOk="0">
                    <a:moveTo>
                      <a:pt x="700" y="1"/>
                    </a:moveTo>
                    <a:cubicBezTo>
                      <a:pt x="575" y="1"/>
                      <a:pt x="451" y="49"/>
                      <a:pt x="355" y="144"/>
                    </a:cubicBezTo>
                    <a:lnTo>
                      <a:pt x="1" y="508"/>
                    </a:lnTo>
                    <a:lnTo>
                      <a:pt x="1073" y="1580"/>
                    </a:lnTo>
                    <a:lnTo>
                      <a:pt x="1437" y="1226"/>
                    </a:lnTo>
                    <a:cubicBezTo>
                      <a:pt x="1618" y="1034"/>
                      <a:pt x="1618" y="728"/>
                      <a:pt x="1437" y="537"/>
                    </a:cubicBezTo>
                    <a:lnTo>
                      <a:pt x="1044" y="144"/>
                    </a:lnTo>
                    <a:cubicBezTo>
                      <a:pt x="948" y="49"/>
                      <a:pt x="824" y="1"/>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40;p69">
                <a:extLst>
                  <a:ext uri="{FF2B5EF4-FFF2-40B4-BE49-F238E27FC236}">
                    <a16:creationId xmlns:a16="http://schemas.microsoft.com/office/drawing/2014/main" id="{A32B42D7-7615-430F-A1A4-41DB9996C23F}"/>
                  </a:ext>
                </a:extLst>
              </p:cNvPr>
              <p:cNvSpPr/>
              <p:nvPr/>
            </p:nvSpPr>
            <p:spPr>
              <a:xfrm>
                <a:off x="3618409" y="3586106"/>
                <a:ext cx="27941" cy="22899"/>
              </a:xfrm>
              <a:custGeom>
                <a:avLst/>
                <a:gdLst/>
                <a:ahLst/>
                <a:cxnLst/>
                <a:rect l="l" t="t" r="r" b="b"/>
                <a:pathLst>
                  <a:path w="1064" h="872" extrusionOk="0">
                    <a:moveTo>
                      <a:pt x="652" y="1"/>
                    </a:moveTo>
                    <a:lnTo>
                      <a:pt x="604" y="10"/>
                    </a:lnTo>
                    <a:cubicBezTo>
                      <a:pt x="508" y="29"/>
                      <a:pt x="422" y="77"/>
                      <a:pt x="355" y="144"/>
                    </a:cubicBezTo>
                    <a:lnTo>
                      <a:pt x="87" y="412"/>
                    </a:lnTo>
                    <a:lnTo>
                      <a:pt x="1" y="498"/>
                    </a:lnTo>
                    <a:lnTo>
                      <a:pt x="374" y="872"/>
                    </a:lnTo>
                    <a:lnTo>
                      <a:pt x="1063" y="173"/>
                    </a:lnTo>
                    <a:lnTo>
                      <a:pt x="1044" y="144"/>
                    </a:lnTo>
                    <a:lnTo>
                      <a:pt x="1015" y="116"/>
                    </a:lnTo>
                    <a:lnTo>
                      <a:pt x="996" y="106"/>
                    </a:lnTo>
                    <a:cubicBezTo>
                      <a:pt x="910" y="39"/>
                      <a:pt x="805" y="10"/>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75606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9976259-7541-49B5-BA99-12CC2B592E3C}"/>
              </a:ext>
            </a:extLst>
          </p:cNvPr>
          <p:cNvSpPr>
            <a:spLocks noGrp="1"/>
          </p:cNvSpPr>
          <p:nvPr>
            <p:ph type="title"/>
          </p:nvPr>
        </p:nvSpPr>
        <p:spPr>
          <a:xfrm>
            <a:off x="269769" y="318699"/>
            <a:ext cx="8087421" cy="634200"/>
          </a:xfrm>
        </p:spPr>
        <p:txBody>
          <a:bodyPr/>
          <a:lstStyle/>
          <a:p>
            <a:r>
              <a:rPr lang="en-US" dirty="0"/>
              <a:t>CLASSROOM PBIS: Self-Assess</a:t>
            </a:r>
          </a:p>
        </p:txBody>
      </p:sp>
      <p:graphicFrame>
        <p:nvGraphicFramePr>
          <p:cNvPr id="20" name="Diagram 19">
            <a:extLst>
              <a:ext uri="{FF2B5EF4-FFF2-40B4-BE49-F238E27FC236}">
                <a16:creationId xmlns:a16="http://schemas.microsoft.com/office/drawing/2014/main" id="{7CA815C9-1E06-453D-A1D5-4AC587F82319}"/>
              </a:ext>
            </a:extLst>
          </p:cNvPr>
          <p:cNvGraphicFramePr/>
          <p:nvPr>
            <p:extLst>
              <p:ext uri="{D42A27DB-BD31-4B8C-83A1-F6EECF244321}">
                <p14:modId xmlns:p14="http://schemas.microsoft.com/office/powerpoint/2010/main" val="2804331489"/>
              </p:ext>
            </p:extLst>
          </p:nvPr>
        </p:nvGraphicFramePr>
        <p:xfrm>
          <a:off x="2680614" y="95289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ular Callout 3">
            <a:extLst>
              <a:ext uri="{FF2B5EF4-FFF2-40B4-BE49-F238E27FC236}">
                <a16:creationId xmlns:a16="http://schemas.microsoft.com/office/drawing/2014/main" id="{4C6310C9-3BA3-9B48-A7FC-AE73EEBE80E2}"/>
              </a:ext>
            </a:extLst>
          </p:cNvPr>
          <p:cNvSpPr/>
          <p:nvPr/>
        </p:nvSpPr>
        <p:spPr>
          <a:xfrm>
            <a:off x="269769" y="1568012"/>
            <a:ext cx="2242203" cy="20074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Poll: </a:t>
            </a:r>
          </a:p>
          <a:p>
            <a:r>
              <a:rPr lang="en-US" dirty="0"/>
              <a:t>Where do you rate your team’s data systems for assessing CPBIS?</a:t>
            </a:r>
          </a:p>
          <a:p>
            <a:pPr marL="285750" indent="-285750">
              <a:buFontTx/>
              <a:buChar char="-"/>
            </a:pPr>
            <a:r>
              <a:rPr lang="en-US" dirty="0"/>
              <a:t>Not in place</a:t>
            </a:r>
          </a:p>
          <a:p>
            <a:pPr marL="285750" indent="-285750">
              <a:buFontTx/>
              <a:buChar char="-"/>
            </a:pPr>
            <a:r>
              <a:rPr lang="en-US" dirty="0"/>
              <a:t>Partially in place</a:t>
            </a:r>
          </a:p>
          <a:p>
            <a:pPr marL="285750" indent="-285750">
              <a:buFontTx/>
              <a:buChar char="-"/>
            </a:pPr>
            <a:r>
              <a:rPr lang="en-US" dirty="0"/>
              <a:t>Mostly in place</a:t>
            </a:r>
          </a:p>
          <a:p>
            <a:pPr marL="285750" indent="-285750">
              <a:buFontTx/>
              <a:buChar char="-"/>
            </a:pPr>
            <a:r>
              <a:rPr lang="en-US" dirty="0"/>
              <a:t>Fully in place</a:t>
            </a:r>
          </a:p>
        </p:txBody>
      </p:sp>
      <p:sp>
        <p:nvSpPr>
          <p:cNvPr id="5" name="Google Shape;662;p43">
            <a:extLst>
              <a:ext uri="{FF2B5EF4-FFF2-40B4-BE49-F238E27FC236}">
                <a16:creationId xmlns:a16="http://schemas.microsoft.com/office/drawing/2014/main" id="{026A875D-C88F-714D-ABB5-609C74EADBAF}"/>
              </a:ext>
            </a:extLst>
          </p:cNvPr>
          <p:cNvSpPr/>
          <p:nvPr/>
        </p:nvSpPr>
        <p:spPr>
          <a:xfrm>
            <a:off x="7907934" y="952899"/>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Google Shape;8607;p69">
            <a:extLst>
              <a:ext uri="{FF2B5EF4-FFF2-40B4-BE49-F238E27FC236}">
                <a16:creationId xmlns:a16="http://schemas.microsoft.com/office/drawing/2014/main" id="{E8CF81F1-133F-D041-B5D8-D8E21BFDF704}"/>
              </a:ext>
            </a:extLst>
          </p:cNvPr>
          <p:cNvGrpSpPr/>
          <p:nvPr/>
        </p:nvGrpSpPr>
        <p:grpSpPr>
          <a:xfrm>
            <a:off x="8038425" y="1224530"/>
            <a:ext cx="550930" cy="427787"/>
            <a:chOff x="2617693" y="3817325"/>
            <a:chExt cx="420475" cy="326491"/>
          </a:xfrm>
        </p:grpSpPr>
        <p:sp>
          <p:nvSpPr>
            <p:cNvPr id="7" name="Google Shape;8608;p69">
              <a:extLst>
                <a:ext uri="{FF2B5EF4-FFF2-40B4-BE49-F238E27FC236}">
                  <a16:creationId xmlns:a16="http://schemas.microsoft.com/office/drawing/2014/main" id="{488EF451-CCA5-894B-920B-1B0F3E99DCFA}"/>
                </a:ext>
              </a:extLst>
            </p:cNvPr>
            <p:cNvSpPr/>
            <p:nvPr/>
          </p:nvSpPr>
          <p:spPr>
            <a:xfrm>
              <a:off x="2688542" y="3845712"/>
              <a:ext cx="337047" cy="217170"/>
            </a:xfrm>
            <a:custGeom>
              <a:avLst/>
              <a:gdLst/>
              <a:ahLst/>
              <a:cxnLst/>
              <a:rect l="l" t="t" r="r" b="b"/>
              <a:pathLst>
                <a:path w="12835" h="8270" extrusionOk="0">
                  <a:moveTo>
                    <a:pt x="12835" y="1"/>
                  </a:moveTo>
                  <a:lnTo>
                    <a:pt x="1" y="10"/>
                  </a:lnTo>
                  <a:lnTo>
                    <a:pt x="1" y="5284"/>
                  </a:lnTo>
                  <a:lnTo>
                    <a:pt x="900" y="5284"/>
                  </a:lnTo>
                  <a:lnTo>
                    <a:pt x="900" y="5867"/>
                  </a:lnTo>
                  <a:lnTo>
                    <a:pt x="1140" y="5944"/>
                  </a:lnTo>
                  <a:cubicBezTo>
                    <a:pt x="1274" y="5982"/>
                    <a:pt x="1417" y="6040"/>
                    <a:pt x="1542" y="6116"/>
                  </a:cubicBezTo>
                  <a:lnTo>
                    <a:pt x="1771" y="6231"/>
                  </a:lnTo>
                  <a:lnTo>
                    <a:pt x="2183" y="5819"/>
                  </a:lnTo>
                  <a:lnTo>
                    <a:pt x="2843" y="6480"/>
                  </a:lnTo>
                  <a:lnTo>
                    <a:pt x="2432" y="6891"/>
                  </a:lnTo>
                  <a:lnTo>
                    <a:pt x="2547" y="7121"/>
                  </a:lnTo>
                  <a:cubicBezTo>
                    <a:pt x="2623" y="7245"/>
                    <a:pt x="2681" y="7379"/>
                    <a:pt x="2719" y="7523"/>
                  </a:cubicBezTo>
                  <a:lnTo>
                    <a:pt x="2795" y="7762"/>
                  </a:lnTo>
                  <a:lnTo>
                    <a:pt x="3379" y="7762"/>
                  </a:lnTo>
                  <a:lnTo>
                    <a:pt x="3379" y="8269"/>
                  </a:lnTo>
                  <a:lnTo>
                    <a:pt x="12835" y="8269"/>
                  </a:lnTo>
                  <a:lnTo>
                    <a:pt x="12835" y="1"/>
                  </a:lnTo>
                  <a:close/>
                </a:path>
              </a:pathLst>
            </a:custGeom>
            <a:solidFill>
              <a:srgbClr val="D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09;p69">
              <a:extLst>
                <a:ext uri="{FF2B5EF4-FFF2-40B4-BE49-F238E27FC236}">
                  <a16:creationId xmlns:a16="http://schemas.microsoft.com/office/drawing/2014/main" id="{8D2A778E-CD7C-A641-8C7B-5B7E24417E58}"/>
                </a:ext>
              </a:extLst>
            </p:cNvPr>
            <p:cNvSpPr/>
            <p:nvPr/>
          </p:nvSpPr>
          <p:spPr>
            <a:xfrm>
              <a:off x="2734786" y="4063119"/>
              <a:ext cx="57089" cy="27153"/>
            </a:xfrm>
            <a:custGeom>
              <a:avLst/>
              <a:gdLst/>
              <a:ahLst/>
              <a:cxnLst/>
              <a:rect l="l" t="t" r="r" b="b"/>
              <a:pathLst>
                <a:path w="2174" h="1034" extrusionOk="0">
                  <a:moveTo>
                    <a:pt x="1235" y="0"/>
                  </a:moveTo>
                  <a:lnTo>
                    <a:pt x="1235" y="38"/>
                  </a:lnTo>
                  <a:lnTo>
                    <a:pt x="479" y="38"/>
                  </a:lnTo>
                  <a:lnTo>
                    <a:pt x="479" y="48"/>
                  </a:lnTo>
                  <a:cubicBezTo>
                    <a:pt x="460" y="431"/>
                    <a:pt x="288" y="775"/>
                    <a:pt x="1" y="1034"/>
                  </a:cubicBezTo>
                  <a:lnTo>
                    <a:pt x="1379" y="1034"/>
                  </a:lnTo>
                  <a:cubicBezTo>
                    <a:pt x="1446" y="890"/>
                    <a:pt x="1494" y="747"/>
                    <a:pt x="1532" y="593"/>
                  </a:cubicBezTo>
                  <a:lnTo>
                    <a:pt x="2173" y="593"/>
                  </a:lnTo>
                  <a:lnTo>
                    <a:pt x="2173" y="0"/>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10;p69">
              <a:extLst>
                <a:ext uri="{FF2B5EF4-FFF2-40B4-BE49-F238E27FC236}">
                  <a16:creationId xmlns:a16="http://schemas.microsoft.com/office/drawing/2014/main" id="{78A5BDF0-328D-4B46-A8FF-EFA10CCC2B01}"/>
                </a:ext>
              </a:extLst>
            </p:cNvPr>
            <p:cNvSpPr/>
            <p:nvPr/>
          </p:nvSpPr>
          <p:spPr>
            <a:xfrm>
              <a:off x="2747864" y="3991981"/>
              <a:ext cx="44012" cy="70902"/>
            </a:xfrm>
            <a:custGeom>
              <a:avLst/>
              <a:gdLst/>
              <a:ahLst/>
              <a:cxnLst/>
              <a:rect l="l" t="t" r="r" b="b"/>
              <a:pathLst>
                <a:path w="1676" h="2700" extrusionOk="0">
                  <a:moveTo>
                    <a:pt x="307" y="1"/>
                  </a:moveTo>
                  <a:lnTo>
                    <a:pt x="0" y="307"/>
                  </a:lnTo>
                  <a:lnTo>
                    <a:pt x="594" y="910"/>
                  </a:lnTo>
                  <a:lnTo>
                    <a:pt x="182" y="1321"/>
                  </a:lnTo>
                  <a:lnTo>
                    <a:pt x="297" y="1551"/>
                  </a:lnTo>
                  <a:cubicBezTo>
                    <a:pt x="364" y="1675"/>
                    <a:pt x="422" y="1819"/>
                    <a:pt x="469" y="1963"/>
                  </a:cubicBezTo>
                  <a:lnTo>
                    <a:pt x="546" y="2202"/>
                  </a:lnTo>
                  <a:lnTo>
                    <a:pt x="1130" y="2202"/>
                  </a:lnTo>
                  <a:lnTo>
                    <a:pt x="1130" y="2699"/>
                  </a:lnTo>
                  <a:lnTo>
                    <a:pt x="1675" y="2699"/>
                  </a:lnTo>
                  <a:lnTo>
                    <a:pt x="1675" y="2030"/>
                  </a:lnTo>
                  <a:lnTo>
                    <a:pt x="1034" y="2030"/>
                  </a:lnTo>
                  <a:cubicBezTo>
                    <a:pt x="977" y="1790"/>
                    <a:pt x="881" y="1561"/>
                    <a:pt x="757" y="1360"/>
                  </a:cubicBezTo>
                  <a:lnTo>
                    <a:pt x="1206" y="910"/>
                  </a:lnTo>
                  <a:lnTo>
                    <a:pt x="307" y="1"/>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1;p69">
              <a:extLst>
                <a:ext uri="{FF2B5EF4-FFF2-40B4-BE49-F238E27FC236}">
                  <a16:creationId xmlns:a16="http://schemas.microsoft.com/office/drawing/2014/main" id="{25E35102-0F28-B84B-8C5D-5EE80CB51F2D}"/>
                </a:ext>
              </a:extLst>
            </p:cNvPr>
            <p:cNvSpPr/>
            <p:nvPr/>
          </p:nvSpPr>
          <p:spPr>
            <a:xfrm>
              <a:off x="2692823" y="3979927"/>
              <a:ext cx="49027" cy="29411"/>
            </a:xfrm>
            <a:custGeom>
              <a:avLst/>
              <a:gdLst/>
              <a:ahLst/>
              <a:cxnLst/>
              <a:rect l="l" t="t" r="r" b="b"/>
              <a:pathLst>
                <a:path w="1867" h="1120" extrusionOk="0">
                  <a:moveTo>
                    <a:pt x="1" y="0"/>
                  </a:moveTo>
                  <a:lnTo>
                    <a:pt x="1" y="163"/>
                  </a:lnTo>
                  <a:lnTo>
                    <a:pt x="737" y="163"/>
                  </a:lnTo>
                  <a:lnTo>
                    <a:pt x="737" y="756"/>
                  </a:lnTo>
                  <a:lnTo>
                    <a:pt x="977" y="833"/>
                  </a:lnTo>
                  <a:cubicBezTo>
                    <a:pt x="1111" y="871"/>
                    <a:pt x="1254" y="929"/>
                    <a:pt x="1379" y="996"/>
                  </a:cubicBezTo>
                  <a:lnTo>
                    <a:pt x="1608" y="1120"/>
                  </a:lnTo>
                  <a:lnTo>
                    <a:pt x="1867" y="862"/>
                  </a:lnTo>
                  <a:cubicBezTo>
                    <a:pt x="1675" y="766"/>
                    <a:pt x="1484" y="689"/>
                    <a:pt x="1283" y="632"/>
                  </a:cubicBezTo>
                  <a:lnTo>
                    <a:pt x="1283"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12;p69">
              <a:extLst>
                <a:ext uri="{FF2B5EF4-FFF2-40B4-BE49-F238E27FC236}">
                  <a16:creationId xmlns:a16="http://schemas.microsoft.com/office/drawing/2014/main" id="{2E7D47B3-5F2E-F649-A7F0-B86B83AB2EC9}"/>
                </a:ext>
              </a:extLst>
            </p:cNvPr>
            <p:cNvSpPr/>
            <p:nvPr/>
          </p:nvSpPr>
          <p:spPr>
            <a:xfrm>
              <a:off x="2688542" y="3845975"/>
              <a:ext cx="11344" cy="133979"/>
            </a:xfrm>
            <a:custGeom>
              <a:avLst/>
              <a:gdLst/>
              <a:ahLst/>
              <a:cxnLst/>
              <a:rect l="l" t="t" r="r" b="b"/>
              <a:pathLst>
                <a:path w="432" h="5102" extrusionOk="0">
                  <a:moveTo>
                    <a:pt x="1" y="0"/>
                  </a:moveTo>
                  <a:lnTo>
                    <a:pt x="1" y="5101"/>
                  </a:lnTo>
                  <a:lnTo>
                    <a:pt x="432" y="5101"/>
                  </a:lnTo>
                  <a:lnTo>
                    <a:pt x="432"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13;p69">
              <a:extLst>
                <a:ext uri="{FF2B5EF4-FFF2-40B4-BE49-F238E27FC236}">
                  <a16:creationId xmlns:a16="http://schemas.microsoft.com/office/drawing/2014/main" id="{E417D3F1-4558-004A-A202-3FF3FE6389DC}"/>
                </a:ext>
              </a:extLst>
            </p:cNvPr>
            <p:cNvSpPr/>
            <p:nvPr/>
          </p:nvSpPr>
          <p:spPr>
            <a:xfrm>
              <a:off x="2688542" y="3844977"/>
              <a:ext cx="337047" cy="11082"/>
            </a:xfrm>
            <a:custGeom>
              <a:avLst/>
              <a:gdLst/>
              <a:ahLst/>
              <a:cxnLst/>
              <a:rect l="l" t="t" r="r" b="b"/>
              <a:pathLst>
                <a:path w="12835" h="422" extrusionOk="0">
                  <a:moveTo>
                    <a:pt x="1" y="0"/>
                  </a:moveTo>
                  <a:lnTo>
                    <a:pt x="1" y="421"/>
                  </a:lnTo>
                  <a:lnTo>
                    <a:pt x="12835" y="421"/>
                  </a:lnTo>
                  <a:lnTo>
                    <a:pt x="12835"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14;p69">
              <a:extLst>
                <a:ext uri="{FF2B5EF4-FFF2-40B4-BE49-F238E27FC236}">
                  <a16:creationId xmlns:a16="http://schemas.microsoft.com/office/drawing/2014/main" id="{231FB0F0-3649-EA4D-B891-4255CF832E8F}"/>
                </a:ext>
              </a:extLst>
            </p:cNvPr>
            <p:cNvSpPr/>
            <p:nvPr/>
          </p:nvSpPr>
          <p:spPr>
            <a:xfrm>
              <a:off x="2723232" y="4061596"/>
              <a:ext cx="314936" cy="29936"/>
            </a:xfrm>
            <a:custGeom>
              <a:avLst/>
              <a:gdLst/>
              <a:ahLst/>
              <a:cxnLst/>
              <a:rect l="l" t="t" r="r" b="b"/>
              <a:pathLst>
                <a:path w="11993" h="1140" extrusionOk="0">
                  <a:moveTo>
                    <a:pt x="1675" y="1"/>
                  </a:moveTo>
                  <a:cubicBezTo>
                    <a:pt x="1647" y="1"/>
                    <a:pt x="1628" y="20"/>
                    <a:pt x="1628" y="39"/>
                  </a:cubicBezTo>
                  <a:lnTo>
                    <a:pt x="546" y="39"/>
                  </a:lnTo>
                  <a:cubicBezTo>
                    <a:pt x="517" y="39"/>
                    <a:pt x="498" y="68"/>
                    <a:pt x="498" y="96"/>
                  </a:cubicBezTo>
                  <a:lnTo>
                    <a:pt x="498" y="163"/>
                  </a:lnTo>
                  <a:lnTo>
                    <a:pt x="498" y="202"/>
                  </a:lnTo>
                  <a:lnTo>
                    <a:pt x="498" y="221"/>
                  </a:lnTo>
                  <a:lnTo>
                    <a:pt x="498" y="240"/>
                  </a:lnTo>
                  <a:cubicBezTo>
                    <a:pt x="460" y="565"/>
                    <a:pt x="297" y="852"/>
                    <a:pt x="39" y="1044"/>
                  </a:cubicBezTo>
                  <a:cubicBezTo>
                    <a:pt x="1" y="1072"/>
                    <a:pt x="20" y="1139"/>
                    <a:pt x="68" y="1139"/>
                  </a:cubicBezTo>
                  <a:lnTo>
                    <a:pt x="11935" y="1139"/>
                  </a:lnTo>
                  <a:cubicBezTo>
                    <a:pt x="11963" y="1139"/>
                    <a:pt x="11992" y="1111"/>
                    <a:pt x="11992" y="1082"/>
                  </a:cubicBezTo>
                  <a:lnTo>
                    <a:pt x="11992" y="48"/>
                  </a:lnTo>
                  <a:cubicBezTo>
                    <a:pt x="11983" y="20"/>
                    <a:pt x="11963" y="1"/>
                    <a:pt x="11935"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15;p69">
              <a:extLst>
                <a:ext uri="{FF2B5EF4-FFF2-40B4-BE49-F238E27FC236}">
                  <a16:creationId xmlns:a16="http://schemas.microsoft.com/office/drawing/2014/main" id="{45E73F62-E9A6-F643-8E51-9AD97D868886}"/>
                </a:ext>
              </a:extLst>
            </p:cNvPr>
            <p:cNvSpPr/>
            <p:nvPr/>
          </p:nvSpPr>
          <p:spPr>
            <a:xfrm>
              <a:off x="2676226" y="3817325"/>
              <a:ext cx="361679" cy="29936"/>
            </a:xfrm>
            <a:custGeom>
              <a:avLst/>
              <a:gdLst/>
              <a:ahLst/>
              <a:cxnLst/>
              <a:rect l="l" t="t" r="r" b="b"/>
              <a:pathLst>
                <a:path w="13773" h="1140" extrusionOk="0">
                  <a:moveTo>
                    <a:pt x="49" y="0"/>
                  </a:moveTo>
                  <a:cubicBezTo>
                    <a:pt x="20" y="0"/>
                    <a:pt x="1" y="19"/>
                    <a:pt x="1" y="48"/>
                  </a:cubicBezTo>
                  <a:lnTo>
                    <a:pt x="1" y="1082"/>
                  </a:lnTo>
                  <a:cubicBezTo>
                    <a:pt x="1" y="1110"/>
                    <a:pt x="20" y="1139"/>
                    <a:pt x="49" y="1139"/>
                  </a:cubicBezTo>
                  <a:lnTo>
                    <a:pt x="13725" y="1139"/>
                  </a:lnTo>
                  <a:cubicBezTo>
                    <a:pt x="13753" y="1139"/>
                    <a:pt x="13773" y="1110"/>
                    <a:pt x="13773" y="1082"/>
                  </a:cubicBezTo>
                  <a:lnTo>
                    <a:pt x="13773" y="48"/>
                  </a:lnTo>
                  <a:cubicBezTo>
                    <a:pt x="13773" y="19"/>
                    <a:pt x="13753" y="0"/>
                    <a:pt x="13725"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16;p69">
              <a:extLst>
                <a:ext uri="{FF2B5EF4-FFF2-40B4-BE49-F238E27FC236}">
                  <a16:creationId xmlns:a16="http://schemas.microsoft.com/office/drawing/2014/main" id="{91E61B3A-ABF6-4A44-A9F5-A7D624ECDEDB}"/>
                </a:ext>
              </a:extLst>
            </p:cNvPr>
            <p:cNvSpPr/>
            <p:nvPr/>
          </p:nvSpPr>
          <p:spPr>
            <a:xfrm>
              <a:off x="2812463" y="3959051"/>
              <a:ext cx="28413" cy="66123"/>
            </a:xfrm>
            <a:custGeom>
              <a:avLst/>
              <a:gdLst/>
              <a:ahLst/>
              <a:cxnLst/>
              <a:rect l="l" t="t" r="r" b="b"/>
              <a:pathLst>
                <a:path w="1082" h="2518" extrusionOk="0">
                  <a:moveTo>
                    <a:pt x="0" y="1"/>
                  </a:moveTo>
                  <a:lnTo>
                    <a:pt x="0" y="2518"/>
                  </a:lnTo>
                  <a:lnTo>
                    <a:pt x="1081" y="2518"/>
                  </a:lnTo>
                  <a:lnTo>
                    <a:pt x="1081"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17;p69">
              <a:extLst>
                <a:ext uri="{FF2B5EF4-FFF2-40B4-BE49-F238E27FC236}">
                  <a16:creationId xmlns:a16="http://schemas.microsoft.com/office/drawing/2014/main" id="{9695402B-B032-A843-AEEA-A17BD166F532}"/>
                </a:ext>
              </a:extLst>
            </p:cNvPr>
            <p:cNvSpPr/>
            <p:nvPr/>
          </p:nvSpPr>
          <p:spPr>
            <a:xfrm>
              <a:off x="2860966" y="3930664"/>
              <a:ext cx="28413" cy="94510"/>
            </a:xfrm>
            <a:custGeom>
              <a:avLst/>
              <a:gdLst/>
              <a:ahLst/>
              <a:cxnLst/>
              <a:rect l="l" t="t" r="r" b="b"/>
              <a:pathLst>
                <a:path w="1082" h="3599" extrusionOk="0">
                  <a:moveTo>
                    <a:pt x="0" y="0"/>
                  </a:moveTo>
                  <a:lnTo>
                    <a:pt x="0" y="3599"/>
                  </a:lnTo>
                  <a:lnTo>
                    <a:pt x="1082" y="3599"/>
                  </a:lnTo>
                  <a:lnTo>
                    <a:pt x="108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18;p69">
              <a:extLst>
                <a:ext uri="{FF2B5EF4-FFF2-40B4-BE49-F238E27FC236}">
                  <a16:creationId xmlns:a16="http://schemas.microsoft.com/office/drawing/2014/main" id="{22D75438-14DF-1E42-AB96-05C90848449F}"/>
                </a:ext>
              </a:extLst>
            </p:cNvPr>
            <p:cNvSpPr/>
            <p:nvPr/>
          </p:nvSpPr>
          <p:spPr>
            <a:xfrm>
              <a:off x="2908207" y="3947759"/>
              <a:ext cx="28413" cy="77414"/>
            </a:xfrm>
            <a:custGeom>
              <a:avLst/>
              <a:gdLst/>
              <a:ahLst/>
              <a:cxnLst/>
              <a:rect l="l" t="t" r="r" b="b"/>
              <a:pathLst>
                <a:path w="1082" h="2948" extrusionOk="0">
                  <a:moveTo>
                    <a:pt x="0" y="0"/>
                  </a:moveTo>
                  <a:lnTo>
                    <a:pt x="0" y="2948"/>
                  </a:lnTo>
                  <a:lnTo>
                    <a:pt x="1082" y="2948"/>
                  </a:lnTo>
                  <a:lnTo>
                    <a:pt x="108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19;p69">
              <a:extLst>
                <a:ext uri="{FF2B5EF4-FFF2-40B4-BE49-F238E27FC236}">
                  <a16:creationId xmlns:a16="http://schemas.microsoft.com/office/drawing/2014/main" id="{9466C724-5E61-F148-8809-4D387B214C78}"/>
                </a:ext>
              </a:extLst>
            </p:cNvPr>
            <p:cNvSpPr/>
            <p:nvPr/>
          </p:nvSpPr>
          <p:spPr>
            <a:xfrm>
              <a:off x="2716693" y="3882161"/>
              <a:ext cx="54069" cy="13603"/>
            </a:xfrm>
            <a:custGeom>
              <a:avLst/>
              <a:gdLst/>
              <a:ahLst/>
              <a:cxnLst/>
              <a:rect l="l" t="t" r="r" b="b"/>
              <a:pathLst>
                <a:path w="2059" h="518" extrusionOk="0">
                  <a:moveTo>
                    <a:pt x="345" y="0"/>
                  </a:moveTo>
                  <a:cubicBezTo>
                    <a:pt x="1" y="0"/>
                    <a:pt x="1" y="517"/>
                    <a:pt x="345" y="517"/>
                  </a:cubicBezTo>
                  <a:lnTo>
                    <a:pt x="1714" y="517"/>
                  </a:lnTo>
                  <a:cubicBezTo>
                    <a:pt x="2058" y="517"/>
                    <a:pt x="2058" y="0"/>
                    <a:pt x="1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20;p69">
              <a:extLst>
                <a:ext uri="{FF2B5EF4-FFF2-40B4-BE49-F238E27FC236}">
                  <a16:creationId xmlns:a16="http://schemas.microsoft.com/office/drawing/2014/main" id="{3F3F26CD-2D54-1743-A4C6-CC8D2E72F9E9}"/>
                </a:ext>
              </a:extLst>
            </p:cNvPr>
            <p:cNvSpPr/>
            <p:nvPr/>
          </p:nvSpPr>
          <p:spPr>
            <a:xfrm>
              <a:off x="2716693" y="3904771"/>
              <a:ext cx="73659" cy="13340"/>
            </a:xfrm>
            <a:custGeom>
              <a:avLst/>
              <a:gdLst/>
              <a:ahLst/>
              <a:cxnLst/>
              <a:rect l="l" t="t" r="r" b="b"/>
              <a:pathLst>
                <a:path w="2805" h="508" extrusionOk="0">
                  <a:moveTo>
                    <a:pt x="345" y="1"/>
                  </a:moveTo>
                  <a:cubicBezTo>
                    <a:pt x="1" y="1"/>
                    <a:pt x="1" y="508"/>
                    <a:pt x="345" y="508"/>
                  </a:cubicBezTo>
                  <a:lnTo>
                    <a:pt x="2470" y="508"/>
                  </a:lnTo>
                  <a:cubicBezTo>
                    <a:pt x="2805" y="50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21;p69">
              <a:extLst>
                <a:ext uri="{FF2B5EF4-FFF2-40B4-BE49-F238E27FC236}">
                  <a16:creationId xmlns:a16="http://schemas.microsoft.com/office/drawing/2014/main" id="{B41BBA89-D03E-F347-9689-39A9E61BDB23}"/>
                </a:ext>
              </a:extLst>
            </p:cNvPr>
            <p:cNvSpPr/>
            <p:nvPr/>
          </p:nvSpPr>
          <p:spPr>
            <a:xfrm>
              <a:off x="2716693" y="3927145"/>
              <a:ext cx="73659" cy="13603"/>
            </a:xfrm>
            <a:custGeom>
              <a:avLst/>
              <a:gdLst/>
              <a:ahLst/>
              <a:cxnLst/>
              <a:rect l="l" t="t" r="r" b="b"/>
              <a:pathLst>
                <a:path w="2805" h="518" extrusionOk="0">
                  <a:moveTo>
                    <a:pt x="345" y="1"/>
                  </a:moveTo>
                  <a:cubicBezTo>
                    <a:pt x="1" y="1"/>
                    <a:pt x="1" y="517"/>
                    <a:pt x="345" y="517"/>
                  </a:cubicBezTo>
                  <a:lnTo>
                    <a:pt x="2470" y="517"/>
                  </a:lnTo>
                  <a:cubicBezTo>
                    <a:pt x="2805" y="517"/>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22;p69">
              <a:extLst>
                <a:ext uri="{FF2B5EF4-FFF2-40B4-BE49-F238E27FC236}">
                  <a16:creationId xmlns:a16="http://schemas.microsoft.com/office/drawing/2014/main" id="{472068AD-4ECD-3242-BC58-DC56B489B571}"/>
                </a:ext>
              </a:extLst>
            </p:cNvPr>
            <p:cNvSpPr/>
            <p:nvPr/>
          </p:nvSpPr>
          <p:spPr>
            <a:xfrm>
              <a:off x="2716693" y="3949755"/>
              <a:ext cx="73659" cy="13603"/>
            </a:xfrm>
            <a:custGeom>
              <a:avLst/>
              <a:gdLst/>
              <a:ahLst/>
              <a:cxnLst/>
              <a:rect l="l" t="t" r="r" b="b"/>
              <a:pathLst>
                <a:path w="2805" h="518" extrusionOk="0">
                  <a:moveTo>
                    <a:pt x="345" y="1"/>
                  </a:moveTo>
                  <a:cubicBezTo>
                    <a:pt x="1" y="1"/>
                    <a:pt x="1" y="518"/>
                    <a:pt x="345" y="518"/>
                  </a:cubicBezTo>
                  <a:lnTo>
                    <a:pt x="2470" y="518"/>
                  </a:lnTo>
                  <a:cubicBezTo>
                    <a:pt x="2805" y="51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23;p69">
              <a:extLst>
                <a:ext uri="{FF2B5EF4-FFF2-40B4-BE49-F238E27FC236}">
                  <a16:creationId xmlns:a16="http://schemas.microsoft.com/office/drawing/2014/main" id="{7D388B1B-5E7C-8548-BA9C-F1087933F783}"/>
                </a:ext>
              </a:extLst>
            </p:cNvPr>
            <p:cNvSpPr/>
            <p:nvPr/>
          </p:nvSpPr>
          <p:spPr>
            <a:xfrm>
              <a:off x="2617693" y="3979428"/>
              <a:ext cx="164125" cy="164388"/>
            </a:xfrm>
            <a:custGeom>
              <a:avLst/>
              <a:gdLst/>
              <a:ahLst/>
              <a:cxnLst/>
              <a:rect l="l" t="t" r="r" b="b"/>
              <a:pathLst>
                <a:path w="6250" h="6260" extrusionOk="0">
                  <a:moveTo>
                    <a:pt x="3302" y="1866"/>
                  </a:moveTo>
                  <a:lnTo>
                    <a:pt x="3331" y="1876"/>
                  </a:lnTo>
                  <a:lnTo>
                    <a:pt x="3359" y="1876"/>
                  </a:lnTo>
                  <a:lnTo>
                    <a:pt x="3388" y="1885"/>
                  </a:lnTo>
                  <a:lnTo>
                    <a:pt x="3417" y="1895"/>
                  </a:lnTo>
                  <a:lnTo>
                    <a:pt x="3445" y="1905"/>
                  </a:lnTo>
                  <a:lnTo>
                    <a:pt x="3474" y="1905"/>
                  </a:lnTo>
                  <a:lnTo>
                    <a:pt x="3503" y="1924"/>
                  </a:lnTo>
                  <a:lnTo>
                    <a:pt x="3532" y="1933"/>
                  </a:lnTo>
                  <a:lnTo>
                    <a:pt x="3560" y="1943"/>
                  </a:lnTo>
                  <a:lnTo>
                    <a:pt x="3589" y="1952"/>
                  </a:lnTo>
                  <a:lnTo>
                    <a:pt x="3618" y="1972"/>
                  </a:lnTo>
                  <a:lnTo>
                    <a:pt x="3646" y="1981"/>
                  </a:lnTo>
                  <a:lnTo>
                    <a:pt x="3675" y="1991"/>
                  </a:lnTo>
                  <a:lnTo>
                    <a:pt x="3704" y="2010"/>
                  </a:lnTo>
                  <a:lnTo>
                    <a:pt x="3732" y="2019"/>
                  </a:lnTo>
                  <a:lnTo>
                    <a:pt x="3752" y="2039"/>
                  </a:lnTo>
                  <a:lnTo>
                    <a:pt x="3780" y="2058"/>
                  </a:lnTo>
                  <a:lnTo>
                    <a:pt x="3799" y="2067"/>
                  </a:lnTo>
                  <a:lnTo>
                    <a:pt x="3819" y="2086"/>
                  </a:lnTo>
                  <a:lnTo>
                    <a:pt x="3828" y="2086"/>
                  </a:lnTo>
                  <a:lnTo>
                    <a:pt x="3847" y="2096"/>
                  </a:lnTo>
                  <a:lnTo>
                    <a:pt x="3866" y="2115"/>
                  </a:lnTo>
                  <a:lnTo>
                    <a:pt x="3876" y="2115"/>
                  </a:lnTo>
                  <a:lnTo>
                    <a:pt x="3895" y="2125"/>
                  </a:lnTo>
                  <a:lnTo>
                    <a:pt x="3924" y="2153"/>
                  </a:lnTo>
                  <a:lnTo>
                    <a:pt x="3953" y="2182"/>
                  </a:lnTo>
                  <a:lnTo>
                    <a:pt x="3981" y="2211"/>
                  </a:lnTo>
                  <a:lnTo>
                    <a:pt x="3991" y="2220"/>
                  </a:lnTo>
                  <a:lnTo>
                    <a:pt x="4000" y="2230"/>
                  </a:lnTo>
                  <a:lnTo>
                    <a:pt x="4020" y="2249"/>
                  </a:lnTo>
                  <a:lnTo>
                    <a:pt x="4039" y="2268"/>
                  </a:lnTo>
                  <a:lnTo>
                    <a:pt x="4039" y="2278"/>
                  </a:lnTo>
                  <a:lnTo>
                    <a:pt x="4058" y="2297"/>
                  </a:lnTo>
                  <a:lnTo>
                    <a:pt x="4077" y="2316"/>
                  </a:lnTo>
                  <a:lnTo>
                    <a:pt x="4077" y="2326"/>
                  </a:lnTo>
                  <a:lnTo>
                    <a:pt x="4096" y="2345"/>
                  </a:lnTo>
                  <a:lnTo>
                    <a:pt x="4115" y="2364"/>
                  </a:lnTo>
                  <a:lnTo>
                    <a:pt x="4134" y="2393"/>
                  </a:lnTo>
                  <a:lnTo>
                    <a:pt x="4144" y="2421"/>
                  </a:lnTo>
                  <a:lnTo>
                    <a:pt x="4163" y="2441"/>
                  </a:lnTo>
                  <a:lnTo>
                    <a:pt x="4182" y="2469"/>
                  </a:lnTo>
                  <a:lnTo>
                    <a:pt x="4201" y="2498"/>
                  </a:lnTo>
                  <a:lnTo>
                    <a:pt x="4211" y="2527"/>
                  </a:lnTo>
                  <a:lnTo>
                    <a:pt x="4230" y="2555"/>
                  </a:lnTo>
                  <a:lnTo>
                    <a:pt x="4240" y="2575"/>
                  </a:lnTo>
                  <a:lnTo>
                    <a:pt x="4249" y="2603"/>
                  </a:lnTo>
                  <a:lnTo>
                    <a:pt x="4268" y="2632"/>
                  </a:lnTo>
                  <a:lnTo>
                    <a:pt x="4278" y="2661"/>
                  </a:lnTo>
                  <a:lnTo>
                    <a:pt x="4288" y="2689"/>
                  </a:lnTo>
                  <a:lnTo>
                    <a:pt x="4297" y="2728"/>
                  </a:lnTo>
                  <a:lnTo>
                    <a:pt x="4307" y="2747"/>
                  </a:lnTo>
                  <a:lnTo>
                    <a:pt x="4316" y="2775"/>
                  </a:lnTo>
                  <a:lnTo>
                    <a:pt x="4316" y="2785"/>
                  </a:lnTo>
                  <a:lnTo>
                    <a:pt x="4316" y="2814"/>
                  </a:lnTo>
                  <a:lnTo>
                    <a:pt x="4326" y="2842"/>
                  </a:lnTo>
                  <a:lnTo>
                    <a:pt x="4326" y="2852"/>
                  </a:lnTo>
                  <a:lnTo>
                    <a:pt x="4326" y="2871"/>
                  </a:lnTo>
                  <a:cubicBezTo>
                    <a:pt x="4326" y="2881"/>
                    <a:pt x="4326" y="2890"/>
                    <a:pt x="4326" y="2900"/>
                  </a:cubicBezTo>
                  <a:lnTo>
                    <a:pt x="4326" y="2909"/>
                  </a:lnTo>
                  <a:lnTo>
                    <a:pt x="4326" y="2929"/>
                  </a:lnTo>
                  <a:cubicBezTo>
                    <a:pt x="4326" y="2948"/>
                    <a:pt x="4326" y="2967"/>
                    <a:pt x="4335" y="2986"/>
                  </a:cubicBezTo>
                  <a:lnTo>
                    <a:pt x="4335" y="2996"/>
                  </a:lnTo>
                  <a:lnTo>
                    <a:pt x="4335" y="3024"/>
                  </a:lnTo>
                  <a:lnTo>
                    <a:pt x="4335" y="3034"/>
                  </a:lnTo>
                  <a:cubicBezTo>
                    <a:pt x="4422" y="3072"/>
                    <a:pt x="4431" y="3101"/>
                    <a:pt x="4431" y="3130"/>
                  </a:cubicBezTo>
                  <a:lnTo>
                    <a:pt x="4422" y="3130"/>
                  </a:lnTo>
                  <a:lnTo>
                    <a:pt x="4422" y="3206"/>
                  </a:lnTo>
                  <a:lnTo>
                    <a:pt x="4422" y="3225"/>
                  </a:lnTo>
                  <a:lnTo>
                    <a:pt x="4422" y="3283"/>
                  </a:lnTo>
                  <a:lnTo>
                    <a:pt x="4422" y="3302"/>
                  </a:lnTo>
                  <a:cubicBezTo>
                    <a:pt x="4422" y="3321"/>
                    <a:pt x="4422" y="3350"/>
                    <a:pt x="4412" y="3369"/>
                  </a:cubicBezTo>
                  <a:lnTo>
                    <a:pt x="4412" y="3378"/>
                  </a:lnTo>
                  <a:cubicBezTo>
                    <a:pt x="4412" y="3407"/>
                    <a:pt x="4402" y="3426"/>
                    <a:pt x="4402" y="3455"/>
                  </a:cubicBezTo>
                  <a:lnTo>
                    <a:pt x="4402" y="3465"/>
                  </a:lnTo>
                  <a:cubicBezTo>
                    <a:pt x="4402" y="3484"/>
                    <a:pt x="4383" y="3503"/>
                    <a:pt x="4383" y="3532"/>
                  </a:cubicBezTo>
                  <a:lnTo>
                    <a:pt x="4374" y="3551"/>
                  </a:lnTo>
                  <a:cubicBezTo>
                    <a:pt x="4364" y="3570"/>
                    <a:pt x="4364" y="3589"/>
                    <a:pt x="4355" y="3608"/>
                  </a:cubicBezTo>
                  <a:lnTo>
                    <a:pt x="4355" y="3618"/>
                  </a:lnTo>
                  <a:cubicBezTo>
                    <a:pt x="4335" y="3666"/>
                    <a:pt x="4307" y="3713"/>
                    <a:pt x="4288" y="3761"/>
                  </a:cubicBezTo>
                  <a:lnTo>
                    <a:pt x="4288" y="3771"/>
                  </a:lnTo>
                  <a:lnTo>
                    <a:pt x="4249" y="3828"/>
                  </a:lnTo>
                  <a:lnTo>
                    <a:pt x="4240" y="3838"/>
                  </a:lnTo>
                  <a:cubicBezTo>
                    <a:pt x="4201" y="3905"/>
                    <a:pt x="4154" y="3962"/>
                    <a:pt x="4096" y="4020"/>
                  </a:cubicBezTo>
                  <a:cubicBezTo>
                    <a:pt x="4048" y="4077"/>
                    <a:pt x="3981" y="4125"/>
                    <a:pt x="3924" y="4173"/>
                  </a:cubicBezTo>
                  <a:lnTo>
                    <a:pt x="3895" y="4192"/>
                  </a:lnTo>
                  <a:lnTo>
                    <a:pt x="3857" y="4221"/>
                  </a:lnTo>
                  <a:lnTo>
                    <a:pt x="3838" y="4230"/>
                  </a:lnTo>
                  <a:lnTo>
                    <a:pt x="3809" y="4240"/>
                  </a:lnTo>
                  <a:lnTo>
                    <a:pt x="3799" y="4249"/>
                  </a:lnTo>
                  <a:lnTo>
                    <a:pt x="3771" y="4268"/>
                  </a:lnTo>
                  <a:lnTo>
                    <a:pt x="3761" y="4268"/>
                  </a:lnTo>
                  <a:lnTo>
                    <a:pt x="3704" y="4297"/>
                  </a:lnTo>
                  <a:lnTo>
                    <a:pt x="3665" y="4307"/>
                  </a:lnTo>
                  <a:lnTo>
                    <a:pt x="3637" y="4326"/>
                  </a:lnTo>
                  <a:lnTo>
                    <a:pt x="3627" y="4326"/>
                  </a:lnTo>
                  <a:lnTo>
                    <a:pt x="3579" y="4335"/>
                  </a:lnTo>
                  <a:lnTo>
                    <a:pt x="3541" y="4335"/>
                  </a:lnTo>
                  <a:lnTo>
                    <a:pt x="3503" y="4355"/>
                  </a:lnTo>
                  <a:lnTo>
                    <a:pt x="3455" y="4355"/>
                  </a:lnTo>
                  <a:lnTo>
                    <a:pt x="3378" y="4374"/>
                  </a:lnTo>
                  <a:lnTo>
                    <a:pt x="3359" y="4374"/>
                  </a:lnTo>
                  <a:lnTo>
                    <a:pt x="3292" y="4383"/>
                  </a:lnTo>
                  <a:lnTo>
                    <a:pt x="2929" y="4383"/>
                  </a:lnTo>
                  <a:lnTo>
                    <a:pt x="2842" y="4364"/>
                  </a:lnTo>
                  <a:lnTo>
                    <a:pt x="2814" y="4364"/>
                  </a:lnTo>
                  <a:lnTo>
                    <a:pt x="2766" y="4345"/>
                  </a:lnTo>
                  <a:lnTo>
                    <a:pt x="2728" y="4335"/>
                  </a:lnTo>
                  <a:lnTo>
                    <a:pt x="2680" y="4316"/>
                  </a:lnTo>
                  <a:lnTo>
                    <a:pt x="2670" y="4316"/>
                  </a:lnTo>
                  <a:lnTo>
                    <a:pt x="2632" y="4307"/>
                  </a:lnTo>
                  <a:lnTo>
                    <a:pt x="2594" y="4288"/>
                  </a:lnTo>
                  <a:lnTo>
                    <a:pt x="2527" y="4259"/>
                  </a:lnTo>
                  <a:lnTo>
                    <a:pt x="2517" y="4259"/>
                  </a:lnTo>
                  <a:lnTo>
                    <a:pt x="2498" y="4249"/>
                  </a:lnTo>
                  <a:lnTo>
                    <a:pt x="2460" y="4221"/>
                  </a:lnTo>
                  <a:lnTo>
                    <a:pt x="2440" y="4211"/>
                  </a:lnTo>
                  <a:lnTo>
                    <a:pt x="2431" y="4211"/>
                  </a:lnTo>
                  <a:cubicBezTo>
                    <a:pt x="2106" y="4010"/>
                    <a:pt x="1895" y="3675"/>
                    <a:pt x="1838" y="3292"/>
                  </a:cubicBezTo>
                  <a:lnTo>
                    <a:pt x="1838" y="3283"/>
                  </a:lnTo>
                  <a:cubicBezTo>
                    <a:pt x="1838" y="3264"/>
                    <a:pt x="1838" y="3235"/>
                    <a:pt x="1838" y="3216"/>
                  </a:cubicBezTo>
                  <a:lnTo>
                    <a:pt x="1838" y="3197"/>
                  </a:lnTo>
                  <a:lnTo>
                    <a:pt x="1838" y="3120"/>
                  </a:lnTo>
                  <a:lnTo>
                    <a:pt x="1838" y="3024"/>
                  </a:lnTo>
                  <a:lnTo>
                    <a:pt x="1838" y="3015"/>
                  </a:lnTo>
                  <a:lnTo>
                    <a:pt x="1838" y="2986"/>
                  </a:lnTo>
                  <a:lnTo>
                    <a:pt x="1838" y="2976"/>
                  </a:lnTo>
                  <a:cubicBezTo>
                    <a:pt x="1838" y="2957"/>
                    <a:pt x="1838" y="2938"/>
                    <a:pt x="1838" y="2919"/>
                  </a:cubicBezTo>
                  <a:lnTo>
                    <a:pt x="1838" y="2909"/>
                  </a:lnTo>
                  <a:cubicBezTo>
                    <a:pt x="1838" y="2890"/>
                    <a:pt x="1838" y="2881"/>
                    <a:pt x="1847" y="2871"/>
                  </a:cubicBezTo>
                  <a:lnTo>
                    <a:pt x="1847" y="2842"/>
                  </a:lnTo>
                  <a:lnTo>
                    <a:pt x="1847" y="2833"/>
                  </a:lnTo>
                  <a:lnTo>
                    <a:pt x="1857" y="2804"/>
                  </a:lnTo>
                  <a:lnTo>
                    <a:pt x="1857" y="2785"/>
                  </a:lnTo>
                  <a:lnTo>
                    <a:pt x="1857" y="2775"/>
                  </a:lnTo>
                  <a:lnTo>
                    <a:pt x="1866" y="2747"/>
                  </a:lnTo>
                  <a:lnTo>
                    <a:pt x="1866" y="2718"/>
                  </a:lnTo>
                  <a:lnTo>
                    <a:pt x="1885" y="2689"/>
                  </a:lnTo>
                  <a:lnTo>
                    <a:pt x="1895" y="2661"/>
                  </a:lnTo>
                  <a:lnTo>
                    <a:pt x="1905" y="2632"/>
                  </a:lnTo>
                  <a:lnTo>
                    <a:pt x="1914" y="2603"/>
                  </a:lnTo>
                  <a:lnTo>
                    <a:pt x="1933" y="2575"/>
                  </a:lnTo>
                  <a:lnTo>
                    <a:pt x="1943" y="2546"/>
                  </a:lnTo>
                  <a:lnTo>
                    <a:pt x="1962" y="2517"/>
                  </a:lnTo>
                  <a:lnTo>
                    <a:pt x="1972" y="2498"/>
                  </a:lnTo>
                  <a:lnTo>
                    <a:pt x="1991" y="2469"/>
                  </a:lnTo>
                  <a:lnTo>
                    <a:pt x="2000" y="2441"/>
                  </a:lnTo>
                  <a:lnTo>
                    <a:pt x="2019" y="2412"/>
                  </a:lnTo>
                  <a:lnTo>
                    <a:pt x="2039" y="2393"/>
                  </a:lnTo>
                  <a:lnTo>
                    <a:pt x="2058" y="2364"/>
                  </a:lnTo>
                  <a:lnTo>
                    <a:pt x="2067" y="2335"/>
                  </a:lnTo>
                  <a:lnTo>
                    <a:pt x="2096" y="2316"/>
                  </a:lnTo>
                  <a:lnTo>
                    <a:pt x="2106" y="2297"/>
                  </a:lnTo>
                  <a:lnTo>
                    <a:pt x="2125" y="2268"/>
                  </a:lnTo>
                  <a:lnTo>
                    <a:pt x="2144" y="2259"/>
                  </a:lnTo>
                  <a:lnTo>
                    <a:pt x="2163" y="2230"/>
                  </a:lnTo>
                  <a:lnTo>
                    <a:pt x="2173" y="2220"/>
                  </a:lnTo>
                  <a:lnTo>
                    <a:pt x="2182" y="2211"/>
                  </a:lnTo>
                  <a:lnTo>
                    <a:pt x="2220" y="2173"/>
                  </a:lnTo>
                  <a:lnTo>
                    <a:pt x="2230" y="2173"/>
                  </a:lnTo>
                  <a:lnTo>
                    <a:pt x="2268" y="2134"/>
                  </a:lnTo>
                  <a:lnTo>
                    <a:pt x="2287" y="2125"/>
                  </a:lnTo>
                  <a:lnTo>
                    <a:pt x="2316" y="2096"/>
                  </a:lnTo>
                  <a:lnTo>
                    <a:pt x="2335" y="2086"/>
                  </a:lnTo>
                  <a:lnTo>
                    <a:pt x="2364" y="2067"/>
                  </a:lnTo>
                  <a:lnTo>
                    <a:pt x="2383" y="2048"/>
                  </a:lnTo>
                  <a:lnTo>
                    <a:pt x="2412" y="2029"/>
                  </a:lnTo>
                  <a:lnTo>
                    <a:pt x="2431" y="2019"/>
                  </a:lnTo>
                  <a:lnTo>
                    <a:pt x="2460" y="2010"/>
                  </a:lnTo>
                  <a:lnTo>
                    <a:pt x="2479" y="1991"/>
                  </a:lnTo>
                  <a:lnTo>
                    <a:pt x="2507" y="1981"/>
                  </a:lnTo>
                  <a:lnTo>
                    <a:pt x="2536" y="1972"/>
                  </a:lnTo>
                  <a:lnTo>
                    <a:pt x="2565" y="1952"/>
                  </a:lnTo>
                  <a:lnTo>
                    <a:pt x="2594" y="1943"/>
                  </a:lnTo>
                  <a:lnTo>
                    <a:pt x="2622" y="1933"/>
                  </a:lnTo>
                  <a:lnTo>
                    <a:pt x="2651" y="1924"/>
                  </a:lnTo>
                  <a:lnTo>
                    <a:pt x="2680" y="1905"/>
                  </a:lnTo>
                  <a:lnTo>
                    <a:pt x="2708" y="1905"/>
                  </a:lnTo>
                  <a:lnTo>
                    <a:pt x="2737" y="1895"/>
                  </a:lnTo>
                  <a:lnTo>
                    <a:pt x="2766" y="1885"/>
                  </a:lnTo>
                  <a:lnTo>
                    <a:pt x="2804" y="1876"/>
                  </a:lnTo>
                  <a:lnTo>
                    <a:pt x="2833" y="1876"/>
                  </a:lnTo>
                  <a:lnTo>
                    <a:pt x="2862" y="1866"/>
                  </a:lnTo>
                  <a:close/>
                  <a:moveTo>
                    <a:pt x="2507" y="0"/>
                  </a:moveTo>
                  <a:cubicBezTo>
                    <a:pt x="2460" y="0"/>
                    <a:pt x="2421" y="48"/>
                    <a:pt x="2421" y="96"/>
                  </a:cubicBezTo>
                  <a:lnTo>
                    <a:pt x="2421" y="641"/>
                  </a:lnTo>
                  <a:cubicBezTo>
                    <a:pt x="2230" y="699"/>
                    <a:pt x="2039" y="775"/>
                    <a:pt x="1866" y="871"/>
                  </a:cubicBezTo>
                  <a:lnTo>
                    <a:pt x="1483" y="488"/>
                  </a:lnTo>
                  <a:cubicBezTo>
                    <a:pt x="1464" y="469"/>
                    <a:pt x="1440" y="459"/>
                    <a:pt x="1416" y="459"/>
                  </a:cubicBezTo>
                  <a:cubicBezTo>
                    <a:pt x="1393" y="459"/>
                    <a:pt x="1369" y="469"/>
                    <a:pt x="1349" y="488"/>
                  </a:cubicBezTo>
                  <a:lnTo>
                    <a:pt x="479" y="1350"/>
                  </a:lnTo>
                  <a:cubicBezTo>
                    <a:pt x="440" y="1388"/>
                    <a:pt x="440" y="1445"/>
                    <a:pt x="479" y="1484"/>
                  </a:cubicBezTo>
                  <a:lnTo>
                    <a:pt x="871" y="1876"/>
                  </a:lnTo>
                  <a:cubicBezTo>
                    <a:pt x="775" y="2048"/>
                    <a:pt x="699" y="2230"/>
                    <a:pt x="641" y="2421"/>
                  </a:cubicBezTo>
                  <a:lnTo>
                    <a:pt x="96" y="2421"/>
                  </a:lnTo>
                  <a:cubicBezTo>
                    <a:pt x="38" y="2421"/>
                    <a:pt x="0" y="2460"/>
                    <a:pt x="0" y="2517"/>
                  </a:cubicBezTo>
                  <a:lnTo>
                    <a:pt x="0" y="3742"/>
                  </a:lnTo>
                  <a:cubicBezTo>
                    <a:pt x="0" y="3800"/>
                    <a:pt x="38" y="3838"/>
                    <a:pt x="96" y="3838"/>
                  </a:cubicBezTo>
                  <a:lnTo>
                    <a:pt x="641" y="3838"/>
                  </a:lnTo>
                  <a:cubicBezTo>
                    <a:pt x="699" y="4029"/>
                    <a:pt x="775" y="4211"/>
                    <a:pt x="871" y="4383"/>
                  </a:cubicBezTo>
                  <a:lnTo>
                    <a:pt x="479" y="4776"/>
                  </a:lnTo>
                  <a:cubicBezTo>
                    <a:pt x="440" y="4804"/>
                    <a:pt x="440" y="4871"/>
                    <a:pt x="479" y="4900"/>
                  </a:cubicBezTo>
                  <a:lnTo>
                    <a:pt x="1349" y="5771"/>
                  </a:lnTo>
                  <a:cubicBezTo>
                    <a:pt x="1369" y="5790"/>
                    <a:pt x="1393" y="5800"/>
                    <a:pt x="1416" y="5800"/>
                  </a:cubicBezTo>
                  <a:cubicBezTo>
                    <a:pt x="1440" y="5800"/>
                    <a:pt x="1464" y="5790"/>
                    <a:pt x="1483" y="5771"/>
                  </a:cubicBezTo>
                  <a:lnTo>
                    <a:pt x="1866" y="5388"/>
                  </a:lnTo>
                  <a:cubicBezTo>
                    <a:pt x="2039" y="5484"/>
                    <a:pt x="2230" y="5560"/>
                    <a:pt x="2421" y="5618"/>
                  </a:cubicBezTo>
                  <a:lnTo>
                    <a:pt x="2421" y="6163"/>
                  </a:lnTo>
                  <a:cubicBezTo>
                    <a:pt x="2421" y="6211"/>
                    <a:pt x="2460" y="6259"/>
                    <a:pt x="2507" y="6259"/>
                  </a:cubicBezTo>
                  <a:lnTo>
                    <a:pt x="3742" y="6259"/>
                  </a:lnTo>
                  <a:cubicBezTo>
                    <a:pt x="3790" y="6259"/>
                    <a:pt x="3838" y="6211"/>
                    <a:pt x="3838" y="6163"/>
                  </a:cubicBezTo>
                  <a:lnTo>
                    <a:pt x="3838" y="5618"/>
                  </a:lnTo>
                  <a:cubicBezTo>
                    <a:pt x="4029" y="5560"/>
                    <a:pt x="4211" y="5484"/>
                    <a:pt x="4383" y="5388"/>
                  </a:cubicBezTo>
                  <a:lnTo>
                    <a:pt x="4766" y="5771"/>
                  </a:lnTo>
                  <a:cubicBezTo>
                    <a:pt x="4785" y="5790"/>
                    <a:pt x="4809" y="5800"/>
                    <a:pt x="4833" y="5800"/>
                  </a:cubicBezTo>
                  <a:cubicBezTo>
                    <a:pt x="4857" y="5800"/>
                    <a:pt x="4881" y="5790"/>
                    <a:pt x="4900" y="5771"/>
                  </a:cubicBezTo>
                  <a:lnTo>
                    <a:pt x="5771" y="4900"/>
                  </a:lnTo>
                  <a:cubicBezTo>
                    <a:pt x="5809" y="4871"/>
                    <a:pt x="5809" y="4804"/>
                    <a:pt x="5771" y="4776"/>
                  </a:cubicBezTo>
                  <a:lnTo>
                    <a:pt x="5388" y="4383"/>
                  </a:lnTo>
                  <a:cubicBezTo>
                    <a:pt x="5484" y="4211"/>
                    <a:pt x="5560" y="4029"/>
                    <a:pt x="5608" y="3838"/>
                  </a:cubicBezTo>
                  <a:lnTo>
                    <a:pt x="6163" y="3838"/>
                  </a:lnTo>
                  <a:cubicBezTo>
                    <a:pt x="6211" y="3838"/>
                    <a:pt x="6249" y="3800"/>
                    <a:pt x="6249" y="3742"/>
                  </a:cubicBezTo>
                  <a:lnTo>
                    <a:pt x="6249" y="2517"/>
                  </a:lnTo>
                  <a:cubicBezTo>
                    <a:pt x="6249" y="2460"/>
                    <a:pt x="6211" y="2421"/>
                    <a:pt x="6163" y="2421"/>
                  </a:cubicBezTo>
                  <a:lnTo>
                    <a:pt x="5608" y="2421"/>
                  </a:lnTo>
                  <a:cubicBezTo>
                    <a:pt x="5560" y="2230"/>
                    <a:pt x="5484" y="2048"/>
                    <a:pt x="5388" y="1876"/>
                  </a:cubicBezTo>
                  <a:lnTo>
                    <a:pt x="5771" y="1484"/>
                  </a:lnTo>
                  <a:cubicBezTo>
                    <a:pt x="5809" y="1445"/>
                    <a:pt x="5809" y="1388"/>
                    <a:pt x="5771" y="1350"/>
                  </a:cubicBezTo>
                  <a:lnTo>
                    <a:pt x="4900" y="488"/>
                  </a:lnTo>
                  <a:cubicBezTo>
                    <a:pt x="4881" y="469"/>
                    <a:pt x="4857" y="459"/>
                    <a:pt x="4833" y="459"/>
                  </a:cubicBezTo>
                  <a:cubicBezTo>
                    <a:pt x="4809" y="459"/>
                    <a:pt x="4785" y="469"/>
                    <a:pt x="4766" y="488"/>
                  </a:cubicBezTo>
                  <a:lnTo>
                    <a:pt x="4383" y="871"/>
                  </a:lnTo>
                  <a:cubicBezTo>
                    <a:pt x="4211" y="775"/>
                    <a:pt x="4029" y="699"/>
                    <a:pt x="3838" y="641"/>
                  </a:cubicBezTo>
                  <a:lnTo>
                    <a:pt x="3838" y="96"/>
                  </a:lnTo>
                  <a:cubicBezTo>
                    <a:pt x="3838" y="48"/>
                    <a:pt x="3790" y="0"/>
                    <a:pt x="3742"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24;p69">
              <a:extLst>
                <a:ext uri="{FF2B5EF4-FFF2-40B4-BE49-F238E27FC236}">
                  <a16:creationId xmlns:a16="http://schemas.microsoft.com/office/drawing/2014/main" id="{3161EAF4-BEFC-D448-9E13-C37615C1F0F7}"/>
                </a:ext>
              </a:extLst>
            </p:cNvPr>
            <p:cNvSpPr/>
            <p:nvPr/>
          </p:nvSpPr>
          <p:spPr>
            <a:xfrm>
              <a:off x="2658895" y="4028167"/>
              <a:ext cx="36711" cy="66622"/>
            </a:xfrm>
            <a:custGeom>
              <a:avLst/>
              <a:gdLst/>
              <a:ahLst/>
              <a:cxnLst/>
              <a:rect l="l" t="t" r="r" b="b"/>
              <a:pathLst>
                <a:path w="1398" h="2537" extrusionOk="0">
                  <a:moveTo>
                    <a:pt x="1015" y="1"/>
                  </a:moveTo>
                  <a:lnTo>
                    <a:pt x="977" y="10"/>
                  </a:lnTo>
                  <a:lnTo>
                    <a:pt x="948" y="20"/>
                  </a:lnTo>
                  <a:lnTo>
                    <a:pt x="919" y="29"/>
                  </a:lnTo>
                  <a:lnTo>
                    <a:pt x="891" y="39"/>
                  </a:lnTo>
                  <a:lnTo>
                    <a:pt x="852" y="49"/>
                  </a:lnTo>
                  <a:lnTo>
                    <a:pt x="833" y="58"/>
                  </a:lnTo>
                  <a:lnTo>
                    <a:pt x="795" y="68"/>
                  </a:lnTo>
                  <a:lnTo>
                    <a:pt x="776" y="77"/>
                  </a:lnTo>
                  <a:lnTo>
                    <a:pt x="738" y="96"/>
                  </a:lnTo>
                  <a:lnTo>
                    <a:pt x="718" y="106"/>
                  </a:lnTo>
                  <a:lnTo>
                    <a:pt x="690" y="125"/>
                  </a:lnTo>
                  <a:lnTo>
                    <a:pt x="661" y="135"/>
                  </a:lnTo>
                  <a:lnTo>
                    <a:pt x="632" y="154"/>
                  </a:lnTo>
                  <a:lnTo>
                    <a:pt x="613" y="163"/>
                  </a:lnTo>
                  <a:lnTo>
                    <a:pt x="584" y="183"/>
                  </a:lnTo>
                  <a:lnTo>
                    <a:pt x="565" y="192"/>
                  </a:lnTo>
                  <a:lnTo>
                    <a:pt x="537" y="211"/>
                  </a:lnTo>
                  <a:lnTo>
                    <a:pt x="517" y="230"/>
                  </a:lnTo>
                  <a:lnTo>
                    <a:pt x="489" y="250"/>
                  </a:lnTo>
                  <a:lnTo>
                    <a:pt x="479" y="259"/>
                  </a:lnTo>
                  <a:lnTo>
                    <a:pt x="431" y="297"/>
                  </a:lnTo>
                  <a:lnTo>
                    <a:pt x="383" y="336"/>
                  </a:lnTo>
                  <a:lnTo>
                    <a:pt x="374" y="355"/>
                  </a:lnTo>
                  <a:lnTo>
                    <a:pt x="364" y="364"/>
                  </a:lnTo>
                  <a:lnTo>
                    <a:pt x="345" y="384"/>
                  </a:lnTo>
                  <a:lnTo>
                    <a:pt x="336" y="403"/>
                  </a:lnTo>
                  <a:lnTo>
                    <a:pt x="307" y="422"/>
                  </a:lnTo>
                  <a:lnTo>
                    <a:pt x="269" y="451"/>
                  </a:lnTo>
                  <a:lnTo>
                    <a:pt x="249" y="479"/>
                  </a:lnTo>
                  <a:lnTo>
                    <a:pt x="230" y="498"/>
                  </a:lnTo>
                  <a:lnTo>
                    <a:pt x="211" y="527"/>
                  </a:lnTo>
                  <a:lnTo>
                    <a:pt x="192" y="556"/>
                  </a:lnTo>
                  <a:lnTo>
                    <a:pt x="173" y="585"/>
                  </a:lnTo>
                  <a:lnTo>
                    <a:pt x="163" y="604"/>
                  </a:lnTo>
                  <a:lnTo>
                    <a:pt x="144" y="632"/>
                  </a:lnTo>
                  <a:lnTo>
                    <a:pt x="135" y="661"/>
                  </a:lnTo>
                  <a:lnTo>
                    <a:pt x="115" y="690"/>
                  </a:lnTo>
                  <a:lnTo>
                    <a:pt x="106" y="719"/>
                  </a:lnTo>
                  <a:lnTo>
                    <a:pt x="96" y="747"/>
                  </a:lnTo>
                  <a:lnTo>
                    <a:pt x="77" y="776"/>
                  </a:lnTo>
                  <a:lnTo>
                    <a:pt x="68" y="805"/>
                  </a:lnTo>
                  <a:lnTo>
                    <a:pt x="58" y="833"/>
                  </a:lnTo>
                  <a:lnTo>
                    <a:pt x="48" y="862"/>
                  </a:lnTo>
                  <a:lnTo>
                    <a:pt x="39" y="891"/>
                  </a:lnTo>
                  <a:lnTo>
                    <a:pt x="29" y="919"/>
                  </a:lnTo>
                  <a:lnTo>
                    <a:pt x="29" y="929"/>
                  </a:lnTo>
                  <a:lnTo>
                    <a:pt x="29" y="948"/>
                  </a:lnTo>
                  <a:lnTo>
                    <a:pt x="10" y="986"/>
                  </a:lnTo>
                  <a:lnTo>
                    <a:pt x="10" y="1015"/>
                  </a:lnTo>
                  <a:cubicBezTo>
                    <a:pt x="10" y="1025"/>
                    <a:pt x="10" y="1034"/>
                    <a:pt x="1" y="1053"/>
                  </a:cubicBezTo>
                  <a:lnTo>
                    <a:pt x="1" y="1073"/>
                  </a:lnTo>
                  <a:cubicBezTo>
                    <a:pt x="1" y="1092"/>
                    <a:pt x="1" y="1111"/>
                    <a:pt x="1" y="1130"/>
                  </a:cubicBezTo>
                  <a:lnTo>
                    <a:pt x="1" y="1168"/>
                  </a:lnTo>
                  <a:lnTo>
                    <a:pt x="1" y="1264"/>
                  </a:lnTo>
                  <a:lnTo>
                    <a:pt x="1" y="1341"/>
                  </a:lnTo>
                  <a:lnTo>
                    <a:pt x="1" y="1360"/>
                  </a:lnTo>
                  <a:cubicBezTo>
                    <a:pt x="1" y="1379"/>
                    <a:pt x="1" y="1408"/>
                    <a:pt x="1" y="1427"/>
                  </a:cubicBezTo>
                  <a:lnTo>
                    <a:pt x="1" y="1436"/>
                  </a:lnTo>
                  <a:cubicBezTo>
                    <a:pt x="58" y="1819"/>
                    <a:pt x="278" y="2164"/>
                    <a:pt x="604" y="2365"/>
                  </a:cubicBezTo>
                  <a:lnTo>
                    <a:pt x="613" y="2374"/>
                  </a:lnTo>
                  <a:lnTo>
                    <a:pt x="623" y="2374"/>
                  </a:lnTo>
                  <a:lnTo>
                    <a:pt x="632" y="2384"/>
                  </a:lnTo>
                  <a:lnTo>
                    <a:pt x="680" y="2403"/>
                  </a:lnTo>
                  <a:lnTo>
                    <a:pt x="699" y="2412"/>
                  </a:lnTo>
                  <a:lnTo>
                    <a:pt x="709" y="2412"/>
                  </a:lnTo>
                  <a:lnTo>
                    <a:pt x="776" y="2451"/>
                  </a:lnTo>
                  <a:lnTo>
                    <a:pt x="804" y="2460"/>
                  </a:lnTo>
                  <a:lnTo>
                    <a:pt x="852" y="2479"/>
                  </a:lnTo>
                  <a:lnTo>
                    <a:pt x="862" y="2479"/>
                  </a:lnTo>
                  <a:lnTo>
                    <a:pt x="910" y="2499"/>
                  </a:lnTo>
                  <a:lnTo>
                    <a:pt x="948" y="2508"/>
                  </a:lnTo>
                  <a:lnTo>
                    <a:pt x="996" y="2518"/>
                  </a:lnTo>
                  <a:lnTo>
                    <a:pt x="1025" y="2527"/>
                  </a:lnTo>
                  <a:lnTo>
                    <a:pt x="1111" y="2537"/>
                  </a:lnTo>
                  <a:lnTo>
                    <a:pt x="1398" y="2537"/>
                  </a:lnTo>
                  <a:lnTo>
                    <a:pt x="1321" y="2527"/>
                  </a:lnTo>
                  <a:lnTo>
                    <a:pt x="1283" y="2518"/>
                  </a:lnTo>
                  <a:lnTo>
                    <a:pt x="1245" y="2508"/>
                  </a:lnTo>
                  <a:lnTo>
                    <a:pt x="1235" y="2508"/>
                  </a:lnTo>
                  <a:lnTo>
                    <a:pt x="1197" y="2499"/>
                  </a:lnTo>
                  <a:lnTo>
                    <a:pt x="1149" y="2479"/>
                  </a:lnTo>
                  <a:lnTo>
                    <a:pt x="1139" y="2479"/>
                  </a:lnTo>
                  <a:lnTo>
                    <a:pt x="1101" y="2460"/>
                  </a:lnTo>
                  <a:lnTo>
                    <a:pt x="1063" y="2451"/>
                  </a:lnTo>
                  <a:lnTo>
                    <a:pt x="996" y="2412"/>
                  </a:lnTo>
                  <a:lnTo>
                    <a:pt x="986" y="2412"/>
                  </a:lnTo>
                  <a:lnTo>
                    <a:pt x="967" y="2403"/>
                  </a:lnTo>
                  <a:lnTo>
                    <a:pt x="919" y="2384"/>
                  </a:lnTo>
                  <a:lnTo>
                    <a:pt x="910" y="2374"/>
                  </a:lnTo>
                  <a:lnTo>
                    <a:pt x="900" y="2374"/>
                  </a:lnTo>
                  <a:lnTo>
                    <a:pt x="891" y="2365"/>
                  </a:lnTo>
                  <a:cubicBezTo>
                    <a:pt x="565" y="2164"/>
                    <a:pt x="345" y="1819"/>
                    <a:pt x="288" y="1436"/>
                  </a:cubicBezTo>
                  <a:lnTo>
                    <a:pt x="288" y="1427"/>
                  </a:lnTo>
                  <a:cubicBezTo>
                    <a:pt x="288" y="1398"/>
                    <a:pt x="288" y="1379"/>
                    <a:pt x="288" y="1360"/>
                  </a:cubicBezTo>
                  <a:lnTo>
                    <a:pt x="288" y="1341"/>
                  </a:lnTo>
                  <a:lnTo>
                    <a:pt x="288" y="1264"/>
                  </a:lnTo>
                  <a:lnTo>
                    <a:pt x="288" y="1168"/>
                  </a:lnTo>
                  <a:lnTo>
                    <a:pt x="288" y="1130"/>
                  </a:lnTo>
                  <a:cubicBezTo>
                    <a:pt x="288" y="1111"/>
                    <a:pt x="288" y="1092"/>
                    <a:pt x="288" y="1073"/>
                  </a:cubicBezTo>
                  <a:lnTo>
                    <a:pt x="288" y="1053"/>
                  </a:lnTo>
                  <a:cubicBezTo>
                    <a:pt x="288" y="1034"/>
                    <a:pt x="288" y="1025"/>
                    <a:pt x="297" y="1015"/>
                  </a:cubicBezTo>
                  <a:lnTo>
                    <a:pt x="297" y="986"/>
                  </a:lnTo>
                  <a:lnTo>
                    <a:pt x="307" y="948"/>
                  </a:lnTo>
                  <a:lnTo>
                    <a:pt x="307" y="929"/>
                  </a:lnTo>
                  <a:lnTo>
                    <a:pt x="307" y="919"/>
                  </a:lnTo>
                  <a:lnTo>
                    <a:pt x="316" y="891"/>
                  </a:lnTo>
                  <a:lnTo>
                    <a:pt x="326" y="862"/>
                  </a:lnTo>
                  <a:lnTo>
                    <a:pt x="336" y="833"/>
                  </a:lnTo>
                  <a:lnTo>
                    <a:pt x="345" y="805"/>
                  </a:lnTo>
                  <a:lnTo>
                    <a:pt x="355" y="776"/>
                  </a:lnTo>
                  <a:lnTo>
                    <a:pt x="374" y="747"/>
                  </a:lnTo>
                  <a:lnTo>
                    <a:pt x="383" y="719"/>
                  </a:lnTo>
                  <a:lnTo>
                    <a:pt x="393" y="690"/>
                  </a:lnTo>
                  <a:lnTo>
                    <a:pt x="412" y="661"/>
                  </a:lnTo>
                  <a:lnTo>
                    <a:pt x="422" y="632"/>
                  </a:lnTo>
                  <a:lnTo>
                    <a:pt x="441" y="604"/>
                  </a:lnTo>
                  <a:lnTo>
                    <a:pt x="450" y="585"/>
                  </a:lnTo>
                  <a:lnTo>
                    <a:pt x="470" y="556"/>
                  </a:lnTo>
                  <a:lnTo>
                    <a:pt x="489" y="527"/>
                  </a:lnTo>
                  <a:lnTo>
                    <a:pt x="508" y="498"/>
                  </a:lnTo>
                  <a:lnTo>
                    <a:pt x="527" y="479"/>
                  </a:lnTo>
                  <a:lnTo>
                    <a:pt x="546" y="451"/>
                  </a:lnTo>
                  <a:lnTo>
                    <a:pt x="556" y="431"/>
                  </a:lnTo>
                  <a:lnTo>
                    <a:pt x="584" y="412"/>
                  </a:lnTo>
                  <a:lnTo>
                    <a:pt x="613" y="384"/>
                  </a:lnTo>
                  <a:lnTo>
                    <a:pt x="632" y="364"/>
                  </a:lnTo>
                  <a:lnTo>
                    <a:pt x="642" y="355"/>
                  </a:lnTo>
                  <a:lnTo>
                    <a:pt x="651" y="336"/>
                  </a:lnTo>
                  <a:lnTo>
                    <a:pt x="690" y="297"/>
                  </a:lnTo>
                  <a:lnTo>
                    <a:pt x="699" y="297"/>
                  </a:lnTo>
                  <a:lnTo>
                    <a:pt x="738" y="259"/>
                  </a:lnTo>
                  <a:lnTo>
                    <a:pt x="757" y="250"/>
                  </a:lnTo>
                  <a:lnTo>
                    <a:pt x="785" y="230"/>
                  </a:lnTo>
                  <a:lnTo>
                    <a:pt x="804" y="211"/>
                  </a:lnTo>
                  <a:lnTo>
                    <a:pt x="833" y="192"/>
                  </a:lnTo>
                  <a:lnTo>
                    <a:pt x="852" y="183"/>
                  </a:lnTo>
                  <a:lnTo>
                    <a:pt x="881" y="163"/>
                  </a:lnTo>
                  <a:lnTo>
                    <a:pt x="900" y="154"/>
                  </a:lnTo>
                  <a:lnTo>
                    <a:pt x="929" y="135"/>
                  </a:lnTo>
                  <a:lnTo>
                    <a:pt x="948" y="125"/>
                  </a:lnTo>
                  <a:lnTo>
                    <a:pt x="977" y="106"/>
                  </a:lnTo>
                  <a:lnTo>
                    <a:pt x="1005" y="96"/>
                  </a:lnTo>
                  <a:lnTo>
                    <a:pt x="1034" y="77"/>
                  </a:lnTo>
                  <a:lnTo>
                    <a:pt x="1063" y="68"/>
                  </a:lnTo>
                  <a:lnTo>
                    <a:pt x="1092" y="58"/>
                  </a:lnTo>
                  <a:lnTo>
                    <a:pt x="1120" y="49"/>
                  </a:lnTo>
                  <a:lnTo>
                    <a:pt x="1149" y="39"/>
                  </a:lnTo>
                  <a:lnTo>
                    <a:pt x="1178" y="29"/>
                  </a:lnTo>
                  <a:lnTo>
                    <a:pt x="1216" y="20"/>
                  </a:lnTo>
                  <a:lnTo>
                    <a:pt x="1245" y="10"/>
                  </a:lnTo>
                  <a:lnTo>
                    <a:pt x="1273" y="1"/>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6851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E307A20-7AE9-4684-A985-F243F7D5BE64}"/>
              </a:ext>
            </a:extLst>
          </p:cNvPr>
          <p:cNvSpPr/>
          <p:nvPr/>
        </p:nvSpPr>
        <p:spPr>
          <a:xfrm>
            <a:off x="2987749" y="0"/>
            <a:ext cx="5879804" cy="5143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8F5A0565-EA01-44E2-9BEA-4E37DEF81C0B}"/>
              </a:ext>
            </a:extLst>
          </p:cNvPr>
          <p:cNvSpPr>
            <a:spLocks noGrp="1"/>
          </p:cNvSpPr>
          <p:nvPr>
            <p:ph type="ctrTitle"/>
          </p:nvPr>
        </p:nvSpPr>
        <p:spPr/>
        <p:txBody>
          <a:bodyPr/>
          <a:lstStyle/>
          <a:p>
            <a:r>
              <a:rPr lang="en-US" sz="2400" dirty="0"/>
              <a:t>SEE SYSTEMS </a:t>
            </a:r>
            <a:br>
              <a:rPr lang="en-US" sz="2400" dirty="0"/>
            </a:br>
            <a:r>
              <a:rPr lang="en-US" sz="2400" dirty="0"/>
              <a:t>BRIEF</a:t>
            </a:r>
          </a:p>
        </p:txBody>
      </p:sp>
      <p:sp>
        <p:nvSpPr>
          <p:cNvPr id="5" name="AutoShape 3">
            <a:extLst>
              <a:ext uri="{FF2B5EF4-FFF2-40B4-BE49-F238E27FC236}">
                <a16:creationId xmlns:a16="http://schemas.microsoft.com/office/drawing/2014/main" id="{AEA02791-ADEE-4380-B560-C57212B3B36E}"/>
              </a:ext>
            </a:extLst>
          </p:cNvPr>
          <p:cNvSpPr>
            <a:spLocks noChangeAspect="1" noChangeArrowheads="1" noTextEdit="1"/>
          </p:cNvSpPr>
          <p:nvPr/>
        </p:nvSpPr>
        <p:spPr bwMode="auto">
          <a:xfrm>
            <a:off x="3900211" y="7937"/>
            <a:ext cx="5314950"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508" name="Group 1507">
            <a:extLst>
              <a:ext uri="{FF2B5EF4-FFF2-40B4-BE49-F238E27FC236}">
                <a16:creationId xmlns:a16="http://schemas.microsoft.com/office/drawing/2014/main" id="{A2BF619D-2C1B-4B9B-B8A8-DEB36329CDAC}"/>
              </a:ext>
            </a:extLst>
          </p:cNvPr>
          <p:cNvGrpSpPr/>
          <p:nvPr/>
        </p:nvGrpSpPr>
        <p:grpSpPr>
          <a:xfrm>
            <a:off x="3900211" y="0"/>
            <a:ext cx="3941763" cy="5008562"/>
            <a:chOff x="3900211" y="0"/>
            <a:chExt cx="3941763" cy="5008562"/>
          </a:xfrm>
        </p:grpSpPr>
        <p:grpSp>
          <p:nvGrpSpPr>
            <p:cNvPr id="6" name="Group 205">
              <a:extLst>
                <a:ext uri="{FF2B5EF4-FFF2-40B4-BE49-F238E27FC236}">
                  <a16:creationId xmlns:a16="http://schemas.microsoft.com/office/drawing/2014/main" id="{C00E3C04-0F26-4C07-A3B0-15C32AE611D4}"/>
                </a:ext>
              </a:extLst>
            </p:cNvPr>
            <p:cNvGrpSpPr>
              <a:grpSpLocks/>
            </p:cNvGrpSpPr>
            <p:nvPr/>
          </p:nvGrpSpPr>
          <p:grpSpPr bwMode="auto">
            <a:xfrm>
              <a:off x="3900211" y="0"/>
              <a:ext cx="3941763" cy="1422400"/>
              <a:chOff x="2178" y="108"/>
              <a:chExt cx="2483" cy="896"/>
            </a:xfrm>
          </p:grpSpPr>
          <p:sp>
            <p:nvSpPr>
              <p:cNvPr id="1308" name="Freeform 5">
                <a:extLst>
                  <a:ext uri="{FF2B5EF4-FFF2-40B4-BE49-F238E27FC236}">
                    <a16:creationId xmlns:a16="http://schemas.microsoft.com/office/drawing/2014/main" id="{DD7AC062-85E6-4D40-A1AF-61CF4D3A0F62}"/>
                  </a:ext>
                </a:extLst>
              </p:cNvPr>
              <p:cNvSpPr>
                <a:spLocks/>
              </p:cNvSpPr>
              <p:nvPr/>
            </p:nvSpPr>
            <p:spPr bwMode="auto">
              <a:xfrm>
                <a:off x="2204" y="113"/>
                <a:ext cx="2431" cy="68"/>
              </a:xfrm>
              <a:custGeom>
                <a:avLst/>
                <a:gdLst>
                  <a:gd name="T0" fmla="*/ 0 w 6267"/>
                  <a:gd name="T1" fmla="*/ 0 h 186"/>
                  <a:gd name="T2" fmla="*/ 0 w 6267"/>
                  <a:gd name="T3" fmla="*/ 0 h 186"/>
                  <a:gd name="T4" fmla="*/ 6267 w 6267"/>
                  <a:gd name="T5" fmla="*/ 0 h 186"/>
                  <a:gd name="T6" fmla="*/ 6267 w 6267"/>
                  <a:gd name="T7" fmla="*/ 186 h 186"/>
                  <a:gd name="T8" fmla="*/ 0 w 6267"/>
                  <a:gd name="T9" fmla="*/ 186 h 186"/>
                  <a:gd name="T10" fmla="*/ 0 w 6267"/>
                  <a:gd name="T11" fmla="*/ 0 h 186"/>
                </a:gdLst>
                <a:ahLst/>
                <a:cxnLst>
                  <a:cxn ang="0">
                    <a:pos x="T0" y="T1"/>
                  </a:cxn>
                  <a:cxn ang="0">
                    <a:pos x="T2" y="T3"/>
                  </a:cxn>
                  <a:cxn ang="0">
                    <a:pos x="T4" y="T5"/>
                  </a:cxn>
                  <a:cxn ang="0">
                    <a:pos x="T6" y="T7"/>
                  </a:cxn>
                  <a:cxn ang="0">
                    <a:pos x="T8" y="T9"/>
                  </a:cxn>
                  <a:cxn ang="0">
                    <a:pos x="T10" y="T11"/>
                  </a:cxn>
                </a:cxnLst>
                <a:rect l="0" t="0" r="r" b="b"/>
                <a:pathLst>
                  <a:path w="6267" h="186">
                    <a:moveTo>
                      <a:pt x="0" y="0"/>
                    </a:moveTo>
                    <a:lnTo>
                      <a:pt x="0" y="0"/>
                    </a:lnTo>
                    <a:lnTo>
                      <a:pt x="6267" y="0"/>
                    </a:lnTo>
                    <a:lnTo>
                      <a:pt x="6267" y="186"/>
                    </a:lnTo>
                    <a:lnTo>
                      <a:pt x="0" y="186"/>
                    </a:lnTo>
                    <a:lnTo>
                      <a:pt x="0" y="0"/>
                    </a:lnTo>
                    <a:close/>
                  </a:path>
                </a:pathLst>
              </a:custGeom>
              <a:solidFill>
                <a:srgbClr val="D5DCE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9" name="Rectangle 6">
                <a:extLst>
                  <a:ext uri="{FF2B5EF4-FFF2-40B4-BE49-F238E27FC236}">
                    <a16:creationId xmlns:a16="http://schemas.microsoft.com/office/drawing/2014/main" id="{634B9079-E12C-4FE4-8AA1-B679B4B8AF86}"/>
                  </a:ext>
                </a:extLst>
              </p:cNvPr>
              <p:cNvSpPr>
                <a:spLocks noChangeArrowheads="1"/>
              </p:cNvSpPr>
              <p:nvPr/>
            </p:nvSpPr>
            <p:spPr bwMode="auto">
              <a:xfrm>
                <a:off x="2209" y="108"/>
                <a:ext cx="7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 name="Rectangle 7">
                <a:extLst>
                  <a:ext uri="{FF2B5EF4-FFF2-40B4-BE49-F238E27FC236}">
                    <a16:creationId xmlns:a16="http://schemas.microsoft.com/office/drawing/2014/main" id="{0BFD08CD-B147-4C6B-B7C3-00CC465B1236}"/>
                  </a:ext>
                </a:extLst>
              </p:cNvPr>
              <p:cNvSpPr>
                <a:spLocks noChangeArrowheads="1"/>
              </p:cNvSpPr>
              <p:nvPr/>
            </p:nvSpPr>
            <p:spPr bwMode="auto">
              <a:xfrm>
                <a:off x="2251" y="121"/>
                <a:ext cx="9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Times New Roman Bold" panose="02020803070505020304" pitchFamily="18" charset="0"/>
                  </a:rPr>
                  <a:t>AB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 name="Rectangle 8">
                <a:extLst>
                  <a:ext uri="{FF2B5EF4-FFF2-40B4-BE49-F238E27FC236}">
                    <a16:creationId xmlns:a16="http://schemas.microsoft.com/office/drawing/2014/main" id="{9451FCEC-04B9-4039-BD54-B7A01D4B1B75}"/>
                  </a:ext>
                </a:extLst>
              </p:cNvPr>
              <p:cNvSpPr>
                <a:spLocks noChangeArrowheads="1"/>
              </p:cNvSpPr>
              <p:nvPr/>
            </p:nvSpPr>
            <p:spPr bwMode="auto">
              <a:xfrm>
                <a:off x="2319" y="121"/>
                <a:ext cx="5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Times New Roman Bold" panose="020208030705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2" name="Rectangle 9">
                <a:extLst>
                  <a:ext uri="{FF2B5EF4-FFF2-40B4-BE49-F238E27FC236}">
                    <a16:creationId xmlns:a16="http://schemas.microsoft.com/office/drawing/2014/main" id="{DC7C78CD-7C3A-4ADC-B37C-A5A9A381E6CD}"/>
                  </a:ext>
                </a:extLst>
              </p:cNvPr>
              <p:cNvSpPr>
                <a:spLocks noChangeArrowheads="1"/>
              </p:cNvSpPr>
              <p:nvPr/>
            </p:nvSpPr>
            <p:spPr bwMode="auto">
              <a:xfrm>
                <a:off x="2351" y="121"/>
                <a:ext cx="5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Times New Roman Bold" panose="020208030705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3" name="Rectangle 10">
                <a:extLst>
                  <a:ext uri="{FF2B5EF4-FFF2-40B4-BE49-F238E27FC236}">
                    <a16:creationId xmlns:a16="http://schemas.microsoft.com/office/drawing/2014/main" id="{B643BCF7-452E-4117-BC3B-2E82327B469D}"/>
                  </a:ext>
                </a:extLst>
              </p:cNvPr>
              <p:cNvSpPr>
                <a:spLocks noChangeArrowheads="1"/>
              </p:cNvSpPr>
              <p:nvPr/>
            </p:nvSpPr>
            <p:spPr bwMode="auto">
              <a:xfrm>
                <a:off x="2384" y="121"/>
                <a:ext cx="35"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4" name="Rectangle 11">
                <a:extLst>
                  <a:ext uri="{FF2B5EF4-FFF2-40B4-BE49-F238E27FC236}">
                    <a16:creationId xmlns:a16="http://schemas.microsoft.com/office/drawing/2014/main" id="{3B8D543A-AC0E-428D-8240-C37D21483F6B}"/>
                  </a:ext>
                </a:extLst>
              </p:cNvPr>
              <p:cNvSpPr>
                <a:spLocks noChangeArrowheads="1"/>
              </p:cNvSpPr>
              <p:nvPr/>
            </p:nvSpPr>
            <p:spPr bwMode="auto">
              <a:xfrm>
                <a:off x="2396" y="108"/>
                <a:ext cx="6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5" name="Rectangle 12">
                <a:extLst>
                  <a:ext uri="{FF2B5EF4-FFF2-40B4-BE49-F238E27FC236}">
                    <a16:creationId xmlns:a16="http://schemas.microsoft.com/office/drawing/2014/main" id="{B1C7B574-58A8-4870-A86E-139AC2E4582F}"/>
                  </a:ext>
                </a:extLst>
              </p:cNvPr>
              <p:cNvSpPr>
                <a:spLocks noChangeArrowheads="1"/>
              </p:cNvSpPr>
              <p:nvPr/>
            </p:nvSpPr>
            <p:spPr bwMode="auto">
              <a:xfrm>
                <a:off x="2428" y="108"/>
                <a:ext cx="4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6" name="Rectangle 13">
                <a:extLst>
                  <a:ext uri="{FF2B5EF4-FFF2-40B4-BE49-F238E27FC236}">
                    <a16:creationId xmlns:a16="http://schemas.microsoft.com/office/drawing/2014/main" id="{5607508D-281B-4A2B-B2B9-129873780AFD}"/>
                  </a:ext>
                </a:extLst>
              </p:cNvPr>
              <p:cNvSpPr>
                <a:spLocks noChangeArrowheads="1"/>
              </p:cNvSpPr>
              <p:nvPr/>
            </p:nvSpPr>
            <p:spPr bwMode="auto">
              <a:xfrm>
                <a:off x="2443" y="121"/>
                <a:ext cx="35"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7" name="Rectangle 14">
                <a:extLst>
                  <a:ext uri="{FF2B5EF4-FFF2-40B4-BE49-F238E27FC236}">
                    <a16:creationId xmlns:a16="http://schemas.microsoft.com/office/drawing/2014/main" id="{862A863F-9C04-496E-9C88-34403A31AEB0}"/>
                  </a:ext>
                </a:extLst>
              </p:cNvPr>
              <p:cNvSpPr>
                <a:spLocks noChangeArrowheads="1"/>
              </p:cNvSpPr>
              <p:nvPr/>
            </p:nvSpPr>
            <p:spPr bwMode="auto">
              <a:xfrm>
                <a:off x="2455" y="109"/>
                <a:ext cx="4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8" name="Freeform 15">
                <a:extLst>
                  <a:ext uri="{FF2B5EF4-FFF2-40B4-BE49-F238E27FC236}">
                    <a16:creationId xmlns:a16="http://schemas.microsoft.com/office/drawing/2014/main" id="{DBE1311C-6547-4D14-A1A8-65C1F7DA730E}"/>
                  </a:ext>
                </a:extLst>
              </p:cNvPr>
              <p:cNvSpPr>
                <a:spLocks/>
              </p:cNvSpPr>
              <p:nvPr/>
            </p:nvSpPr>
            <p:spPr bwMode="auto">
              <a:xfrm>
                <a:off x="2183" y="186"/>
                <a:ext cx="2473" cy="83"/>
              </a:xfrm>
              <a:custGeom>
                <a:avLst/>
                <a:gdLst>
                  <a:gd name="T0" fmla="*/ 0 w 6373"/>
                  <a:gd name="T1" fmla="*/ 0 h 227"/>
                  <a:gd name="T2" fmla="*/ 0 w 6373"/>
                  <a:gd name="T3" fmla="*/ 0 h 227"/>
                  <a:gd name="T4" fmla="*/ 6373 w 6373"/>
                  <a:gd name="T5" fmla="*/ 0 h 227"/>
                  <a:gd name="T6" fmla="*/ 6373 w 6373"/>
                  <a:gd name="T7" fmla="*/ 227 h 227"/>
                  <a:gd name="T8" fmla="*/ 0 w 6373"/>
                  <a:gd name="T9" fmla="*/ 227 h 227"/>
                  <a:gd name="T10" fmla="*/ 0 w 6373"/>
                  <a:gd name="T11" fmla="*/ 0 h 227"/>
                </a:gdLst>
                <a:ahLst/>
                <a:cxnLst>
                  <a:cxn ang="0">
                    <a:pos x="T0" y="T1"/>
                  </a:cxn>
                  <a:cxn ang="0">
                    <a:pos x="T2" y="T3"/>
                  </a:cxn>
                  <a:cxn ang="0">
                    <a:pos x="T4" y="T5"/>
                  </a:cxn>
                  <a:cxn ang="0">
                    <a:pos x="T6" y="T7"/>
                  </a:cxn>
                  <a:cxn ang="0">
                    <a:pos x="T8" y="T9"/>
                  </a:cxn>
                  <a:cxn ang="0">
                    <a:pos x="T10" y="T11"/>
                  </a:cxn>
                </a:cxnLst>
                <a:rect l="0" t="0" r="r" b="b"/>
                <a:pathLst>
                  <a:path w="6373" h="227">
                    <a:moveTo>
                      <a:pt x="0" y="0"/>
                    </a:moveTo>
                    <a:lnTo>
                      <a:pt x="0" y="0"/>
                    </a:lnTo>
                    <a:lnTo>
                      <a:pt x="6373" y="0"/>
                    </a:lnTo>
                    <a:lnTo>
                      <a:pt x="6373" y="227"/>
                    </a:lnTo>
                    <a:lnTo>
                      <a:pt x="0" y="227"/>
                    </a:lnTo>
                    <a:lnTo>
                      <a:pt x="0" y="0"/>
                    </a:lnTo>
                    <a:close/>
                  </a:path>
                </a:pathLst>
              </a:custGeom>
              <a:solidFill>
                <a:srgbClr val="44546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9" name="Rectangle 16">
                <a:extLst>
                  <a:ext uri="{FF2B5EF4-FFF2-40B4-BE49-F238E27FC236}">
                    <a16:creationId xmlns:a16="http://schemas.microsoft.com/office/drawing/2014/main" id="{40941D58-00B2-477C-9360-7FE08BC58F42}"/>
                  </a:ext>
                </a:extLst>
              </p:cNvPr>
              <p:cNvSpPr>
                <a:spLocks noChangeArrowheads="1"/>
              </p:cNvSpPr>
              <p:nvPr/>
            </p:nvSpPr>
            <p:spPr bwMode="auto">
              <a:xfrm>
                <a:off x="2209" y="191"/>
                <a:ext cx="6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0" name="Rectangle 17">
                <a:extLst>
                  <a:ext uri="{FF2B5EF4-FFF2-40B4-BE49-F238E27FC236}">
                    <a16:creationId xmlns:a16="http://schemas.microsoft.com/office/drawing/2014/main" id="{993F6615-DDE3-4198-803B-22D32866DEE4}"/>
                  </a:ext>
                </a:extLst>
              </p:cNvPr>
              <p:cNvSpPr>
                <a:spLocks noChangeArrowheads="1"/>
              </p:cNvSpPr>
              <p:nvPr/>
            </p:nvSpPr>
            <p:spPr bwMode="auto">
              <a:xfrm>
                <a:off x="2244" y="191"/>
                <a:ext cx="12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1" name="Rectangle 18">
                <a:extLst>
                  <a:ext uri="{FF2B5EF4-FFF2-40B4-BE49-F238E27FC236}">
                    <a16:creationId xmlns:a16="http://schemas.microsoft.com/office/drawing/2014/main" id="{CA4FE08E-7885-4264-91B5-3A146A5CEFD7}"/>
                  </a:ext>
                </a:extLst>
              </p:cNvPr>
              <p:cNvSpPr>
                <a:spLocks noChangeArrowheads="1"/>
              </p:cNvSpPr>
              <p:nvPr/>
            </p:nvSpPr>
            <p:spPr bwMode="auto">
              <a:xfrm>
                <a:off x="2330" y="191"/>
                <a:ext cx="7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2" name="Rectangle 19">
                <a:extLst>
                  <a:ext uri="{FF2B5EF4-FFF2-40B4-BE49-F238E27FC236}">
                    <a16:creationId xmlns:a16="http://schemas.microsoft.com/office/drawing/2014/main" id="{30E1FE8C-D9DC-453D-9E29-F3892FF344ED}"/>
                  </a:ext>
                </a:extLst>
              </p:cNvPr>
              <p:cNvSpPr>
                <a:spLocks noChangeArrowheads="1"/>
              </p:cNvSpPr>
              <p:nvPr/>
            </p:nvSpPr>
            <p:spPr bwMode="auto">
              <a:xfrm>
                <a:off x="2375" y="191"/>
                <a:ext cx="1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TEG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3" name="Rectangle 20">
                <a:extLst>
                  <a:ext uri="{FF2B5EF4-FFF2-40B4-BE49-F238E27FC236}">
                    <a16:creationId xmlns:a16="http://schemas.microsoft.com/office/drawing/2014/main" id="{6E3ADA48-A287-47A5-B6C3-D3E8F5011E2B}"/>
                  </a:ext>
                </a:extLst>
              </p:cNvPr>
              <p:cNvSpPr>
                <a:spLocks noChangeArrowheads="1"/>
              </p:cNvSpPr>
              <p:nvPr/>
            </p:nvSpPr>
            <p:spPr bwMode="auto">
              <a:xfrm>
                <a:off x="2506" y="191"/>
                <a:ext cx="5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4" name="Rectangle 21">
                <a:extLst>
                  <a:ext uri="{FF2B5EF4-FFF2-40B4-BE49-F238E27FC236}">
                    <a16:creationId xmlns:a16="http://schemas.microsoft.com/office/drawing/2014/main" id="{3E353674-8465-4E24-B4D9-18E80785145E}"/>
                  </a:ext>
                </a:extLst>
              </p:cNvPr>
              <p:cNvSpPr>
                <a:spLocks noChangeArrowheads="1"/>
              </p:cNvSpPr>
              <p:nvPr/>
            </p:nvSpPr>
            <p:spPr bwMode="auto">
              <a:xfrm>
                <a:off x="2530" y="191"/>
                <a:ext cx="11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5" name="Rectangle 22">
                <a:extLst>
                  <a:ext uri="{FF2B5EF4-FFF2-40B4-BE49-F238E27FC236}">
                    <a16:creationId xmlns:a16="http://schemas.microsoft.com/office/drawing/2014/main" id="{63F422B1-798A-4A2F-8D9B-FBEA5DA7197F}"/>
                  </a:ext>
                </a:extLst>
              </p:cNvPr>
              <p:cNvSpPr>
                <a:spLocks noChangeArrowheads="1"/>
              </p:cNvSpPr>
              <p:nvPr/>
            </p:nvSpPr>
            <p:spPr bwMode="auto">
              <a:xfrm>
                <a:off x="2606" y="191"/>
                <a:ext cx="14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 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6" name="Rectangle 23">
                <a:extLst>
                  <a:ext uri="{FF2B5EF4-FFF2-40B4-BE49-F238E27FC236}">
                    <a16:creationId xmlns:a16="http://schemas.microsoft.com/office/drawing/2014/main" id="{9A2929B1-6A91-4A0D-B76D-19B4C23B95DD}"/>
                  </a:ext>
                </a:extLst>
              </p:cNvPr>
              <p:cNvSpPr>
                <a:spLocks noChangeArrowheads="1"/>
              </p:cNvSpPr>
              <p:nvPr/>
            </p:nvSpPr>
            <p:spPr bwMode="auto">
              <a:xfrm>
                <a:off x="2711" y="191"/>
                <a:ext cx="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7" name="Rectangle 24">
                <a:extLst>
                  <a:ext uri="{FF2B5EF4-FFF2-40B4-BE49-F238E27FC236}">
                    <a16:creationId xmlns:a16="http://schemas.microsoft.com/office/drawing/2014/main" id="{2109DB3F-451B-4A74-A112-F6F7FEF357F7}"/>
                  </a:ext>
                </a:extLst>
              </p:cNvPr>
              <p:cNvSpPr>
                <a:spLocks noChangeArrowheads="1"/>
              </p:cNvSpPr>
              <p:nvPr/>
            </p:nvSpPr>
            <p:spPr bwMode="auto">
              <a:xfrm>
                <a:off x="2751" y="191"/>
                <a:ext cx="7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8" name="Rectangle 25">
                <a:extLst>
                  <a:ext uri="{FF2B5EF4-FFF2-40B4-BE49-F238E27FC236}">
                    <a16:creationId xmlns:a16="http://schemas.microsoft.com/office/drawing/2014/main" id="{F1F64BB7-362A-4CF0-A338-1731C03F17BC}"/>
                  </a:ext>
                </a:extLst>
              </p:cNvPr>
              <p:cNvSpPr>
                <a:spLocks noChangeArrowheads="1"/>
              </p:cNvSpPr>
              <p:nvPr/>
            </p:nvSpPr>
            <p:spPr bwMode="auto">
              <a:xfrm>
                <a:off x="2796" y="191"/>
                <a:ext cx="16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TEN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9" name="Rectangle 26">
                <a:extLst>
                  <a:ext uri="{FF2B5EF4-FFF2-40B4-BE49-F238E27FC236}">
                    <a16:creationId xmlns:a16="http://schemas.microsoft.com/office/drawing/2014/main" id="{94F9AA17-A780-467E-9484-12F466BDEFF5}"/>
                  </a:ext>
                </a:extLst>
              </p:cNvPr>
              <p:cNvSpPr>
                <a:spLocks noChangeArrowheads="1"/>
              </p:cNvSpPr>
              <p:nvPr/>
            </p:nvSpPr>
            <p:spPr bwMode="auto">
              <a:xfrm>
                <a:off x="2923" y="191"/>
                <a:ext cx="6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0" name="Rectangle 27">
                <a:extLst>
                  <a:ext uri="{FF2B5EF4-FFF2-40B4-BE49-F238E27FC236}">
                    <a16:creationId xmlns:a16="http://schemas.microsoft.com/office/drawing/2014/main" id="{A6471FF6-0C44-4169-8019-39C16CFEC8C3}"/>
                  </a:ext>
                </a:extLst>
              </p:cNvPr>
              <p:cNvSpPr>
                <a:spLocks noChangeArrowheads="1"/>
              </p:cNvSpPr>
              <p:nvPr/>
            </p:nvSpPr>
            <p:spPr bwMode="auto">
              <a:xfrm>
                <a:off x="2958" y="191"/>
                <a:ext cx="5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1" name="Rectangle 28">
                <a:extLst>
                  <a:ext uri="{FF2B5EF4-FFF2-40B4-BE49-F238E27FC236}">
                    <a16:creationId xmlns:a16="http://schemas.microsoft.com/office/drawing/2014/main" id="{9891C6CE-CC98-4A43-83D4-08894341478F}"/>
                  </a:ext>
                </a:extLst>
              </p:cNvPr>
              <p:cNvSpPr>
                <a:spLocks noChangeArrowheads="1"/>
              </p:cNvSpPr>
              <p:nvPr/>
            </p:nvSpPr>
            <p:spPr bwMode="auto">
              <a:xfrm>
                <a:off x="2982" y="191"/>
                <a:ext cx="7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2" name="Rectangle 29">
                <a:extLst>
                  <a:ext uri="{FF2B5EF4-FFF2-40B4-BE49-F238E27FC236}">
                    <a16:creationId xmlns:a16="http://schemas.microsoft.com/office/drawing/2014/main" id="{4F3939D3-6682-4ABC-998B-8360235C8223}"/>
                  </a:ext>
                </a:extLst>
              </p:cNvPr>
              <p:cNvSpPr>
                <a:spLocks noChangeArrowheads="1"/>
              </p:cNvSpPr>
              <p:nvPr/>
            </p:nvSpPr>
            <p:spPr bwMode="auto">
              <a:xfrm>
                <a:off x="3020" y="191"/>
                <a:ext cx="7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3" name="Rectangle 30">
                <a:extLst>
                  <a:ext uri="{FF2B5EF4-FFF2-40B4-BE49-F238E27FC236}">
                    <a16:creationId xmlns:a16="http://schemas.microsoft.com/office/drawing/2014/main" id="{6272F21E-3692-4787-827B-F1D3C26AC717}"/>
                  </a:ext>
                </a:extLst>
              </p:cNvPr>
              <p:cNvSpPr>
                <a:spLocks noChangeArrowheads="1"/>
              </p:cNvSpPr>
              <p:nvPr/>
            </p:nvSpPr>
            <p:spPr bwMode="auto">
              <a:xfrm>
                <a:off x="3065" y="191"/>
                <a:ext cx="8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4" name="Rectangle 31">
                <a:extLst>
                  <a:ext uri="{FF2B5EF4-FFF2-40B4-BE49-F238E27FC236}">
                    <a16:creationId xmlns:a16="http://schemas.microsoft.com/office/drawing/2014/main" id="{8D61D771-EDC9-4A3F-AC29-AA6C87346F83}"/>
                  </a:ext>
                </a:extLst>
              </p:cNvPr>
              <p:cNvSpPr>
                <a:spLocks noChangeArrowheads="1"/>
              </p:cNvSpPr>
              <p:nvPr/>
            </p:nvSpPr>
            <p:spPr bwMode="auto">
              <a:xfrm>
                <a:off x="3115" y="191"/>
                <a:ext cx="7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5" name="Rectangle 32">
                <a:extLst>
                  <a:ext uri="{FF2B5EF4-FFF2-40B4-BE49-F238E27FC236}">
                    <a16:creationId xmlns:a16="http://schemas.microsoft.com/office/drawing/2014/main" id="{6DDBABFD-5259-4FB6-8A28-D804C78C792A}"/>
                  </a:ext>
                </a:extLst>
              </p:cNvPr>
              <p:cNvSpPr>
                <a:spLocks noChangeArrowheads="1"/>
              </p:cNvSpPr>
              <p:nvPr/>
            </p:nvSpPr>
            <p:spPr bwMode="auto">
              <a:xfrm>
                <a:off x="3160" y="191"/>
                <a:ext cx="7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6" name="Rectangle 33">
                <a:extLst>
                  <a:ext uri="{FF2B5EF4-FFF2-40B4-BE49-F238E27FC236}">
                    <a16:creationId xmlns:a16="http://schemas.microsoft.com/office/drawing/2014/main" id="{50995E02-1CAF-4109-8872-3703342B7EE0}"/>
                  </a:ext>
                </a:extLst>
              </p:cNvPr>
              <p:cNvSpPr>
                <a:spLocks noChangeArrowheads="1"/>
              </p:cNvSpPr>
              <p:nvPr/>
            </p:nvSpPr>
            <p:spPr bwMode="auto">
              <a:xfrm>
                <a:off x="3197" y="191"/>
                <a:ext cx="7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7" name="Rectangle 34">
                <a:extLst>
                  <a:ext uri="{FF2B5EF4-FFF2-40B4-BE49-F238E27FC236}">
                    <a16:creationId xmlns:a16="http://schemas.microsoft.com/office/drawing/2014/main" id="{3025DB5F-1A82-4822-9601-9E5074C54CB5}"/>
                  </a:ext>
                </a:extLst>
              </p:cNvPr>
              <p:cNvSpPr>
                <a:spLocks noChangeArrowheads="1"/>
              </p:cNvSpPr>
              <p:nvPr/>
            </p:nvSpPr>
            <p:spPr bwMode="auto">
              <a:xfrm>
                <a:off x="3235" y="191"/>
                <a:ext cx="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8" name="Rectangle 35">
                <a:extLst>
                  <a:ext uri="{FF2B5EF4-FFF2-40B4-BE49-F238E27FC236}">
                    <a16:creationId xmlns:a16="http://schemas.microsoft.com/office/drawing/2014/main" id="{D3C65CD9-C0C8-4DEA-9532-2B2644C6D28C}"/>
                  </a:ext>
                </a:extLst>
              </p:cNvPr>
              <p:cNvSpPr>
                <a:spLocks noChangeArrowheads="1"/>
              </p:cNvSpPr>
              <p:nvPr/>
            </p:nvSpPr>
            <p:spPr bwMode="auto">
              <a:xfrm>
                <a:off x="3284" y="191"/>
                <a:ext cx="7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9" name="Rectangle 36">
                <a:extLst>
                  <a:ext uri="{FF2B5EF4-FFF2-40B4-BE49-F238E27FC236}">
                    <a16:creationId xmlns:a16="http://schemas.microsoft.com/office/drawing/2014/main" id="{BC5433C8-47E8-476B-AED7-31ABEE4AFFB1}"/>
                  </a:ext>
                </a:extLst>
              </p:cNvPr>
              <p:cNvSpPr>
                <a:spLocks noChangeArrowheads="1"/>
              </p:cNvSpPr>
              <p:nvPr/>
            </p:nvSpPr>
            <p:spPr bwMode="auto">
              <a:xfrm>
                <a:off x="3329" y="191"/>
                <a:ext cx="11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0" name="Rectangle 37">
                <a:extLst>
                  <a:ext uri="{FF2B5EF4-FFF2-40B4-BE49-F238E27FC236}">
                    <a16:creationId xmlns:a16="http://schemas.microsoft.com/office/drawing/2014/main" id="{F377BFEA-3DED-4B66-A36E-C93F16AADD6E}"/>
                  </a:ext>
                </a:extLst>
              </p:cNvPr>
              <p:cNvSpPr>
                <a:spLocks noChangeArrowheads="1"/>
              </p:cNvSpPr>
              <p:nvPr/>
            </p:nvSpPr>
            <p:spPr bwMode="auto">
              <a:xfrm>
                <a:off x="3405" y="191"/>
                <a:ext cx="4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1" name="Freeform 38">
                <a:extLst>
                  <a:ext uri="{FF2B5EF4-FFF2-40B4-BE49-F238E27FC236}">
                    <a16:creationId xmlns:a16="http://schemas.microsoft.com/office/drawing/2014/main" id="{D03F9B76-A014-4894-8FD0-5A8E4013791D}"/>
                  </a:ext>
                </a:extLst>
              </p:cNvPr>
              <p:cNvSpPr>
                <a:spLocks/>
              </p:cNvSpPr>
              <p:nvPr/>
            </p:nvSpPr>
            <p:spPr bwMode="auto">
              <a:xfrm>
                <a:off x="2178" y="181"/>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2" name="Freeform 39">
                <a:extLst>
                  <a:ext uri="{FF2B5EF4-FFF2-40B4-BE49-F238E27FC236}">
                    <a16:creationId xmlns:a16="http://schemas.microsoft.com/office/drawing/2014/main" id="{C8989437-DF56-4719-9D71-E2EFDE8DE05F}"/>
                  </a:ext>
                </a:extLst>
              </p:cNvPr>
              <p:cNvSpPr>
                <a:spLocks/>
              </p:cNvSpPr>
              <p:nvPr/>
            </p:nvSpPr>
            <p:spPr bwMode="auto">
              <a:xfrm>
                <a:off x="2178" y="181"/>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3" name="Freeform 40">
                <a:extLst>
                  <a:ext uri="{FF2B5EF4-FFF2-40B4-BE49-F238E27FC236}">
                    <a16:creationId xmlns:a16="http://schemas.microsoft.com/office/drawing/2014/main" id="{3644322C-08C5-47AB-850B-32959D89C5A5}"/>
                  </a:ext>
                </a:extLst>
              </p:cNvPr>
              <p:cNvSpPr>
                <a:spLocks/>
              </p:cNvSpPr>
              <p:nvPr/>
            </p:nvSpPr>
            <p:spPr bwMode="auto">
              <a:xfrm>
                <a:off x="2183" y="181"/>
                <a:ext cx="2473" cy="5"/>
              </a:xfrm>
              <a:custGeom>
                <a:avLst/>
                <a:gdLst>
                  <a:gd name="T0" fmla="*/ 0 w 6373"/>
                  <a:gd name="T1" fmla="*/ 0 h 13"/>
                  <a:gd name="T2" fmla="*/ 0 w 6373"/>
                  <a:gd name="T3" fmla="*/ 0 h 13"/>
                  <a:gd name="T4" fmla="*/ 6373 w 6373"/>
                  <a:gd name="T5" fmla="*/ 0 h 13"/>
                  <a:gd name="T6" fmla="*/ 6373 w 6373"/>
                  <a:gd name="T7" fmla="*/ 13 h 13"/>
                  <a:gd name="T8" fmla="*/ 0 w 6373"/>
                  <a:gd name="T9" fmla="*/ 13 h 13"/>
                  <a:gd name="T10" fmla="*/ 0 w 6373"/>
                  <a:gd name="T11" fmla="*/ 0 h 13"/>
                </a:gdLst>
                <a:ahLst/>
                <a:cxnLst>
                  <a:cxn ang="0">
                    <a:pos x="T0" y="T1"/>
                  </a:cxn>
                  <a:cxn ang="0">
                    <a:pos x="T2" y="T3"/>
                  </a:cxn>
                  <a:cxn ang="0">
                    <a:pos x="T4" y="T5"/>
                  </a:cxn>
                  <a:cxn ang="0">
                    <a:pos x="T6" y="T7"/>
                  </a:cxn>
                  <a:cxn ang="0">
                    <a:pos x="T8" y="T9"/>
                  </a:cxn>
                  <a:cxn ang="0">
                    <a:pos x="T10" y="T11"/>
                  </a:cxn>
                </a:cxnLst>
                <a:rect l="0" t="0" r="r" b="b"/>
                <a:pathLst>
                  <a:path w="6373" h="13">
                    <a:moveTo>
                      <a:pt x="0" y="0"/>
                    </a:moveTo>
                    <a:lnTo>
                      <a:pt x="0" y="0"/>
                    </a:lnTo>
                    <a:lnTo>
                      <a:pt x="6373" y="0"/>
                    </a:lnTo>
                    <a:lnTo>
                      <a:pt x="637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4" name="Freeform 41">
                <a:extLst>
                  <a:ext uri="{FF2B5EF4-FFF2-40B4-BE49-F238E27FC236}">
                    <a16:creationId xmlns:a16="http://schemas.microsoft.com/office/drawing/2014/main" id="{AC2FE09A-0969-429F-84D3-0B509EEAAB98}"/>
                  </a:ext>
                </a:extLst>
              </p:cNvPr>
              <p:cNvSpPr>
                <a:spLocks/>
              </p:cNvSpPr>
              <p:nvPr/>
            </p:nvSpPr>
            <p:spPr bwMode="auto">
              <a:xfrm>
                <a:off x="4656" y="181"/>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5" name="Freeform 42">
                <a:extLst>
                  <a:ext uri="{FF2B5EF4-FFF2-40B4-BE49-F238E27FC236}">
                    <a16:creationId xmlns:a16="http://schemas.microsoft.com/office/drawing/2014/main" id="{E402478E-9261-463E-99C1-56ADFB057257}"/>
                  </a:ext>
                </a:extLst>
              </p:cNvPr>
              <p:cNvSpPr>
                <a:spLocks/>
              </p:cNvSpPr>
              <p:nvPr/>
            </p:nvSpPr>
            <p:spPr bwMode="auto">
              <a:xfrm>
                <a:off x="4656" y="181"/>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6" name="Freeform 43">
                <a:extLst>
                  <a:ext uri="{FF2B5EF4-FFF2-40B4-BE49-F238E27FC236}">
                    <a16:creationId xmlns:a16="http://schemas.microsoft.com/office/drawing/2014/main" id="{CC95D007-0CA0-45AE-BF98-26942D1EDF56}"/>
                  </a:ext>
                </a:extLst>
              </p:cNvPr>
              <p:cNvSpPr>
                <a:spLocks/>
              </p:cNvSpPr>
              <p:nvPr/>
            </p:nvSpPr>
            <p:spPr bwMode="auto">
              <a:xfrm>
                <a:off x="2178" y="269"/>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7" name="Freeform 44">
                <a:extLst>
                  <a:ext uri="{FF2B5EF4-FFF2-40B4-BE49-F238E27FC236}">
                    <a16:creationId xmlns:a16="http://schemas.microsoft.com/office/drawing/2014/main" id="{60F97C4F-10F5-43F0-9940-0969203D85BB}"/>
                  </a:ext>
                </a:extLst>
              </p:cNvPr>
              <p:cNvSpPr>
                <a:spLocks/>
              </p:cNvSpPr>
              <p:nvPr/>
            </p:nvSpPr>
            <p:spPr bwMode="auto">
              <a:xfrm>
                <a:off x="2178" y="269"/>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8" name="Freeform 45">
                <a:extLst>
                  <a:ext uri="{FF2B5EF4-FFF2-40B4-BE49-F238E27FC236}">
                    <a16:creationId xmlns:a16="http://schemas.microsoft.com/office/drawing/2014/main" id="{C0D312A2-766F-407B-86F9-83CA5213284E}"/>
                  </a:ext>
                </a:extLst>
              </p:cNvPr>
              <p:cNvSpPr>
                <a:spLocks/>
              </p:cNvSpPr>
              <p:nvPr/>
            </p:nvSpPr>
            <p:spPr bwMode="auto">
              <a:xfrm>
                <a:off x="2183" y="269"/>
                <a:ext cx="2473" cy="5"/>
              </a:xfrm>
              <a:custGeom>
                <a:avLst/>
                <a:gdLst>
                  <a:gd name="T0" fmla="*/ 0 w 6373"/>
                  <a:gd name="T1" fmla="*/ 0 h 13"/>
                  <a:gd name="T2" fmla="*/ 0 w 6373"/>
                  <a:gd name="T3" fmla="*/ 0 h 13"/>
                  <a:gd name="T4" fmla="*/ 6373 w 6373"/>
                  <a:gd name="T5" fmla="*/ 0 h 13"/>
                  <a:gd name="T6" fmla="*/ 6373 w 6373"/>
                  <a:gd name="T7" fmla="*/ 13 h 13"/>
                  <a:gd name="T8" fmla="*/ 0 w 6373"/>
                  <a:gd name="T9" fmla="*/ 13 h 13"/>
                  <a:gd name="T10" fmla="*/ 0 w 6373"/>
                  <a:gd name="T11" fmla="*/ 0 h 13"/>
                </a:gdLst>
                <a:ahLst/>
                <a:cxnLst>
                  <a:cxn ang="0">
                    <a:pos x="T0" y="T1"/>
                  </a:cxn>
                  <a:cxn ang="0">
                    <a:pos x="T2" y="T3"/>
                  </a:cxn>
                  <a:cxn ang="0">
                    <a:pos x="T4" y="T5"/>
                  </a:cxn>
                  <a:cxn ang="0">
                    <a:pos x="T6" y="T7"/>
                  </a:cxn>
                  <a:cxn ang="0">
                    <a:pos x="T8" y="T9"/>
                  </a:cxn>
                  <a:cxn ang="0">
                    <a:pos x="T10" y="T11"/>
                  </a:cxn>
                </a:cxnLst>
                <a:rect l="0" t="0" r="r" b="b"/>
                <a:pathLst>
                  <a:path w="6373" h="13">
                    <a:moveTo>
                      <a:pt x="0" y="0"/>
                    </a:moveTo>
                    <a:lnTo>
                      <a:pt x="0" y="0"/>
                    </a:lnTo>
                    <a:lnTo>
                      <a:pt x="6373" y="0"/>
                    </a:lnTo>
                    <a:lnTo>
                      <a:pt x="637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9" name="Freeform 46">
                <a:extLst>
                  <a:ext uri="{FF2B5EF4-FFF2-40B4-BE49-F238E27FC236}">
                    <a16:creationId xmlns:a16="http://schemas.microsoft.com/office/drawing/2014/main" id="{3D5721A2-8D3C-46D3-AF9D-DC1D754D45B5}"/>
                  </a:ext>
                </a:extLst>
              </p:cNvPr>
              <p:cNvSpPr>
                <a:spLocks/>
              </p:cNvSpPr>
              <p:nvPr/>
            </p:nvSpPr>
            <p:spPr bwMode="auto">
              <a:xfrm>
                <a:off x="4656" y="269"/>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0" name="Freeform 47">
                <a:extLst>
                  <a:ext uri="{FF2B5EF4-FFF2-40B4-BE49-F238E27FC236}">
                    <a16:creationId xmlns:a16="http://schemas.microsoft.com/office/drawing/2014/main" id="{CF6C9DC9-6EE6-4C28-844B-FD4EFC999A19}"/>
                  </a:ext>
                </a:extLst>
              </p:cNvPr>
              <p:cNvSpPr>
                <a:spLocks/>
              </p:cNvSpPr>
              <p:nvPr/>
            </p:nvSpPr>
            <p:spPr bwMode="auto">
              <a:xfrm>
                <a:off x="4656" y="269"/>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1" name="Freeform 48">
                <a:extLst>
                  <a:ext uri="{FF2B5EF4-FFF2-40B4-BE49-F238E27FC236}">
                    <a16:creationId xmlns:a16="http://schemas.microsoft.com/office/drawing/2014/main" id="{DDFAF0F6-BB8F-4953-A08D-A0C2271D13C4}"/>
                  </a:ext>
                </a:extLst>
              </p:cNvPr>
              <p:cNvSpPr>
                <a:spLocks/>
              </p:cNvSpPr>
              <p:nvPr/>
            </p:nvSpPr>
            <p:spPr bwMode="auto">
              <a:xfrm>
                <a:off x="2178" y="186"/>
                <a:ext cx="5" cy="83"/>
              </a:xfrm>
              <a:custGeom>
                <a:avLst/>
                <a:gdLst>
                  <a:gd name="T0" fmla="*/ 0 w 13"/>
                  <a:gd name="T1" fmla="*/ 0 h 227"/>
                  <a:gd name="T2" fmla="*/ 0 w 13"/>
                  <a:gd name="T3" fmla="*/ 0 h 227"/>
                  <a:gd name="T4" fmla="*/ 13 w 13"/>
                  <a:gd name="T5" fmla="*/ 0 h 227"/>
                  <a:gd name="T6" fmla="*/ 13 w 13"/>
                  <a:gd name="T7" fmla="*/ 227 h 227"/>
                  <a:gd name="T8" fmla="*/ 0 w 13"/>
                  <a:gd name="T9" fmla="*/ 227 h 227"/>
                  <a:gd name="T10" fmla="*/ 0 w 13"/>
                  <a:gd name="T11" fmla="*/ 0 h 227"/>
                </a:gdLst>
                <a:ahLst/>
                <a:cxnLst>
                  <a:cxn ang="0">
                    <a:pos x="T0" y="T1"/>
                  </a:cxn>
                  <a:cxn ang="0">
                    <a:pos x="T2" y="T3"/>
                  </a:cxn>
                  <a:cxn ang="0">
                    <a:pos x="T4" y="T5"/>
                  </a:cxn>
                  <a:cxn ang="0">
                    <a:pos x="T6" y="T7"/>
                  </a:cxn>
                  <a:cxn ang="0">
                    <a:pos x="T8" y="T9"/>
                  </a:cxn>
                  <a:cxn ang="0">
                    <a:pos x="T10" y="T11"/>
                  </a:cxn>
                </a:cxnLst>
                <a:rect l="0" t="0" r="r" b="b"/>
                <a:pathLst>
                  <a:path w="13" h="227">
                    <a:moveTo>
                      <a:pt x="0" y="0"/>
                    </a:moveTo>
                    <a:lnTo>
                      <a:pt x="0" y="0"/>
                    </a:lnTo>
                    <a:lnTo>
                      <a:pt x="13" y="0"/>
                    </a:lnTo>
                    <a:lnTo>
                      <a:pt x="13" y="227"/>
                    </a:lnTo>
                    <a:lnTo>
                      <a:pt x="0" y="2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2" name="Freeform 49">
                <a:extLst>
                  <a:ext uri="{FF2B5EF4-FFF2-40B4-BE49-F238E27FC236}">
                    <a16:creationId xmlns:a16="http://schemas.microsoft.com/office/drawing/2014/main" id="{12EC152E-8E71-4095-A910-B6139DCB9AD6}"/>
                  </a:ext>
                </a:extLst>
              </p:cNvPr>
              <p:cNvSpPr>
                <a:spLocks/>
              </p:cNvSpPr>
              <p:nvPr/>
            </p:nvSpPr>
            <p:spPr bwMode="auto">
              <a:xfrm>
                <a:off x="4656" y="186"/>
                <a:ext cx="5" cy="83"/>
              </a:xfrm>
              <a:custGeom>
                <a:avLst/>
                <a:gdLst>
                  <a:gd name="T0" fmla="*/ 0 w 13"/>
                  <a:gd name="T1" fmla="*/ 0 h 227"/>
                  <a:gd name="T2" fmla="*/ 0 w 13"/>
                  <a:gd name="T3" fmla="*/ 0 h 227"/>
                  <a:gd name="T4" fmla="*/ 13 w 13"/>
                  <a:gd name="T5" fmla="*/ 0 h 227"/>
                  <a:gd name="T6" fmla="*/ 13 w 13"/>
                  <a:gd name="T7" fmla="*/ 227 h 227"/>
                  <a:gd name="T8" fmla="*/ 0 w 13"/>
                  <a:gd name="T9" fmla="*/ 227 h 227"/>
                  <a:gd name="T10" fmla="*/ 0 w 13"/>
                  <a:gd name="T11" fmla="*/ 0 h 227"/>
                </a:gdLst>
                <a:ahLst/>
                <a:cxnLst>
                  <a:cxn ang="0">
                    <a:pos x="T0" y="T1"/>
                  </a:cxn>
                  <a:cxn ang="0">
                    <a:pos x="T2" y="T3"/>
                  </a:cxn>
                  <a:cxn ang="0">
                    <a:pos x="T4" y="T5"/>
                  </a:cxn>
                  <a:cxn ang="0">
                    <a:pos x="T6" y="T7"/>
                  </a:cxn>
                  <a:cxn ang="0">
                    <a:pos x="T8" y="T9"/>
                  </a:cxn>
                  <a:cxn ang="0">
                    <a:pos x="T10" y="T11"/>
                  </a:cxn>
                </a:cxnLst>
                <a:rect l="0" t="0" r="r" b="b"/>
                <a:pathLst>
                  <a:path w="13" h="227">
                    <a:moveTo>
                      <a:pt x="0" y="0"/>
                    </a:moveTo>
                    <a:lnTo>
                      <a:pt x="0" y="0"/>
                    </a:lnTo>
                    <a:lnTo>
                      <a:pt x="13" y="0"/>
                    </a:lnTo>
                    <a:lnTo>
                      <a:pt x="13" y="227"/>
                    </a:lnTo>
                    <a:lnTo>
                      <a:pt x="0" y="2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3" name="Rectangle 50">
                <a:extLst>
                  <a:ext uri="{FF2B5EF4-FFF2-40B4-BE49-F238E27FC236}">
                    <a16:creationId xmlns:a16="http://schemas.microsoft.com/office/drawing/2014/main" id="{1FBFED9B-92E5-441F-B4ED-85CAAB9A7269}"/>
                  </a:ext>
                </a:extLst>
              </p:cNvPr>
              <p:cNvSpPr>
                <a:spLocks noChangeArrowheads="1"/>
              </p:cNvSpPr>
              <p:nvPr/>
            </p:nvSpPr>
            <p:spPr bwMode="auto">
              <a:xfrm>
                <a:off x="2209" y="270"/>
                <a:ext cx="4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4" name="Rectangle 51">
                <a:extLst>
                  <a:ext uri="{FF2B5EF4-FFF2-40B4-BE49-F238E27FC236}">
                    <a16:creationId xmlns:a16="http://schemas.microsoft.com/office/drawing/2014/main" id="{FAE5C2B5-6B39-4BAC-8E1F-75667692A52A}"/>
                  </a:ext>
                </a:extLst>
              </p:cNvPr>
              <p:cNvSpPr>
                <a:spLocks noChangeArrowheads="1"/>
              </p:cNvSpPr>
              <p:nvPr/>
            </p:nvSpPr>
            <p:spPr bwMode="auto">
              <a:xfrm>
                <a:off x="2209" y="334"/>
                <a:ext cx="4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5" name="Rectangle 52">
                <a:extLst>
                  <a:ext uri="{FF2B5EF4-FFF2-40B4-BE49-F238E27FC236}">
                    <a16:creationId xmlns:a16="http://schemas.microsoft.com/office/drawing/2014/main" id="{B24E3133-0834-43D7-B093-FF5463990C88}"/>
                  </a:ext>
                </a:extLst>
              </p:cNvPr>
              <p:cNvSpPr>
                <a:spLocks noChangeArrowheads="1"/>
              </p:cNvSpPr>
              <p:nvPr/>
            </p:nvSpPr>
            <p:spPr bwMode="auto">
              <a:xfrm>
                <a:off x="2235" y="41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6" name="Rectangle 53">
                <a:extLst>
                  <a:ext uri="{FF2B5EF4-FFF2-40B4-BE49-F238E27FC236}">
                    <a16:creationId xmlns:a16="http://schemas.microsoft.com/office/drawing/2014/main" id="{B9122BB7-892A-4C67-A901-8E4C2CF62A13}"/>
                  </a:ext>
                </a:extLst>
              </p:cNvPr>
              <p:cNvSpPr>
                <a:spLocks noChangeArrowheads="1"/>
              </p:cNvSpPr>
              <p:nvPr/>
            </p:nvSpPr>
            <p:spPr bwMode="auto">
              <a:xfrm>
                <a:off x="2504" y="47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7" name="Rectangle 54">
                <a:extLst>
                  <a:ext uri="{FF2B5EF4-FFF2-40B4-BE49-F238E27FC236}">
                    <a16:creationId xmlns:a16="http://schemas.microsoft.com/office/drawing/2014/main" id="{97B2EF9F-D76F-4A3D-ACAA-53FD0E4AEBD5}"/>
                  </a:ext>
                </a:extLst>
              </p:cNvPr>
              <p:cNvSpPr>
                <a:spLocks noChangeArrowheads="1"/>
              </p:cNvSpPr>
              <p:nvPr/>
            </p:nvSpPr>
            <p:spPr bwMode="auto">
              <a:xfrm>
                <a:off x="2830" y="469"/>
                <a:ext cx="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8" name="Rectangle 55">
                <a:extLst>
                  <a:ext uri="{FF2B5EF4-FFF2-40B4-BE49-F238E27FC236}">
                    <a16:creationId xmlns:a16="http://schemas.microsoft.com/office/drawing/2014/main" id="{969D370C-3166-4C87-BBA2-0750C102028A}"/>
                  </a:ext>
                </a:extLst>
              </p:cNvPr>
              <p:cNvSpPr>
                <a:spLocks noChangeArrowheads="1"/>
              </p:cNvSpPr>
              <p:nvPr/>
            </p:nvSpPr>
            <p:spPr bwMode="auto">
              <a:xfrm>
                <a:off x="2871" y="469"/>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9" name="Rectangle 56">
                <a:extLst>
                  <a:ext uri="{FF2B5EF4-FFF2-40B4-BE49-F238E27FC236}">
                    <a16:creationId xmlns:a16="http://schemas.microsoft.com/office/drawing/2014/main" id="{F1992470-4924-4362-8CD3-EA5EA4278FBC}"/>
                  </a:ext>
                </a:extLst>
              </p:cNvPr>
              <p:cNvSpPr>
                <a:spLocks noChangeArrowheads="1"/>
              </p:cNvSpPr>
              <p:nvPr/>
            </p:nvSpPr>
            <p:spPr bwMode="auto">
              <a:xfrm>
                <a:off x="2902" y="469"/>
                <a:ext cx="4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0" name="Rectangle 57">
                <a:extLst>
                  <a:ext uri="{FF2B5EF4-FFF2-40B4-BE49-F238E27FC236}">
                    <a16:creationId xmlns:a16="http://schemas.microsoft.com/office/drawing/2014/main" id="{159F45FA-BE5F-43BA-A09D-CF772D4CF150}"/>
                  </a:ext>
                </a:extLst>
              </p:cNvPr>
              <p:cNvSpPr>
                <a:spLocks noChangeArrowheads="1"/>
              </p:cNvSpPr>
              <p:nvPr/>
            </p:nvSpPr>
            <p:spPr bwMode="auto">
              <a:xfrm>
                <a:off x="2918" y="469"/>
                <a:ext cx="8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1" name="Rectangle 58">
                <a:extLst>
                  <a:ext uri="{FF2B5EF4-FFF2-40B4-BE49-F238E27FC236}">
                    <a16:creationId xmlns:a16="http://schemas.microsoft.com/office/drawing/2014/main" id="{CFA204BC-2F0F-4D7A-93FF-9CB3E034D01D}"/>
                  </a:ext>
                </a:extLst>
              </p:cNvPr>
              <p:cNvSpPr>
                <a:spLocks noChangeArrowheads="1"/>
              </p:cNvSpPr>
              <p:nvPr/>
            </p:nvSpPr>
            <p:spPr bwMode="auto">
              <a:xfrm>
                <a:off x="2972" y="469"/>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2" name="Rectangle 59">
                <a:extLst>
                  <a:ext uri="{FF2B5EF4-FFF2-40B4-BE49-F238E27FC236}">
                    <a16:creationId xmlns:a16="http://schemas.microsoft.com/office/drawing/2014/main" id="{158CC331-2CE2-4049-A7CB-99EA4780E388}"/>
                  </a:ext>
                </a:extLst>
              </p:cNvPr>
              <p:cNvSpPr>
                <a:spLocks noChangeArrowheads="1"/>
              </p:cNvSpPr>
              <p:nvPr/>
            </p:nvSpPr>
            <p:spPr bwMode="auto">
              <a:xfrm>
                <a:off x="2998" y="469"/>
                <a:ext cx="4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3" name="Rectangle 60">
                <a:extLst>
                  <a:ext uri="{FF2B5EF4-FFF2-40B4-BE49-F238E27FC236}">
                    <a16:creationId xmlns:a16="http://schemas.microsoft.com/office/drawing/2014/main" id="{6C46FFAA-A831-471D-9B20-E176394D650F}"/>
                  </a:ext>
                </a:extLst>
              </p:cNvPr>
              <p:cNvSpPr>
                <a:spLocks noChangeArrowheads="1"/>
              </p:cNvSpPr>
              <p:nvPr/>
            </p:nvSpPr>
            <p:spPr bwMode="auto">
              <a:xfrm>
                <a:off x="3020" y="469"/>
                <a:ext cx="7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4" name="Rectangle 61">
                <a:extLst>
                  <a:ext uri="{FF2B5EF4-FFF2-40B4-BE49-F238E27FC236}">
                    <a16:creationId xmlns:a16="http://schemas.microsoft.com/office/drawing/2014/main" id="{F1101E59-0643-455A-B005-84BA4F50A3F7}"/>
                  </a:ext>
                </a:extLst>
              </p:cNvPr>
              <p:cNvSpPr>
                <a:spLocks noChangeArrowheads="1"/>
              </p:cNvSpPr>
              <p:nvPr/>
            </p:nvSpPr>
            <p:spPr bwMode="auto">
              <a:xfrm>
                <a:off x="3064" y="469"/>
                <a:ext cx="4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5" name="Rectangle 62">
                <a:extLst>
                  <a:ext uri="{FF2B5EF4-FFF2-40B4-BE49-F238E27FC236}">
                    <a16:creationId xmlns:a16="http://schemas.microsoft.com/office/drawing/2014/main" id="{BA983DD7-41B8-49C4-AA91-B3DA6798EE7A}"/>
                  </a:ext>
                </a:extLst>
              </p:cNvPr>
              <p:cNvSpPr>
                <a:spLocks noChangeArrowheads="1"/>
              </p:cNvSpPr>
              <p:nvPr/>
            </p:nvSpPr>
            <p:spPr bwMode="auto">
              <a:xfrm>
                <a:off x="3078" y="469"/>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6" name="Rectangle 63">
                <a:extLst>
                  <a:ext uri="{FF2B5EF4-FFF2-40B4-BE49-F238E27FC236}">
                    <a16:creationId xmlns:a16="http://schemas.microsoft.com/office/drawing/2014/main" id="{A1050940-1913-4372-A8F3-F688C71190ED}"/>
                  </a:ext>
                </a:extLst>
              </p:cNvPr>
              <p:cNvSpPr>
                <a:spLocks noChangeArrowheads="1"/>
              </p:cNvSpPr>
              <p:nvPr/>
            </p:nvSpPr>
            <p:spPr bwMode="auto">
              <a:xfrm>
                <a:off x="3110" y="469"/>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7" name="Rectangle 64">
                <a:extLst>
                  <a:ext uri="{FF2B5EF4-FFF2-40B4-BE49-F238E27FC236}">
                    <a16:creationId xmlns:a16="http://schemas.microsoft.com/office/drawing/2014/main" id="{A5D5D467-4FE8-43AF-9B6D-8969C82A3C98}"/>
                  </a:ext>
                </a:extLst>
              </p:cNvPr>
              <p:cNvSpPr>
                <a:spLocks noChangeArrowheads="1"/>
              </p:cNvSpPr>
              <p:nvPr/>
            </p:nvSpPr>
            <p:spPr bwMode="auto">
              <a:xfrm>
                <a:off x="3141" y="469"/>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8" name="Rectangle 65">
                <a:extLst>
                  <a:ext uri="{FF2B5EF4-FFF2-40B4-BE49-F238E27FC236}">
                    <a16:creationId xmlns:a16="http://schemas.microsoft.com/office/drawing/2014/main" id="{2BBBD063-C91D-4B84-B833-28735C7A099A}"/>
                  </a:ext>
                </a:extLst>
              </p:cNvPr>
              <p:cNvSpPr>
                <a:spLocks noChangeArrowheads="1"/>
              </p:cNvSpPr>
              <p:nvPr/>
            </p:nvSpPr>
            <p:spPr bwMode="auto">
              <a:xfrm>
                <a:off x="3173" y="469"/>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9" name="Rectangle 66">
                <a:extLst>
                  <a:ext uri="{FF2B5EF4-FFF2-40B4-BE49-F238E27FC236}">
                    <a16:creationId xmlns:a16="http://schemas.microsoft.com/office/drawing/2014/main" id="{3F147B44-9E11-4385-BCA4-6D34CDDCBE04}"/>
                  </a:ext>
                </a:extLst>
              </p:cNvPr>
              <p:cNvSpPr>
                <a:spLocks noChangeArrowheads="1"/>
              </p:cNvSpPr>
              <p:nvPr/>
            </p:nvSpPr>
            <p:spPr bwMode="auto">
              <a:xfrm>
                <a:off x="3205" y="469"/>
                <a:ext cx="8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0" name="Rectangle 67">
                <a:extLst>
                  <a:ext uri="{FF2B5EF4-FFF2-40B4-BE49-F238E27FC236}">
                    <a16:creationId xmlns:a16="http://schemas.microsoft.com/office/drawing/2014/main" id="{CFE6FD00-E6D0-4410-ACC4-0AE8D0AE09B5}"/>
                  </a:ext>
                </a:extLst>
              </p:cNvPr>
              <p:cNvSpPr>
                <a:spLocks noChangeArrowheads="1"/>
              </p:cNvSpPr>
              <p:nvPr/>
            </p:nvSpPr>
            <p:spPr bwMode="auto">
              <a:xfrm>
                <a:off x="3258" y="469"/>
                <a:ext cx="45"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1" name="Rectangle 68">
                <a:extLst>
                  <a:ext uri="{FF2B5EF4-FFF2-40B4-BE49-F238E27FC236}">
                    <a16:creationId xmlns:a16="http://schemas.microsoft.com/office/drawing/2014/main" id="{5BCD723F-3840-4886-BDDB-ADF964028CB3}"/>
                  </a:ext>
                </a:extLst>
              </p:cNvPr>
              <p:cNvSpPr>
                <a:spLocks noChangeArrowheads="1"/>
              </p:cNvSpPr>
              <p:nvPr/>
            </p:nvSpPr>
            <p:spPr bwMode="auto">
              <a:xfrm>
                <a:off x="3277" y="469"/>
                <a:ext cx="4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2" name="Rectangle 69">
                <a:extLst>
                  <a:ext uri="{FF2B5EF4-FFF2-40B4-BE49-F238E27FC236}">
                    <a16:creationId xmlns:a16="http://schemas.microsoft.com/office/drawing/2014/main" id="{91106F67-0258-4894-8448-97480C07C597}"/>
                  </a:ext>
                </a:extLst>
              </p:cNvPr>
              <p:cNvSpPr>
                <a:spLocks noChangeArrowheads="1"/>
              </p:cNvSpPr>
              <p:nvPr/>
            </p:nvSpPr>
            <p:spPr bwMode="auto">
              <a:xfrm>
                <a:off x="2874" y="534"/>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3" name="Rectangle 70">
                <a:extLst>
                  <a:ext uri="{FF2B5EF4-FFF2-40B4-BE49-F238E27FC236}">
                    <a16:creationId xmlns:a16="http://schemas.microsoft.com/office/drawing/2014/main" id="{99EF615E-B862-44AF-A812-86011B1E34E6}"/>
                  </a:ext>
                </a:extLst>
              </p:cNvPr>
              <p:cNvSpPr>
                <a:spLocks noChangeArrowheads="1"/>
              </p:cNvSpPr>
              <p:nvPr/>
            </p:nvSpPr>
            <p:spPr bwMode="auto">
              <a:xfrm>
                <a:off x="2902" y="534"/>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hi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4" name="Rectangle 71">
                <a:extLst>
                  <a:ext uri="{FF2B5EF4-FFF2-40B4-BE49-F238E27FC236}">
                    <a16:creationId xmlns:a16="http://schemas.microsoft.com/office/drawing/2014/main" id="{E4E65BC5-88DB-407C-9C09-8CB995738AD4}"/>
                  </a:ext>
                </a:extLst>
              </p:cNvPr>
              <p:cNvSpPr>
                <a:spLocks noChangeArrowheads="1"/>
              </p:cNvSpPr>
              <p:nvPr/>
            </p:nvSpPr>
            <p:spPr bwMode="auto">
              <a:xfrm>
                <a:off x="2943" y="534"/>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5" name="Rectangle 72">
                <a:extLst>
                  <a:ext uri="{FF2B5EF4-FFF2-40B4-BE49-F238E27FC236}">
                    <a16:creationId xmlns:a16="http://schemas.microsoft.com/office/drawing/2014/main" id="{5FFD92D1-38F6-4C59-AD32-4603A22449FE}"/>
                  </a:ext>
                </a:extLst>
              </p:cNvPr>
              <p:cNvSpPr>
                <a:spLocks noChangeArrowheads="1"/>
              </p:cNvSpPr>
              <p:nvPr/>
            </p:nvSpPr>
            <p:spPr bwMode="auto">
              <a:xfrm>
                <a:off x="2963" y="534"/>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6" name="Rectangle 73">
                <a:extLst>
                  <a:ext uri="{FF2B5EF4-FFF2-40B4-BE49-F238E27FC236}">
                    <a16:creationId xmlns:a16="http://schemas.microsoft.com/office/drawing/2014/main" id="{B7E84AB8-B2E4-42CF-8328-F360600ABCAF}"/>
                  </a:ext>
                </a:extLst>
              </p:cNvPr>
              <p:cNvSpPr>
                <a:spLocks noChangeArrowheads="1"/>
              </p:cNvSpPr>
              <p:nvPr/>
            </p:nvSpPr>
            <p:spPr bwMode="auto">
              <a:xfrm>
                <a:off x="2999" y="534"/>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7" name="Rectangle 74">
                <a:extLst>
                  <a:ext uri="{FF2B5EF4-FFF2-40B4-BE49-F238E27FC236}">
                    <a16:creationId xmlns:a16="http://schemas.microsoft.com/office/drawing/2014/main" id="{4FE565BA-3FE5-4C91-A306-787EB688B59B}"/>
                  </a:ext>
                </a:extLst>
              </p:cNvPr>
              <p:cNvSpPr>
                <a:spLocks noChangeArrowheads="1"/>
              </p:cNvSpPr>
              <p:nvPr/>
            </p:nvSpPr>
            <p:spPr bwMode="auto">
              <a:xfrm>
                <a:off x="3039" y="53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8" name="Rectangle 75">
                <a:extLst>
                  <a:ext uri="{FF2B5EF4-FFF2-40B4-BE49-F238E27FC236}">
                    <a16:creationId xmlns:a16="http://schemas.microsoft.com/office/drawing/2014/main" id="{8D860999-8415-4B99-AFFB-CEA06A6CD45D}"/>
                  </a:ext>
                </a:extLst>
              </p:cNvPr>
              <p:cNvSpPr>
                <a:spLocks noChangeArrowheads="1"/>
              </p:cNvSpPr>
              <p:nvPr/>
            </p:nvSpPr>
            <p:spPr bwMode="auto">
              <a:xfrm>
                <a:off x="3062" y="534"/>
                <a:ext cx="1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gor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9" name="Rectangle 76">
                <a:extLst>
                  <a:ext uri="{FF2B5EF4-FFF2-40B4-BE49-F238E27FC236}">
                    <a16:creationId xmlns:a16="http://schemas.microsoft.com/office/drawing/2014/main" id="{04D77476-CFA5-4238-8BCE-22827898CF79}"/>
                  </a:ext>
                </a:extLst>
              </p:cNvPr>
              <p:cNvSpPr>
                <a:spLocks noChangeArrowheads="1"/>
              </p:cNvSpPr>
              <p:nvPr/>
            </p:nvSpPr>
            <p:spPr bwMode="auto">
              <a:xfrm>
                <a:off x="3134" y="53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0" name="Rectangle 77">
                <a:extLst>
                  <a:ext uri="{FF2B5EF4-FFF2-40B4-BE49-F238E27FC236}">
                    <a16:creationId xmlns:a16="http://schemas.microsoft.com/office/drawing/2014/main" id="{51A785E3-4F4D-4033-8D38-EDB4DD2ABCF9}"/>
                  </a:ext>
                </a:extLst>
              </p:cNvPr>
              <p:cNvSpPr>
                <a:spLocks noChangeArrowheads="1"/>
              </p:cNvSpPr>
              <p:nvPr/>
            </p:nvSpPr>
            <p:spPr bwMode="auto">
              <a:xfrm>
                <a:off x="3157" y="534"/>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1" name="Rectangle 78">
                <a:extLst>
                  <a:ext uri="{FF2B5EF4-FFF2-40B4-BE49-F238E27FC236}">
                    <a16:creationId xmlns:a16="http://schemas.microsoft.com/office/drawing/2014/main" id="{13C58CB6-E024-4228-9479-7409ED497C36}"/>
                  </a:ext>
                </a:extLst>
              </p:cNvPr>
              <p:cNvSpPr>
                <a:spLocks noChangeArrowheads="1"/>
              </p:cNvSpPr>
              <p:nvPr/>
            </p:nvSpPr>
            <p:spPr bwMode="auto">
              <a:xfrm>
                <a:off x="3210" y="534"/>
                <a:ext cx="1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dirty="0">
                    <a:ln>
                      <a:noFill/>
                    </a:ln>
                    <a:solidFill>
                      <a:srgbClr val="000000"/>
                    </a:solidFill>
                    <a:effectLst/>
                    <a:latin typeface="Times New Roman Italic" panose="02020503050405090304" pitchFamily="18" charset="0"/>
                  </a:rPr>
                  <a:t> broad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4" name="Rectangle 81">
                <a:extLst>
                  <a:ext uri="{FF2B5EF4-FFF2-40B4-BE49-F238E27FC236}">
                    <a16:creationId xmlns:a16="http://schemas.microsoft.com/office/drawing/2014/main" id="{F973173E-B6C7-4E40-BBBD-2F1A731561CD}"/>
                  </a:ext>
                </a:extLst>
              </p:cNvPr>
              <p:cNvSpPr>
                <a:spLocks noChangeArrowheads="1"/>
              </p:cNvSpPr>
              <p:nvPr/>
            </p:nvSpPr>
            <p:spPr bwMode="auto">
              <a:xfrm>
                <a:off x="2894" y="588"/>
                <a:ext cx="1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dirty="0">
                    <a:ln>
                      <a:noFill/>
                    </a:ln>
                    <a:solidFill>
                      <a:srgbClr val="000000"/>
                    </a:solidFill>
                    <a:effectLst/>
                    <a:latin typeface="Times New Roman Italic" panose="02020503050405090304" pitchFamily="18" charset="0"/>
                  </a:rPr>
                  <a:t>support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6" name="Rectangle 83">
                <a:extLst>
                  <a:ext uri="{FF2B5EF4-FFF2-40B4-BE49-F238E27FC236}">
                    <a16:creationId xmlns:a16="http://schemas.microsoft.com/office/drawing/2014/main" id="{692AA31C-E167-442E-B9DA-85E55E236934}"/>
                  </a:ext>
                </a:extLst>
              </p:cNvPr>
              <p:cNvSpPr>
                <a:spLocks noChangeArrowheads="1"/>
              </p:cNvSpPr>
              <p:nvPr/>
            </p:nvSpPr>
            <p:spPr bwMode="auto">
              <a:xfrm>
                <a:off x="3032" y="588"/>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7" name="Rectangle 84">
                <a:extLst>
                  <a:ext uri="{FF2B5EF4-FFF2-40B4-BE49-F238E27FC236}">
                    <a16:creationId xmlns:a16="http://schemas.microsoft.com/office/drawing/2014/main" id="{3BD54F93-337E-4D28-98E4-4E7224A8D41E}"/>
                  </a:ext>
                </a:extLst>
              </p:cNvPr>
              <p:cNvSpPr>
                <a:spLocks noChangeArrowheads="1"/>
              </p:cNvSpPr>
              <p:nvPr/>
            </p:nvSpPr>
            <p:spPr bwMode="auto">
              <a:xfrm>
                <a:off x="3059" y="588"/>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8" name="Rectangle 85">
                <a:extLst>
                  <a:ext uri="{FF2B5EF4-FFF2-40B4-BE49-F238E27FC236}">
                    <a16:creationId xmlns:a16="http://schemas.microsoft.com/office/drawing/2014/main" id="{72EDDA2B-9E11-4EE5-BF38-E35FDF0F48DF}"/>
                  </a:ext>
                </a:extLst>
              </p:cNvPr>
              <p:cNvSpPr>
                <a:spLocks noChangeArrowheads="1"/>
              </p:cNvSpPr>
              <p:nvPr/>
            </p:nvSpPr>
            <p:spPr bwMode="auto">
              <a:xfrm>
                <a:off x="3079" y="588"/>
                <a:ext cx="9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pr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9" name="Rectangle 86">
                <a:extLst>
                  <a:ext uri="{FF2B5EF4-FFF2-40B4-BE49-F238E27FC236}">
                    <a16:creationId xmlns:a16="http://schemas.microsoft.com/office/drawing/2014/main" id="{D88004E8-EAF7-4840-B729-83E563B2CE17}"/>
                  </a:ext>
                </a:extLst>
              </p:cNvPr>
              <p:cNvSpPr>
                <a:spLocks noChangeArrowheads="1"/>
              </p:cNvSpPr>
              <p:nvPr/>
            </p:nvSpPr>
            <p:spPr bwMode="auto">
              <a:xfrm>
                <a:off x="3138" y="588"/>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ov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0" name="Rectangle 87">
                <a:extLst>
                  <a:ext uri="{FF2B5EF4-FFF2-40B4-BE49-F238E27FC236}">
                    <a16:creationId xmlns:a16="http://schemas.microsoft.com/office/drawing/2014/main" id="{608BAC6D-6D17-4669-92EF-5D90777CFF7F}"/>
                  </a:ext>
                </a:extLst>
              </p:cNvPr>
              <p:cNvSpPr>
                <a:spLocks noChangeArrowheads="1"/>
              </p:cNvSpPr>
              <p:nvPr/>
            </p:nvSpPr>
            <p:spPr bwMode="auto">
              <a:xfrm>
                <a:off x="3187" y="588"/>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1" name="Rectangle 88">
                <a:extLst>
                  <a:ext uri="{FF2B5EF4-FFF2-40B4-BE49-F238E27FC236}">
                    <a16:creationId xmlns:a16="http://schemas.microsoft.com/office/drawing/2014/main" id="{75F79524-434F-4F0E-AD59-498AA01FA109}"/>
                  </a:ext>
                </a:extLst>
              </p:cNvPr>
              <p:cNvSpPr>
                <a:spLocks noChangeArrowheads="1"/>
              </p:cNvSpPr>
              <p:nvPr/>
            </p:nvSpPr>
            <p:spPr bwMode="auto">
              <a:xfrm>
                <a:off x="3202" y="588"/>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2" name="Rectangle 89">
                <a:extLst>
                  <a:ext uri="{FF2B5EF4-FFF2-40B4-BE49-F238E27FC236}">
                    <a16:creationId xmlns:a16="http://schemas.microsoft.com/office/drawing/2014/main" id="{9CA784CC-2997-4454-A245-CC215FA93EA9}"/>
                  </a:ext>
                </a:extLst>
              </p:cNvPr>
              <p:cNvSpPr>
                <a:spLocks noChangeArrowheads="1"/>
              </p:cNvSpPr>
              <p:nvPr/>
            </p:nvSpPr>
            <p:spPr bwMode="auto">
              <a:xfrm>
                <a:off x="3251" y="588"/>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3" name="Rectangle 90">
                <a:extLst>
                  <a:ext uri="{FF2B5EF4-FFF2-40B4-BE49-F238E27FC236}">
                    <a16:creationId xmlns:a16="http://schemas.microsoft.com/office/drawing/2014/main" id="{9E27E423-2DF7-416C-B4B0-E3858061C5A7}"/>
                  </a:ext>
                </a:extLst>
              </p:cNvPr>
              <p:cNvSpPr>
                <a:spLocks noChangeArrowheads="1"/>
              </p:cNvSpPr>
              <p:nvPr/>
            </p:nvSpPr>
            <p:spPr bwMode="auto">
              <a:xfrm>
                <a:off x="2874" y="647"/>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uni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4" name="Rectangle 91">
                <a:extLst>
                  <a:ext uri="{FF2B5EF4-FFF2-40B4-BE49-F238E27FC236}">
                    <a16:creationId xmlns:a16="http://schemas.microsoft.com/office/drawing/2014/main" id="{586A3125-663A-4517-B69C-8A95B8FCFACF}"/>
                  </a:ext>
                </a:extLst>
              </p:cNvPr>
              <p:cNvSpPr>
                <a:spLocks noChangeArrowheads="1"/>
              </p:cNvSpPr>
              <p:nvPr/>
            </p:nvSpPr>
            <p:spPr bwMode="auto">
              <a:xfrm>
                <a:off x="2940" y="64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5" name="Rectangle 92">
                <a:extLst>
                  <a:ext uri="{FF2B5EF4-FFF2-40B4-BE49-F238E27FC236}">
                    <a16:creationId xmlns:a16="http://schemas.microsoft.com/office/drawing/2014/main" id="{836A6277-D5E7-4495-8040-E4B072212325}"/>
                  </a:ext>
                </a:extLst>
              </p:cNvPr>
              <p:cNvSpPr>
                <a:spLocks noChangeArrowheads="1"/>
              </p:cNvSpPr>
              <p:nvPr/>
            </p:nvSpPr>
            <p:spPr bwMode="auto">
              <a:xfrm>
                <a:off x="2963" y="64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6" name="Rectangle 93">
                <a:extLst>
                  <a:ext uri="{FF2B5EF4-FFF2-40B4-BE49-F238E27FC236}">
                    <a16:creationId xmlns:a16="http://schemas.microsoft.com/office/drawing/2014/main" id="{F8C45396-2CC5-459D-8654-BC8C63E1E8A2}"/>
                  </a:ext>
                </a:extLst>
              </p:cNvPr>
              <p:cNvSpPr>
                <a:spLocks noChangeArrowheads="1"/>
              </p:cNvSpPr>
              <p:nvPr/>
            </p:nvSpPr>
            <p:spPr bwMode="auto">
              <a:xfrm>
                <a:off x="2986" y="64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7" name="Rectangle 94">
                <a:extLst>
                  <a:ext uri="{FF2B5EF4-FFF2-40B4-BE49-F238E27FC236}">
                    <a16:creationId xmlns:a16="http://schemas.microsoft.com/office/drawing/2014/main" id="{ECBE220C-EF10-4E17-A21B-5908176A1D8A}"/>
                  </a:ext>
                </a:extLst>
              </p:cNvPr>
              <p:cNvSpPr>
                <a:spLocks noChangeArrowheads="1"/>
              </p:cNvSpPr>
              <p:nvPr/>
            </p:nvSpPr>
            <p:spPr bwMode="auto">
              <a:xfrm>
                <a:off x="3006" y="64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8" name="Rectangle 95">
                <a:extLst>
                  <a:ext uri="{FF2B5EF4-FFF2-40B4-BE49-F238E27FC236}">
                    <a16:creationId xmlns:a16="http://schemas.microsoft.com/office/drawing/2014/main" id="{3674F164-9520-4A5D-B149-5CFFF293A7BD}"/>
                  </a:ext>
                </a:extLst>
              </p:cNvPr>
              <p:cNvSpPr>
                <a:spLocks noChangeArrowheads="1"/>
              </p:cNvSpPr>
              <p:nvPr/>
            </p:nvSpPr>
            <p:spPr bwMode="auto">
              <a:xfrm>
                <a:off x="3026" y="647"/>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9" name="Rectangle 96">
                <a:extLst>
                  <a:ext uri="{FF2B5EF4-FFF2-40B4-BE49-F238E27FC236}">
                    <a16:creationId xmlns:a16="http://schemas.microsoft.com/office/drawing/2014/main" id="{0B3B2966-2EC1-4254-A3FA-7305B6E0023D}"/>
                  </a:ext>
                </a:extLst>
              </p:cNvPr>
              <p:cNvSpPr>
                <a:spLocks noChangeArrowheads="1"/>
              </p:cNvSpPr>
              <p:nvPr/>
            </p:nvSpPr>
            <p:spPr bwMode="auto">
              <a:xfrm>
                <a:off x="3067" y="64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0" name="Rectangle 97">
                <a:extLst>
                  <a:ext uri="{FF2B5EF4-FFF2-40B4-BE49-F238E27FC236}">
                    <a16:creationId xmlns:a16="http://schemas.microsoft.com/office/drawing/2014/main" id="{AA73F2BC-D1DB-435F-841D-58FBA8C5AD37}"/>
                  </a:ext>
                </a:extLst>
              </p:cNvPr>
              <p:cNvSpPr>
                <a:spLocks noChangeArrowheads="1"/>
              </p:cNvSpPr>
              <p:nvPr/>
            </p:nvSpPr>
            <p:spPr bwMode="auto">
              <a:xfrm>
                <a:off x="3081" y="64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1" name="Rectangle 98">
                <a:extLst>
                  <a:ext uri="{FF2B5EF4-FFF2-40B4-BE49-F238E27FC236}">
                    <a16:creationId xmlns:a16="http://schemas.microsoft.com/office/drawing/2014/main" id="{DE77B3F3-B61C-41A2-92F9-D445ABB53321}"/>
                  </a:ext>
                </a:extLst>
              </p:cNvPr>
              <p:cNvSpPr>
                <a:spLocks noChangeArrowheads="1"/>
              </p:cNvSpPr>
              <p:nvPr/>
            </p:nvSpPr>
            <p:spPr bwMode="auto">
              <a:xfrm>
                <a:off x="3104" y="647"/>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2" name="Rectangle 99">
                <a:extLst>
                  <a:ext uri="{FF2B5EF4-FFF2-40B4-BE49-F238E27FC236}">
                    <a16:creationId xmlns:a16="http://schemas.microsoft.com/office/drawing/2014/main" id="{638400B4-C971-4E5B-B8A4-BE32709E9600}"/>
                  </a:ext>
                </a:extLst>
              </p:cNvPr>
              <p:cNvSpPr>
                <a:spLocks noChangeArrowheads="1"/>
              </p:cNvSpPr>
              <p:nvPr/>
            </p:nvSpPr>
            <p:spPr bwMode="auto">
              <a:xfrm>
                <a:off x="3131" y="647"/>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o 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3" name="Rectangle 100">
                <a:extLst>
                  <a:ext uri="{FF2B5EF4-FFF2-40B4-BE49-F238E27FC236}">
                    <a16:creationId xmlns:a16="http://schemas.microsoft.com/office/drawing/2014/main" id="{1B568002-1EC8-4243-B057-C7D56AE7994F}"/>
                  </a:ext>
                </a:extLst>
              </p:cNvPr>
              <p:cNvSpPr>
                <a:spLocks noChangeArrowheads="1"/>
              </p:cNvSpPr>
              <p:nvPr/>
            </p:nvSpPr>
            <p:spPr bwMode="auto">
              <a:xfrm>
                <a:off x="3210" y="64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4" name="Rectangle 101">
                <a:extLst>
                  <a:ext uri="{FF2B5EF4-FFF2-40B4-BE49-F238E27FC236}">
                    <a16:creationId xmlns:a16="http://schemas.microsoft.com/office/drawing/2014/main" id="{DC3A641B-6482-4290-A983-EEE1F6E703AF}"/>
                  </a:ext>
                </a:extLst>
              </p:cNvPr>
              <p:cNvSpPr>
                <a:spLocks noChangeArrowheads="1"/>
              </p:cNvSpPr>
              <p:nvPr/>
            </p:nvSpPr>
            <p:spPr bwMode="auto">
              <a:xfrm>
                <a:off x="3225" y="64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5" name="Rectangle 102">
                <a:extLst>
                  <a:ext uri="{FF2B5EF4-FFF2-40B4-BE49-F238E27FC236}">
                    <a16:creationId xmlns:a16="http://schemas.microsoft.com/office/drawing/2014/main" id="{039C3E25-C776-4467-ADDF-1A5FF74D5788}"/>
                  </a:ext>
                </a:extLst>
              </p:cNvPr>
              <p:cNvSpPr>
                <a:spLocks noChangeArrowheads="1"/>
              </p:cNvSpPr>
              <p:nvPr/>
            </p:nvSpPr>
            <p:spPr bwMode="auto">
              <a:xfrm>
                <a:off x="2874" y="70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6" name="Rectangle 103">
                <a:extLst>
                  <a:ext uri="{FF2B5EF4-FFF2-40B4-BE49-F238E27FC236}">
                    <a16:creationId xmlns:a16="http://schemas.microsoft.com/office/drawing/2014/main" id="{0633EC7A-3B28-42FA-B97F-64D0AC0F523D}"/>
                  </a:ext>
                </a:extLst>
              </p:cNvPr>
              <p:cNvSpPr>
                <a:spLocks noChangeArrowheads="1"/>
              </p:cNvSpPr>
              <p:nvPr/>
            </p:nvSpPr>
            <p:spPr bwMode="auto">
              <a:xfrm>
                <a:off x="2897" y="701"/>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duc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7" name="Rectangle 104">
                <a:extLst>
                  <a:ext uri="{FF2B5EF4-FFF2-40B4-BE49-F238E27FC236}">
                    <a16:creationId xmlns:a16="http://schemas.microsoft.com/office/drawing/2014/main" id="{1F6F2E4B-2BEB-40C4-8C82-A4112BCF6C29}"/>
                  </a:ext>
                </a:extLst>
              </p:cNvPr>
              <p:cNvSpPr>
                <a:spLocks noChangeArrowheads="1"/>
              </p:cNvSpPr>
              <p:nvPr/>
            </p:nvSpPr>
            <p:spPr bwMode="auto">
              <a:xfrm>
                <a:off x="2972" y="701"/>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8" name="Rectangle 105">
                <a:extLst>
                  <a:ext uri="{FF2B5EF4-FFF2-40B4-BE49-F238E27FC236}">
                    <a16:creationId xmlns:a16="http://schemas.microsoft.com/office/drawing/2014/main" id="{6C6409F4-A624-4D7B-80B5-C78D7BAF892F}"/>
                  </a:ext>
                </a:extLst>
              </p:cNvPr>
              <p:cNvSpPr>
                <a:spLocks noChangeArrowheads="1"/>
              </p:cNvSpPr>
              <p:nvPr/>
            </p:nvSpPr>
            <p:spPr bwMode="auto">
              <a:xfrm>
                <a:off x="3012" y="701"/>
                <a:ext cx="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9" name="Rectangle 106">
                <a:extLst>
                  <a:ext uri="{FF2B5EF4-FFF2-40B4-BE49-F238E27FC236}">
                    <a16:creationId xmlns:a16="http://schemas.microsoft.com/office/drawing/2014/main" id="{F7B0673B-4CBE-4ABF-89F8-5463EC8B847D}"/>
                  </a:ext>
                </a:extLst>
              </p:cNvPr>
              <p:cNvSpPr>
                <a:spLocks noChangeArrowheads="1"/>
              </p:cNvSpPr>
              <p:nvPr/>
            </p:nvSpPr>
            <p:spPr bwMode="auto">
              <a:xfrm>
                <a:off x="3058" y="701"/>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0" name="Rectangle 107">
                <a:extLst>
                  <a:ext uri="{FF2B5EF4-FFF2-40B4-BE49-F238E27FC236}">
                    <a16:creationId xmlns:a16="http://schemas.microsoft.com/office/drawing/2014/main" id="{7A92EB65-7EF6-453C-BDF0-793CEAE778DE}"/>
                  </a:ext>
                </a:extLst>
              </p:cNvPr>
              <p:cNvSpPr>
                <a:spLocks noChangeArrowheads="1"/>
              </p:cNvSpPr>
              <p:nvPr/>
            </p:nvSpPr>
            <p:spPr bwMode="auto">
              <a:xfrm>
                <a:off x="3078" y="701"/>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1" name="Rectangle 108">
                <a:extLst>
                  <a:ext uri="{FF2B5EF4-FFF2-40B4-BE49-F238E27FC236}">
                    <a16:creationId xmlns:a16="http://schemas.microsoft.com/office/drawing/2014/main" id="{6BABBE52-40C4-4760-B598-49D427B4F030}"/>
                  </a:ext>
                </a:extLst>
              </p:cNvPr>
              <p:cNvSpPr>
                <a:spLocks noChangeArrowheads="1"/>
              </p:cNvSpPr>
              <p:nvPr/>
            </p:nvSpPr>
            <p:spPr bwMode="auto">
              <a:xfrm>
                <a:off x="3105" y="701"/>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o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2" name="Rectangle 109">
                <a:extLst>
                  <a:ext uri="{FF2B5EF4-FFF2-40B4-BE49-F238E27FC236}">
                    <a16:creationId xmlns:a16="http://schemas.microsoft.com/office/drawing/2014/main" id="{E9AA3B4A-B5ED-4628-9351-75FA480C59CE}"/>
                  </a:ext>
                </a:extLst>
              </p:cNvPr>
              <p:cNvSpPr>
                <a:spLocks noChangeArrowheads="1"/>
              </p:cNvSpPr>
              <p:nvPr/>
            </p:nvSpPr>
            <p:spPr bwMode="auto">
              <a:xfrm>
                <a:off x="3159" y="701"/>
                <a:ext cx="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3" name="Rectangle 110">
                <a:extLst>
                  <a:ext uri="{FF2B5EF4-FFF2-40B4-BE49-F238E27FC236}">
                    <a16:creationId xmlns:a16="http://schemas.microsoft.com/office/drawing/2014/main" id="{24268D0A-93B4-4A54-B002-3EB429837150}"/>
                  </a:ext>
                </a:extLst>
              </p:cNvPr>
              <p:cNvSpPr>
                <a:spLocks noChangeArrowheads="1"/>
              </p:cNvSpPr>
              <p:nvPr/>
            </p:nvSpPr>
            <p:spPr bwMode="auto">
              <a:xfrm>
                <a:off x="3196" y="701"/>
                <a:ext cx="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pr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4" name="Rectangle 111">
                <a:extLst>
                  <a:ext uri="{FF2B5EF4-FFF2-40B4-BE49-F238E27FC236}">
                    <a16:creationId xmlns:a16="http://schemas.microsoft.com/office/drawing/2014/main" id="{D19E1753-B67C-4B63-8BD1-99FB6D14B9C9}"/>
                  </a:ext>
                </a:extLst>
              </p:cNvPr>
              <p:cNvSpPr>
                <a:spLocks noChangeArrowheads="1"/>
              </p:cNvSpPr>
              <p:nvPr/>
            </p:nvSpPr>
            <p:spPr bwMode="auto">
              <a:xfrm>
                <a:off x="3242" y="701"/>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ov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5" name="Rectangle 112">
                <a:extLst>
                  <a:ext uri="{FF2B5EF4-FFF2-40B4-BE49-F238E27FC236}">
                    <a16:creationId xmlns:a16="http://schemas.microsoft.com/office/drawing/2014/main" id="{F8D7AF4C-D554-4D89-BE13-442FEF933F93}"/>
                  </a:ext>
                </a:extLst>
              </p:cNvPr>
              <p:cNvSpPr>
                <a:spLocks noChangeArrowheads="1"/>
              </p:cNvSpPr>
              <p:nvPr/>
            </p:nvSpPr>
            <p:spPr bwMode="auto">
              <a:xfrm>
                <a:off x="3290" y="70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6" name="Rectangle 113">
                <a:extLst>
                  <a:ext uri="{FF2B5EF4-FFF2-40B4-BE49-F238E27FC236}">
                    <a16:creationId xmlns:a16="http://schemas.microsoft.com/office/drawing/2014/main" id="{3568848B-6214-4B50-B3D2-87EAFFB9A1DF}"/>
                  </a:ext>
                </a:extLst>
              </p:cNvPr>
              <p:cNvSpPr>
                <a:spLocks noChangeArrowheads="1"/>
              </p:cNvSpPr>
              <p:nvPr/>
            </p:nvSpPr>
            <p:spPr bwMode="auto">
              <a:xfrm>
                <a:off x="3313" y="70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7" name="Rectangle 114">
                <a:extLst>
                  <a:ext uri="{FF2B5EF4-FFF2-40B4-BE49-F238E27FC236}">
                    <a16:creationId xmlns:a16="http://schemas.microsoft.com/office/drawing/2014/main" id="{B1F02145-70F0-49EC-A021-EEA209A0C156}"/>
                  </a:ext>
                </a:extLst>
              </p:cNvPr>
              <p:cNvSpPr>
                <a:spLocks noChangeArrowheads="1"/>
              </p:cNvSpPr>
              <p:nvPr/>
            </p:nvSpPr>
            <p:spPr bwMode="auto">
              <a:xfrm>
                <a:off x="2874" y="760"/>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8" name="Rectangle 115">
                <a:extLst>
                  <a:ext uri="{FF2B5EF4-FFF2-40B4-BE49-F238E27FC236}">
                    <a16:creationId xmlns:a16="http://schemas.microsoft.com/office/drawing/2014/main" id="{BFFAAED8-9656-4288-9C19-4094B93C25D5}"/>
                  </a:ext>
                </a:extLst>
              </p:cNvPr>
              <p:cNvSpPr>
                <a:spLocks noChangeArrowheads="1"/>
              </p:cNvSpPr>
              <p:nvPr/>
            </p:nvSpPr>
            <p:spPr bwMode="auto">
              <a:xfrm>
                <a:off x="2906" y="760"/>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CB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9" name="Rectangle 116">
                <a:extLst>
                  <a:ext uri="{FF2B5EF4-FFF2-40B4-BE49-F238E27FC236}">
                    <a16:creationId xmlns:a16="http://schemas.microsoft.com/office/drawing/2014/main" id="{1A9D43B5-420A-4499-B4F6-8C977B7893FC}"/>
                  </a:ext>
                </a:extLst>
              </p:cNvPr>
              <p:cNvSpPr>
                <a:spLocks noChangeArrowheads="1"/>
              </p:cNvSpPr>
              <p:nvPr/>
            </p:nvSpPr>
            <p:spPr bwMode="auto">
              <a:xfrm>
                <a:off x="2972" y="760"/>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0" name="Rectangle 117">
                <a:extLst>
                  <a:ext uri="{FF2B5EF4-FFF2-40B4-BE49-F238E27FC236}">
                    <a16:creationId xmlns:a16="http://schemas.microsoft.com/office/drawing/2014/main" id="{B0845E9F-9472-49BD-83E7-EFB4CAEF3B45}"/>
                  </a:ext>
                </a:extLst>
              </p:cNvPr>
              <p:cNvSpPr>
                <a:spLocks noChangeArrowheads="1"/>
              </p:cNvSpPr>
              <p:nvPr/>
            </p:nvSpPr>
            <p:spPr bwMode="auto">
              <a:xfrm>
                <a:off x="2998" y="76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1" name="Rectangle 118">
                <a:extLst>
                  <a:ext uri="{FF2B5EF4-FFF2-40B4-BE49-F238E27FC236}">
                    <a16:creationId xmlns:a16="http://schemas.microsoft.com/office/drawing/2014/main" id="{59CADC53-6C50-4163-8ACC-553723D551C9}"/>
                  </a:ext>
                </a:extLst>
              </p:cNvPr>
              <p:cNvSpPr>
                <a:spLocks noChangeArrowheads="1"/>
              </p:cNvSpPr>
              <p:nvPr/>
            </p:nvSpPr>
            <p:spPr bwMode="auto">
              <a:xfrm>
                <a:off x="2874" y="81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2" name="Rectangle 119">
                <a:extLst>
                  <a:ext uri="{FF2B5EF4-FFF2-40B4-BE49-F238E27FC236}">
                    <a16:creationId xmlns:a16="http://schemas.microsoft.com/office/drawing/2014/main" id="{33E7AE78-1032-49F7-95A7-44A39B99932C}"/>
                  </a:ext>
                </a:extLst>
              </p:cNvPr>
              <p:cNvSpPr>
                <a:spLocks noChangeArrowheads="1"/>
              </p:cNvSpPr>
              <p:nvPr/>
            </p:nvSpPr>
            <p:spPr bwMode="auto">
              <a:xfrm>
                <a:off x="2874" y="87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3" name="Rectangle 120">
                <a:extLst>
                  <a:ext uri="{FF2B5EF4-FFF2-40B4-BE49-F238E27FC236}">
                    <a16:creationId xmlns:a16="http://schemas.microsoft.com/office/drawing/2014/main" id="{117A378B-FC15-41B1-9262-6ACFEBFCE1A3}"/>
                  </a:ext>
                </a:extLst>
              </p:cNvPr>
              <p:cNvSpPr>
                <a:spLocks noChangeArrowheads="1"/>
              </p:cNvSpPr>
              <p:nvPr/>
            </p:nvSpPr>
            <p:spPr bwMode="auto">
              <a:xfrm>
                <a:off x="2874" y="92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4" name="Rectangle 121">
                <a:extLst>
                  <a:ext uri="{FF2B5EF4-FFF2-40B4-BE49-F238E27FC236}">
                    <a16:creationId xmlns:a16="http://schemas.microsoft.com/office/drawing/2014/main" id="{B3206A6C-358F-4B3D-9944-0BB7B6D2D946}"/>
                  </a:ext>
                </a:extLst>
              </p:cNvPr>
              <p:cNvSpPr>
                <a:spLocks noChangeArrowheads="1"/>
              </p:cNvSpPr>
              <p:nvPr/>
            </p:nvSpPr>
            <p:spPr bwMode="auto">
              <a:xfrm>
                <a:off x="3440" y="415"/>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5" name="Rectangle 122">
                <a:extLst>
                  <a:ext uri="{FF2B5EF4-FFF2-40B4-BE49-F238E27FC236}">
                    <a16:creationId xmlns:a16="http://schemas.microsoft.com/office/drawing/2014/main" id="{6A4B5E55-2D38-4694-9474-5EAD0C2FA9DB}"/>
                  </a:ext>
                </a:extLst>
              </p:cNvPr>
              <p:cNvSpPr>
                <a:spLocks noChangeArrowheads="1"/>
              </p:cNvSpPr>
              <p:nvPr/>
            </p:nvSpPr>
            <p:spPr bwMode="auto">
              <a:xfrm>
                <a:off x="3472" y="415"/>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6" name="Rectangle 123">
                <a:extLst>
                  <a:ext uri="{FF2B5EF4-FFF2-40B4-BE49-F238E27FC236}">
                    <a16:creationId xmlns:a16="http://schemas.microsoft.com/office/drawing/2014/main" id="{C6EA26AA-6A1E-47A8-A373-3C5571E52460}"/>
                  </a:ext>
                </a:extLst>
              </p:cNvPr>
              <p:cNvSpPr>
                <a:spLocks noChangeArrowheads="1"/>
              </p:cNvSpPr>
              <p:nvPr/>
            </p:nvSpPr>
            <p:spPr bwMode="auto">
              <a:xfrm>
                <a:off x="3504" y="415"/>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7" name="Rectangle 124">
                <a:extLst>
                  <a:ext uri="{FF2B5EF4-FFF2-40B4-BE49-F238E27FC236}">
                    <a16:creationId xmlns:a16="http://schemas.microsoft.com/office/drawing/2014/main" id="{E4C18D07-896C-4FB1-8755-0D476544254D}"/>
                  </a:ext>
                </a:extLst>
              </p:cNvPr>
              <p:cNvSpPr>
                <a:spLocks noChangeArrowheads="1"/>
              </p:cNvSpPr>
              <p:nvPr/>
            </p:nvSpPr>
            <p:spPr bwMode="auto">
              <a:xfrm>
                <a:off x="3535" y="415"/>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8" name="Rectangle 125">
                <a:extLst>
                  <a:ext uri="{FF2B5EF4-FFF2-40B4-BE49-F238E27FC236}">
                    <a16:creationId xmlns:a16="http://schemas.microsoft.com/office/drawing/2014/main" id="{4F8D5387-6B0D-4EDB-88FD-05A64FFB9F88}"/>
                  </a:ext>
                </a:extLst>
              </p:cNvPr>
              <p:cNvSpPr>
                <a:spLocks noChangeArrowheads="1"/>
              </p:cNvSpPr>
              <p:nvPr/>
            </p:nvSpPr>
            <p:spPr bwMode="auto">
              <a:xfrm>
                <a:off x="3567" y="415"/>
                <a:ext cx="4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9" name="Rectangle 126">
                <a:extLst>
                  <a:ext uri="{FF2B5EF4-FFF2-40B4-BE49-F238E27FC236}">
                    <a16:creationId xmlns:a16="http://schemas.microsoft.com/office/drawing/2014/main" id="{FF111D21-C044-4406-A96B-20656A609695}"/>
                  </a:ext>
                </a:extLst>
              </p:cNvPr>
              <p:cNvSpPr>
                <a:spLocks noChangeArrowheads="1"/>
              </p:cNvSpPr>
              <p:nvPr/>
            </p:nvSpPr>
            <p:spPr bwMode="auto">
              <a:xfrm>
                <a:off x="3583" y="415"/>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0" name="Rectangle 127">
                <a:extLst>
                  <a:ext uri="{FF2B5EF4-FFF2-40B4-BE49-F238E27FC236}">
                    <a16:creationId xmlns:a16="http://schemas.microsoft.com/office/drawing/2014/main" id="{7D78E12E-E2D7-49BB-8829-4C6840667297}"/>
                  </a:ext>
                </a:extLst>
              </p:cNvPr>
              <p:cNvSpPr>
                <a:spLocks noChangeArrowheads="1"/>
              </p:cNvSpPr>
              <p:nvPr/>
            </p:nvSpPr>
            <p:spPr bwMode="auto">
              <a:xfrm>
                <a:off x="3608" y="415"/>
                <a:ext cx="10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1" name="Rectangle 128">
                <a:extLst>
                  <a:ext uri="{FF2B5EF4-FFF2-40B4-BE49-F238E27FC236}">
                    <a16:creationId xmlns:a16="http://schemas.microsoft.com/office/drawing/2014/main" id="{A97AAAE0-E31F-4BC4-AE06-48F9CE9C2C85}"/>
                  </a:ext>
                </a:extLst>
              </p:cNvPr>
              <p:cNvSpPr>
                <a:spLocks noChangeArrowheads="1"/>
              </p:cNvSpPr>
              <p:nvPr/>
            </p:nvSpPr>
            <p:spPr bwMode="auto">
              <a:xfrm>
                <a:off x="3681" y="415"/>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2" name="Rectangle 129">
                <a:extLst>
                  <a:ext uri="{FF2B5EF4-FFF2-40B4-BE49-F238E27FC236}">
                    <a16:creationId xmlns:a16="http://schemas.microsoft.com/office/drawing/2014/main" id="{520FA3E9-FE9B-4DBA-BC02-9B31E608FFAE}"/>
                  </a:ext>
                </a:extLst>
              </p:cNvPr>
              <p:cNvSpPr>
                <a:spLocks noChangeArrowheads="1"/>
              </p:cNvSpPr>
              <p:nvPr/>
            </p:nvSpPr>
            <p:spPr bwMode="auto">
              <a:xfrm>
                <a:off x="3712" y="415"/>
                <a:ext cx="9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3" name="Rectangle 130">
                <a:extLst>
                  <a:ext uri="{FF2B5EF4-FFF2-40B4-BE49-F238E27FC236}">
                    <a16:creationId xmlns:a16="http://schemas.microsoft.com/office/drawing/2014/main" id="{54BE0621-2F8D-4B76-9390-6EA0F9726571}"/>
                  </a:ext>
                </a:extLst>
              </p:cNvPr>
              <p:cNvSpPr>
                <a:spLocks noChangeArrowheads="1"/>
              </p:cNvSpPr>
              <p:nvPr/>
            </p:nvSpPr>
            <p:spPr bwMode="auto">
              <a:xfrm>
                <a:off x="3776" y="415"/>
                <a:ext cx="7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Times New Roman Bold" panose="02020803070505020304" pitchFamily="18" charset="0"/>
                  </a:rPr>
                  <a:t> 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4" name="Rectangle 131">
                <a:extLst>
                  <a:ext uri="{FF2B5EF4-FFF2-40B4-BE49-F238E27FC236}">
                    <a16:creationId xmlns:a16="http://schemas.microsoft.com/office/drawing/2014/main" id="{6F09DCC6-2D10-43C9-9C2C-EC78AA638CCE}"/>
                  </a:ext>
                </a:extLst>
              </p:cNvPr>
              <p:cNvSpPr>
                <a:spLocks noChangeArrowheads="1"/>
              </p:cNvSpPr>
              <p:nvPr/>
            </p:nvSpPr>
            <p:spPr bwMode="auto">
              <a:xfrm>
                <a:off x="3821" y="415"/>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5" name="Rectangle 132">
                <a:extLst>
                  <a:ext uri="{FF2B5EF4-FFF2-40B4-BE49-F238E27FC236}">
                    <a16:creationId xmlns:a16="http://schemas.microsoft.com/office/drawing/2014/main" id="{B13C2B54-F712-49E8-A857-2AFD2CCBACF2}"/>
                  </a:ext>
                </a:extLst>
              </p:cNvPr>
              <p:cNvSpPr>
                <a:spLocks noChangeArrowheads="1"/>
              </p:cNvSpPr>
              <p:nvPr/>
            </p:nvSpPr>
            <p:spPr bwMode="auto">
              <a:xfrm>
                <a:off x="3853" y="415"/>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6" name="Rectangle 133">
                <a:extLst>
                  <a:ext uri="{FF2B5EF4-FFF2-40B4-BE49-F238E27FC236}">
                    <a16:creationId xmlns:a16="http://schemas.microsoft.com/office/drawing/2014/main" id="{FAADB9CD-28DD-4A3F-829F-5BB75B7DC196}"/>
                  </a:ext>
                </a:extLst>
              </p:cNvPr>
              <p:cNvSpPr>
                <a:spLocks noChangeArrowheads="1"/>
              </p:cNvSpPr>
              <p:nvPr/>
            </p:nvSpPr>
            <p:spPr bwMode="auto">
              <a:xfrm>
                <a:off x="3885" y="415"/>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7" name="Rectangle 134">
                <a:extLst>
                  <a:ext uri="{FF2B5EF4-FFF2-40B4-BE49-F238E27FC236}">
                    <a16:creationId xmlns:a16="http://schemas.microsoft.com/office/drawing/2014/main" id="{A07C7213-5107-4DD6-AE73-98149CE86789}"/>
                  </a:ext>
                </a:extLst>
              </p:cNvPr>
              <p:cNvSpPr>
                <a:spLocks noChangeArrowheads="1"/>
              </p:cNvSpPr>
              <p:nvPr/>
            </p:nvSpPr>
            <p:spPr bwMode="auto">
              <a:xfrm>
                <a:off x="3916" y="415"/>
                <a:ext cx="8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8" name="Rectangle 135">
                <a:extLst>
                  <a:ext uri="{FF2B5EF4-FFF2-40B4-BE49-F238E27FC236}">
                    <a16:creationId xmlns:a16="http://schemas.microsoft.com/office/drawing/2014/main" id="{4A1BCC08-5D25-4EEE-B7AA-443A40376933}"/>
                  </a:ext>
                </a:extLst>
              </p:cNvPr>
              <p:cNvSpPr>
                <a:spLocks noChangeArrowheads="1"/>
              </p:cNvSpPr>
              <p:nvPr/>
            </p:nvSpPr>
            <p:spPr bwMode="auto">
              <a:xfrm>
                <a:off x="3970" y="415"/>
                <a:ext cx="45"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9" name="Rectangle 136">
                <a:extLst>
                  <a:ext uri="{FF2B5EF4-FFF2-40B4-BE49-F238E27FC236}">
                    <a16:creationId xmlns:a16="http://schemas.microsoft.com/office/drawing/2014/main" id="{A02C01D8-E00E-4945-B109-158AB5CFEBDC}"/>
                  </a:ext>
                </a:extLst>
              </p:cNvPr>
              <p:cNvSpPr>
                <a:spLocks noChangeArrowheads="1"/>
              </p:cNvSpPr>
              <p:nvPr/>
            </p:nvSpPr>
            <p:spPr bwMode="auto">
              <a:xfrm>
                <a:off x="3989" y="415"/>
                <a:ext cx="4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0" name="Rectangle 137">
                <a:extLst>
                  <a:ext uri="{FF2B5EF4-FFF2-40B4-BE49-F238E27FC236}">
                    <a16:creationId xmlns:a16="http://schemas.microsoft.com/office/drawing/2014/main" id="{D357B8FD-58D7-4BE7-8118-DD032C044595}"/>
                  </a:ext>
                </a:extLst>
              </p:cNvPr>
              <p:cNvSpPr>
                <a:spLocks noChangeArrowheads="1"/>
              </p:cNvSpPr>
              <p:nvPr/>
            </p:nvSpPr>
            <p:spPr bwMode="auto">
              <a:xfrm>
                <a:off x="3495" y="476"/>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1" name="Rectangle 138">
                <a:extLst>
                  <a:ext uri="{FF2B5EF4-FFF2-40B4-BE49-F238E27FC236}">
                    <a16:creationId xmlns:a16="http://schemas.microsoft.com/office/drawing/2014/main" id="{094C7FE8-FF02-44F6-AC22-83E878F86507}"/>
                  </a:ext>
                </a:extLst>
              </p:cNvPr>
              <p:cNvSpPr>
                <a:spLocks noChangeArrowheads="1"/>
              </p:cNvSpPr>
              <p:nvPr/>
            </p:nvSpPr>
            <p:spPr bwMode="auto">
              <a:xfrm>
                <a:off x="3524" y="476"/>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hi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2" name="Rectangle 139">
                <a:extLst>
                  <a:ext uri="{FF2B5EF4-FFF2-40B4-BE49-F238E27FC236}">
                    <a16:creationId xmlns:a16="http://schemas.microsoft.com/office/drawing/2014/main" id="{3461B6DF-7685-4BEF-9C73-0936F3ECA91D}"/>
                  </a:ext>
                </a:extLst>
              </p:cNvPr>
              <p:cNvSpPr>
                <a:spLocks noChangeArrowheads="1"/>
              </p:cNvSpPr>
              <p:nvPr/>
            </p:nvSpPr>
            <p:spPr bwMode="auto">
              <a:xfrm>
                <a:off x="3564" y="476"/>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3" name="Rectangle 140">
                <a:extLst>
                  <a:ext uri="{FF2B5EF4-FFF2-40B4-BE49-F238E27FC236}">
                    <a16:creationId xmlns:a16="http://schemas.microsoft.com/office/drawing/2014/main" id="{6AB83C86-3DF2-4FE8-B090-491C5C9E39F4}"/>
                  </a:ext>
                </a:extLst>
              </p:cNvPr>
              <p:cNvSpPr>
                <a:spLocks noChangeArrowheads="1"/>
              </p:cNvSpPr>
              <p:nvPr/>
            </p:nvSpPr>
            <p:spPr bwMode="auto">
              <a:xfrm>
                <a:off x="3584" y="476"/>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4" name="Rectangle 141">
                <a:extLst>
                  <a:ext uri="{FF2B5EF4-FFF2-40B4-BE49-F238E27FC236}">
                    <a16:creationId xmlns:a16="http://schemas.microsoft.com/office/drawing/2014/main" id="{E50947DF-B6A6-47F6-970E-B29AFB2A03A7}"/>
                  </a:ext>
                </a:extLst>
              </p:cNvPr>
              <p:cNvSpPr>
                <a:spLocks noChangeArrowheads="1"/>
              </p:cNvSpPr>
              <p:nvPr/>
            </p:nvSpPr>
            <p:spPr bwMode="auto">
              <a:xfrm>
                <a:off x="3620" y="476"/>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5" name="Rectangle 142">
                <a:extLst>
                  <a:ext uri="{FF2B5EF4-FFF2-40B4-BE49-F238E27FC236}">
                    <a16:creationId xmlns:a16="http://schemas.microsoft.com/office/drawing/2014/main" id="{443BCD0F-8321-4C08-9C8A-649A031FD37F}"/>
                  </a:ext>
                </a:extLst>
              </p:cNvPr>
              <p:cNvSpPr>
                <a:spLocks noChangeArrowheads="1"/>
              </p:cNvSpPr>
              <p:nvPr/>
            </p:nvSpPr>
            <p:spPr bwMode="auto">
              <a:xfrm>
                <a:off x="3661" y="47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6" name="Rectangle 143">
                <a:extLst>
                  <a:ext uri="{FF2B5EF4-FFF2-40B4-BE49-F238E27FC236}">
                    <a16:creationId xmlns:a16="http://schemas.microsoft.com/office/drawing/2014/main" id="{ACB148C4-25F4-4275-B8CF-E671741A4F34}"/>
                  </a:ext>
                </a:extLst>
              </p:cNvPr>
              <p:cNvSpPr>
                <a:spLocks noChangeArrowheads="1"/>
              </p:cNvSpPr>
              <p:nvPr/>
            </p:nvSpPr>
            <p:spPr bwMode="auto">
              <a:xfrm>
                <a:off x="3684" y="476"/>
                <a:ext cx="1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gor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7" name="Rectangle 144">
                <a:extLst>
                  <a:ext uri="{FF2B5EF4-FFF2-40B4-BE49-F238E27FC236}">
                    <a16:creationId xmlns:a16="http://schemas.microsoft.com/office/drawing/2014/main" id="{809486FC-0B3A-490F-A88E-3E9A934FCB21}"/>
                  </a:ext>
                </a:extLst>
              </p:cNvPr>
              <p:cNvSpPr>
                <a:spLocks noChangeArrowheads="1"/>
              </p:cNvSpPr>
              <p:nvPr/>
            </p:nvSpPr>
            <p:spPr bwMode="auto">
              <a:xfrm>
                <a:off x="3755" y="47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8" name="Rectangle 145">
                <a:extLst>
                  <a:ext uri="{FF2B5EF4-FFF2-40B4-BE49-F238E27FC236}">
                    <a16:creationId xmlns:a16="http://schemas.microsoft.com/office/drawing/2014/main" id="{F83C38D5-2408-477C-BFF3-55D51AFC6DEB}"/>
                  </a:ext>
                </a:extLst>
              </p:cNvPr>
              <p:cNvSpPr>
                <a:spLocks noChangeArrowheads="1"/>
              </p:cNvSpPr>
              <p:nvPr/>
            </p:nvSpPr>
            <p:spPr bwMode="auto">
              <a:xfrm>
                <a:off x="3778" y="476"/>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9" name="Rectangle 146">
                <a:extLst>
                  <a:ext uri="{FF2B5EF4-FFF2-40B4-BE49-F238E27FC236}">
                    <a16:creationId xmlns:a16="http://schemas.microsoft.com/office/drawing/2014/main" id="{0B6B6271-C045-4ABF-8C72-426470F9B279}"/>
                  </a:ext>
                </a:extLst>
              </p:cNvPr>
              <p:cNvSpPr>
                <a:spLocks noChangeArrowheads="1"/>
              </p:cNvSpPr>
              <p:nvPr/>
            </p:nvSpPr>
            <p:spPr bwMode="auto">
              <a:xfrm>
                <a:off x="3806" y="476"/>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0" name="Rectangle 147">
                <a:extLst>
                  <a:ext uri="{FF2B5EF4-FFF2-40B4-BE49-F238E27FC236}">
                    <a16:creationId xmlns:a16="http://schemas.microsoft.com/office/drawing/2014/main" id="{D302E638-A1CC-40F3-8BF8-0F5D72A1C0CC}"/>
                  </a:ext>
                </a:extLst>
              </p:cNvPr>
              <p:cNvSpPr>
                <a:spLocks noChangeArrowheads="1"/>
              </p:cNvSpPr>
              <p:nvPr/>
            </p:nvSpPr>
            <p:spPr bwMode="auto">
              <a:xfrm>
                <a:off x="3854" y="476"/>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1" name="Rectangle 148">
                <a:extLst>
                  <a:ext uri="{FF2B5EF4-FFF2-40B4-BE49-F238E27FC236}">
                    <a16:creationId xmlns:a16="http://schemas.microsoft.com/office/drawing/2014/main" id="{32E2CB5C-F207-4D48-AD2F-7BC1A2695B5E}"/>
                  </a:ext>
                </a:extLst>
              </p:cNvPr>
              <p:cNvSpPr>
                <a:spLocks noChangeArrowheads="1"/>
              </p:cNvSpPr>
              <p:nvPr/>
            </p:nvSpPr>
            <p:spPr bwMode="auto">
              <a:xfrm>
                <a:off x="3895" y="47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2" name="Rectangle 149">
                <a:extLst>
                  <a:ext uri="{FF2B5EF4-FFF2-40B4-BE49-F238E27FC236}">
                    <a16:creationId xmlns:a16="http://schemas.microsoft.com/office/drawing/2014/main" id="{D18AC580-091A-47A6-99C1-21DD4F249D76}"/>
                  </a:ext>
                </a:extLst>
              </p:cNvPr>
              <p:cNvSpPr>
                <a:spLocks noChangeArrowheads="1"/>
              </p:cNvSpPr>
              <p:nvPr/>
            </p:nvSpPr>
            <p:spPr bwMode="auto">
              <a:xfrm>
                <a:off x="3909" y="47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3" name="Rectangle 150">
                <a:extLst>
                  <a:ext uri="{FF2B5EF4-FFF2-40B4-BE49-F238E27FC236}">
                    <a16:creationId xmlns:a16="http://schemas.microsoft.com/office/drawing/2014/main" id="{74340760-F3F1-4A57-8421-9E9EF7D2679E}"/>
                  </a:ext>
                </a:extLst>
              </p:cNvPr>
              <p:cNvSpPr>
                <a:spLocks noChangeArrowheads="1"/>
              </p:cNvSpPr>
              <p:nvPr/>
            </p:nvSpPr>
            <p:spPr bwMode="auto">
              <a:xfrm>
                <a:off x="3923" y="47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4" name="Rectangle 151">
                <a:extLst>
                  <a:ext uri="{FF2B5EF4-FFF2-40B4-BE49-F238E27FC236}">
                    <a16:creationId xmlns:a16="http://schemas.microsoft.com/office/drawing/2014/main" id="{1BB4CB34-DD5E-4B06-B10B-5A602A06769D}"/>
                  </a:ext>
                </a:extLst>
              </p:cNvPr>
              <p:cNvSpPr>
                <a:spLocks noChangeArrowheads="1"/>
              </p:cNvSpPr>
              <p:nvPr/>
            </p:nvSpPr>
            <p:spPr bwMode="auto">
              <a:xfrm>
                <a:off x="3938" y="47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5" name="Rectangle 152">
                <a:extLst>
                  <a:ext uri="{FF2B5EF4-FFF2-40B4-BE49-F238E27FC236}">
                    <a16:creationId xmlns:a16="http://schemas.microsoft.com/office/drawing/2014/main" id="{BA7309A9-2C87-43BF-86F2-8AF3AA012D4B}"/>
                  </a:ext>
                </a:extLst>
              </p:cNvPr>
              <p:cNvSpPr>
                <a:spLocks noChangeArrowheads="1"/>
              </p:cNvSpPr>
              <p:nvPr/>
            </p:nvSpPr>
            <p:spPr bwMode="auto">
              <a:xfrm>
                <a:off x="3961" y="476"/>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6" name="Rectangle 153">
                <a:extLst>
                  <a:ext uri="{FF2B5EF4-FFF2-40B4-BE49-F238E27FC236}">
                    <a16:creationId xmlns:a16="http://schemas.microsoft.com/office/drawing/2014/main" id="{7920E0FC-29BE-4A41-B01C-55D510DE0619}"/>
                  </a:ext>
                </a:extLst>
              </p:cNvPr>
              <p:cNvSpPr>
                <a:spLocks noChangeArrowheads="1"/>
              </p:cNvSpPr>
              <p:nvPr/>
            </p:nvSpPr>
            <p:spPr bwMode="auto">
              <a:xfrm>
                <a:off x="3981" y="47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7" name="Rectangle 154">
                <a:extLst>
                  <a:ext uri="{FF2B5EF4-FFF2-40B4-BE49-F238E27FC236}">
                    <a16:creationId xmlns:a16="http://schemas.microsoft.com/office/drawing/2014/main" id="{8F483B79-B6A3-43CA-8EC0-C7512F8F7D5B}"/>
                  </a:ext>
                </a:extLst>
              </p:cNvPr>
              <p:cNvSpPr>
                <a:spLocks noChangeArrowheads="1"/>
              </p:cNvSpPr>
              <p:nvPr/>
            </p:nvSpPr>
            <p:spPr bwMode="auto">
              <a:xfrm>
                <a:off x="3495" y="534"/>
                <a:ext cx="11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a 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8" name="Rectangle 155">
                <a:extLst>
                  <a:ext uri="{FF2B5EF4-FFF2-40B4-BE49-F238E27FC236}">
                    <a16:creationId xmlns:a16="http://schemas.microsoft.com/office/drawing/2014/main" id="{9D9C45C3-1B2B-4930-91C0-440E61A4320B}"/>
                  </a:ext>
                </a:extLst>
              </p:cNvPr>
              <p:cNvSpPr>
                <a:spLocks noChangeArrowheads="1"/>
              </p:cNvSpPr>
              <p:nvPr/>
            </p:nvSpPr>
            <p:spPr bwMode="auto">
              <a:xfrm>
                <a:off x="3571" y="534"/>
                <a:ext cx="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9" name="Rectangle 156">
                <a:extLst>
                  <a:ext uri="{FF2B5EF4-FFF2-40B4-BE49-F238E27FC236}">
                    <a16:creationId xmlns:a16="http://schemas.microsoft.com/office/drawing/2014/main" id="{17AA994A-5D1C-4395-98B7-98EE44B768E9}"/>
                  </a:ext>
                </a:extLst>
              </p:cNvPr>
              <p:cNvSpPr>
                <a:spLocks noChangeArrowheads="1"/>
              </p:cNvSpPr>
              <p:nvPr/>
            </p:nvSpPr>
            <p:spPr bwMode="auto">
              <a:xfrm>
                <a:off x="3618" y="53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0" name="Rectangle 157">
                <a:extLst>
                  <a:ext uri="{FF2B5EF4-FFF2-40B4-BE49-F238E27FC236}">
                    <a16:creationId xmlns:a16="http://schemas.microsoft.com/office/drawing/2014/main" id="{B0BEDD2C-2F2A-49D8-AAA2-195E7CE2AA02}"/>
                  </a:ext>
                </a:extLst>
              </p:cNvPr>
              <p:cNvSpPr>
                <a:spLocks noChangeArrowheads="1"/>
              </p:cNvSpPr>
              <p:nvPr/>
            </p:nvSpPr>
            <p:spPr bwMode="auto">
              <a:xfrm>
                <a:off x="3640" y="534"/>
                <a:ext cx="6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1" name="Rectangle 158">
                <a:extLst>
                  <a:ext uri="{FF2B5EF4-FFF2-40B4-BE49-F238E27FC236}">
                    <a16:creationId xmlns:a16="http://schemas.microsoft.com/office/drawing/2014/main" id="{2099EF8E-26FA-48F0-9674-57EDC31220BF}"/>
                  </a:ext>
                </a:extLst>
              </p:cNvPr>
              <p:cNvSpPr>
                <a:spLocks noChangeArrowheads="1"/>
              </p:cNvSpPr>
              <p:nvPr/>
            </p:nvSpPr>
            <p:spPr bwMode="auto">
              <a:xfrm>
                <a:off x="3673" y="53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2" name="Rectangle 159">
                <a:extLst>
                  <a:ext uri="{FF2B5EF4-FFF2-40B4-BE49-F238E27FC236}">
                    <a16:creationId xmlns:a16="http://schemas.microsoft.com/office/drawing/2014/main" id="{DB0EFD56-6F14-4EFB-A042-E4312CE1CD5B}"/>
                  </a:ext>
                </a:extLst>
              </p:cNvPr>
              <p:cNvSpPr>
                <a:spLocks noChangeArrowheads="1"/>
              </p:cNvSpPr>
              <p:nvPr/>
            </p:nvSpPr>
            <p:spPr bwMode="auto">
              <a:xfrm>
                <a:off x="3688" y="534"/>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3" name="Rectangle 160">
                <a:extLst>
                  <a:ext uri="{FF2B5EF4-FFF2-40B4-BE49-F238E27FC236}">
                    <a16:creationId xmlns:a16="http://schemas.microsoft.com/office/drawing/2014/main" id="{3E116C41-AA4A-4B31-904F-4096B7BFCE9F}"/>
                  </a:ext>
                </a:extLst>
              </p:cNvPr>
              <p:cNvSpPr>
                <a:spLocks noChangeArrowheads="1"/>
              </p:cNvSpPr>
              <p:nvPr/>
            </p:nvSpPr>
            <p:spPr bwMode="auto">
              <a:xfrm>
                <a:off x="3708" y="534"/>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4" name="Rectangle 161">
                <a:extLst>
                  <a:ext uri="{FF2B5EF4-FFF2-40B4-BE49-F238E27FC236}">
                    <a16:creationId xmlns:a16="http://schemas.microsoft.com/office/drawing/2014/main" id="{D81A2EA5-F84A-44C4-B796-307EC381E049}"/>
                  </a:ext>
                </a:extLst>
              </p:cNvPr>
              <p:cNvSpPr>
                <a:spLocks noChangeArrowheads="1"/>
              </p:cNvSpPr>
              <p:nvPr/>
            </p:nvSpPr>
            <p:spPr bwMode="auto">
              <a:xfrm>
                <a:off x="3748" y="53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5" name="Rectangle 162">
                <a:extLst>
                  <a:ext uri="{FF2B5EF4-FFF2-40B4-BE49-F238E27FC236}">
                    <a16:creationId xmlns:a16="http://schemas.microsoft.com/office/drawing/2014/main" id="{C654615B-0668-4F04-9DAC-A2B9425B03D2}"/>
                  </a:ext>
                </a:extLst>
              </p:cNvPr>
              <p:cNvSpPr>
                <a:spLocks noChangeArrowheads="1"/>
              </p:cNvSpPr>
              <p:nvPr/>
            </p:nvSpPr>
            <p:spPr bwMode="auto">
              <a:xfrm>
                <a:off x="3771" y="534"/>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dirty="0" err="1">
                    <a:ln>
                      <a:noFill/>
                    </a:ln>
                    <a:solidFill>
                      <a:srgbClr val="000000"/>
                    </a:solidFill>
                    <a:effectLst/>
                    <a:latin typeface="Times New Roman Italic" panose="02020503050405090304" pitchFamily="18" charset="0"/>
                  </a:rPr>
                  <a:t>gi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66" name="Rectangle 163">
                <a:extLst>
                  <a:ext uri="{FF2B5EF4-FFF2-40B4-BE49-F238E27FC236}">
                    <a16:creationId xmlns:a16="http://schemas.microsoft.com/office/drawing/2014/main" id="{03282231-77C7-4962-9318-EA0F761F7A79}"/>
                  </a:ext>
                </a:extLst>
              </p:cNvPr>
              <p:cNvSpPr>
                <a:spLocks noChangeArrowheads="1"/>
              </p:cNvSpPr>
              <p:nvPr/>
            </p:nvSpPr>
            <p:spPr bwMode="auto">
              <a:xfrm>
                <a:off x="3811" y="53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7" name="Rectangle 164">
                <a:extLst>
                  <a:ext uri="{FF2B5EF4-FFF2-40B4-BE49-F238E27FC236}">
                    <a16:creationId xmlns:a16="http://schemas.microsoft.com/office/drawing/2014/main" id="{C9CFD20F-3313-4241-A423-5A7840D981DC}"/>
                  </a:ext>
                </a:extLst>
              </p:cNvPr>
              <p:cNvSpPr>
                <a:spLocks noChangeArrowheads="1"/>
              </p:cNvSpPr>
              <p:nvPr/>
            </p:nvSpPr>
            <p:spPr bwMode="auto">
              <a:xfrm>
                <a:off x="3835" y="53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8" name="Rectangle 165">
                <a:extLst>
                  <a:ext uri="{FF2B5EF4-FFF2-40B4-BE49-F238E27FC236}">
                    <a16:creationId xmlns:a16="http://schemas.microsoft.com/office/drawing/2014/main" id="{91C200AE-E307-44AD-A612-5EFCB014D7E1}"/>
                  </a:ext>
                </a:extLst>
              </p:cNvPr>
              <p:cNvSpPr>
                <a:spLocks noChangeArrowheads="1"/>
              </p:cNvSpPr>
              <p:nvPr/>
            </p:nvSpPr>
            <p:spPr bwMode="auto">
              <a:xfrm>
                <a:off x="3495" y="588"/>
                <a:ext cx="1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appr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9" name="Rectangle 166">
                <a:extLst>
                  <a:ext uri="{FF2B5EF4-FFF2-40B4-BE49-F238E27FC236}">
                    <a16:creationId xmlns:a16="http://schemas.microsoft.com/office/drawing/2014/main" id="{C78CC6A3-AECD-4525-BAD3-B5EBA701B5E5}"/>
                  </a:ext>
                </a:extLst>
              </p:cNvPr>
              <p:cNvSpPr>
                <a:spLocks noChangeArrowheads="1"/>
              </p:cNvSpPr>
              <p:nvPr/>
            </p:nvSpPr>
            <p:spPr bwMode="auto">
              <a:xfrm>
                <a:off x="3593" y="588"/>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oac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0" name="Rectangle 167">
                <a:extLst>
                  <a:ext uri="{FF2B5EF4-FFF2-40B4-BE49-F238E27FC236}">
                    <a16:creationId xmlns:a16="http://schemas.microsoft.com/office/drawing/2014/main" id="{2DE396FC-4935-45E0-96B8-FDBE1AC71725}"/>
                  </a:ext>
                </a:extLst>
              </p:cNvPr>
              <p:cNvSpPr>
                <a:spLocks noChangeArrowheads="1"/>
              </p:cNvSpPr>
              <p:nvPr/>
            </p:nvSpPr>
            <p:spPr bwMode="auto">
              <a:xfrm>
                <a:off x="3668" y="588"/>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dirty="0">
                    <a:ln>
                      <a:noFill/>
                    </a:ln>
                    <a:solidFill>
                      <a:srgbClr val="000000"/>
                    </a:solidFill>
                    <a:effectLst/>
                    <a:latin typeface="Times New Roman Italic" panose="02020503050405090304" pitchFamily="18" charset="0"/>
                  </a:rPr>
                  <a:t>h of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1" name="Rectangle 168">
                <a:extLst>
                  <a:ext uri="{FF2B5EF4-FFF2-40B4-BE49-F238E27FC236}">
                    <a16:creationId xmlns:a16="http://schemas.microsoft.com/office/drawing/2014/main" id="{202D0D92-B593-49C3-951F-9C34E4D20B65}"/>
                  </a:ext>
                </a:extLst>
              </p:cNvPr>
              <p:cNvSpPr>
                <a:spLocks noChangeArrowheads="1"/>
              </p:cNvSpPr>
              <p:nvPr/>
            </p:nvSpPr>
            <p:spPr bwMode="auto">
              <a:xfrm>
                <a:off x="3747" y="588"/>
                <a:ext cx="6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2" name="Rectangle 169">
                <a:extLst>
                  <a:ext uri="{FF2B5EF4-FFF2-40B4-BE49-F238E27FC236}">
                    <a16:creationId xmlns:a16="http://schemas.microsoft.com/office/drawing/2014/main" id="{9EB3AD99-64CE-458A-B219-B78E58AFD8B3}"/>
                  </a:ext>
                </a:extLst>
              </p:cNvPr>
              <p:cNvSpPr>
                <a:spLocks noChangeArrowheads="1"/>
              </p:cNvSpPr>
              <p:nvPr/>
            </p:nvSpPr>
            <p:spPr bwMode="auto">
              <a:xfrm>
                <a:off x="3780" y="588"/>
                <a:ext cx="1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dirty="0" err="1">
                    <a:ln>
                      <a:noFill/>
                    </a:ln>
                    <a:solidFill>
                      <a:srgbClr val="000000"/>
                    </a:solidFill>
                    <a:effectLst/>
                    <a:latin typeface="Times New Roman Italic" panose="02020503050405090304" pitchFamily="18" charset="0"/>
                  </a:rPr>
                  <a:t>uppor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3" name="Rectangle 170">
                <a:extLst>
                  <a:ext uri="{FF2B5EF4-FFF2-40B4-BE49-F238E27FC236}">
                    <a16:creationId xmlns:a16="http://schemas.microsoft.com/office/drawing/2014/main" id="{B1AF0026-8234-441A-9DE1-731A1BFC0258}"/>
                  </a:ext>
                </a:extLst>
              </p:cNvPr>
              <p:cNvSpPr>
                <a:spLocks noChangeArrowheads="1"/>
              </p:cNvSpPr>
              <p:nvPr/>
            </p:nvSpPr>
            <p:spPr bwMode="auto">
              <a:xfrm>
                <a:off x="3904" y="588"/>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4" name="Rectangle 171">
                <a:extLst>
                  <a:ext uri="{FF2B5EF4-FFF2-40B4-BE49-F238E27FC236}">
                    <a16:creationId xmlns:a16="http://schemas.microsoft.com/office/drawing/2014/main" id="{0D42FCBD-FA61-4672-B226-3E0E897AA229}"/>
                  </a:ext>
                </a:extLst>
              </p:cNvPr>
              <p:cNvSpPr>
                <a:spLocks noChangeArrowheads="1"/>
              </p:cNvSpPr>
              <p:nvPr/>
            </p:nvSpPr>
            <p:spPr bwMode="auto">
              <a:xfrm>
                <a:off x="3918" y="58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5" name="Rectangle 172">
                <a:extLst>
                  <a:ext uri="{FF2B5EF4-FFF2-40B4-BE49-F238E27FC236}">
                    <a16:creationId xmlns:a16="http://schemas.microsoft.com/office/drawing/2014/main" id="{21D299B2-944F-4D99-AF24-0B7486BBC2C6}"/>
                  </a:ext>
                </a:extLst>
              </p:cNvPr>
              <p:cNvSpPr>
                <a:spLocks noChangeArrowheads="1"/>
              </p:cNvSpPr>
              <p:nvPr/>
            </p:nvSpPr>
            <p:spPr bwMode="auto">
              <a:xfrm>
                <a:off x="3495" y="64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6" name="Rectangle 173">
                <a:extLst>
                  <a:ext uri="{FF2B5EF4-FFF2-40B4-BE49-F238E27FC236}">
                    <a16:creationId xmlns:a16="http://schemas.microsoft.com/office/drawing/2014/main" id="{2C8491E2-F89B-4A0A-AA05-AA366AC317F2}"/>
                  </a:ext>
                </a:extLst>
              </p:cNvPr>
              <p:cNvSpPr>
                <a:spLocks noChangeArrowheads="1"/>
              </p:cNvSpPr>
              <p:nvPr/>
            </p:nvSpPr>
            <p:spPr bwMode="auto">
              <a:xfrm>
                <a:off x="3510" y="647"/>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hat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7" name="Rectangle 174">
                <a:extLst>
                  <a:ext uri="{FF2B5EF4-FFF2-40B4-BE49-F238E27FC236}">
                    <a16:creationId xmlns:a16="http://schemas.microsoft.com/office/drawing/2014/main" id="{A5B14769-C0A1-4D53-9FB6-C52A68FA6122}"/>
                  </a:ext>
                </a:extLst>
              </p:cNvPr>
              <p:cNvSpPr>
                <a:spLocks noChangeArrowheads="1"/>
              </p:cNvSpPr>
              <p:nvPr/>
            </p:nvSpPr>
            <p:spPr bwMode="auto">
              <a:xfrm>
                <a:off x="3576" y="647"/>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8" name="Rectangle 175">
                <a:extLst>
                  <a:ext uri="{FF2B5EF4-FFF2-40B4-BE49-F238E27FC236}">
                    <a16:creationId xmlns:a16="http://schemas.microsoft.com/office/drawing/2014/main" id="{38B6B045-002B-4C8F-A1F3-E381820E223B}"/>
                  </a:ext>
                </a:extLst>
              </p:cNvPr>
              <p:cNvSpPr>
                <a:spLocks noChangeArrowheads="1"/>
              </p:cNvSpPr>
              <p:nvPr/>
            </p:nvSpPr>
            <p:spPr bwMode="auto">
              <a:xfrm>
                <a:off x="3603" y="647"/>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oc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9" name="Rectangle 176">
                <a:extLst>
                  <a:ext uri="{FF2B5EF4-FFF2-40B4-BE49-F238E27FC236}">
                    <a16:creationId xmlns:a16="http://schemas.microsoft.com/office/drawing/2014/main" id="{E836F2E7-FCDD-4D78-AB9B-C2788E3DAED9}"/>
                  </a:ext>
                </a:extLst>
              </p:cNvPr>
              <p:cNvSpPr>
                <a:spLocks noChangeArrowheads="1"/>
              </p:cNvSpPr>
              <p:nvPr/>
            </p:nvSpPr>
            <p:spPr bwMode="auto">
              <a:xfrm>
                <a:off x="3652" y="647"/>
                <a:ext cx="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0" name="Rectangle 177">
                <a:extLst>
                  <a:ext uri="{FF2B5EF4-FFF2-40B4-BE49-F238E27FC236}">
                    <a16:creationId xmlns:a16="http://schemas.microsoft.com/office/drawing/2014/main" id="{6E3D4C34-4AFE-4036-B67C-8E07EE761F89}"/>
                  </a:ext>
                </a:extLst>
              </p:cNvPr>
              <p:cNvSpPr>
                <a:spLocks noChangeArrowheads="1"/>
              </p:cNvSpPr>
              <p:nvPr/>
            </p:nvSpPr>
            <p:spPr bwMode="auto">
              <a:xfrm>
                <a:off x="3698" y="64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1" name="Rectangle 178">
                <a:extLst>
                  <a:ext uri="{FF2B5EF4-FFF2-40B4-BE49-F238E27FC236}">
                    <a16:creationId xmlns:a16="http://schemas.microsoft.com/office/drawing/2014/main" id="{35287EF9-70F0-4D8F-8269-240B27F701CF}"/>
                  </a:ext>
                </a:extLst>
              </p:cNvPr>
              <p:cNvSpPr>
                <a:spLocks noChangeArrowheads="1"/>
              </p:cNvSpPr>
              <p:nvPr/>
            </p:nvSpPr>
            <p:spPr bwMode="auto">
              <a:xfrm>
                <a:off x="3721" y="64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2" name="Rectangle 179">
                <a:extLst>
                  <a:ext uri="{FF2B5EF4-FFF2-40B4-BE49-F238E27FC236}">
                    <a16:creationId xmlns:a16="http://schemas.microsoft.com/office/drawing/2014/main" id="{CD24C567-CDBA-42DD-AD38-4720BEA0A4ED}"/>
                  </a:ext>
                </a:extLst>
              </p:cNvPr>
              <p:cNvSpPr>
                <a:spLocks noChangeArrowheads="1"/>
              </p:cNvSpPr>
              <p:nvPr/>
            </p:nvSpPr>
            <p:spPr bwMode="auto">
              <a:xfrm>
                <a:off x="3741" y="647"/>
                <a:ext cx="1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on 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3" name="Rectangle 180">
                <a:extLst>
                  <a:ext uri="{FF2B5EF4-FFF2-40B4-BE49-F238E27FC236}">
                    <a16:creationId xmlns:a16="http://schemas.microsoft.com/office/drawing/2014/main" id="{496C8520-C002-464E-A1B7-2544EB6E37EF}"/>
                  </a:ext>
                </a:extLst>
              </p:cNvPr>
              <p:cNvSpPr>
                <a:spLocks noChangeArrowheads="1"/>
              </p:cNvSpPr>
              <p:nvPr/>
            </p:nvSpPr>
            <p:spPr bwMode="auto">
              <a:xfrm>
                <a:off x="3841" y="647"/>
                <a:ext cx="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4" name="Rectangle 181">
                <a:extLst>
                  <a:ext uri="{FF2B5EF4-FFF2-40B4-BE49-F238E27FC236}">
                    <a16:creationId xmlns:a16="http://schemas.microsoft.com/office/drawing/2014/main" id="{E5B801E0-89C4-4DE9-BC44-B12D32C2CFFA}"/>
                  </a:ext>
                </a:extLst>
              </p:cNvPr>
              <p:cNvSpPr>
                <a:spLocks noChangeArrowheads="1"/>
              </p:cNvSpPr>
              <p:nvPr/>
            </p:nvSpPr>
            <p:spPr bwMode="auto">
              <a:xfrm>
                <a:off x="3888" y="64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5" name="Rectangle 182">
                <a:extLst>
                  <a:ext uri="{FF2B5EF4-FFF2-40B4-BE49-F238E27FC236}">
                    <a16:creationId xmlns:a16="http://schemas.microsoft.com/office/drawing/2014/main" id="{E842DAE8-76ED-4AAB-8D2F-281DD54F632B}"/>
                  </a:ext>
                </a:extLst>
              </p:cNvPr>
              <p:cNvSpPr>
                <a:spLocks noChangeArrowheads="1"/>
              </p:cNvSpPr>
              <p:nvPr/>
            </p:nvSpPr>
            <p:spPr bwMode="auto">
              <a:xfrm>
                <a:off x="3911" y="64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6" name="Rectangle 183">
                <a:extLst>
                  <a:ext uri="{FF2B5EF4-FFF2-40B4-BE49-F238E27FC236}">
                    <a16:creationId xmlns:a16="http://schemas.microsoft.com/office/drawing/2014/main" id="{028BF37B-3EF7-4274-B8FD-56BA76DB6F59}"/>
                  </a:ext>
                </a:extLst>
              </p:cNvPr>
              <p:cNvSpPr>
                <a:spLocks noChangeArrowheads="1"/>
              </p:cNvSpPr>
              <p:nvPr/>
            </p:nvSpPr>
            <p:spPr bwMode="auto">
              <a:xfrm>
                <a:off x="3495" y="70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7" name="Rectangle 184">
                <a:extLst>
                  <a:ext uri="{FF2B5EF4-FFF2-40B4-BE49-F238E27FC236}">
                    <a16:creationId xmlns:a16="http://schemas.microsoft.com/office/drawing/2014/main" id="{86E3A734-A353-4553-8CD4-66FA0DB55A93}"/>
                  </a:ext>
                </a:extLst>
              </p:cNvPr>
              <p:cNvSpPr>
                <a:spLocks noChangeArrowheads="1"/>
              </p:cNvSpPr>
              <p:nvPr/>
            </p:nvSpPr>
            <p:spPr bwMode="auto">
              <a:xfrm>
                <a:off x="3510" y="701"/>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ac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8" name="Rectangle 185">
                <a:extLst>
                  <a:ext uri="{FF2B5EF4-FFF2-40B4-BE49-F238E27FC236}">
                    <a16:creationId xmlns:a16="http://schemas.microsoft.com/office/drawing/2014/main" id="{3BA6F9D6-47E7-4FE4-949D-A251EE0F3020}"/>
                  </a:ext>
                </a:extLst>
              </p:cNvPr>
              <p:cNvSpPr>
                <a:spLocks noChangeArrowheads="1"/>
              </p:cNvSpPr>
              <p:nvPr/>
            </p:nvSpPr>
            <p:spPr bwMode="auto">
              <a:xfrm>
                <a:off x="3559" y="70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9" name="Rectangle 186">
                <a:extLst>
                  <a:ext uri="{FF2B5EF4-FFF2-40B4-BE49-F238E27FC236}">
                    <a16:creationId xmlns:a16="http://schemas.microsoft.com/office/drawing/2014/main" id="{EDBD3BF3-857F-4E78-9865-A325CCB2ED13}"/>
                  </a:ext>
                </a:extLst>
              </p:cNvPr>
              <p:cNvSpPr>
                <a:spLocks noChangeArrowheads="1"/>
              </p:cNvSpPr>
              <p:nvPr/>
            </p:nvSpPr>
            <p:spPr bwMode="auto">
              <a:xfrm>
                <a:off x="3573" y="701"/>
                <a:ext cx="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0" name="Rectangle 187">
                <a:extLst>
                  <a:ext uri="{FF2B5EF4-FFF2-40B4-BE49-F238E27FC236}">
                    <a16:creationId xmlns:a16="http://schemas.microsoft.com/office/drawing/2014/main" id="{15C08AF3-75CB-4B70-8425-068AEEDA4CD8}"/>
                  </a:ext>
                </a:extLst>
              </p:cNvPr>
              <p:cNvSpPr>
                <a:spLocks noChangeArrowheads="1"/>
              </p:cNvSpPr>
              <p:nvPr/>
            </p:nvSpPr>
            <p:spPr bwMode="auto">
              <a:xfrm>
                <a:off x="3619" y="701"/>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1" name="Rectangle 188">
                <a:extLst>
                  <a:ext uri="{FF2B5EF4-FFF2-40B4-BE49-F238E27FC236}">
                    <a16:creationId xmlns:a16="http://schemas.microsoft.com/office/drawing/2014/main" id="{42BC376A-B36C-4579-BBC8-F6B40277C006}"/>
                  </a:ext>
                </a:extLst>
              </p:cNvPr>
              <p:cNvSpPr>
                <a:spLocks noChangeArrowheads="1"/>
              </p:cNvSpPr>
              <p:nvPr/>
            </p:nvSpPr>
            <p:spPr bwMode="auto">
              <a:xfrm>
                <a:off x="3639" y="701"/>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2" name="Rectangle 189">
                <a:extLst>
                  <a:ext uri="{FF2B5EF4-FFF2-40B4-BE49-F238E27FC236}">
                    <a16:creationId xmlns:a16="http://schemas.microsoft.com/office/drawing/2014/main" id="{381F738A-DA63-43C2-81B1-3480E2985CA2}"/>
                  </a:ext>
                </a:extLst>
              </p:cNvPr>
              <p:cNvSpPr>
                <a:spLocks noChangeArrowheads="1"/>
              </p:cNvSpPr>
              <p:nvPr/>
            </p:nvSpPr>
            <p:spPr bwMode="auto">
              <a:xfrm>
                <a:off x="3666" y="701"/>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hat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3" name="Rectangle 190">
                <a:extLst>
                  <a:ext uri="{FF2B5EF4-FFF2-40B4-BE49-F238E27FC236}">
                    <a16:creationId xmlns:a16="http://schemas.microsoft.com/office/drawing/2014/main" id="{ACA5A364-71C6-4275-AF2E-CC353D2199B7}"/>
                  </a:ext>
                </a:extLst>
              </p:cNvPr>
              <p:cNvSpPr>
                <a:spLocks noChangeArrowheads="1"/>
              </p:cNvSpPr>
              <p:nvPr/>
            </p:nvSpPr>
            <p:spPr bwMode="auto">
              <a:xfrm>
                <a:off x="3732" y="701"/>
                <a:ext cx="6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4" name="Rectangle 191">
                <a:extLst>
                  <a:ext uri="{FF2B5EF4-FFF2-40B4-BE49-F238E27FC236}">
                    <a16:creationId xmlns:a16="http://schemas.microsoft.com/office/drawing/2014/main" id="{20BFD536-FF46-44DB-9FA2-C7011864C71B}"/>
                  </a:ext>
                </a:extLst>
              </p:cNvPr>
              <p:cNvSpPr>
                <a:spLocks noChangeArrowheads="1"/>
              </p:cNvSpPr>
              <p:nvPr/>
            </p:nvSpPr>
            <p:spPr bwMode="auto">
              <a:xfrm>
                <a:off x="3765" y="701"/>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houl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5" name="Rectangle 192">
                <a:extLst>
                  <a:ext uri="{FF2B5EF4-FFF2-40B4-BE49-F238E27FC236}">
                    <a16:creationId xmlns:a16="http://schemas.microsoft.com/office/drawing/2014/main" id="{A38AD3F6-7CC0-4082-9D37-323D74AF3794}"/>
                  </a:ext>
                </a:extLst>
              </p:cNvPr>
              <p:cNvSpPr>
                <a:spLocks noChangeArrowheads="1"/>
              </p:cNvSpPr>
              <p:nvPr/>
            </p:nvSpPr>
            <p:spPr bwMode="auto">
              <a:xfrm>
                <a:off x="3857" y="701"/>
                <a:ext cx="1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d 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6" name="Rectangle 193">
                <a:extLst>
                  <a:ext uri="{FF2B5EF4-FFF2-40B4-BE49-F238E27FC236}">
                    <a16:creationId xmlns:a16="http://schemas.microsoft.com/office/drawing/2014/main" id="{091A39CF-88DE-42C4-B978-6A4E2D483FD2}"/>
                  </a:ext>
                </a:extLst>
              </p:cNvPr>
              <p:cNvSpPr>
                <a:spLocks noChangeArrowheads="1"/>
              </p:cNvSpPr>
              <p:nvPr/>
            </p:nvSpPr>
            <p:spPr bwMode="auto">
              <a:xfrm>
                <a:off x="3945" y="70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7" name="Rectangle 194">
                <a:extLst>
                  <a:ext uri="{FF2B5EF4-FFF2-40B4-BE49-F238E27FC236}">
                    <a16:creationId xmlns:a16="http://schemas.microsoft.com/office/drawing/2014/main" id="{8E511AAB-1E0C-47B1-A92C-E2A4BCC19971}"/>
                  </a:ext>
                </a:extLst>
              </p:cNvPr>
              <p:cNvSpPr>
                <a:spLocks noChangeArrowheads="1"/>
              </p:cNvSpPr>
              <p:nvPr/>
            </p:nvSpPr>
            <p:spPr bwMode="auto">
              <a:xfrm>
                <a:off x="3495" y="76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8" name="Rectangle 195">
                <a:extLst>
                  <a:ext uri="{FF2B5EF4-FFF2-40B4-BE49-F238E27FC236}">
                    <a16:creationId xmlns:a16="http://schemas.microsoft.com/office/drawing/2014/main" id="{BBDD23D4-6586-4972-B3AB-0336A7B0FA2D}"/>
                  </a:ext>
                </a:extLst>
              </p:cNvPr>
              <p:cNvSpPr>
                <a:spLocks noChangeArrowheads="1"/>
              </p:cNvSpPr>
              <p:nvPr/>
            </p:nvSpPr>
            <p:spPr bwMode="auto">
              <a:xfrm>
                <a:off x="3510" y="760"/>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n pl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9" name="Rectangle 196">
                <a:extLst>
                  <a:ext uri="{FF2B5EF4-FFF2-40B4-BE49-F238E27FC236}">
                    <a16:creationId xmlns:a16="http://schemas.microsoft.com/office/drawing/2014/main" id="{78A4085B-6B73-415B-B8C6-4B15E6487023}"/>
                  </a:ext>
                </a:extLst>
              </p:cNvPr>
              <p:cNvSpPr>
                <a:spLocks noChangeArrowheads="1"/>
              </p:cNvSpPr>
              <p:nvPr/>
            </p:nvSpPr>
            <p:spPr bwMode="auto">
              <a:xfrm>
                <a:off x="3589" y="760"/>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ac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0" name="Rectangle 197">
                <a:extLst>
                  <a:ext uri="{FF2B5EF4-FFF2-40B4-BE49-F238E27FC236}">
                    <a16:creationId xmlns:a16="http://schemas.microsoft.com/office/drawing/2014/main" id="{5F975462-B89E-4039-AE33-E14FA08EC7D1}"/>
                  </a:ext>
                </a:extLst>
              </p:cNvPr>
              <p:cNvSpPr>
                <a:spLocks noChangeArrowheads="1"/>
              </p:cNvSpPr>
              <p:nvPr/>
            </p:nvSpPr>
            <p:spPr bwMode="auto">
              <a:xfrm>
                <a:off x="3637" y="76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1" name="Rectangle 198">
                <a:extLst>
                  <a:ext uri="{FF2B5EF4-FFF2-40B4-BE49-F238E27FC236}">
                    <a16:creationId xmlns:a16="http://schemas.microsoft.com/office/drawing/2014/main" id="{0240CB22-3091-4587-A09F-360269CF5B8F}"/>
                  </a:ext>
                </a:extLst>
              </p:cNvPr>
              <p:cNvSpPr>
                <a:spLocks noChangeArrowheads="1"/>
              </p:cNvSpPr>
              <p:nvPr/>
            </p:nvSpPr>
            <p:spPr bwMode="auto">
              <a:xfrm>
                <a:off x="3660" y="760"/>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2" name="Rectangle 199">
                <a:extLst>
                  <a:ext uri="{FF2B5EF4-FFF2-40B4-BE49-F238E27FC236}">
                    <a16:creationId xmlns:a16="http://schemas.microsoft.com/office/drawing/2014/main" id="{0C279485-AB3A-4370-84C5-0D6A2EB64562}"/>
                  </a:ext>
                </a:extLst>
              </p:cNvPr>
              <p:cNvSpPr>
                <a:spLocks noChangeArrowheads="1"/>
              </p:cNvSpPr>
              <p:nvPr/>
            </p:nvSpPr>
            <p:spPr bwMode="auto">
              <a:xfrm>
                <a:off x="3688" y="760"/>
                <a:ext cx="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3" name="Rectangle 200">
                <a:extLst>
                  <a:ext uri="{FF2B5EF4-FFF2-40B4-BE49-F238E27FC236}">
                    <a16:creationId xmlns:a16="http://schemas.microsoft.com/office/drawing/2014/main" id="{FADC1F09-44BA-4019-BA38-794386B0A057}"/>
                  </a:ext>
                </a:extLst>
              </p:cNvPr>
              <p:cNvSpPr>
                <a:spLocks noChangeArrowheads="1"/>
              </p:cNvSpPr>
              <p:nvPr/>
            </p:nvSpPr>
            <p:spPr bwMode="auto">
              <a:xfrm>
                <a:off x="3734" y="760"/>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4" name="Rectangle 201">
                <a:extLst>
                  <a:ext uri="{FF2B5EF4-FFF2-40B4-BE49-F238E27FC236}">
                    <a16:creationId xmlns:a16="http://schemas.microsoft.com/office/drawing/2014/main" id="{B91C94AD-426C-48E6-B24E-BAE80ECB9532}"/>
                  </a:ext>
                </a:extLst>
              </p:cNvPr>
              <p:cNvSpPr>
                <a:spLocks noChangeArrowheads="1"/>
              </p:cNvSpPr>
              <p:nvPr/>
            </p:nvSpPr>
            <p:spPr bwMode="auto">
              <a:xfrm>
                <a:off x="3770" y="76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5" name="Rectangle 202">
                <a:extLst>
                  <a:ext uri="{FF2B5EF4-FFF2-40B4-BE49-F238E27FC236}">
                    <a16:creationId xmlns:a16="http://schemas.microsoft.com/office/drawing/2014/main" id="{29DA97EF-B0EC-4B58-9142-C38DDB81E552}"/>
                  </a:ext>
                </a:extLst>
              </p:cNvPr>
              <p:cNvSpPr>
                <a:spLocks noChangeArrowheads="1"/>
              </p:cNvSpPr>
              <p:nvPr/>
            </p:nvSpPr>
            <p:spPr bwMode="auto">
              <a:xfrm>
                <a:off x="3784" y="76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6" name="Rectangle 203">
                <a:extLst>
                  <a:ext uri="{FF2B5EF4-FFF2-40B4-BE49-F238E27FC236}">
                    <a16:creationId xmlns:a16="http://schemas.microsoft.com/office/drawing/2014/main" id="{9BF80EC5-4F36-44D7-AFD4-F7F02A264258}"/>
                  </a:ext>
                </a:extLst>
              </p:cNvPr>
              <p:cNvSpPr>
                <a:spLocks noChangeArrowheads="1"/>
              </p:cNvSpPr>
              <p:nvPr/>
            </p:nvSpPr>
            <p:spPr bwMode="auto">
              <a:xfrm>
                <a:off x="3798" y="76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7" name="Rectangle 204">
                <a:extLst>
                  <a:ext uri="{FF2B5EF4-FFF2-40B4-BE49-F238E27FC236}">
                    <a16:creationId xmlns:a16="http://schemas.microsoft.com/office/drawing/2014/main" id="{A7B00D1D-8053-4CB2-9591-70DA0346F159}"/>
                  </a:ext>
                </a:extLst>
              </p:cNvPr>
              <p:cNvSpPr>
                <a:spLocks noChangeArrowheads="1"/>
              </p:cNvSpPr>
              <p:nvPr/>
            </p:nvSpPr>
            <p:spPr bwMode="auto">
              <a:xfrm>
                <a:off x="3821" y="76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Group 406">
              <a:extLst>
                <a:ext uri="{FF2B5EF4-FFF2-40B4-BE49-F238E27FC236}">
                  <a16:creationId xmlns:a16="http://schemas.microsoft.com/office/drawing/2014/main" id="{EB4773A8-73E1-49BC-A238-311D9FC72A3B}"/>
                </a:ext>
              </a:extLst>
            </p:cNvPr>
            <p:cNvGrpSpPr>
              <a:grpSpLocks/>
            </p:cNvGrpSpPr>
            <p:nvPr/>
          </p:nvGrpSpPr>
          <p:grpSpPr bwMode="auto">
            <a:xfrm>
              <a:off x="3990699" y="473075"/>
              <a:ext cx="3802063" cy="1576387"/>
              <a:chOff x="2235" y="406"/>
              <a:chExt cx="2395" cy="993"/>
            </a:xfrm>
          </p:grpSpPr>
          <p:sp>
            <p:nvSpPr>
              <p:cNvPr id="1108" name="Rectangle 206">
                <a:extLst>
                  <a:ext uri="{FF2B5EF4-FFF2-40B4-BE49-F238E27FC236}">
                    <a16:creationId xmlns:a16="http://schemas.microsoft.com/office/drawing/2014/main" id="{0C884D37-83FC-45D1-A979-B93927F57906}"/>
                  </a:ext>
                </a:extLst>
              </p:cNvPr>
              <p:cNvSpPr>
                <a:spLocks noChangeArrowheads="1"/>
              </p:cNvSpPr>
              <p:nvPr/>
            </p:nvSpPr>
            <p:spPr bwMode="auto">
              <a:xfrm>
                <a:off x="3844" y="76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9" name="Rectangle 207">
                <a:extLst>
                  <a:ext uri="{FF2B5EF4-FFF2-40B4-BE49-F238E27FC236}">
                    <a16:creationId xmlns:a16="http://schemas.microsoft.com/office/drawing/2014/main" id="{4FE9A12A-6BD6-4A6A-8F2A-825129AD23D8}"/>
                  </a:ext>
                </a:extLst>
              </p:cNvPr>
              <p:cNvSpPr>
                <a:spLocks noChangeArrowheads="1"/>
              </p:cNvSpPr>
              <p:nvPr/>
            </p:nvSpPr>
            <p:spPr bwMode="auto">
              <a:xfrm>
                <a:off x="3859" y="76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0" name="Rectangle 208">
                <a:extLst>
                  <a:ext uri="{FF2B5EF4-FFF2-40B4-BE49-F238E27FC236}">
                    <a16:creationId xmlns:a16="http://schemas.microsoft.com/office/drawing/2014/main" id="{44DCBC17-89DE-4076-9C41-EEC0F3587C10}"/>
                  </a:ext>
                </a:extLst>
              </p:cNvPr>
              <p:cNvSpPr>
                <a:spLocks noChangeArrowheads="1"/>
              </p:cNvSpPr>
              <p:nvPr/>
            </p:nvSpPr>
            <p:spPr bwMode="auto">
              <a:xfrm>
                <a:off x="3873" y="76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1" name="Rectangle 209">
                <a:extLst>
                  <a:ext uri="{FF2B5EF4-FFF2-40B4-BE49-F238E27FC236}">
                    <a16:creationId xmlns:a16="http://schemas.microsoft.com/office/drawing/2014/main" id="{77CC49DA-2089-48C8-9B02-2B6447EE2B3C}"/>
                  </a:ext>
                </a:extLst>
              </p:cNvPr>
              <p:cNvSpPr>
                <a:spLocks noChangeArrowheads="1"/>
              </p:cNvSpPr>
              <p:nvPr/>
            </p:nvSpPr>
            <p:spPr bwMode="auto">
              <a:xfrm>
                <a:off x="3896" y="76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2" name="Rectangle 210">
                <a:extLst>
                  <a:ext uri="{FF2B5EF4-FFF2-40B4-BE49-F238E27FC236}">
                    <a16:creationId xmlns:a16="http://schemas.microsoft.com/office/drawing/2014/main" id="{75FAE39A-3914-4342-8E32-D32D3C4747A4}"/>
                  </a:ext>
                </a:extLst>
              </p:cNvPr>
              <p:cNvSpPr>
                <a:spLocks noChangeArrowheads="1"/>
              </p:cNvSpPr>
              <p:nvPr/>
            </p:nvSpPr>
            <p:spPr bwMode="auto">
              <a:xfrm>
                <a:off x="3919" y="76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3" name="Rectangle 211">
                <a:extLst>
                  <a:ext uri="{FF2B5EF4-FFF2-40B4-BE49-F238E27FC236}">
                    <a16:creationId xmlns:a16="http://schemas.microsoft.com/office/drawing/2014/main" id="{E9A66886-06EC-426E-A311-9E90E5273090}"/>
                  </a:ext>
                </a:extLst>
              </p:cNvPr>
              <p:cNvSpPr>
                <a:spLocks noChangeArrowheads="1"/>
              </p:cNvSpPr>
              <p:nvPr/>
            </p:nvSpPr>
            <p:spPr bwMode="auto">
              <a:xfrm>
                <a:off x="3495" y="813"/>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4" name="Rectangle 212">
                <a:extLst>
                  <a:ext uri="{FF2B5EF4-FFF2-40B4-BE49-F238E27FC236}">
                    <a16:creationId xmlns:a16="http://schemas.microsoft.com/office/drawing/2014/main" id="{5CD9A7B5-0D87-49B6-8312-1CF6971DD779}"/>
                  </a:ext>
                </a:extLst>
              </p:cNvPr>
              <p:cNvSpPr>
                <a:spLocks noChangeArrowheads="1"/>
              </p:cNvSpPr>
              <p:nvPr/>
            </p:nvSpPr>
            <p:spPr bwMode="auto">
              <a:xfrm>
                <a:off x="3510" y="813"/>
                <a:ext cx="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5" name="Rectangle 213">
                <a:extLst>
                  <a:ext uri="{FF2B5EF4-FFF2-40B4-BE49-F238E27FC236}">
                    <a16:creationId xmlns:a16="http://schemas.microsoft.com/office/drawing/2014/main" id="{03FE185C-D5E1-4AB4-8A89-91F651DBE54E}"/>
                  </a:ext>
                </a:extLst>
              </p:cNvPr>
              <p:cNvSpPr>
                <a:spLocks noChangeArrowheads="1"/>
              </p:cNvSpPr>
              <p:nvPr/>
            </p:nvSpPr>
            <p:spPr bwMode="auto">
              <a:xfrm>
                <a:off x="3547" y="813"/>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pl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6" name="Rectangle 214">
                <a:extLst>
                  <a:ext uri="{FF2B5EF4-FFF2-40B4-BE49-F238E27FC236}">
                    <a16:creationId xmlns:a16="http://schemas.microsoft.com/office/drawing/2014/main" id="{80355346-E57C-4D82-800F-EFAEED57FB21}"/>
                  </a:ext>
                </a:extLst>
              </p:cNvPr>
              <p:cNvSpPr>
                <a:spLocks noChangeArrowheads="1"/>
              </p:cNvSpPr>
              <p:nvPr/>
            </p:nvSpPr>
            <p:spPr bwMode="auto">
              <a:xfrm>
                <a:off x="3587" y="813"/>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7" name="Rectangle 215">
                <a:extLst>
                  <a:ext uri="{FF2B5EF4-FFF2-40B4-BE49-F238E27FC236}">
                    <a16:creationId xmlns:a16="http://schemas.microsoft.com/office/drawing/2014/main" id="{CB78354F-BAAD-42AA-A65F-C7E6A614891E}"/>
                  </a:ext>
                </a:extLst>
              </p:cNvPr>
              <p:cNvSpPr>
                <a:spLocks noChangeArrowheads="1"/>
              </p:cNvSpPr>
              <p:nvPr/>
            </p:nvSpPr>
            <p:spPr bwMode="auto">
              <a:xfrm>
                <a:off x="3610" y="813"/>
                <a:ext cx="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8" name="Rectangle 216">
                <a:extLst>
                  <a:ext uri="{FF2B5EF4-FFF2-40B4-BE49-F238E27FC236}">
                    <a16:creationId xmlns:a16="http://schemas.microsoft.com/office/drawing/2014/main" id="{7431274C-C955-4824-AB94-13B4CDBDE3BA}"/>
                  </a:ext>
                </a:extLst>
              </p:cNvPr>
              <p:cNvSpPr>
                <a:spLocks noChangeArrowheads="1"/>
              </p:cNvSpPr>
              <p:nvPr/>
            </p:nvSpPr>
            <p:spPr bwMode="auto">
              <a:xfrm>
                <a:off x="3647" y="813"/>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9" name="Rectangle 217">
                <a:extLst>
                  <a:ext uri="{FF2B5EF4-FFF2-40B4-BE49-F238E27FC236}">
                    <a16:creationId xmlns:a16="http://schemas.microsoft.com/office/drawing/2014/main" id="{E1851634-741D-4740-BC8E-39CC1278415A}"/>
                  </a:ext>
                </a:extLst>
              </p:cNvPr>
              <p:cNvSpPr>
                <a:spLocks noChangeArrowheads="1"/>
              </p:cNvSpPr>
              <p:nvPr/>
            </p:nvSpPr>
            <p:spPr bwMode="auto">
              <a:xfrm>
                <a:off x="3670" y="813"/>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0" name="Rectangle 218">
                <a:extLst>
                  <a:ext uri="{FF2B5EF4-FFF2-40B4-BE49-F238E27FC236}">
                    <a16:creationId xmlns:a16="http://schemas.microsoft.com/office/drawing/2014/main" id="{AD90396E-0C18-472C-8B63-B482ED357769}"/>
                  </a:ext>
                </a:extLst>
              </p:cNvPr>
              <p:cNvSpPr>
                <a:spLocks noChangeArrowheads="1"/>
              </p:cNvSpPr>
              <p:nvPr/>
            </p:nvSpPr>
            <p:spPr bwMode="auto">
              <a:xfrm>
                <a:off x="3711" y="813"/>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1" name="Rectangle 219">
                <a:extLst>
                  <a:ext uri="{FF2B5EF4-FFF2-40B4-BE49-F238E27FC236}">
                    <a16:creationId xmlns:a16="http://schemas.microsoft.com/office/drawing/2014/main" id="{FF14AC8C-AE9A-435B-81C3-3CF63C8E6A5D}"/>
                  </a:ext>
                </a:extLst>
              </p:cNvPr>
              <p:cNvSpPr>
                <a:spLocks noChangeArrowheads="1"/>
              </p:cNvSpPr>
              <p:nvPr/>
            </p:nvSpPr>
            <p:spPr bwMode="auto">
              <a:xfrm>
                <a:off x="3751" y="813"/>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2" name="Rectangle 220">
                <a:extLst>
                  <a:ext uri="{FF2B5EF4-FFF2-40B4-BE49-F238E27FC236}">
                    <a16:creationId xmlns:a16="http://schemas.microsoft.com/office/drawing/2014/main" id="{CE60E569-35C1-4C23-B240-4E713472ECA5}"/>
                  </a:ext>
                </a:extLst>
              </p:cNvPr>
              <p:cNvSpPr>
                <a:spLocks noChangeArrowheads="1"/>
              </p:cNvSpPr>
              <p:nvPr/>
            </p:nvSpPr>
            <p:spPr bwMode="auto">
              <a:xfrm>
                <a:off x="3765" y="813"/>
                <a:ext cx="1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on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3" name="Rectangle 221">
                <a:extLst>
                  <a:ext uri="{FF2B5EF4-FFF2-40B4-BE49-F238E27FC236}">
                    <a16:creationId xmlns:a16="http://schemas.microsoft.com/office/drawing/2014/main" id="{3CAC3286-963B-4189-8639-C4BFD707BFA4}"/>
                  </a:ext>
                </a:extLst>
              </p:cNvPr>
              <p:cNvSpPr>
                <a:spLocks noChangeArrowheads="1"/>
              </p:cNvSpPr>
              <p:nvPr/>
            </p:nvSpPr>
            <p:spPr bwMode="auto">
              <a:xfrm>
                <a:off x="3870" y="81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4" name="Rectangle 222">
                <a:extLst>
                  <a:ext uri="{FF2B5EF4-FFF2-40B4-BE49-F238E27FC236}">
                    <a16:creationId xmlns:a16="http://schemas.microsoft.com/office/drawing/2014/main" id="{CF2AEFE4-995D-4297-B8F0-2C701F56FBB7}"/>
                  </a:ext>
                </a:extLst>
              </p:cNvPr>
              <p:cNvSpPr>
                <a:spLocks noChangeArrowheads="1"/>
              </p:cNvSpPr>
              <p:nvPr/>
            </p:nvSpPr>
            <p:spPr bwMode="auto">
              <a:xfrm>
                <a:off x="3495" y="872"/>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5" name="Rectangle 223">
                <a:extLst>
                  <a:ext uri="{FF2B5EF4-FFF2-40B4-BE49-F238E27FC236}">
                    <a16:creationId xmlns:a16="http://schemas.microsoft.com/office/drawing/2014/main" id="{9535BC86-86A7-4FFD-B8FF-DC3853DC4BF9}"/>
                  </a:ext>
                </a:extLst>
              </p:cNvPr>
              <p:cNvSpPr>
                <a:spLocks noChangeArrowheads="1"/>
              </p:cNvSpPr>
              <p:nvPr/>
            </p:nvSpPr>
            <p:spPr bwMode="auto">
              <a:xfrm>
                <a:off x="3527" y="872"/>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CB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6" name="Rectangle 224">
                <a:extLst>
                  <a:ext uri="{FF2B5EF4-FFF2-40B4-BE49-F238E27FC236}">
                    <a16:creationId xmlns:a16="http://schemas.microsoft.com/office/drawing/2014/main" id="{451765C5-370D-4CCA-91E5-FEE080C0BA0B}"/>
                  </a:ext>
                </a:extLst>
              </p:cNvPr>
              <p:cNvSpPr>
                <a:spLocks noChangeArrowheads="1"/>
              </p:cNvSpPr>
              <p:nvPr/>
            </p:nvSpPr>
            <p:spPr bwMode="auto">
              <a:xfrm>
                <a:off x="3593" y="872"/>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7" name="Rectangle 225">
                <a:extLst>
                  <a:ext uri="{FF2B5EF4-FFF2-40B4-BE49-F238E27FC236}">
                    <a16:creationId xmlns:a16="http://schemas.microsoft.com/office/drawing/2014/main" id="{8AFD475D-0BFF-49EB-94FC-8A13E1404163}"/>
                  </a:ext>
                </a:extLst>
              </p:cNvPr>
              <p:cNvSpPr>
                <a:spLocks noChangeArrowheads="1"/>
              </p:cNvSpPr>
              <p:nvPr/>
            </p:nvSpPr>
            <p:spPr bwMode="auto">
              <a:xfrm>
                <a:off x="3619" y="87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8" name="Rectangle 226">
                <a:extLst>
                  <a:ext uri="{FF2B5EF4-FFF2-40B4-BE49-F238E27FC236}">
                    <a16:creationId xmlns:a16="http://schemas.microsoft.com/office/drawing/2014/main" id="{7492DA6C-E068-41BC-A3E5-9F8F63DB3A1B}"/>
                  </a:ext>
                </a:extLst>
              </p:cNvPr>
              <p:cNvSpPr>
                <a:spLocks noChangeArrowheads="1"/>
              </p:cNvSpPr>
              <p:nvPr/>
            </p:nvSpPr>
            <p:spPr bwMode="auto">
              <a:xfrm>
                <a:off x="3495" y="92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9" name="Rectangle 227">
                <a:extLst>
                  <a:ext uri="{FF2B5EF4-FFF2-40B4-BE49-F238E27FC236}">
                    <a16:creationId xmlns:a16="http://schemas.microsoft.com/office/drawing/2014/main" id="{BC7C8F36-D917-4648-9723-3A8E0E616394}"/>
                  </a:ext>
                </a:extLst>
              </p:cNvPr>
              <p:cNvSpPr>
                <a:spLocks noChangeArrowheads="1"/>
              </p:cNvSpPr>
              <p:nvPr/>
            </p:nvSpPr>
            <p:spPr bwMode="auto">
              <a:xfrm>
                <a:off x="4051" y="410"/>
                <a:ext cx="4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 name="Rectangle 228">
                <a:extLst>
                  <a:ext uri="{FF2B5EF4-FFF2-40B4-BE49-F238E27FC236}">
                    <a16:creationId xmlns:a16="http://schemas.microsoft.com/office/drawing/2014/main" id="{F6B07B3B-7A32-49D7-841C-5934AB5C3620}"/>
                  </a:ext>
                </a:extLst>
              </p:cNvPr>
              <p:cNvSpPr>
                <a:spLocks noChangeArrowheads="1"/>
              </p:cNvSpPr>
              <p:nvPr/>
            </p:nvSpPr>
            <p:spPr bwMode="auto">
              <a:xfrm>
                <a:off x="4073" y="410"/>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1" name="Rectangle 229">
                <a:extLst>
                  <a:ext uri="{FF2B5EF4-FFF2-40B4-BE49-F238E27FC236}">
                    <a16:creationId xmlns:a16="http://schemas.microsoft.com/office/drawing/2014/main" id="{81DE920B-2450-4419-856E-BA66CF532CC5}"/>
                  </a:ext>
                </a:extLst>
              </p:cNvPr>
              <p:cNvSpPr>
                <a:spLocks noChangeArrowheads="1"/>
              </p:cNvSpPr>
              <p:nvPr/>
            </p:nvSpPr>
            <p:spPr bwMode="auto">
              <a:xfrm>
                <a:off x="4105" y="410"/>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2" name="Rectangle 230">
                <a:extLst>
                  <a:ext uri="{FF2B5EF4-FFF2-40B4-BE49-F238E27FC236}">
                    <a16:creationId xmlns:a16="http://schemas.microsoft.com/office/drawing/2014/main" id="{1B44368E-E6A1-4E5F-88DE-B31513C5637D}"/>
                  </a:ext>
                </a:extLst>
              </p:cNvPr>
              <p:cNvSpPr>
                <a:spLocks noChangeArrowheads="1"/>
              </p:cNvSpPr>
              <p:nvPr/>
            </p:nvSpPr>
            <p:spPr bwMode="auto">
              <a:xfrm>
                <a:off x="4136" y="410"/>
                <a:ext cx="4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3" name="Rectangle 231">
                <a:extLst>
                  <a:ext uri="{FF2B5EF4-FFF2-40B4-BE49-F238E27FC236}">
                    <a16:creationId xmlns:a16="http://schemas.microsoft.com/office/drawing/2014/main" id="{FBDFAB7F-80E6-4C3B-94DB-E842214F4B73}"/>
                  </a:ext>
                </a:extLst>
              </p:cNvPr>
              <p:cNvSpPr>
                <a:spLocks noChangeArrowheads="1"/>
              </p:cNvSpPr>
              <p:nvPr/>
            </p:nvSpPr>
            <p:spPr bwMode="auto">
              <a:xfrm>
                <a:off x="4152" y="410"/>
                <a:ext cx="7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4" name="Rectangle 232">
                <a:extLst>
                  <a:ext uri="{FF2B5EF4-FFF2-40B4-BE49-F238E27FC236}">
                    <a16:creationId xmlns:a16="http://schemas.microsoft.com/office/drawing/2014/main" id="{6394C26E-382F-468B-9D0F-8F2665E80ED4}"/>
                  </a:ext>
                </a:extLst>
              </p:cNvPr>
              <p:cNvSpPr>
                <a:spLocks noChangeArrowheads="1"/>
              </p:cNvSpPr>
              <p:nvPr/>
            </p:nvSpPr>
            <p:spPr bwMode="auto">
              <a:xfrm>
                <a:off x="4197" y="410"/>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5" name="Rectangle 233">
                <a:extLst>
                  <a:ext uri="{FF2B5EF4-FFF2-40B4-BE49-F238E27FC236}">
                    <a16:creationId xmlns:a16="http://schemas.microsoft.com/office/drawing/2014/main" id="{4061844A-3CDA-41D8-ACAE-E8480291D23A}"/>
                  </a:ext>
                </a:extLst>
              </p:cNvPr>
              <p:cNvSpPr>
                <a:spLocks noChangeArrowheads="1"/>
              </p:cNvSpPr>
              <p:nvPr/>
            </p:nvSpPr>
            <p:spPr bwMode="auto">
              <a:xfrm>
                <a:off x="4228" y="410"/>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6" name="Rectangle 234">
                <a:extLst>
                  <a:ext uri="{FF2B5EF4-FFF2-40B4-BE49-F238E27FC236}">
                    <a16:creationId xmlns:a16="http://schemas.microsoft.com/office/drawing/2014/main" id="{13EA4BDB-F314-4086-995D-55B0E7498500}"/>
                  </a:ext>
                </a:extLst>
              </p:cNvPr>
              <p:cNvSpPr>
                <a:spLocks noChangeArrowheads="1"/>
              </p:cNvSpPr>
              <p:nvPr/>
            </p:nvSpPr>
            <p:spPr bwMode="auto">
              <a:xfrm>
                <a:off x="4260" y="410"/>
                <a:ext cx="7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7" name="Rectangle 235">
                <a:extLst>
                  <a:ext uri="{FF2B5EF4-FFF2-40B4-BE49-F238E27FC236}">
                    <a16:creationId xmlns:a16="http://schemas.microsoft.com/office/drawing/2014/main" id="{F98EB88F-6167-4555-A456-632976D3F1FF}"/>
                  </a:ext>
                </a:extLst>
              </p:cNvPr>
              <p:cNvSpPr>
                <a:spLocks noChangeArrowheads="1"/>
              </p:cNvSpPr>
              <p:nvPr/>
            </p:nvSpPr>
            <p:spPr bwMode="auto">
              <a:xfrm>
                <a:off x="4304" y="410"/>
                <a:ext cx="4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8" name="Rectangle 236">
                <a:extLst>
                  <a:ext uri="{FF2B5EF4-FFF2-40B4-BE49-F238E27FC236}">
                    <a16:creationId xmlns:a16="http://schemas.microsoft.com/office/drawing/2014/main" id="{5849B47D-3339-48E9-B290-56501E7EAE32}"/>
                  </a:ext>
                </a:extLst>
              </p:cNvPr>
              <p:cNvSpPr>
                <a:spLocks noChangeArrowheads="1"/>
              </p:cNvSpPr>
              <p:nvPr/>
            </p:nvSpPr>
            <p:spPr bwMode="auto">
              <a:xfrm>
                <a:off x="4320" y="410"/>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z</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9" name="Rectangle 237">
                <a:extLst>
                  <a:ext uri="{FF2B5EF4-FFF2-40B4-BE49-F238E27FC236}">
                    <a16:creationId xmlns:a16="http://schemas.microsoft.com/office/drawing/2014/main" id="{886C772D-9C3B-45C3-8A01-D7030CB15396}"/>
                  </a:ext>
                </a:extLst>
              </p:cNvPr>
              <p:cNvSpPr>
                <a:spLocks noChangeArrowheads="1"/>
              </p:cNvSpPr>
              <p:nvPr/>
            </p:nvSpPr>
            <p:spPr bwMode="auto">
              <a:xfrm>
                <a:off x="4345" y="410"/>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0" name="Rectangle 238">
                <a:extLst>
                  <a:ext uri="{FF2B5EF4-FFF2-40B4-BE49-F238E27FC236}">
                    <a16:creationId xmlns:a16="http://schemas.microsoft.com/office/drawing/2014/main" id="{A63A4D5E-AA48-4A59-91A2-EAB6E2A7AAC1}"/>
                  </a:ext>
                </a:extLst>
              </p:cNvPr>
              <p:cNvSpPr>
                <a:spLocks noChangeArrowheads="1"/>
              </p:cNvSpPr>
              <p:nvPr/>
            </p:nvSpPr>
            <p:spPr bwMode="auto">
              <a:xfrm>
                <a:off x="4370" y="410"/>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1" name="Rectangle 239">
                <a:extLst>
                  <a:ext uri="{FF2B5EF4-FFF2-40B4-BE49-F238E27FC236}">
                    <a16:creationId xmlns:a16="http://schemas.microsoft.com/office/drawing/2014/main" id="{4E461060-F824-4198-B9AE-DEFD80363052}"/>
                  </a:ext>
                </a:extLst>
              </p:cNvPr>
              <p:cNvSpPr>
                <a:spLocks noChangeArrowheads="1"/>
              </p:cNvSpPr>
              <p:nvPr/>
            </p:nvSpPr>
            <p:spPr bwMode="auto">
              <a:xfrm>
                <a:off x="4402" y="410"/>
                <a:ext cx="4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2" name="Rectangle 240">
                <a:extLst>
                  <a:ext uri="{FF2B5EF4-FFF2-40B4-BE49-F238E27FC236}">
                    <a16:creationId xmlns:a16="http://schemas.microsoft.com/office/drawing/2014/main" id="{93652A16-80F0-45B8-A30F-1629D98A74C2}"/>
                  </a:ext>
                </a:extLst>
              </p:cNvPr>
              <p:cNvSpPr>
                <a:spLocks noChangeArrowheads="1"/>
              </p:cNvSpPr>
              <p:nvPr/>
            </p:nvSpPr>
            <p:spPr bwMode="auto">
              <a:xfrm>
                <a:off x="4051" y="469"/>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3" name="Rectangle 241">
                <a:extLst>
                  <a:ext uri="{FF2B5EF4-FFF2-40B4-BE49-F238E27FC236}">
                    <a16:creationId xmlns:a16="http://schemas.microsoft.com/office/drawing/2014/main" id="{0CAFA4E0-CAF2-40D6-B2E6-ABC445057D97}"/>
                  </a:ext>
                </a:extLst>
              </p:cNvPr>
              <p:cNvSpPr>
                <a:spLocks noChangeArrowheads="1"/>
              </p:cNvSpPr>
              <p:nvPr/>
            </p:nvSpPr>
            <p:spPr bwMode="auto">
              <a:xfrm>
                <a:off x="4082" y="469"/>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4" name="Rectangle 242">
                <a:extLst>
                  <a:ext uri="{FF2B5EF4-FFF2-40B4-BE49-F238E27FC236}">
                    <a16:creationId xmlns:a16="http://schemas.microsoft.com/office/drawing/2014/main" id="{0DBC0634-4FCD-4674-8F98-0CB86F4C4956}"/>
                  </a:ext>
                </a:extLst>
              </p:cNvPr>
              <p:cNvSpPr>
                <a:spLocks noChangeArrowheads="1"/>
              </p:cNvSpPr>
              <p:nvPr/>
            </p:nvSpPr>
            <p:spPr bwMode="auto">
              <a:xfrm>
                <a:off x="4114" y="469"/>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5" name="Rectangle 243">
                <a:extLst>
                  <a:ext uri="{FF2B5EF4-FFF2-40B4-BE49-F238E27FC236}">
                    <a16:creationId xmlns:a16="http://schemas.microsoft.com/office/drawing/2014/main" id="{D4B1B306-441C-47B8-82E8-91BFDE101DD2}"/>
                  </a:ext>
                </a:extLst>
              </p:cNvPr>
              <p:cNvSpPr>
                <a:spLocks noChangeArrowheads="1"/>
              </p:cNvSpPr>
              <p:nvPr/>
            </p:nvSpPr>
            <p:spPr bwMode="auto">
              <a:xfrm>
                <a:off x="4146" y="469"/>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Times New Roman Bold" panose="02020803070505020304" pitchFamily="18" charset="0"/>
                  </a:rPr>
                  <a:t>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6" name="Rectangle 244">
                <a:extLst>
                  <a:ext uri="{FF2B5EF4-FFF2-40B4-BE49-F238E27FC236}">
                    <a16:creationId xmlns:a16="http://schemas.microsoft.com/office/drawing/2014/main" id="{D5A3B345-7861-4CCF-A1AE-24BC0A485D3A}"/>
                  </a:ext>
                </a:extLst>
              </p:cNvPr>
              <p:cNvSpPr>
                <a:spLocks noChangeArrowheads="1"/>
              </p:cNvSpPr>
              <p:nvPr/>
            </p:nvSpPr>
            <p:spPr bwMode="auto">
              <a:xfrm>
                <a:off x="4178" y="469"/>
                <a:ext cx="8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7" name="Rectangle 245">
                <a:extLst>
                  <a:ext uri="{FF2B5EF4-FFF2-40B4-BE49-F238E27FC236}">
                    <a16:creationId xmlns:a16="http://schemas.microsoft.com/office/drawing/2014/main" id="{D1D38EEE-97AB-42B5-8D35-0B2D9D523510}"/>
                  </a:ext>
                </a:extLst>
              </p:cNvPr>
              <p:cNvSpPr>
                <a:spLocks noChangeArrowheads="1"/>
              </p:cNvSpPr>
              <p:nvPr/>
            </p:nvSpPr>
            <p:spPr bwMode="auto">
              <a:xfrm>
                <a:off x="4231" y="469"/>
                <a:ext cx="45"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8" name="Rectangle 246">
                <a:extLst>
                  <a:ext uri="{FF2B5EF4-FFF2-40B4-BE49-F238E27FC236}">
                    <a16:creationId xmlns:a16="http://schemas.microsoft.com/office/drawing/2014/main" id="{7620578C-B30D-4554-ABDB-7A9A725C3E93}"/>
                  </a:ext>
                </a:extLst>
              </p:cNvPr>
              <p:cNvSpPr>
                <a:spLocks noChangeArrowheads="1"/>
              </p:cNvSpPr>
              <p:nvPr/>
            </p:nvSpPr>
            <p:spPr bwMode="auto">
              <a:xfrm>
                <a:off x="4250" y="469"/>
                <a:ext cx="4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9" name="Rectangle 247">
                <a:extLst>
                  <a:ext uri="{FF2B5EF4-FFF2-40B4-BE49-F238E27FC236}">
                    <a16:creationId xmlns:a16="http://schemas.microsoft.com/office/drawing/2014/main" id="{B8C17BAF-0078-4FDD-97B7-9B11261156A7}"/>
                  </a:ext>
                </a:extLst>
              </p:cNvPr>
              <p:cNvSpPr>
                <a:spLocks noChangeArrowheads="1"/>
              </p:cNvSpPr>
              <p:nvPr/>
            </p:nvSpPr>
            <p:spPr bwMode="auto">
              <a:xfrm>
                <a:off x="4104" y="534"/>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0" name="Rectangle 248">
                <a:extLst>
                  <a:ext uri="{FF2B5EF4-FFF2-40B4-BE49-F238E27FC236}">
                    <a16:creationId xmlns:a16="http://schemas.microsoft.com/office/drawing/2014/main" id="{66CA42EC-8D0F-419E-B28C-C578EDE4B3E0}"/>
                  </a:ext>
                </a:extLst>
              </p:cNvPr>
              <p:cNvSpPr>
                <a:spLocks noChangeArrowheads="1"/>
              </p:cNvSpPr>
              <p:nvPr/>
            </p:nvSpPr>
            <p:spPr bwMode="auto">
              <a:xfrm>
                <a:off x="4133" y="534"/>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hi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1" name="Rectangle 249">
                <a:extLst>
                  <a:ext uri="{FF2B5EF4-FFF2-40B4-BE49-F238E27FC236}">
                    <a16:creationId xmlns:a16="http://schemas.microsoft.com/office/drawing/2014/main" id="{7FA0387D-EFA1-4A89-84A4-A6C3CBFD3633}"/>
                  </a:ext>
                </a:extLst>
              </p:cNvPr>
              <p:cNvSpPr>
                <a:spLocks noChangeArrowheads="1"/>
              </p:cNvSpPr>
              <p:nvPr/>
            </p:nvSpPr>
            <p:spPr bwMode="auto">
              <a:xfrm>
                <a:off x="4173" y="534"/>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2" name="Rectangle 250">
                <a:extLst>
                  <a:ext uri="{FF2B5EF4-FFF2-40B4-BE49-F238E27FC236}">
                    <a16:creationId xmlns:a16="http://schemas.microsoft.com/office/drawing/2014/main" id="{4AD9BBAF-FB16-4819-8039-7487F17AD461}"/>
                  </a:ext>
                </a:extLst>
              </p:cNvPr>
              <p:cNvSpPr>
                <a:spLocks noChangeArrowheads="1"/>
              </p:cNvSpPr>
              <p:nvPr/>
            </p:nvSpPr>
            <p:spPr bwMode="auto">
              <a:xfrm>
                <a:off x="4193" y="534"/>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3" name="Rectangle 251">
                <a:extLst>
                  <a:ext uri="{FF2B5EF4-FFF2-40B4-BE49-F238E27FC236}">
                    <a16:creationId xmlns:a16="http://schemas.microsoft.com/office/drawing/2014/main" id="{9F517806-A27C-4DE4-A606-3AE7906C23A9}"/>
                  </a:ext>
                </a:extLst>
              </p:cNvPr>
              <p:cNvSpPr>
                <a:spLocks noChangeArrowheads="1"/>
              </p:cNvSpPr>
              <p:nvPr/>
            </p:nvSpPr>
            <p:spPr bwMode="auto">
              <a:xfrm>
                <a:off x="4229" y="534"/>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4" name="Rectangle 252">
                <a:extLst>
                  <a:ext uri="{FF2B5EF4-FFF2-40B4-BE49-F238E27FC236}">
                    <a16:creationId xmlns:a16="http://schemas.microsoft.com/office/drawing/2014/main" id="{7ED91991-A52D-4DC8-B692-F22FEE4A8154}"/>
                  </a:ext>
                </a:extLst>
              </p:cNvPr>
              <p:cNvSpPr>
                <a:spLocks noChangeArrowheads="1"/>
              </p:cNvSpPr>
              <p:nvPr/>
            </p:nvSpPr>
            <p:spPr bwMode="auto">
              <a:xfrm>
                <a:off x="4269" y="53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5" name="Rectangle 253">
                <a:extLst>
                  <a:ext uri="{FF2B5EF4-FFF2-40B4-BE49-F238E27FC236}">
                    <a16:creationId xmlns:a16="http://schemas.microsoft.com/office/drawing/2014/main" id="{9E045BC8-FF17-4320-A6CF-7706ED3B5F21}"/>
                  </a:ext>
                </a:extLst>
              </p:cNvPr>
              <p:cNvSpPr>
                <a:spLocks noChangeArrowheads="1"/>
              </p:cNvSpPr>
              <p:nvPr/>
            </p:nvSpPr>
            <p:spPr bwMode="auto">
              <a:xfrm>
                <a:off x="4292" y="534"/>
                <a:ext cx="1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gor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6" name="Rectangle 254">
                <a:extLst>
                  <a:ext uri="{FF2B5EF4-FFF2-40B4-BE49-F238E27FC236}">
                    <a16:creationId xmlns:a16="http://schemas.microsoft.com/office/drawing/2014/main" id="{5F6F2160-D31A-4E63-ADBA-C46FBCD68C13}"/>
                  </a:ext>
                </a:extLst>
              </p:cNvPr>
              <p:cNvSpPr>
                <a:spLocks noChangeArrowheads="1"/>
              </p:cNvSpPr>
              <p:nvPr/>
            </p:nvSpPr>
            <p:spPr bwMode="auto">
              <a:xfrm>
                <a:off x="4364" y="53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7" name="Rectangle 255">
                <a:extLst>
                  <a:ext uri="{FF2B5EF4-FFF2-40B4-BE49-F238E27FC236}">
                    <a16:creationId xmlns:a16="http://schemas.microsoft.com/office/drawing/2014/main" id="{072E5561-6D62-41F9-853F-377DE3A2DB95}"/>
                  </a:ext>
                </a:extLst>
              </p:cNvPr>
              <p:cNvSpPr>
                <a:spLocks noChangeArrowheads="1"/>
              </p:cNvSpPr>
              <p:nvPr/>
            </p:nvSpPr>
            <p:spPr bwMode="auto">
              <a:xfrm>
                <a:off x="4387" y="534"/>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8" name="Rectangle 256">
                <a:extLst>
                  <a:ext uri="{FF2B5EF4-FFF2-40B4-BE49-F238E27FC236}">
                    <a16:creationId xmlns:a16="http://schemas.microsoft.com/office/drawing/2014/main" id="{3DECAFF5-4D72-43DF-A958-AD5AC1AD69FE}"/>
                  </a:ext>
                </a:extLst>
              </p:cNvPr>
              <p:cNvSpPr>
                <a:spLocks noChangeArrowheads="1"/>
              </p:cNvSpPr>
              <p:nvPr/>
            </p:nvSpPr>
            <p:spPr bwMode="auto">
              <a:xfrm>
                <a:off x="4440" y="53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9" name="Rectangle 257">
                <a:extLst>
                  <a:ext uri="{FF2B5EF4-FFF2-40B4-BE49-F238E27FC236}">
                    <a16:creationId xmlns:a16="http://schemas.microsoft.com/office/drawing/2014/main" id="{FA8794A0-9546-40FC-ACA8-2A376CF089B4}"/>
                  </a:ext>
                </a:extLst>
              </p:cNvPr>
              <p:cNvSpPr>
                <a:spLocks noChangeArrowheads="1"/>
              </p:cNvSpPr>
              <p:nvPr/>
            </p:nvSpPr>
            <p:spPr bwMode="auto">
              <a:xfrm>
                <a:off x="4104" y="588"/>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0" name="Rectangle 258">
                <a:extLst>
                  <a:ext uri="{FF2B5EF4-FFF2-40B4-BE49-F238E27FC236}">
                    <a16:creationId xmlns:a16="http://schemas.microsoft.com/office/drawing/2014/main" id="{72EFA1A3-1640-4B18-A003-7003EF9785C5}"/>
                  </a:ext>
                </a:extLst>
              </p:cNvPr>
              <p:cNvSpPr>
                <a:spLocks noChangeArrowheads="1"/>
              </p:cNvSpPr>
              <p:nvPr/>
            </p:nvSpPr>
            <p:spPr bwMode="auto">
              <a:xfrm>
                <a:off x="4124" y="588"/>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1" name="Rectangle 259">
                <a:extLst>
                  <a:ext uri="{FF2B5EF4-FFF2-40B4-BE49-F238E27FC236}">
                    <a16:creationId xmlns:a16="http://schemas.microsoft.com/office/drawing/2014/main" id="{41FBC713-F45E-4E06-9540-9D3DD8BAC57A}"/>
                  </a:ext>
                </a:extLst>
              </p:cNvPr>
              <p:cNvSpPr>
                <a:spLocks noChangeArrowheads="1"/>
              </p:cNvSpPr>
              <p:nvPr/>
            </p:nvSpPr>
            <p:spPr bwMode="auto">
              <a:xfrm>
                <a:off x="4173" y="58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2" name="Rectangle 260">
                <a:extLst>
                  <a:ext uri="{FF2B5EF4-FFF2-40B4-BE49-F238E27FC236}">
                    <a16:creationId xmlns:a16="http://schemas.microsoft.com/office/drawing/2014/main" id="{E2A8BCFD-BFA1-4DF6-A328-56303CED753F}"/>
                  </a:ext>
                </a:extLst>
              </p:cNvPr>
              <p:cNvSpPr>
                <a:spLocks noChangeArrowheads="1"/>
              </p:cNvSpPr>
              <p:nvPr/>
            </p:nvSpPr>
            <p:spPr bwMode="auto">
              <a:xfrm>
                <a:off x="4196" y="588"/>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3" name="Rectangle 261">
                <a:extLst>
                  <a:ext uri="{FF2B5EF4-FFF2-40B4-BE49-F238E27FC236}">
                    <a16:creationId xmlns:a16="http://schemas.microsoft.com/office/drawing/2014/main" id="{4D46BC63-F418-407C-AD74-1F96A0475DB4}"/>
                  </a:ext>
                </a:extLst>
              </p:cNvPr>
              <p:cNvSpPr>
                <a:spLocks noChangeArrowheads="1"/>
              </p:cNvSpPr>
              <p:nvPr/>
            </p:nvSpPr>
            <p:spPr bwMode="auto">
              <a:xfrm>
                <a:off x="4210" y="588"/>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4" name="Rectangle 262">
                <a:extLst>
                  <a:ext uri="{FF2B5EF4-FFF2-40B4-BE49-F238E27FC236}">
                    <a16:creationId xmlns:a16="http://schemas.microsoft.com/office/drawing/2014/main" id="{44EA2A31-AEFE-40F6-8DB2-869A12B953DA}"/>
                  </a:ext>
                </a:extLst>
              </p:cNvPr>
              <p:cNvSpPr>
                <a:spLocks noChangeArrowheads="1"/>
              </p:cNvSpPr>
              <p:nvPr/>
            </p:nvSpPr>
            <p:spPr bwMode="auto">
              <a:xfrm>
                <a:off x="4250" y="588"/>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5" name="Rectangle 263">
                <a:extLst>
                  <a:ext uri="{FF2B5EF4-FFF2-40B4-BE49-F238E27FC236}">
                    <a16:creationId xmlns:a16="http://schemas.microsoft.com/office/drawing/2014/main" id="{1C004A71-48E7-48B5-BF10-D0E687048C95}"/>
                  </a:ext>
                </a:extLst>
              </p:cNvPr>
              <p:cNvSpPr>
                <a:spLocks noChangeArrowheads="1"/>
              </p:cNvSpPr>
              <p:nvPr/>
            </p:nvSpPr>
            <p:spPr bwMode="auto">
              <a:xfrm>
                <a:off x="4265" y="588"/>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z</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6" name="Rectangle 264">
                <a:extLst>
                  <a:ext uri="{FF2B5EF4-FFF2-40B4-BE49-F238E27FC236}">
                    <a16:creationId xmlns:a16="http://schemas.microsoft.com/office/drawing/2014/main" id="{0C77D884-186B-4F3E-9574-0052952FDF71}"/>
                  </a:ext>
                </a:extLst>
              </p:cNvPr>
              <p:cNvSpPr>
                <a:spLocks noChangeArrowheads="1"/>
              </p:cNvSpPr>
              <p:nvPr/>
            </p:nvSpPr>
            <p:spPr bwMode="auto">
              <a:xfrm>
                <a:off x="4285" y="58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7" name="Rectangle 265">
                <a:extLst>
                  <a:ext uri="{FF2B5EF4-FFF2-40B4-BE49-F238E27FC236}">
                    <a16:creationId xmlns:a16="http://schemas.microsoft.com/office/drawing/2014/main" id="{502856C3-CD02-4176-82C3-C509413EC19F}"/>
                  </a:ext>
                </a:extLst>
              </p:cNvPr>
              <p:cNvSpPr>
                <a:spLocks noChangeArrowheads="1"/>
              </p:cNvSpPr>
              <p:nvPr/>
            </p:nvSpPr>
            <p:spPr bwMode="auto">
              <a:xfrm>
                <a:off x="4308" y="588"/>
                <a:ext cx="9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d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8" name="Rectangle 266">
                <a:extLst>
                  <a:ext uri="{FF2B5EF4-FFF2-40B4-BE49-F238E27FC236}">
                    <a16:creationId xmlns:a16="http://schemas.microsoft.com/office/drawing/2014/main" id="{F30A6CFE-A4BA-4DF7-8D20-EA1937F9645C}"/>
                  </a:ext>
                </a:extLst>
              </p:cNvPr>
              <p:cNvSpPr>
                <a:spLocks noChangeArrowheads="1"/>
              </p:cNvSpPr>
              <p:nvPr/>
            </p:nvSpPr>
            <p:spPr bwMode="auto">
              <a:xfrm>
                <a:off x="4367" y="588"/>
                <a:ext cx="1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uppor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9" name="Rectangle 267">
                <a:extLst>
                  <a:ext uri="{FF2B5EF4-FFF2-40B4-BE49-F238E27FC236}">
                    <a16:creationId xmlns:a16="http://schemas.microsoft.com/office/drawing/2014/main" id="{EB2A1DE5-DBDB-4FC7-891C-1065C4DA399F}"/>
                  </a:ext>
                </a:extLst>
              </p:cNvPr>
              <p:cNvSpPr>
                <a:spLocks noChangeArrowheads="1"/>
              </p:cNvSpPr>
              <p:nvPr/>
            </p:nvSpPr>
            <p:spPr bwMode="auto">
              <a:xfrm>
                <a:off x="4491" y="588"/>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0" name="Rectangle 268">
                <a:extLst>
                  <a:ext uri="{FF2B5EF4-FFF2-40B4-BE49-F238E27FC236}">
                    <a16:creationId xmlns:a16="http://schemas.microsoft.com/office/drawing/2014/main" id="{4AE43C28-C1D3-4815-AD16-948C2521CB4D}"/>
                  </a:ext>
                </a:extLst>
              </p:cNvPr>
              <p:cNvSpPr>
                <a:spLocks noChangeArrowheads="1"/>
              </p:cNvSpPr>
              <p:nvPr/>
            </p:nvSpPr>
            <p:spPr bwMode="auto">
              <a:xfrm>
                <a:off x="4505" y="588"/>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1" name="Rectangle 269">
                <a:extLst>
                  <a:ext uri="{FF2B5EF4-FFF2-40B4-BE49-F238E27FC236}">
                    <a16:creationId xmlns:a16="http://schemas.microsoft.com/office/drawing/2014/main" id="{7D46D60C-7BA8-4E9D-8179-58B9BD615E81}"/>
                  </a:ext>
                </a:extLst>
              </p:cNvPr>
              <p:cNvSpPr>
                <a:spLocks noChangeArrowheads="1"/>
              </p:cNvSpPr>
              <p:nvPr/>
            </p:nvSpPr>
            <p:spPr bwMode="auto">
              <a:xfrm>
                <a:off x="4525" y="58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2" name="Rectangle 270">
                <a:extLst>
                  <a:ext uri="{FF2B5EF4-FFF2-40B4-BE49-F238E27FC236}">
                    <a16:creationId xmlns:a16="http://schemas.microsoft.com/office/drawing/2014/main" id="{1478A7F0-ACCC-4FFA-A690-7EB9BC9D22C7}"/>
                  </a:ext>
                </a:extLst>
              </p:cNvPr>
              <p:cNvSpPr>
                <a:spLocks noChangeArrowheads="1"/>
              </p:cNvSpPr>
              <p:nvPr/>
            </p:nvSpPr>
            <p:spPr bwMode="auto">
              <a:xfrm>
                <a:off x="4104" y="64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3" name="Rectangle 271">
                <a:extLst>
                  <a:ext uri="{FF2B5EF4-FFF2-40B4-BE49-F238E27FC236}">
                    <a16:creationId xmlns:a16="http://schemas.microsoft.com/office/drawing/2014/main" id="{8074B79E-07B9-41A2-8812-13FB8B633BDD}"/>
                  </a:ext>
                </a:extLst>
              </p:cNvPr>
              <p:cNvSpPr>
                <a:spLocks noChangeArrowheads="1"/>
              </p:cNvSpPr>
              <p:nvPr/>
            </p:nvSpPr>
            <p:spPr bwMode="auto">
              <a:xfrm>
                <a:off x="4127" y="647"/>
                <a:ext cx="1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4" name="Rectangle 272">
                <a:extLst>
                  <a:ext uri="{FF2B5EF4-FFF2-40B4-BE49-F238E27FC236}">
                    <a16:creationId xmlns:a16="http://schemas.microsoft.com/office/drawing/2014/main" id="{5F011AFE-2940-4966-A8E3-D7F3F5220F26}"/>
                  </a:ext>
                </a:extLst>
              </p:cNvPr>
              <p:cNvSpPr>
                <a:spLocks noChangeArrowheads="1"/>
              </p:cNvSpPr>
              <p:nvPr/>
            </p:nvSpPr>
            <p:spPr bwMode="auto">
              <a:xfrm>
                <a:off x="4199" y="64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5" name="Rectangle 273">
                <a:extLst>
                  <a:ext uri="{FF2B5EF4-FFF2-40B4-BE49-F238E27FC236}">
                    <a16:creationId xmlns:a16="http://schemas.microsoft.com/office/drawing/2014/main" id="{1CED54CE-DEA3-4E33-B7ED-9D78CBE7E5E6}"/>
                  </a:ext>
                </a:extLst>
              </p:cNvPr>
              <p:cNvSpPr>
                <a:spLocks noChangeArrowheads="1"/>
              </p:cNvSpPr>
              <p:nvPr/>
            </p:nvSpPr>
            <p:spPr bwMode="auto">
              <a:xfrm>
                <a:off x="4213" y="647"/>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6" name="Rectangle 274">
                <a:extLst>
                  <a:ext uri="{FF2B5EF4-FFF2-40B4-BE49-F238E27FC236}">
                    <a16:creationId xmlns:a16="http://schemas.microsoft.com/office/drawing/2014/main" id="{76CB5086-F083-4B22-998D-DC4179636A85}"/>
                  </a:ext>
                </a:extLst>
              </p:cNvPr>
              <p:cNvSpPr>
                <a:spLocks noChangeArrowheads="1"/>
              </p:cNvSpPr>
              <p:nvPr/>
            </p:nvSpPr>
            <p:spPr bwMode="auto">
              <a:xfrm>
                <a:off x="4262" y="64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7" name="Rectangle 275">
                <a:extLst>
                  <a:ext uri="{FF2B5EF4-FFF2-40B4-BE49-F238E27FC236}">
                    <a16:creationId xmlns:a16="http://schemas.microsoft.com/office/drawing/2014/main" id="{96E53DF2-DC60-40D2-B08A-2EE653307598}"/>
                  </a:ext>
                </a:extLst>
              </p:cNvPr>
              <p:cNvSpPr>
                <a:spLocks noChangeArrowheads="1"/>
              </p:cNvSpPr>
              <p:nvPr/>
            </p:nvSpPr>
            <p:spPr bwMode="auto">
              <a:xfrm>
                <a:off x="4282" y="64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8" name="Rectangle 276">
                <a:extLst>
                  <a:ext uri="{FF2B5EF4-FFF2-40B4-BE49-F238E27FC236}">
                    <a16:creationId xmlns:a16="http://schemas.microsoft.com/office/drawing/2014/main" id="{5EA8D716-8294-4C0B-B9C4-780D347E0CF5}"/>
                  </a:ext>
                </a:extLst>
              </p:cNvPr>
              <p:cNvSpPr>
                <a:spLocks noChangeArrowheads="1"/>
              </p:cNvSpPr>
              <p:nvPr/>
            </p:nvSpPr>
            <p:spPr bwMode="auto">
              <a:xfrm>
                <a:off x="4302" y="64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9" name="Rectangle 277">
                <a:extLst>
                  <a:ext uri="{FF2B5EF4-FFF2-40B4-BE49-F238E27FC236}">
                    <a16:creationId xmlns:a16="http://schemas.microsoft.com/office/drawing/2014/main" id="{446CC9BA-255D-453D-B80E-94B42609B7BA}"/>
                  </a:ext>
                </a:extLst>
              </p:cNvPr>
              <p:cNvSpPr>
                <a:spLocks noChangeArrowheads="1"/>
              </p:cNvSpPr>
              <p:nvPr/>
            </p:nvSpPr>
            <p:spPr bwMode="auto">
              <a:xfrm>
                <a:off x="4315" y="64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0" name="Rectangle 278">
                <a:extLst>
                  <a:ext uri="{FF2B5EF4-FFF2-40B4-BE49-F238E27FC236}">
                    <a16:creationId xmlns:a16="http://schemas.microsoft.com/office/drawing/2014/main" id="{C6FF20C8-0771-44BF-900E-00B8C678B903}"/>
                  </a:ext>
                </a:extLst>
              </p:cNvPr>
              <p:cNvSpPr>
                <a:spLocks noChangeArrowheads="1"/>
              </p:cNvSpPr>
              <p:nvPr/>
            </p:nvSpPr>
            <p:spPr bwMode="auto">
              <a:xfrm>
                <a:off x="4330" y="647"/>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1" name="Rectangle 279">
                <a:extLst>
                  <a:ext uri="{FF2B5EF4-FFF2-40B4-BE49-F238E27FC236}">
                    <a16:creationId xmlns:a16="http://schemas.microsoft.com/office/drawing/2014/main" id="{18034067-6C08-4C74-B2B8-F289C1EE5731}"/>
                  </a:ext>
                </a:extLst>
              </p:cNvPr>
              <p:cNvSpPr>
                <a:spLocks noChangeArrowheads="1"/>
              </p:cNvSpPr>
              <p:nvPr/>
            </p:nvSpPr>
            <p:spPr bwMode="auto">
              <a:xfrm>
                <a:off x="4379" y="647"/>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uni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2" name="Rectangle 280">
                <a:extLst>
                  <a:ext uri="{FF2B5EF4-FFF2-40B4-BE49-F238E27FC236}">
                    <a16:creationId xmlns:a16="http://schemas.microsoft.com/office/drawing/2014/main" id="{93AED2BB-6564-4545-99BF-291BF95B9E1E}"/>
                  </a:ext>
                </a:extLst>
              </p:cNvPr>
              <p:cNvSpPr>
                <a:spLocks noChangeArrowheads="1"/>
              </p:cNvSpPr>
              <p:nvPr/>
            </p:nvSpPr>
            <p:spPr bwMode="auto">
              <a:xfrm>
                <a:off x="4457" y="647"/>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que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3" name="Rectangle 281">
                <a:extLst>
                  <a:ext uri="{FF2B5EF4-FFF2-40B4-BE49-F238E27FC236}">
                    <a16:creationId xmlns:a16="http://schemas.microsoft.com/office/drawing/2014/main" id="{4D8BA39D-0E80-4754-978B-93F7984F88D7}"/>
                  </a:ext>
                </a:extLst>
              </p:cNvPr>
              <p:cNvSpPr>
                <a:spLocks noChangeArrowheads="1"/>
              </p:cNvSpPr>
              <p:nvPr/>
            </p:nvSpPr>
            <p:spPr bwMode="auto">
              <a:xfrm>
                <a:off x="4532" y="64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4" name="Rectangle 282">
                <a:extLst>
                  <a:ext uri="{FF2B5EF4-FFF2-40B4-BE49-F238E27FC236}">
                    <a16:creationId xmlns:a16="http://schemas.microsoft.com/office/drawing/2014/main" id="{76E33604-3D6F-44AE-A188-F88F9B558681}"/>
                  </a:ext>
                </a:extLst>
              </p:cNvPr>
              <p:cNvSpPr>
                <a:spLocks noChangeArrowheads="1"/>
              </p:cNvSpPr>
              <p:nvPr/>
            </p:nvSpPr>
            <p:spPr bwMode="auto">
              <a:xfrm>
                <a:off x="4104" y="701"/>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5" name="Rectangle 283">
                <a:extLst>
                  <a:ext uri="{FF2B5EF4-FFF2-40B4-BE49-F238E27FC236}">
                    <a16:creationId xmlns:a16="http://schemas.microsoft.com/office/drawing/2014/main" id="{1B0B2E90-6367-4BD4-8F0D-6E2A78447A5C}"/>
                  </a:ext>
                </a:extLst>
              </p:cNvPr>
              <p:cNvSpPr>
                <a:spLocks noChangeArrowheads="1"/>
              </p:cNvSpPr>
              <p:nvPr/>
            </p:nvSpPr>
            <p:spPr bwMode="auto">
              <a:xfrm>
                <a:off x="4153" y="70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6" name="Rectangle 284">
                <a:extLst>
                  <a:ext uri="{FF2B5EF4-FFF2-40B4-BE49-F238E27FC236}">
                    <a16:creationId xmlns:a16="http://schemas.microsoft.com/office/drawing/2014/main" id="{40E20B20-AA80-4ECD-AE02-A75E5700BFF1}"/>
                  </a:ext>
                </a:extLst>
              </p:cNvPr>
              <p:cNvSpPr>
                <a:spLocks noChangeArrowheads="1"/>
              </p:cNvSpPr>
              <p:nvPr/>
            </p:nvSpPr>
            <p:spPr bwMode="auto">
              <a:xfrm>
                <a:off x="4176" y="701"/>
                <a:ext cx="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7" name="Rectangle 285">
                <a:extLst>
                  <a:ext uri="{FF2B5EF4-FFF2-40B4-BE49-F238E27FC236}">
                    <a16:creationId xmlns:a16="http://schemas.microsoft.com/office/drawing/2014/main" id="{18D1328D-F288-4BEB-8493-A69FED48C26F}"/>
                  </a:ext>
                </a:extLst>
              </p:cNvPr>
              <p:cNvSpPr>
                <a:spLocks noChangeArrowheads="1"/>
              </p:cNvSpPr>
              <p:nvPr/>
            </p:nvSpPr>
            <p:spPr bwMode="auto">
              <a:xfrm>
                <a:off x="4222" y="701"/>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8" name="Rectangle 286">
                <a:extLst>
                  <a:ext uri="{FF2B5EF4-FFF2-40B4-BE49-F238E27FC236}">
                    <a16:creationId xmlns:a16="http://schemas.microsoft.com/office/drawing/2014/main" id="{01BACE64-EAB0-4C25-A9F1-50CF0C83A8D3}"/>
                  </a:ext>
                </a:extLst>
              </p:cNvPr>
              <p:cNvSpPr>
                <a:spLocks noChangeArrowheads="1"/>
              </p:cNvSpPr>
              <p:nvPr/>
            </p:nvSpPr>
            <p:spPr bwMode="auto">
              <a:xfrm>
                <a:off x="4275" y="701"/>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9" name="Rectangle 287">
                <a:extLst>
                  <a:ext uri="{FF2B5EF4-FFF2-40B4-BE49-F238E27FC236}">
                    <a16:creationId xmlns:a16="http://schemas.microsoft.com/office/drawing/2014/main" id="{B4B7711F-46D6-47E7-979F-64F454A36511}"/>
                  </a:ext>
                </a:extLst>
              </p:cNvPr>
              <p:cNvSpPr>
                <a:spLocks noChangeArrowheads="1"/>
              </p:cNvSpPr>
              <p:nvPr/>
            </p:nvSpPr>
            <p:spPr bwMode="auto">
              <a:xfrm>
                <a:off x="4311" y="701"/>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duc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0" name="Rectangle 288">
                <a:extLst>
                  <a:ext uri="{FF2B5EF4-FFF2-40B4-BE49-F238E27FC236}">
                    <a16:creationId xmlns:a16="http://schemas.microsoft.com/office/drawing/2014/main" id="{96A81C95-8B20-4937-B52D-4B84C1AD1AEB}"/>
                  </a:ext>
                </a:extLst>
              </p:cNvPr>
              <p:cNvSpPr>
                <a:spLocks noChangeArrowheads="1"/>
              </p:cNvSpPr>
              <p:nvPr/>
            </p:nvSpPr>
            <p:spPr bwMode="auto">
              <a:xfrm>
                <a:off x="4386" y="701"/>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1" name="Rectangle 289">
                <a:extLst>
                  <a:ext uri="{FF2B5EF4-FFF2-40B4-BE49-F238E27FC236}">
                    <a16:creationId xmlns:a16="http://schemas.microsoft.com/office/drawing/2014/main" id="{4EA38092-3B3B-4F6E-AE25-04EC4AE36EF1}"/>
                  </a:ext>
                </a:extLst>
              </p:cNvPr>
              <p:cNvSpPr>
                <a:spLocks noChangeArrowheads="1"/>
              </p:cNvSpPr>
              <p:nvPr/>
            </p:nvSpPr>
            <p:spPr bwMode="auto">
              <a:xfrm>
                <a:off x="4426" y="701"/>
                <a:ext cx="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2" name="Rectangle 290">
                <a:extLst>
                  <a:ext uri="{FF2B5EF4-FFF2-40B4-BE49-F238E27FC236}">
                    <a16:creationId xmlns:a16="http://schemas.microsoft.com/office/drawing/2014/main" id="{F8F93286-352B-4CD0-A893-BB2461FF7D57}"/>
                  </a:ext>
                </a:extLst>
              </p:cNvPr>
              <p:cNvSpPr>
                <a:spLocks noChangeArrowheads="1"/>
              </p:cNvSpPr>
              <p:nvPr/>
            </p:nvSpPr>
            <p:spPr bwMode="auto">
              <a:xfrm>
                <a:off x="4472" y="701"/>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3" name="Rectangle 291">
                <a:extLst>
                  <a:ext uri="{FF2B5EF4-FFF2-40B4-BE49-F238E27FC236}">
                    <a16:creationId xmlns:a16="http://schemas.microsoft.com/office/drawing/2014/main" id="{886F4942-0CA2-4890-ABFE-8A14428E4967}"/>
                  </a:ext>
                </a:extLst>
              </p:cNvPr>
              <p:cNvSpPr>
                <a:spLocks noChangeArrowheads="1"/>
              </p:cNvSpPr>
              <p:nvPr/>
            </p:nvSpPr>
            <p:spPr bwMode="auto">
              <a:xfrm>
                <a:off x="4492" y="701"/>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4" name="Rectangle 292">
                <a:extLst>
                  <a:ext uri="{FF2B5EF4-FFF2-40B4-BE49-F238E27FC236}">
                    <a16:creationId xmlns:a16="http://schemas.microsoft.com/office/drawing/2014/main" id="{286427F6-48F9-4D9D-B221-C63368FE076F}"/>
                  </a:ext>
                </a:extLst>
              </p:cNvPr>
              <p:cNvSpPr>
                <a:spLocks noChangeArrowheads="1"/>
              </p:cNvSpPr>
              <p:nvPr/>
            </p:nvSpPr>
            <p:spPr bwMode="auto">
              <a:xfrm>
                <a:off x="4519" y="701"/>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5" name="Rectangle 293">
                <a:extLst>
                  <a:ext uri="{FF2B5EF4-FFF2-40B4-BE49-F238E27FC236}">
                    <a16:creationId xmlns:a16="http://schemas.microsoft.com/office/drawing/2014/main" id="{7E3B1190-BCC6-4247-9B81-2988158275CF}"/>
                  </a:ext>
                </a:extLst>
              </p:cNvPr>
              <p:cNvSpPr>
                <a:spLocks noChangeArrowheads="1"/>
              </p:cNvSpPr>
              <p:nvPr/>
            </p:nvSpPr>
            <p:spPr bwMode="auto">
              <a:xfrm>
                <a:off x="4104" y="76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6" name="Rectangle 294">
                <a:extLst>
                  <a:ext uri="{FF2B5EF4-FFF2-40B4-BE49-F238E27FC236}">
                    <a16:creationId xmlns:a16="http://schemas.microsoft.com/office/drawing/2014/main" id="{CDF04812-9F1A-4EF1-A23C-0F3A25BF6EC3}"/>
                  </a:ext>
                </a:extLst>
              </p:cNvPr>
              <p:cNvSpPr>
                <a:spLocks noChangeArrowheads="1"/>
              </p:cNvSpPr>
              <p:nvPr/>
            </p:nvSpPr>
            <p:spPr bwMode="auto">
              <a:xfrm>
                <a:off x="4118" y="760"/>
                <a:ext cx="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7" name="Rectangle 295">
                <a:extLst>
                  <a:ext uri="{FF2B5EF4-FFF2-40B4-BE49-F238E27FC236}">
                    <a16:creationId xmlns:a16="http://schemas.microsoft.com/office/drawing/2014/main" id="{02EDFCD5-AC60-4FC6-AE48-24F962AD319E}"/>
                  </a:ext>
                </a:extLst>
              </p:cNvPr>
              <p:cNvSpPr>
                <a:spLocks noChangeArrowheads="1"/>
              </p:cNvSpPr>
              <p:nvPr/>
            </p:nvSpPr>
            <p:spPr bwMode="auto">
              <a:xfrm>
                <a:off x="4156" y="760"/>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pl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8" name="Rectangle 296">
                <a:extLst>
                  <a:ext uri="{FF2B5EF4-FFF2-40B4-BE49-F238E27FC236}">
                    <a16:creationId xmlns:a16="http://schemas.microsoft.com/office/drawing/2014/main" id="{D38A8729-5C60-42EF-B053-38DFF04B493A}"/>
                  </a:ext>
                </a:extLst>
              </p:cNvPr>
              <p:cNvSpPr>
                <a:spLocks noChangeArrowheads="1"/>
              </p:cNvSpPr>
              <p:nvPr/>
            </p:nvSpPr>
            <p:spPr bwMode="auto">
              <a:xfrm>
                <a:off x="4196" y="76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9" name="Rectangle 297">
                <a:extLst>
                  <a:ext uri="{FF2B5EF4-FFF2-40B4-BE49-F238E27FC236}">
                    <a16:creationId xmlns:a16="http://schemas.microsoft.com/office/drawing/2014/main" id="{053E7DFD-F1B5-450D-A206-06345E9A7CD3}"/>
                  </a:ext>
                </a:extLst>
              </p:cNvPr>
              <p:cNvSpPr>
                <a:spLocks noChangeArrowheads="1"/>
              </p:cNvSpPr>
              <p:nvPr/>
            </p:nvSpPr>
            <p:spPr bwMode="auto">
              <a:xfrm>
                <a:off x="4219" y="760"/>
                <a:ext cx="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0" name="Rectangle 298">
                <a:extLst>
                  <a:ext uri="{FF2B5EF4-FFF2-40B4-BE49-F238E27FC236}">
                    <a16:creationId xmlns:a16="http://schemas.microsoft.com/office/drawing/2014/main" id="{CC30FA4B-FECF-41F4-8AA5-91248D7A74F9}"/>
                  </a:ext>
                </a:extLst>
              </p:cNvPr>
              <p:cNvSpPr>
                <a:spLocks noChangeArrowheads="1"/>
              </p:cNvSpPr>
              <p:nvPr/>
            </p:nvSpPr>
            <p:spPr bwMode="auto">
              <a:xfrm>
                <a:off x="4256" y="76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1" name="Rectangle 299">
                <a:extLst>
                  <a:ext uri="{FF2B5EF4-FFF2-40B4-BE49-F238E27FC236}">
                    <a16:creationId xmlns:a16="http://schemas.microsoft.com/office/drawing/2014/main" id="{721119AA-14B7-4EFB-A360-F295C8989597}"/>
                  </a:ext>
                </a:extLst>
              </p:cNvPr>
              <p:cNvSpPr>
                <a:spLocks noChangeArrowheads="1"/>
              </p:cNvSpPr>
              <p:nvPr/>
            </p:nvSpPr>
            <p:spPr bwMode="auto">
              <a:xfrm>
                <a:off x="4279" y="760"/>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2" name="Rectangle 300">
                <a:extLst>
                  <a:ext uri="{FF2B5EF4-FFF2-40B4-BE49-F238E27FC236}">
                    <a16:creationId xmlns:a16="http://schemas.microsoft.com/office/drawing/2014/main" id="{B088FBDD-2795-4C0C-9954-2A93940369F5}"/>
                  </a:ext>
                </a:extLst>
              </p:cNvPr>
              <p:cNvSpPr>
                <a:spLocks noChangeArrowheads="1"/>
              </p:cNvSpPr>
              <p:nvPr/>
            </p:nvSpPr>
            <p:spPr bwMode="auto">
              <a:xfrm>
                <a:off x="4320" y="760"/>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3" name="Rectangle 301">
                <a:extLst>
                  <a:ext uri="{FF2B5EF4-FFF2-40B4-BE49-F238E27FC236}">
                    <a16:creationId xmlns:a16="http://schemas.microsoft.com/office/drawing/2014/main" id="{D5EA416E-897D-48A0-906B-750E24692D2E}"/>
                  </a:ext>
                </a:extLst>
              </p:cNvPr>
              <p:cNvSpPr>
                <a:spLocks noChangeArrowheads="1"/>
              </p:cNvSpPr>
              <p:nvPr/>
            </p:nvSpPr>
            <p:spPr bwMode="auto">
              <a:xfrm>
                <a:off x="4360" y="76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4" name="Rectangle 302">
                <a:extLst>
                  <a:ext uri="{FF2B5EF4-FFF2-40B4-BE49-F238E27FC236}">
                    <a16:creationId xmlns:a16="http://schemas.microsoft.com/office/drawing/2014/main" id="{4582D2DB-9BA0-40B4-B45B-2A42AB97FC1F}"/>
                  </a:ext>
                </a:extLst>
              </p:cNvPr>
              <p:cNvSpPr>
                <a:spLocks noChangeArrowheads="1"/>
              </p:cNvSpPr>
              <p:nvPr/>
            </p:nvSpPr>
            <p:spPr bwMode="auto">
              <a:xfrm>
                <a:off x="4374" y="760"/>
                <a:ext cx="1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on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5" name="Rectangle 303">
                <a:extLst>
                  <a:ext uri="{FF2B5EF4-FFF2-40B4-BE49-F238E27FC236}">
                    <a16:creationId xmlns:a16="http://schemas.microsoft.com/office/drawing/2014/main" id="{F1E5511F-144B-48BD-B9C2-D67D5D135221}"/>
                  </a:ext>
                </a:extLst>
              </p:cNvPr>
              <p:cNvSpPr>
                <a:spLocks noChangeArrowheads="1"/>
              </p:cNvSpPr>
              <p:nvPr/>
            </p:nvSpPr>
            <p:spPr bwMode="auto">
              <a:xfrm>
                <a:off x="4479" y="76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6" name="Rectangle 304">
                <a:extLst>
                  <a:ext uri="{FF2B5EF4-FFF2-40B4-BE49-F238E27FC236}">
                    <a16:creationId xmlns:a16="http://schemas.microsoft.com/office/drawing/2014/main" id="{74522FC0-817F-4632-8F9A-5FD9C04D71B1}"/>
                  </a:ext>
                </a:extLst>
              </p:cNvPr>
              <p:cNvSpPr>
                <a:spLocks noChangeArrowheads="1"/>
              </p:cNvSpPr>
              <p:nvPr/>
            </p:nvSpPr>
            <p:spPr bwMode="auto">
              <a:xfrm>
                <a:off x="4104" y="813"/>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7" name="Rectangle 305">
                <a:extLst>
                  <a:ext uri="{FF2B5EF4-FFF2-40B4-BE49-F238E27FC236}">
                    <a16:creationId xmlns:a16="http://schemas.microsoft.com/office/drawing/2014/main" id="{193F5956-2047-4540-A5E1-BF216D67BAE7}"/>
                  </a:ext>
                </a:extLst>
              </p:cNvPr>
              <p:cNvSpPr>
                <a:spLocks noChangeArrowheads="1"/>
              </p:cNvSpPr>
              <p:nvPr/>
            </p:nvSpPr>
            <p:spPr bwMode="auto">
              <a:xfrm>
                <a:off x="4136" y="813"/>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CB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8" name="Rectangle 306">
                <a:extLst>
                  <a:ext uri="{FF2B5EF4-FFF2-40B4-BE49-F238E27FC236}">
                    <a16:creationId xmlns:a16="http://schemas.microsoft.com/office/drawing/2014/main" id="{40B89851-E111-4404-8212-8939ECE9819A}"/>
                  </a:ext>
                </a:extLst>
              </p:cNvPr>
              <p:cNvSpPr>
                <a:spLocks noChangeArrowheads="1"/>
              </p:cNvSpPr>
              <p:nvPr/>
            </p:nvSpPr>
            <p:spPr bwMode="auto">
              <a:xfrm>
                <a:off x="4202" y="813"/>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9" name="Rectangle 307">
                <a:extLst>
                  <a:ext uri="{FF2B5EF4-FFF2-40B4-BE49-F238E27FC236}">
                    <a16:creationId xmlns:a16="http://schemas.microsoft.com/office/drawing/2014/main" id="{02218D9D-9B79-477D-87F6-AD6A67824A64}"/>
                  </a:ext>
                </a:extLst>
              </p:cNvPr>
              <p:cNvSpPr>
                <a:spLocks noChangeArrowheads="1"/>
              </p:cNvSpPr>
              <p:nvPr/>
            </p:nvSpPr>
            <p:spPr bwMode="auto">
              <a:xfrm>
                <a:off x="4228" y="81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0" name="Rectangle 308">
                <a:extLst>
                  <a:ext uri="{FF2B5EF4-FFF2-40B4-BE49-F238E27FC236}">
                    <a16:creationId xmlns:a16="http://schemas.microsoft.com/office/drawing/2014/main" id="{F6BC446C-7CBF-4A0C-B376-07D784251A76}"/>
                  </a:ext>
                </a:extLst>
              </p:cNvPr>
              <p:cNvSpPr>
                <a:spLocks noChangeArrowheads="1"/>
              </p:cNvSpPr>
              <p:nvPr/>
            </p:nvSpPr>
            <p:spPr bwMode="auto">
              <a:xfrm>
                <a:off x="4104" y="87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1" name="Rectangle 309">
                <a:extLst>
                  <a:ext uri="{FF2B5EF4-FFF2-40B4-BE49-F238E27FC236}">
                    <a16:creationId xmlns:a16="http://schemas.microsoft.com/office/drawing/2014/main" id="{5AA3C64F-48B9-45B4-9FF6-D620ABAD1CE6}"/>
                  </a:ext>
                </a:extLst>
              </p:cNvPr>
              <p:cNvSpPr>
                <a:spLocks noChangeArrowheads="1"/>
              </p:cNvSpPr>
              <p:nvPr/>
            </p:nvSpPr>
            <p:spPr bwMode="auto">
              <a:xfrm>
                <a:off x="4104" y="92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Times New Roman Italic" panose="0202050305040509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2" name="Freeform 310">
                <a:extLst>
                  <a:ext uri="{FF2B5EF4-FFF2-40B4-BE49-F238E27FC236}">
                    <a16:creationId xmlns:a16="http://schemas.microsoft.com/office/drawing/2014/main" id="{A8666E0A-4872-4BEE-9D4A-12C516987F50}"/>
                  </a:ext>
                </a:extLst>
              </p:cNvPr>
              <p:cNvSpPr>
                <a:spLocks/>
              </p:cNvSpPr>
              <p:nvPr/>
            </p:nvSpPr>
            <p:spPr bwMode="auto">
              <a:xfrm>
                <a:off x="2798" y="406"/>
                <a:ext cx="6" cy="5"/>
              </a:xfrm>
              <a:custGeom>
                <a:avLst/>
                <a:gdLst>
                  <a:gd name="T0" fmla="*/ 0 w 14"/>
                  <a:gd name="T1" fmla="*/ 0 h 14"/>
                  <a:gd name="T2" fmla="*/ 0 w 14"/>
                  <a:gd name="T3" fmla="*/ 0 h 14"/>
                  <a:gd name="T4" fmla="*/ 14 w 14"/>
                  <a:gd name="T5" fmla="*/ 0 h 14"/>
                  <a:gd name="T6" fmla="*/ 14 w 14"/>
                  <a:gd name="T7" fmla="*/ 14 h 14"/>
                  <a:gd name="T8" fmla="*/ 0 w 14"/>
                  <a:gd name="T9" fmla="*/ 14 h 14"/>
                  <a:gd name="T10" fmla="*/ 0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0" y="0"/>
                    </a:moveTo>
                    <a:lnTo>
                      <a:pt x="0" y="0"/>
                    </a:lnTo>
                    <a:lnTo>
                      <a:pt x="14" y="0"/>
                    </a:lnTo>
                    <a:lnTo>
                      <a:pt x="14"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311">
                <a:extLst>
                  <a:ext uri="{FF2B5EF4-FFF2-40B4-BE49-F238E27FC236}">
                    <a16:creationId xmlns:a16="http://schemas.microsoft.com/office/drawing/2014/main" id="{5B3C1524-CFA3-4386-B1E9-14718625AAE3}"/>
                  </a:ext>
                </a:extLst>
              </p:cNvPr>
              <p:cNvSpPr>
                <a:spLocks/>
              </p:cNvSpPr>
              <p:nvPr/>
            </p:nvSpPr>
            <p:spPr bwMode="auto">
              <a:xfrm>
                <a:off x="2798" y="406"/>
                <a:ext cx="6" cy="5"/>
              </a:xfrm>
              <a:custGeom>
                <a:avLst/>
                <a:gdLst>
                  <a:gd name="T0" fmla="*/ 0 w 14"/>
                  <a:gd name="T1" fmla="*/ 0 h 14"/>
                  <a:gd name="T2" fmla="*/ 0 w 14"/>
                  <a:gd name="T3" fmla="*/ 0 h 14"/>
                  <a:gd name="T4" fmla="*/ 14 w 14"/>
                  <a:gd name="T5" fmla="*/ 0 h 14"/>
                  <a:gd name="T6" fmla="*/ 14 w 14"/>
                  <a:gd name="T7" fmla="*/ 14 h 14"/>
                  <a:gd name="T8" fmla="*/ 0 w 14"/>
                  <a:gd name="T9" fmla="*/ 14 h 14"/>
                  <a:gd name="T10" fmla="*/ 0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0" y="0"/>
                    </a:moveTo>
                    <a:lnTo>
                      <a:pt x="0" y="0"/>
                    </a:lnTo>
                    <a:lnTo>
                      <a:pt x="14" y="0"/>
                    </a:lnTo>
                    <a:lnTo>
                      <a:pt x="14"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312">
                <a:extLst>
                  <a:ext uri="{FF2B5EF4-FFF2-40B4-BE49-F238E27FC236}">
                    <a16:creationId xmlns:a16="http://schemas.microsoft.com/office/drawing/2014/main" id="{FBD3BADC-080C-4B22-9FB4-0A584294DCD4}"/>
                  </a:ext>
                </a:extLst>
              </p:cNvPr>
              <p:cNvSpPr>
                <a:spLocks/>
              </p:cNvSpPr>
              <p:nvPr/>
            </p:nvSpPr>
            <p:spPr bwMode="auto">
              <a:xfrm>
                <a:off x="2804" y="406"/>
                <a:ext cx="605" cy="5"/>
              </a:xfrm>
              <a:custGeom>
                <a:avLst/>
                <a:gdLst>
                  <a:gd name="T0" fmla="*/ 0 w 1560"/>
                  <a:gd name="T1" fmla="*/ 0 h 14"/>
                  <a:gd name="T2" fmla="*/ 0 w 1560"/>
                  <a:gd name="T3" fmla="*/ 0 h 14"/>
                  <a:gd name="T4" fmla="*/ 1560 w 1560"/>
                  <a:gd name="T5" fmla="*/ 0 h 14"/>
                  <a:gd name="T6" fmla="*/ 1560 w 1560"/>
                  <a:gd name="T7" fmla="*/ 14 h 14"/>
                  <a:gd name="T8" fmla="*/ 0 w 1560"/>
                  <a:gd name="T9" fmla="*/ 14 h 14"/>
                  <a:gd name="T10" fmla="*/ 0 w 1560"/>
                  <a:gd name="T11" fmla="*/ 0 h 14"/>
                </a:gdLst>
                <a:ahLst/>
                <a:cxnLst>
                  <a:cxn ang="0">
                    <a:pos x="T0" y="T1"/>
                  </a:cxn>
                  <a:cxn ang="0">
                    <a:pos x="T2" y="T3"/>
                  </a:cxn>
                  <a:cxn ang="0">
                    <a:pos x="T4" y="T5"/>
                  </a:cxn>
                  <a:cxn ang="0">
                    <a:pos x="T6" y="T7"/>
                  </a:cxn>
                  <a:cxn ang="0">
                    <a:pos x="T8" y="T9"/>
                  </a:cxn>
                  <a:cxn ang="0">
                    <a:pos x="T10" y="T11"/>
                  </a:cxn>
                </a:cxnLst>
                <a:rect l="0" t="0" r="r" b="b"/>
                <a:pathLst>
                  <a:path w="1560" h="14">
                    <a:moveTo>
                      <a:pt x="0" y="0"/>
                    </a:moveTo>
                    <a:lnTo>
                      <a:pt x="0" y="0"/>
                    </a:lnTo>
                    <a:lnTo>
                      <a:pt x="1560" y="0"/>
                    </a:lnTo>
                    <a:lnTo>
                      <a:pt x="1560"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313">
                <a:extLst>
                  <a:ext uri="{FF2B5EF4-FFF2-40B4-BE49-F238E27FC236}">
                    <a16:creationId xmlns:a16="http://schemas.microsoft.com/office/drawing/2014/main" id="{FA3E24A7-ABB9-4AA3-A687-31D2D39B2429}"/>
                  </a:ext>
                </a:extLst>
              </p:cNvPr>
              <p:cNvSpPr>
                <a:spLocks/>
              </p:cNvSpPr>
              <p:nvPr/>
            </p:nvSpPr>
            <p:spPr bwMode="auto">
              <a:xfrm>
                <a:off x="3409" y="406"/>
                <a:ext cx="5" cy="5"/>
              </a:xfrm>
              <a:custGeom>
                <a:avLst/>
                <a:gdLst>
                  <a:gd name="T0" fmla="*/ 0 w 13"/>
                  <a:gd name="T1" fmla="*/ 0 h 14"/>
                  <a:gd name="T2" fmla="*/ 0 w 13"/>
                  <a:gd name="T3" fmla="*/ 0 h 14"/>
                  <a:gd name="T4" fmla="*/ 13 w 13"/>
                  <a:gd name="T5" fmla="*/ 0 h 14"/>
                  <a:gd name="T6" fmla="*/ 13 w 13"/>
                  <a:gd name="T7" fmla="*/ 14 h 14"/>
                  <a:gd name="T8" fmla="*/ 0 w 13"/>
                  <a:gd name="T9" fmla="*/ 14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0" y="0"/>
                    </a:lnTo>
                    <a:lnTo>
                      <a:pt x="13" y="0"/>
                    </a:lnTo>
                    <a:lnTo>
                      <a:pt x="13"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314">
                <a:extLst>
                  <a:ext uri="{FF2B5EF4-FFF2-40B4-BE49-F238E27FC236}">
                    <a16:creationId xmlns:a16="http://schemas.microsoft.com/office/drawing/2014/main" id="{3FEFBE0B-6418-4C49-AD25-62584F565A74}"/>
                  </a:ext>
                </a:extLst>
              </p:cNvPr>
              <p:cNvSpPr>
                <a:spLocks/>
              </p:cNvSpPr>
              <p:nvPr/>
            </p:nvSpPr>
            <p:spPr bwMode="auto">
              <a:xfrm>
                <a:off x="3414" y="406"/>
                <a:ext cx="601" cy="5"/>
              </a:xfrm>
              <a:custGeom>
                <a:avLst/>
                <a:gdLst>
                  <a:gd name="T0" fmla="*/ 0 w 1547"/>
                  <a:gd name="T1" fmla="*/ 0 h 14"/>
                  <a:gd name="T2" fmla="*/ 0 w 1547"/>
                  <a:gd name="T3" fmla="*/ 0 h 14"/>
                  <a:gd name="T4" fmla="*/ 1547 w 1547"/>
                  <a:gd name="T5" fmla="*/ 0 h 14"/>
                  <a:gd name="T6" fmla="*/ 1547 w 1547"/>
                  <a:gd name="T7" fmla="*/ 14 h 14"/>
                  <a:gd name="T8" fmla="*/ 0 w 1547"/>
                  <a:gd name="T9" fmla="*/ 14 h 14"/>
                  <a:gd name="T10" fmla="*/ 0 w 1547"/>
                  <a:gd name="T11" fmla="*/ 0 h 14"/>
                </a:gdLst>
                <a:ahLst/>
                <a:cxnLst>
                  <a:cxn ang="0">
                    <a:pos x="T0" y="T1"/>
                  </a:cxn>
                  <a:cxn ang="0">
                    <a:pos x="T2" y="T3"/>
                  </a:cxn>
                  <a:cxn ang="0">
                    <a:pos x="T4" y="T5"/>
                  </a:cxn>
                  <a:cxn ang="0">
                    <a:pos x="T6" y="T7"/>
                  </a:cxn>
                  <a:cxn ang="0">
                    <a:pos x="T8" y="T9"/>
                  </a:cxn>
                  <a:cxn ang="0">
                    <a:pos x="T10" y="T11"/>
                  </a:cxn>
                </a:cxnLst>
                <a:rect l="0" t="0" r="r" b="b"/>
                <a:pathLst>
                  <a:path w="1547" h="14">
                    <a:moveTo>
                      <a:pt x="0" y="0"/>
                    </a:moveTo>
                    <a:lnTo>
                      <a:pt x="0" y="0"/>
                    </a:lnTo>
                    <a:lnTo>
                      <a:pt x="1547" y="0"/>
                    </a:lnTo>
                    <a:lnTo>
                      <a:pt x="1547"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315">
                <a:extLst>
                  <a:ext uri="{FF2B5EF4-FFF2-40B4-BE49-F238E27FC236}">
                    <a16:creationId xmlns:a16="http://schemas.microsoft.com/office/drawing/2014/main" id="{644D9A5B-2FD3-4315-B12E-441E53352E6F}"/>
                  </a:ext>
                </a:extLst>
              </p:cNvPr>
              <p:cNvSpPr>
                <a:spLocks/>
              </p:cNvSpPr>
              <p:nvPr/>
            </p:nvSpPr>
            <p:spPr bwMode="auto">
              <a:xfrm>
                <a:off x="4015" y="406"/>
                <a:ext cx="5" cy="5"/>
              </a:xfrm>
              <a:custGeom>
                <a:avLst/>
                <a:gdLst>
                  <a:gd name="T0" fmla="*/ 0 w 13"/>
                  <a:gd name="T1" fmla="*/ 0 h 14"/>
                  <a:gd name="T2" fmla="*/ 0 w 13"/>
                  <a:gd name="T3" fmla="*/ 0 h 14"/>
                  <a:gd name="T4" fmla="*/ 13 w 13"/>
                  <a:gd name="T5" fmla="*/ 0 h 14"/>
                  <a:gd name="T6" fmla="*/ 13 w 13"/>
                  <a:gd name="T7" fmla="*/ 14 h 14"/>
                  <a:gd name="T8" fmla="*/ 0 w 13"/>
                  <a:gd name="T9" fmla="*/ 14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0" y="0"/>
                    </a:lnTo>
                    <a:lnTo>
                      <a:pt x="13" y="0"/>
                    </a:lnTo>
                    <a:lnTo>
                      <a:pt x="13"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316">
                <a:extLst>
                  <a:ext uri="{FF2B5EF4-FFF2-40B4-BE49-F238E27FC236}">
                    <a16:creationId xmlns:a16="http://schemas.microsoft.com/office/drawing/2014/main" id="{6B90C0DA-8F63-450F-BE32-CA3A8B76E90E}"/>
                  </a:ext>
                </a:extLst>
              </p:cNvPr>
              <p:cNvSpPr>
                <a:spLocks/>
              </p:cNvSpPr>
              <p:nvPr/>
            </p:nvSpPr>
            <p:spPr bwMode="auto">
              <a:xfrm>
                <a:off x="4020" y="406"/>
                <a:ext cx="605" cy="5"/>
              </a:xfrm>
              <a:custGeom>
                <a:avLst/>
                <a:gdLst>
                  <a:gd name="T0" fmla="*/ 0 w 1560"/>
                  <a:gd name="T1" fmla="*/ 0 h 14"/>
                  <a:gd name="T2" fmla="*/ 0 w 1560"/>
                  <a:gd name="T3" fmla="*/ 0 h 14"/>
                  <a:gd name="T4" fmla="*/ 1560 w 1560"/>
                  <a:gd name="T5" fmla="*/ 0 h 14"/>
                  <a:gd name="T6" fmla="*/ 1560 w 1560"/>
                  <a:gd name="T7" fmla="*/ 14 h 14"/>
                  <a:gd name="T8" fmla="*/ 0 w 1560"/>
                  <a:gd name="T9" fmla="*/ 14 h 14"/>
                  <a:gd name="T10" fmla="*/ 0 w 1560"/>
                  <a:gd name="T11" fmla="*/ 0 h 14"/>
                </a:gdLst>
                <a:ahLst/>
                <a:cxnLst>
                  <a:cxn ang="0">
                    <a:pos x="T0" y="T1"/>
                  </a:cxn>
                  <a:cxn ang="0">
                    <a:pos x="T2" y="T3"/>
                  </a:cxn>
                  <a:cxn ang="0">
                    <a:pos x="T4" y="T5"/>
                  </a:cxn>
                  <a:cxn ang="0">
                    <a:pos x="T6" y="T7"/>
                  </a:cxn>
                  <a:cxn ang="0">
                    <a:pos x="T8" y="T9"/>
                  </a:cxn>
                  <a:cxn ang="0">
                    <a:pos x="T10" y="T11"/>
                  </a:cxn>
                </a:cxnLst>
                <a:rect l="0" t="0" r="r" b="b"/>
                <a:pathLst>
                  <a:path w="1560" h="14">
                    <a:moveTo>
                      <a:pt x="0" y="0"/>
                    </a:moveTo>
                    <a:lnTo>
                      <a:pt x="0" y="0"/>
                    </a:lnTo>
                    <a:lnTo>
                      <a:pt x="1560" y="0"/>
                    </a:lnTo>
                    <a:lnTo>
                      <a:pt x="1560"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317">
                <a:extLst>
                  <a:ext uri="{FF2B5EF4-FFF2-40B4-BE49-F238E27FC236}">
                    <a16:creationId xmlns:a16="http://schemas.microsoft.com/office/drawing/2014/main" id="{55DB8532-21B7-429F-880F-C5E3E04F27EC}"/>
                  </a:ext>
                </a:extLst>
              </p:cNvPr>
              <p:cNvSpPr>
                <a:spLocks/>
              </p:cNvSpPr>
              <p:nvPr/>
            </p:nvSpPr>
            <p:spPr bwMode="auto">
              <a:xfrm>
                <a:off x="4625" y="406"/>
                <a:ext cx="5" cy="5"/>
              </a:xfrm>
              <a:custGeom>
                <a:avLst/>
                <a:gdLst>
                  <a:gd name="T0" fmla="*/ 0 w 13"/>
                  <a:gd name="T1" fmla="*/ 0 h 14"/>
                  <a:gd name="T2" fmla="*/ 0 w 13"/>
                  <a:gd name="T3" fmla="*/ 0 h 14"/>
                  <a:gd name="T4" fmla="*/ 13 w 13"/>
                  <a:gd name="T5" fmla="*/ 0 h 14"/>
                  <a:gd name="T6" fmla="*/ 13 w 13"/>
                  <a:gd name="T7" fmla="*/ 14 h 14"/>
                  <a:gd name="T8" fmla="*/ 0 w 13"/>
                  <a:gd name="T9" fmla="*/ 14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0" y="0"/>
                    </a:lnTo>
                    <a:lnTo>
                      <a:pt x="13" y="0"/>
                    </a:lnTo>
                    <a:lnTo>
                      <a:pt x="13"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318">
                <a:extLst>
                  <a:ext uri="{FF2B5EF4-FFF2-40B4-BE49-F238E27FC236}">
                    <a16:creationId xmlns:a16="http://schemas.microsoft.com/office/drawing/2014/main" id="{07B79A16-2538-47D6-842B-55B6F3076A63}"/>
                  </a:ext>
                </a:extLst>
              </p:cNvPr>
              <p:cNvSpPr>
                <a:spLocks/>
              </p:cNvSpPr>
              <p:nvPr/>
            </p:nvSpPr>
            <p:spPr bwMode="auto">
              <a:xfrm>
                <a:off x="4625" y="406"/>
                <a:ext cx="5" cy="5"/>
              </a:xfrm>
              <a:custGeom>
                <a:avLst/>
                <a:gdLst>
                  <a:gd name="T0" fmla="*/ 0 w 13"/>
                  <a:gd name="T1" fmla="*/ 0 h 14"/>
                  <a:gd name="T2" fmla="*/ 0 w 13"/>
                  <a:gd name="T3" fmla="*/ 0 h 14"/>
                  <a:gd name="T4" fmla="*/ 13 w 13"/>
                  <a:gd name="T5" fmla="*/ 0 h 14"/>
                  <a:gd name="T6" fmla="*/ 13 w 13"/>
                  <a:gd name="T7" fmla="*/ 14 h 14"/>
                  <a:gd name="T8" fmla="*/ 0 w 13"/>
                  <a:gd name="T9" fmla="*/ 14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0" y="0"/>
                    </a:lnTo>
                    <a:lnTo>
                      <a:pt x="13" y="0"/>
                    </a:lnTo>
                    <a:lnTo>
                      <a:pt x="13"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319">
                <a:extLst>
                  <a:ext uri="{FF2B5EF4-FFF2-40B4-BE49-F238E27FC236}">
                    <a16:creationId xmlns:a16="http://schemas.microsoft.com/office/drawing/2014/main" id="{4D846C85-ED50-419D-9408-6021B33C887E}"/>
                  </a:ext>
                </a:extLst>
              </p:cNvPr>
              <p:cNvSpPr>
                <a:spLocks/>
              </p:cNvSpPr>
              <p:nvPr/>
            </p:nvSpPr>
            <p:spPr bwMode="auto">
              <a:xfrm>
                <a:off x="2798" y="411"/>
                <a:ext cx="6" cy="573"/>
              </a:xfrm>
              <a:custGeom>
                <a:avLst/>
                <a:gdLst>
                  <a:gd name="T0" fmla="*/ 0 w 14"/>
                  <a:gd name="T1" fmla="*/ 0 h 1560"/>
                  <a:gd name="T2" fmla="*/ 0 w 14"/>
                  <a:gd name="T3" fmla="*/ 0 h 1560"/>
                  <a:gd name="T4" fmla="*/ 14 w 14"/>
                  <a:gd name="T5" fmla="*/ 0 h 1560"/>
                  <a:gd name="T6" fmla="*/ 14 w 14"/>
                  <a:gd name="T7" fmla="*/ 1560 h 1560"/>
                  <a:gd name="T8" fmla="*/ 0 w 14"/>
                  <a:gd name="T9" fmla="*/ 1560 h 1560"/>
                  <a:gd name="T10" fmla="*/ 0 w 14"/>
                  <a:gd name="T11" fmla="*/ 0 h 1560"/>
                </a:gdLst>
                <a:ahLst/>
                <a:cxnLst>
                  <a:cxn ang="0">
                    <a:pos x="T0" y="T1"/>
                  </a:cxn>
                  <a:cxn ang="0">
                    <a:pos x="T2" y="T3"/>
                  </a:cxn>
                  <a:cxn ang="0">
                    <a:pos x="T4" y="T5"/>
                  </a:cxn>
                  <a:cxn ang="0">
                    <a:pos x="T6" y="T7"/>
                  </a:cxn>
                  <a:cxn ang="0">
                    <a:pos x="T8" y="T9"/>
                  </a:cxn>
                  <a:cxn ang="0">
                    <a:pos x="T10" y="T11"/>
                  </a:cxn>
                </a:cxnLst>
                <a:rect l="0" t="0" r="r" b="b"/>
                <a:pathLst>
                  <a:path w="14" h="1560">
                    <a:moveTo>
                      <a:pt x="0" y="0"/>
                    </a:moveTo>
                    <a:lnTo>
                      <a:pt x="0" y="0"/>
                    </a:lnTo>
                    <a:lnTo>
                      <a:pt x="14" y="0"/>
                    </a:lnTo>
                    <a:lnTo>
                      <a:pt x="14" y="1560"/>
                    </a:lnTo>
                    <a:lnTo>
                      <a:pt x="0" y="156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320">
                <a:extLst>
                  <a:ext uri="{FF2B5EF4-FFF2-40B4-BE49-F238E27FC236}">
                    <a16:creationId xmlns:a16="http://schemas.microsoft.com/office/drawing/2014/main" id="{5F13A2AD-3623-44FF-B867-3B78C2A0C1D7}"/>
                  </a:ext>
                </a:extLst>
              </p:cNvPr>
              <p:cNvSpPr>
                <a:spLocks/>
              </p:cNvSpPr>
              <p:nvPr/>
            </p:nvSpPr>
            <p:spPr bwMode="auto">
              <a:xfrm>
                <a:off x="3409" y="411"/>
                <a:ext cx="5" cy="573"/>
              </a:xfrm>
              <a:custGeom>
                <a:avLst/>
                <a:gdLst>
                  <a:gd name="T0" fmla="*/ 0 w 13"/>
                  <a:gd name="T1" fmla="*/ 0 h 1560"/>
                  <a:gd name="T2" fmla="*/ 0 w 13"/>
                  <a:gd name="T3" fmla="*/ 0 h 1560"/>
                  <a:gd name="T4" fmla="*/ 13 w 13"/>
                  <a:gd name="T5" fmla="*/ 0 h 1560"/>
                  <a:gd name="T6" fmla="*/ 13 w 13"/>
                  <a:gd name="T7" fmla="*/ 1560 h 1560"/>
                  <a:gd name="T8" fmla="*/ 0 w 13"/>
                  <a:gd name="T9" fmla="*/ 1560 h 1560"/>
                  <a:gd name="T10" fmla="*/ 0 w 13"/>
                  <a:gd name="T11" fmla="*/ 0 h 1560"/>
                </a:gdLst>
                <a:ahLst/>
                <a:cxnLst>
                  <a:cxn ang="0">
                    <a:pos x="T0" y="T1"/>
                  </a:cxn>
                  <a:cxn ang="0">
                    <a:pos x="T2" y="T3"/>
                  </a:cxn>
                  <a:cxn ang="0">
                    <a:pos x="T4" y="T5"/>
                  </a:cxn>
                  <a:cxn ang="0">
                    <a:pos x="T6" y="T7"/>
                  </a:cxn>
                  <a:cxn ang="0">
                    <a:pos x="T8" y="T9"/>
                  </a:cxn>
                  <a:cxn ang="0">
                    <a:pos x="T10" y="T11"/>
                  </a:cxn>
                </a:cxnLst>
                <a:rect l="0" t="0" r="r" b="b"/>
                <a:pathLst>
                  <a:path w="13" h="1560">
                    <a:moveTo>
                      <a:pt x="0" y="0"/>
                    </a:moveTo>
                    <a:lnTo>
                      <a:pt x="0" y="0"/>
                    </a:lnTo>
                    <a:lnTo>
                      <a:pt x="13" y="0"/>
                    </a:lnTo>
                    <a:lnTo>
                      <a:pt x="13" y="1560"/>
                    </a:lnTo>
                    <a:lnTo>
                      <a:pt x="0" y="156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321">
                <a:extLst>
                  <a:ext uri="{FF2B5EF4-FFF2-40B4-BE49-F238E27FC236}">
                    <a16:creationId xmlns:a16="http://schemas.microsoft.com/office/drawing/2014/main" id="{A913E871-55D7-4EFD-87BE-44D18F2A6C6D}"/>
                  </a:ext>
                </a:extLst>
              </p:cNvPr>
              <p:cNvSpPr>
                <a:spLocks/>
              </p:cNvSpPr>
              <p:nvPr/>
            </p:nvSpPr>
            <p:spPr bwMode="auto">
              <a:xfrm>
                <a:off x="4015" y="411"/>
                <a:ext cx="5" cy="573"/>
              </a:xfrm>
              <a:custGeom>
                <a:avLst/>
                <a:gdLst>
                  <a:gd name="T0" fmla="*/ 0 w 13"/>
                  <a:gd name="T1" fmla="*/ 0 h 1560"/>
                  <a:gd name="T2" fmla="*/ 0 w 13"/>
                  <a:gd name="T3" fmla="*/ 0 h 1560"/>
                  <a:gd name="T4" fmla="*/ 13 w 13"/>
                  <a:gd name="T5" fmla="*/ 0 h 1560"/>
                  <a:gd name="T6" fmla="*/ 13 w 13"/>
                  <a:gd name="T7" fmla="*/ 1560 h 1560"/>
                  <a:gd name="T8" fmla="*/ 0 w 13"/>
                  <a:gd name="T9" fmla="*/ 1560 h 1560"/>
                  <a:gd name="T10" fmla="*/ 0 w 13"/>
                  <a:gd name="T11" fmla="*/ 0 h 1560"/>
                </a:gdLst>
                <a:ahLst/>
                <a:cxnLst>
                  <a:cxn ang="0">
                    <a:pos x="T0" y="T1"/>
                  </a:cxn>
                  <a:cxn ang="0">
                    <a:pos x="T2" y="T3"/>
                  </a:cxn>
                  <a:cxn ang="0">
                    <a:pos x="T4" y="T5"/>
                  </a:cxn>
                  <a:cxn ang="0">
                    <a:pos x="T6" y="T7"/>
                  </a:cxn>
                  <a:cxn ang="0">
                    <a:pos x="T8" y="T9"/>
                  </a:cxn>
                  <a:cxn ang="0">
                    <a:pos x="T10" y="T11"/>
                  </a:cxn>
                </a:cxnLst>
                <a:rect l="0" t="0" r="r" b="b"/>
                <a:pathLst>
                  <a:path w="13" h="1560">
                    <a:moveTo>
                      <a:pt x="0" y="0"/>
                    </a:moveTo>
                    <a:lnTo>
                      <a:pt x="0" y="0"/>
                    </a:lnTo>
                    <a:lnTo>
                      <a:pt x="13" y="0"/>
                    </a:lnTo>
                    <a:lnTo>
                      <a:pt x="13" y="1560"/>
                    </a:lnTo>
                    <a:lnTo>
                      <a:pt x="0" y="156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322">
                <a:extLst>
                  <a:ext uri="{FF2B5EF4-FFF2-40B4-BE49-F238E27FC236}">
                    <a16:creationId xmlns:a16="http://schemas.microsoft.com/office/drawing/2014/main" id="{6F7C8F22-8B14-4209-890F-48ED0EE2FB1B}"/>
                  </a:ext>
                </a:extLst>
              </p:cNvPr>
              <p:cNvSpPr>
                <a:spLocks/>
              </p:cNvSpPr>
              <p:nvPr/>
            </p:nvSpPr>
            <p:spPr bwMode="auto">
              <a:xfrm>
                <a:off x="4625" y="411"/>
                <a:ext cx="5" cy="573"/>
              </a:xfrm>
              <a:custGeom>
                <a:avLst/>
                <a:gdLst>
                  <a:gd name="T0" fmla="*/ 0 w 13"/>
                  <a:gd name="T1" fmla="*/ 0 h 1560"/>
                  <a:gd name="T2" fmla="*/ 0 w 13"/>
                  <a:gd name="T3" fmla="*/ 0 h 1560"/>
                  <a:gd name="T4" fmla="*/ 13 w 13"/>
                  <a:gd name="T5" fmla="*/ 0 h 1560"/>
                  <a:gd name="T6" fmla="*/ 13 w 13"/>
                  <a:gd name="T7" fmla="*/ 1560 h 1560"/>
                  <a:gd name="T8" fmla="*/ 0 w 13"/>
                  <a:gd name="T9" fmla="*/ 1560 h 1560"/>
                  <a:gd name="T10" fmla="*/ 0 w 13"/>
                  <a:gd name="T11" fmla="*/ 0 h 1560"/>
                </a:gdLst>
                <a:ahLst/>
                <a:cxnLst>
                  <a:cxn ang="0">
                    <a:pos x="T0" y="T1"/>
                  </a:cxn>
                  <a:cxn ang="0">
                    <a:pos x="T2" y="T3"/>
                  </a:cxn>
                  <a:cxn ang="0">
                    <a:pos x="T4" y="T5"/>
                  </a:cxn>
                  <a:cxn ang="0">
                    <a:pos x="T6" y="T7"/>
                  </a:cxn>
                  <a:cxn ang="0">
                    <a:pos x="T8" y="T9"/>
                  </a:cxn>
                  <a:cxn ang="0">
                    <a:pos x="T10" y="T11"/>
                  </a:cxn>
                </a:cxnLst>
                <a:rect l="0" t="0" r="r" b="b"/>
                <a:pathLst>
                  <a:path w="13" h="1560">
                    <a:moveTo>
                      <a:pt x="0" y="0"/>
                    </a:moveTo>
                    <a:lnTo>
                      <a:pt x="0" y="0"/>
                    </a:lnTo>
                    <a:lnTo>
                      <a:pt x="13" y="0"/>
                    </a:lnTo>
                    <a:lnTo>
                      <a:pt x="13" y="1560"/>
                    </a:lnTo>
                    <a:lnTo>
                      <a:pt x="0" y="156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Rectangle 323">
                <a:extLst>
                  <a:ext uri="{FF2B5EF4-FFF2-40B4-BE49-F238E27FC236}">
                    <a16:creationId xmlns:a16="http://schemas.microsoft.com/office/drawing/2014/main" id="{0D5991B1-9878-46DF-8720-06344E1A79FD}"/>
                  </a:ext>
                </a:extLst>
              </p:cNvPr>
              <p:cNvSpPr>
                <a:spLocks noChangeArrowheads="1"/>
              </p:cNvSpPr>
              <p:nvPr/>
            </p:nvSpPr>
            <p:spPr bwMode="auto">
              <a:xfrm>
                <a:off x="2235" y="982"/>
                <a:ext cx="6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6" name="Rectangle 324">
                <a:extLst>
                  <a:ext uri="{FF2B5EF4-FFF2-40B4-BE49-F238E27FC236}">
                    <a16:creationId xmlns:a16="http://schemas.microsoft.com/office/drawing/2014/main" id="{3F05E06C-AC3C-4C8C-B496-497167358BA7}"/>
                  </a:ext>
                </a:extLst>
              </p:cNvPr>
              <p:cNvSpPr>
                <a:spLocks noChangeArrowheads="1"/>
              </p:cNvSpPr>
              <p:nvPr/>
            </p:nvSpPr>
            <p:spPr bwMode="auto">
              <a:xfrm>
                <a:off x="2270" y="982"/>
                <a:ext cx="8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oc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7" name="Rectangle 325">
                <a:extLst>
                  <a:ext uri="{FF2B5EF4-FFF2-40B4-BE49-F238E27FC236}">
                    <a16:creationId xmlns:a16="http://schemas.microsoft.com/office/drawing/2014/main" id="{11948574-5613-4B62-8808-4843AA426EB3}"/>
                  </a:ext>
                </a:extLst>
              </p:cNvPr>
              <p:cNvSpPr>
                <a:spLocks noChangeArrowheads="1"/>
              </p:cNvSpPr>
              <p:nvPr/>
            </p:nvSpPr>
            <p:spPr bwMode="auto">
              <a:xfrm>
                <a:off x="2324" y="982"/>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8" name="Rectangle 326">
                <a:extLst>
                  <a:ext uri="{FF2B5EF4-FFF2-40B4-BE49-F238E27FC236}">
                    <a16:creationId xmlns:a16="http://schemas.microsoft.com/office/drawing/2014/main" id="{A9A6A360-3CD1-4D2D-A3DE-479D5D12C890}"/>
                  </a:ext>
                </a:extLst>
              </p:cNvPr>
              <p:cNvSpPr>
                <a:spLocks noChangeArrowheads="1"/>
              </p:cNvSpPr>
              <p:nvPr/>
            </p:nvSpPr>
            <p:spPr bwMode="auto">
              <a:xfrm>
                <a:off x="2355" y="982"/>
                <a:ext cx="4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9" name="Rectangle 327">
                <a:extLst>
                  <a:ext uri="{FF2B5EF4-FFF2-40B4-BE49-F238E27FC236}">
                    <a16:creationId xmlns:a16="http://schemas.microsoft.com/office/drawing/2014/main" id="{64276AD8-1E20-4990-A622-95742B7F5A1B}"/>
                  </a:ext>
                </a:extLst>
              </p:cNvPr>
              <p:cNvSpPr>
                <a:spLocks noChangeArrowheads="1"/>
              </p:cNvSpPr>
              <p:nvPr/>
            </p:nvSpPr>
            <p:spPr bwMode="auto">
              <a:xfrm>
                <a:off x="2377" y="982"/>
                <a:ext cx="12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 of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0" name="Rectangle 328">
                <a:extLst>
                  <a:ext uri="{FF2B5EF4-FFF2-40B4-BE49-F238E27FC236}">
                    <a16:creationId xmlns:a16="http://schemas.microsoft.com/office/drawing/2014/main" id="{067BF37F-0A4F-4BF3-BB8B-EBC9CFA548CD}"/>
                  </a:ext>
                </a:extLst>
              </p:cNvPr>
              <p:cNvSpPr>
                <a:spLocks noChangeArrowheads="1"/>
              </p:cNvSpPr>
              <p:nvPr/>
            </p:nvSpPr>
            <p:spPr bwMode="auto">
              <a:xfrm>
                <a:off x="2475" y="982"/>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1" name="Rectangle 329">
                <a:extLst>
                  <a:ext uri="{FF2B5EF4-FFF2-40B4-BE49-F238E27FC236}">
                    <a16:creationId xmlns:a16="http://schemas.microsoft.com/office/drawing/2014/main" id="{0D880459-D12C-4232-8338-C5CD3D78C70D}"/>
                  </a:ext>
                </a:extLst>
              </p:cNvPr>
              <p:cNvSpPr>
                <a:spLocks noChangeArrowheads="1"/>
              </p:cNvSpPr>
              <p:nvPr/>
            </p:nvSpPr>
            <p:spPr bwMode="auto">
              <a:xfrm>
                <a:off x="2507" y="982"/>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2" name="Rectangle 330">
                <a:extLst>
                  <a:ext uri="{FF2B5EF4-FFF2-40B4-BE49-F238E27FC236}">
                    <a16:creationId xmlns:a16="http://schemas.microsoft.com/office/drawing/2014/main" id="{EC42F6F0-D881-4814-AE88-F2DA8FEF6473}"/>
                  </a:ext>
                </a:extLst>
              </p:cNvPr>
              <p:cNvSpPr>
                <a:spLocks noChangeArrowheads="1"/>
              </p:cNvSpPr>
              <p:nvPr/>
            </p:nvSpPr>
            <p:spPr bwMode="auto">
              <a:xfrm>
                <a:off x="2538" y="982"/>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3" name="Rectangle 331">
                <a:extLst>
                  <a:ext uri="{FF2B5EF4-FFF2-40B4-BE49-F238E27FC236}">
                    <a16:creationId xmlns:a16="http://schemas.microsoft.com/office/drawing/2014/main" id="{9B1C09F9-0FAA-4C21-A9FF-525CF8270C52}"/>
                  </a:ext>
                </a:extLst>
              </p:cNvPr>
              <p:cNvSpPr>
                <a:spLocks noChangeArrowheads="1"/>
              </p:cNvSpPr>
              <p:nvPr/>
            </p:nvSpPr>
            <p:spPr bwMode="auto">
              <a:xfrm>
                <a:off x="2570" y="982"/>
                <a:ext cx="8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4" name="Rectangle 332">
                <a:extLst>
                  <a:ext uri="{FF2B5EF4-FFF2-40B4-BE49-F238E27FC236}">
                    <a16:creationId xmlns:a16="http://schemas.microsoft.com/office/drawing/2014/main" id="{F2C5E244-7C31-416D-B896-22FD711BBE4D}"/>
                  </a:ext>
                </a:extLst>
              </p:cNvPr>
              <p:cNvSpPr>
                <a:spLocks noChangeArrowheads="1"/>
              </p:cNvSpPr>
              <p:nvPr/>
            </p:nvSpPr>
            <p:spPr bwMode="auto">
              <a:xfrm>
                <a:off x="2624" y="982"/>
                <a:ext cx="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5" name="Rectangle 333">
                <a:extLst>
                  <a:ext uri="{FF2B5EF4-FFF2-40B4-BE49-F238E27FC236}">
                    <a16:creationId xmlns:a16="http://schemas.microsoft.com/office/drawing/2014/main" id="{77978E04-701F-4233-9B14-55A532A927E0}"/>
                  </a:ext>
                </a:extLst>
              </p:cNvPr>
              <p:cNvSpPr>
                <a:spLocks noChangeArrowheads="1"/>
              </p:cNvSpPr>
              <p:nvPr/>
            </p:nvSpPr>
            <p:spPr bwMode="auto">
              <a:xfrm>
                <a:off x="2665" y="98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6" name="Rectangle 334">
                <a:extLst>
                  <a:ext uri="{FF2B5EF4-FFF2-40B4-BE49-F238E27FC236}">
                    <a16:creationId xmlns:a16="http://schemas.microsoft.com/office/drawing/2014/main" id="{4B6DA639-5465-4C6D-B0DA-0F3BEC54B5F5}"/>
                  </a:ext>
                </a:extLst>
              </p:cNvPr>
              <p:cNvSpPr>
                <a:spLocks noChangeArrowheads="1"/>
              </p:cNvSpPr>
              <p:nvPr/>
            </p:nvSpPr>
            <p:spPr bwMode="auto">
              <a:xfrm>
                <a:off x="2235" y="1048"/>
                <a:ext cx="12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(pre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7" name="Rectangle 335">
                <a:extLst>
                  <a:ext uri="{FF2B5EF4-FFF2-40B4-BE49-F238E27FC236}">
                    <a16:creationId xmlns:a16="http://schemas.microsoft.com/office/drawing/2014/main" id="{D162526D-A4C3-4177-9A43-EE1E3C7972C7}"/>
                  </a:ext>
                </a:extLst>
              </p:cNvPr>
              <p:cNvSpPr>
                <a:spLocks noChangeArrowheads="1"/>
              </p:cNvSpPr>
              <p:nvPr/>
            </p:nvSpPr>
            <p:spPr bwMode="auto">
              <a:xfrm>
                <a:off x="2327" y="104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8" name="Rectangle 336">
                <a:extLst>
                  <a:ext uri="{FF2B5EF4-FFF2-40B4-BE49-F238E27FC236}">
                    <a16:creationId xmlns:a16="http://schemas.microsoft.com/office/drawing/2014/main" id="{8E6EBF3C-A535-47E5-83E0-581B414D668C}"/>
                  </a:ext>
                </a:extLst>
              </p:cNvPr>
              <p:cNvSpPr>
                <a:spLocks noChangeArrowheads="1"/>
              </p:cNvSpPr>
              <p:nvPr/>
            </p:nvSpPr>
            <p:spPr bwMode="auto">
              <a:xfrm>
                <a:off x="2352" y="1048"/>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9" name="Rectangle 337">
                <a:extLst>
                  <a:ext uri="{FF2B5EF4-FFF2-40B4-BE49-F238E27FC236}">
                    <a16:creationId xmlns:a16="http://schemas.microsoft.com/office/drawing/2014/main" id="{DF3B2F46-5CE8-45D8-9386-623ED6E5E904}"/>
                  </a:ext>
                </a:extLst>
              </p:cNvPr>
              <p:cNvSpPr>
                <a:spLocks noChangeArrowheads="1"/>
              </p:cNvSpPr>
              <p:nvPr/>
            </p:nvSpPr>
            <p:spPr bwMode="auto">
              <a:xfrm>
                <a:off x="2368" y="1048"/>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0" name="Rectangle 338">
                <a:extLst>
                  <a:ext uri="{FF2B5EF4-FFF2-40B4-BE49-F238E27FC236}">
                    <a16:creationId xmlns:a16="http://schemas.microsoft.com/office/drawing/2014/main" id="{C15211B9-9368-47B8-94FF-4CC02F2B152C}"/>
                  </a:ext>
                </a:extLst>
              </p:cNvPr>
              <p:cNvSpPr>
                <a:spLocks noChangeArrowheads="1"/>
              </p:cNvSpPr>
              <p:nvPr/>
            </p:nvSpPr>
            <p:spPr bwMode="auto">
              <a:xfrm>
                <a:off x="2390" y="1048"/>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1" name="Rectangle 339">
                <a:extLst>
                  <a:ext uri="{FF2B5EF4-FFF2-40B4-BE49-F238E27FC236}">
                    <a16:creationId xmlns:a16="http://schemas.microsoft.com/office/drawing/2014/main" id="{01D499ED-A2FC-47CF-9BC6-C1FED265D616}"/>
                  </a:ext>
                </a:extLst>
              </p:cNvPr>
              <p:cNvSpPr>
                <a:spLocks noChangeArrowheads="1"/>
              </p:cNvSpPr>
              <p:nvPr/>
            </p:nvSpPr>
            <p:spPr bwMode="auto">
              <a:xfrm>
                <a:off x="2405" y="1048"/>
                <a:ext cx="10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2" name="Rectangle 340">
                <a:extLst>
                  <a:ext uri="{FF2B5EF4-FFF2-40B4-BE49-F238E27FC236}">
                    <a16:creationId xmlns:a16="http://schemas.microsoft.com/office/drawing/2014/main" id="{D8AB88E0-9A0C-4D84-96F7-0734DC1B6A4D}"/>
                  </a:ext>
                </a:extLst>
              </p:cNvPr>
              <p:cNvSpPr>
                <a:spLocks noChangeArrowheads="1"/>
              </p:cNvSpPr>
              <p:nvPr/>
            </p:nvSpPr>
            <p:spPr bwMode="auto">
              <a:xfrm>
                <a:off x="2481" y="104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3" name="Rectangle 341">
                <a:extLst>
                  <a:ext uri="{FF2B5EF4-FFF2-40B4-BE49-F238E27FC236}">
                    <a16:creationId xmlns:a16="http://schemas.microsoft.com/office/drawing/2014/main" id="{4497E72D-B866-47C8-BF4B-AC58C2D7AE9E}"/>
                  </a:ext>
                </a:extLst>
              </p:cNvPr>
              <p:cNvSpPr>
                <a:spLocks noChangeArrowheads="1"/>
              </p:cNvSpPr>
              <p:nvPr/>
            </p:nvSpPr>
            <p:spPr bwMode="auto">
              <a:xfrm>
                <a:off x="2235" y="111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4" name="Rectangle 342">
                <a:extLst>
                  <a:ext uri="{FF2B5EF4-FFF2-40B4-BE49-F238E27FC236}">
                    <a16:creationId xmlns:a16="http://schemas.microsoft.com/office/drawing/2014/main" id="{9E620D64-8FB0-413A-9C47-8CA7F754B6CC}"/>
                  </a:ext>
                </a:extLst>
              </p:cNvPr>
              <p:cNvSpPr>
                <a:spLocks noChangeArrowheads="1"/>
              </p:cNvSpPr>
              <p:nvPr/>
            </p:nvSpPr>
            <p:spPr bwMode="auto">
              <a:xfrm>
                <a:off x="2830" y="984"/>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5" name="Rectangle 343">
                <a:extLst>
                  <a:ext uri="{FF2B5EF4-FFF2-40B4-BE49-F238E27FC236}">
                    <a16:creationId xmlns:a16="http://schemas.microsoft.com/office/drawing/2014/main" id="{EBA64C19-3A89-4C70-8FD7-6CFC1F1905C6}"/>
                  </a:ext>
                </a:extLst>
              </p:cNvPr>
              <p:cNvSpPr>
                <a:spLocks noChangeArrowheads="1"/>
              </p:cNvSpPr>
              <p:nvPr/>
            </p:nvSpPr>
            <p:spPr bwMode="auto">
              <a:xfrm>
                <a:off x="2861" y="984"/>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6" name="Rectangle 344">
                <a:extLst>
                  <a:ext uri="{FF2B5EF4-FFF2-40B4-BE49-F238E27FC236}">
                    <a16:creationId xmlns:a16="http://schemas.microsoft.com/office/drawing/2014/main" id="{213890C5-EB42-401B-9472-F6E64D1D9B9D}"/>
                  </a:ext>
                </a:extLst>
              </p:cNvPr>
              <p:cNvSpPr>
                <a:spLocks noChangeArrowheads="1"/>
              </p:cNvSpPr>
              <p:nvPr/>
            </p:nvSpPr>
            <p:spPr bwMode="auto">
              <a:xfrm>
                <a:off x="2910" y="984"/>
                <a:ext cx="6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7" name="Rectangle 345">
                <a:extLst>
                  <a:ext uri="{FF2B5EF4-FFF2-40B4-BE49-F238E27FC236}">
                    <a16:creationId xmlns:a16="http://schemas.microsoft.com/office/drawing/2014/main" id="{9EDB368E-EC1F-4477-90E6-52F5A069B3F2}"/>
                  </a:ext>
                </a:extLst>
              </p:cNvPr>
              <p:cNvSpPr>
                <a:spLocks noChangeArrowheads="1"/>
              </p:cNvSpPr>
              <p:nvPr/>
            </p:nvSpPr>
            <p:spPr bwMode="auto">
              <a:xfrm>
                <a:off x="2944" y="98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8" name="Rectangle 346">
                <a:extLst>
                  <a:ext uri="{FF2B5EF4-FFF2-40B4-BE49-F238E27FC236}">
                    <a16:creationId xmlns:a16="http://schemas.microsoft.com/office/drawing/2014/main" id="{FE7F4177-D2E2-40A2-A910-E15F2746FA9F}"/>
                  </a:ext>
                </a:extLst>
              </p:cNvPr>
              <p:cNvSpPr>
                <a:spLocks noChangeArrowheads="1"/>
              </p:cNvSpPr>
              <p:nvPr/>
            </p:nvSpPr>
            <p:spPr bwMode="auto">
              <a:xfrm>
                <a:off x="2966" y="984"/>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hool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9" name="Rectangle 347">
                <a:extLst>
                  <a:ext uri="{FF2B5EF4-FFF2-40B4-BE49-F238E27FC236}">
                    <a16:creationId xmlns:a16="http://schemas.microsoft.com/office/drawing/2014/main" id="{51978AFD-E352-4828-8CCA-F7EBA33D689A}"/>
                  </a:ext>
                </a:extLst>
              </p:cNvPr>
              <p:cNvSpPr>
                <a:spLocks noChangeArrowheads="1"/>
              </p:cNvSpPr>
              <p:nvPr/>
            </p:nvSpPr>
            <p:spPr bwMode="auto">
              <a:xfrm>
                <a:off x="3058" y="984"/>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0" name="Rectangle 348">
                <a:extLst>
                  <a:ext uri="{FF2B5EF4-FFF2-40B4-BE49-F238E27FC236}">
                    <a16:creationId xmlns:a16="http://schemas.microsoft.com/office/drawing/2014/main" id="{C73390D8-16D7-4E05-BEB4-C013AEEA2EA8}"/>
                  </a:ext>
                </a:extLst>
              </p:cNvPr>
              <p:cNvSpPr>
                <a:spLocks noChangeArrowheads="1"/>
              </p:cNvSpPr>
              <p:nvPr/>
            </p:nvSpPr>
            <p:spPr bwMode="auto">
              <a:xfrm>
                <a:off x="3094" y="984"/>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1" name="Rectangle 349">
                <a:extLst>
                  <a:ext uri="{FF2B5EF4-FFF2-40B4-BE49-F238E27FC236}">
                    <a16:creationId xmlns:a16="http://schemas.microsoft.com/office/drawing/2014/main" id="{21913315-3353-484E-936B-A0471B4F8BFA}"/>
                  </a:ext>
                </a:extLst>
              </p:cNvPr>
              <p:cNvSpPr>
                <a:spLocks noChangeArrowheads="1"/>
              </p:cNvSpPr>
              <p:nvPr/>
            </p:nvSpPr>
            <p:spPr bwMode="auto">
              <a:xfrm>
                <a:off x="3161" y="984"/>
                <a:ext cx="1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or di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2" name="Rectangle 350">
                <a:extLst>
                  <a:ext uri="{FF2B5EF4-FFF2-40B4-BE49-F238E27FC236}">
                    <a16:creationId xmlns:a16="http://schemas.microsoft.com/office/drawing/2014/main" id="{FE873617-139A-4D0D-A8A9-ACC1F70222AC}"/>
                  </a:ext>
                </a:extLst>
              </p:cNvPr>
              <p:cNvSpPr>
                <a:spLocks noChangeArrowheads="1"/>
              </p:cNvSpPr>
              <p:nvPr/>
            </p:nvSpPr>
            <p:spPr bwMode="auto">
              <a:xfrm>
                <a:off x="3257" y="984"/>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3" name="Rectangle 351">
                <a:extLst>
                  <a:ext uri="{FF2B5EF4-FFF2-40B4-BE49-F238E27FC236}">
                    <a16:creationId xmlns:a16="http://schemas.microsoft.com/office/drawing/2014/main" id="{B2A36193-FE13-48F1-8417-5704E09742B3}"/>
                  </a:ext>
                </a:extLst>
              </p:cNvPr>
              <p:cNvSpPr>
                <a:spLocks noChangeArrowheads="1"/>
              </p:cNvSpPr>
              <p:nvPr/>
            </p:nvSpPr>
            <p:spPr bwMode="auto">
              <a:xfrm>
                <a:off x="3277" y="98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4" name="Rectangle 352">
                <a:extLst>
                  <a:ext uri="{FF2B5EF4-FFF2-40B4-BE49-F238E27FC236}">
                    <a16:creationId xmlns:a16="http://schemas.microsoft.com/office/drawing/2014/main" id="{25FABC68-DD46-4099-BFC8-FDD56D6B8603}"/>
                  </a:ext>
                </a:extLst>
              </p:cNvPr>
              <p:cNvSpPr>
                <a:spLocks noChangeArrowheads="1"/>
              </p:cNvSpPr>
              <p:nvPr/>
            </p:nvSpPr>
            <p:spPr bwMode="auto">
              <a:xfrm>
                <a:off x="3291" y="984"/>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5" name="Rectangle 353">
                <a:extLst>
                  <a:ext uri="{FF2B5EF4-FFF2-40B4-BE49-F238E27FC236}">
                    <a16:creationId xmlns:a16="http://schemas.microsoft.com/office/drawing/2014/main" id="{E2ADF469-72CB-4757-9A9B-C1D1CD991FD8}"/>
                  </a:ext>
                </a:extLst>
              </p:cNvPr>
              <p:cNvSpPr>
                <a:spLocks noChangeArrowheads="1"/>
              </p:cNvSpPr>
              <p:nvPr/>
            </p:nvSpPr>
            <p:spPr bwMode="auto">
              <a:xfrm>
                <a:off x="3323" y="98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6" name="Rectangle 354">
                <a:extLst>
                  <a:ext uri="{FF2B5EF4-FFF2-40B4-BE49-F238E27FC236}">
                    <a16:creationId xmlns:a16="http://schemas.microsoft.com/office/drawing/2014/main" id="{601ED86F-9BAD-418B-BD3D-B0D54F0B5318}"/>
                  </a:ext>
                </a:extLst>
              </p:cNvPr>
              <p:cNvSpPr>
                <a:spLocks noChangeArrowheads="1"/>
              </p:cNvSpPr>
              <p:nvPr/>
            </p:nvSpPr>
            <p:spPr bwMode="auto">
              <a:xfrm>
                <a:off x="3346" y="98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7" name="Rectangle 355">
                <a:extLst>
                  <a:ext uri="{FF2B5EF4-FFF2-40B4-BE49-F238E27FC236}">
                    <a16:creationId xmlns:a16="http://schemas.microsoft.com/office/drawing/2014/main" id="{0B9BBDD4-6D87-4183-BAB5-AF68DE47221A}"/>
                  </a:ext>
                </a:extLst>
              </p:cNvPr>
              <p:cNvSpPr>
                <a:spLocks noChangeArrowheads="1"/>
              </p:cNvSpPr>
              <p:nvPr/>
            </p:nvSpPr>
            <p:spPr bwMode="auto">
              <a:xfrm>
                <a:off x="3360" y="98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8" name="Rectangle 356">
                <a:extLst>
                  <a:ext uri="{FF2B5EF4-FFF2-40B4-BE49-F238E27FC236}">
                    <a16:creationId xmlns:a16="http://schemas.microsoft.com/office/drawing/2014/main" id="{857A3712-1413-4CC4-A693-CE87ED84BFCD}"/>
                  </a:ext>
                </a:extLst>
              </p:cNvPr>
              <p:cNvSpPr>
                <a:spLocks noChangeArrowheads="1"/>
              </p:cNvSpPr>
              <p:nvPr/>
            </p:nvSpPr>
            <p:spPr bwMode="auto">
              <a:xfrm>
                <a:off x="2830" y="1042"/>
                <a:ext cx="1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provi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9" name="Rectangle 357">
                <a:extLst>
                  <a:ext uri="{FF2B5EF4-FFF2-40B4-BE49-F238E27FC236}">
                    <a16:creationId xmlns:a16="http://schemas.microsoft.com/office/drawing/2014/main" id="{2A522EA5-333C-41F3-B796-4B9A4835F801}"/>
                  </a:ext>
                </a:extLst>
              </p:cNvPr>
              <p:cNvSpPr>
                <a:spLocks noChangeArrowheads="1"/>
              </p:cNvSpPr>
              <p:nvPr/>
            </p:nvSpPr>
            <p:spPr bwMode="auto">
              <a:xfrm>
                <a:off x="2939" y="1042"/>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0" name="Rectangle 358">
                <a:extLst>
                  <a:ext uri="{FF2B5EF4-FFF2-40B4-BE49-F238E27FC236}">
                    <a16:creationId xmlns:a16="http://schemas.microsoft.com/office/drawing/2014/main" id="{BC0DBDD4-C26E-4DF1-8ABF-780EABE90608}"/>
                  </a:ext>
                </a:extLst>
              </p:cNvPr>
              <p:cNvSpPr>
                <a:spLocks noChangeArrowheads="1"/>
              </p:cNvSpPr>
              <p:nvPr/>
            </p:nvSpPr>
            <p:spPr bwMode="auto">
              <a:xfrm>
                <a:off x="2988" y="1042"/>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1" name="Rectangle 359">
                <a:extLst>
                  <a:ext uri="{FF2B5EF4-FFF2-40B4-BE49-F238E27FC236}">
                    <a16:creationId xmlns:a16="http://schemas.microsoft.com/office/drawing/2014/main" id="{F3CFBE5C-C07D-47DF-A38F-04FA54017513}"/>
                  </a:ext>
                </a:extLst>
              </p:cNvPr>
              <p:cNvSpPr>
                <a:spLocks noChangeArrowheads="1"/>
              </p:cNvSpPr>
              <p:nvPr/>
            </p:nvSpPr>
            <p:spPr bwMode="auto">
              <a:xfrm>
                <a:off x="3008" y="1042"/>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2" name="Rectangle 360">
                <a:extLst>
                  <a:ext uri="{FF2B5EF4-FFF2-40B4-BE49-F238E27FC236}">
                    <a16:creationId xmlns:a16="http://schemas.microsoft.com/office/drawing/2014/main" id="{C1A34292-4768-480A-8FB6-3A940A0E2995}"/>
                  </a:ext>
                </a:extLst>
              </p:cNvPr>
              <p:cNvSpPr>
                <a:spLocks noChangeArrowheads="1"/>
              </p:cNvSpPr>
              <p:nvPr/>
            </p:nvSpPr>
            <p:spPr bwMode="auto">
              <a:xfrm>
                <a:off x="3070" y="1042"/>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3" name="Rectangle 361">
                <a:extLst>
                  <a:ext uri="{FF2B5EF4-FFF2-40B4-BE49-F238E27FC236}">
                    <a16:creationId xmlns:a16="http://schemas.microsoft.com/office/drawing/2014/main" id="{3B2DAC36-C1EF-4587-AF34-28C0F41187D3}"/>
                  </a:ext>
                </a:extLst>
              </p:cNvPr>
              <p:cNvSpPr>
                <a:spLocks noChangeArrowheads="1"/>
              </p:cNvSpPr>
              <p:nvPr/>
            </p:nvSpPr>
            <p:spPr bwMode="auto">
              <a:xfrm>
                <a:off x="3119" y="104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4" name="Rectangle 362">
                <a:extLst>
                  <a:ext uri="{FF2B5EF4-FFF2-40B4-BE49-F238E27FC236}">
                    <a16:creationId xmlns:a16="http://schemas.microsoft.com/office/drawing/2014/main" id="{957AB300-A02F-42EE-819E-C78DCAEBDD87}"/>
                  </a:ext>
                </a:extLst>
              </p:cNvPr>
              <p:cNvSpPr>
                <a:spLocks noChangeArrowheads="1"/>
              </p:cNvSpPr>
              <p:nvPr/>
            </p:nvSpPr>
            <p:spPr bwMode="auto">
              <a:xfrm>
                <a:off x="3159" y="104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5" name="Rectangle 363">
                <a:extLst>
                  <a:ext uri="{FF2B5EF4-FFF2-40B4-BE49-F238E27FC236}">
                    <a16:creationId xmlns:a16="http://schemas.microsoft.com/office/drawing/2014/main" id="{853197AF-C3B6-4E01-8BEA-AB6714DC6390}"/>
                  </a:ext>
                </a:extLst>
              </p:cNvPr>
              <p:cNvSpPr>
                <a:spLocks noChangeArrowheads="1"/>
              </p:cNvSpPr>
              <p:nvPr/>
            </p:nvSpPr>
            <p:spPr bwMode="auto">
              <a:xfrm>
                <a:off x="3173" y="1042"/>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gui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6" name="Rectangle 364">
                <a:extLst>
                  <a:ext uri="{FF2B5EF4-FFF2-40B4-BE49-F238E27FC236}">
                    <a16:creationId xmlns:a16="http://schemas.microsoft.com/office/drawing/2014/main" id="{A475BD10-43FB-4BFA-90F0-8993333D5A8E}"/>
                  </a:ext>
                </a:extLst>
              </p:cNvPr>
              <p:cNvSpPr>
                <a:spLocks noChangeArrowheads="1"/>
              </p:cNvSpPr>
              <p:nvPr/>
            </p:nvSpPr>
            <p:spPr bwMode="auto">
              <a:xfrm>
                <a:off x="3252" y="1042"/>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7" name="Rectangle 365">
                <a:extLst>
                  <a:ext uri="{FF2B5EF4-FFF2-40B4-BE49-F238E27FC236}">
                    <a16:creationId xmlns:a16="http://schemas.microsoft.com/office/drawing/2014/main" id="{947EF2E6-ED51-4DC3-A84B-444723A7ACB1}"/>
                  </a:ext>
                </a:extLst>
              </p:cNvPr>
              <p:cNvSpPr>
                <a:spLocks noChangeArrowheads="1"/>
              </p:cNvSpPr>
              <p:nvPr/>
            </p:nvSpPr>
            <p:spPr bwMode="auto">
              <a:xfrm>
                <a:off x="3301" y="1042"/>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8" name="Rectangle 366">
                <a:extLst>
                  <a:ext uri="{FF2B5EF4-FFF2-40B4-BE49-F238E27FC236}">
                    <a16:creationId xmlns:a16="http://schemas.microsoft.com/office/drawing/2014/main" id="{79B501E2-6ABD-463C-8BDB-A3C56E91739E}"/>
                  </a:ext>
                </a:extLst>
              </p:cNvPr>
              <p:cNvSpPr>
                <a:spLocks noChangeArrowheads="1"/>
              </p:cNvSpPr>
              <p:nvPr/>
            </p:nvSpPr>
            <p:spPr bwMode="auto">
              <a:xfrm>
                <a:off x="3350" y="104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9" name="Rectangle 367">
                <a:extLst>
                  <a:ext uri="{FF2B5EF4-FFF2-40B4-BE49-F238E27FC236}">
                    <a16:creationId xmlns:a16="http://schemas.microsoft.com/office/drawing/2014/main" id="{8C53591E-C468-450F-969F-329E6FA20598}"/>
                  </a:ext>
                </a:extLst>
              </p:cNvPr>
              <p:cNvSpPr>
                <a:spLocks noChangeArrowheads="1"/>
              </p:cNvSpPr>
              <p:nvPr/>
            </p:nvSpPr>
            <p:spPr bwMode="auto">
              <a:xfrm>
                <a:off x="3373" y="104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0" name="Rectangle 368">
                <a:extLst>
                  <a:ext uri="{FF2B5EF4-FFF2-40B4-BE49-F238E27FC236}">
                    <a16:creationId xmlns:a16="http://schemas.microsoft.com/office/drawing/2014/main" id="{7A610633-2362-424F-9116-1911D13F74BE}"/>
                  </a:ext>
                </a:extLst>
              </p:cNvPr>
              <p:cNvSpPr>
                <a:spLocks noChangeArrowheads="1"/>
              </p:cNvSpPr>
              <p:nvPr/>
            </p:nvSpPr>
            <p:spPr bwMode="auto">
              <a:xfrm>
                <a:off x="2830" y="1096"/>
                <a:ext cx="9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1" name="Rectangle 369">
                <a:extLst>
                  <a:ext uri="{FF2B5EF4-FFF2-40B4-BE49-F238E27FC236}">
                    <a16:creationId xmlns:a16="http://schemas.microsoft.com/office/drawing/2014/main" id="{E102867C-444B-4013-9373-5CFFD146D628}"/>
                  </a:ext>
                </a:extLst>
              </p:cNvPr>
              <p:cNvSpPr>
                <a:spLocks noChangeArrowheads="1"/>
              </p:cNvSpPr>
              <p:nvPr/>
            </p:nvSpPr>
            <p:spPr bwMode="auto">
              <a:xfrm>
                <a:off x="2895" y="1096"/>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2" name="Rectangle 370">
                <a:extLst>
                  <a:ext uri="{FF2B5EF4-FFF2-40B4-BE49-F238E27FC236}">
                    <a16:creationId xmlns:a16="http://schemas.microsoft.com/office/drawing/2014/main" id="{94970540-16AE-4785-8816-6D3245A75670}"/>
                  </a:ext>
                </a:extLst>
              </p:cNvPr>
              <p:cNvSpPr>
                <a:spLocks noChangeArrowheads="1"/>
              </p:cNvSpPr>
              <p:nvPr/>
            </p:nvSpPr>
            <p:spPr bwMode="auto">
              <a:xfrm>
                <a:off x="2923" y="1096"/>
                <a:ext cx="1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CBS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3" name="Rectangle 371">
                <a:extLst>
                  <a:ext uri="{FF2B5EF4-FFF2-40B4-BE49-F238E27FC236}">
                    <a16:creationId xmlns:a16="http://schemas.microsoft.com/office/drawing/2014/main" id="{58D9ED6B-9137-4B90-B3B1-0EC2B5C5BF21}"/>
                  </a:ext>
                </a:extLst>
              </p:cNvPr>
              <p:cNvSpPr>
                <a:spLocks noChangeArrowheads="1"/>
              </p:cNvSpPr>
              <p:nvPr/>
            </p:nvSpPr>
            <p:spPr bwMode="auto">
              <a:xfrm>
                <a:off x="3021" y="109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4" name="Rectangle 372">
                <a:extLst>
                  <a:ext uri="{FF2B5EF4-FFF2-40B4-BE49-F238E27FC236}">
                    <a16:creationId xmlns:a16="http://schemas.microsoft.com/office/drawing/2014/main" id="{72C5AB25-F304-43BA-8DA1-C52858E00185}"/>
                  </a:ext>
                </a:extLst>
              </p:cNvPr>
              <p:cNvSpPr>
                <a:spLocks noChangeArrowheads="1"/>
              </p:cNvSpPr>
              <p:nvPr/>
            </p:nvSpPr>
            <p:spPr bwMode="auto">
              <a:xfrm>
                <a:off x="3034" y="109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5" name="Rectangle 373">
                <a:extLst>
                  <a:ext uri="{FF2B5EF4-FFF2-40B4-BE49-F238E27FC236}">
                    <a16:creationId xmlns:a16="http://schemas.microsoft.com/office/drawing/2014/main" id="{CEA64DC9-93CD-4278-9E1D-0CDDAD30438F}"/>
                  </a:ext>
                </a:extLst>
              </p:cNvPr>
              <p:cNvSpPr>
                <a:spLocks noChangeArrowheads="1"/>
              </p:cNvSpPr>
              <p:nvPr/>
            </p:nvSpPr>
            <p:spPr bwMode="auto">
              <a:xfrm>
                <a:off x="3047" y="109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6" name="Rectangle 374">
                <a:extLst>
                  <a:ext uri="{FF2B5EF4-FFF2-40B4-BE49-F238E27FC236}">
                    <a16:creationId xmlns:a16="http://schemas.microsoft.com/office/drawing/2014/main" id="{B8AE85DA-F49E-44BF-9550-C7AFC4D9FA47}"/>
                  </a:ext>
                </a:extLst>
              </p:cNvPr>
              <p:cNvSpPr>
                <a:spLocks noChangeArrowheads="1"/>
              </p:cNvSpPr>
              <p:nvPr/>
            </p:nvSpPr>
            <p:spPr bwMode="auto">
              <a:xfrm>
                <a:off x="2830" y="115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7" name="Rectangle 375">
                <a:extLst>
                  <a:ext uri="{FF2B5EF4-FFF2-40B4-BE49-F238E27FC236}">
                    <a16:creationId xmlns:a16="http://schemas.microsoft.com/office/drawing/2014/main" id="{2536BD64-1D98-468D-9670-4EA4EE3C9CF5}"/>
                  </a:ext>
                </a:extLst>
              </p:cNvPr>
              <p:cNvSpPr>
                <a:spLocks noChangeArrowheads="1"/>
              </p:cNvSpPr>
              <p:nvPr/>
            </p:nvSpPr>
            <p:spPr bwMode="auto">
              <a:xfrm>
                <a:off x="2830" y="1209"/>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8" name="Rectangle 376">
                <a:extLst>
                  <a:ext uri="{FF2B5EF4-FFF2-40B4-BE49-F238E27FC236}">
                    <a16:creationId xmlns:a16="http://schemas.microsoft.com/office/drawing/2014/main" id="{3AF95B5F-3CC9-46E4-A7AF-7617B4C2A452}"/>
                  </a:ext>
                </a:extLst>
              </p:cNvPr>
              <p:cNvSpPr>
                <a:spLocks noChangeArrowheads="1"/>
              </p:cNvSpPr>
              <p:nvPr/>
            </p:nvSpPr>
            <p:spPr bwMode="auto">
              <a:xfrm>
                <a:off x="2861" y="1209"/>
                <a:ext cx="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9" name="Rectangle 377">
                <a:extLst>
                  <a:ext uri="{FF2B5EF4-FFF2-40B4-BE49-F238E27FC236}">
                    <a16:creationId xmlns:a16="http://schemas.microsoft.com/office/drawing/2014/main" id="{9EF0FDDB-3B70-4B6F-9E02-6D74676A9ADF}"/>
                  </a:ext>
                </a:extLst>
              </p:cNvPr>
              <p:cNvSpPr>
                <a:spLocks noChangeArrowheads="1"/>
              </p:cNvSpPr>
              <p:nvPr/>
            </p:nvSpPr>
            <p:spPr bwMode="auto">
              <a:xfrm>
                <a:off x="2908" y="1209"/>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0" name="Rectangle 378">
                <a:extLst>
                  <a:ext uri="{FF2B5EF4-FFF2-40B4-BE49-F238E27FC236}">
                    <a16:creationId xmlns:a16="http://schemas.microsoft.com/office/drawing/2014/main" id="{4D889CCD-AFEF-4E32-835B-F737EB9FAF87}"/>
                  </a:ext>
                </a:extLst>
              </p:cNvPr>
              <p:cNvSpPr>
                <a:spLocks noChangeArrowheads="1"/>
              </p:cNvSpPr>
              <p:nvPr/>
            </p:nvSpPr>
            <p:spPr bwMode="auto">
              <a:xfrm>
                <a:off x="2973" y="1209"/>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1" name="Rectangle 379">
                <a:extLst>
                  <a:ext uri="{FF2B5EF4-FFF2-40B4-BE49-F238E27FC236}">
                    <a16:creationId xmlns:a16="http://schemas.microsoft.com/office/drawing/2014/main" id="{79B32FA9-2CCA-4346-BEAF-1BBF238A26DB}"/>
                  </a:ext>
                </a:extLst>
              </p:cNvPr>
              <p:cNvSpPr>
                <a:spLocks noChangeArrowheads="1"/>
              </p:cNvSpPr>
              <p:nvPr/>
            </p:nvSpPr>
            <p:spPr bwMode="auto">
              <a:xfrm>
                <a:off x="3001" y="1209"/>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2" name="Rectangle 380">
                <a:extLst>
                  <a:ext uri="{FF2B5EF4-FFF2-40B4-BE49-F238E27FC236}">
                    <a16:creationId xmlns:a16="http://schemas.microsoft.com/office/drawing/2014/main" id="{82150D35-C8A9-477E-8E5F-675D5489200D}"/>
                  </a:ext>
                </a:extLst>
              </p:cNvPr>
              <p:cNvSpPr>
                <a:spLocks noChangeArrowheads="1"/>
              </p:cNvSpPr>
              <p:nvPr/>
            </p:nvSpPr>
            <p:spPr bwMode="auto">
              <a:xfrm>
                <a:off x="3050" y="120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3" name="Rectangle 381">
                <a:extLst>
                  <a:ext uri="{FF2B5EF4-FFF2-40B4-BE49-F238E27FC236}">
                    <a16:creationId xmlns:a16="http://schemas.microsoft.com/office/drawing/2014/main" id="{CFDAD2E3-4B10-4D86-AF32-8E3DFE385D7C}"/>
                  </a:ext>
                </a:extLst>
              </p:cNvPr>
              <p:cNvSpPr>
                <a:spLocks noChangeArrowheads="1"/>
              </p:cNvSpPr>
              <p:nvPr/>
            </p:nvSpPr>
            <p:spPr bwMode="auto">
              <a:xfrm>
                <a:off x="3064" y="1209"/>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4" name="Rectangle 382">
                <a:extLst>
                  <a:ext uri="{FF2B5EF4-FFF2-40B4-BE49-F238E27FC236}">
                    <a16:creationId xmlns:a16="http://schemas.microsoft.com/office/drawing/2014/main" id="{D66E93CC-B2BE-459E-9F95-E82C49110A34}"/>
                  </a:ext>
                </a:extLst>
              </p:cNvPr>
              <p:cNvSpPr>
                <a:spLocks noChangeArrowheads="1"/>
              </p:cNvSpPr>
              <p:nvPr/>
            </p:nvSpPr>
            <p:spPr bwMode="auto">
              <a:xfrm>
                <a:off x="3091" y="1209"/>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5" name="Rectangle 383">
                <a:extLst>
                  <a:ext uri="{FF2B5EF4-FFF2-40B4-BE49-F238E27FC236}">
                    <a16:creationId xmlns:a16="http://schemas.microsoft.com/office/drawing/2014/main" id="{14A49864-FC4B-4560-AA11-ACE571C11D62}"/>
                  </a:ext>
                </a:extLst>
              </p:cNvPr>
              <p:cNvSpPr>
                <a:spLocks noChangeArrowheads="1"/>
              </p:cNvSpPr>
              <p:nvPr/>
            </p:nvSpPr>
            <p:spPr bwMode="auto">
              <a:xfrm>
                <a:off x="3140" y="1209"/>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6" name="Rectangle 384">
                <a:extLst>
                  <a:ext uri="{FF2B5EF4-FFF2-40B4-BE49-F238E27FC236}">
                    <a16:creationId xmlns:a16="http://schemas.microsoft.com/office/drawing/2014/main" id="{8F04E156-472D-4FE7-AB7E-08DB28EE0371}"/>
                  </a:ext>
                </a:extLst>
              </p:cNvPr>
              <p:cNvSpPr>
                <a:spLocks noChangeArrowheads="1"/>
              </p:cNvSpPr>
              <p:nvPr/>
            </p:nvSpPr>
            <p:spPr bwMode="auto">
              <a:xfrm>
                <a:off x="3180" y="1209"/>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7" name="Rectangle 385">
                <a:extLst>
                  <a:ext uri="{FF2B5EF4-FFF2-40B4-BE49-F238E27FC236}">
                    <a16:creationId xmlns:a16="http://schemas.microsoft.com/office/drawing/2014/main" id="{EE23058D-ED09-4EE0-BAE3-59DAFB1D6D83}"/>
                  </a:ext>
                </a:extLst>
              </p:cNvPr>
              <p:cNvSpPr>
                <a:spLocks noChangeArrowheads="1"/>
              </p:cNvSpPr>
              <p:nvPr/>
            </p:nvSpPr>
            <p:spPr bwMode="auto">
              <a:xfrm>
                <a:off x="3208" y="120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8" name="Rectangle 386">
                <a:extLst>
                  <a:ext uri="{FF2B5EF4-FFF2-40B4-BE49-F238E27FC236}">
                    <a16:creationId xmlns:a16="http://schemas.microsoft.com/office/drawing/2014/main" id="{D46164FE-5204-4626-AC37-48D04284C00F}"/>
                  </a:ext>
                </a:extLst>
              </p:cNvPr>
              <p:cNvSpPr>
                <a:spLocks noChangeArrowheads="1"/>
              </p:cNvSpPr>
              <p:nvPr/>
            </p:nvSpPr>
            <p:spPr bwMode="auto">
              <a:xfrm>
                <a:off x="3228" y="120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9" name="Rectangle 387">
                <a:extLst>
                  <a:ext uri="{FF2B5EF4-FFF2-40B4-BE49-F238E27FC236}">
                    <a16:creationId xmlns:a16="http://schemas.microsoft.com/office/drawing/2014/main" id="{097AA4BE-2094-4194-A089-27EEBC6DFB35}"/>
                  </a:ext>
                </a:extLst>
              </p:cNvPr>
              <p:cNvSpPr>
                <a:spLocks noChangeArrowheads="1"/>
              </p:cNvSpPr>
              <p:nvPr/>
            </p:nvSpPr>
            <p:spPr bwMode="auto">
              <a:xfrm>
                <a:off x="2830" y="126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0" name="Rectangle 388">
                <a:extLst>
                  <a:ext uri="{FF2B5EF4-FFF2-40B4-BE49-F238E27FC236}">
                    <a16:creationId xmlns:a16="http://schemas.microsoft.com/office/drawing/2014/main" id="{8E80FC97-F5B3-4DBE-A75E-29D87A6062D1}"/>
                  </a:ext>
                </a:extLst>
              </p:cNvPr>
              <p:cNvSpPr>
                <a:spLocks noChangeArrowheads="1"/>
              </p:cNvSpPr>
              <p:nvPr/>
            </p:nvSpPr>
            <p:spPr bwMode="auto">
              <a:xfrm>
                <a:off x="2853" y="1267"/>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1" name="Rectangle 389">
                <a:extLst>
                  <a:ext uri="{FF2B5EF4-FFF2-40B4-BE49-F238E27FC236}">
                    <a16:creationId xmlns:a16="http://schemas.microsoft.com/office/drawing/2014/main" id="{09106983-A21F-4BCB-80ED-BFC83C37FA26}"/>
                  </a:ext>
                </a:extLst>
              </p:cNvPr>
              <p:cNvSpPr>
                <a:spLocks noChangeArrowheads="1"/>
              </p:cNvSpPr>
              <p:nvPr/>
            </p:nvSpPr>
            <p:spPr bwMode="auto">
              <a:xfrm>
                <a:off x="2919" y="126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2" name="Rectangle 390">
                <a:extLst>
                  <a:ext uri="{FF2B5EF4-FFF2-40B4-BE49-F238E27FC236}">
                    <a16:creationId xmlns:a16="http://schemas.microsoft.com/office/drawing/2014/main" id="{E83FC0CF-A98B-4AC1-A87E-6385606A148E}"/>
                  </a:ext>
                </a:extLst>
              </p:cNvPr>
              <p:cNvSpPr>
                <a:spLocks noChangeArrowheads="1"/>
              </p:cNvSpPr>
              <p:nvPr/>
            </p:nvSpPr>
            <p:spPr bwMode="auto">
              <a:xfrm>
                <a:off x="2934" y="1267"/>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3" name="Rectangle 391">
                <a:extLst>
                  <a:ext uri="{FF2B5EF4-FFF2-40B4-BE49-F238E27FC236}">
                    <a16:creationId xmlns:a16="http://schemas.microsoft.com/office/drawing/2014/main" id="{EB25AB33-56C8-41C0-902E-17B177DBA5B6}"/>
                  </a:ext>
                </a:extLst>
              </p:cNvPr>
              <p:cNvSpPr>
                <a:spLocks noChangeArrowheads="1"/>
              </p:cNvSpPr>
              <p:nvPr/>
            </p:nvSpPr>
            <p:spPr bwMode="auto">
              <a:xfrm>
                <a:off x="2973" y="126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4" name="Rectangle 392">
                <a:extLst>
                  <a:ext uri="{FF2B5EF4-FFF2-40B4-BE49-F238E27FC236}">
                    <a16:creationId xmlns:a16="http://schemas.microsoft.com/office/drawing/2014/main" id="{9D311D0B-C169-4C37-862C-C27380DF724C}"/>
                  </a:ext>
                </a:extLst>
              </p:cNvPr>
              <p:cNvSpPr>
                <a:spLocks noChangeArrowheads="1"/>
              </p:cNvSpPr>
              <p:nvPr/>
            </p:nvSpPr>
            <p:spPr bwMode="auto">
              <a:xfrm>
                <a:off x="2994" y="126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5" name="Rectangle 393">
                <a:extLst>
                  <a:ext uri="{FF2B5EF4-FFF2-40B4-BE49-F238E27FC236}">
                    <a16:creationId xmlns:a16="http://schemas.microsoft.com/office/drawing/2014/main" id="{2F49FA5A-6BB3-45B7-83B8-9EE65F4DFA39}"/>
                  </a:ext>
                </a:extLst>
              </p:cNvPr>
              <p:cNvSpPr>
                <a:spLocks noChangeArrowheads="1"/>
              </p:cNvSpPr>
              <p:nvPr/>
            </p:nvSpPr>
            <p:spPr bwMode="auto">
              <a:xfrm>
                <a:off x="3008" y="1267"/>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6" name="Rectangle 394">
                <a:extLst>
                  <a:ext uri="{FF2B5EF4-FFF2-40B4-BE49-F238E27FC236}">
                    <a16:creationId xmlns:a16="http://schemas.microsoft.com/office/drawing/2014/main" id="{835AF7DC-7309-486B-8BF5-0B9FB109CC56}"/>
                  </a:ext>
                </a:extLst>
              </p:cNvPr>
              <p:cNvSpPr>
                <a:spLocks noChangeArrowheads="1"/>
              </p:cNvSpPr>
              <p:nvPr/>
            </p:nvSpPr>
            <p:spPr bwMode="auto">
              <a:xfrm>
                <a:off x="3048" y="126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7" name="Rectangle 395">
                <a:extLst>
                  <a:ext uri="{FF2B5EF4-FFF2-40B4-BE49-F238E27FC236}">
                    <a16:creationId xmlns:a16="http://schemas.microsoft.com/office/drawing/2014/main" id="{27E49143-38A4-455F-A478-EE195936B0B1}"/>
                  </a:ext>
                </a:extLst>
              </p:cNvPr>
              <p:cNvSpPr>
                <a:spLocks noChangeArrowheads="1"/>
              </p:cNvSpPr>
              <p:nvPr/>
            </p:nvSpPr>
            <p:spPr bwMode="auto">
              <a:xfrm>
                <a:off x="3063" y="126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8" name="Rectangle 396">
                <a:extLst>
                  <a:ext uri="{FF2B5EF4-FFF2-40B4-BE49-F238E27FC236}">
                    <a16:creationId xmlns:a16="http://schemas.microsoft.com/office/drawing/2014/main" id="{5F1BCB30-5F9F-4697-B9DC-A9F671401A2C}"/>
                  </a:ext>
                </a:extLst>
              </p:cNvPr>
              <p:cNvSpPr>
                <a:spLocks noChangeArrowheads="1"/>
              </p:cNvSpPr>
              <p:nvPr/>
            </p:nvSpPr>
            <p:spPr bwMode="auto">
              <a:xfrm>
                <a:off x="3077" y="1267"/>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9" name="Rectangle 397">
                <a:extLst>
                  <a:ext uri="{FF2B5EF4-FFF2-40B4-BE49-F238E27FC236}">
                    <a16:creationId xmlns:a16="http://schemas.microsoft.com/office/drawing/2014/main" id="{83200838-3A17-4F4B-BE37-6091A5B6253A}"/>
                  </a:ext>
                </a:extLst>
              </p:cNvPr>
              <p:cNvSpPr>
                <a:spLocks noChangeArrowheads="1"/>
              </p:cNvSpPr>
              <p:nvPr/>
            </p:nvSpPr>
            <p:spPr bwMode="auto">
              <a:xfrm>
                <a:off x="3126" y="1267"/>
                <a:ext cx="6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0" name="Rectangle 398">
                <a:extLst>
                  <a:ext uri="{FF2B5EF4-FFF2-40B4-BE49-F238E27FC236}">
                    <a16:creationId xmlns:a16="http://schemas.microsoft.com/office/drawing/2014/main" id="{C526FE9E-D47C-4365-9996-6571CCDC4F2E}"/>
                  </a:ext>
                </a:extLst>
              </p:cNvPr>
              <p:cNvSpPr>
                <a:spLocks noChangeArrowheads="1"/>
              </p:cNvSpPr>
              <p:nvPr/>
            </p:nvSpPr>
            <p:spPr bwMode="auto">
              <a:xfrm>
                <a:off x="3159" y="1267"/>
                <a:ext cx="1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1" name="Rectangle 399">
                <a:extLst>
                  <a:ext uri="{FF2B5EF4-FFF2-40B4-BE49-F238E27FC236}">
                    <a16:creationId xmlns:a16="http://schemas.microsoft.com/office/drawing/2014/main" id="{9CEF8F71-8CC3-4CF0-B469-DB47663AB7E2}"/>
                  </a:ext>
                </a:extLst>
              </p:cNvPr>
              <p:cNvSpPr>
                <a:spLocks noChangeArrowheads="1"/>
              </p:cNvSpPr>
              <p:nvPr/>
            </p:nvSpPr>
            <p:spPr bwMode="auto">
              <a:xfrm>
                <a:off x="3294" y="1267"/>
                <a:ext cx="1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for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2" name="Rectangle 400">
                <a:extLst>
                  <a:ext uri="{FF2B5EF4-FFF2-40B4-BE49-F238E27FC236}">
                    <a16:creationId xmlns:a16="http://schemas.microsoft.com/office/drawing/2014/main" id="{9ACD85CC-FD96-45A3-8494-7D08C611D76F}"/>
                  </a:ext>
                </a:extLst>
              </p:cNvPr>
              <p:cNvSpPr>
                <a:spLocks noChangeArrowheads="1"/>
              </p:cNvSpPr>
              <p:nvPr/>
            </p:nvSpPr>
            <p:spPr bwMode="auto">
              <a:xfrm>
                <a:off x="2830" y="1321"/>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3" name="Rectangle 401">
                <a:extLst>
                  <a:ext uri="{FF2B5EF4-FFF2-40B4-BE49-F238E27FC236}">
                    <a16:creationId xmlns:a16="http://schemas.microsoft.com/office/drawing/2014/main" id="{69E55FFA-A965-4354-80B0-74C7B4029DF1}"/>
                  </a:ext>
                </a:extLst>
              </p:cNvPr>
              <p:cNvSpPr>
                <a:spLocks noChangeArrowheads="1"/>
              </p:cNvSpPr>
              <p:nvPr/>
            </p:nvSpPr>
            <p:spPr bwMode="auto">
              <a:xfrm>
                <a:off x="2859" y="1321"/>
                <a:ext cx="1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CBS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4" name="Rectangle 402">
                <a:extLst>
                  <a:ext uri="{FF2B5EF4-FFF2-40B4-BE49-F238E27FC236}">
                    <a16:creationId xmlns:a16="http://schemas.microsoft.com/office/drawing/2014/main" id="{38CC1946-32F3-47B7-A7D3-509287120545}"/>
                  </a:ext>
                </a:extLst>
              </p:cNvPr>
              <p:cNvSpPr>
                <a:spLocks noChangeArrowheads="1"/>
              </p:cNvSpPr>
              <p:nvPr/>
            </p:nvSpPr>
            <p:spPr bwMode="auto">
              <a:xfrm>
                <a:off x="2956" y="132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5" name="Rectangle 403">
                <a:extLst>
                  <a:ext uri="{FF2B5EF4-FFF2-40B4-BE49-F238E27FC236}">
                    <a16:creationId xmlns:a16="http://schemas.microsoft.com/office/drawing/2014/main" id="{AF7714BA-2CCE-4564-89F7-55D2DF1E8632}"/>
                  </a:ext>
                </a:extLst>
              </p:cNvPr>
              <p:cNvSpPr>
                <a:spLocks noChangeArrowheads="1"/>
              </p:cNvSpPr>
              <p:nvPr/>
            </p:nvSpPr>
            <p:spPr bwMode="auto">
              <a:xfrm>
                <a:off x="2970" y="132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6" name="Rectangle 404">
                <a:extLst>
                  <a:ext uri="{FF2B5EF4-FFF2-40B4-BE49-F238E27FC236}">
                    <a16:creationId xmlns:a16="http://schemas.microsoft.com/office/drawing/2014/main" id="{F6F1FEC2-6AA3-4630-8EA1-A46C0861A1B2}"/>
                  </a:ext>
                </a:extLst>
              </p:cNvPr>
              <p:cNvSpPr>
                <a:spLocks noChangeArrowheads="1"/>
              </p:cNvSpPr>
              <p:nvPr/>
            </p:nvSpPr>
            <p:spPr bwMode="auto">
              <a:xfrm>
                <a:off x="2984" y="1321"/>
                <a:ext cx="2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hrough 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7" name="Rectangle 405">
                <a:extLst>
                  <a:ext uri="{FF2B5EF4-FFF2-40B4-BE49-F238E27FC236}">
                    <a16:creationId xmlns:a16="http://schemas.microsoft.com/office/drawing/2014/main" id="{63F848E1-4B93-4EED-AC65-83FD5B75AEF6}"/>
                  </a:ext>
                </a:extLst>
              </p:cNvPr>
              <p:cNvSpPr>
                <a:spLocks noChangeArrowheads="1"/>
              </p:cNvSpPr>
              <p:nvPr/>
            </p:nvSpPr>
            <p:spPr bwMode="auto">
              <a:xfrm>
                <a:off x="3183" y="1321"/>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 name="Group 607">
              <a:extLst>
                <a:ext uri="{FF2B5EF4-FFF2-40B4-BE49-F238E27FC236}">
                  <a16:creationId xmlns:a16="http://schemas.microsoft.com/office/drawing/2014/main" id="{97966E53-8EA2-4457-A30E-5959AC2B16CC}"/>
                </a:ext>
              </a:extLst>
            </p:cNvPr>
            <p:cNvGrpSpPr>
              <a:grpSpLocks/>
            </p:cNvGrpSpPr>
            <p:nvPr/>
          </p:nvGrpSpPr>
          <p:grpSpPr bwMode="auto">
            <a:xfrm>
              <a:off x="4935261" y="1390650"/>
              <a:ext cx="2822575" cy="1287462"/>
              <a:chOff x="2830" y="984"/>
              <a:chExt cx="1778" cy="811"/>
            </a:xfrm>
          </p:grpSpPr>
          <p:sp>
            <p:nvSpPr>
              <p:cNvPr id="908" name="Rectangle 407">
                <a:extLst>
                  <a:ext uri="{FF2B5EF4-FFF2-40B4-BE49-F238E27FC236}">
                    <a16:creationId xmlns:a16="http://schemas.microsoft.com/office/drawing/2014/main" id="{3E343790-C17F-4C08-84C7-F61D037523D1}"/>
                  </a:ext>
                </a:extLst>
              </p:cNvPr>
              <p:cNvSpPr>
                <a:spLocks noChangeArrowheads="1"/>
              </p:cNvSpPr>
              <p:nvPr/>
            </p:nvSpPr>
            <p:spPr bwMode="auto">
              <a:xfrm>
                <a:off x="3204" y="132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9" name="Rectangle 408">
                <a:extLst>
                  <a:ext uri="{FF2B5EF4-FFF2-40B4-BE49-F238E27FC236}">
                    <a16:creationId xmlns:a16="http://schemas.microsoft.com/office/drawing/2014/main" id="{788238C6-D46F-4D6F-ACDB-C8AF600CAC58}"/>
                  </a:ext>
                </a:extLst>
              </p:cNvPr>
              <p:cNvSpPr>
                <a:spLocks noChangeArrowheads="1"/>
              </p:cNvSpPr>
              <p:nvPr/>
            </p:nvSpPr>
            <p:spPr bwMode="auto">
              <a:xfrm>
                <a:off x="3218" y="1321"/>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bi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0" name="Rectangle 409">
                <a:extLst>
                  <a:ext uri="{FF2B5EF4-FFF2-40B4-BE49-F238E27FC236}">
                    <a16:creationId xmlns:a16="http://schemas.microsoft.com/office/drawing/2014/main" id="{760C6DFF-0B2D-4848-A550-E5E9C2E0F4B5}"/>
                  </a:ext>
                </a:extLst>
              </p:cNvPr>
              <p:cNvSpPr>
                <a:spLocks noChangeArrowheads="1"/>
              </p:cNvSpPr>
              <p:nvPr/>
            </p:nvSpPr>
            <p:spPr bwMode="auto">
              <a:xfrm>
                <a:off x="3258" y="132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1" name="Rectangle 410">
                <a:extLst>
                  <a:ext uri="{FF2B5EF4-FFF2-40B4-BE49-F238E27FC236}">
                    <a16:creationId xmlns:a16="http://schemas.microsoft.com/office/drawing/2014/main" id="{572E583F-CE19-4B85-9D7E-699C684E549A}"/>
                  </a:ext>
                </a:extLst>
              </p:cNvPr>
              <p:cNvSpPr>
                <a:spLocks noChangeArrowheads="1"/>
              </p:cNvSpPr>
              <p:nvPr/>
            </p:nvSpPr>
            <p:spPr bwMode="auto">
              <a:xfrm>
                <a:off x="3273" y="132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2" name="Rectangle 411">
                <a:extLst>
                  <a:ext uri="{FF2B5EF4-FFF2-40B4-BE49-F238E27FC236}">
                    <a16:creationId xmlns:a16="http://schemas.microsoft.com/office/drawing/2014/main" id="{994BCCD9-4DA7-4275-A41F-93B08862173B}"/>
                  </a:ext>
                </a:extLst>
              </p:cNvPr>
              <p:cNvSpPr>
                <a:spLocks noChangeArrowheads="1"/>
              </p:cNvSpPr>
              <p:nvPr/>
            </p:nvSpPr>
            <p:spPr bwMode="auto">
              <a:xfrm>
                <a:off x="3287" y="132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3" name="Rectangle 412">
                <a:extLst>
                  <a:ext uri="{FF2B5EF4-FFF2-40B4-BE49-F238E27FC236}">
                    <a16:creationId xmlns:a16="http://schemas.microsoft.com/office/drawing/2014/main" id="{8E6B0B85-F826-4F46-824C-5439009C3A41}"/>
                  </a:ext>
                </a:extLst>
              </p:cNvPr>
              <p:cNvSpPr>
                <a:spLocks noChangeArrowheads="1"/>
              </p:cNvSpPr>
              <p:nvPr/>
            </p:nvSpPr>
            <p:spPr bwMode="auto">
              <a:xfrm>
                <a:off x="3301" y="1321"/>
                <a:ext cx="8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4" name="Rectangle 413">
                <a:extLst>
                  <a:ext uri="{FF2B5EF4-FFF2-40B4-BE49-F238E27FC236}">
                    <a16:creationId xmlns:a16="http://schemas.microsoft.com/office/drawing/2014/main" id="{4BBB82DA-A102-406E-A90F-9D5E17178018}"/>
                  </a:ext>
                </a:extLst>
              </p:cNvPr>
              <p:cNvSpPr>
                <a:spLocks noChangeArrowheads="1"/>
              </p:cNvSpPr>
              <p:nvPr/>
            </p:nvSpPr>
            <p:spPr bwMode="auto">
              <a:xfrm>
                <a:off x="2830" y="1380"/>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5" name="Rectangle 414">
                <a:extLst>
                  <a:ext uri="{FF2B5EF4-FFF2-40B4-BE49-F238E27FC236}">
                    <a16:creationId xmlns:a16="http://schemas.microsoft.com/office/drawing/2014/main" id="{265E38BF-9D02-4510-B39A-D735DE1D7AD2}"/>
                  </a:ext>
                </a:extLst>
              </p:cNvPr>
              <p:cNvSpPr>
                <a:spLocks noChangeArrowheads="1"/>
              </p:cNvSpPr>
              <p:nvPr/>
            </p:nvSpPr>
            <p:spPr bwMode="auto">
              <a:xfrm>
                <a:off x="2896" y="13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6" name="Rectangle 415">
                <a:extLst>
                  <a:ext uri="{FF2B5EF4-FFF2-40B4-BE49-F238E27FC236}">
                    <a16:creationId xmlns:a16="http://schemas.microsoft.com/office/drawing/2014/main" id="{81A289BE-5375-4862-ADB0-DDDC6F3BBA55}"/>
                  </a:ext>
                </a:extLst>
              </p:cNvPr>
              <p:cNvSpPr>
                <a:spLocks noChangeArrowheads="1"/>
              </p:cNvSpPr>
              <p:nvPr/>
            </p:nvSpPr>
            <p:spPr bwMode="auto">
              <a:xfrm>
                <a:off x="2910" y="13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7" name="Rectangle 416">
                <a:extLst>
                  <a:ext uri="{FF2B5EF4-FFF2-40B4-BE49-F238E27FC236}">
                    <a16:creationId xmlns:a16="http://schemas.microsoft.com/office/drawing/2014/main" id="{950AFBF0-B5BC-4BD3-92AB-E74EE5304B68}"/>
                  </a:ext>
                </a:extLst>
              </p:cNvPr>
              <p:cNvSpPr>
                <a:spLocks noChangeArrowheads="1"/>
              </p:cNvSpPr>
              <p:nvPr/>
            </p:nvSpPr>
            <p:spPr bwMode="auto">
              <a:xfrm>
                <a:off x="2934" y="1380"/>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y,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8" name="Rectangle 417">
                <a:extLst>
                  <a:ext uri="{FF2B5EF4-FFF2-40B4-BE49-F238E27FC236}">
                    <a16:creationId xmlns:a16="http://schemas.microsoft.com/office/drawing/2014/main" id="{E9F860A4-35E8-48A4-94F9-D1C0CAC799EB}"/>
                  </a:ext>
                </a:extLst>
              </p:cNvPr>
              <p:cNvSpPr>
                <a:spLocks noChangeArrowheads="1"/>
              </p:cNvSpPr>
              <p:nvPr/>
            </p:nvSpPr>
            <p:spPr bwMode="auto">
              <a:xfrm>
                <a:off x="3008" y="1380"/>
                <a:ext cx="1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nd pri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9" name="Rectangle 418">
                <a:extLst>
                  <a:ext uri="{FF2B5EF4-FFF2-40B4-BE49-F238E27FC236}">
                    <a16:creationId xmlns:a16="http://schemas.microsoft.com/office/drawing/2014/main" id="{CF661DA1-D223-4B6C-A39E-A2E0BCA1CF31}"/>
                  </a:ext>
                </a:extLst>
              </p:cNvPr>
              <p:cNvSpPr>
                <a:spLocks noChangeArrowheads="1"/>
              </p:cNvSpPr>
              <p:nvPr/>
            </p:nvSpPr>
            <p:spPr bwMode="auto">
              <a:xfrm>
                <a:off x="3130" y="1380"/>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0" name="Rectangle 419">
                <a:extLst>
                  <a:ext uri="{FF2B5EF4-FFF2-40B4-BE49-F238E27FC236}">
                    <a16:creationId xmlns:a16="http://schemas.microsoft.com/office/drawing/2014/main" id="{71C1B8BC-B69C-48AB-819C-561937959588}"/>
                  </a:ext>
                </a:extLst>
              </p:cNvPr>
              <p:cNvSpPr>
                <a:spLocks noChangeArrowheads="1"/>
              </p:cNvSpPr>
              <p:nvPr/>
            </p:nvSpPr>
            <p:spPr bwMode="auto">
              <a:xfrm>
                <a:off x="3188" y="13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1" name="Rectangle 420">
                <a:extLst>
                  <a:ext uri="{FF2B5EF4-FFF2-40B4-BE49-F238E27FC236}">
                    <a16:creationId xmlns:a16="http://schemas.microsoft.com/office/drawing/2014/main" id="{7FDC33AB-3784-4F89-B3FA-969A8045540F}"/>
                  </a:ext>
                </a:extLst>
              </p:cNvPr>
              <p:cNvSpPr>
                <a:spLocks noChangeArrowheads="1"/>
              </p:cNvSpPr>
              <p:nvPr/>
            </p:nvSpPr>
            <p:spPr bwMode="auto">
              <a:xfrm>
                <a:off x="3202" y="1380"/>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2" name="Rectangle 421">
                <a:extLst>
                  <a:ext uri="{FF2B5EF4-FFF2-40B4-BE49-F238E27FC236}">
                    <a16:creationId xmlns:a16="http://schemas.microsoft.com/office/drawing/2014/main" id="{296ACA69-47DC-4E5C-9572-8823FE2C06DC}"/>
                  </a:ext>
                </a:extLst>
              </p:cNvPr>
              <p:cNvSpPr>
                <a:spLocks noChangeArrowheads="1"/>
              </p:cNvSpPr>
              <p:nvPr/>
            </p:nvSpPr>
            <p:spPr bwMode="auto">
              <a:xfrm>
                <a:off x="3241" y="138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3" name="Rectangle 422">
                <a:extLst>
                  <a:ext uri="{FF2B5EF4-FFF2-40B4-BE49-F238E27FC236}">
                    <a16:creationId xmlns:a16="http://schemas.microsoft.com/office/drawing/2014/main" id="{894DEDEB-FD1F-4073-9046-955CA11E3C03}"/>
                  </a:ext>
                </a:extLst>
              </p:cNvPr>
              <p:cNvSpPr>
                <a:spLocks noChangeArrowheads="1"/>
              </p:cNvSpPr>
              <p:nvPr/>
            </p:nvSpPr>
            <p:spPr bwMode="auto">
              <a:xfrm>
                <a:off x="3440" y="984"/>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4" name="Rectangle 423">
                <a:extLst>
                  <a:ext uri="{FF2B5EF4-FFF2-40B4-BE49-F238E27FC236}">
                    <a16:creationId xmlns:a16="http://schemas.microsoft.com/office/drawing/2014/main" id="{4033A92E-48CC-4C47-965F-EF3CD8F9CA28}"/>
                  </a:ext>
                </a:extLst>
              </p:cNvPr>
              <p:cNvSpPr>
                <a:spLocks noChangeArrowheads="1"/>
              </p:cNvSpPr>
              <p:nvPr/>
            </p:nvSpPr>
            <p:spPr bwMode="auto">
              <a:xfrm>
                <a:off x="3469" y="984"/>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5" name="Rectangle 424">
                <a:extLst>
                  <a:ext uri="{FF2B5EF4-FFF2-40B4-BE49-F238E27FC236}">
                    <a16:creationId xmlns:a16="http://schemas.microsoft.com/office/drawing/2014/main" id="{EB631305-DAEA-4C09-8D32-1281E202FB64}"/>
                  </a:ext>
                </a:extLst>
              </p:cNvPr>
              <p:cNvSpPr>
                <a:spLocks noChangeArrowheads="1"/>
              </p:cNvSpPr>
              <p:nvPr/>
            </p:nvSpPr>
            <p:spPr bwMode="auto">
              <a:xfrm>
                <a:off x="3509" y="98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6" name="Rectangle 425">
                <a:extLst>
                  <a:ext uri="{FF2B5EF4-FFF2-40B4-BE49-F238E27FC236}">
                    <a16:creationId xmlns:a16="http://schemas.microsoft.com/office/drawing/2014/main" id="{66CBE448-93C6-403F-8538-DE5F90CA6056}"/>
                  </a:ext>
                </a:extLst>
              </p:cNvPr>
              <p:cNvSpPr>
                <a:spLocks noChangeArrowheads="1"/>
              </p:cNvSpPr>
              <p:nvPr/>
            </p:nvSpPr>
            <p:spPr bwMode="auto">
              <a:xfrm>
                <a:off x="3532" y="98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7" name="Rectangle 426">
                <a:extLst>
                  <a:ext uri="{FF2B5EF4-FFF2-40B4-BE49-F238E27FC236}">
                    <a16:creationId xmlns:a16="http://schemas.microsoft.com/office/drawing/2014/main" id="{0FEDD981-9CAE-4696-90FE-8FAB0C2C72C7}"/>
                  </a:ext>
                </a:extLst>
              </p:cNvPr>
              <p:cNvSpPr>
                <a:spLocks noChangeArrowheads="1"/>
              </p:cNvSpPr>
              <p:nvPr/>
            </p:nvSpPr>
            <p:spPr bwMode="auto">
              <a:xfrm>
                <a:off x="3547" y="98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8" name="Rectangle 427">
                <a:extLst>
                  <a:ext uri="{FF2B5EF4-FFF2-40B4-BE49-F238E27FC236}">
                    <a16:creationId xmlns:a16="http://schemas.microsoft.com/office/drawing/2014/main" id="{6EB4430A-23AE-48EC-A025-4AC5C284D198}"/>
                  </a:ext>
                </a:extLst>
              </p:cNvPr>
              <p:cNvSpPr>
                <a:spLocks noChangeArrowheads="1"/>
              </p:cNvSpPr>
              <p:nvPr/>
            </p:nvSpPr>
            <p:spPr bwMode="auto">
              <a:xfrm>
                <a:off x="3561" y="984"/>
                <a:ext cx="20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groups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9" name="Rectangle 428">
                <a:extLst>
                  <a:ext uri="{FF2B5EF4-FFF2-40B4-BE49-F238E27FC236}">
                    <a16:creationId xmlns:a16="http://schemas.microsoft.com/office/drawing/2014/main" id="{C2F6FEFA-1740-45CA-8281-588002A4CFB7}"/>
                  </a:ext>
                </a:extLst>
              </p:cNvPr>
              <p:cNvSpPr>
                <a:spLocks noChangeArrowheads="1"/>
              </p:cNvSpPr>
              <p:nvPr/>
            </p:nvSpPr>
            <p:spPr bwMode="auto">
              <a:xfrm>
                <a:off x="3715" y="984"/>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of 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0" name="Rectangle 429">
                <a:extLst>
                  <a:ext uri="{FF2B5EF4-FFF2-40B4-BE49-F238E27FC236}">
                    <a16:creationId xmlns:a16="http://schemas.microsoft.com/office/drawing/2014/main" id="{4378FCD5-9D24-4EF7-9BA9-99671F3BBA7D}"/>
                  </a:ext>
                </a:extLst>
              </p:cNvPr>
              <p:cNvSpPr>
                <a:spLocks noChangeArrowheads="1"/>
              </p:cNvSpPr>
              <p:nvPr/>
            </p:nvSpPr>
            <p:spPr bwMode="auto">
              <a:xfrm>
                <a:off x="3807" y="984"/>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duc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1" name="Rectangle 430">
                <a:extLst>
                  <a:ext uri="{FF2B5EF4-FFF2-40B4-BE49-F238E27FC236}">
                    <a16:creationId xmlns:a16="http://schemas.microsoft.com/office/drawing/2014/main" id="{F6D0A459-A6BB-46A7-BF7B-A6C219DE32C8}"/>
                  </a:ext>
                </a:extLst>
              </p:cNvPr>
              <p:cNvSpPr>
                <a:spLocks noChangeArrowheads="1"/>
              </p:cNvSpPr>
              <p:nvPr/>
            </p:nvSpPr>
            <p:spPr bwMode="auto">
              <a:xfrm>
                <a:off x="3881" y="98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2" name="Rectangle 431">
                <a:extLst>
                  <a:ext uri="{FF2B5EF4-FFF2-40B4-BE49-F238E27FC236}">
                    <a16:creationId xmlns:a16="http://schemas.microsoft.com/office/drawing/2014/main" id="{BDB8E047-30D6-4D88-9746-73DBC72EFBE3}"/>
                  </a:ext>
                </a:extLst>
              </p:cNvPr>
              <p:cNvSpPr>
                <a:spLocks noChangeArrowheads="1"/>
              </p:cNvSpPr>
              <p:nvPr/>
            </p:nvSpPr>
            <p:spPr bwMode="auto">
              <a:xfrm>
                <a:off x="3904" y="98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3" name="Rectangle 432">
                <a:extLst>
                  <a:ext uri="{FF2B5EF4-FFF2-40B4-BE49-F238E27FC236}">
                    <a16:creationId xmlns:a16="http://schemas.microsoft.com/office/drawing/2014/main" id="{F39574C3-AAA6-459B-924D-E0846FAACEEB}"/>
                  </a:ext>
                </a:extLst>
              </p:cNvPr>
              <p:cNvSpPr>
                <a:spLocks noChangeArrowheads="1"/>
              </p:cNvSpPr>
              <p:nvPr/>
            </p:nvSpPr>
            <p:spPr bwMode="auto">
              <a:xfrm>
                <a:off x="3919" y="984"/>
                <a:ext cx="9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4" name="Rectangle 433">
                <a:extLst>
                  <a:ext uri="{FF2B5EF4-FFF2-40B4-BE49-F238E27FC236}">
                    <a16:creationId xmlns:a16="http://schemas.microsoft.com/office/drawing/2014/main" id="{803DA8C4-A235-4AFA-8C07-C4B592091E70}"/>
                  </a:ext>
                </a:extLst>
              </p:cNvPr>
              <p:cNvSpPr>
                <a:spLocks noChangeArrowheads="1"/>
              </p:cNvSpPr>
              <p:nvPr/>
            </p:nvSpPr>
            <p:spPr bwMode="auto">
              <a:xfrm>
                <a:off x="3982" y="98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5" name="Rectangle 434">
                <a:extLst>
                  <a:ext uri="{FF2B5EF4-FFF2-40B4-BE49-F238E27FC236}">
                    <a16:creationId xmlns:a16="http://schemas.microsoft.com/office/drawing/2014/main" id="{86D02E25-E73B-45C5-926F-CB1D5B85BE36}"/>
                  </a:ext>
                </a:extLst>
              </p:cNvPr>
              <p:cNvSpPr>
                <a:spLocks noChangeArrowheads="1"/>
              </p:cNvSpPr>
              <p:nvPr/>
            </p:nvSpPr>
            <p:spPr bwMode="auto">
              <a:xfrm>
                <a:off x="3440" y="104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6" name="Rectangle 435">
                <a:extLst>
                  <a:ext uri="{FF2B5EF4-FFF2-40B4-BE49-F238E27FC236}">
                    <a16:creationId xmlns:a16="http://schemas.microsoft.com/office/drawing/2014/main" id="{7EDE61D9-144F-4579-80F3-48C951E4A8CF}"/>
                  </a:ext>
                </a:extLst>
              </p:cNvPr>
              <p:cNvSpPr>
                <a:spLocks noChangeArrowheads="1"/>
              </p:cNvSpPr>
              <p:nvPr/>
            </p:nvSpPr>
            <p:spPr bwMode="auto">
              <a:xfrm>
                <a:off x="3464" y="1042"/>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xpre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7" name="Rectangle 436">
                <a:extLst>
                  <a:ext uri="{FF2B5EF4-FFF2-40B4-BE49-F238E27FC236}">
                    <a16:creationId xmlns:a16="http://schemas.microsoft.com/office/drawing/2014/main" id="{63F5DED4-1780-4A40-80FD-DC685A4E2B80}"/>
                  </a:ext>
                </a:extLst>
              </p:cNvPr>
              <p:cNvSpPr>
                <a:spLocks noChangeArrowheads="1"/>
              </p:cNvSpPr>
              <p:nvPr/>
            </p:nvSpPr>
            <p:spPr bwMode="auto">
              <a:xfrm>
                <a:off x="3555" y="1042"/>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8" name="Rectangle 437">
                <a:extLst>
                  <a:ext uri="{FF2B5EF4-FFF2-40B4-BE49-F238E27FC236}">
                    <a16:creationId xmlns:a16="http://schemas.microsoft.com/office/drawing/2014/main" id="{9EF85A89-70DA-4BF4-9BF7-A065DF44F6CC}"/>
                  </a:ext>
                </a:extLst>
              </p:cNvPr>
              <p:cNvSpPr>
                <a:spLocks noChangeArrowheads="1"/>
              </p:cNvSpPr>
              <p:nvPr/>
            </p:nvSpPr>
            <p:spPr bwMode="auto">
              <a:xfrm>
                <a:off x="3575" y="1042"/>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9" name="Rectangle 438">
                <a:extLst>
                  <a:ext uri="{FF2B5EF4-FFF2-40B4-BE49-F238E27FC236}">
                    <a16:creationId xmlns:a16="http://schemas.microsoft.com/office/drawing/2014/main" id="{1C5A71F5-178E-4048-BC6E-E184EC633676}"/>
                  </a:ext>
                </a:extLst>
              </p:cNvPr>
              <p:cNvSpPr>
                <a:spLocks noChangeArrowheads="1"/>
              </p:cNvSpPr>
              <p:nvPr/>
            </p:nvSpPr>
            <p:spPr bwMode="auto">
              <a:xfrm>
                <a:off x="3595" y="1042"/>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0" name="Rectangle 439">
                <a:extLst>
                  <a:ext uri="{FF2B5EF4-FFF2-40B4-BE49-F238E27FC236}">
                    <a16:creationId xmlns:a16="http://schemas.microsoft.com/office/drawing/2014/main" id="{99AFFD11-FD3B-4ACB-BB56-1A7A012B0783}"/>
                  </a:ext>
                </a:extLst>
              </p:cNvPr>
              <p:cNvSpPr>
                <a:spLocks noChangeArrowheads="1"/>
              </p:cNvSpPr>
              <p:nvPr/>
            </p:nvSpPr>
            <p:spPr bwMode="auto">
              <a:xfrm>
                <a:off x="3623" y="104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1" name="Rectangle 440">
                <a:extLst>
                  <a:ext uri="{FF2B5EF4-FFF2-40B4-BE49-F238E27FC236}">
                    <a16:creationId xmlns:a16="http://schemas.microsoft.com/office/drawing/2014/main" id="{4C0DFB5B-96FD-459C-AAEA-311F7A827A3E}"/>
                  </a:ext>
                </a:extLst>
              </p:cNvPr>
              <p:cNvSpPr>
                <a:spLocks noChangeArrowheads="1"/>
              </p:cNvSpPr>
              <p:nvPr/>
            </p:nvSpPr>
            <p:spPr bwMode="auto">
              <a:xfrm>
                <a:off x="3663" y="104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2" name="Rectangle 441">
                <a:extLst>
                  <a:ext uri="{FF2B5EF4-FFF2-40B4-BE49-F238E27FC236}">
                    <a16:creationId xmlns:a16="http://schemas.microsoft.com/office/drawing/2014/main" id="{68E57FEF-9F7D-4012-9190-2A36FA46AC9E}"/>
                  </a:ext>
                </a:extLst>
              </p:cNvPr>
              <p:cNvSpPr>
                <a:spLocks noChangeArrowheads="1"/>
              </p:cNvSpPr>
              <p:nvPr/>
            </p:nvSpPr>
            <p:spPr bwMode="auto">
              <a:xfrm>
                <a:off x="3686" y="104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3" name="Rectangle 442">
                <a:extLst>
                  <a:ext uri="{FF2B5EF4-FFF2-40B4-BE49-F238E27FC236}">
                    <a16:creationId xmlns:a16="http://schemas.microsoft.com/office/drawing/2014/main" id="{3396652F-D760-4462-9564-302CB1CC51E7}"/>
                  </a:ext>
                </a:extLst>
              </p:cNvPr>
              <p:cNvSpPr>
                <a:spLocks noChangeArrowheads="1"/>
              </p:cNvSpPr>
              <p:nvPr/>
            </p:nvSpPr>
            <p:spPr bwMode="auto">
              <a:xfrm>
                <a:off x="3726" y="1042"/>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4" name="Rectangle 443">
                <a:extLst>
                  <a:ext uri="{FF2B5EF4-FFF2-40B4-BE49-F238E27FC236}">
                    <a16:creationId xmlns:a16="http://schemas.microsoft.com/office/drawing/2014/main" id="{D5D53F85-A79F-4369-94CF-5C0FEBD0A6BD}"/>
                  </a:ext>
                </a:extLst>
              </p:cNvPr>
              <p:cNvSpPr>
                <a:spLocks noChangeArrowheads="1"/>
              </p:cNvSpPr>
              <p:nvPr/>
            </p:nvSpPr>
            <p:spPr bwMode="auto">
              <a:xfrm>
                <a:off x="3746" y="104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5" name="Rectangle 444">
                <a:extLst>
                  <a:ext uri="{FF2B5EF4-FFF2-40B4-BE49-F238E27FC236}">
                    <a16:creationId xmlns:a16="http://schemas.microsoft.com/office/drawing/2014/main" id="{50EE4DF0-B141-42BE-93F8-13FFE2FA9E32}"/>
                  </a:ext>
                </a:extLst>
              </p:cNvPr>
              <p:cNvSpPr>
                <a:spLocks noChangeArrowheads="1"/>
              </p:cNvSpPr>
              <p:nvPr/>
            </p:nvSpPr>
            <p:spPr bwMode="auto">
              <a:xfrm>
                <a:off x="3761" y="1042"/>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6" name="Rectangle 445">
                <a:extLst>
                  <a:ext uri="{FF2B5EF4-FFF2-40B4-BE49-F238E27FC236}">
                    <a16:creationId xmlns:a16="http://schemas.microsoft.com/office/drawing/2014/main" id="{B7C3BF0C-9627-420D-8905-524A7767C88D}"/>
                  </a:ext>
                </a:extLst>
              </p:cNvPr>
              <p:cNvSpPr>
                <a:spLocks noChangeArrowheads="1"/>
              </p:cNvSpPr>
              <p:nvPr/>
            </p:nvSpPr>
            <p:spPr bwMode="auto">
              <a:xfrm>
                <a:off x="3788" y="1042"/>
                <a:ext cx="11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 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7" name="Rectangle 446">
                <a:extLst>
                  <a:ext uri="{FF2B5EF4-FFF2-40B4-BE49-F238E27FC236}">
                    <a16:creationId xmlns:a16="http://schemas.microsoft.com/office/drawing/2014/main" id="{EECBBB13-3C87-4BAE-AA88-9E8243120F00}"/>
                  </a:ext>
                </a:extLst>
              </p:cNvPr>
              <p:cNvSpPr>
                <a:spLocks noChangeArrowheads="1"/>
              </p:cNvSpPr>
              <p:nvPr/>
            </p:nvSpPr>
            <p:spPr bwMode="auto">
              <a:xfrm>
                <a:off x="3870" y="104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8" name="Rectangle 447">
                <a:extLst>
                  <a:ext uri="{FF2B5EF4-FFF2-40B4-BE49-F238E27FC236}">
                    <a16:creationId xmlns:a16="http://schemas.microsoft.com/office/drawing/2014/main" id="{7EBFF6B1-24E6-495C-B6C1-EF33F30461EF}"/>
                  </a:ext>
                </a:extLst>
              </p:cNvPr>
              <p:cNvSpPr>
                <a:spLocks noChangeArrowheads="1"/>
              </p:cNvSpPr>
              <p:nvPr/>
            </p:nvSpPr>
            <p:spPr bwMode="auto">
              <a:xfrm>
                <a:off x="3440" y="109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9" name="Rectangle 448">
                <a:extLst>
                  <a:ext uri="{FF2B5EF4-FFF2-40B4-BE49-F238E27FC236}">
                    <a16:creationId xmlns:a16="http://schemas.microsoft.com/office/drawing/2014/main" id="{3B4CB46E-8B69-4599-A8FF-CB04BC5797FC}"/>
                  </a:ext>
                </a:extLst>
              </p:cNvPr>
              <p:cNvSpPr>
                <a:spLocks noChangeArrowheads="1"/>
              </p:cNvSpPr>
              <p:nvPr/>
            </p:nvSpPr>
            <p:spPr bwMode="auto">
              <a:xfrm>
                <a:off x="3455" y="1096"/>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ndi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0" name="Rectangle 449">
                <a:extLst>
                  <a:ext uri="{FF2B5EF4-FFF2-40B4-BE49-F238E27FC236}">
                    <a16:creationId xmlns:a16="http://schemas.microsoft.com/office/drawing/2014/main" id="{34CAB100-A5AB-4FFF-B668-3716FE1B76EA}"/>
                  </a:ext>
                </a:extLst>
              </p:cNvPr>
              <p:cNvSpPr>
                <a:spLocks noChangeArrowheads="1"/>
              </p:cNvSpPr>
              <p:nvPr/>
            </p:nvSpPr>
            <p:spPr bwMode="auto">
              <a:xfrm>
                <a:off x="3521" y="109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1" name="Rectangle 450">
                <a:extLst>
                  <a:ext uri="{FF2B5EF4-FFF2-40B4-BE49-F238E27FC236}">
                    <a16:creationId xmlns:a16="http://schemas.microsoft.com/office/drawing/2014/main" id="{F37983CF-E49A-40B4-B5B7-0E6856E3A395}"/>
                  </a:ext>
                </a:extLst>
              </p:cNvPr>
              <p:cNvSpPr>
                <a:spLocks noChangeArrowheads="1"/>
              </p:cNvSpPr>
              <p:nvPr/>
            </p:nvSpPr>
            <p:spPr bwMode="auto">
              <a:xfrm>
                <a:off x="3544" y="109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2" name="Rectangle 451">
                <a:extLst>
                  <a:ext uri="{FF2B5EF4-FFF2-40B4-BE49-F238E27FC236}">
                    <a16:creationId xmlns:a16="http://schemas.microsoft.com/office/drawing/2014/main" id="{28D4BDBF-7D9B-4726-9535-D8D0FBC8575D}"/>
                  </a:ext>
                </a:extLst>
              </p:cNvPr>
              <p:cNvSpPr>
                <a:spLocks noChangeArrowheads="1"/>
              </p:cNvSpPr>
              <p:nvPr/>
            </p:nvSpPr>
            <p:spPr bwMode="auto">
              <a:xfrm>
                <a:off x="3567" y="109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3" name="Rectangle 452">
                <a:extLst>
                  <a:ext uri="{FF2B5EF4-FFF2-40B4-BE49-F238E27FC236}">
                    <a16:creationId xmlns:a16="http://schemas.microsoft.com/office/drawing/2014/main" id="{603492EF-2AF2-4A1E-95D0-8F59AFA3C9C2}"/>
                  </a:ext>
                </a:extLst>
              </p:cNvPr>
              <p:cNvSpPr>
                <a:spLocks noChangeArrowheads="1"/>
              </p:cNvSpPr>
              <p:nvPr/>
            </p:nvSpPr>
            <p:spPr bwMode="auto">
              <a:xfrm>
                <a:off x="3581" y="109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4" name="Rectangle 453">
                <a:extLst>
                  <a:ext uri="{FF2B5EF4-FFF2-40B4-BE49-F238E27FC236}">
                    <a16:creationId xmlns:a16="http://schemas.microsoft.com/office/drawing/2014/main" id="{74D01374-EEFE-4DBB-B9E0-F793692B7654}"/>
                  </a:ext>
                </a:extLst>
              </p:cNvPr>
              <p:cNvSpPr>
                <a:spLocks noChangeArrowheads="1"/>
              </p:cNvSpPr>
              <p:nvPr/>
            </p:nvSpPr>
            <p:spPr bwMode="auto">
              <a:xfrm>
                <a:off x="3604" y="1096"/>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5" name="Rectangle 454">
                <a:extLst>
                  <a:ext uri="{FF2B5EF4-FFF2-40B4-BE49-F238E27FC236}">
                    <a16:creationId xmlns:a16="http://schemas.microsoft.com/office/drawing/2014/main" id="{FE8B5A2C-AA29-47A1-AEDC-C4DB2B28DE4B}"/>
                  </a:ext>
                </a:extLst>
              </p:cNvPr>
              <p:cNvSpPr>
                <a:spLocks noChangeArrowheads="1"/>
              </p:cNvSpPr>
              <p:nvPr/>
            </p:nvSpPr>
            <p:spPr bwMode="auto">
              <a:xfrm>
                <a:off x="3666" y="109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6" name="Rectangle 455">
                <a:extLst>
                  <a:ext uri="{FF2B5EF4-FFF2-40B4-BE49-F238E27FC236}">
                    <a16:creationId xmlns:a16="http://schemas.microsoft.com/office/drawing/2014/main" id="{789FBBB6-687E-41A8-AC9B-9DF87303069B}"/>
                  </a:ext>
                </a:extLst>
              </p:cNvPr>
              <p:cNvSpPr>
                <a:spLocks noChangeArrowheads="1"/>
              </p:cNvSpPr>
              <p:nvPr/>
            </p:nvSpPr>
            <p:spPr bwMode="auto">
              <a:xfrm>
                <a:off x="3689" y="1096"/>
                <a:ext cx="1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 for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7" name="Rectangle 456">
                <a:extLst>
                  <a:ext uri="{FF2B5EF4-FFF2-40B4-BE49-F238E27FC236}">
                    <a16:creationId xmlns:a16="http://schemas.microsoft.com/office/drawing/2014/main" id="{D9968E2D-8F07-402A-8B9A-7141DD8A65C3}"/>
                  </a:ext>
                </a:extLst>
              </p:cNvPr>
              <p:cNvSpPr>
                <a:spLocks noChangeArrowheads="1"/>
              </p:cNvSpPr>
              <p:nvPr/>
            </p:nvSpPr>
            <p:spPr bwMode="auto">
              <a:xfrm>
                <a:off x="3440" y="115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8" name="Rectangle 457">
                <a:extLst>
                  <a:ext uri="{FF2B5EF4-FFF2-40B4-BE49-F238E27FC236}">
                    <a16:creationId xmlns:a16="http://schemas.microsoft.com/office/drawing/2014/main" id="{A875A6A7-F8E8-4B47-9589-64037BF944C5}"/>
                  </a:ext>
                </a:extLst>
              </p:cNvPr>
              <p:cNvSpPr>
                <a:spLocks noChangeArrowheads="1"/>
              </p:cNvSpPr>
              <p:nvPr/>
            </p:nvSpPr>
            <p:spPr bwMode="auto">
              <a:xfrm>
                <a:off x="3455" y="1155"/>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9" name="Rectangle 458">
                <a:extLst>
                  <a:ext uri="{FF2B5EF4-FFF2-40B4-BE49-F238E27FC236}">
                    <a16:creationId xmlns:a16="http://schemas.microsoft.com/office/drawing/2014/main" id="{1C2F2EF6-F811-4B54-A7B3-8B54865CE358}"/>
                  </a:ext>
                </a:extLst>
              </p:cNvPr>
              <p:cNvSpPr>
                <a:spLocks noChangeArrowheads="1"/>
              </p:cNvSpPr>
              <p:nvPr/>
            </p:nvSpPr>
            <p:spPr bwMode="auto">
              <a:xfrm>
                <a:off x="3504" y="1155"/>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0" name="Rectangle 459">
                <a:extLst>
                  <a:ext uri="{FF2B5EF4-FFF2-40B4-BE49-F238E27FC236}">
                    <a16:creationId xmlns:a16="http://schemas.microsoft.com/office/drawing/2014/main" id="{DA6852EA-F69F-428C-A895-BDC446C59B4B}"/>
                  </a:ext>
                </a:extLst>
              </p:cNvPr>
              <p:cNvSpPr>
                <a:spLocks noChangeArrowheads="1"/>
              </p:cNvSpPr>
              <p:nvPr/>
            </p:nvSpPr>
            <p:spPr bwMode="auto">
              <a:xfrm>
                <a:off x="3544" y="115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1" name="Rectangle 460">
                <a:extLst>
                  <a:ext uri="{FF2B5EF4-FFF2-40B4-BE49-F238E27FC236}">
                    <a16:creationId xmlns:a16="http://schemas.microsoft.com/office/drawing/2014/main" id="{4A5E44E8-C02E-4E87-AECD-C6FE524D18C2}"/>
                  </a:ext>
                </a:extLst>
              </p:cNvPr>
              <p:cNvSpPr>
                <a:spLocks noChangeArrowheads="1"/>
              </p:cNvSpPr>
              <p:nvPr/>
            </p:nvSpPr>
            <p:spPr bwMode="auto">
              <a:xfrm>
                <a:off x="3567" y="1155"/>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2" name="Rectangle 461">
                <a:extLst>
                  <a:ext uri="{FF2B5EF4-FFF2-40B4-BE49-F238E27FC236}">
                    <a16:creationId xmlns:a16="http://schemas.microsoft.com/office/drawing/2014/main" id="{C68A3073-C73E-46D0-95C0-B3F41BC59329}"/>
                  </a:ext>
                </a:extLst>
              </p:cNvPr>
              <p:cNvSpPr>
                <a:spLocks noChangeArrowheads="1"/>
              </p:cNvSpPr>
              <p:nvPr/>
            </p:nvSpPr>
            <p:spPr bwMode="auto">
              <a:xfrm>
                <a:off x="3587" y="115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3" name="Rectangle 462">
                <a:extLst>
                  <a:ext uri="{FF2B5EF4-FFF2-40B4-BE49-F238E27FC236}">
                    <a16:creationId xmlns:a16="http://schemas.microsoft.com/office/drawing/2014/main" id="{28262E88-0140-4F95-9F4F-BEE6BDCA407B}"/>
                  </a:ext>
                </a:extLst>
              </p:cNvPr>
              <p:cNvSpPr>
                <a:spLocks noChangeArrowheads="1"/>
              </p:cNvSpPr>
              <p:nvPr/>
            </p:nvSpPr>
            <p:spPr bwMode="auto">
              <a:xfrm>
                <a:off x="3610" y="1155"/>
                <a:ext cx="9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4" name="Rectangle 463">
                <a:extLst>
                  <a:ext uri="{FF2B5EF4-FFF2-40B4-BE49-F238E27FC236}">
                    <a16:creationId xmlns:a16="http://schemas.microsoft.com/office/drawing/2014/main" id="{308B9E71-7052-4378-B589-F068E1CD8C59}"/>
                  </a:ext>
                </a:extLst>
              </p:cNvPr>
              <p:cNvSpPr>
                <a:spLocks noChangeArrowheads="1"/>
              </p:cNvSpPr>
              <p:nvPr/>
            </p:nvSpPr>
            <p:spPr bwMode="auto">
              <a:xfrm>
                <a:off x="3669" y="1155"/>
                <a:ext cx="1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5" name="Rectangle 464">
                <a:extLst>
                  <a:ext uri="{FF2B5EF4-FFF2-40B4-BE49-F238E27FC236}">
                    <a16:creationId xmlns:a16="http://schemas.microsoft.com/office/drawing/2014/main" id="{CB800B8D-B7B0-4FB0-BDB9-B8AC27A01902}"/>
                  </a:ext>
                </a:extLst>
              </p:cNvPr>
              <p:cNvSpPr>
                <a:spLocks noChangeArrowheads="1"/>
              </p:cNvSpPr>
              <p:nvPr/>
            </p:nvSpPr>
            <p:spPr bwMode="auto">
              <a:xfrm>
                <a:off x="3804" y="115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6" name="Rectangle 465">
                <a:extLst>
                  <a:ext uri="{FF2B5EF4-FFF2-40B4-BE49-F238E27FC236}">
                    <a16:creationId xmlns:a16="http://schemas.microsoft.com/office/drawing/2014/main" id="{77C522A0-4925-4C70-9785-28FABFFA4569}"/>
                  </a:ext>
                </a:extLst>
              </p:cNvPr>
              <p:cNvSpPr>
                <a:spLocks noChangeArrowheads="1"/>
              </p:cNvSpPr>
              <p:nvPr/>
            </p:nvSpPr>
            <p:spPr bwMode="auto">
              <a:xfrm>
                <a:off x="3817" y="115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7" name="Rectangle 466">
                <a:extLst>
                  <a:ext uri="{FF2B5EF4-FFF2-40B4-BE49-F238E27FC236}">
                    <a16:creationId xmlns:a16="http://schemas.microsoft.com/office/drawing/2014/main" id="{8C57111C-2AFD-4A8B-B437-057A745B6455}"/>
                  </a:ext>
                </a:extLst>
              </p:cNvPr>
              <p:cNvSpPr>
                <a:spLocks noChangeArrowheads="1"/>
              </p:cNvSpPr>
              <p:nvPr/>
            </p:nvSpPr>
            <p:spPr bwMode="auto">
              <a:xfrm>
                <a:off x="3440" y="120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8" name="Rectangle 467">
                <a:extLst>
                  <a:ext uri="{FF2B5EF4-FFF2-40B4-BE49-F238E27FC236}">
                    <a16:creationId xmlns:a16="http://schemas.microsoft.com/office/drawing/2014/main" id="{F1523B07-2353-4E6F-B558-E21962937DDA}"/>
                  </a:ext>
                </a:extLst>
              </p:cNvPr>
              <p:cNvSpPr>
                <a:spLocks noChangeArrowheads="1"/>
              </p:cNvSpPr>
              <p:nvPr/>
            </p:nvSpPr>
            <p:spPr bwMode="auto">
              <a:xfrm>
                <a:off x="3440" y="1267"/>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9" name="Rectangle 468">
                <a:extLst>
                  <a:ext uri="{FF2B5EF4-FFF2-40B4-BE49-F238E27FC236}">
                    <a16:creationId xmlns:a16="http://schemas.microsoft.com/office/drawing/2014/main" id="{901A6924-72D1-4C5D-83AC-9059E88A052E}"/>
                  </a:ext>
                </a:extLst>
              </p:cNvPr>
              <p:cNvSpPr>
                <a:spLocks noChangeArrowheads="1"/>
              </p:cNvSpPr>
              <p:nvPr/>
            </p:nvSpPr>
            <p:spPr bwMode="auto">
              <a:xfrm>
                <a:off x="3469" y="1267"/>
                <a:ext cx="1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0" name="Rectangle 469">
                <a:extLst>
                  <a:ext uri="{FF2B5EF4-FFF2-40B4-BE49-F238E27FC236}">
                    <a16:creationId xmlns:a16="http://schemas.microsoft.com/office/drawing/2014/main" id="{1133870A-4D5A-4C52-8720-77BD3A68ABF2}"/>
                  </a:ext>
                </a:extLst>
              </p:cNvPr>
              <p:cNvSpPr>
                <a:spLocks noChangeArrowheads="1"/>
              </p:cNvSpPr>
              <p:nvPr/>
            </p:nvSpPr>
            <p:spPr bwMode="auto">
              <a:xfrm>
                <a:off x="3604" y="1267"/>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1" name="Rectangle 470">
                <a:extLst>
                  <a:ext uri="{FF2B5EF4-FFF2-40B4-BE49-F238E27FC236}">
                    <a16:creationId xmlns:a16="http://schemas.microsoft.com/office/drawing/2014/main" id="{3ACEB2E0-5CFB-4921-8E1E-F32D3EADAD59}"/>
                  </a:ext>
                </a:extLst>
              </p:cNvPr>
              <p:cNvSpPr>
                <a:spLocks noChangeArrowheads="1"/>
              </p:cNvSpPr>
              <p:nvPr/>
            </p:nvSpPr>
            <p:spPr bwMode="auto">
              <a:xfrm>
                <a:off x="3632" y="126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2" name="Rectangle 471">
                <a:extLst>
                  <a:ext uri="{FF2B5EF4-FFF2-40B4-BE49-F238E27FC236}">
                    <a16:creationId xmlns:a16="http://schemas.microsoft.com/office/drawing/2014/main" id="{B0E202F3-FBD4-487B-9BFA-3D1764CB0FE0}"/>
                  </a:ext>
                </a:extLst>
              </p:cNvPr>
              <p:cNvSpPr>
                <a:spLocks noChangeArrowheads="1"/>
              </p:cNvSpPr>
              <p:nvPr/>
            </p:nvSpPr>
            <p:spPr bwMode="auto">
              <a:xfrm>
                <a:off x="3652" y="1267"/>
                <a:ext cx="1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provi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3" name="Rectangle 472">
                <a:extLst>
                  <a:ext uri="{FF2B5EF4-FFF2-40B4-BE49-F238E27FC236}">
                    <a16:creationId xmlns:a16="http://schemas.microsoft.com/office/drawing/2014/main" id="{9EADA71A-9172-422B-93AD-76522FC963D5}"/>
                  </a:ext>
                </a:extLst>
              </p:cNvPr>
              <p:cNvSpPr>
                <a:spLocks noChangeArrowheads="1"/>
              </p:cNvSpPr>
              <p:nvPr/>
            </p:nvSpPr>
            <p:spPr bwMode="auto">
              <a:xfrm>
                <a:off x="3774" y="1267"/>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4" name="Rectangle 473">
                <a:extLst>
                  <a:ext uri="{FF2B5EF4-FFF2-40B4-BE49-F238E27FC236}">
                    <a16:creationId xmlns:a16="http://schemas.microsoft.com/office/drawing/2014/main" id="{4B9A1484-9A40-4531-8C33-4384E4E6B4C5}"/>
                  </a:ext>
                </a:extLst>
              </p:cNvPr>
              <p:cNvSpPr>
                <a:spLocks noChangeArrowheads="1"/>
              </p:cNvSpPr>
              <p:nvPr/>
            </p:nvSpPr>
            <p:spPr bwMode="auto">
              <a:xfrm>
                <a:off x="3822" y="1267"/>
                <a:ext cx="1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 by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5" name="Rectangle 474">
                <a:extLst>
                  <a:ext uri="{FF2B5EF4-FFF2-40B4-BE49-F238E27FC236}">
                    <a16:creationId xmlns:a16="http://schemas.microsoft.com/office/drawing/2014/main" id="{899BEFC3-24F0-4A8A-BF7F-E8D0DB356690}"/>
                  </a:ext>
                </a:extLst>
              </p:cNvPr>
              <p:cNvSpPr>
                <a:spLocks noChangeArrowheads="1"/>
              </p:cNvSpPr>
              <p:nvPr/>
            </p:nvSpPr>
            <p:spPr bwMode="auto">
              <a:xfrm>
                <a:off x="3440" y="1321"/>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gi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6" name="Rectangle 475">
                <a:extLst>
                  <a:ext uri="{FF2B5EF4-FFF2-40B4-BE49-F238E27FC236}">
                    <a16:creationId xmlns:a16="http://schemas.microsoft.com/office/drawing/2014/main" id="{446F2742-D776-479D-8A76-DE993E136B7A}"/>
                  </a:ext>
                </a:extLst>
              </p:cNvPr>
              <p:cNvSpPr>
                <a:spLocks noChangeArrowheads="1"/>
              </p:cNvSpPr>
              <p:nvPr/>
            </p:nvSpPr>
            <p:spPr bwMode="auto">
              <a:xfrm>
                <a:off x="3481" y="1321"/>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7" name="Rectangle 476">
                <a:extLst>
                  <a:ext uri="{FF2B5EF4-FFF2-40B4-BE49-F238E27FC236}">
                    <a16:creationId xmlns:a16="http://schemas.microsoft.com/office/drawing/2014/main" id="{902CEFFD-32A5-4039-8D50-145E84BE210D}"/>
                  </a:ext>
                </a:extLst>
              </p:cNvPr>
              <p:cNvSpPr>
                <a:spLocks noChangeArrowheads="1"/>
              </p:cNvSpPr>
              <p:nvPr/>
            </p:nvSpPr>
            <p:spPr bwMode="auto">
              <a:xfrm>
                <a:off x="3521" y="1321"/>
                <a:ext cx="9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8" name="Rectangle 477">
                <a:extLst>
                  <a:ext uri="{FF2B5EF4-FFF2-40B4-BE49-F238E27FC236}">
                    <a16:creationId xmlns:a16="http://schemas.microsoft.com/office/drawing/2014/main" id="{DEC10795-916F-4B60-8AA8-0F69A32B50D7}"/>
                  </a:ext>
                </a:extLst>
              </p:cNvPr>
              <p:cNvSpPr>
                <a:spLocks noChangeArrowheads="1"/>
              </p:cNvSpPr>
              <p:nvPr/>
            </p:nvSpPr>
            <p:spPr bwMode="auto">
              <a:xfrm>
                <a:off x="3585" y="132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9" name="Rectangle 478">
                <a:extLst>
                  <a:ext uri="{FF2B5EF4-FFF2-40B4-BE49-F238E27FC236}">
                    <a16:creationId xmlns:a16="http://schemas.microsoft.com/office/drawing/2014/main" id="{0E34D98A-2826-4CED-B273-17C0D42FF8AE}"/>
                  </a:ext>
                </a:extLst>
              </p:cNvPr>
              <p:cNvSpPr>
                <a:spLocks noChangeArrowheads="1"/>
              </p:cNvSpPr>
              <p:nvPr/>
            </p:nvSpPr>
            <p:spPr bwMode="auto">
              <a:xfrm>
                <a:off x="3609" y="1321"/>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ddi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0" name="Rectangle 479">
                <a:extLst>
                  <a:ext uri="{FF2B5EF4-FFF2-40B4-BE49-F238E27FC236}">
                    <a16:creationId xmlns:a16="http://schemas.microsoft.com/office/drawing/2014/main" id="{7B737EA7-0333-46C7-8AB3-85CD2994B81F}"/>
                  </a:ext>
                </a:extLst>
              </p:cNvPr>
              <p:cNvSpPr>
                <a:spLocks noChangeArrowheads="1"/>
              </p:cNvSpPr>
              <p:nvPr/>
            </p:nvSpPr>
            <p:spPr bwMode="auto">
              <a:xfrm>
                <a:off x="3675" y="132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1" name="Rectangle 480">
                <a:extLst>
                  <a:ext uri="{FF2B5EF4-FFF2-40B4-BE49-F238E27FC236}">
                    <a16:creationId xmlns:a16="http://schemas.microsoft.com/office/drawing/2014/main" id="{E0BF31E4-9AA0-4B8D-9413-F6EDDEF4F7F1}"/>
                  </a:ext>
                </a:extLst>
              </p:cNvPr>
              <p:cNvSpPr>
                <a:spLocks noChangeArrowheads="1"/>
              </p:cNvSpPr>
              <p:nvPr/>
            </p:nvSpPr>
            <p:spPr bwMode="auto">
              <a:xfrm>
                <a:off x="3689" y="132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2" name="Rectangle 481">
                <a:extLst>
                  <a:ext uri="{FF2B5EF4-FFF2-40B4-BE49-F238E27FC236}">
                    <a16:creationId xmlns:a16="http://schemas.microsoft.com/office/drawing/2014/main" id="{DA754D7F-3022-4E80-B667-27ED87E5600D}"/>
                  </a:ext>
                </a:extLst>
              </p:cNvPr>
              <p:cNvSpPr>
                <a:spLocks noChangeArrowheads="1"/>
              </p:cNvSpPr>
              <p:nvPr/>
            </p:nvSpPr>
            <p:spPr bwMode="auto">
              <a:xfrm>
                <a:off x="3703" y="1321"/>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3" name="Rectangle 482">
                <a:extLst>
                  <a:ext uri="{FF2B5EF4-FFF2-40B4-BE49-F238E27FC236}">
                    <a16:creationId xmlns:a16="http://schemas.microsoft.com/office/drawing/2014/main" id="{B1B1C20B-7D01-4B28-A9F0-AF65BFC704E3}"/>
                  </a:ext>
                </a:extLst>
              </p:cNvPr>
              <p:cNvSpPr>
                <a:spLocks noChangeArrowheads="1"/>
              </p:cNvSpPr>
              <p:nvPr/>
            </p:nvSpPr>
            <p:spPr bwMode="auto">
              <a:xfrm>
                <a:off x="3778" y="132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4" name="Rectangle 483">
                <a:extLst>
                  <a:ext uri="{FF2B5EF4-FFF2-40B4-BE49-F238E27FC236}">
                    <a16:creationId xmlns:a16="http://schemas.microsoft.com/office/drawing/2014/main" id="{411EDC85-B3E9-4482-BAE7-09F6FD815526}"/>
                  </a:ext>
                </a:extLst>
              </p:cNvPr>
              <p:cNvSpPr>
                <a:spLocks noChangeArrowheads="1"/>
              </p:cNvSpPr>
              <p:nvPr/>
            </p:nvSpPr>
            <p:spPr bwMode="auto">
              <a:xfrm>
                <a:off x="3793" y="132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5" name="Rectangle 484">
                <a:extLst>
                  <a:ext uri="{FF2B5EF4-FFF2-40B4-BE49-F238E27FC236}">
                    <a16:creationId xmlns:a16="http://schemas.microsoft.com/office/drawing/2014/main" id="{FB6EA0CE-DE09-4321-9256-A67B3B512825}"/>
                  </a:ext>
                </a:extLst>
              </p:cNvPr>
              <p:cNvSpPr>
                <a:spLocks noChangeArrowheads="1"/>
              </p:cNvSpPr>
              <p:nvPr/>
            </p:nvSpPr>
            <p:spPr bwMode="auto">
              <a:xfrm>
                <a:off x="3440" y="13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6" name="Rectangle 485">
                <a:extLst>
                  <a:ext uri="{FF2B5EF4-FFF2-40B4-BE49-F238E27FC236}">
                    <a16:creationId xmlns:a16="http://schemas.microsoft.com/office/drawing/2014/main" id="{4B4C9910-1E0E-4629-93BB-6CB0D7345B03}"/>
                  </a:ext>
                </a:extLst>
              </p:cNvPr>
              <p:cNvSpPr>
                <a:spLocks noChangeArrowheads="1"/>
              </p:cNvSpPr>
              <p:nvPr/>
            </p:nvSpPr>
            <p:spPr bwMode="auto">
              <a:xfrm>
                <a:off x="3455" y="1380"/>
                <a:ext cx="1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nform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7" name="Rectangle 486">
                <a:extLst>
                  <a:ext uri="{FF2B5EF4-FFF2-40B4-BE49-F238E27FC236}">
                    <a16:creationId xmlns:a16="http://schemas.microsoft.com/office/drawing/2014/main" id="{2E76877F-ADA0-4BC7-A5E6-2460CF71EB18}"/>
                  </a:ext>
                </a:extLst>
              </p:cNvPr>
              <p:cNvSpPr>
                <a:spLocks noChangeArrowheads="1"/>
              </p:cNvSpPr>
              <p:nvPr/>
            </p:nvSpPr>
            <p:spPr bwMode="auto">
              <a:xfrm>
                <a:off x="3581" y="13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8" name="Rectangle 487">
                <a:extLst>
                  <a:ext uri="{FF2B5EF4-FFF2-40B4-BE49-F238E27FC236}">
                    <a16:creationId xmlns:a16="http://schemas.microsoft.com/office/drawing/2014/main" id="{21BBAEA7-78E4-4A5D-B44E-63CC27E6ECE3}"/>
                  </a:ext>
                </a:extLst>
              </p:cNvPr>
              <p:cNvSpPr>
                <a:spLocks noChangeArrowheads="1"/>
              </p:cNvSpPr>
              <p:nvPr/>
            </p:nvSpPr>
            <p:spPr bwMode="auto">
              <a:xfrm>
                <a:off x="3604" y="13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9" name="Rectangle 488">
                <a:extLst>
                  <a:ext uri="{FF2B5EF4-FFF2-40B4-BE49-F238E27FC236}">
                    <a16:creationId xmlns:a16="http://schemas.microsoft.com/office/drawing/2014/main" id="{1C4195E4-E8FE-40DD-B9D9-9D2751875B4C}"/>
                  </a:ext>
                </a:extLst>
              </p:cNvPr>
              <p:cNvSpPr>
                <a:spLocks noChangeArrowheads="1"/>
              </p:cNvSpPr>
              <p:nvPr/>
            </p:nvSpPr>
            <p:spPr bwMode="auto">
              <a:xfrm>
                <a:off x="3618" y="13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0" name="Rectangle 489">
                <a:extLst>
                  <a:ext uri="{FF2B5EF4-FFF2-40B4-BE49-F238E27FC236}">
                    <a16:creationId xmlns:a16="http://schemas.microsoft.com/office/drawing/2014/main" id="{4DA0F6AD-26D4-45C7-9820-E36FCAE59BC0}"/>
                  </a:ext>
                </a:extLst>
              </p:cNvPr>
              <p:cNvSpPr>
                <a:spLocks noChangeArrowheads="1"/>
              </p:cNvSpPr>
              <p:nvPr/>
            </p:nvSpPr>
            <p:spPr bwMode="auto">
              <a:xfrm>
                <a:off x="3633" y="1380"/>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 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1" name="Rectangle 490">
                <a:extLst>
                  <a:ext uri="{FF2B5EF4-FFF2-40B4-BE49-F238E27FC236}">
                    <a16:creationId xmlns:a16="http://schemas.microsoft.com/office/drawing/2014/main" id="{066BCE81-D4EE-4AEC-9683-5FFF0343FF74}"/>
                  </a:ext>
                </a:extLst>
              </p:cNvPr>
              <p:cNvSpPr>
                <a:spLocks noChangeArrowheads="1"/>
              </p:cNvSpPr>
              <p:nvPr/>
            </p:nvSpPr>
            <p:spPr bwMode="auto">
              <a:xfrm>
                <a:off x="3440" y="1434"/>
                <a:ext cx="1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profe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2" name="Rectangle 491">
                <a:extLst>
                  <a:ext uri="{FF2B5EF4-FFF2-40B4-BE49-F238E27FC236}">
                    <a16:creationId xmlns:a16="http://schemas.microsoft.com/office/drawing/2014/main" id="{A0589942-1E9A-4365-A616-F23A894D25F2}"/>
                  </a:ext>
                </a:extLst>
              </p:cNvPr>
              <p:cNvSpPr>
                <a:spLocks noChangeArrowheads="1"/>
              </p:cNvSpPr>
              <p:nvPr/>
            </p:nvSpPr>
            <p:spPr bwMode="auto">
              <a:xfrm>
                <a:off x="3550" y="1434"/>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3" name="Rectangle 492">
                <a:extLst>
                  <a:ext uri="{FF2B5EF4-FFF2-40B4-BE49-F238E27FC236}">
                    <a16:creationId xmlns:a16="http://schemas.microsoft.com/office/drawing/2014/main" id="{624E588C-15A7-43AD-A5AA-E4C3AFA22B48}"/>
                  </a:ext>
                </a:extLst>
              </p:cNvPr>
              <p:cNvSpPr>
                <a:spLocks noChangeArrowheads="1"/>
              </p:cNvSpPr>
              <p:nvPr/>
            </p:nvSpPr>
            <p:spPr bwMode="auto">
              <a:xfrm>
                <a:off x="3570" y="1434"/>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4" name="Rectangle 493">
                <a:extLst>
                  <a:ext uri="{FF2B5EF4-FFF2-40B4-BE49-F238E27FC236}">
                    <a16:creationId xmlns:a16="http://schemas.microsoft.com/office/drawing/2014/main" id="{F0A2D30A-ECCC-4248-976D-F29D1D838F6E}"/>
                  </a:ext>
                </a:extLst>
              </p:cNvPr>
              <p:cNvSpPr>
                <a:spLocks noChangeArrowheads="1"/>
              </p:cNvSpPr>
              <p:nvPr/>
            </p:nvSpPr>
            <p:spPr bwMode="auto">
              <a:xfrm>
                <a:off x="3590" y="143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5" name="Rectangle 494">
                <a:extLst>
                  <a:ext uri="{FF2B5EF4-FFF2-40B4-BE49-F238E27FC236}">
                    <a16:creationId xmlns:a16="http://schemas.microsoft.com/office/drawing/2014/main" id="{842796B0-FD78-4ECB-BC5E-8A2117FA7751}"/>
                  </a:ext>
                </a:extLst>
              </p:cNvPr>
              <p:cNvSpPr>
                <a:spLocks noChangeArrowheads="1"/>
              </p:cNvSpPr>
              <p:nvPr/>
            </p:nvSpPr>
            <p:spPr bwMode="auto">
              <a:xfrm>
                <a:off x="3604" y="1434"/>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6" name="Rectangle 495">
                <a:extLst>
                  <a:ext uri="{FF2B5EF4-FFF2-40B4-BE49-F238E27FC236}">
                    <a16:creationId xmlns:a16="http://schemas.microsoft.com/office/drawing/2014/main" id="{E921C5C4-2FFC-4E3F-BD98-069B34D19234}"/>
                  </a:ext>
                </a:extLst>
              </p:cNvPr>
              <p:cNvSpPr>
                <a:spLocks noChangeArrowheads="1"/>
              </p:cNvSpPr>
              <p:nvPr/>
            </p:nvSpPr>
            <p:spPr bwMode="auto">
              <a:xfrm>
                <a:off x="3679" y="143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7" name="Rectangle 496">
                <a:extLst>
                  <a:ext uri="{FF2B5EF4-FFF2-40B4-BE49-F238E27FC236}">
                    <a16:creationId xmlns:a16="http://schemas.microsoft.com/office/drawing/2014/main" id="{B66AF52B-4C84-4FCD-BE24-E12D6475AA70}"/>
                  </a:ext>
                </a:extLst>
              </p:cNvPr>
              <p:cNvSpPr>
                <a:spLocks noChangeArrowheads="1"/>
              </p:cNvSpPr>
              <p:nvPr/>
            </p:nvSpPr>
            <p:spPr bwMode="auto">
              <a:xfrm>
                <a:off x="3693" y="1434"/>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8" name="Rectangle 497">
                <a:extLst>
                  <a:ext uri="{FF2B5EF4-FFF2-40B4-BE49-F238E27FC236}">
                    <a16:creationId xmlns:a16="http://schemas.microsoft.com/office/drawing/2014/main" id="{24113FE5-9720-4980-AC3A-C90371AA7A67}"/>
                  </a:ext>
                </a:extLst>
              </p:cNvPr>
              <p:cNvSpPr>
                <a:spLocks noChangeArrowheads="1"/>
              </p:cNvSpPr>
              <p:nvPr/>
            </p:nvSpPr>
            <p:spPr bwMode="auto">
              <a:xfrm>
                <a:off x="3755" y="1434"/>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9" name="Rectangle 498">
                <a:extLst>
                  <a:ext uri="{FF2B5EF4-FFF2-40B4-BE49-F238E27FC236}">
                    <a16:creationId xmlns:a16="http://schemas.microsoft.com/office/drawing/2014/main" id="{54124F3E-9CCE-4FE9-87CE-1012890F88EC}"/>
                  </a:ext>
                </a:extLst>
              </p:cNvPr>
              <p:cNvSpPr>
                <a:spLocks noChangeArrowheads="1"/>
              </p:cNvSpPr>
              <p:nvPr/>
            </p:nvSpPr>
            <p:spPr bwMode="auto">
              <a:xfrm>
                <a:off x="3804" y="143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0" name="Rectangle 499">
                <a:extLst>
                  <a:ext uri="{FF2B5EF4-FFF2-40B4-BE49-F238E27FC236}">
                    <a16:creationId xmlns:a16="http://schemas.microsoft.com/office/drawing/2014/main" id="{CF57890F-394A-4075-8490-85C1D5539C3E}"/>
                  </a:ext>
                </a:extLst>
              </p:cNvPr>
              <p:cNvSpPr>
                <a:spLocks noChangeArrowheads="1"/>
              </p:cNvSpPr>
              <p:nvPr/>
            </p:nvSpPr>
            <p:spPr bwMode="auto">
              <a:xfrm>
                <a:off x="3818" y="1434"/>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opm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1" name="Rectangle 500">
                <a:extLst>
                  <a:ext uri="{FF2B5EF4-FFF2-40B4-BE49-F238E27FC236}">
                    <a16:creationId xmlns:a16="http://schemas.microsoft.com/office/drawing/2014/main" id="{34D880A9-45F6-49EF-B1C7-4610333FCD84}"/>
                  </a:ext>
                </a:extLst>
              </p:cNvPr>
              <p:cNvSpPr>
                <a:spLocks noChangeArrowheads="1"/>
              </p:cNvSpPr>
              <p:nvPr/>
            </p:nvSpPr>
            <p:spPr bwMode="auto">
              <a:xfrm>
                <a:off x="3910" y="143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2" name="Rectangle 501">
                <a:extLst>
                  <a:ext uri="{FF2B5EF4-FFF2-40B4-BE49-F238E27FC236}">
                    <a16:creationId xmlns:a16="http://schemas.microsoft.com/office/drawing/2014/main" id="{363E3D91-4667-4217-827C-324C1A309A9A}"/>
                  </a:ext>
                </a:extLst>
              </p:cNvPr>
              <p:cNvSpPr>
                <a:spLocks noChangeArrowheads="1"/>
              </p:cNvSpPr>
              <p:nvPr/>
            </p:nvSpPr>
            <p:spPr bwMode="auto">
              <a:xfrm>
                <a:off x="3933" y="1434"/>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3" name="Rectangle 502">
                <a:extLst>
                  <a:ext uri="{FF2B5EF4-FFF2-40B4-BE49-F238E27FC236}">
                    <a16:creationId xmlns:a16="http://schemas.microsoft.com/office/drawing/2014/main" id="{302D47F9-C8D2-4D0C-B4B5-1206795D9551}"/>
                  </a:ext>
                </a:extLst>
              </p:cNvPr>
              <p:cNvSpPr>
                <a:spLocks noChangeArrowheads="1"/>
              </p:cNvSpPr>
              <p:nvPr/>
            </p:nvSpPr>
            <p:spPr bwMode="auto">
              <a:xfrm>
                <a:off x="3973" y="143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4" name="Rectangle 503">
                <a:extLst>
                  <a:ext uri="{FF2B5EF4-FFF2-40B4-BE49-F238E27FC236}">
                    <a16:creationId xmlns:a16="http://schemas.microsoft.com/office/drawing/2014/main" id="{7839A278-4C93-4C74-BA4B-83A620FABC25}"/>
                  </a:ext>
                </a:extLst>
              </p:cNvPr>
              <p:cNvSpPr>
                <a:spLocks noChangeArrowheads="1"/>
              </p:cNvSpPr>
              <p:nvPr/>
            </p:nvSpPr>
            <p:spPr bwMode="auto">
              <a:xfrm>
                <a:off x="3440" y="1492"/>
                <a:ext cx="9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5" name="Rectangle 504">
                <a:extLst>
                  <a:ext uri="{FF2B5EF4-FFF2-40B4-BE49-F238E27FC236}">
                    <a16:creationId xmlns:a16="http://schemas.microsoft.com/office/drawing/2014/main" id="{021CCC74-0615-41D8-ACCC-065D77F8EE60}"/>
                  </a:ext>
                </a:extLst>
              </p:cNvPr>
              <p:cNvSpPr>
                <a:spLocks noChangeArrowheads="1"/>
              </p:cNvSpPr>
              <p:nvPr/>
            </p:nvSpPr>
            <p:spPr bwMode="auto">
              <a:xfrm>
                <a:off x="3505" y="1492"/>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6" name="Rectangle 505">
                <a:extLst>
                  <a:ext uri="{FF2B5EF4-FFF2-40B4-BE49-F238E27FC236}">
                    <a16:creationId xmlns:a16="http://schemas.microsoft.com/office/drawing/2014/main" id="{A4DD6C3A-F6D9-4879-A53D-E6BB6166F8C4}"/>
                  </a:ext>
                </a:extLst>
              </p:cNvPr>
              <p:cNvSpPr>
                <a:spLocks noChangeArrowheads="1"/>
              </p:cNvSpPr>
              <p:nvPr/>
            </p:nvSpPr>
            <p:spPr bwMode="auto">
              <a:xfrm>
                <a:off x="3534" y="1492"/>
                <a:ext cx="1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CBS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7" name="Rectangle 506">
                <a:extLst>
                  <a:ext uri="{FF2B5EF4-FFF2-40B4-BE49-F238E27FC236}">
                    <a16:creationId xmlns:a16="http://schemas.microsoft.com/office/drawing/2014/main" id="{C30BA487-A08A-4476-8C3F-7DC43317A43E}"/>
                  </a:ext>
                </a:extLst>
              </p:cNvPr>
              <p:cNvSpPr>
                <a:spLocks noChangeArrowheads="1"/>
              </p:cNvSpPr>
              <p:nvPr/>
            </p:nvSpPr>
            <p:spPr bwMode="auto">
              <a:xfrm>
                <a:off x="3632" y="149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8" name="Rectangle 507">
                <a:extLst>
                  <a:ext uri="{FF2B5EF4-FFF2-40B4-BE49-F238E27FC236}">
                    <a16:creationId xmlns:a16="http://schemas.microsoft.com/office/drawing/2014/main" id="{33E4D94F-D715-4BD8-914D-B7E5275E8644}"/>
                  </a:ext>
                </a:extLst>
              </p:cNvPr>
              <p:cNvSpPr>
                <a:spLocks noChangeArrowheads="1"/>
              </p:cNvSpPr>
              <p:nvPr/>
            </p:nvSpPr>
            <p:spPr bwMode="auto">
              <a:xfrm>
                <a:off x="3645" y="149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9" name="Rectangle 508">
                <a:extLst>
                  <a:ext uri="{FF2B5EF4-FFF2-40B4-BE49-F238E27FC236}">
                    <a16:creationId xmlns:a16="http://schemas.microsoft.com/office/drawing/2014/main" id="{CA2BF206-8EE9-44E9-ACD3-CD2E09E4D82F}"/>
                  </a:ext>
                </a:extLst>
              </p:cNvPr>
              <p:cNvSpPr>
                <a:spLocks noChangeArrowheads="1"/>
              </p:cNvSpPr>
              <p:nvPr/>
            </p:nvSpPr>
            <p:spPr bwMode="auto">
              <a:xfrm>
                <a:off x="3668" y="1492"/>
                <a:ext cx="11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nd 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0" name="Rectangle 509">
                <a:extLst>
                  <a:ext uri="{FF2B5EF4-FFF2-40B4-BE49-F238E27FC236}">
                    <a16:creationId xmlns:a16="http://schemas.microsoft.com/office/drawing/2014/main" id="{0751503B-C3BF-4D61-B1E2-DDE2A1CA32A9}"/>
                  </a:ext>
                </a:extLst>
              </p:cNvPr>
              <p:cNvSpPr>
                <a:spLocks noChangeArrowheads="1"/>
              </p:cNvSpPr>
              <p:nvPr/>
            </p:nvSpPr>
            <p:spPr bwMode="auto">
              <a:xfrm>
                <a:off x="3750" y="149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1" name="Rectangle 510">
                <a:extLst>
                  <a:ext uri="{FF2B5EF4-FFF2-40B4-BE49-F238E27FC236}">
                    <a16:creationId xmlns:a16="http://schemas.microsoft.com/office/drawing/2014/main" id="{0074737C-06E0-4A24-966D-9FD6DCF2CDDC}"/>
                  </a:ext>
                </a:extLst>
              </p:cNvPr>
              <p:cNvSpPr>
                <a:spLocks noChangeArrowheads="1"/>
              </p:cNvSpPr>
              <p:nvPr/>
            </p:nvSpPr>
            <p:spPr bwMode="auto">
              <a:xfrm>
                <a:off x="3772" y="149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2" name="Rectangle 511">
                <a:extLst>
                  <a:ext uri="{FF2B5EF4-FFF2-40B4-BE49-F238E27FC236}">
                    <a16:creationId xmlns:a16="http://schemas.microsoft.com/office/drawing/2014/main" id="{43D199E5-165F-4E94-82A2-8FAA2789737C}"/>
                  </a:ext>
                </a:extLst>
              </p:cNvPr>
              <p:cNvSpPr>
                <a:spLocks noChangeArrowheads="1"/>
              </p:cNvSpPr>
              <p:nvPr/>
            </p:nvSpPr>
            <p:spPr bwMode="auto">
              <a:xfrm>
                <a:off x="3813" y="1492"/>
                <a:ext cx="8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3" name="Rectangle 512">
                <a:extLst>
                  <a:ext uri="{FF2B5EF4-FFF2-40B4-BE49-F238E27FC236}">
                    <a16:creationId xmlns:a16="http://schemas.microsoft.com/office/drawing/2014/main" id="{6229D1EC-F117-40AF-8F5E-890300CCCE37}"/>
                  </a:ext>
                </a:extLst>
              </p:cNvPr>
              <p:cNvSpPr>
                <a:spLocks noChangeArrowheads="1"/>
              </p:cNvSpPr>
              <p:nvPr/>
            </p:nvSpPr>
            <p:spPr bwMode="auto">
              <a:xfrm>
                <a:off x="3864" y="149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4" name="Rectangle 513">
                <a:extLst>
                  <a:ext uri="{FF2B5EF4-FFF2-40B4-BE49-F238E27FC236}">
                    <a16:creationId xmlns:a16="http://schemas.microsoft.com/office/drawing/2014/main" id="{724FD32B-3B1D-49EE-BD10-2134E4CE5D7A}"/>
                  </a:ext>
                </a:extLst>
              </p:cNvPr>
              <p:cNvSpPr>
                <a:spLocks noChangeArrowheads="1"/>
              </p:cNvSpPr>
              <p:nvPr/>
            </p:nvSpPr>
            <p:spPr bwMode="auto">
              <a:xfrm>
                <a:off x="3887" y="149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5" name="Rectangle 514">
                <a:extLst>
                  <a:ext uri="{FF2B5EF4-FFF2-40B4-BE49-F238E27FC236}">
                    <a16:creationId xmlns:a16="http://schemas.microsoft.com/office/drawing/2014/main" id="{CFE0DAD9-572C-40D8-903A-F5806C08D0F1}"/>
                  </a:ext>
                </a:extLst>
              </p:cNvPr>
              <p:cNvSpPr>
                <a:spLocks noChangeArrowheads="1"/>
              </p:cNvSpPr>
              <p:nvPr/>
            </p:nvSpPr>
            <p:spPr bwMode="auto">
              <a:xfrm>
                <a:off x="3902" y="1492"/>
                <a:ext cx="8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6" name="Rectangle 515">
                <a:extLst>
                  <a:ext uri="{FF2B5EF4-FFF2-40B4-BE49-F238E27FC236}">
                    <a16:creationId xmlns:a16="http://schemas.microsoft.com/office/drawing/2014/main" id="{C7C6ADBB-59C1-43BB-ACC5-0EF2B8056CD7}"/>
                  </a:ext>
                </a:extLst>
              </p:cNvPr>
              <p:cNvSpPr>
                <a:spLocks noChangeArrowheads="1"/>
              </p:cNvSpPr>
              <p:nvPr/>
            </p:nvSpPr>
            <p:spPr bwMode="auto">
              <a:xfrm>
                <a:off x="3958" y="149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7" name="Rectangle 516">
                <a:extLst>
                  <a:ext uri="{FF2B5EF4-FFF2-40B4-BE49-F238E27FC236}">
                    <a16:creationId xmlns:a16="http://schemas.microsoft.com/office/drawing/2014/main" id="{26B59116-F088-41A5-B4DC-45623DEB933C}"/>
                  </a:ext>
                </a:extLst>
              </p:cNvPr>
              <p:cNvSpPr>
                <a:spLocks noChangeArrowheads="1"/>
              </p:cNvSpPr>
              <p:nvPr/>
            </p:nvSpPr>
            <p:spPr bwMode="auto">
              <a:xfrm>
                <a:off x="3440" y="1546"/>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ba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8" name="Rectangle 517">
                <a:extLst>
                  <a:ext uri="{FF2B5EF4-FFF2-40B4-BE49-F238E27FC236}">
                    <a16:creationId xmlns:a16="http://schemas.microsoft.com/office/drawing/2014/main" id="{EC46E2BD-FF25-4BDE-933D-9EF20413F0D1}"/>
                  </a:ext>
                </a:extLst>
              </p:cNvPr>
              <p:cNvSpPr>
                <a:spLocks noChangeArrowheads="1"/>
              </p:cNvSpPr>
              <p:nvPr/>
            </p:nvSpPr>
            <p:spPr bwMode="auto">
              <a:xfrm>
                <a:off x="3489" y="1546"/>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9" name="Rectangle 518">
                <a:extLst>
                  <a:ext uri="{FF2B5EF4-FFF2-40B4-BE49-F238E27FC236}">
                    <a16:creationId xmlns:a16="http://schemas.microsoft.com/office/drawing/2014/main" id="{9F711AF2-9AD0-4CDD-9F26-B3965564D290}"/>
                  </a:ext>
                </a:extLst>
              </p:cNvPr>
              <p:cNvSpPr>
                <a:spLocks noChangeArrowheads="1"/>
              </p:cNvSpPr>
              <p:nvPr/>
            </p:nvSpPr>
            <p:spPr bwMode="auto">
              <a:xfrm>
                <a:off x="3538" y="154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0" name="Rectangle 519">
                <a:extLst>
                  <a:ext uri="{FF2B5EF4-FFF2-40B4-BE49-F238E27FC236}">
                    <a16:creationId xmlns:a16="http://schemas.microsoft.com/office/drawing/2014/main" id="{E2D87EB7-F4C5-40D2-92F7-9695AFD0AD54}"/>
                  </a:ext>
                </a:extLst>
              </p:cNvPr>
              <p:cNvSpPr>
                <a:spLocks noChangeArrowheads="1"/>
              </p:cNvSpPr>
              <p:nvPr/>
            </p:nvSpPr>
            <p:spPr bwMode="auto">
              <a:xfrm>
                <a:off x="3561" y="1546"/>
                <a:ext cx="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1" name="Rectangle 520">
                <a:extLst>
                  <a:ext uri="{FF2B5EF4-FFF2-40B4-BE49-F238E27FC236}">
                    <a16:creationId xmlns:a16="http://schemas.microsoft.com/office/drawing/2014/main" id="{A0E0CCEB-B595-4349-BD9C-B05317C1CE55}"/>
                  </a:ext>
                </a:extLst>
              </p:cNvPr>
              <p:cNvSpPr>
                <a:spLocks noChangeArrowheads="1"/>
              </p:cNvSpPr>
              <p:nvPr/>
            </p:nvSpPr>
            <p:spPr bwMode="auto">
              <a:xfrm>
                <a:off x="3598" y="1546"/>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2" name="Rectangle 521">
                <a:extLst>
                  <a:ext uri="{FF2B5EF4-FFF2-40B4-BE49-F238E27FC236}">
                    <a16:creationId xmlns:a16="http://schemas.microsoft.com/office/drawing/2014/main" id="{DAF99F15-6F5B-4BFB-9DE9-9615397D2B28}"/>
                  </a:ext>
                </a:extLst>
              </p:cNvPr>
              <p:cNvSpPr>
                <a:spLocks noChangeArrowheads="1"/>
              </p:cNvSpPr>
              <p:nvPr/>
            </p:nvSpPr>
            <p:spPr bwMode="auto">
              <a:xfrm>
                <a:off x="3626" y="1546"/>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3" name="Rectangle 522">
                <a:extLst>
                  <a:ext uri="{FF2B5EF4-FFF2-40B4-BE49-F238E27FC236}">
                    <a16:creationId xmlns:a16="http://schemas.microsoft.com/office/drawing/2014/main" id="{74DEED0D-1392-4C07-AC54-0075A7E13515}"/>
                  </a:ext>
                </a:extLst>
              </p:cNvPr>
              <p:cNvSpPr>
                <a:spLocks noChangeArrowheads="1"/>
              </p:cNvSpPr>
              <p:nvPr/>
            </p:nvSpPr>
            <p:spPr bwMode="auto">
              <a:xfrm>
                <a:off x="3675" y="154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 name="Rectangle 523">
                <a:extLst>
                  <a:ext uri="{FF2B5EF4-FFF2-40B4-BE49-F238E27FC236}">
                    <a16:creationId xmlns:a16="http://schemas.microsoft.com/office/drawing/2014/main" id="{02A6A819-0398-4558-BA56-56A38CE5A460}"/>
                  </a:ext>
                </a:extLst>
              </p:cNvPr>
              <p:cNvSpPr>
                <a:spLocks noChangeArrowheads="1"/>
              </p:cNvSpPr>
              <p:nvPr/>
            </p:nvSpPr>
            <p:spPr bwMode="auto">
              <a:xfrm>
                <a:off x="3689" y="1546"/>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5" name="Rectangle 524">
                <a:extLst>
                  <a:ext uri="{FF2B5EF4-FFF2-40B4-BE49-F238E27FC236}">
                    <a16:creationId xmlns:a16="http://schemas.microsoft.com/office/drawing/2014/main" id="{671C1B99-F9EB-48A8-B152-C0D8135D1566}"/>
                  </a:ext>
                </a:extLst>
              </p:cNvPr>
              <p:cNvSpPr>
                <a:spLocks noChangeArrowheads="1"/>
              </p:cNvSpPr>
              <p:nvPr/>
            </p:nvSpPr>
            <p:spPr bwMode="auto">
              <a:xfrm>
                <a:off x="3742" y="154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6" name="Rectangle 525">
                <a:extLst>
                  <a:ext uri="{FF2B5EF4-FFF2-40B4-BE49-F238E27FC236}">
                    <a16:creationId xmlns:a16="http://schemas.microsoft.com/office/drawing/2014/main" id="{C6B10CC4-1730-4F54-A237-8F5B6BF4BC5D}"/>
                  </a:ext>
                </a:extLst>
              </p:cNvPr>
              <p:cNvSpPr>
                <a:spLocks noChangeArrowheads="1"/>
              </p:cNvSpPr>
              <p:nvPr/>
            </p:nvSpPr>
            <p:spPr bwMode="auto">
              <a:xfrm>
                <a:off x="3765" y="1546"/>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y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7" name="Rectangle 526">
                <a:extLst>
                  <a:ext uri="{FF2B5EF4-FFF2-40B4-BE49-F238E27FC236}">
                    <a16:creationId xmlns:a16="http://schemas.microsoft.com/office/drawing/2014/main" id="{A6C20AE9-B80A-48FE-91C7-6E0A2D52A5F1}"/>
                  </a:ext>
                </a:extLst>
              </p:cNvPr>
              <p:cNvSpPr>
                <a:spLocks noChangeArrowheads="1"/>
              </p:cNvSpPr>
              <p:nvPr/>
            </p:nvSpPr>
            <p:spPr bwMode="auto">
              <a:xfrm>
                <a:off x="3818" y="1546"/>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8" name="Rectangle 527">
                <a:extLst>
                  <a:ext uri="{FF2B5EF4-FFF2-40B4-BE49-F238E27FC236}">
                    <a16:creationId xmlns:a16="http://schemas.microsoft.com/office/drawing/2014/main" id="{4453296E-B4A2-4DDC-B43A-DECD7C61AA7C}"/>
                  </a:ext>
                </a:extLst>
              </p:cNvPr>
              <p:cNvSpPr>
                <a:spLocks noChangeArrowheads="1"/>
              </p:cNvSpPr>
              <p:nvPr/>
            </p:nvSpPr>
            <p:spPr bwMode="auto">
              <a:xfrm>
                <a:off x="3859" y="154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9" name="Rectangle 528">
                <a:extLst>
                  <a:ext uri="{FF2B5EF4-FFF2-40B4-BE49-F238E27FC236}">
                    <a16:creationId xmlns:a16="http://schemas.microsoft.com/office/drawing/2014/main" id="{FF3D6623-9066-4D66-BC05-56BED26D7E9C}"/>
                  </a:ext>
                </a:extLst>
              </p:cNvPr>
              <p:cNvSpPr>
                <a:spLocks noChangeArrowheads="1"/>
              </p:cNvSpPr>
              <p:nvPr/>
            </p:nvSpPr>
            <p:spPr bwMode="auto">
              <a:xfrm>
                <a:off x="3881" y="1546"/>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rfe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0" name="Rectangle 529">
                <a:extLst>
                  <a:ext uri="{FF2B5EF4-FFF2-40B4-BE49-F238E27FC236}">
                    <a16:creationId xmlns:a16="http://schemas.microsoft.com/office/drawing/2014/main" id="{349A9224-E32D-48DA-A863-0E5C85CD669A}"/>
                  </a:ext>
                </a:extLst>
              </p:cNvPr>
              <p:cNvSpPr>
                <a:spLocks noChangeArrowheads="1"/>
              </p:cNvSpPr>
              <p:nvPr/>
            </p:nvSpPr>
            <p:spPr bwMode="auto">
              <a:xfrm>
                <a:off x="3939" y="1546"/>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1" name="Rectangle 530">
                <a:extLst>
                  <a:ext uri="{FF2B5EF4-FFF2-40B4-BE49-F238E27FC236}">
                    <a16:creationId xmlns:a16="http://schemas.microsoft.com/office/drawing/2014/main" id="{475C1197-6F60-469A-B300-20DB63EB83E3}"/>
                  </a:ext>
                </a:extLst>
              </p:cNvPr>
              <p:cNvSpPr>
                <a:spLocks noChangeArrowheads="1"/>
              </p:cNvSpPr>
              <p:nvPr/>
            </p:nvSpPr>
            <p:spPr bwMode="auto">
              <a:xfrm>
                <a:off x="3979" y="154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2" name="Rectangle 531">
                <a:extLst>
                  <a:ext uri="{FF2B5EF4-FFF2-40B4-BE49-F238E27FC236}">
                    <a16:creationId xmlns:a16="http://schemas.microsoft.com/office/drawing/2014/main" id="{9593AC28-5340-43BF-8C43-7F806562C341}"/>
                  </a:ext>
                </a:extLst>
              </p:cNvPr>
              <p:cNvSpPr>
                <a:spLocks noChangeArrowheads="1"/>
              </p:cNvSpPr>
              <p:nvPr/>
            </p:nvSpPr>
            <p:spPr bwMode="auto">
              <a:xfrm>
                <a:off x="3440" y="1605"/>
                <a:ext cx="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3" name="Rectangle 532">
                <a:extLst>
                  <a:ext uri="{FF2B5EF4-FFF2-40B4-BE49-F238E27FC236}">
                    <a16:creationId xmlns:a16="http://schemas.microsoft.com/office/drawing/2014/main" id="{4F79C532-9E56-4307-AB3F-766430D07DE2}"/>
                  </a:ext>
                </a:extLst>
              </p:cNvPr>
              <p:cNvSpPr>
                <a:spLocks noChangeArrowheads="1"/>
              </p:cNvSpPr>
              <p:nvPr/>
            </p:nvSpPr>
            <p:spPr bwMode="auto">
              <a:xfrm>
                <a:off x="3458" y="160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4" name="Rectangle 533">
                <a:extLst>
                  <a:ext uri="{FF2B5EF4-FFF2-40B4-BE49-F238E27FC236}">
                    <a16:creationId xmlns:a16="http://schemas.microsoft.com/office/drawing/2014/main" id="{DD88EBC8-263B-4501-B6D9-07FE498C0E3A}"/>
                  </a:ext>
                </a:extLst>
              </p:cNvPr>
              <p:cNvSpPr>
                <a:spLocks noChangeArrowheads="1"/>
              </p:cNvSpPr>
              <p:nvPr/>
            </p:nvSpPr>
            <p:spPr bwMode="auto">
              <a:xfrm>
                <a:off x="3481" y="1605"/>
                <a:ext cx="11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5" name="Rectangle 534">
                <a:extLst>
                  <a:ext uri="{FF2B5EF4-FFF2-40B4-BE49-F238E27FC236}">
                    <a16:creationId xmlns:a16="http://schemas.microsoft.com/office/drawing/2014/main" id="{25D072DA-EED1-4E89-B9E9-6AC1B1DD3C09}"/>
                  </a:ext>
                </a:extLst>
              </p:cNvPr>
              <p:cNvSpPr>
                <a:spLocks noChangeArrowheads="1"/>
              </p:cNvSpPr>
              <p:nvPr/>
            </p:nvSpPr>
            <p:spPr bwMode="auto">
              <a:xfrm>
                <a:off x="3558" y="160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6" name="Rectangle 535">
                <a:extLst>
                  <a:ext uri="{FF2B5EF4-FFF2-40B4-BE49-F238E27FC236}">
                    <a16:creationId xmlns:a16="http://schemas.microsoft.com/office/drawing/2014/main" id="{2F53BD9C-89D3-4BE2-8DD4-93D05BB17295}"/>
                  </a:ext>
                </a:extLst>
              </p:cNvPr>
              <p:cNvSpPr>
                <a:spLocks noChangeArrowheads="1"/>
              </p:cNvSpPr>
              <p:nvPr/>
            </p:nvSpPr>
            <p:spPr bwMode="auto">
              <a:xfrm>
                <a:off x="3581" y="1605"/>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7" name="Rectangle 536">
                <a:extLst>
                  <a:ext uri="{FF2B5EF4-FFF2-40B4-BE49-F238E27FC236}">
                    <a16:creationId xmlns:a16="http://schemas.microsoft.com/office/drawing/2014/main" id="{D25C114F-921B-4E80-B0AF-24E4FA2CC989}"/>
                  </a:ext>
                </a:extLst>
              </p:cNvPr>
              <p:cNvSpPr>
                <a:spLocks noChangeArrowheads="1"/>
              </p:cNvSpPr>
              <p:nvPr/>
            </p:nvSpPr>
            <p:spPr bwMode="auto">
              <a:xfrm>
                <a:off x="3647" y="1605"/>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8" name="Rectangle 537">
                <a:extLst>
                  <a:ext uri="{FF2B5EF4-FFF2-40B4-BE49-F238E27FC236}">
                    <a16:creationId xmlns:a16="http://schemas.microsoft.com/office/drawing/2014/main" id="{2D1A20BA-34F3-4FA4-B783-9BAC881BCCAD}"/>
                  </a:ext>
                </a:extLst>
              </p:cNvPr>
              <p:cNvSpPr>
                <a:spLocks noChangeArrowheads="1"/>
              </p:cNvSpPr>
              <p:nvPr/>
            </p:nvSpPr>
            <p:spPr bwMode="auto">
              <a:xfrm>
                <a:off x="3696" y="160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9" name="Rectangle 538">
                <a:extLst>
                  <a:ext uri="{FF2B5EF4-FFF2-40B4-BE49-F238E27FC236}">
                    <a16:creationId xmlns:a16="http://schemas.microsoft.com/office/drawing/2014/main" id="{E820EA0E-0F06-49F6-BC98-E1075C9C4DD5}"/>
                  </a:ext>
                </a:extLst>
              </p:cNvPr>
              <p:cNvSpPr>
                <a:spLocks noChangeArrowheads="1"/>
              </p:cNvSpPr>
              <p:nvPr/>
            </p:nvSpPr>
            <p:spPr bwMode="auto">
              <a:xfrm>
                <a:off x="3710" y="160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0" name="Rectangle 539">
                <a:extLst>
                  <a:ext uri="{FF2B5EF4-FFF2-40B4-BE49-F238E27FC236}">
                    <a16:creationId xmlns:a16="http://schemas.microsoft.com/office/drawing/2014/main" id="{6095D2D1-AD9F-4044-A362-09806C460B2B}"/>
                  </a:ext>
                </a:extLst>
              </p:cNvPr>
              <p:cNvSpPr>
                <a:spLocks noChangeArrowheads="1"/>
              </p:cNvSpPr>
              <p:nvPr/>
            </p:nvSpPr>
            <p:spPr bwMode="auto">
              <a:xfrm>
                <a:off x="3725" y="1605"/>
                <a:ext cx="9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1" name="Rectangle 540">
                <a:extLst>
                  <a:ext uri="{FF2B5EF4-FFF2-40B4-BE49-F238E27FC236}">
                    <a16:creationId xmlns:a16="http://schemas.microsoft.com/office/drawing/2014/main" id="{E7577421-61F3-47C5-B66E-4D9721B39A6F}"/>
                  </a:ext>
                </a:extLst>
              </p:cNvPr>
              <p:cNvSpPr>
                <a:spLocks noChangeArrowheads="1"/>
              </p:cNvSpPr>
              <p:nvPr/>
            </p:nvSpPr>
            <p:spPr bwMode="auto">
              <a:xfrm>
                <a:off x="3440" y="165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2" name="Rectangle 541">
                <a:extLst>
                  <a:ext uri="{FF2B5EF4-FFF2-40B4-BE49-F238E27FC236}">
                    <a16:creationId xmlns:a16="http://schemas.microsoft.com/office/drawing/2014/main" id="{DDF73615-1DF6-43F3-B705-4D00B5E0A9EA}"/>
                  </a:ext>
                </a:extLst>
              </p:cNvPr>
              <p:cNvSpPr>
                <a:spLocks noChangeArrowheads="1"/>
              </p:cNvSpPr>
              <p:nvPr/>
            </p:nvSpPr>
            <p:spPr bwMode="auto">
              <a:xfrm>
                <a:off x="3455" y="1659"/>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3" name="Rectangle 542">
                <a:extLst>
                  <a:ext uri="{FF2B5EF4-FFF2-40B4-BE49-F238E27FC236}">
                    <a16:creationId xmlns:a16="http://schemas.microsoft.com/office/drawing/2014/main" id="{308AA378-81EF-4260-AFB4-ADC1785969B6}"/>
                  </a:ext>
                </a:extLst>
              </p:cNvPr>
              <p:cNvSpPr>
                <a:spLocks noChangeArrowheads="1"/>
              </p:cNvSpPr>
              <p:nvPr/>
            </p:nvSpPr>
            <p:spPr bwMode="auto">
              <a:xfrm>
                <a:off x="3495" y="165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4" name="Rectangle 543">
                <a:extLst>
                  <a:ext uri="{FF2B5EF4-FFF2-40B4-BE49-F238E27FC236}">
                    <a16:creationId xmlns:a16="http://schemas.microsoft.com/office/drawing/2014/main" id="{1525ED41-9DD0-4E3A-8ACC-813C406630F2}"/>
                  </a:ext>
                </a:extLst>
              </p:cNvPr>
              <p:cNvSpPr>
                <a:spLocks noChangeArrowheads="1"/>
              </p:cNvSpPr>
              <p:nvPr/>
            </p:nvSpPr>
            <p:spPr bwMode="auto">
              <a:xfrm>
                <a:off x="3509" y="165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5" name="Rectangle 544">
                <a:extLst>
                  <a:ext uri="{FF2B5EF4-FFF2-40B4-BE49-F238E27FC236}">
                    <a16:creationId xmlns:a16="http://schemas.microsoft.com/office/drawing/2014/main" id="{5ADCA648-FE04-46FA-891A-56F02F1E50E2}"/>
                  </a:ext>
                </a:extLst>
              </p:cNvPr>
              <p:cNvSpPr>
                <a:spLocks noChangeArrowheads="1"/>
              </p:cNvSpPr>
              <p:nvPr/>
            </p:nvSpPr>
            <p:spPr bwMode="auto">
              <a:xfrm>
                <a:off x="3524" y="165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6" name="Rectangle 545">
                <a:extLst>
                  <a:ext uri="{FF2B5EF4-FFF2-40B4-BE49-F238E27FC236}">
                    <a16:creationId xmlns:a16="http://schemas.microsoft.com/office/drawing/2014/main" id="{F30A35C7-BBEB-4C1B-B97C-AE78267A254A}"/>
                  </a:ext>
                </a:extLst>
              </p:cNvPr>
              <p:cNvSpPr>
                <a:spLocks noChangeArrowheads="1"/>
              </p:cNvSpPr>
              <p:nvPr/>
            </p:nvSpPr>
            <p:spPr bwMode="auto">
              <a:xfrm>
                <a:off x="3547" y="165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7" name="Rectangle 546">
                <a:extLst>
                  <a:ext uri="{FF2B5EF4-FFF2-40B4-BE49-F238E27FC236}">
                    <a16:creationId xmlns:a16="http://schemas.microsoft.com/office/drawing/2014/main" id="{C1EDB5C6-C17B-4129-A8E7-1BD0747B9ADC}"/>
                  </a:ext>
                </a:extLst>
              </p:cNvPr>
              <p:cNvSpPr>
                <a:spLocks noChangeArrowheads="1"/>
              </p:cNvSpPr>
              <p:nvPr/>
            </p:nvSpPr>
            <p:spPr bwMode="auto">
              <a:xfrm>
                <a:off x="3561" y="165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8" name="Rectangle 547">
                <a:extLst>
                  <a:ext uri="{FF2B5EF4-FFF2-40B4-BE49-F238E27FC236}">
                    <a16:creationId xmlns:a16="http://schemas.microsoft.com/office/drawing/2014/main" id="{1EC6E157-07ED-4E18-9E88-A84716AD22CF}"/>
                  </a:ext>
                </a:extLst>
              </p:cNvPr>
              <p:cNvSpPr>
                <a:spLocks noChangeArrowheads="1"/>
              </p:cNvSpPr>
              <p:nvPr/>
            </p:nvSpPr>
            <p:spPr bwMode="auto">
              <a:xfrm>
                <a:off x="3575" y="1659"/>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9" name="Rectangle 548">
                <a:extLst>
                  <a:ext uri="{FF2B5EF4-FFF2-40B4-BE49-F238E27FC236}">
                    <a16:creationId xmlns:a16="http://schemas.microsoft.com/office/drawing/2014/main" id="{6A91111B-7642-42C1-AECF-2F4A5ACC43D1}"/>
                  </a:ext>
                </a:extLst>
              </p:cNvPr>
              <p:cNvSpPr>
                <a:spLocks noChangeArrowheads="1"/>
              </p:cNvSpPr>
              <p:nvPr/>
            </p:nvSpPr>
            <p:spPr bwMode="auto">
              <a:xfrm>
                <a:off x="3624" y="165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0" name="Rectangle 549">
                <a:extLst>
                  <a:ext uri="{FF2B5EF4-FFF2-40B4-BE49-F238E27FC236}">
                    <a16:creationId xmlns:a16="http://schemas.microsoft.com/office/drawing/2014/main" id="{5E365907-151E-43C2-B5D4-C734BBB75C33}"/>
                  </a:ext>
                </a:extLst>
              </p:cNvPr>
              <p:cNvSpPr>
                <a:spLocks noChangeArrowheads="1"/>
              </p:cNvSpPr>
              <p:nvPr/>
            </p:nvSpPr>
            <p:spPr bwMode="auto">
              <a:xfrm>
                <a:off x="3644" y="1659"/>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1" name="Rectangle 550">
                <a:extLst>
                  <a:ext uri="{FF2B5EF4-FFF2-40B4-BE49-F238E27FC236}">
                    <a16:creationId xmlns:a16="http://schemas.microsoft.com/office/drawing/2014/main" id="{E00DC968-2D34-484E-8010-03516D17F174}"/>
                  </a:ext>
                </a:extLst>
              </p:cNvPr>
              <p:cNvSpPr>
                <a:spLocks noChangeArrowheads="1"/>
              </p:cNvSpPr>
              <p:nvPr/>
            </p:nvSpPr>
            <p:spPr bwMode="auto">
              <a:xfrm>
                <a:off x="3693" y="165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2" name="Rectangle 551">
                <a:extLst>
                  <a:ext uri="{FF2B5EF4-FFF2-40B4-BE49-F238E27FC236}">
                    <a16:creationId xmlns:a16="http://schemas.microsoft.com/office/drawing/2014/main" id="{8E15A5CE-667B-431E-9AA7-BA9E31A067FE}"/>
                  </a:ext>
                </a:extLst>
              </p:cNvPr>
              <p:cNvSpPr>
                <a:spLocks noChangeArrowheads="1"/>
              </p:cNvSpPr>
              <p:nvPr/>
            </p:nvSpPr>
            <p:spPr bwMode="auto">
              <a:xfrm>
                <a:off x="3716" y="165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3" name="Rectangle 552">
                <a:extLst>
                  <a:ext uri="{FF2B5EF4-FFF2-40B4-BE49-F238E27FC236}">
                    <a16:creationId xmlns:a16="http://schemas.microsoft.com/office/drawing/2014/main" id="{A4C2E7E4-2853-45C9-B768-0A0CC57EBDF3}"/>
                  </a:ext>
                </a:extLst>
              </p:cNvPr>
              <p:cNvSpPr>
                <a:spLocks noChangeArrowheads="1"/>
              </p:cNvSpPr>
              <p:nvPr/>
            </p:nvSpPr>
            <p:spPr bwMode="auto">
              <a:xfrm>
                <a:off x="3739" y="165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4" name="Rectangle 553">
                <a:extLst>
                  <a:ext uri="{FF2B5EF4-FFF2-40B4-BE49-F238E27FC236}">
                    <a16:creationId xmlns:a16="http://schemas.microsoft.com/office/drawing/2014/main" id="{2A2DEC71-7FAE-451C-9D9D-B5BA5BED6060}"/>
                  </a:ext>
                </a:extLst>
              </p:cNvPr>
              <p:cNvSpPr>
                <a:spLocks noChangeArrowheads="1"/>
              </p:cNvSpPr>
              <p:nvPr/>
            </p:nvSpPr>
            <p:spPr bwMode="auto">
              <a:xfrm>
                <a:off x="3762" y="165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5" name="Rectangle 554">
                <a:extLst>
                  <a:ext uri="{FF2B5EF4-FFF2-40B4-BE49-F238E27FC236}">
                    <a16:creationId xmlns:a16="http://schemas.microsoft.com/office/drawing/2014/main" id="{E92852EC-8FF5-4EEE-95C5-03F7A346FDF4}"/>
                  </a:ext>
                </a:extLst>
              </p:cNvPr>
              <p:cNvSpPr>
                <a:spLocks noChangeArrowheads="1"/>
              </p:cNvSpPr>
              <p:nvPr/>
            </p:nvSpPr>
            <p:spPr bwMode="auto">
              <a:xfrm>
                <a:off x="3782" y="165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6" name="Rectangle 555">
                <a:extLst>
                  <a:ext uri="{FF2B5EF4-FFF2-40B4-BE49-F238E27FC236}">
                    <a16:creationId xmlns:a16="http://schemas.microsoft.com/office/drawing/2014/main" id="{137343E4-A184-487C-951C-FBC577B53F7A}"/>
                  </a:ext>
                </a:extLst>
              </p:cNvPr>
              <p:cNvSpPr>
                <a:spLocks noChangeArrowheads="1"/>
              </p:cNvSpPr>
              <p:nvPr/>
            </p:nvSpPr>
            <p:spPr bwMode="auto">
              <a:xfrm>
                <a:off x="3802" y="165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7" name="Rectangle 556">
                <a:extLst>
                  <a:ext uri="{FF2B5EF4-FFF2-40B4-BE49-F238E27FC236}">
                    <a16:creationId xmlns:a16="http://schemas.microsoft.com/office/drawing/2014/main" id="{4F689398-17D1-46DA-AD5A-EFE1DB185BE3}"/>
                  </a:ext>
                </a:extLst>
              </p:cNvPr>
              <p:cNvSpPr>
                <a:spLocks noChangeArrowheads="1"/>
              </p:cNvSpPr>
              <p:nvPr/>
            </p:nvSpPr>
            <p:spPr bwMode="auto">
              <a:xfrm>
                <a:off x="3816" y="165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8" name="Rectangle 557">
                <a:extLst>
                  <a:ext uri="{FF2B5EF4-FFF2-40B4-BE49-F238E27FC236}">
                    <a16:creationId xmlns:a16="http://schemas.microsoft.com/office/drawing/2014/main" id="{AB3434A3-A0E2-4961-B7E6-2CCC94CF0B22}"/>
                  </a:ext>
                </a:extLst>
              </p:cNvPr>
              <p:cNvSpPr>
                <a:spLocks noChangeArrowheads="1"/>
              </p:cNvSpPr>
              <p:nvPr/>
            </p:nvSpPr>
            <p:spPr bwMode="auto">
              <a:xfrm>
                <a:off x="3830" y="1659"/>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9" name="Rectangle 558">
                <a:extLst>
                  <a:ext uri="{FF2B5EF4-FFF2-40B4-BE49-F238E27FC236}">
                    <a16:creationId xmlns:a16="http://schemas.microsoft.com/office/drawing/2014/main" id="{A96D16C2-AF6F-4985-8EE6-889B427E9139}"/>
                  </a:ext>
                </a:extLst>
              </p:cNvPr>
              <p:cNvSpPr>
                <a:spLocks noChangeArrowheads="1"/>
              </p:cNvSpPr>
              <p:nvPr/>
            </p:nvSpPr>
            <p:spPr bwMode="auto">
              <a:xfrm>
                <a:off x="3440" y="171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0" name="Rectangle 559">
                <a:extLst>
                  <a:ext uri="{FF2B5EF4-FFF2-40B4-BE49-F238E27FC236}">
                    <a16:creationId xmlns:a16="http://schemas.microsoft.com/office/drawing/2014/main" id="{951CB1B9-86DD-404D-B5F5-241F57856AFD}"/>
                  </a:ext>
                </a:extLst>
              </p:cNvPr>
              <p:cNvSpPr>
                <a:spLocks noChangeArrowheads="1"/>
              </p:cNvSpPr>
              <p:nvPr/>
            </p:nvSpPr>
            <p:spPr bwMode="auto">
              <a:xfrm>
                <a:off x="3455" y="1717"/>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1" name="Rectangle 560">
                <a:extLst>
                  <a:ext uri="{FF2B5EF4-FFF2-40B4-BE49-F238E27FC236}">
                    <a16:creationId xmlns:a16="http://schemas.microsoft.com/office/drawing/2014/main" id="{332AEEEE-501F-4DCD-B283-B16EA3586EAB}"/>
                  </a:ext>
                </a:extLst>
              </p:cNvPr>
              <p:cNvSpPr>
                <a:spLocks noChangeArrowheads="1"/>
              </p:cNvSpPr>
              <p:nvPr/>
            </p:nvSpPr>
            <p:spPr bwMode="auto">
              <a:xfrm>
                <a:off x="3495" y="171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2" name="Rectangle 561">
                <a:extLst>
                  <a:ext uri="{FF2B5EF4-FFF2-40B4-BE49-F238E27FC236}">
                    <a16:creationId xmlns:a16="http://schemas.microsoft.com/office/drawing/2014/main" id="{F14A4910-29C3-4E7E-A4A8-135661900480}"/>
                  </a:ext>
                </a:extLst>
              </p:cNvPr>
              <p:cNvSpPr>
                <a:spLocks noChangeArrowheads="1"/>
              </p:cNvSpPr>
              <p:nvPr/>
            </p:nvSpPr>
            <p:spPr bwMode="auto">
              <a:xfrm>
                <a:off x="3509" y="1717"/>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3" name="Rectangle 562">
                <a:extLst>
                  <a:ext uri="{FF2B5EF4-FFF2-40B4-BE49-F238E27FC236}">
                    <a16:creationId xmlns:a16="http://schemas.microsoft.com/office/drawing/2014/main" id="{A1F4C7E9-1471-40D5-A747-C98B96BE99E9}"/>
                  </a:ext>
                </a:extLst>
              </p:cNvPr>
              <p:cNvSpPr>
                <a:spLocks noChangeArrowheads="1"/>
              </p:cNvSpPr>
              <p:nvPr/>
            </p:nvSpPr>
            <p:spPr bwMode="auto">
              <a:xfrm>
                <a:off x="3550" y="1717"/>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4" name="Rectangle 563">
                <a:extLst>
                  <a:ext uri="{FF2B5EF4-FFF2-40B4-BE49-F238E27FC236}">
                    <a16:creationId xmlns:a16="http://schemas.microsoft.com/office/drawing/2014/main" id="{FE8007F0-51BF-4C5F-8D3E-8A153140BD1F}"/>
                  </a:ext>
                </a:extLst>
              </p:cNvPr>
              <p:cNvSpPr>
                <a:spLocks noChangeArrowheads="1"/>
              </p:cNvSpPr>
              <p:nvPr/>
            </p:nvSpPr>
            <p:spPr bwMode="auto">
              <a:xfrm>
                <a:off x="3616" y="171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5" name="Rectangle 564">
                <a:extLst>
                  <a:ext uri="{FF2B5EF4-FFF2-40B4-BE49-F238E27FC236}">
                    <a16:creationId xmlns:a16="http://schemas.microsoft.com/office/drawing/2014/main" id="{1ABEBB60-E989-4F29-A0F8-5C8BFECED2E4}"/>
                  </a:ext>
                </a:extLst>
              </p:cNvPr>
              <p:cNvSpPr>
                <a:spLocks noChangeArrowheads="1"/>
              </p:cNvSpPr>
              <p:nvPr/>
            </p:nvSpPr>
            <p:spPr bwMode="auto">
              <a:xfrm>
                <a:off x="3639" y="1717"/>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6" name="Rectangle 565">
                <a:extLst>
                  <a:ext uri="{FF2B5EF4-FFF2-40B4-BE49-F238E27FC236}">
                    <a16:creationId xmlns:a16="http://schemas.microsoft.com/office/drawing/2014/main" id="{75F7F60F-E8F2-4C8A-951F-A30445864718}"/>
                  </a:ext>
                </a:extLst>
              </p:cNvPr>
              <p:cNvSpPr>
                <a:spLocks noChangeArrowheads="1"/>
              </p:cNvSpPr>
              <p:nvPr/>
            </p:nvSpPr>
            <p:spPr bwMode="auto">
              <a:xfrm>
                <a:off x="3687" y="171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7" name="Rectangle 566">
                <a:extLst>
                  <a:ext uri="{FF2B5EF4-FFF2-40B4-BE49-F238E27FC236}">
                    <a16:creationId xmlns:a16="http://schemas.microsoft.com/office/drawing/2014/main" id="{612EC377-3FED-4C38-B724-384727D69214}"/>
                  </a:ext>
                </a:extLst>
              </p:cNvPr>
              <p:cNvSpPr>
                <a:spLocks noChangeArrowheads="1"/>
              </p:cNvSpPr>
              <p:nvPr/>
            </p:nvSpPr>
            <p:spPr bwMode="auto">
              <a:xfrm>
                <a:off x="3710" y="1717"/>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8" name="Rectangle 567">
                <a:extLst>
                  <a:ext uri="{FF2B5EF4-FFF2-40B4-BE49-F238E27FC236}">
                    <a16:creationId xmlns:a16="http://schemas.microsoft.com/office/drawing/2014/main" id="{51438D4B-8002-4DEE-8F44-9861A12CA8AD}"/>
                  </a:ext>
                </a:extLst>
              </p:cNvPr>
              <p:cNvSpPr>
                <a:spLocks noChangeArrowheads="1"/>
              </p:cNvSpPr>
              <p:nvPr/>
            </p:nvSpPr>
            <p:spPr bwMode="auto">
              <a:xfrm>
                <a:off x="3751" y="1717"/>
                <a:ext cx="10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9" name="Rectangle 568">
                <a:extLst>
                  <a:ext uri="{FF2B5EF4-FFF2-40B4-BE49-F238E27FC236}">
                    <a16:creationId xmlns:a16="http://schemas.microsoft.com/office/drawing/2014/main" id="{255AB7BC-CA92-4CA3-9B2C-6D78C3C7585D}"/>
                  </a:ext>
                </a:extLst>
              </p:cNvPr>
              <p:cNvSpPr>
                <a:spLocks noChangeArrowheads="1"/>
              </p:cNvSpPr>
              <p:nvPr/>
            </p:nvSpPr>
            <p:spPr bwMode="auto">
              <a:xfrm>
                <a:off x="3820" y="171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0" name="Rectangle 569">
                <a:extLst>
                  <a:ext uri="{FF2B5EF4-FFF2-40B4-BE49-F238E27FC236}">
                    <a16:creationId xmlns:a16="http://schemas.microsoft.com/office/drawing/2014/main" id="{8A95067C-632D-4540-A13D-5E5BA2ADA2E1}"/>
                  </a:ext>
                </a:extLst>
              </p:cNvPr>
              <p:cNvSpPr>
                <a:spLocks noChangeArrowheads="1"/>
              </p:cNvSpPr>
              <p:nvPr/>
            </p:nvSpPr>
            <p:spPr bwMode="auto">
              <a:xfrm>
                <a:off x="3833" y="171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1" name="Rectangle 570">
                <a:extLst>
                  <a:ext uri="{FF2B5EF4-FFF2-40B4-BE49-F238E27FC236}">
                    <a16:creationId xmlns:a16="http://schemas.microsoft.com/office/drawing/2014/main" id="{139A7E86-AB36-4401-BEB1-A4FC1EDCFCB6}"/>
                  </a:ext>
                </a:extLst>
              </p:cNvPr>
              <p:cNvSpPr>
                <a:spLocks noChangeArrowheads="1"/>
              </p:cNvSpPr>
              <p:nvPr/>
            </p:nvSpPr>
            <p:spPr bwMode="auto">
              <a:xfrm>
                <a:off x="4051" y="984"/>
                <a:ext cx="12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Indi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2" name="Rectangle 571">
                <a:extLst>
                  <a:ext uri="{FF2B5EF4-FFF2-40B4-BE49-F238E27FC236}">
                    <a16:creationId xmlns:a16="http://schemas.microsoft.com/office/drawing/2014/main" id="{37833647-53B4-4AF9-8493-9D8817899CA2}"/>
                  </a:ext>
                </a:extLst>
              </p:cNvPr>
              <p:cNvSpPr>
                <a:spLocks noChangeArrowheads="1"/>
              </p:cNvSpPr>
              <p:nvPr/>
            </p:nvSpPr>
            <p:spPr bwMode="auto">
              <a:xfrm>
                <a:off x="4134" y="984"/>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3" name="Rectangle 572">
                <a:extLst>
                  <a:ext uri="{FF2B5EF4-FFF2-40B4-BE49-F238E27FC236}">
                    <a16:creationId xmlns:a16="http://schemas.microsoft.com/office/drawing/2014/main" id="{7679C971-FB8F-4218-A2AF-5E45608202FD}"/>
                  </a:ext>
                </a:extLst>
              </p:cNvPr>
              <p:cNvSpPr>
                <a:spLocks noChangeArrowheads="1"/>
              </p:cNvSpPr>
              <p:nvPr/>
            </p:nvSpPr>
            <p:spPr bwMode="auto">
              <a:xfrm>
                <a:off x="4174" y="984"/>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dua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4" name="Rectangle 573">
                <a:extLst>
                  <a:ext uri="{FF2B5EF4-FFF2-40B4-BE49-F238E27FC236}">
                    <a16:creationId xmlns:a16="http://schemas.microsoft.com/office/drawing/2014/main" id="{178AADF3-4F8C-49E7-AF18-8A3CA88BD42D}"/>
                  </a:ext>
                </a:extLst>
              </p:cNvPr>
              <p:cNvSpPr>
                <a:spLocks noChangeArrowheads="1"/>
              </p:cNvSpPr>
              <p:nvPr/>
            </p:nvSpPr>
            <p:spPr bwMode="auto">
              <a:xfrm>
                <a:off x="4249" y="98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5" name="Rectangle 574">
                <a:extLst>
                  <a:ext uri="{FF2B5EF4-FFF2-40B4-BE49-F238E27FC236}">
                    <a16:creationId xmlns:a16="http://schemas.microsoft.com/office/drawing/2014/main" id="{5A751F04-5901-4174-8512-BE5903F312F3}"/>
                  </a:ext>
                </a:extLst>
              </p:cNvPr>
              <p:cNvSpPr>
                <a:spLocks noChangeArrowheads="1"/>
              </p:cNvSpPr>
              <p:nvPr/>
            </p:nvSpPr>
            <p:spPr bwMode="auto">
              <a:xfrm>
                <a:off x="4264" y="98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6" name="Rectangle 575">
                <a:extLst>
                  <a:ext uri="{FF2B5EF4-FFF2-40B4-BE49-F238E27FC236}">
                    <a16:creationId xmlns:a16="http://schemas.microsoft.com/office/drawing/2014/main" id="{CE3AF5E6-0C7F-409E-B07C-67C9C49174C5}"/>
                  </a:ext>
                </a:extLst>
              </p:cNvPr>
              <p:cNvSpPr>
                <a:spLocks noChangeArrowheads="1"/>
              </p:cNvSpPr>
              <p:nvPr/>
            </p:nvSpPr>
            <p:spPr bwMode="auto">
              <a:xfrm>
                <a:off x="4276" y="98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7" name="Rectangle 576">
                <a:extLst>
                  <a:ext uri="{FF2B5EF4-FFF2-40B4-BE49-F238E27FC236}">
                    <a16:creationId xmlns:a16="http://schemas.microsoft.com/office/drawing/2014/main" id="{4E0FA1D9-F614-464C-9E58-C118290D071A}"/>
                  </a:ext>
                </a:extLst>
              </p:cNvPr>
              <p:cNvSpPr>
                <a:spLocks noChangeArrowheads="1"/>
              </p:cNvSpPr>
              <p:nvPr/>
            </p:nvSpPr>
            <p:spPr bwMode="auto">
              <a:xfrm>
                <a:off x="4299" y="984"/>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duc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8" name="Rectangle 577">
                <a:extLst>
                  <a:ext uri="{FF2B5EF4-FFF2-40B4-BE49-F238E27FC236}">
                    <a16:creationId xmlns:a16="http://schemas.microsoft.com/office/drawing/2014/main" id="{82186BD9-E4EA-483B-A27E-0921B147EDD2}"/>
                  </a:ext>
                </a:extLst>
              </p:cNvPr>
              <p:cNvSpPr>
                <a:spLocks noChangeArrowheads="1"/>
              </p:cNvSpPr>
              <p:nvPr/>
            </p:nvSpPr>
            <p:spPr bwMode="auto">
              <a:xfrm>
                <a:off x="4374" y="98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9" name="Rectangle 578">
                <a:extLst>
                  <a:ext uri="{FF2B5EF4-FFF2-40B4-BE49-F238E27FC236}">
                    <a16:creationId xmlns:a16="http://schemas.microsoft.com/office/drawing/2014/main" id="{50CAFC72-7600-4772-9D68-42756C0811FA}"/>
                  </a:ext>
                </a:extLst>
              </p:cNvPr>
              <p:cNvSpPr>
                <a:spLocks noChangeArrowheads="1"/>
              </p:cNvSpPr>
              <p:nvPr/>
            </p:nvSpPr>
            <p:spPr bwMode="auto">
              <a:xfrm>
                <a:off x="4397" y="98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0" name="Rectangle 579">
                <a:extLst>
                  <a:ext uri="{FF2B5EF4-FFF2-40B4-BE49-F238E27FC236}">
                    <a16:creationId xmlns:a16="http://schemas.microsoft.com/office/drawing/2014/main" id="{981474F6-8F7F-4D4D-AE3E-4B1CF8E41E09}"/>
                  </a:ext>
                </a:extLst>
              </p:cNvPr>
              <p:cNvSpPr>
                <a:spLocks noChangeArrowheads="1"/>
              </p:cNvSpPr>
              <p:nvPr/>
            </p:nvSpPr>
            <p:spPr bwMode="auto">
              <a:xfrm>
                <a:off x="4412" y="984"/>
                <a:ext cx="9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1" name="Rectangle 580">
                <a:extLst>
                  <a:ext uri="{FF2B5EF4-FFF2-40B4-BE49-F238E27FC236}">
                    <a16:creationId xmlns:a16="http://schemas.microsoft.com/office/drawing/2014/main" id="{4DF5058A-2DD1-4870-A446-1E26914063D1}"/>
                  </a:ext>
                </a:extLst>
              </p:cNvPr>
              <p:cNvSpPr>
                <a:spLocks noChangeArrowheads="1"/>
              </p:cNvSpPr>
              <p:nvPr/>
            </p:nvSpPr>
            <p:spPr bwMode="auto">
              <a:xfrm>
                <a:off x="4475" y="98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2" name="Rectangle 581">
                <a:extLst>
                  <a:ext uri="{FF2B5EF4-FFF2-40B4-BE49-F238E27FC236}">
                    <a16:creationId xmlns:a16="http://schemas.microsoft.com/office/drawing/2014/main" id="{80412AC3-278A-4645-8906-70A639F1AEC8}"/>
                  </a:ext>
                </a:extLst>
              </p:cNvPr>
              <p:cNvSpPr>
                <a:spLocks noChangeArrowheads="1"/>
              </p:cNvSpPr>
              <p:nvPr/>
            </p:nvSpPr>
            <p:spPr bwMode="auto">
              <a:xfrm>
                <a:off x="4488" y="98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3" name="Rectangle 582">
                <a:extLst>
                  <a:ext uri="{FF2B5EF4-FFF2-40B4-BE49-F238E27FC236}">
                    <a16:creationId xmlns:a16="http://schemas.microsoft.com/office/drawing/2014/main" id="{D5988572-6F7A-401C-B189-02196B9C25FA}"/>
                  </a:ext>
                </a:extLst>
              </p:cNvPr>
              <p:cNvSpPr>
                <a:spLocks noChangeArrowheads="1"/>
              </p:cNvSpPr>
              <p:nvPr/>
            </p:nvSpPr>
            <p:spPr bwMode="auto">
              <a:xfrm>
                <a:off x="4510" y="984"/>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4" name="Rectangle 583">
                <a:extLst>
                  <a:ext uri="{FF2B5EF4-FFF2-40B4-BE49-F238E27FC236}">
                    <a16:creationId xmlns:a16="http://schemas.microsoft.com/office/drawing/2014/main" id="{187EE3A4-A984-4BFB-A534-A354BD4EA408}"/>
                  </a:ext>
                </a:extLst>
              </p:cNvPr>
              <p:cNvSpPr>
                <a:spLocks noChangeArrowheads="1"/>
              </p:cNvSpPr>
              <p:nvPr/>
            </p:nvSpPr>
            <p:spPr bwMode="auto">
              <a:xfrm>
                <a:off x="4551" y="98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5" name="Rectangle 584">
                <a:extLst>
                  <a:ext uri="{FF2B5EF4-FFF2-40B4-BE49-F238E27FC236}">
                    <a16:creationId xmlns:a16="http://schemas.microsoft.com/office/drawing/2014/main" id="{D3828870-8505-494D-9C1F-1B86DCAABBCA}"/>
                  </a:ext>
                </a:extLst>
              </p:cNvPr>
              <p:cNvSpPr>
                <a:spLocks noChangeArrowheads="1"/>
              </p:cNvSpPr>
              <p:nvPr/>
            </p:nvSpPr>
            <p:spPr bwMode="auto">
              <a:xfrm>
                <a:off x="4051" y="104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6" name="Rectangle 585">
                <a:extLst>
                  <a:ext uri="{FF2B5EF4-FFF2-40B4-BE49-F238E27FC236}">
                    <a16:creationId xmlns:a16="http://schemas.microsoft.com/office/drawing/2014/main" id="{CD591C7D-944A-4754-B288-6D73D32F555C}"/>
                  </a:ext>
                </a:extLst>
              </p:cNvPr>
              <p:cNvSpPr>
                <a:spLocks noChangeArrowheads="1"/>
              </p:cNvSpPr>
              <p:nvPr/>
            </p:nvSpPr>
            <p:spPr bwMode="auto">
              <a:xfrm>
                <a:off x="4065" y="1042"/>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7" name="Rectangle 586">
                <a:extLst>
                  <a:ext uri="{FF2B5EF4-FFF2-40B4-BE49-F238E27FC236}">
                    <a16:creationId xmlns:a16="http://schemas.microsoft.com/office/drawing/2014/main" id="{C1C632E5-243B-4AEA-A3BD-BF8F98946C89}"/>
                  </a:ext>
                </a:extLst>
              </p:cNvPr>
              <p:cNvSpPr>
                <a:spLocks noChangeArrowheads="1"/>
              </p:cNvSpPr>
              <p:nvPr/>
            </p:nvSpPr>
            <p:spPr bwMode="auto">
              <a:xfrm>
                <a:off x="4114" y="104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8" name="Rectangle 587">
                <a:extLst>
                  <a:ext uri="{FF2B5EF4-FFF2-40B4-BE49-F238E27FC236}">
                    <a16:creationId xmlns:a16="http://schemas.microsoft.com/office/drawing/2014/main" id="{925138C7-6C19-45BE-9E56-4F96E3BEDDAD}"/>
                  </a:ext>
                </a:extLst>
              </p:cNvPr>
              <p:cNvSpPr>
                <a:spLocks noChangeArrowheads="1"/>
              </p:cNvSpPr>
              <p:nvPr/>
            </p:nvSpPr>
            <p:spPr bwMode="auto">
              <a:xfrm>
                <a:off x="4154" y="104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9" name="Rectangle 588">
                <a:extLst>
                  <a:ext uri="{FF2B5EF4-FFF2-40B4-BE49-F238E27FC236}">
                    <a16:creationId xmlns:a16="http://schemas.microsoft.com/office/drawing/2014/main" id="{7FE53D42-891E-40D7-80CC-6908BA855BFC}"/>
                  </a:ext>
                </a:extLst>
              </p:cNvPr>
              <p:cNvSpPr>
                <a:spLocks noChangeArrowheads="1"/>
              </p:cNvSpPr>
              <p:nvPr/>
            </p:nvSpPr>
            <p:spPr bwMode="auto">
              <a:xfrm>
                <a:off x="4169" y="1042"/>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fi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0" name="Rectangle 589">
                <a:extLst>
                  <a:ext uri="{FF2B5EF4-FFF2-40B4-BE49-F238E27FC236}">
                    <a16:creationId xmlns:a16="http://schemas.microsoft.com/office/drawing/2014/main" id="{17CA4452-5C70-4A12-81A6-3EABA6CD19AF}"/>
                  </a:ext>
                </a:extLst>
              </p:cNvPr>
              <p:cNvSpPr>
                <a:spLocks noChangeArrowheads="1"/>
              </p:cNvSpPr>
              <p:nvPr/>
            </p:nvSpPr>
            <p:spPr bwMode="auto">
              <a:xfrm>
                <a:off x="4200" y="104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1" name="Rectangle 590">
                <a:extLst>
                  <a:ext uri="{FF2B5EF4-FFF2-40B4-BE49-F238E27FC236}">
                    <a16:creationId xmlns:a16="http://schemas.microsoft.com/office/drawing/2014/main" id="{898FC186-9827-4FEC-92D6-8F578AF2B1DA}"/>
                  </a:ext>
                </a:extLst>
              </p:cNvPr>
              <p:cNvSpPr>
                <a:spLocks noChangeArrowheads="1"/>
              </p:cNvSpPr>
              <p:nvPr/>
            </p:nvSpPr>
            <p:spPr bwMode="auto">
              <a:xfrm>
                <a:off x="4223" y="1042"/>
                <a:ext cx="1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 for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2" name="Rectangle 591">
                <a:extLst>
                  <a:ext uri="{FF2B5EF4-FFF2-40B4-BE49-F238E27FC236}">
                    <a16:creationId xmlns:a16="http://schemas.microsoft.com/office/drawing/2014/main" id="{EBA3592C-401E-4A5D-9512-68A9A9E44335}"/>
                  </a:ext>
                </a:extLst>
              </p:cNvPr>
              <p:cNvSpPr>
                <a:spLocks noChangeArrowheads="1"/>
              </p:cNvSpPr>
              <p:nvPr/>
            </p:nvSpPr>
            <p:spPr bwMode="auto">
              <a:xfrm>
                <a:off x="4356" y="1042"/>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3" name="Rectangle 592">
                <a:extLst>
                  <a:ext uri="{FF2B5EF4-FFF2-40B4-BE49-F238E27FC236}">
                    <a16:creationId xmlns:a16="http://schemas.microsoft.com/office/drawing/2014/main" id="{867C10ED-E14B-482C-9BCF-875E1D412941}"/>
                  </a:ext>
                </a:extLst>
              </p:cNvPr>
              <p:cNvSpPr>
                <a:spLocks noChangeArrowheads="1"/>
              </p:cNvSpPr>
              <p:nvPr/>
            </p:nvSpPr>
            <p:spPr bwMode="auto">
              <a:xfrm>
                <a:off x="4404" y="104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4" name="Rectangle 593">
                <a:extLst>
                  <a:ext uri="{FF2B5EF4-FFF2-40B4-BE49-F238E27FC236}">
                    <a16:creationId xmlns:a16="http://schemas.microsoft.com/office/drawing/2014/main" id="{7523B81C-0289-450C-B865-E36CD767473A}"/>
                  </a:ext>
                </a:extLst>
              </p:cNvPr>
              <p:cNvSpPr>
                <a:spLocks noChangeArrowheads="1"/>
              </p:cNvSpPr>
              <p:nvPr/>
            </p:nvSpPr>
            <p:spPr bwMode="auto">
              <a:xfrm>
                <a:off x="4427" y="104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5" name="Rectangle 594">
                <a:extLst>
                  <a:ext uri="{FF2B5EF4-FFF2-40B4-BE49-F238E27FC236}">
                    <a16:creationId xmlns:a16="http://schemas.microsoft.com/office/drawing/2014/main" id="{450A9DFF-87D5-4355-9010-CB1BC4532B26}"/>
                  </a:ext>
                </a:extLst>
              </p:cNvPr>
              <p:cNvSpPr>
                <a:spLocks noChangeArrowheads="1"/>
              </p:cNvSpPr>
              <p:nvPr/>
            </p:nvSpPr>
            <p:spPr bwMode="auto">
              <a:xfrm>
                <a:off x="4442" y="104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6" name="Rectangle 595">
                <a:extLst>
                  <a:ext uri="{FF2B5EF4-FFF2-40B4-BE49-F238E27FC236}">
                    <a16:creationId xmlns:a16="http://schemas.microsoft.com/office/drawing/2014/main" id="{64F32CDA-9EBB-4552-A7C5-DB6D488BAFC6}"/>
                  </a:ext>
                </a:extLst>
              </p:cNvPr>
              <p:cNvSpPr>
                <a:spLocks noChangeArrowheads="1"/>
              </p:cNvSpPr>
              <p:nvPr/>
            </p:nvSpPr>
            <p:spPr bwMode="auto">
              <a:xfrm>
                <a:off x="4465" y="104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7" name="Rectangle 596">
                <a:extLst>
                  <a:ext uri="{FF2B5EF4-FFF2-40B4-BE49-F238E27FC236}">
                    <a16:creationId xmlns:a16="http://schemas.microsoft.com/office/drawing/2014/main" id="{49908D1A-EE35-4E38-A3DB-7D530023E173}"/>
                  </a:ext>
                </a:extLst>
              </p:cNvPr>
              <p:cNvSpPr>
                <a:spLocks noChangeArrowheads="1"/>
              </p:cNvSpPr>
              <p:nvPr/>
            </p:nvSpPr>
            <p:spPr bwMode="auto">
              <a:xfrm>
                <a:off x="4479" y="104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8" name="Rectangle 597">
                <a:extLst>
                  <a:ext uri="{FF2B5EF4-FFF2-40B4-BE49-F238E27FC236}">
                    <a16:creationId xmlns:a16="http://schemas.microsoft.com/office/drawing/2014/main" id="{74CE837B-86F4-4D27-BF86-B31499DB1346}"/>
                  </a:ext>
                </a:extLst>
              </p:cNvPr>
              <p:cNvSpPr>
                <a:spLocks noChangeArrowheads="1"/>
              </p:cNvSpPr>
              <p:nvPr/>
            </p:nvSpPr>
            <p:spPr bwMode="auto">
              <a:xfrm>
                <a:off x="4493" y="104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z</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9" name="Rectangle 598">
                <a:extLst>
                  <a:ext uri="{FF2B5EF4-FFF2-40B4-BE49-F238E27FC236}">
                    <a16:creationId xmlns:a16="http://schemas.microsoft.com/office/drawing/2014/main" id="{9A21F698-5686-42D0-8053-E4BE04721D2B}"/>
                  </a:ext>
                </a:extLst>
              </p:cNvPr>
              <p:cNvSpPr>
                <a:spLocks noChangeArrowheads="1"/>
              </p:cNvSpPr>
              <p:nvPr/>
            </p:nvSpPr>
            <p:spPr bwMode="auto">
              <a:xfrm>
                <a:off x="4516" y="104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0" name="Rectangle 599">
                <a:extLst>
                  <a:ext uri="{FF2B5EF4-FFF2-40B4-BE49-F238E27FC236}">
                    <a16:creationId xmlns:a16="http://schemas.microsoft.com/office/drawing/2014/main" id="{B5904044-C6B6-4AE4-9F0C-EF58474B26FB}"/>
                  </a:ext>
                </a:extLst>
              </p:cNvPr>
              <p:cNvSpPr>
                <a:spLocks noChangeArrowheads="1"/>
              </p:cNvSpPr>
              <p:nvPr/>
            </p:nvSpPr>
            <p:spPr bwMode="auto">
              <a:xfrm>
                <a:off x="4539" y="1042"/>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1" name="Rectangle 600">
                <a:extLst>
                  <a:ext uri="{FF2B5EF4-FFF2-40B4-BE49-F238E27FC236}">
                    <a16:creationId xmlns:a16="http://schemas.microsoft.com/office/drawing/2014/main" id="{EE984347-A9A9-4702-9C54-862628AB248C}"/>
                  </a:ext>
                </a:extLst>
              </p:cNvPr>
              <p:cNvSpPr>
                <a:spLocks noChangeArrowheads="1"/>
              </p:cNvSpPr>
              <p:nvPr/>
            </p:nvSpPr>
            <p:spPr bwMode="auto">
              <a:xfrm>
                <a:off x="4051" y="1096"/>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2" name="Rectangle 601">
                <a:extLst>
                  <a:ext uri="{FF2B5EF4-FFF2-40B4-BE49-F238E27FC236}">
                    <a16:creationId xmlns:a16="http://schemas.microsoft.com/office/drawing/2014/main" id="{9A3B00D9-B225-4CA3-867F-C146484BEE67}"/>
                  </a:ext>
                </a:extLst>
              </p:cNvPr>
              <p:cNvSpPr>
                <a:spLocks noChangeArrowheads="1"/>
              </p:cNvSpPr>
              <p:nvPr/>
            </p:nvSpPr>
            <p:spPr bwMode="auto">
              <a:xfrm>
                <a:off x="4071" y="1096"/>
                <a:ext cx="1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3" name="Rectangle 602">
                <a:extLst>
                  <a:ext uri="{FF2B5EF4-FFF2-40B4-BE49-F238E27FC236}">
                    <a16:creationId xmlns:a16="http://schemas.microsoft.com/office/drawing/2014/main" id="{7E397D17-D729-4F2D-BBE3-7D26B37680BA}"/>
                  </a:ext>
                </a:extLst>
              </p:cNvPr>
              <p:cNvSpPr>
                <a:spLocks noChangeArrowheads="1"/>
              </p:cNvSpPr>
              <p:nvPr/>
            </p:nvSpPr>
            <p:spPr bwMode="auto">
              <a:xfrm>
                <a:off x="4206" y="1096"/>
                <a:ext cx="10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4" name="Rectangle 603">
                <a:extLst>
                  <a:ext uri="{FF2B5EF4-FFF2-40B4-BE49-F238E27FC236}">
                    <a16:creationId xmlns:a16="http://schemas.microsoft.com/office/drawing/2014/main" id="{3AAF6489-98A4-4CBE-8D80-CB0E7AF9AB13}"/>
                  </a:ext>
                </a:extLst>
              </p:cNvPr>
              <p:cNvSpPr>
                <a:spLocks noChangeArrowheads="1"/>
              </p:cNvSpPr>
              <p:nvPr/>
            </p:nvSpPr>
            <p:spPr bwMode="auto">
              <a:xfrm>
                <a:off x="4276" y="1096"/>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5" name="Rectangle 604">
                <a:extLst>
                  <a:ext uri="{FF2B5EF4-FFF2-40B4-BE49-F238E27FC236}">
                    <a16:creationId xmlns:a16="http://schemas.microsoft.com/office/drawing/2014/main" id="{BE132CBF-A46A-44D4-8FE4-E79AEC40A170}"/>
                  </a:ext>
                </a:extLst>
              </p:cNvPr>
              <p:cNvSpPr>
                <a:spLocks noChangeArrowheads="1"/>
              </p:cNvSpPr>
              <p:nvPr/>
            </p:nvSpPr>
            <p:spPr bwMode="auto">
              <a:xfrm>
                <a:off x="4317" y="1096"/>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6" name="Rectangle 605">
                <a:extLst>
                  <a:ext uri="{FF2B5EF4-FFF2-40B4-BE49-F238E27FC236}">
                    <a16:creationId xmlns:a16="http://schemas.microsoft.com/office/drawing/2014/main" id="{E05648E6-3320-47A1-BE43-12F934BA366C}"/>
                  </a:ext>
                </a:extLst>
              </p:cNvPr>
              <p:cNvSpPr>
                <a:spLocks noChangeArrowheads="1"/>
              </p:cNvSpPr>
              <p:nvPr/>
            </p:nvSpPr>
            <p:spPr bwMode="auto">
              <a:xfrm>
                <a:off x="4337" y="1096"/>
                <a:ext cx="6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7" name="Rectangle 606">
                <a:extLst>
                  <a:ext uri="{FF2B5EF4-FFF2-40B4-BE49-F238E27FC236}">
                    <a16:creationId xmlns:a16="http://schemas.microsoft.com/office/drawing/2014/main" id="{39FF2FAA-19A1-47E5-86FA-821E8E134128}"/>
                  </a:ext>
                </a:extLst>
              </p:cNvPr>
              <p:cNvSpPr>
                <a:spLocks noChangeArrowheads="1"/>
              </p:cNvSpPr>
              <p:nvPr/>
            </p:nvSpPr>
            <p:spPr bwMode="auto">
              <a:xfrm>
                <a:off x="4370" y="1096"/>
                <a:ext cx="1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0" name="Group 808">
              <a:extLst>
                <a:ext uri="{FF2B5EF4-FFF2-40B4-BE49-F238E27FC236}">
                  <a16:creationId xmlns:a16="http://schemas.microsoft.com/office/drawing/2014/main" id="{82F1BA70-4C5A-46E5-AA4B-6C297B09FAC8}"/>
                </a:ext>
              </a:extLst>
            </p:cNvPr>
            <p:cNvGrpSpPr>
              <a:grpSpLocks/>
            </p:cNvGrpSpPr>
            <p:nvPr/>
          </p:nvGrpSpPr>
          <p:grpSpPr bwMode="auto">
            <a:xfrm>
              <a:off x="6873599" y="1568450"/>
              <a:ext cx="936625" cy="1646237"/>
              <a:chOff x="4051" y="1096"/>
              <a:chExt cx="590" cy="1037"/>
            </a:xfrm>
          </p:grpSpPr>
          <p:sp>
            <p:nvSpPr>
              <p:cNvPr id="708" name="Rectangle 608">
                <a:extLst>
                  <a:ext uri="{FF2B5EF4-FFF2-40B4-BE49-F238E27FC236}">
                    <a16:creationId xmlns:a16="http://schemas.microsoft.com/office/drawing/2014/main" id="{1B845743-15EE-47AE-A558-F836933D80F7}"/>
                  </a:ext>
                </a:extLst>
              </p:cNvPr>
              <p:cNvSpPr>
                <a:spLocks noChangeArrowheads="1"/>
              </p:cNvSpPr>
              <p:nvPr/>
            </p:nvSpPr>
            <p:spPr bwMode="auto">
              <a:xfrm>
                <a:off x="4505" y="1096"/>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9" name="Rectangle 609">
                <a:extLst>
                  <a:ext uri="{FF2B5EF4-FFF2-40B4-BE49-F238E27FC236}">
                    <a16:creationId xmlns:a16="http://schemas.microsoft.com/office/drawing/2014/main" id="{14DF803D-613E-4DEB-92A5-D3D8683A8E3A}"/>
                  </a:ext>
                </a:extLst>
              </p:cNvPr>
              <p:cNvSpPr>
                <a:spLocks noChangeArrowheads="1"/>
              </p:cNvSpPr>
              <p:nvPr/>
            </p:nvSpPr>
            <p:spPr bwMode="auto">
              <a:xfrm>
                <a:off x="4532" y="1096"/>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0" name="Rectangle 610">
                <a:extLst>
                  <a:ext uri="{FF2B5EF4-FFF2-40B4-BE49-F238E27FC236}">
                    <a16:creationId xmlns:a16="http://schemas.microsoft.com/office/drawing/2014/main" id="{A50D6F50-89DF-46B0-A359-58CDDC3BAEF4}"/>
                  </a:ext>
                </a:extLst>
              </p:cNvPr>
              <p:cNvSpPr>
                <a:spLocks noChangeArrowheads="1"/>
              </p:cNvSpPr>
              <p:nvPr/>
            </p:nvSpPr>
            <p:spPr bwMode="auto">
              <a:xfrm>
                <a:off x="4552" y="109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1" name="Rectangle 611">
                <a:extLst>
                  <a:ext uri="{FF2B5EF4-FFF2-40B4-BE49-F238E27FC236}">
                    <a16:creationId xmlns:a16="http://schemas.microsoft.com/office/drawing/2014/main" id="{81945C96-D24A-4B0C-987F-7D8981443641}"/>
                  </a:ext>
                </a:extLst>
              </p:cNvPr>
              <p:cNvSpPr>
                <a:spLocks noChangeArrowheads="1"/>
              </p:cNvSpPr>
              <p:nvPr/>
            </p:nvSpPr>
            <p:spPr bwMode="auto">
              <a:xfrm>
                <a:off x="4051" y="1155"/>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2" name="Rectangle 612">
                <a:extLst>
                  <a:ext uri="{FF2B5EF4-FFF2-40B4-BE49-F238E27FC236}">
                    <a16:creationId xmlns:a16="http://schemas.microsoft.com/office/drawing/2014/main" id="{CE5AEE09-4C5D-435C-AFEB-ADE7A415DF92}"/>
                  </a:ext>
                </a:extLst>
              </p:cNvPr>
              <p:cNvSpPr>
                <a:spLocks noChangeArrowheads="1"/>
              </p:cNvSpPr>
              <p:nvPr/>
            </p:nvSpPr>
            <p:spPr bwMode="auto">
              <a:xfrm>
                <a:off x="4091" y="115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3" name="Rectangle 613">
                <a:extLst>
                  <a:ext uri="{FF2B5EF4-FFF2-40B4-BE49-F238E27FC236}">
                    <a16:creationId xmlns:a16="http://schemas.microsoft.com/office/drawing/2014/main" id="{6926AE31-1DED-4602-B3B6-91B7F65A66A4}"/>
                  </a:ext>
                </a:extLst>
              </p:cNvPr>
              <p:cNvSpPr>
                <a:spLocks noChangeArrowheads="1"/>
              </p:cNvSpPr>
              <p:nvPr/>
            </p:nvSpPr>
            <p:spPr bwMode="auto">
              <a:xfrm>
                <a:off x="4114" y="115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4" name="Rectangle 614">
                <a:extLst>
                  <a:ext uri="{FF2B5EF4-FFF2-40B4-BE49-F238E27FC236}">
                    <a16:creationId xmlns:a16="http://schemas.microsoft.com/office/drawing/2014/main" id="{417D8232-DC49-480E-852B-59CE6CCB68E0}"/>
                  </a:ext>
                </a:extLst>
              </p:cNvPr>
              <p:cNvSpPr>
                <a:spLocks noChangeArrowheads="1"/>
              </p:cNvSpPr>
              <p:nvPr/>
            </p:nvSpPr>
            <p:spPr bwMode="auto">
              <a:xfrm>
                <a:off x="4129" y="115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5" name="Rectangle 615">
                <a:extLst>
                  <a:ext uri="{FF2B5EF4-FFF2-40B4-BE49-F238E27FC236}">
                    <a16:creationId xmlns:a16="http://schemas.microsoft.com/office/drawing/2014/main" id="{D54BA8F9-FC1F-40FF-999F-32A7BBE1FE4F}"/>
                  </a:ext>
                </a:extLst>
              </p:cNvPr>
              <p:cNvSpPr>
                <a:spLocks noChangeArrowheads="1"/>
              </p:cNvSpPr>
              <p:nvPr/>
            </p:nvSpPr>
            <p:spPr bwMode="auto">
              <a:xfrm>
                <a:off x="4152" y="1155"/>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6" name="Rectangle 616">
                <a:extLst>
                  <a:ext uri="{FF2B5EF4-FFF2-40B4-BE49-F238E27FC236}">
                    <a16:creationId xmlns:a16="http://schemas.microsoft.com/office/drawing/2014/main" id="{8774D3B3-5472-4D08-B502-E72DFBC625E5}"/>
                  </a:ext>
                </a:extLst>
              </p:cNvPr>
              <p:cNvSpPr>
                <a:spLocks noChangeArrowheads="1"/>
              </p:cNvSpPr>
              <p:nvPr/>
            </p:nvSpPr>
            <p:spPr bwMode="auto">
              <a:xfrm>
                <a:off x="4200" y="1155"/>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 name="Rectangle 617">
                <a:extLst>
                  <a:ext uri="{FF2B5EF4-FFF2-40B4-BE49-F238E27FC236}">
                    <a16:creationId xmlns:a16="http://schemas.microsoft.com/office/drawing/2014/main" id="{3C9C78B3-9802-4D46-8838-87D41E1CB29C}"/>
                  </a:ext>
                </a:extLst>
              </p:cNvPr>
              <p:cNvSpPr>
                <a:spLocks noChangeArrowheads="1"/>
              </p:cNvSpPr>
              <p:nvPr/>
            </p:nvSpPr>
            <p:spPr bwMode="auto">
              <a:xfrm>
                <a:off x="4254" y="1155"/>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 name="Rectangle 618">
                <a:extLst>
                  <a:ext uri="{FF2B5EF4-FFF2-40B4-BE49-F238E27FC236}">
                    <a16:creationId xmlns:a16="http://schemas.microsoft.com/office/drawing/2014/main" id="{D259D93C-6D27-4A3F-A200-0D6A5D6C783E}"/>
                  </a:ext>
                </a:extLst>
              </p:cNvPr>
              <p:cNvSpPr>
                <a:spLocks noChangeArrowheads="1"/>
              </p:cNvSpPr>
              <p:nvPr/>
            </p:nvSpPr>
            <p:spPr bwMode="auto">
              <a:xfrm>
                <a:off x="4307" y="1155"/>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 name="Rectangle 619">
                <a:extLst>
                  <a:ext uri="{FF2B5EF4-FFF2-40B4-BE49-F238E27FC236}">
                    <a16:creationId xmlns:a16="http://schemas.microsoft.com/office/drawing/2014/main" id="{EDB27B72-2EFF-492E-B663-7DFC71E044F0}"/>
                  </a:ext>
                </a:extLst>
              </p:cNvPr>
              <p:cNvSpPr>
                <a:spLocks noChangeArrowheads="1"/>
              </p:cNvSpPr>
              <p:nvPr/>
            </p:nvSpPr>
            <p:spPr bwMode="auto">
              <a:xfrm>
                <a:off x="4356" y="1155"/>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0" name="Rectangle 620">
                <a:extLst>
                  <a:ext uri="{FF2B5EF4-FFF2-40B4-BE49-F238E27FC236}">
                    <a16:creationId xmlns:a16="http://schemas.microsoft.com/office/drawing/2014/main" id="{C4631DDA-B812-4A83-B788-15D05C2567FE}"/>
                  </a:ext>
                </a:extLst>
              </p:cNvPr>
              <p:cNvSpPr>
                <a:spLocks noChangeArrowheads="1"/>
              </p:cNvSpPr>
              <p:nvPr/>
            </p:nvSpPr>
            <p:spPr bwMode="auto">
              <a:xfrm>
                <a:off x="4417" y="115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1" name="Rectangle 621">
                <a:extLst>
                  <a:ext uri="{FF2B5EF4-FFF2-40B4-BE49-F238E27FC236}">
                    <a16:creationId xmlns:a16="http://schemas.microsoft.com/office/drawing/2014/main" id="{4F5A2A21-63E2-4367-ACBD-75C99EC8FB89}"/>
                  </a:ext>
                </a:extLst>
              </p:cNvPr>
              <p:cNvSpPr>
                <a:spLocks noChangeArrowheads="1"/>
              </p:cNvSpPr>
              <p:nvPr/>
            </p:nvSpPr>
            <p:spPr bwMode="auto">
              <a:xfrm>
                <a:off x="4440" y="1155"/>
                <a:ext cx="1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 of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2" name="Rectangle 622">
                <a:extLst>
                  <a:ext uri="{FF2B5EF4-FFF2-40B4-BE49-F238E27FC236}">
                    <a16:creationId xmlns:a16="http://schemas.microsoft.com/office/drawing/2014/main" id="{20C47A07-46D5-4C7E-9216-A832D93AF932}"/>
                  </a:ext>
                </a:extLst>
              </p:cNvPr>
              <p:cNvSpPr>
                <a:spLocks noChangeArrowheads="1"/>
              </p:cNvSpPr>
              <p:nvPr/>
            </p:nvSpPr>
            <p:spPr bwMode="auto">
              <a:xfrm>
                <a:off x="4549" y="1155"/>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3" name="Rectangle 623">
                <a:extLst>
                  <a:ext uri="{FF2B5EF4-FFF2-40B4-BE49-F238E27FC236}">
                    <a16:creationId xmlns:a16="http://schemas.microsoft.com/office/drawing/2014/main" id="{35C3861B-7461-4E63-A384-A203938FD56E}"/>
                  </a:ext>
                </a:extLst>
              </p:cNvPr>
              <p:cNvSpPr>
                <a:spLocks noChangeArrowheads="1"/>
              </p:cNvSpPr>
              <p:nvPr/>
            </p:nvSpPr>
            <p:spPr bwMode="auto">
              <a:xfrm>
                <a:off x="4598" y="115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4" name="Rectangle 624">
                <a:extLst>
                  <a:ext uri="{FF2B5EF4-FFF2-40B4-BE49-F238E27FC236}">
                    <a16:creationId xmlns:a16="http://schemas.microsoft.com/office/drawing/2014/main" id="{6E0C082B-6200-4072-AE00-BE6A1EEEA2C2}"/>
                  </a:ext>
                </a:extLst>
              </p:cNvPr>
              <p:cNvSpPr>
                <a:spLocks noChangeArrowheads="1"/>
              </p:cNvSpPr>
              <p:nvPr/>
            </p:nvSpPr>
            <p:spPr bwMode="auto">
              <a:xfrm>
                <a:off x="4051" y="120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5" name="Rectangle 625">
                <a:extLst>
                  <a:ext uri="{FF2B5EF4-FFF2-40B4-BE49-F238E27FC236}">
                    <a16:creationId xmlns:a16="http://schemas.microsoft.com/office/drawing/2014/main" id="{509F1BF7-ABDC-476F-A4B6-DD260A57CACF}"/>
                  </a:ext>
                </a:extLst>
              </p:cNvPr>
              <p:cNvSpPr>
                <a:spLocks noChangeArrowheads="1"/>
              </p:cNvSpPr>
              <p:nvPr/>
            </p:nvSpPr>
            <p:spPr bwMode="auto">
              <a:xfrm>
                <a:off x="4074" y="1209"/>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duc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6" name="Rectangle 626">
                <a:extLst>
                  <a:ext uri="{FF2B5EF4-FFF2-40B4-BE49-F238E27FC236}">
                    <a16:creationId xmlns:a16="http://schemas.microsoft.com/office/drawing/2014/main" id="{54B666AB-B7E0-483F-A3F4-BBC811E961F1}"/>
                  </a:ext>
                </a:extLst>
              </p:cNvPr>
              <p:cNvSpPr>
                <a:spLocks noChangeArrowheads="1"/>
              </p:cNvSpPr>
              <p:nvPr/>
            </p:nvSpPr>
            <p:spPr bwMode="auto">
              <a:xfrm>
                <a:off x="4148" y="120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7" name="Rectangle 627">
                <a:extLst>
                  <a:ext uri="{FF2B5EF4-FFF2-40B4-BE49-F238E27FC236}">
                    <a16:creationId xmlns:a16="http://schemas.microsoft.com/office/drawing/2014/main" id="{F9ECA4E8-2992-4DBA-867B-B415FEA116B9}"/>
                  </a:ext>
                </a:extLst>
              </p:cNvPr>
              <p:cNvSpPr>
                <a:spLocks noChangeArrowheads="1"/>
              </p:cNvSpPr>
              <p:nvPr/>
            </p:nvSpPr>
            <p:spPr bwMode="auto">
              <a:xfrm>
                <a:off x="4172" y="120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8" name="Rectangle 628">
                <a:extLst>
                  <a:ext uri="{FF2B5EF4-FFF2-40B4-BE49-F238E27FC236}">
                    <a16:creationId xmlns:a16="http://schemas.microsoft.com/office/drawing/2014/main" id="{FFF70E42-0F3A-4C3C-BB25-5BF55DBB5A3A}"/>
                  </a:ext>
                </a:extLst>
              </p:cNvPr>
              <p:cNvSpPr>
                <a:spLocks noChangeArrowheads="1"/>
              </p:cNvSpPr>
              <p:nvPr/>
            </p:nvSpPr>
            <p:spPr bwMode="auto">
              <a:xfrm>
                <a:off x="4186" y="1209"/>
                <a:ext cx="10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or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9" name="Rectangle 629">
                <a:extLst>
                  <a:ext uri="{FF2B5EF4-FFF2-40B4-BE49-F238E27FC236}">
                    <a16:creationId xmlns:a16="http://schemas.microsoft.com/office/drawing/2014/main" id="{8602DCF0-199E-467B-81FA-9B22FAD8EDEF}"/>
                  </a:ext>
                </a:extLst>
              </p:cNvPr>
              <p:cNvSpPr>
                <a:spLocks noChangeArrowheads="1"/>
              </p:cNvSpPr>
              <p:nvPr/>
            </p:nvSpPr>
            <p:spPr bwMode="auto">
              <a:xfrm>
                <a:off x="4256" y="1209"/>
                <a:ext cx="2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hrough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0" name="Rectangle 630">
                <a:extLst>
                  <a:ext uri="{FF2B5EF4-FFF2-40B4-BE49-F238E27FC236}">
                    <a16:creationId xmlns:a16="http://schemas.microsoft.com/office/drawing/2014/main" id="{D1C37D48-36A0-436A-B21C-8128EFB8AA7C}"/>
                  </a:ext>
                </a:extLst>
              </p:cNvPr>
              <p:cNvSpPr>
                <a:spLocks noChangeArrowheads="1"/>
              </p:cNvSpPr>
              <p:nvPr/>
            </p:nvSpPr>
            <p:spPr bwMode="auto">
              <a:xfrm>
                <a:off x="4051" y="1267"/>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func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1" name="Rectangle 631">
                <a:extLst>
                  <a:ext uri="{FF2B5EF4-FFF2-40B4-BE49-F238E27FC236}">
                    <a16:creationId xmlns:a16="http://schemas.microsoft.com/office/drawing/2014/main" id="{4FF9CC9E-CA08-4BBE-A85F-5C9B9DFA03C9}"/>
                  </a:ext>
                </a:extLst>
              </p:cNvPr>
              <p:cNvSpPr>
                <a:spLocks noChangeArrowheads="1"/>
              </p:cNvSpPr>
              <p:nvPr/>
            </p:nvSpPr>
            <p:spPr bwMode="auto">
              <a:xfrm>
                <a:off x="4143" y="126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2" name="Rectangle 632">
                <a:extLst>
                  <a:ext uri="{FF2B5EF4-FFF2-40B4-BE49-F238E27FC236}">
                    <a16:creationId xmlns:a16="http://schemas.microsoft.com/office/drawing/2014/main" id="{A88FA51F-6166-4A49-836D-434E395EE82D}"/>
                  </a:ext>
                </a:extLst>
              </p:cNvPr>
              <p:cNvSpPr>
                <a:spLocks noChangeArrowheads="1"/>
              </p:cNvSpPr>
              <p:nvPr/>
            </p:nvSpPr>
            <p:spPr bwMode="auto">
              <a:xfrm>
                <a:off x="4157" y="126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3" name="Rectangle 633">
                <a:extLst>
                  <a:ext uri="{FF2B5EF4-FFF2-40B4-BE49-F238E27FC236}">
                    <a16:creationId xmlns:a16="http://schemas.microsoft.com/office/drawing/2014/main" id="{C00B5623-0590-461B-B9A6-8CC7C0DD228F}"/>
                  </a:ext>
                </a:extLst>
              </p:cNvPr>
              <p:cNvSpPr>
                <a:spLocks noChangeArrowheads="1"/>
              </p:cNvSpPr>
              <p:nvPr/>
            </p:nvSpPr>
            <p:spPr bwMode="auto">
              <a:xfrm>
                <a:off x="4172" y="1267"/>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4" name="Rectangle 634">
                <a:extLst>
                  <a:ext uri="{FF2B5EF4-FFF2-40B4-BE49-F238E27FC236}">
                    <a16:creationId xmlns:a16="http://schemas.microsoft.com/office/drawing/2014/main" id="{06069053-1FD8-4091-AAED-F98F9176597C}"/>
                  </a:ext>
                </a:extLst>
              </p:cNvPr>
              <p:cNvSpPr>
                <a:spLocks noChangeArrowheads="1"/>
              </p:cNvSpPr>
              <p:nvPr/>
            </p:nvSpPr>
            <p:spPr bwMode="auto">
              <a:xfrm>
                <a:off x="4246" y="126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5" name="Rectangle 635">
                <a:extLst>
                  <a:ext uri="{FF2B5EF4-FFF2-40B4-BE49-F238E27FC236}">
                    <a16:creationId xmlns:a16="http://schemas.microsoft.com/office/drawing/2014/main" id="{6A714AFD-F12F-4B32-835E-81C9BAC5CCA4}"/>
                  </a:ext>
                </a:extLst>
              </p:cNvPr>
              <p:cNvSpPr>
                <a:spLocks noChangeArrowheads="1"/>
              </p:cNvSpPr>
              <p:nvPr/>
            </p:nvSpPr>
            <p:spPr bwMode="auto">
              <a:xfrm>
                <a:off x="4261" y="1267"/>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6" name="Rectangle 636">
                <a:extLst>
                  <a:ext uri="{FF2B5EF4-FFF2-40B4-BE49-F238E27FC236}">
                    <a16:creationId xmlns:a16="http://schemas.microsoft.com/office/drawing/2014/main" id="{441AFF80-3147-4508-8777-42A136046FF6}"/>
                  </a:ext>
                </a:extLst>
              </p:cNvPr>
              <p:cNvSpPr>
                <a:spLocks noChangeArrowheads="1"/>
              </p:cNvSpPr>
              <p:nvPr/>
            </p:nvSpPr>
            <p:spPr bwMode="auto">
              <a:xfrm>
                <a:off x="4297" y="126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7" name="Rectangle 637">
                <a:extLst>
                  <a:ext uri="{FF2B5EF4-FFF2-40B4-BE49-F238E27FC236}">
                    <a16:creationId xmlns:a16="http://schemas.microsoft.com/office/drawing/2014/main" id="{62A48A9A-EF9F-47DF-B101-1691739C09E0}"/>
                  </a:ext>
                </a:extLst>
              </p:cNvPr>
              <p:cNvSpPr>
                <a:spLocks noChangeArrowheads="1"/>
              </p:cNvSpPr>
              <p:nvPr/>
            </p:nvSpPr>
            <p:spPr bwMode="auto">
              <a:xfrm>
                <a:off x="4317" y="126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8" name="Rectangle 638">
                <a:extLst>
                  <a:ext uri="{FF2B5EF4-FFF2-40B4-BE49-F238E27FC236}">
                    <a16:creationId xmlns:a16="http://schemas.microsoft.com/office/drawing/2014/main" id="{78937B69-C415-4751-A23C-D768E76E8C8D}"/>
                  </a:ext>
                </a:extLst>
              </p:cNvPr>
              <p:cNvSpPr>
                <a:spLocks noChangeArrowheads="1"/>
              </p:cNvSpPr>
              <p:nvPr/>
            </p:nvSpPr>
            <p:spPr bwMode="auto">
              <a:xfrm>
                <a:off x="4337" y="126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9" name="Rectangle 639">
                <a:extLst>
                  <a:ext uri="{FF2B5EF4-FFF2-40B4-BE49-F238E27FC236}">
                    <a16:creationId xmlns:a16="http://schemas.microsoft.com/office/drawing/2014/main" id="{29ED9742-F112-4E91-BC43-AAE32C3DC6C7}"/>
                  </a:ext>
                </a:extLst>
              </p:cNvPr>
              <p:cNvSpPr>
                <a:spLocks noChangeArrowheads="1"/>
              </p:cNvSpPr>
              <p:nvPr/>
            </p:nvSpPr>
            <p:spPr bwMode="auto">
              <a:xfrm>
                <a:off x="4360" y="126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0" name="Rectangle 640">
                <a:extLst>
                  <a:ext uri="{FF2B5EF4-FFF2-40B4-BE49-F238E27FC236}">
                    <a16:creationId xmlns:a16="http://schemas.microsoft.com/office/drawing/2014/main" id="{0D80DB24-9AE2-4E72-8098-F59198527B18}"/>
                  </a:ext>
                </a:extLst>
              </p:cNvPr>
              <p:cNvSpPr>
                <a:spLocks noChangeArrowheads="1"/>
              </p:cNvSpPr>
              <p:nvPr/>
            </p:nvSpPr>
            <p:spPr bwMode="auto">
              <a:xfrm>
                <a:off x="4380" y="126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1" name="Rectangle 641">
                <a:extLst>
                  <a:ext uri="{FF2B5EF4-FFF2-40B4-BE49-F238E27FC236}">
                    <a16:creationId xmlns:a16="http://schemas.microsoft.com/office/drawing/2014/main" id="{67459724-374D-470A-9A34-2A9627756274}"/>
                  </a:ext>
                </a:extLst>
              </p:cNvPr>
              <p:cNvSpPr>
                <a:spLocks noChangeArrowheads="1"/>
              </p:cNvSpPr>
              <p:nvPr/>
            </p:nvSpPr>
            <p:spPr bwMode="auto">
              <a:xfrm>
                <a:off x="4400" y="1267"/>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2" name="Rectangle 642">
                <a:extLst>
                  <a:ext uri="{FF2B5EF4-FFF2-40B4-BE49-F238E27FC236}">
                    <a16:creationId xmlns:a16="http://schemas.microsoft.com/office/drawing/2014/main" id="{808AEA93-3A35-4129-B97C-E6354EA3C9B7}"/>
                  </a:ext>
                </a:extLst>
              </p:cNvPr>
              <p:cNvSpPr>
                <a:spLocks noChangeArrowheads="1"/>
              </p:cNvSpPr>
              <p:nvPr/>
            </p:nvSpPr>
            <p:spPr bwMode="auto">
              <a:xfrm>
                <a:off x="4440" y="126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3" name="Rectangle 643">
                <a:extLst>
                  <a:ext uri="{FF2B5EF4-FFF2-40B4-BE49-F238E27FC236}">
                    <a16:creationId xmlns:a16="http://schemas.microsoft.com/office/drawing/2014/main" id="{A8637E3B-2731-410B-AF6C-A12DB4DC0357}"/>
                  </a:ext>
                </a:extLst>
              </p:cNvPr>
              <p:cNvSpPr>
                <a:spLocks noChangeArrowheads="1"/>
              </p:cNvSpPr>
              <p:nvPr/>
            </p:nvSpPr>
            <p:spPr bwMode="auto">
              <a:xfrm>
                <a:off x="4463" y="1267"/>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4" name="Rectangle 644">
                <a:extLst>
                  <a:ext uri="{FF2B5EF4-FFF2-40B4-BE49-F238E27FC236}">
                    <a16:creationId xmlns:a16="http://schemas.microsoft.com/office/drawing/2014/main" id="{47537F34-03B5-4962-AEBD-F5F7EE664C4B}"/>
                  </a:ext>
                </a:extLst>
              </p:cNvPr>
              <p:cNvSpPr>
                <a:spLocks noChangeArrowheads="1"/>
              </p:cNvSpPr>
              <p:nvPr/>
            </p:nvSpPr>
            <p:spPr bwMode="auto">
              <a:xfrm>
                <a:off x="4503" y="1267"/>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5" name="Rectangle 645">
                <a:extLst>
                  <a:ext uri="{FF2B5EF4-FFF2-40B4-BE49-F238E27FC236}">
                    <a16:creationId xmlns:a16="http://schemas.microsoft.com/office/drawing/2014/main" id="{CC440E66-D11C-4967-89E4-E2D744AB6A83}"/>
                  </a:ext>
                </a:extLst>
              </p:cNvPr>
              <p:cNvSpPr>
                <a:spLocks noChangeArrowheads="1"/>
              </p:cNvSpPr>
              <p:nvPr/>
            </p:nvSpPr>
            <p:spPr bwMode="auto">
              <a:xfrm>
                <a:off x="4531" y="1267"/>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6" name="Rectangle 646">
                <a:extLst>
                  <a:ext uri="{FF2B5EF4-FFF2-40B4-BE49-F238E27FC236}">
                    <a16:creationId xmlns:a16="http://schemas.microsoft.com/office/drawing/2014/main" id="{297A2334-F250-4E83-ABE7-294E2D414A7B}"/>
                  </a:ext>
                </a:extLst>
              </p:cNvPr>
              <p:cNvSpPr>
                <a:spLocks noChangeArrowheads="1"/>
              </p:cNvSpPr>
              <p:nvPr/>
            </p:nvSpPr>
            <p:spPr bwMode="auto">
              <a:xfrm>
                <a:off x="4051" y="1321"/>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7" name="Rectangle 647">
                <a:extLst>
                  <a:ext uri="{FF2B5EF4-FFF2-40B4-BE49-F238E27FC236}">
                    <a16:creationId xmlns:a16="http://schemas.microsoft.com/office/drawing/2014/main" id="{A42D9CC2-0325-4A50-A200-3E33821C2ED4}"/>
                  </a:ext>
                </a:extLst>
              </p:cNvPr>
              <p:cNvSpPr>
                <a:spLocks noChangeArrowheads="1"/>
              </p:cNvSpPr>
              <p:nvPr/>
            </p:nvSpPr>
            <p:spPr bwMode="auto">
              <a:xfrm>
                <a:off x="4100" y="132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8" name="Rectangle 648">
                <a:extLst>
                  <a:ext uri="{FF2B5EF4-FFF2-40B4-BE49-F238E27FC236}">
                    <a16:creationId xmlns:a16="http://schemas.microsoft.com/office/drawing/2014/main" id="{8104DA4D-4DAD-4334-9E80-1123C3E130BE}"/>
                  </a:ext>
                </a:extLst>
              </p:cNvPr>
              <p:cNvSpPr>
                <a:spLocks noChangeArrowheads="1"/>
              </p:cNvSpPr>
              <p:nvPr/>
            </p:nvSpPr>
            <p:spPr bwMode="auto">
              <a:xfrm>
                <a:off x="4114" y="132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9" name="Rectangle 649">
                <a:extLst>
                  <a:ext uri="{FF2B5EF4-FFF2-40B4-BE49-F238E27FC236}">
                    <a16:creationId xmlns:a16="http://schemas.microsoft.com/office/drawing/2014/main" id="{7BD0D144-CBA5-4BAF-88B1-B57B938702D3}"/>
                  </a:ext>
                </a:extLst>
              </p:cNvPr>
              <p:cNvSpPr>
                <a:spLocks noChangeArrowheads="1"/>
              </p:cNvSpPr>
              <p:nvPr/>
            </p:nvSpPr>
            <p:spPr bwMode="auto">
              <a:xfrm>
                <a:off x="4137" y="1321"/>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0" name="Rectangle 650">
                <a:extLst>
                  <a:ext uri="{FF2B5EF4-FFF2-40B4-BE49-F238E27FC236}">
                    <a16:creationId xmlns:a16="http://schemas.microsoft.com/office/drawing/2014/main" id="{35D39E25-8641-4D09-BDA1-D97BCAA15128}"/>
                  </a:ext>
                </a:extLst>
              </p:cNvPr>
              <p:cNvSpPr>
                <a:spLocks noChangeArrowheads="1"/>
              </p:cNvSpPr>
              <p:nvPr/>
            </p:nvSpPr>
            <p:spPr bwMode="auto">
              <a:xfrm>
                <a:off x="4195" y="132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1" name="Rectangle 651">
                <a:extLst>
                  <a:ext uri="{FF2B5EF4-FFF2-40B4-BE49-F238E27FC236}">
                    <a16:creationId xmlns:a16="http://schemas.microsoft.com/office/drawing/2014/main" id="{C957C6ED-9BEE-44A5-8FB1-BC039A913E15}"/>
                  </a:ext>
                </a:extLst>
              </p:cNvPr>
              <p:cNvSpPr>
                <a:spLocks noChangeArrowheads="1"/>
              </p:cNvSpPr>
              <p:nvPr/>
            </p:nvSpPr>
            <p:spPr bwMode="auto">
              <a:xfrm>
                <a:off x="4209" y="1321"/>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2" name="Rectangle 652">
                <a:extLst>
                  <a:ext uri="{FF2B5EF4-FFF2-40B4-BE49-F238E27FC236}">
                    <a16:creationId xmlns:a16="http://schemas.microsoft.com/office/drawing/2014/main" id="{081E2915-335B-482F-95EB-FA6364449529}"/>
                  </a:ext>
                </a:extLst>
              </p:cNvPr>
              <p:cNvSpPr>
                <a:spLocks noChangeArrowheads="1"/>
              </p:cNvSpPr>
              <p:nvPr/>
            </p:nvSpPr>
            <p:spPr bwMode="auto">
              <a:xfrm>
                <a:off x="4258" y="1321"/>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3" name="Rectangle 653">
                <a:extLst>
                  <a:ext uri="{FF2B5EF4-FFF2-40B4-BE49-F238E27FC236}">
                    <a16:creationId xmlns:a16="http://schemas.microsoft.com/office/drawing/2014/main" id="{DCE0FF0E-A873-4FFF-989F-01A10CF4A773}"/>
                  </a:ext>
                </a:extLst>
              </p:cNvPr>
              <p:cNvSpPr>
                <a:spLocks noChangeArrowheads="1"/>
              </p:cNvSpPr>
              <p:nvPr/>
            </p:nvSpPr>
            <p:spPr bwMode="auto">
              <a:xfrm>
                <a:off x="4285" y="1321"/>
                <a:ext cx="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f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4" name="Rectangle 654">
                <a:extLst>
                  <a:ext uri="{FF2B5EF4-FFF2-40B4-BE49-F238E27FC236}">
                    <a16:creationId xmlns:a16="http://schemas.microsoft.com/office/drawing/2014/main" id="{6DFBB5D5-91C3-46CD-902F-9D46B2698F12}"/>
                  </a:ext>
                </a:extLst>
              </p:cNvPr>
              <p:cNvSpPr>
                <a:spLocks noChangeArrowheads="1"/>
              </p:cNvSpPr>
              <p:nvPr/>
            </p:nvSpPr>
            <p:spPr bwMode="auto">
              <a:xfrm>
                <a:off x="4330" y="1321"/>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5" name="Rectangle 655">
                <a:extLst>
                  <a:ext uri="{FF2B5EF4-FFF2-40B4-BE49-F238E27FC236}">
                    <a16:creationId xmlns:a16="http://schemas.microsoft.com/office/drawing/2014/main" id="{AE6973BF-EC28-4A15-A8C6-2A17265C92C1}"/>
                  </a:ext>
                </a:extLst>
              </p:cNvPr>
              <p:cNvSpPr>
                <a:spLocks noChangeArrowheads="1"/>
              </p:cNvSpPr>
              <p:nvPr/>
            </p:nvSpPr>
            <p:spPr bwMode="auto">
              <a:xfrm>
                <a:off x="4379" y="1321"/>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6" name="Rectangle 656">
                <a:extLst>
                  <a:ext uri="{FF2B5EF4-FFF2-40B4-BE49-F238E27FC236}">
                    <a16:creationId xmlns:a16="http://schemas.microsoft.com/office/drawing/2014/main" id="{F7CAE075-415B-4669-AC49-407AAD82A1F0}"/>
                  </a:ext>
                </a:extLst>
              </p:cNvPr>
              <p:cNvSpPr>
                <a:spLocks noChangeArrowheads="1"/>
              </p:cNvSpPr>
              <p:nvPr/>
            </p:nvSpPr>
            <p:spPr bwMode="auto">
              <a:xfrm>
                <a:off x="4419" y="1321"/>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7" name="Rectangle 657">
                <a:extLst>
                  <a:ext uri="{FF2B5EF4-FFF2-40B4-BE49-F238E27FC236}">
                    <a16:creationId xmlns:a16="http://schemas.microsoft.com/office/drawing/2014/main" id="{7BEB5897-CA33-4BF2-914B-801F01F85E35}"/>
                  </a:ext>
                </a:extLst>
              </p:cNvPr>
              <p:cNvSpPr>
                <a:spLocks noChangeArrowheads="1"/>
              </p:cNvSpPr>
              <p:nvPr/>
            </p:nvSpPr>
            <p:spPr bwMode="auto">
              <a:xfrm>
                <a:off x="4446" y="1321"/>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8" name="Rectangle 658">
                <a:extLst>
                  <a:ext uri="{FF2B5EF4-FFF2-40B4-BE49-F238E27FC236}">
                    <a16:creationId xmlns:a16="http://schemas.microsoft.com/office/drawing/2014/main" id="{150AA600-F95E-4E0D-B325-59B18CC178E9}"/>
                  </a:ext>
                </a:extLst>
              </p:cNvPr>
              <p:cNvSpPr>
                <a:spLocks noChangeArrowheads="1"/>
              </p:cNvSpPr>
              <p:nvPr/>
            </p:nvSpPr>
            <p:spPr bwMode="auto">
              <a:xfrm>
                <a:off x="4466" y="1321"/>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9" name="Rectangle 659">
                <a:extLst>
                  <a:ext uri="{FF2B5EF4-FFF2-40B4-BE49-F238E27FC236}">
                    <a16:creationId xmlns:a16="http://schemas.microsoft.com/office/drawing/2014/main" id="{EE294393-7EAA-4687-8359-728DD801BF34}"/>
                  </a:ext>
                </a:extLst>
              </p:cNvPr>
              <p:cNvSpPr>
                <a:spLocks noChangeArrowheads="1"/>
              </p:cNvSpPr>
              <p:nvPr/>
            </p:nvSpPr>
            <p:spPr bwMode="auto">
              <a:xfrm>
                <a:off x="4502" y="132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0" name="Rectangle 660">
                <a:extLst>
                  <a:ext uri="{FF2B5EF4-FFF2-40B4-BE49-F238E27FC236}">
                    <a16:creationId xmlns:a16="http://schemas.microsoft.com/office/drawing/2014/main" id="{7A5066D5-26BE-4F35-ADE9-EBB2B5218E48}"/>
                  </a:ext>
                </a:extLst>
              </p:cNvPr>
              <p:cNvSpPr>
                <a:spLocks noChangeArrowheads="1"/>
              </p:cNvSpPr>
              <p:nvPr/>
            </p:nvSpPr>
            <p:spPr bwMode="auto">
              <a:xfrm>
                <a:off x="4051" y="1380"/>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1" name="Rectangle 661">
                <a:extLst>
                  <a:ext uri="{FF2B5EF4-FFF2-40B4-BE49-F238E27FC236}">
                    <a16:creationId xmlns:a16="http://schemas.microsoft.com/office/drawing/2014/main" id="{A0F203EE-6893-4E97-97C4-3B400EE95B52}"/>
                  </a:ext>
                </a:extLst>
              </p:cNvPr>
              <p:cNvSpPr>
                <a:spLocks noChangeArrowheads="1"/>
              </p:cNvSpPr>
              <p:nvPr/>
            </p:nvSpPr>
            <p:spPr bwMode="auto">
              <a:xfrm>
                <a:off x="4071" y="1380"/>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ki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2" name="Rectangle 662">
                <a:extLst>
                  <a:ext uri="{FF2B5EF4-FFF2-40B4-BE49-F238E27FC236}">
                    <a16:creationId xmlns:a16="http://schemas.microsoft.com/office/drawing/2014/main" id="{AC1F8EC3-BD7A-4F85-8487-72C842B8A796}"/>
                  </a:ext>
                </a:extLst>
              </p:cNvPr>
              <p:cNvSpPr>
                <a:spLocks noChangeArrowheads="1"/>
              </p:cNvSpPr>
              <p:nvPr/>
            </p:nvSpPr>
            <p:spPr bwMode="auto">
              <a:xfrm>
                <a:off x="4111" y="13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3" name="Rectangle 663">
                <a:extLst>
                  <a:ext uri="{FF2B5EF4-FFF2-40B4-BE49-F238E27FC236}">
                    <a16:creationId xmlns:a16="http://schemas.microsoft.com/office/drawing/2014/main" id="{2ACCBEFB-E0D8-48FD-9DAB-16D863E787F7}"/>
                  </a:ext>
                </a:extLst>
              </p:cNvPr>
              <p:cNvSpPr>
                <a:spLocks noChangeArrowheads="1"/>
              </p:cNvSpPr>
              <p:nvPr/>
            </p:nvSpPr>
            <p:spPr bwMode="auto">
              <a:xfrm>
                <a:off x="4126" y="13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4" name="Rectangle 664">
                <a:extLst>
                  <a:ext uri="{FF2B5EF4-FFF2-40B4-BE49-F238E27FC236}">
                    <a16:creationId xmlns:a16="http://schemas.microsoft.com/office/drawing/2014/main" id="{1DAF7127-5017-448D-90C2-979F1EB93E98}"/>
                  </a:ext>
                </a:extLst>
              </p:cNvPr>
              <p:cNvSpPr>
                <a:spLocks noChangeArrowheads="1"/>
              </p:cNvSpPr>
              <p:nvPr/>
            </p:nvSpPr>
            <p:spPr bwMode="auto">
              <a:xfrm>
                <a:off x="4140" y="1380"/>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5" name="Rectangle 665">
                <a:extLst>
                  <a:ext uri="{FF2B5EF4-FFF2-40B4-BE49-F238E27FC236}">
                    <a16:creationId xmlns:a16="http://schemas.microsoft.com/office/drawing/2014/main" id="{68035CFA-9FB2-4BC0-B2D1-3F05A39887A2}"/>
                  </a:ext>
                </a:extLst>
              </p:cNvPr>
              <p:cNvSpPr>
                <a:spLocks noChangeArrowheads="1"/>
              </p:cNvSpPr>
              <p:nvPr/>
            </p:nvSpPr>
            <p:spPr bwMode="auto">
              <a:xfrm>
                <a:off x="4160" y="1380"/>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6" name="Rectangle 666">
                <a:extLst>
                  <a:ext uri="{FF2B5EF4-FFF2-40B4-BE49-F238E27FC236}">
                    <a16:creationId xmlns:a16="http://schemas.microsoft.com/office/drawing/2014/main" id="{73FCBE7C-BE66-4875-87F8-384158C9C2F4}"/>
                  </a:ext>
                </a:extLst>
              </p:cNvPr>
              <p:cNvSpPr>
                <a:spLocks noChangeArrowheads="1"/>
              </p:cNvSpPr>
              <p:nvPr/>
            </p:nvSpPr>
            <p:spPr bwMode="auto">
              <a:xfrm>
                <a:off x="4222" y="1380"/>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fi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7" name="Rectangle 667">
                <a:extLst>
                  <a:ext uri="{FF2B5EF4-FFF2-40B4-BE49-F238E27FC236}">
                    <a16:creationId xmlns:a16="http://schemas.microsoft.com/office/drawing/2014/main" id="{80BC9349-32C9-45D9-B958-C40F521B2E8D}"/>
                  </a:ext>
                </a:extLst>
              </p:cNvPr>
              <p:cNvSpPr>
                <a:spLocks noChangeArrowheads="1"/>
              </p:cNvSpPr>
              <p:nvPr/>
            </p:nvSpPr>
            <p:spPr bwMode="auto">
              <a:xfrm>
                <a:off x="4254" y="13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8" name="Rectangle 668">
                <a:extLst>
                  <a:ext uri="{FF2B5EF4-FFF2-40B4-BE49-F238E27FC236}">
                    <a16:creationId xmlns:a16="http://schemas.microsoft.com/office/drawing/2014/main" id="{0B8F5FA5-424D-4AE7-985F-018E3D90088B}"/>
                  </a:ext>
                </a:extLst>
              </p:cNvPr>
              <p:cNvSpPr>
                <a:spLocks noChangeArrowheads="1"/>
              </p:cNvSpPr>
              <p:nvPr/>
            </p:nvSpPr>
            <p:spPr bwMode="auto">
              <a:xfrm>
                <a:off x="4276" y="13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9" name="Rectangle 669">
                <a:extLst>
                  <a:ext uri="{FF2B5EF4-FFF2-40B4-BE49-F238E27FC236}">
                    <a16:creationId xmlns:a16="http://schemas.microsoft.com/office/drawing/2014/main" id="{60E054F7-7CBC-4FBC-8747-CC55AC31732C}"/>
                  </a:ext>
                </a:extLst>
              </p:cNvPr>
              <p:cNvSpPr>
                <a:spLocks noChangeArrowheads="1"/>
              </p:cNvSpPr>
              <p:nvPr/>
            </p:nvSpPr>
            <p:spPr bwMode="auto">
              <a:xfrm>
                <a:off x="4291" y="13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0" name="Rectangle 670">
                <a:extLst>
                  <a:ext uri="{FF2B5EF4-FFF2-40B4-BE49-F238E27FC236}">
                    <a16:creationId xmlns:a16="http://schemas.microsoft.com/office/drawing/2014/main" id="{48A8AB8F-60A9-4262-BB1A-AD2EEEDDC7CF}"/>
                  </a:ext>
                </a:extLst>
              </p:cNvPr>
              <p:cNvSpPr>
                <a:spLocks noChangeArrowheads="1"/>
              </p:cNvSpPr>
              <p:nvPr/>
            </p:nvSpPr>
            <p:spPr bwMode="auto">
              <a:xfrm>
                <a:off x="4305" y="1380"/>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1" name="Rectangle 671">
                <a:extLst>
                  <a:ext uri="{FF2B5EF4-FFF2-40B4-BE49-F238E27FC236}">
                    <a16:creationId xmlns:a16="http://schemas.microsoft.com/office/drawing/2014/main" id="{8A9A794B-ECA0-444C-A633-41264545363E}"/>
                  </a:ext>
                </a:extLst>
              </p:cNvPr>
              <p:cNvSpPr>
                <a:spLocks noChangeArrowheads="1"/>
              </p:cNvSpPr>
              <p:nvPr/>
            </p:nvSpPr>
            <p:spPr bwMode="auto">
              <a:xfrm>
                <a:off x="4358" y="1380"/>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duc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2" name="Rectangle 672">
                <a:extLst>
                  <a:ext uri="{FF2B5EF4-FFF2-40B4-BE49-F238E27FC236}">
                    <a16:creationId xmlns:a16="http://schemas.microsoft.com/office/drawing/2014/main" id="{C498626A-1269-4AA5-A967-093B9C85E3E5}"/>
                  </a:ext>
                </a:extLst>
              </p:cNvPr>
              <p:cNvSpPr>
                <a:spLocks noChangeArrowheads="1"/>
              </p:cNvSpPr>
              <p:nvPr/>
            </p:nvSpPr>
            <p:spPr bwMode="auto">
              <a:xfrm>
                <a:off x="4433" y="13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3" name="Rectangle 673">
                <a:extLst>
                  <a:ext uri="{FF2B5EF4-FFF2-40B4-BE49-F238E27FC236}">
                    <a16:creationId xmlns:a16="http://schemas.microsoft.com/office/drawing/2014/main" id="{5EB6BF7B-9A15-44EC-99A7-6236C3304993}"/>
                  </a:ext>
                </a:extLst>
              </p:cNvPr>
              <p:cNvSpPr>
                <a:spLocks noChangeArrowheads="1"/>
              </p:cNvSpPr>
              <p:nvPr/>
            </p:nvSpPr>
            <p:spPr bwMode="auto">
              <a:xfrm>
                <a:off x="4456" y="13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4" name="Rectangle 674">
                <a:extLst>
                  <a:ext uri="{FF2B5EF4-FFF2-40B4-BE49-F238E27FC236}">
                    <a16:creationId xmlns:a16="http://schemas.microsoft.com/office/drawing/2014/main" id="{D3BE3B62-1236-4040-87CD-BBA4FE38A376}"/>
                  </a:ext>
                </a:extLst>
              </p:cNvPr>
              <p:cNvSpPr>
                <a:spLocks noChangeArrowheads="1"/>
              </p:cNvSpPr>
              <p:nvPr/>
            </p:nvSpPr>
            <p:spPr bwMode="auto">
              <a:xfrm>
                <a:off x="4471" y="1380"/>
                <a:ext cx="8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5" name="Rectangle 675">
                <a:extLst>
                  <a:ext uri="{FF2B5EF4-FFF2-40B4-BE49-F238E27FC236}">
                    <a16:creationId xmlns:a16="http://schemas.microsoft.com/office/drawing/2014/main" id="{25F71949-6F6D-4A34-9ACA-A4BE51348677}"/>
                  </a:ext>
                </a:extLst>
              </p:cNvPr>
              <p:cNvSpPr>
                <a:spLocks noChangeArrowheads="1"/>
              </p:cNvSpPr>
              <p:nvPr/>
            </p:nvSpPr>
            <p:spPr bwMode="auto">
              <a:xfrm>
                <a:off x="4051" y="1434"/>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doe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6" name="Rectangle 676">
                <a:extLst>
                  <a:ext uri="{FF2B5EF4-FFF2-40B4-BE49-F238E27FC236}">
                    <a16:creationId xmlns:a16="http://schemas.microsoft.com/office/drawing/2014/main" id="{24DC3361-3D4B-458E-A9E0-F3A3EC4820E7}"/>
                  </a:ext>
                </a:extLst>
              </p:cNvPr>
              <p:cNvSpPr>
                <a:spLocks noChangeArrowheads="1"/>
              </p:cNvSpPr>
              <p:nvPr/>
            </p:nvSpPr>
            <p:spPr bwMode="auto">
              <a:xfrm>
                <a:off x="4126" y="1434"/>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7" name="Rectangle 677">
                <a:extLst>
                  <a:ext uri="{FF2B5EF4-FFF2-40B4-BE49-F238E27FC236}">
                    <a16:creationId xmlns:a16="http://schemas.microsoft.com/office/drawing/2014/main" id="{2FE52A25-1277-4DB5-A080-1188A33467A2}"/>
                  </a:ext>
                </a:extLst>
              </p:cNvPr>
              <p:cNvSpPr>
                <a:spLocks noChangeArrowheads="1"/>
              </p:cNvSpPr>
              <p:nvPr/>
            </p:nvSpPr>
            <p:spPr bwMode="auto">
              <a:xfrm>
                <a:off x="4146" y="1434"/>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not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8" name="Rectangle 678">
                <a:extLst>
                  <a:ext uri="{FF2B5EF4-FFF2-40B4-BE49-F238E27FC236}">
                    <a16:creationId xmlns:a16="http://schemas.microsoft.com/office/drawing/2014/main" id="{E499E8A0-D6BF-49AB-A763-7C9C1B46F47D}"/>
                  </a:ext>
                </a:extLst>
              </p:cNvPr>
              <p:cNvSpPr>
                <a:spLocks noChangeArrowheads="1"/>
              </p:cNvSpPr>
              <p:nvPr/>
            </p:nvSpPr>
            <p:spPr bwMode="auto">
              <a:xfrm>
                <a:off x="4225" y="1434"/>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ha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9" name="Rectangle 679">
                <a:extLst>
                  <a:ext uri="{FF2B5EF4-FFF2-40B4-BE49-F238E27FC236}">
                    <a16:creationId xmlns:a16="http://schemas.microsoft.com/office/drawing/2014/main" id="{27FD3EDE-6DC9-4C23-AFF9-2069CD69CEAE}"/>
                  </a:ext>
                </a:extLst>
              </p:cNvPr>
              <p:cNvSpPr>
                <a:spLocks noChangeArrowheads="1"/>
              </p:cNvSpPr>
              <p:nvPr/>
            </p:nvSpPr>
            <p:spPr bwMode="auto">
              <a:xfrm>
                <a:off x="4287" y="1434"/>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0" name="Rectangle 680">
                <a:extLst>
                  <a:ext uri="{FF2B5EF4-FFF2-40B4-BE49-F238E27FC236}">
                    <a16:creationId xmlns:a16="http://schemas.microsoft.com/office/drawing/2014/main" id="{81958305-E2AD-40E3-B572-603757E57236}"/>
                  </a:ext>
                </a:extLst>
              </p:cNvPr>
              <p:cNvSpPr>
                <a:spLocks noChangeArrowheads="1"/>
              </p:cNvSpPr>
              <p:nvPr/>
            </p:nvSpPr>
            <p:spPr bwMode="auto">
              <a:xfrm>
                <a:off x="4335" y="1434"/>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1" name="Rectangle 681">
                <a:extLst>
                  <a:ext uri="{FF2B5EF4-FFF2-40B4-BE49-F238E27FC236}">
                    <a16:creationId xmlns:a16="http://schemas.microsoft.com/office/drawing/2014/main" id="{B60C644D-1906-4167-965B-2674C0B98EED}"/>
                  </a:ext>
                </a:extLst>
              </p:cNvPr>
              <p:cNvSpPr>
                <a:spLocks noChangeArrowheads="1"/>
              </p:cNvSpPr>
              <p:nvPr/>
            </p:nvSpPr>
            <p:spPr bwMode="auto">
              <a:xfrm>
                <a:off x="4363" y="1434"/>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2" name="Rectangle 682">
                <a:extLst>
                  <a:ext uri="{FF2B5EF4-FFF2-40B4-BE49-F238E27FC236}">
                    <a16:creationId xmlns:a16="http://schemas.microsoft.com/office/drawing/2014/main" id="{14BA098B-D277-407C-9261-E3E82F977FF3}"/>
                  </a:ext>
                </a:extLst>
              </p:cNvPr>
              <p:cNvSpPr>
                <a:spLocks noChangeArrowheads="1"/>
              </p:cNvSpPr>
              <p:nvPr/>
            </p:nvSpPr>
            <p:spPr bwMode="auto">
              <a:xfrm>
                <a:off x="4412" y="1434"/>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3" name="Rectangle 683">
                <a:extLst>
                  <a:ext uri="{FF2B5EF4-FFF2-40B4-BE49-F238E27FC236}">
                    <a16:creationId xmlns:a16="http://schemas.microsoft.com/office/drawing/2014/main" id="{52D2AB19-73DE-4252-84FE-880457E4844A}"/>
                  </a:ext>
                </a:extLst>
              </p:cNvPr>
              <p:cNvSpPr>
                <a:spLocks noChangeArrowheads="1"/>
              </p:cNvSpPr>
              <p:nvPr/>
            </p:nvSpPr>
            <p:spPr bwMode="auto">
              <a:xfrm>
                <a:off x="4465" y="1434"/>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qui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4" name="Rectangle 684">
                <a:extLst>
                  <a:ext uri="{FF2B5EF4-FFF2-40B4-BE49-F238E27FC236}">
                    <a16:creationId xmlns:a16="http://schemas.microsoft.com/office/drawing/2014/main" id="{9A3BAD68-D92A-4243-88DA-185533E97C77}"/>
                  </a:ext>
                </a:extLst>
              </p:cNvPr>
              <p:cNvSpPr>
                <a:spLocks noChangeArrowheads="1"/>
              </p:cNvSpPr>
              <p:nvPr/>
            </p:nvSpPr>
            <p:spPr bwMode="auto">
              <a:xfrm>
                <a:off x="4531" y="1434"/>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5" name="Rectangle 685">
                <a:extLst>
                  <a:ext uri="{FF2B5EF4-FFF2-40B4-BE49-F238E27FC236}">
                    <a16:creationId xmlns:a16="http://schemas.microsoft.com/office/drawing/2014/main" id="{1030F4A2-7337-4FED-AB6B-9DF03BC12BEE}"/>
                  </a:ext>
                </a:extLst>
              </p:cNvPr>
              <p:cNvSpPr>
                <a:spLocks noChangeArrowheads="1"/>
              </p:cNvSpPr>
              <p:nvPr/>
            </p:nvSpPr>
            <p:spPr bwMode="auto">
              <a:xfrm>
                <a:off x="4551" y="143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6" name="Rectangle 686">
                <a:extLst>
                  <a:ext uri="{FF2B5EF4-FFF2-40B4-BE49-F238E27FC236}">
                    <a16:creationId xmlns:a16="http://schemas.microsoft.com/office/drawing/2014/main" id="{784FD352-9A98-4CFA-9FC9-6689009ECD58}"/>
                  </a:ext>
                </a:extLst>
              </p:cNvPr>
              <p:cNvSpPr>
                <a:spLocks noChangeArrowheads="1"/>
              </p:cNvSpPr>
              <p:nvPr/>
            </p:nvSpPr>
            <p:spPr bwMode="auto">
              <a:xfrm>
                <a:off x="4565" y="143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7" name="Rectangle 687">
                <a:extLst>
                  <a:ext uri="{FF2B5EF4-FFF2-40B4-BE49-F238E27FC236}">
                    <a16:creationId xmlns:a16="http://schemas.microsoft.com/office/drawing/2014/main" id="{E6190078-26AA-4D46-8E95-5E79E0F42F29}"/>
                  </a:ext>
                </a:extLst>
              </p:cNvPr>
              <p:cNvSpPr>
                <a:spLocks noChangeArrowheads="1"/>
              </p:cNvSpPr>
              <p:nvPr/>
            </p:nvSpPr>
            <p:spPr bwMode="auto">
              <a:xfrm>
                <a:off x="4580" y="143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8" name="Rectangle 688">
                <a:extLst>
                  <a:ext uri="{FF2B5EF4-FFF2-40B4-BE49-F238E27FC236}">
                    <a16:creationId xmlns:a16="http://schemas.microsoft.com/office/drawing/2014/main" id="{388051EA-1B46-4999-BF8C-70936B8BC433}"/>
                  </a:ext>
                </a:extLst>
              </p:cNvPr>
              <p:cNvSpPr>
                <a:spLocks noChangeArrowheads="1"/>
              </p:cNvSpPr>
              <p:nvPr/>
            </p:nvSpPr>
            <p:spPr bwMode="auto">
              <a:xfrm>
                <a:off x="4602" y="143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9" name="Rectangle 689">
                <a:extLst>
                  <a:ext uri="{FF2B5EF4-FFF2-40B4-BE49-F238E27FC236}">
                    <a16:creationId xmlns:a16="http://schemas.microsoft.com/office/drawing/2014/main" id="{1C1605AB-CCAE-4992-96A6-2BC395929F3A}"/>
                  </a:ext>
                </a:extLst>
              </p:cNvPr>
              <p:cNvSpPr>
                <a:spLocks noChangeArrowheads="1"/>
              </p:cNvSpPr>
              <p:nvPr/>
            </p:nvSpPr>
            <p:spPr bwMode="auto">
              <a:xfrm>
                <a:off x="4051" y="1492"/>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0" name="Rectangle 690">
                <a:extLst>
                  <a:ext uri="{FF2B5EF4-FFF2-40B4-BE49-F238E27FC236}">
                    <a16:creationId xmlns:a16="http://schemas.microsoft.com/office/drawing/2014/main" id="{73D17D13-E71E-4A4E-B5D2-B3F03ACEB6BC}"/>
                  </a:ext>
                </a:extLst>
              </p:cNvPr>
              <p:cNvSpPr>
                <a:spLocks noChangeArrowheads="1"/>
              </p:cNvSpPr>
              <p:nvPr/>
            </p:nvSpPr>
            <p:spPr bwMode="auto">
              <a:xfrm>
                <a:off x="4071" y="149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ki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1" name="Rectangle 691">
                <a:extLst>
                  <a:ext uri="{FF2B5EF4-FFF2-40B4-BE49-F238E27FC236}">
                    <a16:creationId xmlns:a16="http://schemas.microsoft.com/office/drawing/2014/main" id="{0591A912-1809-4B85-A66E-8B81E8F2213B}"/>
                  </a:ext>
                </a:extLst>
              </p:cNvPr>
              <p:cNvSpPr>
                <a:spLocks noChangeArrowheads="1"/>
              </p:cNvSpPr>
              <p:nvPr/>
            </p:nvSpPr>
            <p:spPr bwMode="auto">
              <a:xfrm>
                <a:off x="4111" y="149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2" name="Rectangle 692">
                <a:extLst>
                  <a:ext uri="{FF2B5EF4-FFF2-40B4-BE49-F238E27FC236}">
                    <a16:creationId xmlns:a16="http://schemas.microsoft.com/office/drawing/2014/main" id="{041775E0-E7F4-4061-898D-E3F2DEBEF67B}"/>
                  </a:ext>
                </a:extLst>
              </p:cNvPr>
              <p:cNvSpPr>
                <a:spLocks noChangeArrowheads="1"/>
              </p:cNvSpPr>
              <p:nvPr/>
            </p:nvSpPr>
            <p:spPr bwMode="auto">
              <a:xfrm>
                <a:off x="4126" y="149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3" name="Rectangle 693">
                <a:extLst>
                  <a:ext uri="{FF2B5EF4-FFF2-40B4-BE49-F238E27FC236}">
                    <a16:creationId xmlns:a16="http://schemas.microsoft.com/office/drawing/2014/main" id="{1A3E7492-45BA-4B80-80D2-83492C42B56C}"/>
                  </a:ext>
                </a:extLst>
              </p:cNvPr>
              <p:cNvSpPr>
                <a:spLocks noChangeArrowheads="1"/>
              </p:cNvSpPr>
              <p:nvPr/>
            </p:nvSpPr>
            <p:spPr bwMode="auto">
              <a:xfrm>
                <a:off x="4140" y="1492"/>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4" name="Rectangle 694">
                <a:extLst>
                  <a:ext uri="{FF2B5EF4-FFF2-40B4-BE49-F238E27FC236}">
                    <a16:creationId xmlns:a16="http://schemas.microsoft.com/office/drawing/2014/main" id="{93F8E9CA-CCA3-44A7-A4E9-DA5D1F95F19E}"/>
                  </a:ext>
                </a:extLst>
              </p:cNvPr>
              <p:cNvSpPr>
                <a:spLocks noChangeArrowheads="1"/>
              </p:cNvSpPr>
              <p:nvPr/>
            </p:nvSpPr>
            <p:spPr bwMode="auto">
              <a:xfrm>
                <a:off x="4160" y="1492"/>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5" name="Rectangle 695">
                <a:extLst>
                  <a:ext uri="{FF2B5EF4-FFF2-40B4-BE49-F238E27FC236}">
                    <a16:creationId xmlns:a16="http://schemas.microsoft.com/office/drawing/2014/main" id="{0C091A25-F211-4D71-8E7B-6440CAD9A976}"/>
                  </a:ext>
                </a:extLst>
              </p:cNvPr>
              <p:cNvSpPr>
                <a:spLocks noChangeArrowheads="1"/>
              </p:cNvSpPr>
              <p:nvPr/>
            </p:nvSpPr>
            <p:spPr bwMode="auto">
              <a:xfrm>
                <a:off x="4188" y="1492"/>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6" name="Rectangle 696">
                <a:extLst>
                  <a:ext uri="{FF2B5EF4-FFF2-40B4-BE49-F238E27FC236}">
                    <a16:creationId xmlns:a16="http://schemas.microsoft.com/office/drawing/2014/main" id="{185E27DA-1739-4986-9C24-68CD92FD6D88}"/>
                  </a:ext>
                </a:extLst>
              </p:cNvPr>
              <p:cNvSpPr>
                <a:spLocks noChangeArrowheads="1"/>
              </p:cNvSpPr>
              <p:nvPr/>
            </p:nvSpPr>
            <p:spPr bwMode="auto">
              <a:xfrm>
                <a:off x="4213" y="149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7" name="Rectangle 697">
                <a:extLst>
                  <a:ext uri="{FF2B5EF4-FFF2-40B4-BE49-F238E27FC236}">
                    <a16:creationId xmlns:a16="http://schemas.microsoft.com/office/drawing/2014/main" id="{D0C39F15-EC95-4469-A3A2-536E88A12A9A}"/>
                  </a:ext>
                </a:extLst>
              </p:cNvPr>
              <p:cNvSpPr>
                <a:spLocks noChangeArrowheads="1"/>
              </p:cNvSpPr>
              <p:nvPr/>
            </p:nvSpPr>
            <p:spPr bwMode="auto">
              <a:xfrm>
                <a:off x="4226" y="149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8" name="Rectangle 698">
                <a:extLst>
                  <a:ext uri="{FF2B5EF4-FFF2-40B4-BE49-F238E27FC236}">
                    <a16:creationId xmlns:a16="http://schemas.microsoft.com/office/drawing/2014/main" id="{1C9DDF74-DEA1-4F77-BE85-4E953659CB20}"/>
                  </a:ext>
                </a:extLst>
              </p:cNvPr>
              <p:cNvSpPr>
                <a:spLocks noChangeArrowheads="1"/>
              </p:cNvSpPr>
              <p:nvPr/>
            </p:nvSpPr>
            <p:spPr bwMode="auto">
              <a:xfrm>
                <a:off x="4241" y="149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9" name="Rectangle 699">
                <a:extLst>
                  <a:ext uri="{FF2B5EF4-FFF2-40B4-BE49-F238E27FC236}">
                    <a16:creationId xmlns:a16="http://schemas.microsoft.com/office/drawing/2014/main" id="{FC83AD3A-AE67-4513-B255-A75583C6295F}"/>
                  </a:ext>
                </a:extLst>
              </p:cNvPr>
              <p:cNvSpPr>
                <a:spLocks noChangeArrowheads="1"/>
              </p:cNvSpPr>
              <p:nvPr/>
            </p:nvSpPr>
            <p:spPr bwMode="auto">
              <a:xfrm>
                <a:off x="4281" y="149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0" name="Rectangle 700">
                <a:extLst>
                  <a:ext uri="{FF2B5EF4-FFF2-40B4-BE49-F238E27FC236}">
                    <a16:creationId xmlns:a16="http://schemas.microsoft.com/office/drawing/2014/main" id="{DEADB098-FDA0-40A3-87EF-6285B1864930}"/>
                  </a:ext>
                </a:extLst>
              </p:cNvPr>
              <p:cNvSpPr>
                <a:spLocks noChangeArrowheads="1"/>
              </p:cNvSpPr>
              <p:nvPr/>
            </p:nvSpPr>
            <p:spPr bwMode="auto">
              <a:xfrm>
                <a:off x="4321" y="149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1" name="Rectangle 701">
                <a:extLst>
                  <a:ext uri="{FF2B5EF4-FFF2-40B4-BE49-F238E27FC236}">
                    <a16:creationId xmlns:a16="http://schemas.microsoft.com/office/drawing/2014/main" id="{F0CC9827-8DED-49C7-84A0-3264EFD75B9E}"/>
                  </a:ext>
                </a:extLst>
              </p:cNvPr>
              <p:cNvSpPr>
                <a:spLocks noChangeArrowheads="1"/>
              </p:cNvSpPr>
              <p:nvPr/>
            </p:nvSpPr>
            <p:spPr bwMode="auto">
              <a:xfrm>
                <a:off x="4344" y="149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2" name="Rectangle 702">
                <a:extLst>
                  <a:ext uri="{FF2B5EF4-FFF2-40B4-BE49-F238E27FC236}">
                    <a16:creationId xmlns:a16="http://schemas.microsoft.com/office/drawing/2014/main" id="{542B4309-E5EB-4B94-8E0E-A31F42C32410}"/>
                  </a:ext>
                </a:extLst>
              </p:cNvPr>
              <p:cNvSpPr>
                <a:spLocks noChangeArrowheads="1"/>
              </p:cNvSpPr>
              <p:nvPr/>
            </p:nvSpPr>
            <p:spPr bwMode="auto">
              <a:xfrm>
                <a:off x="4384" y="149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3" name="Rectangle 703">
                <a:extLst>
                  <a:ext uri="{FF2B5EF4-FFF2-40B4-BE49-F238E27FC236}">
                    <a16:creationId xmlns:a16="http://schemas.microsoft.com/office/drawing/2014/main" id="{3BCB824B-920E-4822-AE1B-53AAB028713D}"/>
                  </a:ext>
                </a:extLst>
              </p:cNvPr>
              <p:cNvSpPr>
                <a:spLocks noChangeArrowheads="1"/>
              </p:cNvSpPr>
              <p:nvPr/>
            </p:nvSpPr>
            <p:spPr bwMode="auto">
              <a:xfrm>
                <a:off x="4407" y="149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 name="Rectangle 704">
                <a:extLst>
                  <a:ext uri="{FF2B5EF4-FFF2-40B4-BE49-F238E27FC236}">
                    <a16:creationId xmlns:a16="http://schemas.microsoft.com/office/drawing/2014/main" id="{6A305745-D1A0-4FB0-9348-F864E73FCD5E}"/>
                  </a:ext>
                </a:extLst>
              </p:cNvPr>
              <p:cNvSpPr>
                <a:spLocks noChangeArrowheads="1"/>
              </p:cNvSpPr>
              <p:nvPr/>
            </p:nvSpPr>
            <p:spPr bwMode="auto">
              <a:xfrm>
                <a:off x="4448" y="149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 name="Rectangle 705">
                <a:extLst>
                  <a:ext uri="{FF2B5EF4-FFF2-40B4-BE49-F238E27FC236}">
                    <a16:creationId xmlns:a16="http://schemas.microsoft.com/office/drawing/2014/main" id="{55341ED4-593B-431C-B700-D909C94A10C1}"/>
                  </a:ext>
                </a:extLst>
              </p:cNvPr>
              <p:cNvSpPr>
                <a:spLocks noChangeArrowheads="1"/>
              </p:cNvSpPr>
              <p:nvPr/>
            </p:nvSpPr>
            <p:spPr bwMode="auto">
              <a:xfrm>
                <a:off x="4051" y="1546"/>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6" name="Rectangle 706">
                <a:extLst>
                  <a:ext uri="{FF2B5EF4-FFF2-40B4-BE49-F238E27FC236}">
                    <a16:creationId xmlns:a16="http://schemas.microsoft.com/office/drawing/2014/main" id="{F5C31E85-0D48-479F-AEB7-47D0E33FFB72}"/>
                  </a:ext>
                </a:extLst>
              </p:cNvPr>
              <p:cNvSpPr>
                <a:spLocks noChangeArrowheads="1"/>
              </p:cNvSpPr>
              <p:nvPr/>
            </p:nvSpPr>
            <p:spPr bwMode="auto">
              <a:xfrm>
                <a:off x="4080" y="1546"/>
                <a:ext cx="1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CBS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7" name="Rectangle 707">
                <a:extLst>
                  <a:ext uri="{FF2B5EF4-FFF2-40B4-BE49-F238E27FC236}">
                    <a16:creationId xmlns:a16="http://schemas.microsoft.com/office/drawing/2014/main" id="{DE65E854-241B-448C-8051-F3ED6C36A15D}"/>
                  </a:ext>
                </a:extLst>
              </p:cNvPr>
              <p:cNvSpPr>
                <a:spLocks noChangeArrowheads="1"/>
              </p:cNvSpPr>
              <p:nvPr/>
            </p:nvSpPr>
            <p:spPr bwMode="auto">
              <a:xfrm>
                <a:off x="4178" y="1546"/>
                <a:ext cx="1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or 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8" name="Rectangle 708">
                <a:extLst>
                  <a:ext uri="{FF2B5EF4-FFF2-40B4-BE49-F238E27FC236}">
                    <a16:creationId xmlns:a16="http://schemas.microsoft.com/office/drawing/2014/main" id="{F17EC9AE-E499-4B39-804D-076971109AA4}"/>
                  </a:ext>
                </a:extLst>
              </p:cNvPr>
              <p:cNvSpPr>
                <a:spLocks noChangeArrowheads="1"/>
              </p:cNvSpPr>
              <p:nvPr/>
            </p:nvSpPr>
            <p:spPr bwMode="auto">
              <a:xfrm>
                <a:off x="4313" y="1546"/>
                <a:ext cx="1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rform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9" name="Rectangle 709">
                <a:extLst>
                  <a:ext uri="{FF2B5EF4-FFF2-40B4-BE49-F238E27FC236}">
                    <a16:creationId xmlns:a16="http://schemas.microsoft.com/office/drawing/2014/main" id="{51D0BD37-EAB8-4176-9E10-14B0C5EDB585}"/>
                  </a:ext>
                </a:extLst>
              </p:cNvPr>
              <p:cNvSpPr>
                <a:spLocks noChangeArrowheads="1"/>
              </p:cNvSpPr>
              <p:nvPr/>
            </p:nvSpPr>
            <p:spPr bwMode="auto">
              <a:xfrm>
                <a:off x="4430" y="154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0" name="Rectangle 710">
                <a:extLst>
                  <a:ext uri="{FF2B5EF4-FFF2-40B4-BE49-F238E27FC236}">
                    <a16:creationId xmlns:a16="http://schemas.microsoft.com/office/drawing/2014/main" id="{B5BDF333-1884-4B03-9A5D-F0840EE99F14}"/>
                  </a:ext>
                </a:extLst>
              </p:cNvPr>
              <p:cNvSpPr>
                <a:spLocks noChangeArrowheads="1"/>
              </p:cNvSpPr>
              <p:nvPr/>
            </p:nvSpPr>
            <p:spPr bwMode="auto">
              <a:xfrm>
                <a:off x="4453" y="1546"/>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1" name="Rectangle 711">
                <a:extLst>
                  <a:ext uri="{FF2B5EF4-FFF2-40B4-BE49-F238E27FC236}">
                    <a16:creationId xmlns:a16="http://schemas.microsoft.com/office/drawing/2014/main" id="{D472AD09-5348-4436-B1B0-D47C5B02BEB8}"/>
                  </a:ext>
                </a:extLst>
              </p:cNvPr>
              <p:cNvSpPr>
                <a:spLocks noChangeArrowheads="1"/>
              </p:cNvSpPr>
              <p:nvPr/>
            </p:nvSpPr>
            <p:spPr bwMode="auto">
              <a:xfrm>
                <a:off x="4502" y="154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2" name="Rectangle 712">
                <a:extLst>
                  <a:ext uri="{FF2B5EF4-FFF2-40B4-BE49-F238E27FC236}">
                    <a16:creationId xmlns:a16="http://schemas.microsoft.com/office/drawing/2014/main" id="{C5C21172-132B-49C5-A6B6-2D2BD119791F}"/>
                  </a:ext>
                </a:extLst>
              </p:cNvPr>
              <p:cNvSpPr>
                <a:spLocks noChangeArrowheads="1"/>
              </p:cNvSpPr>
              <p:nvPr/>
            </p:nvSpPr>
            <p:spPr bwMode="auto">
              <a:xfrm>
                <a:off x="4525" y="154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3" name="Rectangle 713">
                <a:extLst>
                  <a:ext uri="{FF2B5EF4-FFF2-40B4-BE49-F238E27FC236}">
                    <a16:creationId xmlns:a16="http://schemas.microsoft.com/office/drawing/2014/main" id="{955127DB-C62D-4EFD-9A30-D918BB2F3B89}"/>
                  </a:ext>
                </a:extLst>
              </p:cNvPr>
              <p:cNvSpPr>
                <a:spLocks noChangeArrowheads="1"/>
              </p:cNvSpPr>
              <p:nvPr/>
            </p:nvSpPr>
            <p:spPr bwMode="auto">
              <a:xfrm>
                <a:off x="4051" y="1605"/>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4" name="Rectangle 714">
                <a:extLst>
                  <a:ext uri="{FF2B5EF4-FFF2-40B4-BE49-F238E27FC236}">
                    <a16:creationId xmlns:a16="http://schemas.microsoft.com/office/drawing/2014/main" id="{44F8F760-80D9-47DF-AB05-A5C99AD98C1C}"/>
                  </a:ext>
                </a:extLst>
              </p:cNvPr>
              <p:cNvSpPr>
                <a:spLocks noChangeArrowheads="1"/>
              </p:cNvSpPr>
              <p:nvPr/>
            </p:nvSpPr>
            <p:spPr bwMode="auto">
              <a:xfrm>
                <a:off x="4100" y="1605"/>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fi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5" name="Rectangle 715">
                <a:extLst>
                  <a:ext uri="{FF2B5EF4-FFF2-40B4-BE49-F238E27FC236}">
                    <a16:creationId xmlns:a16="http://schemas.microsoft.com/office/drawing/2014/main" id="{8F052039-38B4-4F46-92E7-6DB1E4BA9EAA}"/>
                  </a:ext>
                </a:extLst>
              </p:cNvPr>
              <p:cNvSpPr>
                <a:spLocks noChangeArrowheads="1"/>
              </p:cNvSpPr>
              <p:nvPr/>
            </p:nvSpPr>
            <p:spPr bwMode="auto">
              <a:xfrm>
                <a:off x="4131" y="160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6" name="Rectangle 716">
                <a:extLst>
                  <a:ext uri="{FF2B5EF4-FFF2-40B4-BE49-F238E27FC236}">
                    <a16:creationId xmlns:a16="http://schemas.microsoft.com/office/drawing/2014/main" id="{B8F92B83-E76B-4D5A-9CB0-8B476EF56F50}"/>
                  </a:ext>
                </a:extLst>
              </p:cNvPr>
              <p:cNvSpPr>
                <a:spLocks noChangeArrowheads="1"/>
              </p:cNvSpPr>
              <p:nvPr/>
            </p:nvSpPr>
            <p:spPr bwMode="auto">
              <a:xfrm>
                <a:off x="4154" y="160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7" name="Rectangle 717">
                <a:extLst>
                  <a:ext uri="{FF2B5EF4-FFF2-40B4-BE49-F238E27FC236}">
                    <a16:creationId xmlns:a16="http://schemas.microsoft.com/office/drawing/2014/main" id="{1B1C4CA0-1849-4E21-B977-54E192A7658D}"/>
                  </a:ext>
                </a:extLst>
              </p:cNvPr>
              <p:cNvSpPr>
                <a:spLocks noChangeArrowheads="1"/>
              </p:cNvSpPr>
              <p:nvPr/>
            </p:nvSpPr>
            <p:spPr bwMode="auto">
              <a:xfrm>
                <a:off x="4169" y="160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8" name="Rectangle 718">
                <a:extLst>
                  <a:ext uri="{FF2B5EF4-FFF2-40B4-BE49-F238E27FC236}">
                    <a16:creationId xmlns:a16="http://schemas.microsoft.com/office/drawing/2014/main" id="{11AC1380-EFD4-4EAD-89B4-DFF7E6420A75}"/>
                  </a:ext>
                </a:extLst>
              </p:cNvPr>
              <p:cNvSpPr>
                <a:spLocks noChangeArrowheads="1"/>
              </p:cNvSpPr>
              <p:nvPr/>
            </p:nvSpPr>
            <p:spPr bwMode="auto">
              <a:xfrm>
                <a:off x="4183" y="1605"/>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 name="Rectangle 719">
                <a:extLst>
                  <a:ext uri="{FF2B5EF4-FFF2-40B4-BE49-F238E27FC236}">
                    <a16:creationId xmlns:a16="http://schemas.microsoft.com/office/drawing/2014/main" id="{8C263F1A-B1AA-4A18-9298-3BA826DEDF05}"/>
                  </a:ext>
                </a:extLst>
              </p:cNvPr>
              <p:cNvSpPr>
                <a:spLocks noChangeArrowheads="1"/>
              </p:cNvSpPr>
              <p:nvPr/>
            </p:nvSpPr>
            <p:spPr bwMode="auto">
              <a:xfrm>
                <a:off x="4236" y="1605"/>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duc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 name="Rectangle 720">
                <a:extLst>
                  <a:ext uri="{FF2B5EF4-FFF2-40B4-BE49-F238E27FC236}">
                    <a16:creationId xmlns:a16="http://schemas.microsoft.com/office/drawing/2014/main" id="{0573D311-F6E6-4713-9A9E-4F8F980AF771}"/>
                  </a:ext>
                </a:extLst>
              </p:cNvPr>
              <p:cNvSpPr>
                <a:spLocks noChangeArrowheads="1"/>
              </p:cNvSpPr>
              <p:nvPr/>
            </p:nvSpPr>
            <p:spPr bwMode="auto">
              <a:xfrm>
                <a:off x="4311" y="160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1" name="Rectangle 721">
                <a:extLst>
                  <a:ext uri="{FF2B5EF4-FFF2-40B4-BE49-F238E27FC236}">
                    <a16:creationId xmlns:a16="http://schemas.microsoft.com/office/drawing/2014/main" id="{70B790B6-10F4-4730-957A-F57A61BEB6E6}"/>
                  </a:ext>
                </a:extLst>
              </p:cNvPr>
              <p:cNvSpPr>
                <a:spLocks noChangeArrowheads="1"/>
              </p:cNvSpPr>
              <p:nvPr/>
            </p:nvSpPr>
            <p:spPr bwMode="auto">
              <a:xfrm>
                <a:off x="4334" y="160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 name="Rectangle 722">
                <a:extLst>
                  <a:ext uri="{FF2B5EF4-FFF2-40B4-BE49-F238E27FC236}">
                    <a16:creationId xmlns:a16="http://schemas.microsoft.com/office/drawing/2014/main" id="{11EC19CC-58E8-4305-97AD-E482E229239D}"/>
                  </a:ext>
                </a:extLst>
              </p:cNvPr>
              <p:cNvSpPr>
                <a:spLocks noChangeArrowheads="1"/>
              </p:cNvSpPr>
              <p:nvPr/>
            </p:nvSpPr>
            <p:spPr bwMode="auto">
              <a:xfrm>
                <a:off x="4348" y="1605"/>
                <a:ext cx="1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or ha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 name="Rectangle 723">
                <a:extLst>
                  <a:ext uri="{FF2B5EF4-FFF2-40B4-BE49-F238E27FC236}">
                    <a16:creationId xmlns:a16="http://schemas.microsoft.com/office/drawing/2014/main" id="{D4A17FD2-E084-4EAC-8BA1-D28E4EB500B9}"/>
                  </a:ext>
                </a:extLst>
              </p:cNvPr>
              <p:cNvSpPr>
                <a:spLocks noChangeArrowheads="1"/>
              </p:cNvSpPr>
              <p:nvPr/>
            </p:nvSpPr>
            <p:spPr bwMode="auto">
              <a:xfrm>
                <a:off x="4453" y="1605"/>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 name="Rectangle 724">
                <a:extLst>
                  <a:ext uri="{FF2B5EF4-FFF2-40B4-BE49-F238E27FC236}">
                    <a16:creationId xmlns:a16="http://schemas.microsoft.com/office/drawing/2014/main" id="{6478A2E2-FC03-4550-B699-845A2F27A604}"/>
                  </a:ext>
                </a:extLst>
              </p:cNvPr>
              <p:cNvSpPr>
                <a:spLocks noChangeArrowheads="1"/>
              </p:cNvSpPr>
              <p:nvPr/>
            </p:nvSpPr>
            <p:spPr bwMode="auto">
              <a:xfrm>
                <a:off x="4473" y="1605"/>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 name="Rectangle 725">
                <a:extLst>
                  <a:ext uri="{FF2B5EF4-FFF2-40B4-BE49-F238E27FC236}">
                    <a16:creationId xmlns:a16="http://schemas.microsoft.com/office/drawing/2014/main" id="{5FD85773-9160-4C20-8956-A57E17240BE1}"/>
                  </a:ext>
                </a:extLst>
              </p:cNvPr>
              <p:cNvSpPr>
                <a:spLocks noChangeArrowheads="1"/>
              </p:cNvSpPr>
              <p:nvPr/>
            </p:nvSpPr>
            <p:spPr bwMode="auto">
              <a:xfrm>
                <a:off x="4500" y="1605"/>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6" name="Rectangle 726">
                <a:extLst>
                  <a:ext uri="{FF2B5EF4-FFF2-40B4-BE49-F238E27FC236}">
                    <a16:creationId xmlns:a16="http://schemas.microsoft.com/office/drawing/2014/main" id="{F1F59F29-DBEF-4B79-9FB3-501225C6F87F}"/>
                  </a:ext>
                </a:extLst>
              </p:cNvPr>
              <p:cNvSpPr>
                <a:spLocks noChangeArrowheads="1"/>
              </p:cNvSpPr>
              <p:nvPr/>
            </p:nvSpPr>
            <p:spPr bwMode="auto">
              <a:xfrm>
                <a:off x="4549" y="160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7" name="Rectangle 727">
                <a:extLst>
                  <a:ext uri="{FF2B5EF4-FFF2-40B4-BE49-F238E27FC236}">
                    <a16:creationId xmlns:a16="http://schemas.microsoft.com/office/drawing/2014/main" id="{18A45165-2931-4BA5-AD45-19D23456E8EE}"/>
                  </a:ext>
                </a:extLst>
              </p:cNvPr>
              <p:cNvSpPr>
                <a:spLocks noChangeArrowheads="1"/>
              </p:cNvSpPr>
              <p:nvPr/>
            </p:nvSpPr>
            <p:spPr bwMode="auto">
              <a:xfrm>
                <a:off x="4051" y="165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8" name="Rectangle 728">
                <a:extLst>
                  <a:ext uri="{FF2B5EF4-FFF2-40B4-BE49-F238E27FC236}">
                    <a16:creationId xmlns:a16="http://schemas.microsoft.com/office/drawing/2014/main" id="{1E00652E-97F9-465A-9613-4D619C766BC7}"/>
                  </a:ext>
                </a:extLst>
              </p:cNvPr>
              <p:cNvSpPr>
                <a:spLocks noChangeArrowheads="1"/>
              </p:cNvSpPr>
              <p:nvPr/>
            </p:nvSpPr>
            <p:spPr bwMode="auto">
              <a:xfrm>
                <a:off x="4071" y="1659"/>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ki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9" name="Rectangle 729">
                <a:extLst>
                  <a:ext uri="{FF2B5EF4-FFF2-40B4-BE49-F238E27FC236}">
                    <a16:creationId xmlns:a16="http://schemas.microsoft.com/office/drawing/2014/main" id="{10852242-0FD8-4307-B128-59AAFF1C11FC}"/>
                  </a:ext>
                </a:extLst>
              </p:cNvPr>
              <p:cNvSpPr>
                <a:spLocks noChangeArrowheads="1"/>
              </p:cNvSpPr>
              <p:nvPr/>
            </p:nvSpPr>
            <p:spPr bwMode="auto">
              <a:xfrm>
                <a:off x="4111" y="165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 name="Rectangle 730">
                <a:extLst>
                  <a:ext uri="{FF2B5EF4-FFF2-40B4-BE49-F238E27FC236}">
                    <a16:creationId xmlns:a16="http://schemas.microsoft.com/office/drawing/2014/main" id="{52980014-94E2-431A-80ED-CD688C30BBBC}"/>
                  </a:ext>
                </a:extLst>
              </p:cNvPr>
              <p:cNvSpPr>
                <a:spLocks noChangeArrowheads="1"/>
              </p:cNvSpPr>
              <p:nvPr/>
            </p:nvSpPr>
            <p:spPr bwMode="auto">
              <a:xfrm>
                <a:off x="4126" y="165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1" name="Rectangle 731">
                <a:extLst>
                  <a:ext uri="{FF2B5EF4-FFF2-40B4-BE49-F238E27FC236}">
                    <a16:creationId xmlns:a16="http://schemas.microsoft.com/office/drawing/2014/main" id="{4AE4450A-6EBA-49FF-BB7C-E123745E1C23}"/>
                  </a:ext>
                </a:extLst>
              </p:cNvPr>
              <p:cNvSpPr>
                <a:spLocks noChangeArrowheads="1"/>
              </p:cNvSpPr>
              <p:nvPr/>
            </p:nvSpPr>
            <p:spPr bwMode="auto">
              <a:xfrm>
                <a:off x="4140" y="165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 name="Rectangle 732">
                <a:extLst>
                  <a:ext uri="{FF2B5EF4-FFF2-40B4-BE49-F238E27FC236}">
                    <a16:creationId xmlns:a16="http://schemas.microsoft.com/office/drawing/2014/main" id="{7A1CC49A-9A6A-476D-B852-79D902AB5FF2}"/>
                  </a:ext>
                </a:extLst>
              </p:cNvPr>
              <p:cNvSpPr>
                <a:spLocks noChangeArrowheads="1"/>
              </p:cNvSpPr>
              <p:nvPr/>
            </p:nvSpPr>
            <p:spPr bwMode="auto">
              <a:xfrm>
                <a:off x="4160" y="165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 name="Rectangle 733">
                <a:extLst>
                  <a:ext uri="{FF2B5EF4-FFF2-40B4-BE49-F238E27FC236}">
                    <a16:creationId xmlns:a16="http://schemas.microsoft.com/office/drawing/2014/main" id="{8F8E63DE-5658-4EC4-9A2C-669239516158}"/>
                  </a:ext>
                </a:extLst>
              </p:cNvPr>
              <p:cNvSpPr>
                <a:spLocks noChangeArrowheads="1"/>
              </p:cNvSpPr>
              <p:nvPr/>
            </p:nvSpPr>
            <p:spPr bwMode="auto">
              <a:xfrm>
                <a:off x="4183" y="165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 name="Rectangle 734">
                <a:extLst>
                  <a:ext uri="{FF2B5EF4-FFF2-40B4-BE49-F238E27FC236}">
                    <a16:creationId xmlns:a16="http://schemas.microsoft.com/office/drawing/2014/main" id="{390BBF18-BC18-467D-970C-95554B3CB2F7}"/>
                  </a:ext>
                </a:extLst>
              </p:cNvPr>
              <p:cNvSpPr>
                <a:spLocks noChangeArrowheads="1"/>
              </p:cNvSpPr>
              <p:nvPr/>
            </p:nvSpPr>
            <p:spPr bwMode="auto">
              <a:xfrm>
                <a:off x="4197" y="1659"/>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but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 name="Rectangle 735">
                <a:extLst>
                  <a:ext uri="{FF2B5EF4-FFF2-40B4-BE49-F238E27FC236}">
                    <a16:creationId xmlns:a16="http://schemas.microsoft.com/office/drawing/2014/main" id="{628859AE-58C0-4D25-9468-079FB2AA8B75}"/>
                  </a:ext>
                </a:extLst>
              </p:cNvPr>
              <p:cNvSpPr>
                <a:spLocks noChangeArrowheads="1"/>
              </p:cNvSpPr>
              <p:nvPr/>
            </p:nvSpPr>
            <p:spPr bwMode="auto">
              <a:xfrm>
                <a:off x="4276" y="1659"/>
                <a:ext cx="1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doe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 name="Rectangle 736">
                <a:extLst>
                  <a:ext uri="{FF2B5EF4-FFF2-40B4-BE49-F238E27FC236}">
                    <a16:creationId xmlns:a16="http://schemas.microsoft.com/office/drawing/2014/main" id="{180C2011-A941-4B2F-B9F2-452B0B1DA092}"/>
                  </a:ext>
                </a:extLst>
              </p:cNvPr>
              <p:cNvSpPr>
                <a:spLocks noChangeArrowheads="1"/>
              </p:cNvSpPr>
              <p:nvPr/>
            </p:nvSpPr>
            <p:spPr bwMode="auto">
              <a:xfrm>
                <a:off x="4364" y="165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 name="Rectangle 737">
                <a:extLst>
                  <a:ext uri="{FF2B5EF4-FFF2-40B4-BE49-F238E27FC236}">
                    <a16:creationId xmlns:a16="http://schemas.microsoft.com/office/drawing/2014/main" id="{E615D488-7175-41DC-9E1F-7FA206E202DC}"/>
                  </a:ext>
                </a:extLst>
              </p:cNvPr>
              <p:cNvSpPr>
                <a:spLocks noChangeArrowheads="1"/>
              </p:cNvSpPr>
              <p:nvPr/>
            </p:nvSpPr>
            <p:spPr bwMode="auto">
              <a:xfrm>
                <a:off x="4384" y="1659"/>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not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 name="Rectangle 738">
                <a:extLst>
                  <a:ext uri="{FF2B5EF4-FFF2-40B4-BE49-F238E27FC236}">
                    <a16:creationId xmlns:a16="http://schemas.microsoft.com/office/drawing/2014/main" id="{ED3FB7FB-B5B7-4458-A752-8DB6560C435F}"/>
                  </a:ext>
                </a:extLst>
              </p:cNvPr>
              <p:cNvSpPr>
                <a:spLocks noChangeArrowheads="1"/>
              </p:cNvSpPr>
              <p:nvPr/>
            </p:nvSpPr>
            <p:spPr bwMode="auto">
              <a:xfrm>
                <a:off x="4464" y="165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 name="Rectangle 739">
                <a:extLst>
                  <a:ext uri="{FF2B5EF4-FFF2-40B4-BE49-F238E27FC236}">
                    <a16:creationId xmlns:a16="http://schemas.microsoft.com/office/drawing/2014/main" id="{35954D96-80EB-4D09-A2A4-3ED8F945BB53}"/>
                  </a:ext>
                </a:extLst>
              </p:cNvPr>
              <p:cNvSpPr>
                <a:spLocks noChangeArrowheads="1"/>
              </p:cNvSpPr>
              <p:nvPr/>
            </p:nvSpPr>
            <p:spPr bwMode="auto">
              <a:xfrm>
                <a:off x="4051" y="171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0" name="Rectangle 740">
                <a:extLst>
                  <a:ext uri="{FF2B5EF4-FFF2-40B4-BE49-F238E27FC236}">
                    <a16:creationId xmlns:a16="http://schemas.microsoft.com/office/drawing/2014/main" id="{87FD99E6-9735-408A-8908-D4E96F63E300}"/>
                  </a:ext>
                </a:extLst>
              </p:cNvPr>
              <p:cNvSpPr>
                <a:spLocks noChangeArrowheads="1"/>
              </p:cNvSpPr>
              <p:nvPr/>
            </p:nvSpPr>
            <p:spPr bwMode="auto">
              <a:xfrm>
                <a:off x="4074" y="1717"/>
                <a:ext cx="1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1" name="Rectangle 741">
                <a:extLst>
                  <a:ext uri="{FF2B5EF4-FFF2-40B4-BE49-F238E27FC236}">
                    <a16:creationId xmlns:a16="http://schemas.microsoft.com/office/drawing/2014/main" id="{385CD79D-A804-4DF3-9828-8E8F3DEEB6E8}"/>
                  </a:ext>
                </a:extLst>
              </p:cNvPr>
              <p:cNvSpPr>
                <a:spLocks noChangeArrowheads="1"/>
              </p:cNvSpPr>
              <p:nvPr/>
            </p:nvSpPr>
            <p:spPr bwMode="auto">
              <a:xfrm>
                <a:off x="4146" y="171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2" name="Rectangle 742">
                <a:extLst>
                  <a:ext uri="{FF2B5EF4-FFF2-40B4-BE49-F238E27FC236}">
                    <a16:creationId xmlns:a16="http://schemas.microsoft.com/office/drawing/2014/main" id="{6027C3F8-57EE-40F1-A592-E803B3FD5B8F}"/>
                  </a:ext>
                </a:extLst>
              </p:cNvPr>
              <p:cNvSpPr>
                <a:spLocks noChangeArrowheads="1"/>
              </p:cNvSpPr>
              <p:nvPr/>
            </p:nvSpPr>
            <p:spPr bwMode="auto">
              <a:xfrm>
                <a:off x="4160" y="171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3" name="Rectangle 743">
                <a:extLst>
                  <a:ext uri="{FF2B5EF4-FFF2-40B4-BE49-F238E27FC236}">
                    <a16:creationId xmlns:a16="http://schemas.microsoft.com/office/drawing/2014/main" id="{4197F57D-ED5C-4E47-94C0-5F3CD1BB083F}"/>
                  </a:ext>
                </a:extLst>
              </p:cNvPr>
              <p:cNvSpPr>
                <a:spLocks noChangeArrowheads="1"/>
              </p:cNvSpPr>
              <p:nvPr/>
            </p:nvSpPr>
            <p:spPr bwMode="auto">
              <a:xfrm>
                <a:off x="4180" y="171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4" name="Rectangle 744">
                <a:extLst>
                  <a:ext uri="{FF2B5EF4-FFF2-40B4-BE49-F238E27FC236}">
                    <a16:creationId xmlns:a16="http://schemas.microsoft.com/office/drawing/2014/main" id="{5EE823D4-BFEB-48C6-B096-96A643AD387A}"/>
                  </a:ext>
                </a:extLst>
              </p:cNvPr>
              <p:cNvSpPr>
                <a:spLocks noChangeArrowheads="1"/>
              </p:cNvSpPr>
              <p:nvPr/>
            </p:nvSpPr>
            <p:spPr bwMode="auto">
              <a:xfrm>
                <a:off x="4195" y="171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5" name="Rectangle 745">
                <a:extLst>
                  <a:ext uri="{FF2B5EF4-FFF2-40B4-BE49-F238E27FC236}">
                    <a16:creationId xmlns:a16="http://schemas.microsoft.com/office/drawing/2014/main" id="{00524ED8-A301-4C4D-9686-37B275D0044A}"/>
                  </a:ext>
                </a:extLst>
              </p:cNvPr>
              <p:cNvSpPr>
                <a:spLocks noChangeArrowheads="1"/>
              </p:cNvSpPr>
              <p:nvPr/>
            </p:nvSpPr>
            <p:spPr bwMode="auto">
              <a:xfrm>
                <a:off x="4218" y="1717"/>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6" name="Rectangle 746">
                <a:extLst>
                  <a:ext uri="{FF2B5EF4-FFF2-40B4-BE49-F238E27FC236}">
                    <a16:creationId xmlns:a16="http://schemas.microsoft.com/office/drawing/2014/main" id="{1B6A0E00-371C-4A25-963D-AC2FA4C8BC02}"/>
                  </a:ext>
                </a:extLst>
              </p:cNvPr>
              <p:cNvSpPr>
                <a:spLocks noChangeArrowheads="1"/>
              </p:cNvSpPr>
              <p:nvPr/>
            </p:nvSpPr>
            <p:spPr bwMode="auto">
              <a:xfrm>
                <a:off x="4258" y="171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7" name="Rectangle 747">
                <a:extLst>
                  <a:ext uri="{FF2B5EF4-FFF2-40B4-BE49-F238E27FC236}">
                    <a16:creationId xmlns:a16="http://schemas.microsoft.com/office/drawing/2014/main" id="{32D723EB-5E9C-41EF-BAEC-C739316D0D1A}"/>
                  </a:ext>
                </a:extLst>
              </p:cNvPr>
              <p:cNvSpPr>
                <a:spLocks noChangeArrowheads="1"/>
              </p:cNvSpPr>
              <p:nvPr/>
            </p:nvSpPr>
            <p:spPr bwMode="auto">
              <a:xfrm>
                <a:off x="4272" y="1717"/>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y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8" name="Rectangle 748">
                <a:extLst>
                  <a:ext uri="{FF2B5EF4-FFF2-40B4-BE49-F238E27FC236}">
                    <a16:creationId xmlns:a16="http://schemas.microsoft.com/office/drawing/2014/main" id="{1AD47557-3B48-453F-ACE3-063499D0E988}"/>
                  </a:ext>
                </a:extLst>
              </p:cNvPr>
              <p:cNvSpPr>
                <a:spLocks noChangeArrowheads="1"/>
              </p:cNvSpPr>
              <p:nvPr/>
            </p:nvSpPr>
            <p:spPr bwMode="auto">
              <a:xfrm>
                <a:off x="4325" y="1717"/>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9" name="Rectangle 749">
                <a:extLst>
                  <a:ext uri="{FF2B5EF4-FFF2-40B4-BE49-F238E27FC236}">
                    <a16:creationId xmlns:a16="http://schemas.microsoft.com/office/drawing/2014/main" id="{6449F26E-F5DB-424A-A113-7BD1EFE19E40}"/>
                  </a:ext>
                </a:extLst>
              </p:cNvPr>
              <p:cNvSpPr>
                <a:spLocks noChangeArrowheads="1"/>
              </p:cNvSpPr>
              <p:nvPr/>
            </p:nvSpPr>
            <p:spPr bwMode="auto">
              <a:xfrm>
                <a:off x="4366" y="1717"/>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0" name="Rectangle 750">
                <a:extLst>
                  <a:ext uri="{FF2B5EF4-FFF2-40B4-BE49-F238E27FC236}">
                    <a16:creationId xmlns:a16="http://schemas.microsoft.com/office/drawing/2014/main" id="{65204809-5BF3-46EE-A267-4872A276F050}"/>
                  </a:ext>
                </a:extLst>
              </p:cNvPr>
              <p:cNvSpPr>
                <a:spLocks noChangeArrowheads="1"/>
              </p:cNvSpPr>
              <p:nvPr/>
            </p:nvSpPr>
            <p:spPr bwMode="auto">
              <a:xfrm>
                <a:off x="4406" y="171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1" name="Rectangle 751">
                <a:extLst>
                  <a:ext uri="{FF2B5EF4-FFF2-40B4-BE49-F238E27FC236}">
                    <a16:creationId xmlns:a16="http://schemas.microsoft.com/office/drawing/2014/main" id="{BB517757-AF12-4C10-A14D-8CFC6CA6DBD6}"/>
                  </a:ext>
                </a:extLst>
              </p:cNvPr>
              <p:cNvSpPr>
                <a:spLocks noChangeArrowheads="1"/>
              </p:cNvSpPr>
              <p:nvPr/>
            </p:nvSpPr>
            <p:spPr bwMode="auto">
              <a:xfrm>
                <a:off x="4429" y="1717"/>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2" name="Rectangle 752">
                <a:extLst>
                  <a:ext uri="{FF2B5EF4-FFF2-40B4-BE49-F238E27FC236}">
                    <a16:creationId xmlns:a16="http://schemas.microsoft.com/office/drawing/2014/main" id="{BBE1B539-C973-4834-B6F2-B2BF9172C598}"/>
                  </a:ext>
                </a:extLst>
              </p:cNvPr>
              <p:cNvSpPr>
                <a:spLocks noChangeArrowheads="1"/>
              </p:cNvSpPr>
              <p:nvPr/>
            </p:nvSpPr>
            <p:spPr bwMode="auto">
              <a:xfrm>
                <a:off x="4469" y="171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3" name="Rectangle 753">
                <a:extLst>
                  <a:ext uri="{FF2B5EF4-FFF2-40B4-BE49-F238E27FC236}">
                    <a16:creationId xmlns:a16="http://schemas.microsoft.com/office/drawing/2014/main" id="{C24DDC79-BDB9-458F-9C5C-4040EA396782}"/>
                  </a:ext>
                </a:extLst>
              </p:cNvPr>
              <p:cNvSpPr>
                <a:spLocks noChangeArrowheads="1"/>
              </p:cNvSpPr>
              <p:nvPr/>
            </p:nvSpPr>
            <p:spPr bwMode="auto">
              <a:xfrm>
                <a:off x="4492" y="1717"/>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4" name="Rectangle 754">
                <a:extLst>
                  <a:ext uri="{FF2B5EF4-FFF2-40B4-BE49-F238E27FC236}">
                    <a16:creationId xmlns:a16="http://schemas.microsoft.com/office/drawing/2014/main" id="{55A720CC-666F-4E68-993C-A4958AAE42BA}"/>
                  </a:ext>
                </a:extLst>
              </p:cNvPr>
              <p:cNvSpPr>
                <a:spLocks noChangeArrowheads="1"/>
              </p:cNvSpPr>
              <p:nvPr/>
            </p:nvSpPr>
            <p:spPr bwMode="auto">
              <a:xfrm>
                <a:off x="4532" y="171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5" name="Rectangle 755">
                <a:extLst>
                  <a:ext uri="{FF2B5EF4-FFF2-40B4-BE49-F238E27FC236}">
                    <a16:creationId xmlns:a16="http://schemas.microsoft.com/office/drawing/2014/main" id="{29EFC0AB-82BE-4C8A-8DD1-47D9EC02D9F7}"/>
                  </a:ext>
                </a:extLst>
              </p:cNvPr>
              <p:cNvSpPr>
                <a:spLocks noChangeArrowheads="1"/>
              </p:cNvSpPr>
              <p:nvPr/>
            </p:nvSpPr>
            <p:spPr bwMode="auto">
              <a:xfrm>
                <a:off x="4051" y="177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6" name="Rectangle 756">
                <a:extLst>
                  <a:ext uri="{FF2B5EF4-FFF2-40B4-BE49-F238E27FC236}">
                    <a16:creationId xmlns:a16="http://schemas.microsoft.com/office/drawing/2014/main" id="{ADC583AB-B789-459E-A56A-AFFD314A0342}"/>
                  </a:ext>
                </a:extLst>
              </p:cNvPr>
              <p:cNvSpPr>
                <a:spLocks noChangeArrowheads="1"/>
              </p:cNvSpPr>
              <p:nvPr/>
            </p:nvSpPr>
            <p:spPr bwMode="auto">
              <a:xfrm>
                <a:off x="4065" y="1771"/>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7" name="Rectangle 757">
                <a:extLst>
                  <a:ext uri="{FF2B5EF4-FFF2-40B4-BE49-F238E27FC236}">
                    <a16:creationId xmlns:a16="http://schemas.microsoft.com/office/drawing/2014/main" id="{57084629-9BB8-4AF7-BC1D-CE6487BD6952}"/>
                  </a:ext>
                </a:extLst>
              </p:cNvPr>
              <p:cNvSpPr>
                <a:spLocks noChangeArrowheads="1"/>
              </p:cNvSpPr>
              <p:nvPr/>
            </p:nvSpPr>
            <p:spPr bwMode="auto">
              <a:xfrm>
                <a:off x="4114" y="177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8" name="Rectangle 758">
                <a:extLst>
                  <a:ext uri="{FF2B5EF4-FFF2-40B4-BE49-F238E27FC236}">
                    <a16:creationId xmlns:a16="http://schemas.microsoft.com/office/drawing/2014/main" id="{912AA0DE-B330-4954-B34B-D5C75300BBED}"/>
                  </a:ext>
                </a:extLst>
              </p:cNvPr>
              <p:cNvSpPr>
                <a:spLocks noChangeArrowheads="1"/>
              </p:cNvSpPr>
              <p:nvPr/>
            </p:nvSpPr>
            <p:spPr bwMode="auto">
              <a:xfrm>
                <a:off x="4127" y="1771"/>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9" name="Rectangle 759">
                <a:extLst>
                  <a:ext uri="{FF2B5EF4-FFF2-40B4-BE49-F238E27FC236}">
                    <a16:creationId xmlns:a16="http://schemas.microsoft.com/office/drawing/2014/main" id="{13ED3979-2074-4ED9-B394-06914B6B8D4B}"/>
                  </a:ext>
                </a:extLst>
              </p:cNvPr>
              <p:cNvSpPr>
                <a:spLocks noChangeArrowheads="1"/>
              </p:cNvSpPr>
              <p:nvPr/>
            </p:nvSpPr>
            <p:spPr bwMode="auto">
              <a:xfrm>
                <a:off x="4156" y="1771"/>
                <a:ext cx="1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CBS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0" name="Rectangle 760">
                <a:extLst>
                  <a:ext uri="{FF2B5EF4-FFF2-40B4-BE49-F238E27FC236}">
                    <a16:creationId xmlns:a16="http://schemas.microsoft.com/office/drawing/2014/main" id="{8772F380-05CF-46FD-A493-B02D40EF2648}"/>
                  </a:ext>
                </a:extLst>
              </p:cNvPr>
              <p:cNvSpPr>
                <a:spLocks noChangeArrowheads="1"/>
              </p:cNvSpPr>
              <p:nvPr/>
            </p:nvSpPr>
            <p:spPr bwMode="auto">
              <a:xfrm>
                <a:off x="4254" y="1771"/>
                <a:ext cx="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1" name="Rectangle 761">
                <a:extLst>
                  <a:ext uri="{FF2B5EF4-FFF2-40B4-BE49-F238E27FC236}">
                    <a16:creationId xmlns:a16="http://schemas.microsoft.com/office/drawing/2014/main" id="{D798C0D0-5D61-44BC-A0F2-BA19012EBD34}"/>
                  </a:ext>
                </a:extLst>
              </p:cNvPr>
              <p:cNvSpPr>
                <a:spLocks noChangeArrowheads="1"/>
              </p:cNvSpPr>
              <p:nvPr/>
            </p:nvSpPr>
            <p:spPr bwMode="auto">
              <a:xfrm>
                <a:off x="4271" y="177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2" name="Rectangle 762">
                <a:extLst>
                  <a:ext uri="{FF2B5EF4-FFF2-40B4-BE49-F238E27FC236}">
                    <a16:creationId xmlns:a16="http://schemas.microsoft.com/office/drawing/2014/main" id="{ACD795B1-E80E-4351-A30C-B7E6DD19A1DD}"/>
                  </a:ext>
                </a:extLst>
              </p:cNvPr>
              <p:cNvSpPr>
                <a:spLocks noChangeArrowheads="1"/>
              </p:cNvSpPr>
              <p:nvPr/>
            </p:nvSpPr>
            <p:spPr bwMode="auto">
              <a:xfrm>
                <a:off x="4284" y="177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3" name="Rectangle 763">
                <a:extLst>
                  <a:ext uri="{FF2B5EF4-FFF2-40B4-BE49-F238E27FC236}">
                    <a16:creationId xmlns:a16="http://schemas.microsoft.com/office/drawing/2014/main" id="{8B7FEB04-A193-4865-BCB3-DE6AED927E7F}"/>
                  </a:ext>
                </a:extLst>
              </p:cNvPr>
              <p:cNvSpPr>
                <a:spLocks noChangeArrowheads="1"/>
              </p:cNvSpPr>
              <p:nvPr/>
            </p:nvSpPr>
            <p:spPr bwMode="auto">
              <a:xfrm>
                <a:off x="4297" y="177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4" name="Rectangle 764">
                <a:extLst>
                  <a:ext uri="{FF2B5EF4-FFF2-40B4-BE49-F238E27FC236}">
                    <a16:creationId xmlns:a16="http://schemas.microsoft.com/office/drawing/2014/main" id="{280AE14E-34E9-4D28-84E9-A278D888A82B}"/>
                  </a:ext>
                </a:extLst>
              </p:cNvPr>
              <p:cNvSpPr>
                <a:spLocks noChangeArrowheads="1"/>
              </p:cNvSpPr>
              <p:nvPr/>
            </p:nvSpPr>
            <p:spPr bwMode="auto">
              <a:xfrm>
                <a:off x="4051" y="183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5" name="Rectangle 765">
                <a:extLst>
                  <a:ext uri="{FF2B5EF4-FFF2-40B4-BE49-F238E27FC236}">
                    <a16:creationId xmlns:a16="http://schemas.microsoft.com/office/drawing/2014/main" id="{75541DE0-1CF8-4DBF-899F-BD878490BFC2}"/>
                  </a:ext>
                </a:extLst>
              </p:cNvPr>
              <p:cNvSpPr>
                <a:spLocks noChangeArrowheads="1"/>
              </p:cNvSpPr>
              <p:nvPr/>
            </p:nvSpPr>
            <p:spPr bwMode="auto">
              <a:xfrm>
                <a:off x="4051" y="1884"/>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6" name="Rectangle 766">
                <a:extLst>
                  <a:ext uri="{FF2B5EF4-FFF2-40B4-BE49-F238E27FC236}">
                    <a16:creationId xmlns:a16="http://schemas.microsoft.com/office/drawing/2014/main" id="{CC8046FA-5313-401E-BACC-F3584D101120}"/>
                  </a:ext>
                </a:extLst>
              </p:cNvPr>
              <p:cNvSpPr>
                <a:spLocks noChangeArrowheads="1"/>
              </p:cNvSpPr>
              <p:nvPr/>
            </p:nvSpPr>
            <p:spPr bwMode="auto">
              <a:xfrm>
                <a:off x="4108" y="1884"/>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7" name="Rectangle 767">
                <a:extLst>
                  <a:ext uri="{FF2B5EF4-FFF2-40B4-BE49-F238E27FC236}">
                    <a16:creationId xmlns:a16="http://schemas.microsoft.com/office/drawing/2014/main" id="{E12E9518-7B6A-4C7F-8E37-0EB4F6FC86F9}"/>
                  </a:ext>
                </a:extLst>
              </p:cNvPr>
              <p:cNvSpPr>
                <a:spLocks noChangeArrowheads="1"/>
              </p:cNvSpPr>
              <p:nvPr/>
            </p:nvSpPr>
            <p:spPr bwMode="auto">
              <a:xfrm>
                <a:off x="4148" y="1884"/>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8" name="Rectangle 768">
                <a:extLst>
                  <a:ext uri="{FF2B5EF4-FFF2-40B4-BE49-F238E27FC236}">
                    <a16:creationId xmlns:a16="http://schemas.microsoft.com/office/drawing/2014/main" id="{F7729AA6-867A-4A8E-B8E7-EAEA67CB4ED1}"/>
                  </a:ext>
                </a:extLst>
              </p:cNvPr>
              <p:cNvSpPr>
                <a:spLocks noChangeArrowheads="1"/>
              </p:cNvSpPr>
              <p:nvPr/>
            </p:nvSpPr>
            <p:spPr bwMode="auto">
              <a:xfrm>
                <a:off x="4215" y="1884"/>
                <a:ext cx="1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 ba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9" name="Rectangle 769">
                <a:extLst>
                  <a:ext uri="{FF2B5EF4-FFF2-40B4-BE49-F238E27FC236}">
                    <a16:creationId xmlns:a16="http://schemas.microsoft.com/office/drawing/2014/main" id="{BD820F9B-6D0D-417F-9C67-C4772621F6AE}"/>
                  </a:ext>
                </a:extLst>
              </p:cNvPr>
              <p:cNvSpPr>
                <a:spLocks noChangeArrowheads="1"/>
              </p:cNvSpPr>
              <p:nvPr/>
            </p:nvSpPr>
            <p:spPr bwMode="auto">
              <a:xfrm>
                <a:off x="4328" y="1884"/>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0" name="Rectangle 770">
                <a:extLst>
                  <a:ext uri="{FF2B5EF4-FFF2-40B4-BE49-F238E27FC236}">
                    <a16:creationId xmlns:a16="http://schemas.microsoft.com/office/drawing/2014/main" id="{0C134ADC-636E-4C1B-8305-A856BE723E90}"/>
                  </a:ext>
                </a:extLst>
              </p:cNvPr>
              <p:cNvSpPr>
                <a:spLocks noChangeArrowheads="1"/>
              </p:cNvSpPr>
              <p:nvPr/>
            </p:nvSpPr>
            <p:spPr bwMode="auto">
              <a:xfrm>
                <a:off x="4377" y="188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1" name="Rectangle 771">
                <a:extLst>
                  <a:ext uri="{FF2B5EF4-FFF2-40B4-BE49-F238E27FC236}">
                    <a16:creationId xmlns:a16="http://schemas.microsoft.com/office/drawing/2014/main" id="{A975859F-8E85-42D3-A8B1-44D8890EEEBB}"/>
                  </a:ext>
                </a:extLst>
              </p:cNvPr>
              <p:cNvSpPr>
                <a:spLocks noChangeArrowheads="1"/>
              </p:cNvSpPr>
              <p:nvPr/>
            </p:nvSpPr>
            <p:spPr bwMode="auto">
              <a:xfrm>
                <a:off x="4400" y="1884"/>
                <a:ext cx="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2" name="Rectangle 772">
                <a:extLst>
                  <a:ext uri="{FF2B5EF4-FFF2-40B4-BE49-F238E27FC236}">
                    <a16:creationId xmlns:a16="http://schemas.microsoft.com/office/drawing/2014/main" id="{65725721-249C-443D-A87D-77013FEAEA99}"/>
                  </a:ext>
                </a:extLst>
              </p:cNvPr>
              <p:cNvSpPr>
                <a:spLocks noChangeArrowheads="1"/>
              </p:cNvSpPr>
              <p:nvPr/>
            </p:nvSpPr>
            <p:spPr bwMode="auto">
              <a:xfrm>
                <a:off x="4438" y="1884"/>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3" name="Rectangle 773">
                <a:extLst>
                  <a:ext uri="{FF2B5EF4-FFF2-40B4-BE49-F238E27FC236}">
                    <a16:creationId xmlns:a16="http://schemas.microsoft.com/office/drawing/2014/main" id="{C93D1F5C-B0C7-4B76-AE6F-A12E917C2F3F}"/>
                  </a:ext>
                </a:extLst>
              </p:cNvPr>
              <p:cNvSpPr>
                <a:spLocks noChangeArrowheads="1"/>
              </p:cNvSpPr>
              <p:nvPr/>
            </p:nvSpPr>
            <p:spPr bwMode="auto">
              <a:xfrm>
                <a:off x="4465" y="1884"/>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4" name="Rectangle 774">
                <a:extLst>
                  <a:ext uri="{FF2B5EF4-FFF2-40B4-BE49-F238E27FC236}">
                    <a16:creationId xmlns:a16="http://schemas.microsoft.com/office/drawing/2014/main" id="{80FF7879-6422-4984-B301-05831E5753EE}"/>
                  </a:ext>
                </a:extLst>
              </p:cNvPr>
              <p:cNvSpPr>
                <a:spLocks noChangeArrowheads="1"/>
              </p:cNvSpPr>
              <p:nvPr/>
            </p:nvSpPr>
            <p:spPr bwMode="auto">
              <a:xfrm>
                <a:off x="4514" y="188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5" name="Rectangle 775">
                <a:extLst>
                  <a:ext uri="{FF2B5EF4-FFF2-40B4-BE49-F238E27FC236}">
                    <a16:creationId xmlns:a16="http://schemas.microsoft.com/office/drawing/2014/main" id="{0F7D7F47-5ACA-411F-A255-87C61A6AB437}"/>
                  </a:ext>
                </a:extLst>
              </p:cNvPr>
              <p:cNvSpPr>
                <a:spLocks noChangeArrowheads="1"/>
              </p:cNvSpPr>
              <p:nvPr/>
            </p:nvSpPr>
            <p:spPr bwMode="auto">
              <a:xfrm>
                <a:off x="4528" y="188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6" name="Rectangle 776">
                <a:extLst>
                  <a:ext uri="{FF2B5EF4-FFF2-40B4-BE49-F238E27FC236}">
                    <a16:creationId xmlns:a16="http://schemas.microsoft.com/office/drawing/2014/main" id="{80B31E25-FB43-473F-A896-0AE42B018405}"/>
                  </a:ext>
                </a:extLst>
              </p:cNvPr>
              <p:cNvSpPr>
                <a:spLocks noChangeArrowheads="1"/>
              </p:cNvSpPr>
              <p:nvPr/>
            </p:nvSpPr>
            <p:spPr bwMode="auto">
              <a:xfrm>
                <a:off x="4051" y="194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7" name="Rectangle 777">
                <a:extLst>
                  <a:ext uri="{FF2B5EF4-FFF2-40B4-BE49-F238E27FC236}">
                    <a16:creationId xmlns:a16="http://schemas.microsoft.com/office/drawing/2014/main" id="{1C47B5F4-BA01-4AEF-B7BB-6238F5BAD8D5}"/>
                  </a:ext>
                </a:extLst>
              </p:cNvPr>
              <p:cNvSpPr>
                <a:spLocks noChangeArrowheads="1"/>
              </p:cNvSpPr>
              <p:nvPr/>
            </p:nvSpPr>
            <p:spPr bwMode="auto">
              <a:xfrm>
                <a:off x="4091" y="194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8" name="Rectangle 778">
                <a:extLst>
                  <a:ext uri="{FF2B5EF4-FFF2-40B4-BE49-F238E27FC236}">
                    <a16:creationId xmlns:a16="http://schemas.microsoft.com/office/drawing/2014/main" id="{1DE8EA76-574F-46D4-BD96-7F2CE3F75597}"/>
                  </a:ext>
                </a:extLst>
              </p:cNvPr>
              <p:cNvSpPr>
                <a:spLocks noChangeArrowheads="1"/>
              </p:cNvSpPr>
              <p:nvPr/>
            </p:nvSpPr>
            <p:spPr bwMode="auto">
              <a:xfrm>
                <a:off x="4114" y="1942"/>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y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9" name="Rectangle 779">
                <a:extLst>
                  <a:ext uri="{FF2B5EF4-FFF2-40B4-BE49-F238E27FC236}">
                    <a16:creationId xmlns:a16="http://schemas.microsoft.com/office/drawing/2014/main" id="{5F46F016-2436-4237-98F1-7ED215F7E086}"/>
                  </a:ext>
                </a:extLst>
              </p:cNvPr>
              <p:cNvSpPr>
                <a:spLocks noChangeArrowheads="1"/>
              </p:cNvSpPr>
              <p:nvPr/>
            </p:nvSpPr>
            <p:spPr bwMode="auto">
              <a:xfrm>
                <a:off x="4167" y="194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0" name="Rectangle 780">
                <a:extLst>
                  <a:ext uri="{FF2B5EF4-FFF2-40B4-BE49-F238E27FC236}">
                    <a16:creationId xmlns:a16="http://schemas.microsoft.com/office/drawing/2014/main" id="{E793FFCD-2C04-4781-B292-51159BA9A600}"/>
                  </a:ext>
                </a:extLst>
              </p:cNvPr>
              <p:cNvSpPr>
                <a:spLocks noChangeArrowheads="1"/>
              </p:cNvSpPr>
              <p:nvPr/>
            </p:nvSpPr>
            <p:spPr bwMode="auto">
              <a:xfrm>
                <a:off x="4207" y="194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1" name="Rectangle 781">
                <a:extLst>
                  <a:ext uri="{FF2B5EF4-FFF2-40B4-BE49-F238E27FC236}">
                    <a16:creationId xmlns:a16="http://schemas.microsoft.com/office/drawing/2014/main" id="{28C0635A-16C5-4A11-915F-99E4A3D3B02E}"/>
                  </a:ext>
                </a:extLst>
              </p:cNvPr>
              <p:cNvSpPr>
                <a:spLocks noChangeArrowheads="1"/>
              </p:cNvSpPr>
              <p:nvPr/>
            </p:nvSpPr>
            <p:spPr bwMode="auto">
              <a:xfrm>
                <a:off x="4230" y="1942"/>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rfe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2" name="Rectangle 782">
                <a:extLst>
                  <a:ext uri="{FF2B5EF4-FFF2-40B4-BE49-F238E27FC236}">
                    <a16:creationId xmlns:a16="http://schemas.microsoft.com/office/drawing/2014/main" id="{94AF476B-A090-4987-9768-3A141176C88A}"/>
                  </a:ext>
                </a:extLst>
              </p:cNvPr>
              <p:cNvSpPr>
                <a:spLocks noChangeArrowheads="1"/>
              </p:cNvSpPr>
              <p:nvPr/>
            </p:nvSpPr>
            <p:spPr bwMode="auto">
              <a:xfrm>
                <a:off x="4288" y="194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3" name="Rectangle 783">
                <a:extLst>
                  <a:ext uri="{FF2B5EF4-FFF2-40B4-BE49-F238E27FC236}">
                    <a16:creationId xmlns:a16="http://schemas.microsoft.com/office/drawing/2014/main" id="{85368FF6-8FD5-4C77-8885-1F385461AC74}"/>
                  </a:ext>
                </a:extLst>
              </p:cNvPr>
              <p:cNvSpPr>
                <a:spLocks noChangeArrowheads="1"/>
              </p:cNvSpPr>
              <p:nvPr/>
            </p:nvSpPr>
            <p:spPr bwMode="auto">
              <a:xfrm>
                <a:off x="4328" y="1942"/>
                <a:ext cx="8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4" name="Rectangle 784">
                <a:extLst>
                  <a:ext uri="{FF2B5EF4-FFF2-40B4-BE49-F238E27FC236}">
                    <a16:creationId xmlns:a16="http://schemas.microsoft.com/office/drawing/2014/main" id="{5BE45A4A-0F8D-4657-AFC1-22D29607FD1C}"/>
                  </a:ext>
                </a:extLst>
              </p:cNvPr>
              <p:cNvSpPr>
                <a:spLocks noChangeArrowheads="1"/>
              </p:cNvSpPr>
              <p:nvPr/>
            </p:nvSpPr>
            <p:spPr bwMode="auto">
              <a:xfrm>
                <a:off x="4379" y="194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5" name="Rectangle 785">
                <a:extLst>
                  <a:ext uri="{FF2B5EF4-FFF2-40B4-BE49-F238E27FC236}">
                    <a16:creationId xmlns:a16="http://schemas.microsoft.com/office/drawing/2014/main" id="{91A9F19F-810D-4A31-9709-2E42F5CC7AE0}"/>
                  </a:ext>
                </a:extLst>
              </p:cNvPr>
              <p:cNvSpPr>
                <a:spLocks noChangeArrowheads="1"/>
              </p:cNvSpPr>
              <p:nvPr/>
            </p:nvSpPr>
            <p:spPr bwMode="auto">
              <a:xfrm>
                <a:off x="4393" y="194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6" name="Rectangle 786">
                <a:extLst>
                  <a:ext uri="{FF2B5EF4-FFF2-40B4-BE49-F238E27FC236}">
                    <a16:creationId xmlns:a16="http://schemas.microsoft.com/office/drawing/2014/main" id="{83575E36-5496-460D-B175-A30B4D39D691}"/>
                  </a:ext>
                </a:extLst>
              </p:cNvPr>
              <p:cNvSpPr>
                <a:spLocks noChangeArrowheads="1"/>
              </p:cNvSpPr>
              <p:nvPr/>
            </p:nvSpPr>
            <p:spPr bwMode="auto">
              <a:xfrm>
                <a:off x="4407" y="1942"/>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7" name="Rectangle 787">
                <a:extLst>
                  <a:ext uri="{FF2B5EF4-FFF2-40B4-BE49-F238E27FC236}">
                    <a16:creationId xmlns:a16="http://schemas.microsoft.com/office/drawing/2014/main" id="{58B6F1E1-9D64-4631-841F-C965B05D4088}"/>
                  </a:ext>
                </a:extLst>
              </p:cNvPr>
              <p:cNvSpPr>
                <a:spLocks noChangeArrowheads="1"/>
              </p:cNvSpPr>
              <p:nvPr/>
            </p:nvSpPr>
            <p:spPr bwMode="auto">
              <a:xfrm>
                <a:off x="4051" y="199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8" name="Rectangle 788">
                <a:extLst>
                  <a:ext uri="{FF2B5EF4-FFF2-40B4-BE49-F238E27FC236}">
                    <a16:creationId xmlns:a16="http://schemas.microsoft.com/office/drawing/2014/main" id="{A40D6E1F-B6BA-4B2E-894C-15E4BE41F1FF}"/>
                  </a:ext>
                </a:extLst>
              </p:cNvPr>
              <p:cNvSpPr>
                <a:spLocks noChangeArrowheads="1"/>
              </p:cNvSpPr>
              <p:nvPr/>
            </p:nvSpPr>
            <p:spPr bwMode="auto">
              <a:xfrm>
                <a:off x="4074" y="1996"/>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ffe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9" name="Rectangle 789">
                <a:extLst>
                  <a:ext uri="{FF2B5EF4-FFF2-40B4-BE49-F238E27FC236}">
                    <a16:creationId xmlns:a16="http://schemas.microsoft.com/office/drawing/2014/main" id="{B8D14A6D-6446-499F-BBC0-3ED4ECCF26E4}"/>
                  </a:ext>
                </a:extLst>
              </p:cNvPr>
              <p:cNvSpPr>
                <a:spLocks noChangeArrowheads="1"/>
              </p:cNvSpPr>
              <p:nvPr/>
            </p:nvSpPr>
            <p:spPr bwMode="auto">
              <a:xfrm>
                <a:off x="4131" y="199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0" name="Rectangle 790">
                <a:extLst>
                  <a:ext uri="{FF2B5EF4-FFF2-40B4-BE49-F238E27FC236}">
                    <a16:creationId xmlns:a16="http://schemas.microsoft.com/office/drawing/2014/main" id="{E79BA270-DD35-4A3C-97F4-D49E5930146B}"/>
                  </a:ext>
                </a:extLst>
              </p:cNvPr>
              <p:cNvSpPr>
                <a:spLocks noChangeArrowheads="1"/>
              </p:cNvSpPr>
              <p:nvPr/>
            </p:nvSpPr>
            <p:spPr bwMode="auto">
              <a:xfrm>
                <a:off x="4154" y="199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1" name="Rectangle 791">
                <a:extLst>
                  <a:ext uri="{FF2B5EF4-FFF2-40B4-BE49-F238E27FC236}">
                    <a16:creationId xmlns:a16="http://schemas.microsoft.com/office/drawing/2014/main" id="{6E51BC63-2F7F-4C6C-8210-703C9A3122E6}"/>
                  </a:ext>
                </a:extLst>
              </p:cNvPr>
              <p:cNvSpPr>
                <a:spLocks noChangeArrowheads="1"/>
              </p:cNvSpPr>
              <p:nvPr/>
            </p:nvSpPr>
            <p:spPr bwMode="auto">
              <a:xfrm>
                <a:off x="4169" y="199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2" name="Rectangle 792">
                <a:extLst>
                  <a:ext uri="{FF2B5EF4-FFF2-40B4-BE49-F238E27FC236}">
                    <a16:creationId xmlns:a16="http://schemas.microsoft.com/office/drawing/2014/main" id="{4B8D181F-8B54-48D0-AC4A-F82495C6D32C}"/>
                  </a:ext>
                </a:extLst>
              </p:cNvPr>
              <p:cNvSpPr>
                <a:spLocks noChangeArrowheads="1"/>
              </p:cNvSpPr>
              <p:nvPr/>
            </p:nvSpPr>
            <p:spPr bwMode="auto">
              <a:xfrm>
                <a:off x="4183" y="1996"/>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3" name="Rectangle 793">
                <a:extLst>
                  <a:ext uri="{FF2B5EF4-FFF2-40B4-BE49-F238E27FC236}">
                    <a16:creationId xmlns:a16="http://schemas.microsoft.com/office/drawing/2014/main" id="{369F5096-48FE-4F9F-B4DF-9A193D78B8DC}"/>
                  </a:ext>
                </a:extLst>
              </p:cNvPr>
              <p:cNvSpPr>
                <a:spLocks noChangeArrowheads="1"/>
              </p:cNvSpPr>
              <p:nvPr/>
            </p:nvSpPr>
            <p:spPr bwMode="auto">
              <a:xfrm>
                <a:off x="4232" y="199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4" name="Rectangle 794">
                <a:extLst>
                  <a:ext uri="{FF2B5EF4-FFF2-40B4-BE49-F238E27FC236}">
                    <a16:creationId xmlns:a16="http://schemas.microsoft.com/office/drawing/2014/main" id="{4BE59391-16C4-41CE-A856-65BB565CCC89}"/>
                  </a:ext>
                </a:extLst>
              </p:cNvPr>
              <p:cNvSpPr>
                <a:spLocks noChangeArrowheads="1"/>
              </p:cNvSpPr>
              <p:nvPr/>
            </p:nvSpPr>
            <p:spPr bwMode="auto">
              <a:xfrm>
                <a:off x="4245" y="1996"/>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5" name="Rectangle 795">
                <a:extLst>
                  <a:ext uri="{FF2B5EF4-FFF2-40B4-BE49-F238E27FC236}">
                    <a16:creationId xmlns:a16="http://schemas.microsoft.com/office/drawing/2014/main" id="{FF89EE3F-1258-4E51-A4BE-22E467A2FF21}"/>
                  </a:ext>
                </a:extLst>
              </p:cNvPr>
              <p:cNvSpPr>
                <a:spLocks noChangeArrowheads="1"/>
              </p:cNvSpPr>
              <p:nvPr/>
            </p:nvSpPr>
            <p:spPr bwMode="auto">
              <a:xfrm>
                <a:off x="4273" y="1996"/>
                <a:ext cx="1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CBS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6" name="Rectangle 796">
                <a:extLst>
                  <a:ext uri="{FF2B5EF4-FFF2-40B4-BE49-F238E27FC236}">
                    <a16:creationId xmlns:a16="http://schemas.microsoft.com/office/drawing/2014/main" id="{73809AA4-7890-4D2E-88E7-6872E3436723}"/>
                  </a:ext>
                </a:extLst>
              </p:cNvPr>
              <p:cNvSpPr>
                <a:spLocks noChangeArrowheads="1"/>
              </p:cNvSpPr>
              <p:nvPr/>
            </p:nvSpPr>
            <p:spPr bwMode="auto">
              <a:xfrm>
                <a:off x="4371" y="199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7" name="Rectangle 797">
                <a:extLst>
                  <a:ext uri="{FF2B5EF4-FFF2-40B4-BE49-F238E27FC236}">
                    <a16:creationId xmlns:a16="http://schemas.microsoft.com/office/drawing/2014/main" id="{00B770FB-A4B4-49DD-A4B4-FB2FFAC82FFA}"/>
                  </a:ext>
                </a:extLst>
              </p:cNvPr>
              <p:cNvSpPr>
                <a:spLocks noChangeArrowheads="1"/>
              </p:cNvSpPr>
              <p:nvPr/>
            </p:nvSpPr>
            <p:spPr bwMode="auto">
              <a:xfrm>
                <a:off x="4384" y="1996"/>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8" name="Rectangle 798">
                <a:extLst>
                  <a:ext uri="{FF2B5EF4-FFF2-40B4-BE49-F238E27FC236}">
                    <a16:creationId xmlns:a16="http://schemas.microsoft.com/office/drawing/2014/main" id="{BDACFCDA-B807-418D-A5A6-6C43FE78D382}"/>
                  </a:ext>
                </a:extLst>
              </p:cNvPr>
              <p:cNvSpPr>
                <a:spLocks noChangeArrowheads="1"/>
              </p:cNvSpPr>
              <p:nvPr/>
            </p:nvSpPr>
            <p:spPr bwMode="auto">
              <a:xfrm>
                <a:off x="4450" y="199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9" name="Rectangle 799">
                <a:extLst>
                  <a:ext uri="{FF2B5EF4-FFF2-40B4-BE49-F238E27FC236}">
                    <a16:creationId xmlns:a16="http://schemas.microsoft.com/office/drawing/2014/main" id="{880505E7-AAC1-425D-B56D-B34979521B38}"/>
                  </a:ext>
                </a:extLst>
              </p:cNvPr>
              <p:cNvSpPr>
                <a:spLocks noChangeArrowheads="1"/>
              </p:cNvSpPr>
              <p:nvPr/>
            </p:nvSpPr>
            <p:spPr bwMode="auto">
              <a:xfrm>
                <a:off x="4473" y="199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0" name="Rectangle 800">
                <a:extLst>
                  <a:ext uri="{FF2B5EF4-FFF2-40B4-BE49-F238E27FC236}">
                    <a16:creationId xmlns:a16="http://schemas.microsoft.com/office/drawing/2014/main" id="{D87EC072-C9B7-42C1-8B0C-60C3B2F00DD2}"/>
                  </a:ext>
                </a:extLst>
              </p:cNvPr>
              <p:cNvSpPr>
                <a:spLocks noChangeArrowheads="1"/>
              </p:cNvSpPr>
              <p:nvPr/>
            </p:nvSpPr>
            <p:spPr bwMode="auto">
              <a:xfrm>
                <a:off x="4488" y="199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1" name="Rectangle 801">
                <a:extLst>
                  <a:ext uri="{FF2B5EF4-FFF2-40B4-BE49-F238E27FC236}">
                    <a16:creationId xmlns:a16="http://schemas.microsoft.com/office/drawing/2014/main" id="{D2DD5BA4-C0D2-4968-886C-6F51DCC6CFA1}"/>
                  </a:ext>
                </a:extLst>
              </p:cNvPr>
              <p:cNvSpPr>
                <a:spLocks noChangeArrowheads="1"/>
              </p:cNvSpPr>
              <p:nvPr/>
            </p:nvSpPr>
            <p:spPr bwMode="auto">
              <a:xfrm>
                <a:off x="4502" y="199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2" name="Rectangle 802">
                <a:extLst>
                  <a:ext uri="{FF2B5EF4-FFF2-40B4-BE49-F238E27FC236}">
                    <a16:creationId xmlns:a16="http://schemas.microsoft.com/office/drawing/2014/main" id="{EAD8CC22-01C8-4508-8E84-32B79E3DDC06}"/>
                  </a:ext>
                </a:extLst>
              </p:cNvPr>
              <p:cNvSpPr>
                <a:spLocks noChangeArrowheads="1"/>
              </p:cNvSpPr>
              <p:nvPr/>
            </p:nvSpPr>
            <p:spPr bwMode="auto">
              <a:xfrm>
                <a:off x="4525" y="199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3" name="Rectangle 803">
                <a:extLst>
                  <a:ext uri="{FF2B5EF4-FFF2-40B4-BE49-F238E27FC236}">
                    <a16:creationId xmlns:a16="http://schemas.microsoft.com/office/drawing/2014/main" id="{92559E1B-84FE-42E1-AB74-B78CA8EA3502}"/>
                  </a:ext>
                </a:extLst>
              </p:cNvPr>
              <p:cNvSpPr>
                <a:spLocks noChangeArrowheads="1"/>
              </p:cNvSpPr>
              <p:nvPr/>
            </p:nvSpPr>
            <p:spPr bwMode="auto">
              <a:xfrm>
                <a:off x="4548" y="1996"/>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4" name="Rectangle 804">
                <a:extLst>
                  <a:ext uri="{FF2B5EF4-FFF2-40B4-BE49-F238E27FC236}">
                    <a16:creationId xmlns:a16="http://schemas.microsoft.com/office/drawing/2014/main" id="{52CEC409-C813-42AD-990D-F3A57780D4AC}"/>
                  </a:ext>
                </a:extLst>
              </p:cNvPr>
              <p:cNvSpPr>
                <a:spLocks noChangeArrowheads="1"/>
              </p:cNvSpPr>
              <p:nvPr/>
            </p:nvSpPr>
            <p:spPr bwMode="auto">
              <a:xfrm>
                <a:off x="4568" y="199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5" name="Rectangle 805">
                <a:extLst>
                  <a:ext uri="{FF2B5EF4-FFF2-40B4-BE49-F238E27FC236}">
                    <a16:creationId xmlns:a16="http://schemas.microsoft.com/office/drawing/2014/main" id="{297B6C22-61ED-4288-A144-0B85F5EEE5AA}"/>
                  </a:ext>
                </a:extLst>
              </p:cNvPr>
              <p:cNvSpPr>
                <a:spLocks noChangeArrowheads="1"/>
              </p:cNvSpPr>
              <p:nvPr/>
            </p:nvSpPr>
            <p:spPr bwMode="auto">
              <a:xfrm>
                <a:off x="4051" y="2055"/>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6" name="Rectangle 806">
                <a:extLst>
                  <a:ext uri="{FF2B5EF4-FFF2-40B4-BE49-F238E27FC236}">
                    <a16:creationId xmlns:a16="http://schemas.microsoft.com/office/drawing/2014/main" id="{250B5863-C3D1-4F01-A2DD-A0798471182A}"/>
                  </a:ext>
                </a:extLst>
              </p:cNvPr>
              <p:cNvSpPr>
                <a:spLocks noChangeArrowheads="1"/>
              </p:cNvSpPr>
              <p:nvPr/>
            </p:nvSpPr>
            <p:spPr bwMode="auto">
              <a:xfrm>
                <a:off x="4091" y="2055"/>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7" name="Rectangle 807">
                <a:extLst>
                  <a:ext uri="{FF2B5EF4-FFF2-40B4-BE49-F238E27FC236}">
                    <a16:creationId xmlns:a16="http://schemas.microsoft.com/office/drawing/2014/main" id="{BEE646F5-B46F-4207-BA7E-EE24B9D20D8D}"/>
                  </a:ext>
                </a:extLst>
              </p:cNvPr>
              <p:cNvSpPr>
                <a:spLocks noChangeArrowheads="1"/>
              </p:cNvSpPr>
              <p:nvPr/>
            </p:nvSpPr>
            <p:spPr bwMode="auto">
              <a:xfrm>
                <a:off x="4157" y="2055"/>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Group 1009">
              <a:extLst>
                <a:ext uri="{FF2B5EF4-FFF2-40B4-BE49-F238E27FC236}">
                  <a16:creationId xmlns:a16="http://schemas.microsoft.com/office/drawing/2014/main" id="{4CD5617B-DB04-4326-8D7F-8685209F1BBE}"/>
                </a:ext>
              </a:extLst>
            </p:cNvPr>
            <p:cNvGrpSpPr>
              <a:grpSpLocks/>
            </p:cNvGrpSpPr>
            <p:nvPr/>
          </p:nvGrpSpPr>
          <p:grpSpPr bwMode="auto">
            <a:xfrm>
              <a:off x="3941486" y="1390650"/>
              <a:ext cx="3851275" cy="2632075"/>
              <a:chOff x="2204" y="984"/>
              <a:chExt cx="2426" cy="1658"/>
            </a:xfrm>
          </p:grpSpPr>
          <p:sp>
            <p:nvSpPr>
              <p:cNvPr id="508" name="Rectangle 809">
                <a:extLst>
                  <a:ext uri="{FF2B5EF4-FFF2-40B4-BE49-F238E27FC236}">
                    <a16:creationId xmlns:a16="http://schemas.microsoft.com/office/drawing/2014/main" id="{10A1C7A9-478F-40B5-AEF9-F1C9F8E6F6CF}"/>
                  </a:ext>
                </a:extLst>
              </p:cNvPr>
              <p:cNvSpPr>
                <a:spLocks noChangeArrowheads="1"/>
              </p:cNvSpPr>
              <p:nvPr/>
            </p:nvSpPr>
            <p:spPr bwMode="auto">
              <a:xfrm>
                <a:off x="4206" y="205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9" name="Rectangle 810">
                <a:extLst>
                  <a:ext uri="{FF2B5EF4-FFF2-40B4-BE49-F238E27FC236}">
                    <a16:creationId xmlns:a16="http://schemas.microsoft.com/office/drawing/2014/main" id="{9884CC33-FD2F-489D-AD70-12E2FCC62610}"/>
                  </a:ext>
                </a:extLst>
              </p:cNvPr>
              <p:cNvSpPr>
                <a:spLocks noChangeArrowheads="1"/>
              </p:cNvSpPr>
              <p:nvPr/>
            </p:nvSpPr>
            <p:spPr bwMode="auto">
              <a:xfrm>
                <a:off x="4220" y="205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0" name="Rectangle 811">
                <a:extLst>
                  <a:ext uri="{FF2B5EF4-FFF2-40B4-BE49-F238E27FC236}">
                    <a16:creationId xmlns:a16="http://schemas.microsoft.com/office/drawing/2014/main" id="{7477AB55-B548-4C04-9D3A-DDA4D1465294}"/>
                  </a:ext>
                </a:extLst>
              </p:cNvPr>
              <p:cNvSpPr>
                <a:spLocks noChangeArrowheads="1"/>
              </p:cNvSpPr>
              <p:nvPr/>
            </p:nvSpPr>
            <p:spPr bwMode="auto">
              <a:xfrm>
                <a:off x="4235" y="2055"/>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1" name="Rectangle 812">
                <a:extLst>
                  <a:ext uri="{FF2B5EF4-FFF2-40B4-BE49-F238E27FC236}">
                    <a16:creationId xmlns:a16="http://schemas.microsoft.com/office/drawing/2014/main" id="{F47EE580-4C67-495D-B20B-F01745AE2C11}"/>
                  </a:ext>
                </a:extLst>
              </p:cNvPr>
              <p:cNvSpPr>
                <a:spLocks noChangeArrowheads="1"/>
              </p:cNvSpPr>
              <p:nvPr/>
            </p:nvSpPr>
            <p:spPr bwMode="auto">
              <a:xfrm>
                <a:off x="4314" y="2055"/>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2" name="Rectangle 813">
                <a:extLst>
                  <a:ext uri="{FF2B5EF4-FFF2-40B4-BE49-F238E27FC236}">
                    <a16:creationId xmlns:a16="http://schemas.microsoft.com/office/drawing/2014/main" id="{775C48A5-5334-4DBB-AD80-C307DCEEB35C}"/>
                  </a:ext>
                </a:extLst>
              </p:cNvPr>
              <p:cNvSpPr>
                <a:spLocks noChangeArrowheads="1"/>
              </p:cNvSpPr>
              <p:nvPr/>
            </p:nvSpPr>
            <p:spPr bwMode="auto">
              <a:xfrm>
                <a:off x="4354" y="205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3" name="Rectangle 814">
                <a:extLst>
                  <a:ext uri="{FF2B5EF4-FFF2-40B4-BE49-F238E27FC236}">
                    <a16:creationId xmlns:a16="http://schemas.microsoft.com/office/drawing/2014/main" id="{D1D00E5F-77A1-4E37-9CFA-307068DD469B}"/>
                  </a:ext>
                </a:extLst>
              </p:cNvPr>
              <p:cNvSpPr>
                <a:spLocks noChangeArrowheads="1"/>
              </p:cNvSpPr>
              <p:nvPr/>
            </p:nvSpPr>
            <p:spPr bwMode="auto">
              <a:xfrm>
                <a:off x="4368" y="205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4" name="Rectangle 815">
                <a:extLst>
                  <a:ext uri="{FF2B5EF4-FFF2-40B4-BE49-F238E27FC236}">
                    <a16:creationId xmlns:a16="http://schemas.microsoft.com/office/drawing/2014/main" id="{9F0A4F13-97A1-4D93-AE57-27C5C6226428}"/>
                  </a:ext>
                </a:extLst>
              </p:cNvPr>
              <p:cNvSpPr>
                <a:spLocks noChangeArrowheads="1"/>
              </p:cNvSpPr>
              <p:nvPr/>
            </p:nvSpPr>
            <p:spPr bwMode="auto">
              <a:xfrm>
                <a:off x="4383" y="205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5" name="Rectangle 816">
                <a:extLst>
                  <a:ext uri="{FF2B5EF4-FFF2-40B4-BE49-F238E27FC236}">
                    <a16:creationId xmlns:a16="http://schemas.microsoft.com/office/drawing/2014/main" id="{BE7AAE25-2870-4C75-A338-3A18BAD05C37}"/>
                  </a:ext>
                </a:extLst>
              </p:cNvPr>
              <p:cNvSpPr>
                <a:spLocks noChangeArrowheads="1"/>
              </p:cNvSpPr>
              <p:nvPr/>
            </p:nvSpPr>
            <p:spPr bwMode="auto">
              <a:xfrm>
                <a:off x="4406" y="205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6" name="Rectangle 817">
                <a:extLst>
                  <a:ext uri="{FF2B5EF4-FFF2-40B4-BE49-F238E27FC236}">
                    <a16:creationId xmlns:a16="http://schemas.microsoft.com/office/drawing/2014/main" id="{1EB086CF-95A6-4A43-BED8-CE7C772DBF87}"/>
                  </a:ext>
                </a:extLst>
              </p:cNvPr>
              <p:cNvSpPr>
                <a:spLocks noChangeArrowheads="1"/>
              </p:cNvSpPr>
              <p:nvPr/>
            </p:nvSpPr>
            <p:spPr bwMode="auto">
              <a:xfrm>
                <a:off x="4420" y="205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7" name="Rectangle 818">
                <a:extLst>
                  <a:ext uri="{FF2B5EF4-FFF2-40B4-BE49-F238E27FC236}">
                    <a16:creationId xmlns:a16="http://schemas.microsoft.com/office/drawing/2014/main" id="{662C5B97-5CBE-4F15-8C22-BDDB1220965C}"/>
                  </a:ext>
                </a:extLst>
              </p:cNvPr>
              <p:cNvSpPr>
                <a:spLocks noChangeArrowheads="1"/>
              </p:cNvSpPr>
              <p:nvPr/>
            </p:nvSpPr>
            <p:spPr bwMode="auto">
              <a:xfrm>
                <a:off x="4434" y="2055"/>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8" name="Rectangle 819">
                <a:extLst>
                  <a:ext uri="{FF2B5EF4-FFF2-40B4-BE49-F238E27FC236}">
                    <a16:creationId xmlns:a16="http://schemas.microsoft.com/office/drawing/2014/main" id="{733A24FB-F231-4C99-B207-7A18BB1DB879}"/>
                  </a:ext>
                </a:extLst>
              </p:cNvPr>
              <p:cNvSpPr>
                <a:spLocks noChangeArrowheads="1"/>
              </p:cNvSpPr>
              <p:nvPr/>
            </p:nvSpPr>
            <p:spPr bwMode="auto">
              <a:xfrm>
                <a:off x="4483" y="2055"/>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9" name="Rectangle 820">
                <a:extLst>
                  <a:ext uri="{FF2B5EF4-FFF2-40B4-BE49-F238E27FC236}">
                    <a16:creationId xmlns:a16="http://schemas.microsoft.com/office/drawing/2014/main" id="{B6E9AAE3-5F99-49D6-8F83-7A74013B939B}"/>
                  </a:ext>
                </a:extLst>
              </p:cNvPr>
              <p:cNvSpPr>
                <a:spLocks noChangeArrowheads="1"/>
              </p:cNvSpPr>
              <p:nvPr/>
            </p:nvSpPr>
            <p:spPr bwMode="auto">
              <a:xfrm>
                <a:off x="4503" y="2055"/>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0" name="Rectangle 821">
                <a:extLst>
                  <a:ext uri="{FF2B5EF4-FFF2-40B4-BE49-F238E27FC236}">
                    <a16:creationId xmlns:a16="http://schemas.microsoft.com/office/drawing/2014/main" id="{91E95AC7-5B25-44B8-860F-D75037A1530C}"/>
                  </a:ext>
                </a:extLst>
              </p:cNvPr>
              <p:cNvSpPr>
                <a:spLocks noChangeArrowheads="1"/>
              </p:cNvSpPr>
              <p:nvPr/>
            </p:nvSpPr>
            <p:spPr bwMode="auto">
              <a:xfrm>
                <a:off x="4051" y="210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1" name="Rectangle 822">
                <a:extLst>
                  <a:ext uri="{FF2B5EF4-FFF2-40B4-BE49-F238E27FC236}">
                    <a16:creationId xmlns:a16="http://schemas.microsoft.com/office/drawing/2014/main" id="{52512C72-5645-4EE5-A38C-3A3CEC252C03}"/>
                  </a:ext>
                </a:extLst>
              </p:cNvPr>
              <p:cNvSpPr>
                <a:spLocks noChangeArrowheads="1"/>
              </p:cNvSpPr>
              <p:nvPr/>
            </p:nvSpPr>
            <p:spPr bwMode="auto">
              <a:xfrm>
                <a:off x="4074" y="210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2" name="Rectangle 823">
                <a:extLst>
                  <a:ext uri="{FF2B5EF4-FFF2-40B4-BE49-F238E27FC236}">
                    <a16:creationId xmlns:a16="http://schemas.microsoft.com/office/drawing/2014/main" id="{C8E69713-D99E-41C6-86FA-47DAE19DEA1C}"/>
                  </a:ext>
                </a:extLst>
              </p:cNvPr>
              <p:cNvSpPr>
                <a:spLocks noChangeArrowheads="1"/>
              </p:cNvSpPr>
              <p:nvPr/>
            </p:nvSpPr>
            <p:spPr bwMode="auto">
              <a:xfrm>
                <a:off x="4097" y="210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3" name="Rectangle 824">
                <a:extLst>
                  <a:ext uri="{FF2B5EF4-FFF2-40B4-BE49-F238E27FC236}">
                    <a16:creationId xmlns:a16="http://schemas.microsoft.com/office/drawing/2014/main" id="{A0D44D14-A834-4C1B-8A54-040A275EF66C}"/>
                  </a:ext>
                </a:extLst>
              </p:cNvPr>
              <p:cNvSpPr>
                <a:spLocks noChangeArrowheads="1"/>
              </p:cNvSpPr>
              <p:nvPr/>
            </p:nvSpPr>
            <p:spPr bwMode="auto">
              <a:xfrm>
                <a:off x="4120" y="210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4" name="Rectangle 825">
                <a:extLst>
                  <a:ext uri="{FF2B5EF4-FFF2-40B4-BE49-F238E27FC236}">
                    <a16:creationId xmlns:a16="http://schemas.microsoft.com/office/drawing/2014/main" id="{9DF87253-3FF7-4A28-B629-E582FFDD6EEF}"/>
                  </a:ext>
                </a:extLst>
              </p:cNvPr>
              <p:cNvSpPr>
                <a:spLocks noChangeArrowheads="1"/>
              </p:cNvSpPr>
              <p:nvPr/>
            </p:nvSpPr>
            <p:spPr bwMode="auto">
              <a:xfrm>
                <a:off x="4143" y="210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5" name="Rectangle 826">
                <a:extLst>
                  <a:ext uri="{FF2B5EF4-FFF2-40B4-BE49-F238E27FC236}">
                    <a16:creationId xmlns:a16="http://schemas.microsoft.com/office/drawing/2014/main" id="{1FA71628-5CC8-407B-9CBA-AA7773EFD735}"/>
                  </a:ext>
                </a:extLst>
              </p:cNvPr>
              <p:cNvSpPr>
                <a:spLocks noChangeArrowheads="1"/>
              </p:cNvSpPr>
              <p:nvPr/>
            </p:nvSpPr>
            <p:spPr bwMode="auto">
              <a:xfrm>
                <a:off x="4163" y="210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6" name="Rectangle 827">
                <a:extLst>
                  <a:ext uri="{FF2B5EF4-FFF2-40B4-BE49-F238E27FC236}">
                    <a16:creationId xmlns:a16="http://schemas.microsoft.com/office/drawing/2014/main" id="{8B2F6B2A-44F0-4932-8EA1-1CCF4DE0D658}"/>
                  </a:ext>
                </a:extLst>
              </p:cNvPr>
              <p:cNvSpPr>
                <a:spLocks noChangeArrowheads="1"/>
              </p:cNvSpPr>
              <p:nvPr/>
            </p:nvSpPr>
            <p:spPr bwMode="auto">
              <a:xfrm>
                <a:off x="4183" y="2109"/>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7" name="Rectangle 828">
                <a:extLst>
                  <a:ext uri="{FF2B5EF4-FFF2-40B4-BE49-F238E27FC236}">
                    <a16:creationId xmlns:a16="http://schemas.microsoft.com/office/drawing/2014/main" id="{CD17F77D-2806-45AD-A463-EB252A8B4B42}"/>
                  </a:ext>
                </a:extLst>
              </p:cNvPr>
              <p:cNvSpPr>
                <a:spLocks noChangeArrowheads="1"/>
              </p:cNvSpPr>
              <p:nvPr/>
            </p:nvSpPr>
            <p:spPr bwMode="auto">
              <a:xfrm>
                <a:off x="4211" y="2109"/>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8" name="Rectangle 829">
                <a:extLst>
                  <a:ext uri="{FF2B5EF4-FFF2-40B4-BE49-F238E27FC236}">
                    <a16:creationId xmlns:a16="http://schemas.microsoft.com/office/drawing/2014/main" id="{65F8BEEB-450F-4353-9ECF-BBCFBC8B4303}"/>
                  </a:ext>
                </a:extLst>
              </p:cNvPr>
              <p:cNvSpPr>
                <a:spLocks noChangeArrowheads="1"/>
              </p:cNvSpPr>
              <p:nvPr/>
            </p:nvSpPr>
            <p:spPr bwMode="auto">
              <a:xfrm>
                <a:off x="4051" y="2168"/>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9" name="Rectangle 830">
                <a:extLst>
                  <a:ext uri="{FF2B5EF4-FFF2-40B4-BE49-F238E27FC236}">
                    <a16:creationId xmlns:a16="http://schemas.microsoft.com/office/drawing/2014/main" id="{35859091-7713-4427-9100-F981D832A103}"/>
                  </a:ext>
                </a:extLst>
              </p:cNvPr>
              <p:cNvSpPr>
                <a:spLocks noChangeArrowheads="1"/>
              </p:cNvSpPr>
              <p:nvPr/>
            </p:nvSpPr>
            <p:spPr bwMode="auto">
              <a:xfrm>
                <a:off x="4065" y="2168"/>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0" name="Rectangle 831">
                <a:extLst>
                  <a:ext uri="{FF2B5EF4-FFF2-40B4-BE49-F238E27FC236}">
                    <a16:creationId xmlns:a16="http://schemas.microsoft.com/office/drawing/2014/main" id="{8FE9722E-5CAD-4C57-8EE2-B2BD7A642FA6}"/>
                  </a:ext>
                </a:extLst>
              </p:cNvPr>
              <p:cNvSpPr>
                <a:spLocks noChangeArrowheads="1"/>
              </p:cNvSpPr>
              <p:nvPr/>
            </p:nvSpPr>
            <p:spPr bwMode="auto">
              <a:xfrm>
                <a:off x="4105" y="2168"/>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1" name="Rectangle 832">
                <a:extLst>
                  <a:ext uri="{FF2B5EF4-FFF2-40B4-BE49-F238E27FC236}">
                    <a16:creationId xmlns:a16="http://schemas.microsoft.com/office/drawing/2014/main" id="{6DEFE2C0-9C91-471F-AF39-5F2D5D5D5C1B}"/>
                  </a:ext>
                </a:extLst>
              </p:cNvPr>
              <p:cNvSpPr>
                <a:spLocks noChangeArrowheads="1"/>
              </p:cNvSpPr>
              <p:nvPr/>
            </p:nvSpPr>
            <p:spPr bwMode="auto">
              <a:xfrm>
                <a:off x="4120" y="2168"/>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2" name="Rectangle 833">
                <a:extLst>
                  <a:ext uri="{FF2B5EF4-FFF2-40B4-BE49-F238E27FC236}">
                    <a16:creationId xmlns:a16="http://schemas.microsoft.com/office/drawing/2014/main" id="{EB4709CB-373B-4BFF-A2D6-74FFF3554E54}"/>
                  </a:ext>
                </a:extLst>
              </p:cNvPr>
              <p:cNvSpPr>
                <a:spLocks noChangeArrowheads="1"/>
              </p:cNvSpPr>
              <p:nvPr/>
            </p:nvSpPr>
            <p:spPr bwMode="auto">
              <a:xfrm>
                <a:off x="4160" y="2168"/>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3" name="Rectangle 834">
                <a:extLst>
                  <a:ext uri="{FF2B5EF4-FFF2-40B4-BE49-F238E27FC236}">
                    <a16:creationId xmlns:a16="http://schemas.microsoft.com/office/drawing/2014/main" id="{E01DDE6E-BF62-4BA5-B638-C3A43024EF89}"/>
                  </a:ext>
                </a:extLst>
              </p:cNvPr>
              <p:cNvSpPr>
                <a:spLocks noChangeArrowheads="1"/>
              </p:cNvSpPr>
              <p:nvPr/>
            </p:nvSpPr>
            <p:spPr bwMode="auto">
              <a:xfrm>
                <a:off x="4226" y="216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4" name="Rectangle 835">
                <a:extLst>
                  <a:ext uri="{FF2B5EF4-FFF2-40B4-BE49-F238E27FC236}">
                    <a16:creationId xmlns:a16="http://schemas.microsoft.com/office/drawing/2014/main" id="{ED3F4721-33F9-4282-BB84-CEF2F5A69C32}"/>
                  </a:ext>
                </a:extLst>
              </p:cNvPr>
              <p:cNvSpPr>
                <a:spLocks noChangeArrowheads="1"/>
              </p:cNvSpPr>
              <p:nvPr/>
            </p:nvSpPr>
            <p:spPr bwMode="auto">
              <a:xfrm>
                <a:off x="4249" y="2168"/>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5" name="Rectangle 836">
                <a:extLst>
                  <a:ext uri="{FF2B5EF4-FFF2-40B4-BE49-F238E27FC236}">
                    <a16:creationId xmlns:a16="http://schemas.microsoft.com/office/drawing/2014/main" id="{29CBBB6B-F19A-45CC-92F7-18F41BD3C834}"/>
                  </a:ext>
                </a:extLst>
              </p:cNvPr>
              <p:cNvSpPr>
                <a:spLocks noChangeArrowheads="1"/>
              </p:cNvSpPr>
              <p:nvPr/>
            </p:nvSpPr>
            <p:spPr bwMode="auto">
              <a:xfrm>
                <a:off x="4298" y="216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6" name="Rectangle 837">
                <a:extLst>
                  <a:ext uri="{FF2B5EF4-FFF2-40B4-BE49-F238E27FC236}">
                    <a16:creationId xmlns:a16="http://schemas.microsoft.com/office/drawing/2014/main" id="{D80EA2B3-3ED7-4EF1-BB5D-30A5834937BC}"/>
                  </a:ext>
                </a:extLst>
              </p:cNvPr>
              <p:cNvSpPr>
                <a:spLocks noChangeArrowheads="1"/>
              </p:cNvSpPr>
              <p:nvPr/>
            </p:nvSpPr>
            <p:spPr bwMode="auto">
              <a:xfrm>
                <a:off x="4321" y="2168"/>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7" name="Rectangle 838">
                <a:extLst>
                  <a:ext uri="{FF2B5EF4-FFF2-40B4-BE49-F238E27FC236}">
                    <a16:creationId xmlns:a16="http://schemas.microsoft.com/office/drawing/2014/main" id="{F0CBF526-7AF4-4F49-B242-6F9CA56076ED}"/>
                  </a:ext>
                </a:extLst>
              </p:cNvPr>
              <p:cNvSpPr>
                <a:spLocks noChangeArrowheads="1"/>
              </p:cNvSpPr>
              <p:nvPr/>
            </p:nvSpPr>
            <p:spPr bwMode="auto">
              <a:xfrm>
                <a:off x="4361" y="2168"/>
                <a:ext cx="10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8" name="Rectangle 839">
                <a:extLst>
                  <a:ext uri="{FF2B5EF4-FFF2-40B4-BE49-F238E27FC236}">
                    <a16:creationId xmlns:a16="http://schemas.microsoft.com/office/drawing/2014/main" id="{B00C52BE-30FB-46E7-9AF9-EBE0499E468D}"/>
                  </a:ext>
                </a:extLst>
              </p:cNvPr>
              <p:cNvSpPr>
                <a:spLocks noChangeArrowheads="1"/>
              </p:cNvSpPr>
              <p:nvPr/>
            </p:nvSpPr>
            <p:spPr bwMode="auto">
              <a:xfrm>
                <a:off x="4430" y="216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9" name="Rectangle 840">
                <a:extLst>
                  <a:ext uri="{FF2B5EF4-FFF2-40B4-BE49-F238E27FC236}">
                    <a16:creationId xmlns:a16="http://schemas.microsoft.com/office/drawing/2014/main" id="{E0B9182C-BCEC-4F05-B106-D8B9A3F6EB93}"/>
                  </a:ext>
                </a:extLst>
              </p:cNvPr>
              <p:cNvSpPr>
                <a:spLocks noChangeArrowheads="1"/>
              </p:cNvSpPr>
              <p:nvPr/>
            </p:nvSpPr>
            <p:spPr bwMode="auto">
              <a:xfrm>
                <a:off x="4443" y="216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0" name="Freeform 841">
                <a:extLst>
                  <a:ext uri="{FF2B5EF4-FFF2-40B4-BE49-F238E27FC236}">
                    <a16:creationId xmlns:a16="http://schemas.microsoft.com/office/drawing/2014/main" id="{9631B4E8-AB04-42FC-887E-375F23CF0CE0}"/>
                  </a:ext>
                </a:extLst>
              </p:cNvPr>
              <p:cNvSpPr>
                <a:spLocks/>
              </p:cNvSpPr>
              <p:nvPr/>
            </p:nvSpPr>
            <p:spPr bwMode="auto">
              <a:xfrm>
                <a:off x="2204" y="984"/>
                <a:ext cx="5" cy="4"/>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 name="Freeform 842">
                <a:extLst>
                  <a:ext uri="{FF2B5EF4-FFF2-40B4-BE49-F238E27FC236}">
                    <a16:creationId xmlns:a16="http://schemas.microsoft.com/office/drawing/2014/main" id="{2AA01C52-74D6-4133-850D-55F8E0151FD9}"/>
                  </a:ext>
                </a:extLst>
              </p:cNvPr>
              <p:cNvSpPr>
                <a:spLocks/>
              </p:cNvSpPr>
              <p:nvPr/>
            </p:nvSpPr>
            <p:spPr bwMode="auto">
              <a:xfrm>
                <a:off x="2204" y="984"/>
                <a:ext cx="5" cy="4"/>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 name="Freeform 843">
                <a:extLst>
                  <a:ext uri="{FF2B5EF4-FFF2-40B4-BE49-F238E27FC236}">
                    <a16:creationId xmlns:a16="http://schemas.microsoft.com/office/drawing/2014/main" id="{78F99857-6509-464A-8521-131BA87DDA3C}"/>
                  </a:ext>
                </a:extLst>
              </p:cNvPr>
              <p:cNvSpPr>
                <a:spLocks/>
              </p:cNvSpPr>
              <p:nvPr/>
            </p:nvSpPr>
            <p:spPr bwMode="auto">
              <a:xfrm>
                <a:off x="2209" y="984"/>
                <a:ext cx="5" cy="4"/>
              </a:xfrm>
              <a:custGeom>
                <a:avLst/>
                <a:gdLst>
                  <a:gd name="T0" fmla="*/ 0 w 14"/>
                  <a:gd name="T1" fmla="*/ 0 h 13"/>
                  <a:gd name="T2" fmla="*/ 0 w 14"/>
                  <a:gd name="T3" fmla="*/ 0 h 13"/>
                  <a:gd name="T4" fmla="*/ 14 w 14"/>
                  <a:gd name="T5" fmla="*/ 0 h 13"/>
                  <a:gd name="T6" fmla="*/ 14 w 14"/>
                  <a:gd name="T7" fmla="*/ 13 h 13"/>
                  <a:gd name="T8" fmla="*/ 0 w 14"/>
                  <a:gd name="T9" fmla="*/ 13 h 13"/>
                  <a:gd name="T10" fmla="*/ 0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0" y="0"/>
                    </a:moveTo>
                    <a:lnTo>
                      <a:pt x="0" y="0"/>
                    </a:lnTo>
                    <a:lnTo>
                      <a:pt x="14" y="0"/>
                    </a:lnTo>
                    <a:lnTo>
                      <a:pt x="14"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 name="Freeform 844">
                <a:extLst>
                  <a:ext uri="{FF2B5EF4-FFF2-40B4-BE49-F238E27FC236}">
                    <a16:creationId xmlns:a16="http://schemas.microsoft.com/office/drawing/2014/main" id="{DB91B206-57EA-4C05-8AC2-8F0FA895582A}"/>
                  </a:ext>
                </a:extLst>
              </p:cNvPr>
              <p:cNvSpPr>
                <a:spLocks/>
              </p:cNvSpPr>
              <p:nvPr/>
            </p:nvSpPr>
            <p:spPr bwMode="auto">
              <a:xfrm>
                <a:off x="2214" y="984"/>
                <a:ext cx="584" cy="4"/>
              </a:xfrm>
              <a:custGeom>
                <a:avLst/>
                <a:gdLst>
                  <a:gd name="T0" fmla="*/ 0 w 1506"/>
                  <a:gd name="T1" fmla="*/ 0 h 13"/>
                  <a:gd name="T2" fmla="*/ 0 w 1506"/>
                  <a:gd name="T3" fmla="*/ 0 h 13"/>
                  <a:gd name="T4" fmla="*/ 1506 w 1506"/>
                  <a:gd name="T5" fmla="*/ 0 h 13"/>
                  <a:gd name="T6" fmla="*/ 1506 w 1506"/>
                  <a:gd name="T7" fmla="*/ 13 h 13"/>
                  <a:gd name="T8" fmla="*/ 0 w 1506"/>
                  <a:gd name="T9" fmla="*/ 13 h 13"/>
                  <a:gd name="T10" fmla="*/ 0 w 1506"/>
                  <a:gd name="T11" fmla="*/ 0 h 13"/>
                </a:gdLst>
                <a:ahLst/>
                <a:cxnLst>
                  <a:cxn ang="0">
                    <a:pos x="T0" y="T1"/>
                  </a:cxn>
                  <a:cxn ang="0">
                    <a:pos x="T2" y="T3"/>
                  </a:cxn>
                  <a:cxn ang="0">
                    <a:pos x="T4" y="T5"/>
                  </a:cxn>
                  <a:cxn ang="0">
                    <a:pos x="T6" y="T7"/>
                  </a:cxn>
                  <a:cxn ang="0">
                    <a:pos x="T8" y="T9"/>
                  </a:cxn>
                  <a:cxn ang="0">
                    <a:pos x="T10" y="T11"/>
                  </a:cxn>
                </a:cxnLst>
                <a:rect l="0" t="0" r="r" b="b"/>
                <a:pathLst>
                  <a:path w="1506" h="13">
                    <a:moveTo>
                      <a:pt x="0" y="0"/>
                    </a:moveTo>
                    <a:lnTo>
                      <a:pt x="0" y="0"/>
                    </a:lnTo>
                    <a:lnTo>
                      <a:pt x="1506" y="0"/>
                    </a:lnTo>
                    <a:lnTo>
                      <a:pt x="1506"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 name="Freeform 845">
                <a:extLst>
                  <a:ext uri="{FF2B5EF4-FFF2-40B4-BE49-F238E27FC236}">
                    <a16:creationId xmlns:a16="http://schemas.microsoft.com/office/drawing/2014/main" id="{3191A02F-9932-4E22-8215-F2576547D6D8}"/>
                  </a:ext>
                </a:extLst>
              </p:cNvPr>
              <p:cNvSpPr>
                <a:spLocks/>
              </p:cNvSpPr>
              <p:nvPr/>
            </p:nvSpPr>
            <p:spPr bwMode="auto">
              <a:xfrm>
                <a:off x="2798" y="984"/>
                <a:ext cx="6" cy="4"/>
              </a:xfrm>
              <a:custGeom>
                <a:avLst/>
                <a:gdLst>
                  <a:gd name="T0" fmla="*/ 0 w 14"/>
                  <a:gd name="T1" fmla="*/ 0 h 13"/>
                  <a:gd name="T2" fmla="*/ 0 w 14"/>
                  <a:gd name="T3" fmla="*/ 0 h 13"/>
                  <a:gd name="T4" fmla="*/ 14 w 14"/>
                  <a:gd name="T5" fmla="*/ 0 h 13"/>
                  <a:gd name="T6" fmla="*/ 14 w 14"/>
                  <a:gd name="T7" fmla="*/ 13 h 13"/>
                  <a:gd name="T8" fmla="*/ 0 w 14"/>
                  <a:gd name="T9" fmla="*/ 13 h 13"/>
                  <a:gd name="T10" fmla="*/ 0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0" y="0"/>
                    </a:moveTo>
                    <a:lnTo>
                      <a:pt x="0" y="0"/>
                    </a:lnTo>
                    <a:lnTo>
                      <a:pt x="14" y="0"/>
                    </a:lnTo>
                    <a:lnTo>
                      <a:pt x="14"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5" name="Freeform 846">
                <a:extLst>
                  <a:ext uri="{FF2B5EF4-FFF2-40B4-BE49-F238E27FC236}">
                    <a16:creationId xmlns:a16="http://schemas.microsoft.com/office/drawing/2014/main" id="{DA42E941-E46A-4B8C-8234-4D4FD8062B5C}"/>
                  </a:ext>
                </a:extLst>
              </p:cNvPr>
              <p:cNvSpPr>
                <a:spLocks/>
              </p:cNvSpPr>
              <p:nvPr/>
            </p:nvSpPr>
            <p:spPr bwMode="auto">
              <a:xfrm>
                <a:off x="2804" y="984"/>
                <a:ext cx="605" cy="4"/>
              </a:xfrm>
              <a:custGeom>
                <a:avLst/>
                <a:gdLst>
                  <a:gd name="T0" fmla="*/ 0 w 1560"/>
                  <a:gd name="T1" fmla="*/ 0 h 13"/>
                  <a:gd name="T2" fmla="*/ 0 w 1560"/>
                  <a:gd name="T3" fmla="*/ 0 h 13"/>
                  <a:gd name="T4" fmla="*/ 1560 w 1560"/>
                  <a:gd name="T5" fmla="*/ 0 h 13"/>
                  <a:gd name="T6" fmla="*/ 1560 w 1560"/>
                  <a:gd name="T7" fmla="*/ 13 h 13"/>
                  <a:gd name="T8" fmla="*/ 0 w 1560"/>
                  <a:gd name="T9" fmla="*/ 13 h 13"/>
                  <a:gd name="T10" fmla="*/ 0 w 1560"/>
                  <a:gd name="T11" fmla="*/ 0 h 13"/>
                </a:gdLst>
                <a:ahLst/>
                <a:cxnLst>
                  <a:cxn ang="0">
                    <a:pos x="T0" y="T1"/>
                  </a:cxn>
                  <a:cxn ang="0">
                    <a:pos x="T2" y="T3"/>
                  </a:cxn>
                  <a:cxn ang="0">
                    <a:pos x="T4" y="T5"/>
                  </a:cxn>
                  <a:cxn ang="0">
                    <a:pos x="T6" y="T7"/>
                  </a:cxn>
                  <a:cxn ang="0">
                    <a:pos x="T8" y="T9"/>
                  </a:cxn>
                  <a:cxn ang="0">
                    <a:pos x="T10" y="T11"/>
                  </a:cxn>
                </a:cxnLst>
                <a:rect l="0" t="0" r="r" b="b"/>
                <a:pathLst>
                  <a:path w="1560" h="13">
                    <a:moveTo>
                      <a:pt x="0" y="0"/>
                    </a:moveTo>
                    <a:lnTo>
                      <a:pt x="0" y="0"/>
                    </a:lnTo>
                    <a:lnTo>
                      <a:pt x="1560" y="0"/>
                    </a:lnTo>
                    <a:lnTo>
                      <a:pt x="1560"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 name="Freeform 847">
                <a:extLst>
                  <a:ext uri="{FF2B5EF4-FFF2-40B4-BE49-F238E27FC236}">
                    <a16:creationId xmlns:a16="http://schemas.microsoft.com/office/drawing/2014/main" id="{DB494E76-22D1-4AC8-8887-4A26B7EE8A86}"/>
                  </a:ext>
                </a:extLst>
              </p:cNvPr>
              <p:cNvSpPr>
                <a:spLocks/>
              </p:cNvSpPr>
              <p:nvPr/>
            </p:nvSpPr>
            <p:spPr bwMode="auto">
              <a:xfrm>
                <a:off x="3409" y="984"/>
                <a:ext cx="5" cy="4"/>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 name="Freeform 848">
                <a:extLst>
                  <a:ext uri="{FF2B5EF4-FFF2-40B4-BE49-F238E27FC236}">
                    <a16:creationId xmlns:a16="http://schemas.microsoft.com/office/drawing/2014/main" id="{C74D311B-3419-40E8-93D7-000C3B05AB97}"/>
                  </a:ext>
                </a:extLst>
              </p:cNvPr>
              <p:cNvSpPr>
                <a:spLocks/>
              </p:cNvSpPr>
              <p:nvPr/>
            </p:nvSpPr>
            <p:spPr bwMode="auto">
              <a:xfrm>
                <a:off x="3414" y="984"/>
                <a:ext cx="601" cy="4"/>
              </a:xfrm>
              <a:custGeom>
                <a:avLst/>
                <a:gdLst>
                  <a:gd name="T0" fmla="*/ 0 w 1547"/>
                  <a:gd name="T1" fmla="*/ 0 h 13"/>
                  <a:gd name="T2" fmla="*/ 0 w 1547"/>
                  <a:gd name="T3" fmla="*/ 0 h 13"/>
                  <a:gd name="T4" fmla="*/ 1547 w 1547"/>
                  <a:gd name="T5" fmla="*/ 0 h 13"/>
                  <a:gd name="T6" fmla="*/ 1547 w 1547"/>
                  <a:gd name="T7" fmla="*/ 13 h 13"/>
                  <a:gd name="T8" fmla="*/ 0 w 1547"/>
                  <a:gd name="T9" fmla="*/ 13 h 13"/>
                  <a:gd name="T10" fmla="*/ 0 w 1547"/>
                  <a:gd name="T11" fmla="*/ 0 h 13"/>
                </a:gdLst>
                <a:ahLst/>
                <a:cxnLst>
                  <a:cxn ang="0">
                    <a:pos x="T0" y="T1"/>
                  </a:cxn>
                  <a:cxn ang="0">
                    <a:pos x="T2" y="T3"/>
                  </a:cxn>
                  <a:cxn ang="0">
                    <a:pos x="T4" y="T5"/>
                  </a:cxn>
                  <a:cxn ang="0">
                    <a:pos x="T6" y="T7"/>
                  </a:cxn>
                  <a:cxn ang="0">
                    <a:pos x="T8" y="T9"/>
                  </a:cxn>
                  <a:cxn ang="0">
                    <a:pos x="T10" y="T11"/>
                  </a:cxn>
                </a:cxnLst>
                <a:rect l="0" t="0" r="r" b="b"/>
                <a:pathLst>
                  <a:path w="1547" h="13">
                    <a:moveTo>
                      <a:pt x="0" y="0"/>
                    </a:moveTo>
                    <a:lnTo>
                      <a:pt x="0" y="0"/>
                    </a:lnTo>
                    <a:lnTo>
                      <a:pt x="1547" y="0"/>
                    </a:lnTo>
                    <a:lnTo>
                      <a:pt x="1547"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8" name="Freeform 849">
                <a:extLst>
                  <a:ext uri="{FF2B5EF4-FFF2-40B4-BE49-F238E27FC236}">
                    <a16:creationId xmlns:a16="http://schemas.microsoft.com/office/drawing/2014/main" id="{E5A5551B-A799-444B-A777-FDEC8C4E1B36}"/>
                  </a:ext>
                </a:extLst>
              </p:cNvPr>
              <p:cNvSpPr>
                <a:spLocks/>
              </p:cNvSpPr>
              <p:nvPr/>
            </p:nvSpPr>
            <p:spPr bwMode="auto">
              <a:xfrm>
                <a:off x="4015" y="984"/>
                <a:ext cx="5" cy="4"/>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 name="Freeform 850">
                <a:extLst>
                  <a:ext uri="{FF2B5EF4-FFF2-40B4-BE49-F238E27FC236}">
                    <a16:creationId xmlns:a16="http://schemas.microsoft.com/office/drawing/2014/main" id="{59957BFE-3606-4977-915D-6D805286D76F}"/>
                  </a:ext>
                </a:extLst>
              </p:cNvPr>
              <p:cNvSpPr>
                <a:spLocks/>
              </p:cNvSpPr>
              <p:nvPr/>
            </p:nvSpPr>
            <p:spPr bwMode="auto">
              <a:xfrm>
                <a:off x="4020" y="984"/>
                <a:ext cx="605" cy="4"/>
              </a:xfrm>
              <a:custGeom>
                <a:avLst/>
                <a:gdLst>
                  <a:gd name="T0" fmla="*/ 0 w 1560"/>
                  <a:gd name="T1" fmla="*/ 0 h 13"/>
                  <a:gd name="T2" fmla="*/ 0 w 1560"/>
                  <a:gd name="T3" fmla="*/ 0 h 13"/>
                  <a:gd name="T4" fmla="*/ 1560 w 1560"/>
                  <a:gd name="T5" fmla="*/ 0 h 13"/>
                  <a:gd name="T6" fmla="*/ 1560 w 1560"/>
                  <a:gd name="T7" fmla="*/ 13 h 13"/>
                  <a:gd name="T8" fmla="*/ 0 w 1560"/>
                  <a:gd name="T9" fmla="*/ 13 h 13"/>
                  <a:gd name="T10" fmla="*/ 0 w 1560"/>
                  <a:gd name="T11" fmla="*/ 0 h 13"/>
                </a:gdLst>
                <a:ahLst/>
                <a:cxnLst>
                  <a:cxn ang="0">
                    <a:pos x="T0" y="T1"/>
                  </a:cxn>
                  <a:cxn ang="0">
                    <a:pos x="T2" y="T3"/>
                  </a:cxn>
                  <a:cxn ang="0">
                    <a:pos x="T4" y="T5"/>
                  </a:cxn>
                  <a:cxn ang="0">
                    <a:pos x="T6" y="T7"/>
                  </a:cxn>
                  <a:cxn ang="0">
                    <a:pos x="T8" y="T9"/>
                  </a:cxn>
                  <a:cxn ang="0">
                    <a:pos x="T10" y="T11"/>
                  </a:cxn>
                </a:cxnLst>
                <a:rect l="0" t="0" r="r" b="b"/>
                <a:pathLst>
                  <a:path w="1560" h="13">
                    <a:moveTo>
                      <a:pt x="0" y="0"/>
                    </a:moveTo>
                    <a:lnTo>
                      <a:pt x="0" y="0"/>
                    </a:lnTo>
                    <a:lnTo>
                      <a:pt x="1560" y="0"/>
                    </a:lnTo>
                    <a:lnTo>
                      <a:pt x="1560"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0" name="Freeform 851">
                <a:extLst>
                  <a:ext uri="{FF2B5EF4-FFF2-40B4-BE49-F238E27FC236}">
                    <a16:creationId xmlns:a16="http://schemas.microsoft.com/office/drawing/2014/main" id="{674D2DC7-727C-4BC4-8707-05C72B91E83E}"/>
                  </a:ext>
                </a:extLst>
              </p:cNvPr>
              <p:cNvSpPr>
                <a:spLocks/>
              </p:cNvSpPr>
              <p:nvPr/>
            </p:nvSpPr>
            <p:spPr bwMode="auto">
              <a:xfrm>
                <a:off x="4625" y="984"/>
                <a:ext cx="5" cy="4"/>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1" name="Freeform 852">
                <a:extLst>
                  <a:ext uri="{FF2B5EF4-FFF2-40B4-BE49-F238E27FC236}">
                    <a16:creationId xmlns:a16="http://schemas.microsoft.com/office/drawing/2014/main" id="{AD21C4B8-CBDB-4904-9E32-462FF45910EB}"/>
                  </a:ext>
                </a:extLst>
              </p:cNvPr>
              <p:cNvSpPr>
                <a:spLocks/>
              </p:cNvSpPr>
              <p:nvPr/>
            </p:nvSpPr>
            <p:spPr bwMode="auto">
              <a:xfrm>
                <a:off x="2204" y="988"/>
                <a:ext cx="5" cy="1233"/>
              </a:xfrm>
              <a:custGeom>
                <a:avLst/>
                <a:gdLst>
                  <a:gd name="T0" fmla="*/ 0 w 13"/>
                  <a:gd name="T1" fmla="*/ 0 h 3360"/>
                  <a:gd name="T2" fmla="*/ 0 w 13"/>
                  <a:gd name="T3" fmla="*/ 0 h 3360"/>
                  <a:gd name="T4" fmla="*/ 13 w 13"/>
                  <a:gd name="T5" fmla="*/ 0 h 3360"/>
                  <a:gd name="T6" fmla="*/ 13 w 13"/>
                  <a:gd name="T7" fmla="*/ 3360 h 3360"/>
                  <a:gd name="T8" fmla="*/ 0 w 13"/>
                  <a:gd name="T9" fmla="*/ 3360 h 3360"/>
                  <a:gd name="T10" fmla="*/ 0 w 13"/>
                  <a:gd name="T11" fmla="*/ 0 h 3360"/>
                </a:gdLst>
                <a:ahLst/>
                <a:cxnLst>
                  <a:cxn ang="0">
                    <a:pos x="T0" y="T1"/>
                  </a:cxn>
                  <a:cxn ang="0">
                    <a:pos x="T2" y="T3"/>
                  </a:cxn>
                  <a:cxn ang="0">
                    <a:pos x="T4" y="T5"/>
                  </a:cxn>
                  <a:cxn ang="0">
                    <a:pos x="T6" y="T7"/>
                  </a:cxn>
                  <a:cxn ang="0">
                    <a:pos x="T8" y="T9"/>
                  </a:cxn>
                  <a:cxn ang="0">
                    <a:pos x="T10" y="T11"/>
                  </a:cxn>
                </a:cxnLst>
                <a:rect l="0" t="0" r="r" b="b"/>
                <a:pathLst>
                  <a:path w="13" h="3360">
                    <a:moveTo>
                      <a:pt x="0" y="0"/>
                    </a:moveTo>
                    <a:lnTo>
                      <a:pt x="0" y="0"/>
                    </a:lnTo>
                    <a:lnTo>
                      <a:pt x="13" y="0"/>
                    </a:lnTo>
                    <a:lnTo>
                      <a:pt x="13" y="3360"/>
                    </a:lnTo>
                    <a:lnTo>
                      <a:pt x="0" y="336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 name="Freeform 853">
                <a:extLst>
                  <a:ext uri="{FF2B5EF4-FFF2-40B4-BE49-F238E27FC236}">
                    <a16:creationId xmlns:a16="http://schemas.microsoft.com/office/drawing/2014/main" id="{1A6964C5-7DD7-43CD-B7BB-1FE1BE83EE42}"/>
                  </a:ext>
                </a:extLst>
              </p:cNvPr>
              <p:cNvSpPr>
                <a:spLocks/>
              </p:cNvSpPr>
              <p:nvPr/>
            </p:nvSpPr>
            <p:spPr bwMode="auto">
              <a:xfrm>
                <a:off x="2798" y="988"/>
                <a:ext cx="6" cy="1233"/>
              </a:xfrm>
              <a:custGeom>
                <a:avLst/>
                <a:gdLst>
                  <a:gd name="T0" fmla="*/ 0 w 14"/>
                  <a:gd name="T1" fmla="*/ 0 h 3360"/>
                  <a:gd name="T2" fmla="*/ 0 w 14"/>
                  <a:gd name="T3" fmla="*/ 0 h 3360"/>
                  <a:gd name="T4" fmla="*/ 14 w 14"/>
                  <a:gd name="T5" fmla="*/ 0 h 3360"/>
                  <a:gd name="T6" fmla="*/ 14 w 14"/>
                  <a:gd name="T7" fmla="*/ 3360 h 3360"/>
                  <a:gd name="T8" fmla="*/ 0 w 14"/>
                  <a:gd name="T9" fmla="*/ 3360 h 3360"/>
                  <a:gd name="T10" fmla="*/ 0 w 14"/>
                  <a:gd name="T11" fmla="*/ 0 h 3360"/>
                </a:gdLst>
                <a:ahLst/>
                <a:cxnLst>
                  <a:cxn ang="0">
                    <a:pos x="T0" y="T1"/>
                  </a:cxn>
                  <a:cxn ang="0">
                    <a:pos x="T2" y="T3"/>
                  </a:cxn>
                  <a:cxn ang="0">
                    <a:pos x="T4" y="T5"/>
                  </a:cxn>
                  <a:cxn ang="0">
                    <a:pos x="T6" y="T7"/>
                  </a:cxn>
                  <a:cxn ang="0">
                    <a:pos x="T8" y="T9"/>
                  </a:cxn>
                  <a:cxn ang="0">
                    <a:pos x="T10" y="T11"/>
                  </a:cxn>
                </a:cxnLst>
                <a:rect l="0" t="0" r="r" b="b"/>
                <a:pathLst>
                  <a:path w="14" h="3360">
                    <a:moveTo>
                      <a:pt x="0" y="0"/>
                    </a:moveTo>
                    <a:lnTo>
                      <a:pt x="0" y="0"/>
                    </a:lnTo>
                    <a:lnTo>
                      <a:pt x="14" y="0"/>
                    </a:lnTo>
                    <a:lnTo>
                      <a:pt x="14" y="3360"/>
                    </a:lnTo>
                    <a:lnTo>
                      <a:pt x="0" y="336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 name="Freeform 854">
                <a:extLst>
                  <a:ext uri="{FF2B5EF4-FFF2-40B4-BE49-F238E27FC236}">
                    <a16:creationId xmlns:a16="http://schemas.microsoft.com/office/drawing/2014/main" id="{132DF211-FC64-4FB4-8544-B23CD7CA2C76}"/>
                  </a:ext>
                </a:extLst>
              </p:cNvPr>
              <p:cNvSpPr>
                <a:spLocks/>
              </p:cNvSpPr>
              <p:nvPr/>
            </p:nvSpPr>
            <p:spPr bwMode="auto">
              <a:xfrm>
                <a:off x="3409" y="988"/>
                <a:ext cx="5" cy="1233"/>
              </a:xfrm>
              <a:custGeom>
                <a:avLst/>
                <a:gdLst>
                  <a:gd name="T0" fmla="*/ 0 w 13"/>
                  <a:gd name="T1" fmla="*/ 0 h 3360"/>
                  <a:gd name="T2" fmla="*/ 0 w 13"/>
                  <a:gd name="T3" fmla="*/ 0 h 3360"/>
                  <a:gd name="T4" fmla="*/ 13 w 13"/>
                  <a:gd name="T5" fmla="*/ 0 h 3360"/>
                  <a:gd name="T6" fmla="*/ 13 w 13"/>
                  <a:gd name="T7" fmla="*/ 3360 h 3360"/>
                  <a:gd name="T8" fmla="*/ 0 w 13"/>
                  <a:gd name="T9" fmla="*/ 3360 h 3360"/>
                  <a:gd name="T10" fmla="*/ 0 w 13"/>
                  <a:gd name="T11" fmla="*/ 0 h 3360"/>
                </a:gdLst>
                <a:ahLst/>
                <a:cxnLst>
                  <a:cxn ang="0">
                    <a:pos x="T0" y="T1"/>
                  </a:cxn>
                  <a:cxn ang="0">
                    <a:pos x="T2" y="T3"/>
                  </a:cxn>
                  <a:cxn ang="0">
                    <a:pos x="T4" y="T5"/>
                  </a:cxn>
                  <a:cxn ang="0">
                    <a:pos x="T6" y="T7"/>
                  </a:cxn>
                  <a:cxn ang="0">
                    <a:pos x="T8" y="T9"/>
                  </a:cxn>
                  <a:cxn ang="0">
                    <a:pos x="T10" y="T11"/>
                  </a:cxn>
                </a:cxnLst>
                <a:rect l="0" t="0" r="r" b="b"/>
                <a:pathLst>
                  <a:path w="13" h="3360">
                    <a:moveTo>
                      <a:pt x="0" y="0"/>
                    </a:moveTo>
                    <a:lnTo>
                      <a:pt x="0" y="0"/>
                    </a:lnTo>
                    <a:lnTo>
                      <a:pt x="13" y="0"/>
                    </a:lnTo>
                    <a:lnTo>
                      <a:pt x="13" y="3360"/>
                    </a:lnTo>
                    <a:lnTo>
                      <a:pt x="0" y="336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4" name="Freeform 855">
                <a:extLst>
                  <a:ext uri="{FF2B5EF4-FFF2-40B4-BE49-F238E27FC236}">
                    <a16:creationId xmlns:a16="http://schemas.microsoft.com/office/drawing/2014/main" id="{D6C8F221-CEFC-4A0E-B06D-CBC78493E4D4}"/>
                  </a:ext>
                </a:extLst>
              </p:cNvPr>
              <p:cNvSpPr>
                <a:spLocks/>
              </p:cNvSpPr>
              <p:nvPr/>
            </p:nvSpPr>
            <p:spPr bwMode="auto">
              <a:xfrm>
                <a:off x="4015" y="988"/>
                <a:ext cx="5" cy="1233"/>
              </a:xfrm>
              <a:custGeom>
                <a:avLst/>
                <a:gdLst>
                  <a:gd name="T0" fmla="*/ 0 w 13"/>
                  <a:gd name="T1" fmla="*/ 0 h 3360"/>
                  <a:gd name="T2" fmla="*/ 0 w 13"/>
                  <a:gd name="T3" fmla="*/ 0 h 3360"/>
                  <a:gd name="T4" fmla="*/ 13 w 13"/>
                  <a:gd name="T5" fmla="*/ 0 h 3360"/>
                  <a:gd name="T6" fmla="*/ 13 w 13"/>
                  <a:gd name="T7" fmla="*/ 3360 h 3360"/>
                  <a:gd name="T8" fmla="*/ 0 w 13"/>
                  <a:gd name="T9" fmla="*/ 3360 h 3360"/>
                  <a:gd name="T10" fmla="*/ 0 w 13"/>
                  <a:gd name="T11" fmla="*/ 0 h 3360"/>
                </a:gdLst>
                <a:ahLst/>
                <a:cxnLst>
                  <a:cxn ang="0">
                    <a:pos x="T0" y="T1"/>
                  </a:cxn>
                  <a:cxn ang="0">
                    <a:pos x="T2" y="T3"/>
                  </a:cxn>
                  <a:cxn ang="0">
                    <a:pos x="T4" y="T5"/>
                  </a:cxn>
                  <a:cxn ang="0">
                    <a:pos x="T6" y="T7"/>
                  </a:cxn>
                  <a:cxn ang="0">
                    <a:pos x="T8" y="T9"/>
                  </a:cxn>
                  <a:cxn ang="0">
                    <a:pos x="T10" y="T11"/>
                  </a:cxn>
                </a:cxnLst>
                <a:rect l="0" t="0" r="r" b="b"/>
                <a:pathLst>
                  <a:path w="13" h="3360">
                    <a:moveTo>
                      <a:pt x="0" y="0"/>
                    </a:moveTo>
                    <a:lnTo>
                      <a:pt x="0" y="0"/>
                    </a:lnTo>
                    <a:lnTo>
                      <a:pt x="13" y="0"/>
                    </a:lnTo>
                    <a:lnTo>
                      <a:pt x="13" y="3360"/>
                    </a:lnTo>
                    <a:lnTo>
                      <a:pt x="0" y="336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5" name="Freeform 856">
                <a:extLst>
                  <a:ext uri="{FF2B5EF4-FFF2-40B4-BE49-F238E27FC236}">
                    <a16:creationId xmlns:a16="http://schemas.microsoft.com/office/drawing/2014/main" id="{34E865B6-A28A-4986-A9D0-B5F18E19DD08}"/>
                  </a:ext>
                </a:extLst>
              </p:cNvPr>
              <p:cNvSpPr>
                <a:spLocks/>
              </p:cNvSpPr>
              <p:nvPr/>
            </p:nvSpPr>
            <p:spPr bwMode="auto">
              <a:xfrm>
                <a:off x="4625" y="988"/>
                <a:ext cx="5" cy="1233"/>
              </a:xfrm>
              <a:custGeom>
                <a:avLst/>
                <a:gdLst>
                  <a:gd name="T0" fmla="*/ 0 w 13"/>
                  <a:gd name="T1" fmla="*/ 0 h 3360"/>
                  <a:gd name="T2" fmla="*/ 0 w 13"/>
                  <a:gd name="T3" fmla="*/ 0 h 3360"/>
                  <a:gd name="T4" fmla="*/ 13 w 13"/>
                  <a:gd name="T5" fmla="*/ 0 h 3360"/>
                  <a:gd name="T6" fmla="*/ 13 w 13"/>
                  <a:gd name="T7" fmla="*/ 3360 h 3360"/>
                  <a:gd name="T8" fmla="*/ 0 w 13"/>
                  <a:gd name="T9" fmla="*/ 3360 h 3360"/>
                  <a:gd name="T10" fmla="*/ 0 w 13"/>
                  <a:gd name="T11" fmla="*/ 0 h 3360"/>
                </a:gdLst>
                <a:ahLst/>
                <a:cxnLst>
                  <a:cxn ang="0">
                    <a:pos x="T0" y="T1"/>
                  </a:cxn>
                  <a:cxn ang="0">
                    <a:pos x="T2" y="T3"/>
                  </a:cxn>
                  <a:cxn ang="0">
                    <a:pos x="T4" y="T5"/>
                  </a:cxn>
                  <a:cxn ang="0">
                    <a:pos x="T6" y="T7"/>
                  </a:cxn>
                  <a:cxn ang="0">
                    <a:pos x="T8" y="T9"/>
                  </a:cxn>
                  <a:cxn ang="0">
                    <a:pos x="T10" y="T11"/>
                  </a:cxn>
                </a:cxnLst>
                <a:rect l="0" t="0" r="r" b="b"/>
                <a:pathLst>
                  <a:path w="13" h="3360">
                    <a:moveTo>
                      <a:pt x="0" y="0"/>
                    </a:moveTo>
                    <a:lnTo>
                      <a:pt x="0" y="0"/>
                    </a:lnTo>
                    <a:lnTo>
                      <a:pt x="13" y="0"/>
                    </a:lnTo>
                    <a:lnTo>
                      <a:pt x="13" y="3360"/>
                    </a:lnTo>
                    <a:lnTo>
                      <a:pt x="0" y="336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 name="Rectangle 857">
                <a:extLst>
                  <a:ext uri="{FF2B5EF4-FFF2-40B4-BE49-F238E27FC236}">
                    <a16:creationId xmlns:a16="http://schemas.microsoft.com/office/drawing/2014/main" id="{4A51D8E8-D8D6-4D28-8C9A-BC8AC77354A4}"/>
                  </a:ext>
                </a:extLst>
              </p:cNvPr>
              <p:cNvSpPr>
                <a:spLocks noChangeArrowheads="1"/>
              </p:cNvSpPr>
              <p:nvPr/>
            </p:nvSpPr>
            <p:spPr bwMode="auto">
              <a:xfrm>
                <a:off x="2235" y="2225"/>
                <a:ext cx="6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7" name="Rectangle 858">
                <a:extLst>
                  <a:ext uri="{FF2B5EF4-FFF2-40B4-BE49-F238E27FC236}">
                    <a16:creationId xmlns:a16="http://schemas.microsoft.com/office/drawing/2014/main" id="{C6D4FC56-DB97-4AB3-AFE2-2BABDE335964}"/>
                  </a:ext>
                </a:extLst>
              </p:cNvPr>
              <p:cNvSpPr>
                <a:spLocks noChangeArrowheads="1"/>
              </p:cNvSpPr>
              <p:nvPr/>
            </p:nvSpPr>
            <p:spPr bwMode="auto">
              <a:xfrm>
                <a:off x="2270" y="2225"/>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8" name="Rectangle 859">
                <a:extLst>
                  <a:ext uri="{FF2B5EF4-FFF2-40B4-BE49-F238E27FC236}">
                    <a16:creationId xmlns:a16="http://schemas.microsoft.com/office/drawing/2014/main" id="{CA9BE793-35C8-4E40-8F62-BA6CCFCA4B99}"/>
                  </a:ext>
                </a:extLst>
              </p:cNvPr>
              <p:cNvSpPr>
                <a:spLocks noChangeArrowheads="1"/>
              </p:cNvSpPr>
              <p:nvPr/>
            </p:nvSpPr>
            <p:spPr bwMode="auto">
              <a:xfrm>
                <a:off x="2295" y="2225"/>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9" name="Rectangle 860">
                <a:extLst>
                  <a:ext uri="{FF2B5EF4-FFF2-40B4-BE49-F238E27FC236}">
                    <a16:creationId xmlns:a16="http://schemas.microsoft.com/office/drawing/2014/main" id="{36EF477E-A6CB-4354-A7EC-E7DFFB04CA2D}"/>
                  </a:ext>
                </a:extLst>
              </p:cNvPr>
              <p:cNvSpPr>
                <a:spLocks noChangeArrowheads="1"/>
              </p:cNvSpPr>
              <p:nvPr/>
            </p:nvSpPr>
            <p:spPr bwMode="auto">
              <a:xfrm>
                <a:off x="2320" y="2225"/>
                <a:ext cx="10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for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0" name="Rectangle 861">
                <a:extLst>
                  <a:ext uri="{FF2B5EF4-FFF2-40B4-BE49-F238E27FC236}">
                    <a16:creationId xmlns:a16="http://schemas.microsoft.com/office/drawing/2014/main" id="{64F33DB5-013B-4998-A0D8-05ECE8FD1DA7}"/>
                  </a:ext>
                </a:extLst>
              </p:cNvPr>
              <p:cNvSpPr>
                <a:spLocks noChangeArrowheads="1"/>
              </p:cNvSpPr>
              <p:nvPr/>
            </p:nvSpPr>
            <p:spPr bwMode="auto">
              <a:xfrm>
                <a:off x="2393" y="2225"/>
                <a:ext cx="137"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man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1" name="Rectangle 862">
                <a:extLst>
                  <a:ext uri="{FF2B5EF4-FFF2-40B4-BE49-F238E27FC236}">
                    <a16:creationId xmlns:a16="http://schemas.microsoft.com/office/drawing/2014/main" id="{A614B0B3-6279-458A-98CC-0BEDA4A0BFCC}"/>
                  </a:ext>
                </a:extLst>
              </p:cNvPr>
              <p:cNvSpPr>
                <a:spLocks noChangeArrowheads="1"/>
              </p:cNvSpPr>
              <p:nvPr/>
            </p:nvSpPr>
            <p:spPr bwMode="auto">
              <a:xfrm>
                <a:off x="2500" y="2225"/>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2" name="Rectangle 863">
                <a:extLst>
                  <a:ext uri="{FF2B5EF4-FFF2-40B4-BE49-F238E27FC236}">
                    <a16:creationId xmlns:a16="http://schemas.microsoft.com/office/drawing/2014/main" id="{F8D18B7D-B3F5-4743-B3BF-A231D05E73C9}"/>
                  </a:ext>
                </a:extLst>
              </p:cNvPr>
              <p:cNvSpPr>
                <a:spLocks noChangeArrowheads="1"/>
              </p:cNvSpPr>
              <p:nvPr/>
            </p:nvSpPr>
            <p:spPr bwMode="auto">
              <a:xfrm>
                <a:off x="2526" y="2225"/>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3" name="Rectangle 864">
                <a:extLst>
                  <a:ext uri="{FF2B5EF4-FFF2-40B4-BE49-F238E27FC236}">
                    <a16:creationId xmlns:a16="http://schemas.microsoft.com/office/drawing/2014/main" id="{741C1FD3-D9E4-4B4F-9CB8-6C235243EB6D}"/>
                  </a:ext>
                </a:extLst>
              </p:cNvPr>
              <p:cNvSpPr>
                <a:spLocks noChangeArrowheads="1"/>
              </p:cNvSpPr>
              <p:nvPr/>
            </p:nvSpPr>
            <p:spPr bwMode="auto">
              <a:xfrm>
                <a:off x="2551" y="2225"/>
                <a:ext cx="4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4" name="Rectangle 865">
                <a:extLst>
                  <a:ext uri="{FF2B5EF4-FFF2-40B4-BE49-F238E27FC236}">
                    <a16:creationId xmlns:a16="http://schemas.microsoft.com/office/drawing/2014/main" id="{D8A77115-BE45-4EEC-B15A-93CC87E3ECC3}"/>
                  </a:ext>
                </a:extLst>
              </p:cNvPr>
              <p:cNvSpPr>
                <a:spLocks noChangeArrowheads="1"/>
              </p:cNvSpPr>
              <p:nvPr/>
            </p:nvSpPr>
            <p:spPr bwMode="auto">
              <a:xfrm>
                <a:off x="2235" y="2288"/>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5" name="Rectangle 866">
                <a:extLst>
                  <a:ext uri="{FF2B5EF4-FFF2-40B4-BE49-F238E27FC236}">
                    <a16:creationId xmlns:a16="http://schemas.microsoft.com/office/drawing/2014/main" id="{3DB72CE9-6AA6-425B-96A7-5FDD14F363B1}"/>
                  </a:ext>
                </a:extLst>
              </p:cNvPr>
              <p:cNvSpPr>
                <a:spLocks noChangeArrowheads="1"/>
              </p:cNvSpPr>
              <p:nvPr/>
            </p:nvSpPr>
            <p:spPr bwMode="auto">
              <a:xfrm>
                <a:off x="2260" y="2288"/>
                <a:ext cx="8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xp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6" name="Rectangle 867">
                <a:extLst>
                  <a:ext uri="{FF2B5EF4-FFF2-40B4-BE49-F238E27FC236}">
                    <a16:creationId xmlns:a16="http://schemas.microsoft.com/office/drawing/2014/main" id="{4C41B195-E02C-44E5-ACF8-9D27F402A248}"/>
                  </a:ext>
                </a:extLst>
              </p:cNvPr>
              <p:cNvSpPr>
                <a:spLocks noChangeArrowheads="1"/>
              </p:cNvSpPr>
              <p:nvPr/>
            </p:nvSpPr>
            <p:spPr bwMode="auto">
              <a:xfrm>
                <a:off x="2320" y="2288"/>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7" name="Rectangle 868">
                <a:extLst>
                  <a:ext uri="{FF2B5EF4-FFF2-40B4-BE49-F238E27FC236}">
                    <a16:creationId xmlns:a16="http://schemas.microsoft.com/office/drawing/2014/main" id="{DF5B3E78-B50A-42EA-9CE0-7AB1E0CE3544}"/>
                  </a:ext>
                </a:extLst>
              </p:cNvPr>
              <p:cNvSpPr>
                <a:spLocks noChangeArrowheads="1"/>
              </p:cNvSpPr>
              <p:nvPr/>
            </p:nvSpPr>
            <p:spPr bwMode="auto">
              <a:xfrm>
                <a:off x="2346" y="2288"/>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8" name="Rectangle 869">
                <a:extLst>
                  <a:ext uri="{FF2B5EF4-FFF2-40B4-BE49-F238E27FC236}">
                    <a16:creationId xmlns:a16="http://schemas.microsoft.com/office/drawing/2014/main" id="{FE1EB74E-30F0-4C65-887F-2D7C76D42487}"/>
                  </a:ext>
                </a:extLst>
              </p:cNvPr>
              <p:cNvSpPr>
                <a:spLocks noChangeArrowheads="1"/>
              </p:cNvSpPr>
              <p:nvPr/>
            </p:nvSpPr>
            <p:spPr bwMode="auto">
              <a:xfrm>
                <a:off x="2371" y="2288"/>
                <a:ext cx="45"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9" name="Rectangle 870">
                <a:extLst>
                  <a:ext uri="{FF2B5EF4-FFF2-40B4-BE49-F238E27FC236}">
                    <a16:creationId xmlns:a16="http://schemas.microsoft.com/office/drawing/2014/main" id="{BF37A43D-0372-4AC2-9961-8D5487BD94D9}"/>
                  </a:ext>
                </a:extLst>
              </p:cNvPr>
              <p:cNvSpPr>
                <a:spLocks noChangeArrowheads="1"/>
              </p:cNvSpPr>
              <p:nvPr/>
            </p:nvSpPr>
            <p:spPr bwMode="auto">
              <a:xfrm>
                <a:off x="2390" y="2288"/>
                <a:ext cx="9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0" name="Rectangle 871">
                <a:extLst>
                  <a:ext uri="{FF2B5EF4-FFF2-40B4-BE49-F238E27FC236}">
                    <a16:creationId xmlns:a16="http://schemas.microsoft.com/office/drawing/2014/main" id="{A1DC960B-ECD9-4EE6-BF0C-2F6BBF1CAE6A}"/>
                  </a:ext>
                </a:extLst>
              </p:cNvPr>
              <p:cNvSpPr>
                <a:spLocks noChangeArrowheads="1"/>
              </p:cNvSpPr>
              <p:nvPr/>
            </p:nvSpPr>
            <p:spPr bwMode="auto">
              <a:xfrm>
                <a:off x="2453" y="2288"/>
                <a:ext cx="8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1" name="Rectangle 872">
                <a:extLst>
                  <a:ext uri="{FF2B5EF4-FFF2-40B4-BE49-F238E27FC236}">
                    <a16:creationId xmlns:a16="http://schemas.microsoft.com/office/drawing/2014/main" id="{336B488E-3993-4958-BD0A-48DC46B0B7BA}"/>
                  </a:ext>
                </a:extLst>
              </p:cNvPr>
              <p:cNvSpPr>
                <a:spLocks noChangeArrowheads="1"/>
              </p:cNvSpPr>
              <p:nvPr/>
            </p:nvSpPr>
            <p:spPr bwMode="auto">
              <a:xfrm>
                <a:off x="2513" y="2288"/>
                <a:ext cx="4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2" name="Rectangle 873">
                <a:extLst>
                  <a:ext uri="{FF2B5EF4-FFF2-40B4-BE49-F238E27FC236}">
                    <a16:creationId xmlns:a16="http://schemas.microsoft.com/office/drawing/2014/main" id="{EC276B6C-1EA3-493C-A4E1-3D2B1901D2CA}"/>
                  </a:ext>
                </a:extLst>
              </p:cNvPr>
              <p:cNvSpPr>
                <a:spLocks noChangeArrowheads="1"/>
              </p:cNvSpPr>
              <p:nvPr/>
            </p:nvSpPr>
            <p:spPr bwMode="auto">
              <a:xfrm>
                <a:off x="2535" y="2288"/>
                <a:ext cx="4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3" name="Rectangle 874">
                <a:extLst>
                  <a:ext uri="{FF2B5EF4-FFF2-40B4-BE49-F238E27FC236}">
                    <a16:creationId xmlns:a16="http://schemas.microsoft.com/office/drawing/2014/main" id="{7EBD7EDF-FB32-4C58-94BA-013EB8D7C012}"/>
                  </a:ext>
                </a:extLst>
              </p:cNvPr>
              <p:cNvSpPr>
                <a:spLocks noChangeArrowheads="1"/>
              </p:cNvSpPr>
              <p:nvPr/>
            </p:nvSpPr>
            <p:spPr bwMode="auto">
              <a:xfrm>
                <a:off x="2830" y="2226"/>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4" name="Rectangle 875">
                <a:extLst>
                  <a:ext uri="{FF2B5EF4-FFF2-40B4-BE49-F238E27FC236}">
                    <a16:creationId xmlns:a16="http://schemas.microsoft.com/office/drawing/2014/main" id="{393DC4CE-122A-429F-97DF-F7F8A1174FDA}"/>
                  </a:ext>
                </a:extLst>
              </p:cNvPr>
              <p:cNvSpPr>
                <a:spLocks noChangeArrowheads="1"/>
              </p:cNvSpPr>
              <p:nvPr/>
            </p:nvSpPr>
            <p:spPr bwMode="auto">
              <a:xfrm>
                <a:off x="2861" y="2226"/>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xpe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5" name="Rectangle 876">
                <a:extLst>
                  <a:ext uri="{FF2B5EF4-FFF2-40B4-BE49-F238E27FC236}">
                    <a16:creationId xmlns:a16="http://schemas.microsoft.com/office/drawing/2014/main" id="{AC10A580-23E9-4638-A0AE-06B16FEFA906}"/>
                  </a:ext>
                </a:extLst>
              </p:cNvPr>
              <p:cNvSpPr>
                <a:spLocks noChangeArrowheads="1"/>
              </p:cNvSpPr>
              <p:nvPr/>
            </p:nvSpPr>
            <p:spPr bwMode="auto">
              <a:xfrm>
                <a:off x="2936" y="222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6" name="Rectangle 877">
                <a:extLst>
                  <a:ext uri="{FF2B5EF4-FFF2-40B4-BE49-F238E27FC236}">
                    <a16:creationId xmlns:a16="http://schemas.microsoft.com/office/drawing/2014/main" id="{C980B78B-EFFF-4559-A160-25EFE8B7D460}"/>
                  </a:ext>
                </a:extLst>
              </p:cNvPr>
              <p:cNvSpPr>
                <a:spLocks noChangeArrowheads="1"/>
              </p:cNvSpPr>
              <p:nvPr/>
            </p:nvSpPr>
            <p:spPr bwMode="auto">
              <a:xfrm>
                <a:off x="2959" y="222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7" name="Rectangle 878">
                <a:extLst>
                  <a:ext uri="{FF2B5EF4-FFF2-40B4-BE49-F238E27FC236}">
                    <a16:creationId xmlns:a16="http://schemas.microsoft.com/office/drawing/2014/main" id="{ACBF80FD-2A3F-4C3A-9429-1EF1DBCB3EBB}"/>
                  </a:ext>
                </a:extLst>
              </p:cNvPr>
              <p:cNvSpPr>
                <a:spLocks noChangeArrowheads="1"/>
              </p:cNvSpPr>
              <p:nvPr/>
            </p:nvSpPr>
            <p:spPr bwMode="auto">
              <a:xfrm>
                <a:off x="2973" y="222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8" name="Rectangle 879">
                <a:extLst>
                  <a:ext uri="{FF2B5EF4-FFF2-40B4-BE49-F238E27FC236}">
                    <a16:creationId xmlns:a16="http://schemas.microsoft.com/office/drawing/2014/main" id="{EA1B46B6-C49D-49B1-B27F-2B6379B5EF92}"/>
                  </a:ext>
                </a:extLst>
              </p:cNvPr>
              <p:cNvSpPr>
                <a:spLocks noChangeArrowheads="1"/>
              </p:cNvSpPr>
              <p:nvPr/>
            </p:nvSpPr>
            <p:spPr bwMode="auto">
              <a:xfrm>
                <a:off x="2996" y="222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9" name="Rectangle 880">
                <a:extLst>
                  <a:ext uri="{FF2B5EF4-FFF2-40B4-BE49-F238E27FC236}">
                    <a16:creationId xmlns:a16="http://schemas.microsoft.com/office/drawing/2014/main" id="{0154C385-F0A8-4FBF-A6B9-113088ADA105}"/>
                  </a:ext>
                </a:extLst>
              </p:cNvPr>
              <p:cNvSpPr>
                <a:spLocks noChangeArrowheads="1"/>
              </p:cNvSpPr>
              <p:nvPr/>
            </p:nvSpPr>
            <p:spPr bwMode="auto">
              <a:xfrm>
                <a:off x="3011" y="222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0" name="Rectangle 881">
                <a:extLst>
                  <a:ext uri="{FF2B5EF4-FFF2-40B4-BE49-F238E27FC236}">
                    <a16:creationId xmlns:a16="http://schemas.microsoft.com/office/drawing/2014/main" id="{905EA55E-3806-485D-8931-961416403BE5}"/>
                  </a:ext>
                </a:extLst>
              </p:cNvPr>
              <p:cNvSpPr>
                <a:spLocks noChangeArrowheads="1"/>
              </p:cNvSpPr>
              <p:nvPr/>
            </p:nvSpPr>
            <p:spPr bwMode="auto">
              <a:xfrm>
                <a:off x="3025" y="2226"/>
                <a:ext cx="1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1" name="Rectangle 882">
                <a:extLst>
                  <a:ext uri="{FF2B5EF4-FFF2-40B4-BE49-F238E27FC236}">
                    <a16:creationId xmlns:a16="http://schemas.microsoft.com/office/drawing/2014/main" id="{A8D1F5B8-118F-46AC-A8AC-1D8B1CED50D6}"/>
                  </a:ext>
                </a:extLst>
              </p:cNvPr>
              <p:cNvSpPr>
                <a:spLocks noChangeArrowheads="1"/>
              </p:cNvSpPr>
              <p:nvPr/>
            </p:nvSpPr>
            <p:spPr bwMode="auto">
              <a:xfrm>
                <a:off x="3097" y="2226"/>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2" name="Rectangle 883">
                <a:extLst>
                  <a:ext uri="{FF2B5EF4-FFF2-40B4-BE49-F238E27FC236}">
                    <a16:creationId xmlns:a16="http://schemas.microsoft.com/office/drawing/2014/main" id="{998DADBB-FC96-43E3-A97F-752A04A801BE}"/>
                  </a:ext>
                </a:extLst>
              </p:cNvPr>
              <p:cNvSpPr>
                <a:spLocks noChangeArrowheads="1"/>
              </p:cNvSpPr>
              <p:nvPr/>
            </p:nvSpPr>
            <p:spPr bwMode="auto">
              <a:xfrm>
                <a:off x="3133" y="2226"/>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3" name="Rectangle 884">
                <a:extLst>
                  <a:ext uri="{FF2B5EF4-FFF2-40B4-BE49-F238E27FC236}">
                    <a16:creationId xmlns:a16="http://schemas.microsoft.com/office/drawing/2014/main" id="{CF54D017-1C4F-4480-8214-BDEE580B9294}"/>
                  </a:ext>
                </a:extLst>
              </p:cNvPr>
              <p:cNvSpPr>
                <a:spLocks noChangeArrowheads="1"/>
              </p:cNvSpPr>
              <p:nvPr/>
            </p:nvSpPr>
            <p:spPr bwMode="auto">
              <a:xfrm>
                <a:off x="3173" y="222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4" name="Rectangle 885">
                <a:extLst>
                  <a:ext uri="{FF2B5EF4-FFF2-40B4-BE49-F238E27FC236}">
                    <a16:creationId xmlns:a16="http://schemas.microsoft.com/office/drawing/2014/main" id="{9E576B1B-4C80-408E-B613-C7A6F9F02052}"/>
                  </a:ext>
                </a:extLst>
              </p:cNvPr>
              <p:cNvSpPr>
                <a:spLocks noChangeArrowheads="1"/>
              </p:cNvSpPr>
              <p:nvPr/>
            </p:nvSpPr>
            <p:spPr bwMode="auto">
              <a:xfrm>
                <a:off x="2830" y="22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5" name="Rectangle 886">
                <a:extLst>
                  <a:ext uri="{FF2B5EF4-FFF2-40B4-BE49-F238E27FC236}">
                    <a16:creationId xmlns:a16="http://schemas.microsoft.com/office/drawing/2014/main" id="{B6D3CB79-7D58-44AE-902B-AF45A5132F7E}"/>
                  </a:ext>
                </a:extLst>
              </p:cNvPr>
              <p:cNvSpPr>
                <a:spLocks noChangeArrowheads="1"/>
              </p:cNvSpPr>
              <p:nvPr/>
            </p:nvSpPr>
            <p:spPr bwMode="auto">
              <a:xfrm>
                <a:off x="2853" y="2280"/>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6" name="Rectangle 887">
                <a:extLst>
                  <a:ext uri="{FF2B5EF4-FFF2-40B4-BE49-F238E27FC236}">
                    <a16:creationId xmlns:a16="http://schemas.microsoft.com/office/drawing/2014/main" id="{2B9B030C-93B8-4C1C-BE71-DF1358BC3A05}"/>
                  </a:ext>
                </a:extLst>
              </p:cNvPr>
              <p:cNvSpPr>
                <a:spLocks noChangeArrowheads="1"/>
              </p:cNvSpPr>
              <p:nvPr/>
            </p:nvSpPr>
            <p:spPr bwMode="auto">
              <a:xfrm>
                <a:off x="2919" y="2280"/>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7" name="Rectangle 888">
                <a:extLst>
                  <a:ext uri="{FF2B5EF4-FFF2-40B4-BE49-F238E27FC236}">
                    <a16:creationId xmlns:a16="http://schemas.microsoft.com/office/drawing/2014/main" id="{05E2A30D-6A41-42A8-84D6-820F0AE11F4B}"/>
                  </a:ext>
                </a:extLst>
              </p:cNvPr>
              <p:cNvSpPr>
                <a:spLocks noChangeArrowheads="1"/>
              </p:cNvSpPr>
              <p:nvPr/>
            </p:nvSpPr>
            <p:spPr bwMode="auto">
              <a:xfrm>
                <a:off x="2959" y="2280"/>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8" name="Rectangle 889">
                <a:extLst>
                  <a:ext uri="{FF2B5EF4-FFF2-40B4-BE49-F238E27FC236}">
                    <a16:creationId xmlns:a16="http://schemas.microsoft.com/office/drawing/2014/main" id="{AA7537CE-1EB8-4A48-AEA6-0F56F5711707}"/>
                  </a:ext>
                </a:extLst>
              </p:cNvPr>
              <p:cNvSpPr>
                <a:spLocks noChangeArrowheads="1"/>
              </p:cNvSpPr>
              <p:nvPr/>
            </p:nvSpPr>
            <p:spPr bwMode="auto">
              <a:xfrm>
                <a:off x="3025" y="22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9" name="Rectangle 890">
                <a:extLst>
                  <a:ext uri="{FF2B5EF4-FFF2-40B4-BE49-F238E27FC236}">
                    <a16:creationId xmlns:a16="http://schemas.microsoft.com/office/drawing/2014/main" id="{70F669DC-B782-469D-B603-6C7C8315D51E}"/>
                  </a:ext>
                </a:extLst>
              </p:cNvPr>
              <p:cNvSpPr>
                <a:spLocks noChangeArrowheads="1"/>
              </p:cNvSpPr>
              <p:nvPr/>
            </p:nvSpPr>
            <p:spPr bwMode="auto">
              <a:xfrm>
                <a:off x="3048" y="22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0" name="Rectangle 891">
                <a:extLst>
                  <a:ext uri="{FF2B5EF4-FFF2-40B4-BE49-F238E27FC236}">
                    <a16:creationId xmlns:a16="http://schemas.microsoft.com/office/drawing/2014/main" id="{4055325A-AA56-4908-9A65-3671493A1A0A}"/>
                  </a:ext>
                </a:extLst>
              </p:cNvPr>
              <p:cNvSpPr>
                <a:spLocks noChangeArrowheads="1"/>
              </p:cNvSpPr>
              <p:nvPr/>
            </p:nvSpPr>
            <p:spPr bwMode="auto">
              <a:xfrm>
                <a:off x="3071" y="22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1" name="Rectangle 892">
                <a:extLst>
                  <a:ext uri="{FF2B5EF4-FFF2-40B4-BE49-F238E27FC236}">
                    <a16:creationId xmlns:a16="http://schemas.microsoft.com/office/drawing/2014/main" id="{E6D7C0BD-D8DD-41C7-B0B0-D2E982BD9F42}"/>
                  </a:ext>
                </a:extLst>
              </p:cNvPr>
              <p:cNvSpPr>
                <a:spLocks noChangeArrowheads="1"/>
              </p:cNvSpPr>
              <p:nvPr/>
            </p:nvSpPr>
            <p:spPr bwMode="auto">
              <a:xfrm>
                <a:off x="3086" y="22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2" name="Rectangle 893">
                <a:extLst>
                  <a:ext uri="{FF2B5EF4-FFF2-40B4-BE49-F238E27FC236}">
                    <a16:creationId xmlns:a16="http://schemas.microsoft.com/office/drawing/2014/main" id="{05D9179B-5517-4BD7-A030-7B0D90A60CCA}"/>
                  </a:ext>
                </a:extLst>
              </p:cNvPr>
              <p:cNvSpPr>
                <a:spLocks noChangeArrowheads="1"/>
              </p:cNvSpPr>
              <p:nvPr/>
            </p:nvSpPr>
            <p:spPr bwMode="auto">
              <a:xfrm>
                <a:off x="3109" y="2280"/>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3" name="Rectangle 894">
                <a:extLst>
                  <a:ext uri="{FF2B5EF4-FFF2-40B4-BE49-F238E27FC236}">
                    <a16:creationId xmlns:a16="http://schemas.microsoft.com/office/drawing/2014/main" id="{4BCA9898-05A8-4DB6-BCE1-D1DE898B9958}"/>
                  </a:ext>
                </a:extLst>
              </p:cNvPr>
              <p:cNvSpPr>
                <a:spLocks noChangeArrowheads="1"/>
              </p:cNvSpPr>
              <p:nvPr/>
            </p:nvSpPr>
            <p:spPr bwMode="auto">
              <a:xfrm>
                <a:off x="3162" y="2280"/>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4" name="Rectangle 895">
                <a:extLst>
                  <a:ext uri="{FF2B5EF4-FFF2-40B4-BE49-F238E27FC236}">
                    <a16:creationId xmlns:a16="http://schemas.microsoft.com/office/drawing/2014/main" id="{E2F5AFB0-A976-4221-A20F-03C826344F42}"/>
                  </a:ext>
                </a:extLst>
              </p:cNvPr>
              <p:cNvSpPr>
                <a:spLocks noChangeArrowheads="1"/>
              </p:cNvSpPr>
              <p:nvPr/>
            </p:nvSpPr>
            <p:spPr bwMode="auto">
              <a:xfrm>
                <a:off x="3223" y="22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5" name="Rectangle 896">
                <a:extLst>
                  <a:ext uri="{FF2B5EF4-FFF2-40B4-BE49-F238E27FC236}">
                    <a16:creationId xmlns:a16="http://schemas.microsoft.com/office/drawing/2014/main" id="{65A5B36D-6CAD-49CA-9366-EA62F12F2F9E}"/>
                  </a:ext>
                </a:extLst>
              </p:cNvPr>
              <p:cNvSpPr>
                <a:spLocks noChangeArrowheads="1"/>
              </p:cNvSpPr>
              <p:nvPr/>
            </p:nvSpPr>
            <p:spPr bwMode="auto">
              <a:xfrm>
                <a:off x="3238" y="22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6" name="Rectangle 897">
                <a:extLst>
                  <a:ext uri="{FF2B5EF4-FFF2-40B4-BE49-F238E27FC236}">
                    <a16:creationId xmlns:a16="http://schemas.microsoft.com/office/drawing/2014/main" id="{1580F1FC-5D48-4719-A778-DF3810FEA875}"/>
                  </a:ext>
                </a:extLst>
              </p:cNvPr>
              <p:cNvSpPr>
                <a:spLocks noChangeArrowheads="1"/>
              </p:cNvSpPr>
              <p:nvPr/>
            </p:nvSpPr>
            <p:spPr bwMode="auto">
              <a:xfrm>
                <a:off x="3252" y="2280"/>
                <a:ext cx="6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7" name="Rectangle 898">
                <a:extLst>
                  <a:ext uri="{FF2B5EF4-FFF2-40B4-BE49-F238E27FC236}">
                    <a16:creationId xmlns:a16="http://schemas.microsoft.com/office/drawing/2014/main" id="{28CECB13-5176-4A22-901C-EF78752E3AF9}"/>
                  </a:ext>
                </a:extLst>
              </p:cNvPr>
              <p:cNvSpPr>
                <a:spLocks noChangeArrowheads="1"/>
              </p:cNvSpPr>
              <p:nvPr/>
            </p:nvSpPr>
            <p:spPr bwMode="auto">
              <a:xfrm>
                <a:off x="3285" y="22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8" name="Rectangle 899">
                <a:extLst>
                  <a:ext uri="{FF2B5EF4-FFF2-40B4-BE49-F238E27FC236}">
                    <a16:creationId xmlns:a16="http://schemas.microsoft.com/office/drawing/2014/main" id="{9FB15793-489A-4CA9-8C99-674B6DAA4F25}"/>
                  </a:ext>
                </a:extLst>
              </p:cNvPr>
              <p:cNvSpPr>
                <a:spLocks noChangeArrowheads="1"/>
              </p:cNvSpPr>
              <p:nvPr/>
            </p:nvSpPr>
            <p:spPr bwMode="auto">
              <a:xfrm>
                <a:off x="3300" y="22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9" name="Rectangle 900">
                <a:extLst>
                  <a:ext uri="{FF2B5EF4-FFF2-40B4-BE49-F238E27FC236}">
                    <a16:creationId xmlns:a16="http://schemas.microsoft.com/office/drawing/2014/main" id="{2DDEC151-6A1A-4401-8160-0FD18EA2AB16}"/>
                  </a:ext>
                </a:extLst>
              </p:cNvPr>
              <p:cNvSpPr>
                <a:spLocks noChangeArrowheads="1"/>
              </p:cNvSpPr>
              <p:nvPr/>
            </p:nvSpPr>
            <p:spPr bwMode="auto">
              <a:xfrm>
                <a:off x="3323" y="2280"/>
                <a:ext cx="7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ff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0" name="Rectangle 901">
                <a:extLst>
                  <a:ext uri="{FF2B5EF4-FFF2-40B4-BE49-F238E27FC236}">
                    <a16:creationId xmlns:a16="http://schemas.microsoft.com/office/drawing/2014/main" id="{3023EF96-41AA-4D9C-80BD-9F2BBC7DE7CD}"/>
                  </a:ext>
                </a:extLst>
              </p:cNvPr>
              <p:cNvSpPr>
                <a:spLocks noChangeArrowheads="1"/>
              </p:cNvSpPr>
              <p:nvPr/>
            </p:nvSpPr>
            <p:spPr bwMode="auto">
              <a:xfrm>
                <a:off x="2830" y="233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1" name="Rectangle 902">
                <a:extLst>
                  <a:ext uri="{FF2B5EF4-FFF2-40B4-BE49-F238E27FC236}">
                    <a16:creationId xmlns:a16="http://schemas.microsoft.com/office/drawing/2014/main" id="{9B82DE43-CFC7-46D9-B80C-A4ACAE0EB760}"/>
                  </a:ext>
                </a:extLst>
              </p:cNvPr>
              <p:cNvSpPr>
                <a:spLocks noChangeArrowheads="1"/>
              </p:cNvSpPr>
              <p:nvPr/>
            </p:nvSpPr>
            <p:spPr bwMode="auto">
              <a:xfrm>
                <a:off x="2844" y="2339"/>
                <a:ext cx="1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 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2" name="Rectangle 903">
                <a:extLst>
                  <a:ext uri="{FF2B5EF4-FFF2-40B4-BE49-F238E27FC236}">
                    <a16:creationId xmlns:a16="http://schemas.microsoft.com/office/drawing/2014/main" id="{4841C497-5711-4B6D-9B89-9EA36AA44706}"/>
                  </a:ext>
                </a:extLst>
              </p:cNvPr>
              <p:cNvSpPr>
                <a:spLocks noChangeArrowheads="1"/>
              </p:cNvSpPr>
              <p:nvPr/>
            </p:nvSpPr>
            <p:spPr bwMode="auto">
              <a:xfrm>
                <a:off x="2932" y="2339"/>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3" name="Rectangle 904">
                <a:extLst>
                  <a:ext uri="{FF2B5EF4-FFF2-40B4-BE49-F238E27FC236}">
                    <a16:creationId xmlns:a16="http://schemas.microsoft.com/office/drawing/2014/main" id="{CBC1BD9E-F1C7-4154-9326-BC91BF93506D}"/>
                  </a:ext>
                </a:extLst>
              </p:cNvPr>
              <p:cNvSpPr>
                <a:spLocks noChangeArrowheads="1"/>
              </p:cNvSpPr>
              <p:nvPr/>
            </p:nvSpPr>
            <p:spPr bwMode="auto">
              <a:xfrm>
                <a:off x="2981" y="233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4" name="Rectangle 905">
                <a:extLst>
                  <a:ext uri="{FF2B5EF4-FFF2-40B4-BE49-F238E27FC236}">
                    <a16:creationId xmlns:a16="http://schemas.microsoft.com/office/drawing/2014/main" id="{6722130F-C548-4431-8681-CD13CAC6BD7D}"/>
                  </a:ext>
                </a:extLst>
              </p:cNvPr>
              <p:cNvSpPr>
                <a:spLocks noChangeArrowheads="1"/>
              </p:cNvSpPr>
              <p:nvPr/>
            </p:nvSpPr>
            <p:spPr bwMode="auto">
              <a:xfrm>
                <a:off x="2995" y="2339"/>
                <a:ext cx="1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op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5" name="Rectangle 906">
                <a:extLst>
                  <a:ext uri="{FF2B5EF4-FFF2-40B4-BE49-F238E27FC236}">
                    <a16:creationId xmlns:a16="http://schemas.microsoft.com/office/drawing/2014/main" id="{96EB273E-4648-4616-8F2A-195180802A5C}"/>
                  </a:ext>
                </a:extLst>
              </p:cNvPr>
              <p:cNvSpPr>
                <a:spLocks noChangeArrowheads="1"/>
              </p:cNvSpPr>
              <p:nvPr/>
            </p:nvSpPr>
            <p:spPr bwMode="auto">
              <a:xfrm>
                <a:off x="3083" y="2339"/>
                <a:ext cx="6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6" name="Rectangle 907">
                <a:extLst>
                  <a:ext uri="{FF2B5EF4-FFF2-40B4-BE49-F238E27FC236}">
                    <a16:creationId xmlns:a16="http://schemas.microsoft.com/office/drawing/2014/main" id="{8FA0E663-9927-43C3-9479-ED1EDF7FA50A}"/>
                  </a:ext>
                </a:extLst>
              </p:cNvPr>
              <p:cNvSpPr>
                <a:spLocks noChangeArrowheads="1"/>
              </p:cNvSpPr>
              <p:nvPr/>
            </p:nvSpPr>
            <p:spPr bwMode="auto">
              <a:xfrm>
                <a:off x="3116" y="23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7" name="Rectangle 908">
                <a:extLst>
                  <a:ext uri="{FF2B5EF4-FFF2-40B4-BE49-F238E27FC236}">
                    <a16:creationId xmlns:a16="http://schemas.microsoft.com/office/drawing/2014/main" id="{D556DB0E-5403-4DA8-AF4D-64DF0ECFC075}"/>
                  </a:ext>
                </a:extLst>
              </p:cNvPr>
              <p:cNvSpPr>
                <a:spLocks noChangeArrowheads="1"/>
              </p:cNvSpPr>
              <p:nvPr/>
            </p:nvSpPr>
            <p:spPr bwMode="auto">
              <a:xfrm>
                <a:off x="3139" y="2339"/>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hool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8" name="Rectangle 909">
                <a:extLst>
                  <a:ext uri="{FF2B5EF4-FFF2-40B4-BE49-F238E27FC236}">
                    <a16:creationId xmlns:a16="http://schemas.microsoft.com/office/drawing/2014/main" id="{FBF5A2DD-0D6C-4A80-B1D2-856F38BD4DB6}"/>
                  </a:ext>
                </a:extLst>
              </p:cNvPr>
              <p:cNvSpPr>
                <a:spLocks noChangeArrowheads="1"/>
              </p:cNvSpPr>
              <p:nvPr/>
            </p:nvSpPr>
            <p:spPr bwMode="auto">
              <a:xfrm>
                <a:off x="3231" y="233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9" name="Rectangle 910">
                <a:extLst>
                  <a:ext uri="{FF2B5EF4-FFF2-40B4-BE49-F238E27FC236}">
                    <a16:creationId xmlns:a16="http://schemas.microsoft.com/office/drawing/2014/main" id="{0E63DEEC-3BFC-43B2-959F-D89C6D4A09E1}"/>
                  </a:ext>
                </a:extLst>
              </p:cNvPr>
              <p:cNvSpPr>
                <a:spLocks noChangeArrowheads="1"/>
              </p:cNvSpPr>
              <p:nvPr/>
            </p:nvSpPr>
            <p:spPr bwMode="auto">
              <a:xfrm>
                <a:off x="2830" y="2392"/>
                <a:ext cx="21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climate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0" name="Rectangle 911">
                <a:extLst>
                  <a:ext uri="{FF2B5EF4-FFF2-40B4-BE49-F238E27FC236}">
                    <a16:creationId xmlns:a16="http://schemas.microsoft.com/office/drawing/2014/main" id="{96AA4CB8-5DEB-42AA-B4C7-3B9F6046234E}"/>
                  </a:ext>
                </a:extLst>
              </p:cNvPr>
              <p:cNvSpPr>
                <a:spLocks noChangeArrowheads="1"/>
              </p:cNvSpPr>
              <p:nvPr/>
            </p:nvSpPr>
            <p:spPr bwMode="auto">
              <a:xfrm>
                <a:off x="2995" y="239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1" name="Rectangle 912">
                <a:extLst>
                  <a:ext uri="{FF2B5EF4-FFF2-40B4-BE49-F238E27FC236}">
                    <a16:creationId xmlns:a16="http://schemas.microsoft.com/office/drawing/2014/main" id="{F5871DDD-8D73-46B4-90E2-585658A718FB}"/>
                  </a:ext>
                </a:extLst>
              </p:cNvPr>
              <p:cNvSpPr>
                <a:spLocks noChangeArrowheads="1"/>
              </p:cNvSpPr>
              <p:nvPr/>
            </p:nvSpPr>
            <p:spPr bwMode="auto">
              <a:xfrm>
                <a:off x="3018" y="2392"/>
                <a:ext cx="1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onduc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2" name="Rectangle 913">
                <a:extLst>
                  <a:ext uri="{FF2B5EF4-FFF2-40B4-BE49-F238E27FC236}">
                    <a16:creationId xmlns:a16="http://schemas.microsoft.com/office/drawing/2014/main" id="{939AE1D2-8A16-4DF2-9DC1-50B11008D30A}"/>
                  </a:ext>
                </a:extLst>
              </p:cNvPr>
              <p:cNvSpPr>
                <a:spLocks noChangeArrowheads="1"/>
              </p:cNvSpPr>
              <p:nvPr/>
            </p:nvSpPr>
            <p:spPr bwMode="auto">
              <a:xfrm>
                <a:off x="3145" y="239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3" name="Rectangle 914">
                <a:extLst>
                  <a:ext uri="{FF2B5EF4-FFF2-40B4-BE49-F238E27FC236}">
                    <a16:creationId xmlns:a16="http://schemas.microsoft.com/office/drawing/2014/main" id="{ED455124-778A-4A1A-B127-827DC9CDD4D0}"/>
                  </a:ext>
                </a:extLst>
              </p:cNvPr>
              <p:cNvSpPr>
                <a:spLocks noChangeArrowheads="1"/>
              </p:cNvSpPr>
              <p:nvPr/>
            </p:nvSpPr>
            <p:spPr bwMode="auto">
              <a:xfrm>
                <a:off x="3159" y="2392"/>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 name="Rectangle 915">
                <a:extLst>
                  <a:ext uri="{FF2B5EF4-FFF2-40B4-BE49-F238E27FC236}">
                    <a16:creationId xmlns:a16="http://schemas.microsoft.com/office/drawing/2014/main" id="{95B52B31-A168-4993-8224-1C64D72C0549}"/>
                  </a:ext>
                </a:extLst>
              </p:cNvPr>
              <p:cNvSpPr>
                <a:spLocks noChangeArrowheads="1"/>
              </p:cNvSpPr>
              <p:nvPr/>
            </p:nvSpPr>
            <p:spPr bwMode="auto">
              <a:xfrm>
                <a:off x="3208" y="2392"/>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 name="Rectangle 916">
                <a:extLst>
                  <a:ext uri="{FF2B5EF4-FFF2-40B4-BE49-F238E27FC236}">
                    <a16:creationId xmlns:a16="http://schemas.microsoft.com/office/drawing/2014/main" id="{59426787-98A7-4533-BD5D-0F1ABEAD2839}"/>
                  </a:ext>
                </a:extLst>
              </p:cNvPr>
              <p:cNvSpPr>
                <a:spLocks noChangeArrowheads="1"/>
              </p:cNvSpPr>
              <p:nvPr/>
            </p:nvSpPr>
            <p:spPr bwMode="auto">
              <a:xfrm>
                <a:off x="3235" y="2392"/>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6" name="Rectangle 917">
                <a:extLst>
                  <a:ext uri="{FF2B5EF4-FFF2-40B4-BE49-F238E27FC236}">
                    <a16:creationId xmlns:a16="http://schemas.microsoft.com/office/drawing/2014/main" id="{86389B48-6317-45EC-AED9-71FE1D4FDB86}"/>
                  </a:ext>
                </a:extLst>
              </p:cNvPr>
              <p:cNvSpPr>
                <a:spLocks noChangeArrowheads="1"/>
              </p:cNvSpPr>
              <p:nvPr/>
            </p:nvSpPr>
            <p:spPr bwMode="auto">
              <a:xfrm>
                <a:off x="3261" y="239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7" name="Rectangle 918">
                <a:extLst>
                  <a:ext uri="{FF2B5EF4-FFF2-40B4-BE49-F238E27FC236}">
                    <a16:creationId xmlns:a16="http://schemas.microsoft.com/office/drawing/2014/main" id="{29D2B0D9-6F0D-43D4-AE65-45020746F246}"/>
                  </a:ext>
                </a:extLst>
              </p:cNvPr>
              <p:cNvSpPr>
                <a:spLocks noChangeArrowheads="1"/>
              </p:cNvSpPr>
              <p:nvPr/>
            </p:nvSpPr>
            <p:spPr bwMode="auto">
              <a:xfrm>
                <a:off x="2830" y="245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8" name="Rectangle 919">
                <a:extLst>
                  <a:ext uri="{FF2B5EF4-FFF2-40B4-BE49-F238E27FC236}">
                    <a16:creationId xmlns:a16="http://schemas.microsoft.com/office/drawing/2014/main" id="{18397167-77BD-4B38-B782-46A124EE89B8}"/>
                  </a:ext>
                </a:extLst>
              </p:cNvPr>
              <p:cNvSpPr>
                <a:spLocks noChangeArrowheads="1"/>
              </p:cNvSpPr>
              <p:nvPr/>
            </p:nvSpPr>
            <p:spPr bwMode="auto">
              <a:xfrm>
                <a:off x="2844" y="245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 name="Rectangle 920">
                <a:extLst>
                  <a:ext uri="{FF2B5EF4-FFF2-40B4-BE49-F238E27FC236}">
                    <a16:creationId xmlns:a16="http://schemas.microsoft.com/office/drawing/2014/main" id="{97A8C77B-798C-4FF7-A60C-E7E1AE32D1D0}"/>
                  </a:ext>
                </a:extLst>
              </p:cNvPr>
              <p:cNvSpPr>
                <a:spLocks noChangeArrowheads="1"/>
              </p:cNvSpPr>
              <p:nvPr/>
            </p:nvSpPr>
            <p:spPr bwMode="auto">
              <a:xfrm>
                <a:off x="2867" y="245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0" name="Rectangle 921">
                <a:extLst>
                  <a:ext uri="{FF2B5EF4-FFF2-40B4-BE49-F238E27FC236}">
                    <a16:creationId xmlns:a16="http://schemas.microsoft.com/office/drawing/2014/main" id="{1CDD5972-C8B5-4EE9-844B-506740C4B69A}"/>
                  </a:ext>
                </a:extLst>
              </p:cNvPr>
              <p:cNvSpPr>
                <a:spLocks noChangeArrowheads="1"/>
              </p:cNvSpPr>
              <p:nvPr/>
            </p:nvSpPr>
            <p:spPr bwMode="auto">
              <a:xfrm>
                <a:off x="2890" y="2451"/>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1" name="Rectangle 922">
                <a:extLst>
                  <a:ext uri="{FF2B5EF4-FFF2-40B4-BE49-F238E27FC236}">
                    <a16:creationId xmlns:a16="http://schemas.microsoft.com/office/drawing/2014/main" id="{B52F75C3-B659-4034-B7AF-D50DDE3C548E}"/>
                  </a:ext>
                </a:extLst>
              </p:cNvPr>
              <p:cNvSpPr>
                <a:spLocks noChangeArrowheads="1"/>
              </p:cNvSpPr>
              <p:nvPr/>
            </p:nvSpPr>
            <p:spPr bwMode="auto">
              <a:xfrm>
                <a:off x="2947" y="2451"/>
                <a:ext cx="8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2" name="Rectangle 923">
                <a:extLst>
                  <a:ext uri="{FF2B5EF4-FFF2-40B4-BE49-F238E27FC236}">
                    <a16:creationId xmlns:a16="http://schemas.microsoft.com/office/drawing/2014/main" id="{7AF956A7-61F0-46D3-8139-98AC0702E901}"/>
                  </a:ext>
                </a:extLst>
              </p:cNvPr>
              <p:cNvSpPr>
                <a:spLocks noChangeArrowheads="1"/>
              </p:cNvSpPr>
              <p:nvPr/>
            </p:nvSpPr>
            <p:spPr bwMode="auto">
              <a:xfrm>
                <a:off x="2999" y="245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3" name="Rectangle 924">
                <a:extLst>
                  <a:ext uri="{FF2B5EF4-FFF2-40B4-BE49-F238E27FC236}">
                    <a16:creationId xmlns:a16="http://schemas.microsoft.com/office/drawing/2014/main" id="{E546BAFC-E201-45EB-ABC4-39BF3139DB08}"/>
                  </a:ext>
                </a:extLst>
              </p:cNvPr>
              <p:cNvSpPr>
                <a:spLocks noChangeArrowheads="1"/>
              </p:cNvSpPr>
              <p:nvPr/>
            </p:nvSpPr>
            <p:spPr bwMode="auto">
              <a:xfrm>
                <a:off x="3012" y="245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4" name="Rectangle 925">
                <a:extLst>
                  <a:ext uri="{FF2B5EF4-FFF2-40B4-BE49-F238E27FC236}">
                    <a16:creationId xmlns:a16="http://schemas.microsoft.com/office/drawing/2014/main" id="{BCF7E03A-FC05-4842-840C-7D0451AC8914}"/>
                  </a:ext>
                </a:extLst>
              </p:cNvPr>
              <p:cNvSpPr>
                <a:spLocks noChangeArrowheads="1"/>
              </p:cNvSpPr>
              <p:nvPr/>
            </p:nvSpPr>
            <p:spPr bwMode="auto">
              <a:xfrm>
                <a:off x="3440" y="2226"/>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5" name="Rectangle 926">
                <a:extLst>
                  <a:ext uri="{FF2B5EF4-FFF2-40B4-BE49-F238E27FC236}">
                    <a16:creationId xmlns:a16="http://schemas.microsoft.com/office/drawing/2014/main" id="{47416137-2B9A-4C86-8D30-ADC1738139DB}"/>
                  </a:ext>
                </a:extLst>
              </p:cNvPr>
              <p:cNvSpPr>
                <a:spLocks noChangeArrowheads="1"/>
              </p:cNvSpPr>
              <p:nvPr/>
            </p:nvSpPr>
            <p:spPr bwMode="auto">
              <a:xfrm>
                <a:off x="3472" y="2226"/>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xpe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6" name="Rectangle 927">
                <a:extLst>
                  <a:ext uri="{FF2B5EF4-FFF2-40B4-BE49-F238E27FC236}">
                    <a16:creationId xmlns:a16="http://schemas.microsoft.com/office/drawing/2014/main" id="{66EB6601-4F0A-40EB-9EF1-C3E2517DACFF}"/>
                  </a:ext>
                </a:extLst>
              </p:cNvPr>
              <p:cNvSpPr>
                <a:spLocks noChangeArrowheads="1"/>
              </p:cNvSpPr>
              <p:nvPr/>
            </p:nvSpPr>
            <p:spPr bwMode="auto">
              <a:xfrm>
                <a:off x="3547" y="222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7" name="Rectangle 928">
                <a:extLst>
                  <a:ext uri="{FF2B5EF4-FFF2-40B4-BE49-F238E27FC236}">
                    <a16:creationId xmlns:a16="http://schemas.microsoft.com/office/drawing/2014/main" id="{7C077C43-DA1C-46C0-88F4-9DBF18738E34}"/>
                  </a:ext>
                </a:extLst>
              </p:cNvPr>
              <p:cNvSpPr>
                <a:spLocks noChangeArrowheads="1"/>
              </p:cNvSpPr>
              <p:nvPr/>
            </p:nvSpPr>
            <p:spPr bwMode="auto">
              <a:xfrm>
                <a:off x="3569" y="222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8" name="Rectangle 929">
                <a:extLst>
                  <a:ext uri="{FF2B5EF4-FFF2-40B4-BE49-F238E27FC236}">
                    <a16:creationId xmlns:a16="http://schemas.microsoft.com/office/drawing/2014/main" id="{4BEAC72F-4C42-4DE7-916C-2535DD14CA1E}"/>
                  </a:ext>
                </a:extLst>
              </p:cNvPr>
              <p:cNvSpPr>
                <a:spLocks noChangeArrowheads="1"/>
              </p:cNvSpPr>
              <p:nvPr/>
            </p:nvSpPr>
            <p:spPr bwMode="auto">
              <a:xfrm>
                <a:off x="3584" y="222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9" name="Rectangle 930">
                <a:extLst>
                  <a:ext uri="{FF2B5EF4-FFF2-40B4-BE49-F238E27FC236}">
                    <a16:creationId xmlns:a16="http://schemas.microsoft.com/office/drawing/2014/main" id="{0FA9F243-FE3D-4047-B7C2-DD7D9470B71B}"/>
                  </a:ext>
                </a:extLst>
              </p:cNvPr>
              <p:cNvSpPr>
                <a:spLocks noChangeArrowheads="1"/>
              </p:cNvSpPr>
              <p:nvPr/>
            </p:nvSpPr>
            <p:spPr bwMode="auto">
              <a:xfrm>
                <a:off x="3607" y="222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0" name="Rectangle 931">
                <a:extLst>
                  <a:ext uri="{FF2B5EF4-FFF2-40B4-BE49-F238E27FC236}">
                    <a16:creationId xmlns:a16="http://schemas.microsoft.com/office/drawing/2014/main" id="{3E10EF6A-935E-4538-8E3C-E2CE35BFF464}"/>
                  </a:ext>
                </a:extLst>
              </p:cNvPr>
              <p:cNvSpPr>
                <a:spLocks noChangeArrowheads="1"/>
              </p:cNvSpPr>
              <p:nvPr/>
            </p:nvSpPr>
            <p:spPr bwMode="auto">
              <a:xfrm>
                <a:off x="3621" y="222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1" name="Rectangle 932">
                <a:extLst>
                  <a:ext uri="{FF2B5EF4-FFF2-40B4-BE49-F238E27FC236}">
                    <a16:creationId xmlns:a16="http://schemas.microsoft.com/office/drawing/2014/main" id="{FB4B4BF7-D3AE-4CF5-AA34-A6AB34C6548A}"/>
                  </a:ext>
                </a:extLst>
              </p:cNvPr>
              <p:cNvSpPr>
                <a:spLocks noChangeArrowheads="1"/>
              </p:cNvSpPr>
              <p:nvPr/>
            </p:nvSpPr>
            <p:spPr bwMode="auto">
              <a:xfrm>
                <a:off x="3636" y="2226"/>
                <a:ext cx="1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2" name="Rectangle 933">
                <a:extLst>
                  <a:ext uri="{FF2B5EF4-FFF2-40B4-BE49-F238E27FC236}">
                    <a16:creationId xmlns:a16="http://schemas.microsoft.com/office/drawing/2014/main" id="{14B43D9E-2943-4952-80A6-C98E51506ABD}"/>
                  </a:ext>
                </a:extLst>
              </p:cNvPr>
              <p:cNvSpPr>
                <a:spLocks noChangeArrowheads="1"/>
              </p:cNvSpPr>
              <p:nvPr/>
            </p:nvSpPr>
            <p:spPr bwMode="auto">
              <a:xfrm>
                <a:off x="3708" y="2226"/>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3" name="Rectangle 934">
                <a:extLst>
                  <a:ext uri="{FF2B5EF4-FFF2-40B4-BE49-F238E27FC236}">
                    <a16:creationId xmlns:a16="http://schemas.microsoft.com/office/drawing/2014/main" id="{BCA9276E-E842-4F97-9D7F-E44159C41EFC}"/>
                  </a:ext>
                </a:extLst>
              </p:cNvPr>
              <p:cNvSpPr>
                <a:spLocks noChangeArrowheads="1"/>
              </p:cNvSpPr>
              <p:nvPr/>
            </p:nvSpPr>
            <p:spPr bwMode="auto">
              <a:xfrm>
                <a:off x="3743" y="2226"/>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4" name="Rectangle 935">
                <a:extLst>
                  <a:ext uri="{FF2B5EF4-FFF2-40B4-BE49-F238E27FC236}">
                    <a16:creationId xmlns:a16="http://schemas.microsoft.com/office/drawing/2014/main" id="{547D0596-1A78-40A4-9A85-20D0305D0ABC}"/>
                  </a:ext>
                </a:extLst>
              </p:cNvPr>
              <p:cNvSpPr>
                <a:spLocks noChangeArrowheads="1"/>
              </p:cNvSpPr>
              <p:nvPr/>
            </p:nvSpPr>
            <p:spPr bwMode="auto">
              <a:xfrm>
                <a:off x="3784" y="222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5" name="Rectangle 936">
                <a:extLst>
                  <a:ext uri="{FF2B5EF4-FFF2-40B4-BE49-F238E27FC236}">
                    <a16:creationId xmlns:a16="http://schemas.microsoft.com/office/drawing/2014/main" id="{83750B82-2422-43D8-ACF7-36FFD2A74FCC}"/>
                  </a:ext>
                </a:extLst>
              </p:cNvPr>
              <p:cNvSpPr>
                <a:spLocks noChangeArrowheads="1"/>
              </p:cNvSpPr>
              <p:nvPr/>
            </p:nvSpPr>
            <p:spPr bwMode="auto">
              <a:xfrm>
                <a:off x="3796" y="2226"/>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6" name="Rectangle 937">
                <a:extLst>
                  <a:ext uri="{FF2B5EF4-FFF2-40B4-BE49-F238E27FC236}">
                    <a16:creationId xmlns:a16="http://schemas.microsoft.com/office/drawing/2014/main" id="{025FF8E6-EFD5-4A29-A1EF-9313CF323B44}"/>
                  </a:ext>
                </a:extLst>
              </p:cNvPr>
              <p:cNvSpPr>
                <a:spLocks noChangeArrowheads="1"/>
              </p:cNvSpPr>
              <p:nvPr/>
            </p:nvSpPr>
            <p:spPr bwMode="auto">
              <a:xfrm>
                <a:off x="3837" y="2226"/>
                <a:ext cx="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7" name="Rectangle 938">
                <a:extLst>
                  <a:ext uri="{FF2B5EF4-FFF2-40B4-BE49-F238E27FC236}">
                    <a16:creationId xmlns:a16="http://schemas.microsoft.com/office/drawing/2014/main" id="{46EEF3F8-86CA-4E3E-8F18-93F4E02F345B}"/>
                  </a:ext>
                </a:extLst>
              </p:cNvPr>
              <p:cNvSpPr>
                <a:spLocks noChangeArrowheads="1"/>
              </p:cNvSpPr>
              <p:nvPr/>
            </p:nvSpPr>
            <p:spPr bwMode="auto">
              <a:xfrm>
                <a:off x="3440" y="22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8" name="Rectangle 939">
                <a:extLst>
                  <a:ext uri="{FF2B5EF4-FFF2-40B4-BE49-F238E27FC236}">
                    <a16:creationId xmlns:a16="http://schemas.microsoft.com/office/drawing/2014/main" id="{C47F455F-0325-4E49-B7F0-AD0B6F084674}"/>
                  </a:ext>
                </a:extLst>
              </p:cNvPr>
              <p:cNvSpPr>
                <a:spLocks noChangeArrowheads="1"/>
              </p:cNvSpPr>
              <p:nvPr/>
            </p:nvSpPr>
            <p:spPr bwMode="auto">
              <a:xfrm>
                <a:off x="3455" y="22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9" name="Rectangle 940">
                <a:extLst>
                  <a:ext uri="{FF2B5EF4-FFF2-40B4-BE49-F238E27FC236}">
                    <a16:creationId xmlns:a16="http://schemas.microsoft.com/office/drawing/2014/main" id="{8C7BC723-6F41-4B7D-A75F-785CE52DB35B}"/>
                  </a:ext>
                </a:extLst>
              </p:cNvPr>
              <p:cNvSpPr>
                <a:spLocks noChangeArrowheads="1"/>
              </p:cNvSpPr>
              <p:nvPr/>
            </p:nvSpPr>
            <p:spPr bwMode="auto">
              <a:xfrm>
                <a:off x="3469" y="22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0" name="Rectangle 941">
                <a:extLst>
                  <a:ext uri="{FF2B5EF4-FFF2-40B4-BE49-F238E27FC236}">
                    <a16:creationId xmlns:a16="http://schemas.microsoft.com/office/drawing/2014/main" id="{BF0EED72-97D8-4E71-8FF8-0D0BFD5E2E8A}"/>
                  </a:ext>
                </a:extLst>
              </p:cNvPr>
              <p:cNvSpPr>
                <a:spLocks noChangeArrowheads="1"/>
              </p:cNvSpPr>
              <p:nvPr/>
            </p:nvSpPr>
            <p:spPr bwMode="auto">
              <a:xfrm>
                <a:off x="3492" y="2280"/>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1" name="Rectangle 942">
                <a:extLst>
                  <a:ext uri="{FF2B5EF4-FFF2-40B4-BE49-F238E27FC236}">
                    <a16:creationId xmlns:a16="http://schemas.microsoft.com/office/drawing/2014/main" id="{42141EDE-7687-4931-93C4-21C3D7D969AA}"/>
                  </a:ext>
                </a:extLst>
              </p:cNvPr>
              <p:cNvSpPr>
                <a:spLocks noChangeArrowheads="1"/>
              </p:cNvSpPr>
              <p:nvPr/>
            </p:nvSpPr>
            <p:spPr bwMode="auto">
              <a:xfrm>
                <a:off x="3532" y="22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2" name="Rectangle 943">
                <a:extLst>
                  <a:ext uri="{FF2B5EF4-FFF2-40B4-BE49-F238E27FC236}">
                    <a16:creationId xmlns:a16="http://schemas.microsoft.com/office/drawing/2014/main" id="{79186B89-61AE-4DD2-8536-52EE1CB0A45B}"/>
                  </a:ext>
                </a:extLst>
              </p:cNvPr>
              <p:cNvSpPr>
                <a:spLocks noChangeArrowheads="1"/>
              </p:cNvSpPr>
              <p:nvPr/>
            </p:nvSpPr>
            <p:spPr bwMode="auto">
              <a:xfrm>
                <a:off x="3547" y="22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3" name="Rectangle 944">
                <a:extLst>
                  <a:ext uri="{FF2B5EF4-FFF2-40B4-BE49-F238E27FC236}">
                    <a16:creationId xmlns:a16="http://schemas.microsoft.com/office/drawing/2014/main" id="{83C23687-B790-4C83-957C-776F0124E9B6}"/>
                  </a:ext>
                </a:extLst>
              </p:cNvPr>
              <p:cNvSpPr>
                <a:spLocks noChangeArrowheads="1"/>
              </p:cNvSpPr>
              <p:nvPr/>
            </p:nvSpPr>
            <p:spPr bwMode="auto">
              <a:xfrm>
                <a:off x="3569" y="2280"/>
                <a:ext cx="1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 or 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4" name="Rectangle 945">
                <a:extLst>
                  <a:ext uri="{FF2B5EF4-FFF2-40B4-BE49-F238E27FC236}">
                    <a16:creationId xmlns:a16="http://schemas.microsoft.com/office/drawing/2014/main" id="{2ED27248-9ED3-4ACE-8E21-19AE78418AD9}"/>
                  </a:ext>
                </a:extLst>
              </p:cNvPr>
              <p:cNvSpPr>
                <a:spLocks noChangeArrowheads="1"/>
              </p:cNvSpPr>
              <p:nvPr/>
            </p:nvSpPr>
            <p:spPr bwMode="auto">
              <a:xfrm>
                <a:off x="3705" y="2280"/>
                <a:ext cx="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5" name="Rectangle 946">
                <a:extLst>
                  <a:ext uri="{FF2B5EF4-FFF2-40B4-BE49-F238E27FC236}">
                    <a16:creationId xmlns:a16="http://schemas.microsoft.com/office/drawing/2014/main" id="{08390D1C-E0E1-41D7-99C8-70EA5B2EDF02}"/>
                  </a:ext>
                </a:extLst>
              </p:cNvPr>
              <p:cNvSpPr>
                <a:spLocks noChangeArrowheads="1"/>
              </p:cNvSpPr>
              <p:nvPr/>
            </p:nvSpPr>
            <p:spPr bwMode="auto">
              <a:xfrm>
                <a:off x="3722" y="2280"/>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6" name="Rectangle 947">
                <a:extLst>
                  <a:ext uri="{FF2B5EF4-FFF2-40B4-BE49-F238E27FC236}">
                    <a16:creationId xmlns:a16="http://schemas.microsoft.com/office/drawing/2014/main" id="{3B87FDC9-45CC-4608-A598-1D3E65FBB0A7}"/>
                  </a:ext>
                </a:extLst>
              </p:cNvPr>
              <p:cNvSpPr>
                <a:spLocks noChangeArrowheads="1"/>
              </p:cNvSpPr>
              <p:nvPr/>
            </p:nvSpPr>
            <p:spPr bwMode="auto">
              <a:xfrm>
                <a:off x="3762" y="2280"/>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7" name="Rectangle 948">
                <a:extLst>
                  <a:ext uri="{FF2B5EF4-FFF2-40B4-BE49-F238E27FC236}">
                    <a16:creationId xmlns:a16="http://schemas.microsoft.com/office/drawing/2014/main" id="{1D816E5D-C925-425A-A8E8-399441D15EEE}"/>
                  </a:ext>
                </a:extLst>
              </p:cNvPr>
              <p:cNvSpPr>
                <a:spLocks noChangeArrowheads="1"/>
              </p:cNvSpPr>
              <p:nvPr/>
            </p:nvSpPr>
            <p:spPr bwMode="auto">
              <a:xfrm>
                <a:off x="3782" y="22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8" name="Rectangle 949">
                <a:extLst>
                  <a:ext uri="{FF2B5EF4-FFF2-40B4-BE49-F238E27FC236}">
                    <a16:creationId xmlns:a16="http://schemas.microsoft.com/office/drawing/2014/main" id="{3249F7F0-252C-44AC-BE70-E7F8FB449590}"/>
                  </a:ext>
                </a:extLst>
              </p:cNvPr>
              <p:cNvSpPr>
                <a:spLocks noChangeArrowheads="1"/>
              </p:cNvSpPr>
              <p:nvPr/>
            </p:nvSpPr>
            <p:spPr bwMode="auto">
              <a:xfrm>
                <a:off x="3796" y="22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9" name="Rectangle 950">
                <a:extLst>
                  <a:ext uri="{FF2B5EF4-FFF2-40B4-BE49-F238E27FC236}">
                    <a16:creationId xmlns:a16="http://schemas.microsoft.com/office/drawing/2014/main" id="{046D9D47-6AF5-4522-88A3-9A09F52BEB5C}"/>
                  </a:ext>
                </a:extLst>
              </p:cNvPr>
              <p:cNvSpPr>
                <a:spLocks noChangeArrowheads="1"/>
              </p:cNvSpPr>
              <p:nvPr/>
            </p:nvSpPr>
            <p:spPr bwMode="auto">
              <a:xfrm>
                <a:off x="3811" y="22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0" name="Rectangle 951">
                <a:extLst>
                  <a:ext uri="{FF2B5EF4-FFF2-40B4-BE49-F238E27FC236}">
                    <a16:creationId xmlns:a16="http://schemas.microsoft.com/office/drawing/2014/main" id="{AC416743-BA83-4170-ACB2-7282C61C26A4}"/>
                  </a:ext>
                </a:extLst>
              </p:cNvPr>
              <p:cNvSpPr>
                <a:spLocks noChangeArrowheads="1"/>
              </p:cNvSpPr>
              <p:nvPr/>
            </p:nvSpPr>
            <p:spPr bwMode="auto">
              <a:xfrm>
                <a:off x="3834" y="2280"/>
                <a:ext cx="11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1" name="Rectangle 952">
                <a:extLst>
                  <a:ext uri="{FF2B5EF4-FFF2-40B4-BE49-F238E27FC236}">
                    <a16:creationId xmlns:a16="http://schemas.microsoft.com/office/drawing/2014/main" id="{EDA3594D-7EA8-46A1-9B19-BE9B095ACBC4}"/>
                  </a:ext>
                </a:extLst>
              </p:cNvPr>
              <p:cNvSpPr>
                <a:spLocks noChangeArrowheads="1"/>
              </p:cNvSpPr>
              <p:nvPr/>
            </p:nvSpPr>
            <p:spPr bwMode="auto">
              <a:xfrm>
                <a:off x="3910" y="22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2" name="Rectangle 953">
                <a:extLst>
                  <a:ext uri="{FF2B5EF4-FFF2-40B4-BE49-F238E27FC236}">
                    <a16:creationId xmlns:a16="http://schemas.microsoft.com/office/drawing/2014/main" id="{62AE550D-A766-45AA-A705-A225EF8B93E1}"/>
                  </a:ext>
                </a:extLst>
              </p:cNvPr>
              <p:cNvSpPr>
                <a:spLocks noChangeArrowheads="1"/>
              </p:cNvSpPr>
              <p:nvPr/>
            </p:nvSpPr>
            <p:spPr bwMode="auto">
              <a:xfrm>
                <a:off x="3925" y="22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3" name="Rectangle 954">
                <a:extLst>
                  <a:ext uri="{FF2B5EF4-FFF2-40B4-BE49-F238E27FC236}">
                    <a16:creationId xmlns:a16="http://schemas.microsoft.com/office/drawing/2014/main" id="{50F17277-8880-4A03-8845-ADD8E146A333}"/>
                  </a:ext>
                </a:extLst>
              </p:cNvPr>
              <p:cNvSpPr>
                <a:spLocks noChangeArrowheads="1"/>
              </p:cNvSpPr>
              <p:nvPr/>
            </p:nvSpPr>
            <p:spPr bwMode="auto">
              <a:xfrm>
                <a:off x="3939" y="2280"/>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4" name="Rectangle 955">
                <a:extLst>
                  <a:ext uri="{FF2B5EF4-FFF2-40B4-BE49-F238E27FC236}">
                    <a16:creationId xmlns:a16="http://schemas.microsoft.com/office/drawing/2014/main" id="{A4F0D3B5-2838-4C9D-AF13-C1928B3499E9}"/>
                  </a:ext>
                </a:extLst>
              </p:cNvPr>
              <p:cNvSpPr>
                <a:spLocks noChangeArrowheads="1"/>
              </p:cNvSpPr>
              <p:nvPr/>
            </p:nvSpPr>
            <p:spPr bwMode="auto">
              <a:xfrm>
                <a:off x="3440" y="233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5" name="Rectangle 956">
                <a:extLst>
                  <a:ext uri="{FF2B5EF4-FFF2-40B4-BE49-F238E27FC236}">
                    <a16:creationId xmlns:a16="http://schemas.microsoft.com/office/drawing/2014/main" id="{0076813B-6983-4F99-8644-8FF8947CE7E8}"/>
                  </a:ext>
                </a:extLst>
              </p:cNvPr>
              <p:cNvSpPr>
                <a:spLocks noChangeArrowheads="1"/>
              </p:cNvSpPr>
              <p:nvPr/>
            </p:nvSpPr>
            <p:spPr bwMode="auto">
              <a:xfrm>
                <a:off x="3460" y="23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6" name="Rectangle 957">
                <a:extLst>
                  <a:ext uri="{FF2B5EF4-FFF2-40B4-BE49-F238E27FC236}">
                    <a16:creationId xmlns:a16="http://schemas.microsoft.com/office/drawing/2014/main" id="{0297DC35-36F2-4833-8D61-0FF57BA07229}"/>
                  </a:ext>
                </a:extLst>
              </p:cNvPr>
              <p:cNvSpPr>
                <a:spLocks noChangeArrowheads="1"/>
              </p:cNvSpPr>
              <p:nvPr/>
            </p:nvSpPr>
            <p:spPr bwMode="auto">
              <a:xfrm>
                <a:off x="3483" y="233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7" name="Rectangle 958">
                <a:extLst>
                  <a:ext uri="{FF2B5EF4-FFF2-40B4-BE49-F238E27FC236}">
                    <a16:creationId xmlns:a16="http://schemas.microsoft.com/office/drawing/2014/main" id="{557D4EC2-860C-40F9-8D5C-3282DD053AE3}"/>
                  </a:ext>
                </a:extLst>
              </p:cNvPr>
              <p:cNvSpPr>
                <a:spLocks noChangeArrowheads="1"/>
              </p:cNvSpPr>
              <p:nvPr/>
            </p:nvSpPr>
            <p:spPr bwMode="auto">
              <a:xfrm>
                <a:off x="3498" y="23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8" name="Rectangle 959">
                <a:extLst>
                  <a:ext uri="{FF2B5EF4-FFF2-40B4-BE49-F238E27FC236}">
                    <a16:creationId xmlns:a16="http://schemas.microsoft.com/office/drawing/2014/main" id="{63431EC4-DCE4-4448-80C8-12125BE0B9C8}"/>
                  </a:ext>
                </a:extLst>
              </p:cNvPr>
              <p:cNvSpPr>
                <a:spLocks noChangeArrowheads="1"/>
              </p:cNvSpPr>
              <p:nvPr/>
            </p:nvSpPr>
            <p:spPr bwMode="auto">
              <a:xfrm>
                <a:off x="3521" y="23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9" name="Rectangle 960">
                <a:extLst>
                  <a:ext uri="{FF2B5EF4-FFF2-40B4-BE49-F238E27FC236}">
                    <a16:creationId xmlns:a16="http://schemas.microsoft.com/office/drawing/2014/main" id="{2E4C4B16-769F-4CB3-A8CD-C6F262E784C8}"/>
                  </a:ext>
                </a:extLst>
              </p:cNvPr>
              <p:cNvSpPr>
                <a:spLocks noChangeArrowheads="1"/>
              </p:cNvSpPr>
              <p:nvPr/>
            </p:nvSpPr>
            <p:spPr bwMode="auto">
              <a:xfrm>
                <a:off x="3544" y="233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0" name="Rectangle 961">
                <a:extLst>
                  <a:ext uri="{FF2B5EF4-FFF2-40B4-BE49-F238E27FC236}">
                    <a16:creationId xmlns:a16="http://schemas.microsoft.com/office/drawing/2014/main" id="{87AF6799-FA13-4DA6-8940-533A365FD70A}"/>
                  </a:ext>
                </a:extLst>
              </p:cNvPr>
              <p:cNvSpPr>
                <a:spLocks noChangeArrowheads="1"/>
              </p:cNvSpPr>
              <p:nvPr/>
            </p:nvSpPr>
            <p:spPr bwMode="auto">
              <a:xfrm>
                <a:off x="3558" y="23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1" name="Rectangle 962">
                <a:extLst>
                  <a:ext uri="{FF2B5EF4-FFF2-40B4-BE49-F238E27FC236}">
                    <a16:creationId xmlns:a16="http://schemas.microsoft.com/office/drawing/2014/main" id="{B32891DA-1CB1-4FC4-B517-9873FC0CFB14}"/>
                  </a:ext>
                </a:extLst>
              </p:cNvPr>
              <p:cNvSpPr>
                <a:spLocks noChangeArrowheads="1"/>
              </p:cNvSpPr>
              <p:nvPr/>
            </p:nvSpPr>
            <p:spPr bwMode="auto">
              <a:xfrm>
                <a:off x="3581" y="2339"/>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2" name="Rectangle 963">
                <a:extLst>
                  <a:ext uri="{FF2B5EF4-FFF2-40B4-BE49-F238E27FC236}">
                    <a16:creationId xmlns:a16="http://schemas.microsoft.com/office/drawing/2014/main" id="{ADE1ED0F-6536-4B8F-B867-6FDE9BF8DFFD}"/>
                  </a:ext>
                </a:extLst>
              </p:cNvPr>
              <p:cNvSpPr>
                <a:spLocks noChangeArrowheads="1"/>
              </p:cNvSpPr>
              <p:nvPr/>
            </p:nvSpPr>
            <p:spPr bwMode="auto">
              <a:xfrm>
                <a:off x="3621" y="233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3" name="Rectangle 964">
                <a:extLst>
                  <a:ext uri="{FF2B5EF4-FFF2-40B4-BE49-F238E27FC236}">
                    <a16:creationId xmlns:a16="http://schemas.microsoft.com/office/drawing/2014/main" id="{AB925A3F-9F4A-4169-AF78-17333604379A}"/>
                  </a:ext>
                </a:extLst>
              </p:cNvPr>
              <p:cNvSpPr>
                <a:spLocks noChangeArrowheads="1"/>
              </p:cNvSpPr>
              <p:nvPr/>
            </p:nvSpPr>
            <p:spPr bwMode="auto">
              <a:xfrm>
                <a:off x="3642" y="2339"/>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4" name="Rectangle 965">
                <a:extLst>
                  <a:ext uri="{FF2B5EF4-FFF2-40B4-BE49-F238E27FC236}">
                    <a16:creationId xmlns:a16="http://schemas.microsoft.com/office/drawing/2014/main" id="{A53343D8-7ACD-4437-87EE-08A58D8B5538}"/>
                  </a:ext>
                </a:extLst>
              </p:cNvPr>
              <p:cNvSpPr>
                <a:spLocks noChangeArrowheads="1"/>
              </p:cNvSpPr>
              <p:nvPr/>
            </p:nvSpPr>
            <p:spPr bwMode="auto">
              <a:xfrm>
                <a:off x="3708" y="23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5" name="Rectangle 966">
                <a:extLst>
                  <a:ext uri="{FF2B5EF4-FFF2-40B4-BE49-F238E27FC236}">
                    <a16:creationId xmlns:a16="http://schemas.microsoft.com/office/drawing/2014/main" id="{87BAA54D-EF9F-4570-9DDF-885287830AEE}"/>
                  </a:ext>
                </a:extLst>
              </p:cNvPr>
              <p:cNvSpPr>
                <a:spLocks noChangeArrowheads="1"/>
              </p:cNvSpPr>
              <p:nvPr/>
            </p:nvSpPr>
            <p:spPr bwMode="auto">
              <a:xfrm>
                <a:off x="3731" y="2339"/>
                <a:ext cx="6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6" name="Rectangle 967">
                <a:extLst>
                  <a:ext uri="{FF2B5EF4-FFF2-40B4-BE49-F238E27FC236}">
                    <a16:creationId xmlns:a16="http://schemas.microsoft.com/office/drawing/2014/main" id="{D937F261-A919-4525-BF50-AC0F1662C51C}"/>
                  </a:ext>
                </a:extLst>
              </p:cNvPr>
              <p:cNvSpPr>
                <a:spLocks noChangeArrowheads="1"/>
              </p:cNvSpPr>
              <p:nvPr/>
            </p:nvSpPr>
            <p:spPr bwMode="auto">
              <a:xfrm>
                <a:off x="3764" y="233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7" name="Rectangle 968">
                <a:extLst>
                  <a:ext uri="{FF2B5EF4-FFF2-40B4-BE49-F238E27FC236}">
                    <a16:creationId xmlns:a16="http://schemas.microsoft.com/office/drawing/2014/main" id="{27844DCB-2762-4C12-AD09-1D336035BF47}"/>
                  </a:ext>
                </a:extLst>
              </p:cNvPr>
              <p:cNvSpPr>
                <a:spLocks noChangeArrowheads="1"/>
              </p:cNvSpPr>
              <p:nvPr/>
            </p:nvSpPr>
            <p:spPr bwMode="auto">
              <a:xfrm>
                <a:off x="3778" y="23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8" name="Rectangle 969">
                <a:extLst>
                  <a:ext uri="{FF2B5EF4-FFF2-40B4-BE49-F238E27FC236}">
                    <a16:creationId xmlns:a16="http://schemas.microsoft.com/office/drawing/2014/main" id="{3913373E-522B-4CE8-986D-3947FDD512AB}"/>
                  </a:ext>
                </a:extLst>
              </p:cNvPr>
              <p:cNvSpPr>
                <a:spLocks noChangeArrowheads="1"/>
              </p:cNvSpPr>
              <p:nvPr/>
            </p:nvSpPr>
            <p:spPr bwMode="auto">
              <a:xfrm>
                <a:off x="3801" y="2339"/>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ff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9" name="Rectangle 970">
                <a:extLst>
                  <a:ext uri="{FF2B5EF4-FFF2-40B4-BE49-F238E27FC236}">
                    <a16:creationId xmlns:a16="http://schemas.microsoft.com/office/drawing/2014/main" id="{F56D38D8-26E0-44C1-8E85-1E47BC0064A4}"/>
                  </a:ext>
                </a:extLst>
              </p:cNvPr>
              <p:cNvSpPr>
                <a:spLocks noChangeArrowheads="1"/>
              </p:cNvSpPr>
              <p:nvPr/>
            </p:nvSpPr>
            <p:spPr bwMode="auto">
              <a:xfrm>
                <a:off x="3863" y="2339"/>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0" name="Rectangle 971">
                <a:extLst>
                  <a:ext uri="{FF2B5EF4-FFF2-40B4-BE49-F238E27FC236}">
                    <a16:creationId xmlns:a16="http://schemas.microsoft.com/office/drawing/2014/main" id="{A273CF32-1AFA-42F6-9B2A-3755E639217F}"/>
                  </a:ext>
                </a:extLst>
              </p:cNvPr>
              <p:cNvSpPr>
                <a:spLocks noChangeArrowheads="1"/>
              </p:cNvSpPr>
              <p:nvPr/>
            </p:nvSpPr>
            <p:spPr bwMode="auto">
              <a:xfrm>
                <a:off x="3440" y="2392"/>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furt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1" name="Rectangle 972">
                <a:extLst>
                  <a:ext uri="{FF2B5EF4-FFF2-40B4-BE49-F238E27FC236}">
                    <a16:creationId xmlns:a16="http://schemas.microsoft.com/office/drawing/2014/main" id="{BDD4C122-6A03-45E1-8ED6-AE4FA4507D3B}"/>
                  </a:ext>
                </a:extLst>
              </p:cNvPr>
              <p:cNvSpPr>
                <a:spLocks noChangeArrowheads="1"/>
              </p:cNvSpPr>
              <p:nvPr/>
            </p:nvSpPr>
            <p:spPr bwMode="auto">
              <a:xfrm>
                <a:off x="3515" y="2392"/>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2" name="Rectangle 973">
                <a:extLst>
                  <a:ext uri="{FF2B5EF4-FFF2-40B4-BE49-F238E27FC236}">
                    <a16:creationId xmlns:a16="http://schemas.microsoft.com/office/drawing/2014/main" id="{5A0447C9-CBC1-4A33-BB77-9BDEFB151E3C}"/>
                  </a:ext>
                </a:extLst>
              </p:cNvPr>
              <p:cNvSpPr>
                <a:spLocks noChangeArrowheads="1"/>
              </p:cNvSpPr>
              <p:nvPr/>
            </p:nvSpPr>
            <p:spPr bwMode="auto">
              <a:xfrm>
                <a:off x="3564" y="2392"/>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 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3" name="Rectangle 974">
                <a:extLst>
                  <a:ext uri="{FF2B5EF4-FFF2-40B4-BE49-F238E27FC236}">
                    <a16:creationId xmlns:a16="http://schemas.microsoft.com/office/drawing/2014/main" id="{8B4336B4-5A93-4B27-B1FC-94993F133CA0}"/>
                  </a:ext>
                </a:extLst>
              </p:cNvPr>
              <p:cNvSpPr>
                <a:spLocks noChangeArrowheads="1"/>
              </p:cNvSpPr>
              <p:nvPr/>
            </p:nvSpPr>
            <p:spPr bwMode="auto">
              <a:xfrm>
                <a:off x="3617" y="2392"/>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4" name="Rectangle 975">
                <a:extLst>
                  <a:ext uri="{FF2B5EF4-FFF2-40B4-BE49-F238E27FC236}">
                    <a16:creationId xmlns:a16="http://schemas.microsoft.com/office/drawing/2014/main" id="{D729E5B4-4421-45D2-836E-109601F6B7C7}"/>
                  </a:ext>
                </a:extLst>
              </p:cNvPr>
              <p:cNvSpPr>
                <a:spLocks noChangeArrowheads="1"/>
              </p:cNvSpPr>
              <p:nvPr/>
            </p:nvSpPr>
            <p:spPr bwMode="auto">
              <a:xfrm>
                <a:off x="3683" y="239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5" name="Rectangle 976">
                <a:extLst>
                  <a:ext uri="{FF2B5EF4-FFF2-40B4-BE49-F238E27FC236}">
                    <a16:creationId xmlns:a16="http://schemas.microsoft.com/office/drawing/2014/main" id="{11C18B16-355B-47D1-B82D-ECA0FD1AC82C}"/>
                  </a:ext>
                </a:extLst>
              </p:cNvPr>
              <p:cNvSpPr>
                <a:spLocks noChangeArrowheads="1"/>
              </p:cNvSpPr>
              <p:nvPr/>
            </p:nvSpPr>
            <p:spPr bwMode="auto">
              <a:xfrm>
                <a:off x="3724" y="2392"/>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6" name="Rectangle 977">
                <a:extLst>
                  <a:ext uri="{FF2B5EF4-FFF2-40B4-BE49-F238E27FC236}">
                    <a16:creationId xmlns:a16="http://schemas.microsoft.com/office/drawing/2014/main" id="{A1DD20B5-EB97-48F6-8E3F-B78908B32F8D}"/>
                  </a:ext>
                </a:extLst>
              </p:cNvPr>
              <p:cNvSpPr>
                <a:spLocks noChangeArrowheads="1"/>
              </p:cNvSpPr>
              <p:nvPr/>
            </p:nvSpPr>
            <p:spPr bwMode="auto">
              <a:xfrm>
                <a:off x="3790" y="239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7" name="Rectangle 978">
                <a:extLst>
                  <a:ext uri="{FF2B5EF4-FFF2-40B4-BE49-F238E27FC236}">
                    <a16:creationId xmlns:a16="http://schemas.microsoft.com/office/drawing/2014/main" id="{04167D3B-AA44-4F43-8481-1058C56C62A7}"/>
                  </a:ext>
                </a:extLst>
              </p:cNvPr>
              <p:cNvSpPr>
                <a:spLocks noChangeArrowheads="1"/>
              </p:cNvSpPr>
              <p:nvPr/>
            </p:nvSpPr>
            <p:spPr bwMode="auto">
              <a:xfrm>
                <a:off x="3812" y="239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8" name="Rectangle 979">
                <a:extLst>
                  <a:ext uri="{FF2B5EF4-FFF2-40B4-BE49-F238E27FC236}">
                    <a16:creationId xmlns:a16="http://schemas.microsoft.com/office/drawing/2014/main" id="{2956A247-5CEB-4749-81BD-A7A46368C3D7}"/>
                  </a:ext>
                </a:extLst>
              </p:cNvPr>
              <p:cNvSpPr>
                <a:spLocks noChangeArrowheads="1"/>
              </p:cNvSpPr>
              <p:nvPr/>
            </p:nvSpPr>
            <p:spPr bwMode="auto">
              <a:xfrm>
                <a:off x="3835" y="239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9" name="Rectangle 980">
                <a:extLst>
                  <a:ext uri="{FF2B5EF4-FFF2-40B4-BE49-F238E27FC236}">
                    <a16:creationId xmlns:a16="http://schemas.microsoft.com/office/drawing/2014/main" id="{DB312D20-9BFE-4AA1-A7B5-D7CE1AB511B6}"/>
                  </a:ext>
                </a:extLst>
              </p:cNvPr>
              <p:cNvSpPr>
                <a:spLocks noChangeArrowheads="1"/>
              </p:cNvSpPr>
              <p:nvPr/>
            </p:nvSpPr>
            <p:spPr bwMode="auto">
              <a:xfrm>
                <a:off x="3850" y="239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0" name="Rectangle 981">
                <a:extLst>
                  <a:ext uri="{FF2B5EF4-FFF2-40B4-BE49-F238E27FC236}">
                    <a16:creationId xmlns:a16="http://schemas.microsoft.com/office/drawing/2014/main" id="{CBAB7572-7838-4E0F-B96D-801221B50F73}"/>
                  </a:ext>
                </a:extLst>
              </p:cNvPr>
              <p:cNvSpPr>
                <a:spLocks noChangeArrowheads="1"/>
              </p:cNvSpPr>
              <p:nvPr/>
            </p:nvSpPr>
            <p:spPr bwMode="auto">
              <a:xfrm>
                <a:off x="3873" y="2392"/>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1" name="Rectangle 982">
                <a:extLst>
                  <a:ext uri="{FF2B5EF4-FFF2-40B4-BE49-F238E27FC236}">
                    <a16:creationId xmlns:a16="http://schemas.microsoft.com/office/drawing/2014/main" id="{A015EE8C-1521-464E-B67C-4BCF78DFFE4D}"/>
                  </a:ext>
                </a:extLst>
              </p:cNvPr>
              <p:cNvSpPr>
                <a:spLocks noChangeArrowheads="1"/>
              </p:cNvSpPr>
              <p:nvPr/>
            </p:nvSpPr>
            <p:spPr bwMode="auto">
              <a:xfrm>
                <a:off x="3900" y="2392"/>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2" name="Rectangle 983">
                <a:extLst>
                  <a:ext uri="{FF2B5EF4-FFF2-40B4-BE49-F238E27FC236}">
                    <a16:creationId xmlns:a16="http://schemas.microsoft.com/office/drawing/2014/main" id="{0F8733E9-C407-412E-9F37-457DCF46BFE9}"/>
                  </a:ext>
                </a:extLst>
              </p:cNvPr>
              <p:cNvSpPr>
                <a:spLocks noChangeArrowheads="1"/>
              </p:cNvSpPr>
              <p:nvPr/>
            </p:nvSpPr>
            <p:spPr bwMode="auto">
              <a:xfrm>
                <a:off x="3949" y="239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3" name="Rectangle 984">
                <a:extLst>
                  <a:ext uri="{FF2B5EF4-FFF2-40B4-BE49-F238E27FC236}">
                    <a16:creationId xmlns:a16="http://schemas.microsoft.com/office/drawing/2014/main" id="{6B152A69-C19D-49C6-82F8-0DF0D30A53A3}"/>
                  </a:ext>
                </a:extLst>
              </p:cNvPr>
              <p:cNvSpPr>
                <a:spLocks noChangeArrowheads="1"/>
              </p:cNvSpPr>
              <p:nvPr/>
            </p:nvSpPr>
            <p:spPr bwMode="auto">
              <a:xfrm>
                <a:off x="3440" y="245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4" name="Rectangle 985">
                <a:extLst>
                  <a:ext uri="{FF2B5EF4-FFF2-40B4-BE49-F238E27FC236}">
                    <a16:creationId xmlns:a16="http://schemas.microsoft.com/office/drawing/2014/main" id="{53629B80-8C9E-4073-9416-C1C1678FCFEE}"/>
                  </a:ext>
                </a:extLst>
              </p:cNvPr>
              <p:cNvSpPr>
                <a:spLocks noChangeArrowheads="1"/>
              </p:cNvSpPr>
              <p:nvPr/>
            </p:nvSpPr>
            <p:spPr bwMode="auto">
              <a:xfrm>
                <a:off x="3455" y="2451"/>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5" name="Rectangle 986">
                <a:extLst>
                  <a:ext uri="{FF2B5EF4-FFF2-40B4-BE49-F238E27FC236}">
                    <a16:creationId xmlns:a16="http://schemas.microsoft.com/office/drawing/2014/main" id="{FFAB6203-117C-4BB5-9D97-33DF68C57BD5}"/>
                  </a:ext>
                </a:extLst>
              </p:cNvPr>
              <p:cNvSpPr>
                <a:spLocks noChangeArrowheads="1"/>
              </p:cNvSpPr>
              <p:nvPr/>
            </p:nvSpPr>
            <p:spPr bwMode="auto">
              <a:xfrm>
                <a:off x="3495" y="2451"/>
                <a:ext cx="12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6" name="Rectangle 987">
                <a:extLst>
                  <a:ext uri="{FF2B5EF4-FFF2-40B4-BE49-F238E27FC236}">
                    <a16:creationId xmlns:a16="http://schemas.microsoft.com/office/drawing/2014/main" id="{772ED612-66E0-4F8A-8546-8A724A4D382C}"/>
                  </a:ext>
                </a:extLst>
              </p:cNvPr>
              <p:cNvSpPr>
                <a:spLocks noChangeArrowheads="1"/>
              </p:cNvSpPr>
              <p:nvPr/>
            </p:nvSpPr>
            <p:spPr bwMode="auto">
              <a:xfrm>
                <a:off x="3578" y="2451"/>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7" name="Rectangle 988">
                <a:extLst>
                  <a:ext uri="{FF2B5EF4-FFF2-40B4-BE49-F238E27FC236}">
                    <a16:creationId xmlns:a16="http://schemas.microsoft.com/office/drawing/2014/main" id="{4E7EF8B7-211B-4198-85CB-B38CCC521A6E}"/>
                  </a:ext>
                </a:extLst>
              </p:cNvPr>
              <p:cNvSpPr>
                <a:spLocks noChangeArrowheads="1"/>
              </p:cNvSpPr>
              <p:nvPr/>
            </p:nvSpPr>
            <p:spPr bwMode="auto">
              <a:xfrm>
                <a:off x="3653" y="245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8" name="Rectangle 989">
                <a:extLst>
                  <a:ext uri="{FF2B5EF4-FFF2-40B4-BE49-F238E27FC236}">
                    <a16:creationId xmlns:a16="http://schemas.microsoft.com/office/drawing/2014/main" id="{FD469084-6712-432D-8D96-B43C7C9686F4}"/>
                  </a:ext>
                </a:extLst>
              </p:cNvPr>
              <p:cNvSpPr>
                <a:spLocks noChangeArrowheads="1"/>
              </p:cNvSpPr>
              <p:nvPr/>
            </p:nvSpPr>
            <p:spPr bwMode="auto">
              <a:xfrm>
                <a:off x="3667" y="245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9" name="Rectangle 990">
                <a:extLst>
                  <a:ext uri="{FF2B5EF4-FFF2-40B4-BE49-F238E27FC236}">
                    <a16:creationId xmlns:a16="http://schemas.microsoft.com/office/drawing/2014/main" id="{2D264843-FC72-4195-B9F9-C375FE029ADF}"/>
                  </a:ext>
                </a:extLst>
              </p:cNvPr>
              <p:cNvSpPr>
                <a:spLocks noChangeArrowheads="1"/>
              </p:cNvSpPr>
              <p:nvPr/>
            </p:nvSpPr>
            <p:spPr bwMode="auto">
              <a:xfrm>
                <a:off x="3691" y="2451"/>
                <a:ext cx="1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of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0" name="Rectangle 991">
                <a:extLst>
                  <a:ext uri="{FF2B5EF4-FFF2-40B4-BE49-F238E27FC236}">
                    <a16:creationId xmlns:a16="http://schemas.microsoft.com/office/drawing/2014/main" id="{4A25821B-261E-4B47-BA5A-C6B1BBBC911F}"/>
                  </a:ext>
                </a:extLst>
              </p:cNvPr>
              <p:cNvSpPr>
                <a:spLocks noChangeArrowheads="1"/>
              </p:cNvSpPr>
              <p:nvPr/>
            </p:nvSpPr>
            <p:spPr bwMode="auto">
              <a:xfrm>
                <a:off x="3779" y="245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1" name="Rectangle 992">
                <a:extLst>
                  <a:ext uri="{FF2B5EF4-FFF2-40B4-BE49-F238E27FC236}">
                    <a16:creationId xmlns:a16="http://schemas.microsoft.com/office/drawing/2014/main" id="{3614D73C-578C-4776-AFDC-C7E85338A127}"/>
                  </a:ext>
                </a:extLst>
              </p:cNvPr>
              <p:cNvSpPr>
                <a:spLocks noChangeArrowheads="1"/>
              </p:cNvSpPr>
              <p:nvPr/>
            </p:nvSpPr>
            <p:spPr bwMode="auto">
              <a:xfrm>
                <a:off x="3802" y="2451"/>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hool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2" name="Rectangle 993">
                <a:extLst>
                  <a:ext uri="{FF2B5EF4-FFF2-40B4-BE49-F238E27FC236}">
                    <a16:creationId xmlns:a16="http://schemas.microsoft.com/office/drawing/2014/main" id="{5661E5A9-6BAD-4861-B843-3F2E2CBCFC70}"/>
                  </a:ext>
                </a:extLst>
              </p:cNvPr>
              <p:cNvSpPr>
                <a:spLocks noChangeArrowheads="1"/>
              </p:cNvSpPr>
              <p:nvPr/>
            </p:nvSpPr>
            <p:spPr bwMode="auto">
              <a:xfrm>
                <a:off x="3894" y="245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3" name="Rectangle 994">
                <a:extLst>
                  <a:ext uri="{FF2B5EF4-FFF2-40B4-BE49-F238E27FC236}">
                    <a16:creationId xmlns:a16="http://schemas.microsoft.com/office/drawing/2014/main" id="{94DAFC66-94FA-4D10-8FF3-EBF4F5DE5D9C}"/>
                  </a:ext>
                </a:extLst>
              </p:cNvPr>
              <p:cNvSpPr>
                <a:spLocks noChangeArrowheads="1"/>
              </p:cNvSpPr>
              <p:nvPr/>
            </p:nvSpPr>
            <p:spPr bwMode="auto">
              <a:xfrm>
                <a:off x="3440" y="250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4" name="Rectangle 995">
                <a:extLst>
                  <a:ext uri="{FF2B5EF4-FFF2-40B4-BE49-F238E27FC236}">
                    <a16:creationId xmlns:a16="http://schemas.microsoft.com/office/drawing/2014/main" id="{A5095E8F-FBE2-49A7-8E7B-25E8DC428A96}"/>
                  </a:ext>
                </a:extLst>
              </p:cNvPr>
              <p:cNvSpPr>
                <a:spLocks noChangeArrowheads="1"/>
              </p:cNvSpPr>
              <p:nvPr/>
            </p:nvSpPr>
            <p:spPr bwMode="auto">
              <a:xfrm>
                <a:off x="3464" y="250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5" name="Rectangle 996">
                <a:extLst>
                  <a:ext uri="{FF2B5EF4-FFF2-40B4-BE49-F238E27FC236}">
                    <a16:creationId xmlns:a16="http://schemas.microsoft.com/office/drawing/2014/main" id="{02C74ED0-883E-433F-93D7-3F4BC0F8BC38}"/>
                  </a:ext>
                </a:extLst>
              </p:cNvPr>
              <p:cNvSpPr>
                <a:spLocks noChangeArrowheads="1"/>
              </p:cNvSpPr>
              <p:nvPr/>
            </p:nvSpPr>
            <p:spPr bwMode="auto">
              <a:xfrm>
                <a:off x="3478" y="250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6" name="Rectangle 997">
                <a:extLst>
                  <a:ext uri="{FF2B5EF4-FFF2-40B4-BE49-F238E27FC236}">
                    <a16:creationId xmlns:a16="http://schemas.microsoft.com/office/drawing/2014/main" id="{B62F020B-8424-4C2A-A6AC-374041AD3B56}"/>
                  </a:ext>
                </a:extLst>
              </p:cNvPr>
              <p:cNvSpPr>
                <a:spLocks noChangeArrowheads="1"/>
              </p:cNvSpPr>
              <p:nvPr/>
            </p:nvSpPr>
            <p:spPr bwMode="auto">
              <a:xfrm>
                <a:off x="3492" y="2505"/>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7" name="Rectangle 998">
                <a:extLst>
                  <a:ext uri="{FF2B5EF4-FFF2-40B4-BE49-F238E27FC236}">
                    <a16:creationId xmlns:a16="http://schemas.microsoft.com/office/drawing/2014/main" id="{4557C793-A100-4BFF-9CA2-AEB7E5B160BC}"/>
                  </a:ext>
                </a:extLst>
              </p:cNvPr>
              <p:cNvSpPr>
                <a:spLocks noChangeArrowheads="1"/>
              </p:cNvSpPr>
              <p:nvPr/>
            </p:nvSpPr>
            <p:spPr bwMode="auto">
              <a:xfrm>
                <a:off x="3532" y="250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8" name="Rectangle 999">
                <a:extLst>
                  <a:ext uri="{FF2B5EF4-FFF2-40B4-BE49-F238E27FC236}">
                    <a16:creationId xmlns:a16="http://schemas.microsoft.com/office/drawing/2014/main" id="{E1A4B318-3907-4BA0-A6E8-C5E8E12D42A2}"/>
                  </a:ext>
                </a:extLst>
              </p:cNvPr>
              <p:cNvSpPr>
                <a:spLocks noChangeArrowheads="1"/>
              </p:cNvSpPr>
              <p:nvPr/>
            </p:nvSpPr>
            <p:spPr bwMode="auto">
              <a:xfrm>
                <a:off x="3555" y="250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9" name="Rectangle 1000">
                <a:extLst>
                  <a:ext uri="{FF2B5EF4-FFF2-40B4-BE49-F238E27FC236}">
                    <a16:creationId xmlns:a16="http://schemas.microsoft.com/office/drawing/2014/main" id="{304A0E49-0211-47DA-8953-DEEEA7457A81}"/>
                  </a:ext>
                </a:extLst>
              </p:cNvPr>
              <p:cNvSpPr>
                <a:spLocks noChangeArrowheads="1"/>
              </p:cNvSpPr>
              <p:nvPr/>
            </p:nvSpPr>
            <p:spPr bwMode="auto">
              <a:xfrm>
                <a:off x="3570" y="250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0" name="Rectangle 1001">
                <a:extLst>
                  <a:ext uri="{FF2B5EF4-FFF2-40B4-BE49-F238E27FC236}">
                    <a16:creationId xmlns:a16="http://schemas.microsoft.com/office/drawing/2014/main" id="{C0731D1C-3F58-4520-BDB1-01B32F58CF37}"/>
                  </a:ext>
                </a:extLst>
              </p:cNvPr>
              <p:cNvSpPr>
                <a:spLocks noChangeArrowheads="1"/>
              </p:cNvSpPr>
              <p:nvPr/>
            </p:nvSpPr>
            <p:spPr bwMode="auto">
              <a:xfrm>
                <a:off x="3593" y="2505"/>
                <a:ext cx="1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for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1" name="Rectangle 1002">
                <a:extLst>
                  <a:ext uri="{FF2B5EF4-FFF2-40B4-BE49-F238E27FC236}">
                    <a16:creationId xmlns:a16="http://schemas.microsoft.com/office/drawing/2014/main" id="{107EFC38-4868-419C-8938-044F253ECC5A}"/>
                  </a:ext>
                </a:extLst>
              </p:cNvPr>
              <p:cNvSpPr>
                <a:spLocks noChangeArrowheads="1"/>
              </p:cNvSpPr>
              <p:nvPr/>
            </p:nvSpPr>
            <p:spPr bwMode="auto">
              <a:xfrm>
                <a:off x="3693" y="2505"/>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2" name="Rectangle 1003">
                <a:extLst>
                  <a:ext uri="{FF2B5EF4-FFF2-40B4-BE49-F238E27FC236}">
                    <a16:creationId xmlns:a16="http://schemas.microsoft.com/office/drawing/2014/main" id="{DA162CF4-FD2A-4CA2-8117-F22ACAAF699C}"/>
                  </a:ext>
                </a:extLst>
              </p:cNvPr>
              <p:cNvSpPr>
                <a:spLocks noChangeArrowheads="1"/>
              </p:cNvSpPr>
              <p:nvPr/>
            </p:nvSpPr>
            <p:spPr bwMode="auto">
              <a:xfrm>
                <a:off x="3742" y="250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3" name="Rectangle 1004">
                <a:extLst>
                  <a:ext uri="{FF2B5EF4-FFF2-40B4-BE49-F238E27FC236}">
                    <a16:creationId xmlns:a16="http://schemas.microsoft.com/office/drawing/2014/main" id="{FDFCA95B-4FCA-4AC7-B78E-33C2C02FEB78}"/>
                  </a:ext>
                </a:extLst>
              </p:cNvPr>
              <p:cNvSpPr>
                <a:spLocks noChangeArrowheads="1"/>
              </p:cNvSpPr>
              <p:nvPr/>
            </p:nvSpPr>
            <p:spPr bwMode="auto">
              <a:xfrm>
                <a:off x="3757" y="2505"/>
                <a:ext cx="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4" name="Rectangle 1005">
                <a:extLst>
                  <a:ext uri="{FF2B5EF4-FFF2-40B4-BE49-F238E27FC236}">
                    <a16:creationId xmlns:a16="http://schemas.microsoft.com/office/drawing/2014/main" id="{FDCB5C6B-5012-4C92-8041-64A8751C6D21}"/>
                  </a:ext>
                </a:extLst>
              </p:cNvPr>
              <p:cNvSpPr>
                <a:spLocks noChangeArrowheads="1"/>
              </p:cNvSpPr>
              <p:nvPr/>
            </p:nvSpPr>
            <p:spPr bwMode="auto">
              <a:xfrm>
                <a:off x="3440" y="256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5" name="Rectangle 1006">
                <a:extLst>
                  <a:ext uri="{FF2B5EF4-FFF2-40B4-BE49-F238E27FC236}">
                    <a16:creationId xmlns:a16="http://schemas.microsoft.com/office/drawing/2014/main" id="{8951BED5-BBCC-4602-82C1-6B4B545297FF}"/>
                  </a:ext>
                </a:extLst>
              </p:cNvPr>
              <p:cNvSpPr>
                <a:spLocks noChangeArrowheads="1"/>
              </p:cNvSpPr>
              <p:nvPr/>
            </p:nvSpPr>
            <p:spPr bwMode="auto">
              <a:xfrm>
                <a:off x="3464" y="256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6" name="Rectangle 1007">
                <a:extLst>
                  <a:ext uri="{FF2B5EF4-FFF2-40B4-BE49-F238E27FC236}">
                    <a16:creationId xmlns:a16="http://schemas.microsoft.com/office/drawing/2014/main" id="{15599681-0718-4BCD-AA67-04A628FEC761}"/>
                  </a:ext>
                </a:extLst>
              </p:cNvPr>
              <p:cNvSpPr>
                <a:spLocks noChangeArrowheads="1"/>
              </p:cNvSpPr>
              <p:nvPr/>
            </p:nvSpPr>
            <p:spPr bwMode="auto">
              <a:xfrm>
                <a:off x="3478" y="256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7" name="Rectangle 1008">
                <a:extLst>
                  <a:ext uri="{FF2B5EF4-FFF2-40B4-BE49-F238E27FC236}">
                    <a16:creationId xmlns:a16="http://schemas.microsoft.com/office/drawing/2014/main" id="{3D8844EC-6DC0-4050-909B-9AE4AADBD531}"/>
                  </a:ext>
                </a:extLst>
              </p:cNvPr>
              <p:cNvSpPr>
                <a:spLocks noChangeArrowheads="1"/>
              </p:cNvSpPr>
              <p:nvPr/>
            </p:nvSpPr>
            <p:spPr bwMode="auto">
              <a:xfrm>
                <a:off x="3501" y="2564"/>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2" name="Group 1210">
              <a:extLst>
                <a:ext uri="{FF2B5EF4-FFF2-40B4-BE49-F238E27FC236}">
                  <a16:creationId xmlns:a16="http://schemas.microsoft.com/office/drawing/2014/main" id="{1F870CBA-2D6F-4440-B309-CDFBD41C4C25}"/>
                </a:ext>
              </a:extLst>
            </p:cNvPr>
            <p:cNvGrpSpPr>
              <a:grpSpLocks/>
            </p:cNvGrpSpPr>
            <p:nvPr/>
          </p:nvGrpSpPr>
          <p:grpSpPr bwMode="auto">
            <a:xfrm>
              <a:off x="3941486" y="3354387"/>
              <a:ext cx="3851275" cy="1025525"/>
              <a:chOff x="2204" y="2221"/>
              <a:chExt cx="2426" cy="646"/>
            </a:xfrm>
          </p:grpSpPr>
          <p:sp>
            <p:nvSpPr>
              <p:cNvPr id="308" name="Rectangle 1010">
                <a:extLst>
                  <a:ext uri="{FF2B5EF4-FFF2-40B4-BE49-F238E27FC236}">
                    <a16:creationId xmlns:a16="http://schemas.microsoft.com/office/drawing/2014/main" id="{A6199229-B90C-4455-B42E-54C0BFEBAA10}"/>
                  </a:ext>
                </a:extLst>
              </p:cNvPr>
              <p:cNvSpPr>
                <a:spLocks noChangeArrowheads="1"/>
              </p:cNvSpPr>
              <p:nvPr/>
            </p:nvSpPr>
            <p:spPr bwMode="auto">
              <a:xfrm>
                <a:off x="3521" y="2564"/>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 name="Rectangle 1011">
                <a:extLst>
                  <a:ext uri="{FF2B5EF4-FFF2-40B4-BE49-F238E27FC236}">
                    <a16:creationId xmlns:a16="http://schemas.microsoft.com/office/drawing/2014/main" id="{3EAE115D-C810-4A7B-82B7-EF734F2C58F8}"/>
                  </a:ext>
                </a:extLst>
              </p:cNvPr>
              <p:cNvSpPr>
                <a:spLocks noChangeArrowheads="1"/>
              </p:cNvSpPr>
              <p:nvPr/>
            </p:nvSpPr>
            <p:spPr bwMode="auto">
              <a:xfrm>
                <a:off x="3541" y="2564"/>
                <a:ext cx="1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room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 name="Rectangle 1012">
                <a:extLst>
                  <a:ext uri="{FF2B5EF4-FFF2-40B4-BE49-F238E27FC236}">
                    <a16:creationId xmlns:a16="http://schemas.microsoft.com/office/drawing/2014/main" id="{C22AD9E6-86DA-4404-8DAC-3DEF04874F76}"/>
                  </a:ext>
                </a:extLst>
              </p:cNvPr>
              <p:cNvSpPr>
                <a:spLocks noChangeArrowheads="1"/>
              </p:cNvSpPr>
              <p:nvPr/>
            </p:nvSpPr>
            <p:spPr bwMode="auto">
              <a:xfrm>
                <a:off x="3650" y="2564"/>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 name="Rectangle 1013">
                <a:extLst>
                  <a:ext uri="{FF2B5EF4-FFF2-40B4-BE49-F238E27FC236}">
                    <a16:creationId xmlns:a16="http://schemas.microsoft.com/office/drawing/2014/main" id="{B0B00021-E780-4797-A5F8-0EB995245780}"/>
                  </a:ext>
                </a:extLst>
              </p:cNvPr>
              <p:cNvSpPr>
                <a:spLocks noChangeArrowheads="1"/>
              </p:cNvSpPr>
              <p:nvPr/>
            </p:nvSpPr>
            <p:spPr bwMode="auto">
              <a:xfrm>
                <a:off x="3670" y="2564"/>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 name="Rectangle 1014">
                <a:extLst>
                  <a:ext uri="{FF2B5EF4-FFF2-40B4-BE49-F238E27FC236}">
                    <a16:creationId xmlns:a16="http://schemas.microsoft.com/office/drawing/2014/main" id="{16E9BE4A-3439-4B07-83E7-59B5CF1E9785}"/>
                  </a:ext>
                </a:extLst>
              </p:cNvPr>
              <p:cNvSpPr>
                <a:spLocks noChangeArrowheads="1"/>
              </p:cNvSpPr>
              <p:nvPr/>
            </p:nvSpPr>
            <p:spPr bwMode="auto">
              <a:xfrm>
                <a:off x="3724" y="2564"/>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.g., gr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 name="Rectangle 1015">
                <a:extLst>
                  <a:ext uri="{FF2B5EF4-FFF2-40B4-BE49-F238E27FC236}">
                    <a16:creationId xmlns:a16="http://schemas.microsoft.com/office/drawing/2014/main" id="{DBF5BE29-81B7-4359-B784-D797F7493BD2}"/>
                  </a:ext>
                </a:extLst>
              </p:cNvPr>
              <p:cNvSpPr>
                <a:spLocks noChangeArrowheads="1"/>
              </p:cNvSpPr>
              <p:nvPr/>
            </p:nvSpPr>
            <p:spPr bwMode="auto">
              <a:xfrm>
                <a:off x="3844" y="256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 name="Rectangle 1016">
                <a:extLst>
                  <a:ext uri="{FF2B5EF4-FFF2-40B4-BE49-F238E27FC236}">
                    <a16:creationId xmlns:a16="http://schemas.microsoft.com/office/drawing/2014/main" id="{0DD3BFAC-C456-4EE4-AD3C-CFA354663C2D}"/>
                  </a:ext>
                </a:extLst>
              </p:cNvPr>
              <p:cNvSpPr>
                <a:spLocks noChangeArrowheads="1"/>
              </p:cNvSpPr>
              <p:nvPr/>
            </p:nvSpPr>
            <p:spPr bwMode="auto">
              <a:xfrm>
                <a:off x="3867" y="2564"/>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 name="Rectangle 1017">
                <a:extLst>
                  <a:ext uri="{FF2B5EF4-FFF2-40B4-BE49-F238E27FC236}">
                    <a16:creationId xmlns:a16="http://schemas.microsoft.com/office/drawing/2014/main" id="{FE92F1FB-2AB7-42A5-B6D2-4C1321A496B8}"/>
                  </a:ext>
                </a:extLst>
              </p:cNvPr>
              <p:cNvSpPr>
                <a:spLocks noChangeArrowheads="1"/>
              </p:cNvSpPr>
              <p:nvPr/>
            </p:nvSpPr>
            <p:spPr bwMode="auto">
              <a:xfrm>
                <a:off x="3916" y="256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6" name="Rectangle 1018">
                <a:extLst>
                  <a:ext uri="{FF2B5EF4-FFF2-40B4-BE49-F238E27FC236}">
                    <a16:creationId xmlns:a16="http://schemas.microsoft.com/office/drawing/2014/main" id="{0A870F0B-B003-4592-BB6F-972D79C34DAB}"/>
                  </a:ext>
                </a:extLst>
              </p:cNvPr>
              <p:cNvSpPr>
                <a:spLocks noChangeArrowheads="1"/>
              </p:cNvSpPr>
              <p:nvPr/>
            </p:nvSpPr>
            <p:spPr bwMode="auto">
              <a:xfrm>
                <a:off x="3440" y="261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 name="Rectangle 1019">
                <a:extLst>
                  <a:ext uri="{FF2B5EF4-FFF2-40B4-BE49-F238E27FC236}">
                    <a16:creationId xmlns:a16="http://schemas.microsoft.com/office/drawing/2014/main" id="{8295B2D1-1E59-4691-A36C-EB9E3B0A6B60}"/>
                  </a:ext>
                </a:extLst>
              </p:cNvPr>
              <p:cNvSpPr>
                <a:spLocks noChangeArrowheads="1"/>
              </p:cNvSpPr>
              <p:nvPr/>
            </p:nvSpPr>
            <p:spPr bwMode="auto">
              <a:xfrm>
                <a:off x="3455" y="261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 name="Rectangle 1020">
                <a:extLst>
                  <a:ext uri="{FF2B5EF4-FFF2-40B4-BE49-F238E27FC236}">
                    <a16:creationId xmlns:a16="http://schemas.microsoft.com/office/drawing/2014/main" id="{CB75EFBA-C354-40AD-A5B7-FE1E303A9796}"/>
                  </a:ext>
                </a:extLst>
              </p:cNvPr>
              <p:cNvSpPr>
                <a:spLocks noChangeArrowheads="1"/>
              </p:cNvSpPr>
              <p:nvPr/>
            </p:nvSpPr>
            <p:spPr bwMode="auto">
              <a:xfrm>
                <a:off x="3478" y="2617"/>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 name="Rectangle 1021">
                <a:extLst>
                  <a:ext uri="{FF2B5EF4-FFF2-40B4-BE49-F238E27FC236}">
                    <a16:creationId xmlns:a16="http://schemas.microsoft.com/office/drawing/2014/main" id="{6FC1EE33-24C9-49C9-B1B5-5E71D9F7660C}"/>
                  </a:ext>
                </a:extLst>
              </p:cNvPr>
              <p:cNvSpPr>
                <a:spLocks noChangeArrowheads="1"/>
              </p:cNvSpPr>
              <p:nvPr/>
            </p:nvSpPr>
            <p:spPr bwMode="auto">
              <a:xfrm>
                <a:off x="3526" y="261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 name="Rectangle 1022">
                <a:extLst>
                  <a:ext uri="{FF2B5EF4-FFF2-40B4-BE49-F238E27FC236}">
                    <a16:creationId xmlns:a16="http://schemas.microsoft.com/office/drawing/2014/main" id="{72585FCC-67D9-4D7E-B123-FD4A8661CCA7}"/>
                  </a:ext>
                </a:extLst>
              </p:cNvPr>
              <p:cNvSpPr>
                <a:spLocks noChangeArrowheads="1"/>
              </p:cNvSpPr>
              <p:nvPr/>
            </p:nvSpPr>
            <p:spPr bwMode="auto">
              <a:xfrm>
                <a:off x="3541" y="2617"/>
                <a:ext cx="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1" name="Rectangle 1023">
                <a:extLst>
                  <a:ext uri="{FF2B5EF4-FFF2-40B4-BE49-F238E27FC236}">
                    <a16:creationId xmlns:a16="http://schemas.microsoft.com/office/drawing/2014/main" id="{E748456B-2E4A-4CB5-A43E-BE329CFC4E54}"/>
                  </a:ext>
                </a:extLst>
              </p:cNvPr>
              <p:cNvSpPr>
                <a:spLocks noChangeArrowheads="1"/>
              </p:cNvSpPr>
              <p:nvPr/>
            </p:nvSpPr>
            <p:spPr bwMode="auto">
              <a:xfrm>
                <a:off x="3558" y="261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2" name="Rectangle 1024">
                <a:extLst>
                  <a:ext uri="{FF2B5EF4-FFF2-40B4-BE49-F238E27FC236}">
                    <a16:creationId xmlns:a16="http://schemas.microsoft.com/office/drawing/2014/main" id="{EABBE786-E107-41AA-B063-2C7891322FEA}"/>
                  </a:ext>
                </a:extLst>
              </p:cNvPr>
              <p:cNvSpPr>
                <a:spLocks noChangeArrowheads="1"/>
              </p:cNvSpPr>
              <p:nvPr/>
            </p:nvSpPr>
            <p:spPr bwMode="auto">
              <a:xfrm>
                <a:off x="3571" y="261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3" name="Rectangle 1025">
                <a:extLst>
                  <a:ext uri="{FF2B5EF4-FFF2-40B4-BE49-F238E27FC236}">
                    <a16:creationId xmlns:a16="http://schemas.microsoft.com/office/drawing/2014/main" id="{DF07C3D6-CFDD-4F9A-A1E6-4DA3C16BFA31}"/>
                  </a:ext>
                </a:extLst>
              </p:cNvPr>
              <p:cNvSpPr>
                <a:spLocks noChangeArrowheads="1"/>
              </p:cNvSpPr>
              <p:nvPr/>
            </p:nvSpPr>
            <p:spPr bwMode="auto">
              <a:xfrm>
                <a:off x="3584" y="261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4" name="Rectangle 1026">
                <a:extLst>
                  <a:ext uri="{FF2B5EF4-FFF2-40B4-BE49-F238E27FC236}">
                    <a16:creationId xmlns:a16="http://schemas.microsoft.com/office/drawing/2014/main" id="{01A1FC69-A004-4E93-AB5C-5565AD9BE17C}"/>
                  </a:ext>
                </a:extLst>
              </p:cNvPr>
              <p:cNvSpPr>
                <a:spLocks noChangeArrowheads="1"/>
              </p:cNvSpPr>
              <p:nvPr/>
            </p:nvSpPr>
            <p:spPr bwMode="auto">
              <a:xfrm>
                <a:off x="4051" y="2226"/>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5" name="Rectangle 1027">
                <a:extLst>
                  <a:ext uri="{FF2B5EF4-FFF2-40B4-BE49-F238E27FC236}">
                    <a16:creationId xmlns:a16="http://schemas.microsoft.com/office/drawing/2014/main" id="{F423735C-2885-444A-B543-C4ECA171835A}"/>
                  </a:ext>
                </a:extLst>
              </p:cNvPr>
              <p:cNvSpPr>
                <a:spLocks noChangeArrowheads="1"/>
              </p:cNvSpPr>
              <p:nvPr/>
            </p:nvSpPr>
            <p:spPr bwMode="auto">
              <a:xfrm>
                <a:off x="4082" y="2226"/>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xpe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6" name="Rectangle 1028">
                <a:extLst>
                  <a:ext uri="{FF2B5EF4-FFF2-40B4-BE49-F238E27FC236}">
                    <a16:creationId xmlns:a16="http://schemas.microsoft.com/office/drawing/2014/main" id="{8189950A-7A70-4058-9C47-D2DA785D1258}"/>
                  </a:ext>
                </a:extLst>
              </p:cNvPr>
              <p:cNvSpPr>
                <a:spLocks noChangeArrowheads="1"/>
              </p:cNvSpPr>
              <p:nvPr/>
            </p:nvSpPr>
            <p:spPr bwMode="auto">
              <a:xfrm>
                <a:off x="4157" y="222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7" name="Rectangle 1029">
                <a:extLst>
                  <a:ext uri="{FF2B5EF4-FFF2-40B4-BE49-F238E27FC236}">
                    <a16:creationId xmlns:a16="http://schemas.microsoft.com/office/drawing/2014/main" id="{89F83233-FCBD-40C9-A486-C4F876052BE3}"/>
                  </a:ext>
                </a:extLst>
              </p:cNvPr>
              <p:cNvSpPr>
                <a:spLocks noChangeArrowheads="1"/>
              </p:cNvSpPr>
              <p:nvPr/>
            </p:nvSpPr>
            <p:spPr bwMode="auto">
              <a:xfrm>
                <a:off x="4180" y="222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8" name="Rectangle 1030">
                <a:extLst>
                  <a:ext uri="{FF2B5EF4-FFF2-40B4-BE49-F238E27FC236}">
                    <a16:creationId xmlns:a16="http://schemas.microsoft.com/office/drawing/2014/main" id="{B2FE2EB9-7461-4533-9693-83E51A0AC88A}"/>
                  </a:ext>
                </a:extLst>
              </p:cNvPr>
              <p:cNvSpPr>
                <a:spLocks noChangeArrowheads="1"/>
              </p:cNvSpPr>
              <p:nvPr/>
            </p:nvSpPr>
            <p:spPr bwMode="auto">
              <a:xfrm>
                <a:off x="4195" y="222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9" name="Rectangle 1031">
                <a:extLst>
                  <a:ext uri="{FF2B5EF4-FFF2-40B4-BE49-F238E27FC236}">
                    <a16:creationId xmlns:a16="http://schemas.microsoft.com/office/drawing/2014/main" id="{2D8AEBD1-3276-4390-A391-D26F635E1978}"/>
                  </a:ext>
                </a:extLst>
              </p:cNvPr>
              <p:cNvSpPr>
                <a:spLocks noChangeArrowheads="1"/>
              </p:cNvSpPr>
              <p:nvPr/>
            </p:nvSpPr>
            <p:spPr bwMode="auto">
              <a:xfrm>
                <a:off x="4218" y="222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0" name="Rectangle 1032">
                <a:extLst>
                  <a:ext uri="{FF2B5EF4-FFF2-40B4-BE49-F238E27FC236}">
                    <a16:creationId xmlns:a16="http://schemas.microsoft.com/office/drawing/2014/main" id="{A9D76C06-7C8B-42C9-A142-0C6D90AD1DA5}"/>
                  </a:ext>
                </a:extLst>
              </p:cNvPr>
              <p:cNvSpPr>
                <a:spLocks noChangeArrowheads="1"/>
              </p:cNvSpPr>
              <p:nvPr/>
            </p:nvSpPr>
            <p:spPr bwMode="auto">
              <a:xfrm>
                <a:off x="4232" y="222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1" name="Rectangle 1033">
                <a:extLst>
                  <a:ext uri="{FF2B5EF4-FFF2-40B4-BE49-F238E27FC236}">
                    <a16:creationId xmlns:a16="http://schemas.microsoft.com/office/drawing/2014/main" id="{743B389A-1493-4C9D-A5D8-5A8CBFDD5DE1}"/>
                  </a:ext>
                </a:extLst>
              </p:cNvPr>
              <p:cNvSpPr>
                <a:spLocks noChangeArrowheads="1"/>
              </p:cNvSpPr>
              <p:nvPr/>
            </p:nvSpPr>
            <p:spPr bwMode="auto">
              <a:xfrm>
                <a:off x="4246" y="2226"/>
                <a:ext cx="1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2" name="Rectangle 1034">
                <a:extLst>
                  <a:ext uri="{FF2B5EF4-FFF2-40B4-BE49-F238E27FC236}">
                    <a16:creationId xmlns:a16="http://schemas.microsoft.com/office/drawing/2014/main" id="{19291428-D40F-4FEB-A206-707B77ADA3B7}"/>
                  </a:ext>
                </a:extLst>
              </p:cNvPr>
              <p:cNvSpPr>
                <a:spLocks noChangeArrowheads="1"/>
              </p:cNvSpPr>
              <p:nvPr/>
            </p:nvSpPr>
            <p:spPr bwMode="auto">
              <a:xfrm>
                <a:off x="4318" y="2226"/>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3" name="Rectangle 1035">
                <a:extLst>
                  <a:ext uri="{FF2B5EF4-FFF2-40B4-BE49-F238E27FC236}">
                    <a16:creationId xmlns:a16="http://schemas.microsoft.com/office/drawing/2014/main" id="{76EF672F-3C95-4D05-A028-AD5E87EB8058}"/>
                  </a:ext>
                </a:extLst>
              </p:cNvPr>
              <p:cNvSpPr>
                <a:spLocks noChangeArrowheads="1"/>
              </p:cNvSpPr>
              <p:nvPr/>
            </p:nvSpPr>
            <p:spPr bwMode="auto">
              <a:xfrm>
                <a:off x="4354" y="2226"/>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4" name="Rectangle 1036">
                <a:extLst>
                  <a:ext uri="{FF2B5EF4-FFF2-40B4-BE49-F238E27FC236}">
                    <a16:creationId xmlns:a16="http://schemas.microsoft.com/office/drawing/2014/main" id="{887A47BC-1094-42AF-B166-2261CB5B3F34}"/>
                  </a:ext>
                </a:extLst>
              </p:cNvPr>
              <p:cNvSpPr>
                <a:spLocks noChangeArrowheads="1"/>
              </p:cNvSpPr>
              <p:nvPr/>
            </p:nvSpPr>
            <p:spPr bwMode="auto">
              <a:xfrm>
                <a:off x="4394" y="222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5" name="Rectangle 1037">
                <a:extLst>
                  <a:ext uri="{FF2B5EF4-FFF2-40B4-BE49-F238E27FC236}">
                    <a16:creationId xmlns:a16="http://schemas.microsoft.com/office/drawing/2014/main" id="{77B397D9-618B-4A64-8755-9B8C984019AB}"/>
                  </a:ext>
                </a:extLst>
              </p:cNvPr>
              <p:cNvSpPr>
                <a:spLocks noChangeArrowheads="1"/>
              </p:cNvSpPr>
              <p:nvPr/>
            </p:nvSpPr>
            <p:spPr bwMode="auto">
              <a:xfrm>
                <a:off x="4051" y="22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6" name="Rectangle 1038">
                <a:extLst>
                  <a:ext uri="{FF2B5EF4-FFF2-40B4-BE49-F238E27FC236}">
                    <a16:creationId xmlns:a16="http://schemas.microsoft.com/office/drawing/2014/main" id="{A0B522FC-4DF8-4F54-80D6-67B54D9D7745}"/>
                  </a:ext>
                </a:extLst>
              </p:cNvPr>
              <p:cNvSpPr>
                <a:spLocks noChangeArrowheads="1"/>
              </p:cNvSpPr>
              <p:nvPr/>
            </p:nvSpPr>
            <p:spPr bwMode="auto">
              <a:xfrm>
                <a:off x="4074" y="2280"/>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7" name="Rectangle 1039">
                <a:extLst>
                  <a:ext uri="{FF2B5EF4-FFF2-40B4-BE49-F238E27FC236}">
                    <a16:creationId xmlns:a16="http://schemas.microsoft.com/office/drawing/2014/main" id="{BE0BFE32-AFF9-44F9-9E44-DE6F88D7E931}"/>
                  </a:ext>
                </a:extLst>
              </p:cNvPr>
              <p:cNvSpPr>
                <a:spLocks noChangeArrowheads="1"/>
              </p:cNvSpPr>
              <p:nvPr/>
            </p:nvSpPr>
            <p:spPr bwMode="auto">
              <a:xfrm>
                <a:off x="4140" y="2280"/>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8" name="Rectangle 1040">
                <a:extLst>
                  <a:ext uri="{FF2B5EF4-FFF2-40B4-BE49-F238E27FC236}">
                    <a16:creationId xmlns:a16="http://schemas.microsoft.com/office/drawing/2014/main" id="{18A5B301-DA9D-4092-B5F3-C900F5978332}"/>
                  </a:ext>
                </a:extLst>
              </p:cNvPr>
              <p:cNvSpPr>
                <a:spLocks noChangeArrowheads="1"/>
              </p:cNvSpPr>
              <p:nvPr/>
            </p:nvSpPr>
            <p:spPr bwMode="auto">
              <a:xfrm>
                <a:off x="4180" y="2280"/>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9" name="Rectangle 1041">
                <a:extLst>
                  <a:ext uri="{FF2B5EF4-FFF2-40B4-BE49-F238E27FC236}">
                    <a16:creationId xmlns:a16="http://schemas.microsoft.com/office/drawing/2014/main" id="{407B0CF0-E08F-4F14-8503-EECA9205BC4A}"/>
                  </a:ext>
                </a:extLst>
              </p:cNvPr>
              <p:cNvSpPr>
                <a:spLocks noChangeArrowheads="1"/>
              </p:cNvSpPr>
              <p:nvPr/>
            </p:nvSpPr>
            <p:spPr bwMode="auto">
              <a:xfrm>
                <a:off x="4246" y="22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0" name="Rectangle 1042">
                <a:extLst>
                  <a:ext uri="{FF2B5EF4-FFF2-40B4-BE49-F238E27FC236}">
                    <a16:creationId xmlns:a16="http://schemas.microsoft.com/office/drawing/2014/main" id="{3F946FD9-1F30-44C6-9F08-25A3919E200E}"/>
                  </a:ext>
                </a:extLst>
              </p:cNvPr>
              <p:cNvSpPr>
                <a:spLocks noChangeArrowheads="1"/>
              </p:cNvSpPr>
              <p:nvPr/>
            </p:nvSpPr>
            <p:spPr bwMode="auto">
              <a:xfrm>
                <a:off x="4269" y="22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1" name="Rectangle 1043">
                <a:extLst>
                  <a:ext uri="{FF2B5EF4-FFF2-40B4-BE49-F238E27FC236}">
                    <a16:creationId xmlns:a16="http://schemas.microsoft.com/office/drawing/2014/main" id="{B2B2A51F-020B-4BFA-9EEC-28956076100C}"/>
                  </a:ext>
                </a:extLst>
              </p:cNvPr>
              <p:cNvSpPr>
                <a:spLocks noChangeArrowheads="1"/>
              </p:cNvSpPr>
              <p:nvPr/>
            </p:nvSpPr>
            <p:spPr bwMode="auto">
              <a:xfrm>
                <a:off x="4292" y="2280"/>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2" name="Rectangle 1044">
                <a:extLst>
                  <a:ext uri="{FF2B5EF4-FFF2-40B4-BE49-F238E27FC236}">
                    <a16:creationId xmlns:a16="http://schemas.microsoft.com/office/drawing/2014/main" id="{30FEE83A-7B61-445D-BDBF-5976CCA07744}"/>
                  </a:ext>
                </a:extLst>
              </p:cNvPr>
              <p:cNvSpPr>
                <a:spLocks noChangeArrowheads="1"/>
              </p:cNvSpPr>
              <p:nvPr/>
            </p:nvSpPr>
            <p:spPr bwMode="auto">
              <a:xfrm>
                <a:off x="4307" y="22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3" name="Rectangle 1045">
                <a:extLst>
                  <a:ext uri="{FF2B5EF4-FFF2-40B4-BE49-F238E27FC236}">
                    <a16:creationId xmlns:a16="http://schemas.microsoft.com/office/drawing/2014/main" id="{EA953FCD-E68A-4278-AD15-49A55A5A934F}"/>
                  </a:ext>
                </a:extLst>
              </p:cNvPr>
              <p:cNvSpPr>
                <a:spLocks noChangeArrowheads="1"/>
              </p:cNvSpPr>
              <p:nvPr/>
            </p:nvSpPr>
            <p:spPr bwMode="auto">
              <a:xfrm>
                <a:off x="4330" y="2280"/>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4" name="Rectangle 1046">
                <a:extLst>
                  <a:ext uri="{FF2B5EF4-FFF2-40B4-BE49-F238E27FC236}">
                    <a16:creationId xmlns:a16="http://schemas.microsoft.com/office/drawing/2014/main" id="{877246CA-9DF1-49BF-903F-AB81FD380A32}"/>
                  </a:ext>
                </a:extLst>
              </p:cNvPr>
              <p:cNvSpPr>
                <a:spLocks noChangeArrowheads="1"/>
              </p:cNvSpPr>
              <p:nvPr/>
            </p:nvSpPr>
            <p:spPr bwMode="auto">
              <a:xfrm>
                <a:off x="4051" y="233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5" name="Rectangle 1047">
                <a:extLst>
                  <a:ext uri="{FF2B5EF4-FFF2-40B4-BE49-F238E27FC236}">
                    <a16:creationId xmlns:a16="http://schemas.microsoft.com/office/drawing/2014/main" id="{5E3BAB67-C656-4A2A-8DC6-C855EB5AC7FE}"/>
                  </a:ext>
                </a:extLst>
              </p:cNvPr>
              <p:cNvSpPr>
                <a:spLocks noChangeArrowheads="1"/>
              </p:cNvSpPr>
              <p:nvPr/>
            </p:nvSpPr>
            <p:spPr bwMode="auto">
              <a:xfrm>
                <a:off x="4071" y="2339"/>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6" name="Rectangle 1048">
                <a:extLst>
                  <a:ext uri="{FF2B5EF4-FFF2-40B4-BE49-F238E27FC236}">
                    <a16:creationId xmlns:a16="http://schemas.microsoft.com/office/drawing/2014/main" id="{7AED5E23-1748-4F07-AC90-8D4FA63FF87B}"/>
                  </a:ext>
                </a:extLst>
              </p:cNvPr>
              <p:cNvSpPr>
                <a:spLocks noChangeArrowheads="1"/>
              </p:cNvSpPr>
              <p:nvPr/>
            </p:nvSpPr>
            <p:spPr bwMode="auto">
              <a:xfrm>
                <a:off x="4120" y="23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7" name="Rectangle 1049">
                <a:extLst>
                  <a:ext uri="{FF2B5EF4-FFF2-40B4-BE49-F238E27FC236}">
                    <a16:creationId xmlns:a16="http://schemas.microsoft.com/office/drawing/2014/main" id="{7A80A9A8-AFAA-4557-ADC9-F8BE4545E69F}"/>
                  </a:ext>
                </a:extLst>
              </p:cNvPr>
              <p:cNvSpPr>
                <a:spLocks noChangeArrowheads="1"/>
              </p:cNvSpPr>
              <p:nvPr/>
            </p:nvSpPr>
            <p:spPr bwMode="auto">
              <a:xfrm>
                <a:off x="4143" y="233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8" name="Rectangle 1050">
                <a:extLst>
                  <a:ext uri="{FF2B5EF4-FFF2-40B4-BE49-F238E27FC236}">
                    <a16:creationId xmlns:a16="http://schemas.microsoft.com/office/drawing/2014/main" id="{2B2B94DB-A811-4507-9A72-50DAC9BF852D}"/>
                  </a:ext>
                </a:extLst>
              </p:cNvPr>
              <p:cNvSpPr>
                <a:spLocks noChangeArrowheads="1"/>
              </p:cNvSpPr>
              <p:nvPr/>
            </p:nvSpPr>
            <p:spPr bwMode="auto">
              <a:xfrm>
                <a:off x="4157" y="2339"/>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fi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9" name="Rectangle 1051">
                <a:extLst>
                  <a:ext uri="{FF2B5EF4-FFF2-40B4-BE49-F238E27FC236}">
                    <a16:creationId xmlns:a16="http://schemas.microsoft.com/office/drawing/2014/main" id="{3E179C3D-85A7-4C84-BB2D-12FA151540EE}"/>
                  </a:ext>
                </a:extLst>
              </p:cNvPr>
              <p:cNvSpPr>
                <a:spLocks noChangeArrowheads="1"/>
              </p:cNvSpPr>
              <p:nvPr/>
            </p:nvSpPr>
            <p:spPr bwMode="auto">
              <a:xfrm>
                <a:off x="4189" y="23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0" name="Rectangle 1052">
                <a:extLst>
                  <a:ext uri="{FF2B5EF4-FFF2-40B4-BE49-F238E27FC236}">
                    <a16:creationId xmlns:a16="http://schemas.microsoft.com/office/drawing/2014/main" id="{9F29FC4F-FB96-4A1B-A0C4-67B6EF63090A}"/>
                  </a:ext>
                </a:extLst>
              </p:cNvPr>
              <p:cNvSpPr>
                <a:spLocks noChangeArrowheads="1"/>
              </p:cNvSpPr>
              <p:nvPr/>
            </p:nvSpPr>
            <p:spPr bwMode="auto">
              <a:xfrm>
                <a:off x="4212" y="23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 name="Rectangle 1053">
                <a:extLst>
                  <a:ext uri="{FF2B5EF4-FFF2-40B4-BE49-F238E27FC236}">
                    <a16:creationId xmlns:a16="http://schemas.microsoft.com/office/drawing/2014/main" id="{9E1BAAF7-53D4-47D2-BAEA-4E4BCA3EFDCD}"/>
                  </a:ext>
                </a:extLst>
              </p:cNvPr>
              <p:cNvSpPr>
                <a:spLocks noChangeArrowheads="1"/>
              </p:cNvSpPr>
              <p:nvPr/>
            </p:nvSpPr>
            <p:spPr bwMode="auto">
              <a:xfrm>
                <a:off x="4235" y="233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2" name="Rectangle 1054">
                <a:extLst>
                  <a:ext uri="{FF2B5EF4-FFF2-40B4-BE49-F238E27FC236}">
                    <a16:creationId xmlns:a16="http://schemas.microsoft.com/office/drawing/2014/main" id="{9644610A-895E-4C0D-8013-CB4882C953D9}"/>
                  </a:ext>
                </a:extLst>
              </p:cNvPr>
              <p:cNvSpPr>
                <a:spLocks noChangeArrowheads="1"/>
              </p:cNvSpPr>
              <p:nvPr/>
            </p:nvSpPr>
            <p:spPr bwMode="auto">
              <a:xfrm>
                <a:off x="4249" y="233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3" name="Rectangle 1055">
                <a:extLst>
                  <a:ext uri="{FF2B5EF4-FFF2-40B4-BE49-F238E27FC236}">
                    <a16:creationId xmlns:a16="http://schemas.microsoft.com/office/drawing/2014/main" id="{0B7C1875-72E2-481C-BBD7-5A25CCFDA11C}"/>
                  </a:ext>
                </a:extLst>
              </p:cNvPr>
              <p:cNvSpPr>
                <a:spLocks noChangeArrowheads="1"/>
              </p:cNvSpPr>
              <p:nvPr/>
            </p:nvSpPr>
            <p:spPr bwMode="auto">
              <a:xfrm>
                <a:off x="4263" y="2339"/>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y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4" name="Rectangle 1056">
                <a:extLst>
                  <a:ext uri="{FF2B5EF4-FFF2-40B4-BE49-F238E27FC236}">
                    <a16:creationId xmlns:a16="http://schemas.microsoft.com/office/drawing/2014/main" id="{8BE81CD2-3948-453F-B466-BA0E531B3A62}"/>
                  </a:ext>
                </a:extLst>
              </p:cNvPr>
              <p:cNvSpPr>
                <a:spLocks noChangeArrowheads="1"/>
              </p:cNvSpPr>
              <p:nvPr/>
            </p:nvSpPr>
            <p:spPr bwMode="auto">
              <a:xfrm>
                <a:off x="4325" y="2339"/>
                <a:ext cx="1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nd 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5" name="Rectangle 1057">
                <a:extLst>
                  <a:ext uri="{FF2B5EF4-FFF2-40B4-BE49-F238E27FC236}">
                    <a16:creationId xmlns:a16="http://schemas.microsoft.com/office/drawing/2014/main" id="{B68F7861-05E9-4818-8B53-A3175844440C}"/>
                  </a:ext>
                </a:extLst>
              </p:cNvPr>
              <p:cNvSpPr>
                <a:spLocks noChangeArrowheads="1"/>
              </p:cNvSpPr>
              <p:nvPr/>
            </p:nvSpPr>
            <p:spPr bwMode="auto">
              <a:xfrm>
                <a:off x="4413" y="233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6" name="Rectangle 1058">
                <a:extLst>
                  <a:ext uri="{FF2B5EF4-FFF2-40B4-BE49-F238E27FC236}">
                    <a16:creationId xmlns:a16="http://schemas.microsoft.com/office/drawing/2014/main" id="{62E677DF-8231-4649-9D65-C2F9E5BFE5C1}"/>
                  </a:ext>
                </a:extLst>
              </p:cNvPr>
              <p:cNvSpPr>
                <a:spLocks noChangeArrowheads="1"/>
              </p:cNvSpPr>
              <p:nvPr/>
            </p:nvSpPr>
            <p:spPr bwMode="auto">
              <a:xfrm>
                <a:off x="4427" y="23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7" name="Rectangle 1059">
                <a:extLst>
                  <a:ext uri="{FF2B5EF4-FFF2-40B4-BE49-F238E27FC236}">
                    <a16:creationId xmlns:a16="http://schemas.microsoft.com/office/drawing/2014/main" id="{84FE104C-02CD-44B4-97C2-12DA8EFE1D9A}"/>
                  </a:ext>
                </a:extLst>
              </p:cNvPr>
              <p:cNvSpPr>
                <a:spLocks noChangeArrowheads="1"/>
              </p:cNvSpPr>
              <p:nvPr/>
            </p:nvSpPr>
            <p:spPr bwMode="auto">
              <a:xfrm>
                <a:off x="4450" y="23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8" name="Rectangle 1060">
                <a:extLst>
                  <a:ext uri="{FF2B5EF4-FFF2-40B4-BE49-F238E27FC236}">
                    <a16:creationId xmlns:a16="http://schemas.microsoft.com/office/drawing/2014/main" id="{3660038B-DED3-4C05-8E81-6595536ECBC8}"/>
                  </a:ext>
                </a:extLst>
              </p:cNvPr>
              <p:cNvSpPr>
                <a:spLocks noChangeArrowheads="1"/>
              </p:cNvSpPr>
              <p:nvPr/>
            </p:nvSpPr>
            <p:spPr bwMode="auto">
              <a:xfrm>
                <a:off x="4473" y="2339"/>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9" name="Rectangle 1061">
                <a:extLst>
                  <a:ext uri="{FF2B5EF4-FFF2-40B4-BE49-F238E27FC236}">
                    <a16:creationId xmlns:a16="http://schemas.microsoft.com/office/drawing/2014/main" id="{F88D8B22-9C75-4D27-B4CF-7C905027F7A6}"/>
                  </a:ext>
                </a:extLst>
              </p:cNvPr>
              <p:cNvSpPr>
                <a:spLocks noChangeArrowheads="1"/>
              </p:cNvSpPr>
              <p:nvPr/>
            </p:nvSpPr>
            <p:spPr bwMode="auto">
              <a:xfrm>
                <a:off x="4505" y="2339"/>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y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0" name="Rectangle 1062">
                <a:extLst>
                  <a:ext uri="{FF2B5EF4-FFF2-40B4-BE49-F238E27FC236}">
                    <a16:creationId xmlns:a16="http://schemas.microsoft.com/office/drawing/2014/main" id="{54C9D2C7-1D62-4DB3-90D4-E43B99096C63}"/>
                  </a:ext>
                </a:extLst>
              </p:cNvPr>
              <p:cNvSpPr>
                <a:spLocks noChangeArrowheads="1"/>
              </p:cNvSpPr>
              <p:nvPr/>
            </p:nvSpPr>
            <p:spPr bwMode="auto">
              <a:xfrm>
                <a:off x="4558" y="2339"/>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1" name="Rectangle 1063">
                <a:extLst>
                  <a:ext uri="{FF2B5EF4-FFF2-40B4-BE49-F238E27FC236}">
                    <a16:creationId xmlns:a16="http://schemas.microsoft.com/office/drawing/2014/main" id="{26A0154E-DC97-45F7-A7C7-BBF7CC751015}"/>
                  </a:ext>
                </a:extLst>
              </p:cNvPr>
              <p:cNvSpPr>
                <a:spLocks noChangeArrowheads="1"/>
              </p:cNvSpPr>
              <p:nvPr/>
            </p:nvSpPr>
            <p:spPr bwMode="auto">
              <a:xfrm>
                <a:off x="4051" y="239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2" name="Rectangle 1064">
                <a:extLst>
                  <a:ext uri="{FF2B5EF4-FFF2-40B4-BE49-F238E27FC236}">
                    <a16:creationId xmlns:a16="http://schemas.microsoft.com/office/drawing/2014/main" id="{C40AE778-5297-40D9-8DAD-65CFC869E98C}"/>
                  </a:ext>
                </a:extLst>
              </p:cNvPr>
              <p:cNvSpPr>
                <a:spLocks noChangeArrowheads="1"/>
              </p:cNvSpPr>
              <p:nvPr/>
            </p:nvSpPr>
            <p:spPr bwMode="auto">
              <a:xfrm>
                <a:off x="4065" y="2392"/>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ndi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3" name="Rectangle 1065">
                <a:extLst>
                  <a:ext uri="{FF2B5EF4-FFF2-40B4-BE49-F238E27FC236}">
                    <a16:creationId xmlns:a16="http://schemas.microsoft.com/office/drawing/2014/main" id="{DDDB282D-0FC9-4E6C-B7BC-18B29A518694}"/>
                  </a:ext>
                </a:extLst>
              </p:cNvPr>
              <p:cNvSpPr>
                <a:spLocks noChangeArrowheads="1"/>
              </p:cNvSpPr>
              <p:nvPr/>
            </p:nvSpPr>
            <p:spPr bwMode="auto">
              <a:xfrm>
                <a:off x="4131" y="239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4" name="Rectangle 1066">
                <a:extLst>
                  <a:ext uri="{FF2B5EF4-FFF2-40B4-BE49-F238E27FC236}">
                    <a16:creationId xmlns:a16="http://schemas.microsoft.com/office/drawing/2014/main" id="{620E25B4-3C89-4342-B851-C46485345952}"/>
                  </a:ext>
                </a:extLst>
              </p:cNvPr>
              <p:cNvSpPr>
                <a:spLocks noChangeArrowheads="1"/>
              </p:cNvSpPr>
              <p:nvPr/>
            </p:nvSpPr>
            <p:spPr bwMode="auto">
              <a:xfrm>
                <a:off x="4172" y="2392"/>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dua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5" name="Rectangle 1067">
                <a:extLst>
                  <a:ext uri="{FF2B5EF4-FFF2-40B4-BE49-F238E27FC236}">
                    <a16:creationId xmlns:a16="http://schemas.microsoft.com/office/drawing/2014/main" id="{50A78FDD-318D-452C-8381-25552A7C6676}"/>
                  </a:ext>
                </a:extLst>
              </p:cNvPr>
              <p:cNvSpPr>
                <a:spLocks noChangeArrowheads="1"/>
              </p:cNvSpPr>
              <p:nvPr/>
            </p:nvSpPr>
            <p:spPr bwMode="auto">
              <a:xfrm>
                <a:off x="4246" y="239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6" name="Rectangle 1068">
                <a:extLst>
                  <a:ext uri="{FF2B5EF4-FFF2-40B4-BE49-F238E27FC236}">
                    <a16:creationId xmlns:a16="http://schemas.microsoft.com/office/drawing/2014/main" id="{6A8D6FCC-712F-4361-A9ED-58DFAE6D10E8}"/>
                  </a:ext>
                </a:extLst>
              </p:cNvPr>
              <p:cNvSpPr>
                <a:spLocks noChangeArrowheads="1"/>
              </p:cNvSpPr>
              <p:nvPr/>
            </p:nvSpPr>
            <p:spPr bwMode="auto">
              <a:xfrm>
                <a:off x="4261" y="2392"/>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7" name="Rectangle 1069">
                <a:extLst>
                  <a:ext uri="{FF2B5EF4-FFF2-40B4-BE49-F238E27FC236}">
                    <a16:creationId xmlns:a16="http://schemas.microsoft.com/office/drawing/2014/main" id="{C816A750-02F9-44B3-82C3-10F06C39A7FD}"/>
                  </a:ext>
                </a:extLst>
              </p:cNvPr>
              <p:cNvSpPr>
                <a:spLocks noChangeArrowheads="1"/>
              </p:cNvSpPr>
              <p:nvPr/>
            </p:nvSpPr>
            <p:spPr bwMode="auto">
              <a:xfrm>
                <a:off x="4288" y="239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8" name="Rectangle 1070">
                <a:extLst>
                  <a:ext uri="{FF2B5EF4-FFF2-40B4-BE49-F238E27FC236}">
                    <a16:creationId xmlns:a16="http://schemas.microsoft.com/office/drawing/2014/main" id="{51047582-6C2A-4C33-98BE-03DE9EEE9001}"/>
                  </a:ext>
                </a:extLst>
              </p:cNvPr>
              <p:cNvSpPr>
                <a:spLocks noChangeArrowheads="1"/>
              </p:cNvSpPr>
              <p:nvPr/>
            </p:nvSpPr>
            <p:spPr bwMode="auto">
              <a:xfrm>
                <a:off x="4311" y="239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9" name="Rectangle 1071">
                <a:extLst>
                  <a:ext uri="{FF2B5EF4-FFF2-40B4-BE49-F238E27FC236}">
                    <a16:creationId xmlns:a16="http://schemas.microsoft.com/office/drawing/2014/main" id="{74831D42-D3FD-45B3-A715-B810DBCE1253}"/>
                  </a:ext>
                </a:extLst>
              </p:cNvPr>
              <p:cNvSpPr>
                <a:spLocks noChangeArrowheads="1"/>
              </p:cNvSpPr>
              <p:nvPr/>
            </p:nvSpPr>
            <p:spPr bwMode="auto">
              <a:xfrm>
                <a:off x="4334" y="239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0" name="Rectangle 1072">
                <a:extLst>
                  <a:ext uri="{FF2B5EF4-FFF2-40B4-BE49-F238E27FC236}">
                    <a16:creationId xmlns:a16="http://schemas.microsoft.com/office/drawing/2014/main" id="{A7C2BEFD-0319-4398-ABCF-D974D0A7E252}"/>
                  </a:ext>
                </a:extLst>
              </p:cNvPr>
              <p:cNvSpPr>
                <a:spLocks noChangeArrowheads="1"/>
              </p:cNvSpPr>
              <p:nvPr/>
            </p:nvSpPr>
            <p:spPr bwMode="auto">
              <a:xfrm>
                <a:off x="4357" y="2392"/>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1" name="Rectangle 1073">
                <a:extLst>
                  <a:ext uri="{FF2B5EF4-FFF2-40B4-BE49-F238E27FC236}">
                    <a16:creationId xmlns:a16="http://schemas.microsoft.com/office/drawing/2014/main" id="{2740B956-2E3E-4590-B6DA-E8B3E45FB4CE}"/>
                  </a:ext>
                </a:extLst>
              </p:cNvPr>
              <p:cNvSpPr>
                <a:spLocks noChangeArrowheads="1"/>
              </p:cNvSpPr>
              <p:nvPr/>
            </p:nvSpPr>
            <p:spPr bwMode="auto">
              <a:xfrm>
                <a:off x="4406" y="2392"/>
                <a:ext cx="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2" name="Rectangle 1074">
                <a:extLst>
                  <a:ext uri="{FF2B5EF4-FFF2-40B4-BE49-F238E27FC236}">
                    <a16:creationId xmlns:a16="http://schemas.microsoft.com/office/drawing/2014/main" id="{D7407350-4FDF-4864-B4F7-83A2518103EC}"/>
                  </a:ext>
                </a:extLst>
              </p:cNvPr>
              <p:cNvSpPr>
                <a:spLocks noChangeArrowheads="1"/>
              </p:cNvSpPr>
              <p:nvPr/>
            </p:nvSpPr>
            <p:spPr bwMode="auto">
              <a:xfrm>
                <a:off x="4443" y="2392"/>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3" name="Rectangle 1075">
                <a:extLst>
                  <a:ext uri="{FF2B5EF4-FFF2-40B4-BE49-F238E27FC236}">
                    <a16:creationId xmlns:a16="http://schemas.microsoft.com/office/drawing/2014/main" id="{B173A1DA-FBF3-474B-8964-3FFEA623ED3E}"/>
                  </a:ext>
                </a:extLst>
              </p:cNvPr>
              <p:cNvSpPr>
                <a:spLocks noChangeArrowheads="1"/>
              </p:cNvSpPr>
              <p:nvPr/>
            </p:nvSpPr>
            <p:spPr bwMode="auto">
              <a:xfrm>
                <a:off x="4479" y="2392"/>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bout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4" name="Rectangle 1076">
                <a:extLst>
                  <a:ext uri="{FF2B5EF4-FFF2-40B4-BE49-F238E27FC236}">
                    <a16:creationId xmlns:a16="http://schemas.microsoft.com/office/drawing/2014/main" id="{D2BCEFE5-1468-4C7C-809E-860739A590BF}"/>
                  </a:ext>
                </a:extLst>
              </p:cNvPr>
              <p:cNvSpPr>
                <a:spLocks noChangeArrowheads="1"/>
              </p:cNvSpPr>
              <p:nvPr/>
            </p:nvSpPr>
            <p:spPr bwMode="auto">
              <a:xfrm>
                <a:off x="4571" y="239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5" name="Rectangle 1077">
                <a:extLst>
                  <a:ext uri="{FF2B5EF4-FFF2-40B4-BE49-F238E27FC236}">
                    <a16:creationId xmlns:a16="http://schemas.microsoft.com/office/drawing/2014/main" id="{1001329F-354D-48C1-99DB-D4C0A7F15CB4}"/>
                  </a:ext>
                </a:extLst>
              </p:cNvPr>
              <p:cNvSpPr>
                <a:spLocks noChangeArrowheads="1"/>
              </p:cNvSpPr>
              <p:nvPr/>
            </p:nvSpPr>
            <p:spPr bwMode="auto">
              <a:xfrm>
                <a:off x="4051" y="245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6" name="Rectangle 1078">
                <a:extLst>
                  <a:ext uri="{FF2B5EF4-FFF2-40B4-BE49-F238E27FC236}">
                    <a16:creationId xmlns:a16="http://schemas.microsoft.com/office/drawing/2014/main" id="{157A4290-13D4-4101-8CD3-8B02D46AAC7A}"/>
                  </a:ext>
                </a:extLst>
              </p:cNvPr>
              <p:cNvSpPr>
                <a:spLocks noChangeArrowheads="1"/>
              </p:cNvSpPr>
              <p:nvPr/>
            </p:nvSpPr>
            <p:spPr bwMode="auto">
              <a:xfrm>
                <a:off x="4065" y="2451"/>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7" name="Rectangle 1079">
                <a:extLst>
                  <a:ext uri="{FF2B5EF4-FFF2-40B4-BE49-F238E27FC236}">
                    <a16:creationId xmlns:a16="http://schemas.microsoft.com/office/drawing/2014/main" id="{FF85C657-0FB7-4507-88FE-B176294C5A31}"/>
                  </a:ext>
                </a:extLst>
              </p:cNvPr>
              <p:cNvSpPr>
                <a:spLocks noChangeArrowheads="1"/>
              </p:cNvSpPr>
              <p:nvPr/>
            </p:nvSpPr>
            <p:spPr bwMode="auto">
              <a:xfrm>
                <a:off x="4114" y="2451"/>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8" name="Rectangle 1080">
                <a:extLst>
                  <a:ext uri="{FF2B5EF4-FFF2-40B4-BE49-F238E27FC236}">
                    <a16:creationId xmlns:a16="http://schemas.microsoft.com/office/drawing/2014/main" id="{F05F66A5-7011-4B34-9AB0-D1005E9537CF}"/>
                  </a:ext>
                </a:extLst>
              </p:cNvPr>
              <p:cNvSpPr>
                <a:spLocks noChangeArrowheads="1"/>
              </p:cNvSpPr>
              <p:nvPr/>
            </p:nvSpPr>
            <p:spPr bwMode="auto">
              <a:xfrm>
                <a:off x="4141" y="2451"/>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9" name="Rectangle 1081">
                <a:extLst>
                  <a:ext uri="{FF2B5EF4-FFF2-40B4-BE49-F238E27FC236}">
                    <a16:creationId xmlns:a16="http://schemas.microsoft.com/office/drawing/2014/main" id="{17A45529-A4F2-48EE-BF1F-555CAF26453C}"/>
                  </a:ext>
                </a:extLst>
              </p:cNvPr>
              <p:cNvSpPr>
                <a:spLocks noChangeArrowheads="1"/>
              </p:cNvSpPr>
              <p:nvPr/>
            </p:nvSpPr>
            <p:spPr bwMode="auto">
              <a:xfrm>
                <a:off x="4182" y="2451"/>
                <a:ext cx="12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0" name="Rectangle 1082">
                <a:extLst>
                  <a:ext uri="{FF2B5EF4-FFF2-40B4-BE49-F238E27FC236}">
                    <a16:creationId xmlns:a16="http://schemas.microsoft.com/office/drawing/2014/main" id="{C345FB2E-77CC-40C1-9FE0-964B81D6A1D3}"/>
                  </a:ext>
                </a:extLst>
              </p:cNvPr>
              <p:cNvSpPr>
                <a:spLocks noChangeArrowheads="1"/>
              </p:cNvSpPr>
              <p:nvPr/>
            </p:nvSpPr>
            <p:spPr bwMode="auto">
              <a:xfrm>
                <a:off x="4265" y="245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1" name="Rectangle 1083">
                <a:extLst>
                  <a:ext uri="{FF2B5EF4-FFF2-40B4-BE49-F238E27FC236}">
                    <a16:creationId xmlns:a16="http://schemas.microsoft.com/office/drawing/2014/main" id="{F9ABB098-C38F-4EE1-891A-527BD4AE8C5C}"/>
                  </a:ext>
                </a:extLst>
              </p:cNvPr>
              <p:cNvSpPr>
                <a:spLocks noChangeArrowheads="1"/>
              </p:cNvSpPr>
              <p:nvPr/>
            </p:nvSpPr>
            <p:spPr bwMode="auto">
              <a:xfrm>
                <a:off x="4288" y="2451"/>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2" name="Rectangle 1084">
                <a:extLst>
                  <a:ext uri="{FF2B5EF4-FFF2-40B4-BE49-F238E27FC236}">
                    <a16:creationId xmlns:a16="http://schemas.microsoft.com/office/drawing/2014/main" id="{B820C49D-A9BF-4E51-9C98-0F7268C97BD1}"/>
                  </a:ext>
                </a:extLst>
              </p:cNvPr>
              <p:cNvSpPr>
                <a:spLocks noChangeArrowheads="1"/>
              </p:cNvSpPr>
              <p:nvPr/>
            </p:nvSpPr>
            <p:spPr bwMode="auto">
              <a:xfrm>
                <a:off x="4337" y="245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3" name="Rectangle 1085">
                <a:extLst>
                  <a:ext uri="{FF2B5EF4-FFF2-40B4-BE49-F238E27FC236}">
                    <a16:creationId xmlns:a16="http://schemas.microsoft.com/office/drawing/2014/main" id="{B16E69F9-D03F-4752-B2C2-5536797337CE}"/>
                  </a:ext>
                </a:extLst>
              </p:cNvPr>
              <p:cNvSpPr>
                <a:spLocks noChangeArrowheads="1"/>
              </p:cNvSpPr>
              <p:nvPr/>
            </p:nvSpPr>
            <p:spPr bwMode="auto">
              <a:xfrm>
                <a:off x="4360" y="2451"/>
                <a:ext cx="10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4" name="Rectangle 1086">
                <a:extLst>
                  <a:ext uri="{FF2B5EF4-FFF2-40B4-BE49-F238E27FC236}">
                    <a16:creationId xmlns:a16="http://schemas.microsoft.com/office/drawing/2014/main" id="{3E52A579-1B8C-4BE8-915C-640A5642429D}"/>
                  </a:ext>
                </a:extLst>
              </p:cNvPr>
              <p:cNvSpPr>
                <a:spLocks noChangeArrowheads="1"/>
              </p:cNvSpPr>
              <p:nvPr/>
            </p:nvSpPr>
            <p:spPr bwMode="auto">
              <a:xfrm>
                <a:off x="4051" y="2505"/>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5" name="Rectangle 1087">
                <a:extLst>
                  <a:ext uri="{FF2B5EF4-FFF2-40B4-BE49-F238E27FC236}">
                    <a16:creationId xmlns:a16="http://schemas.microsoft.com/office/drawing/2014/main" id="{977D287E-E5C4-4616-A510-065D89D7B00C}"/>
                  </a:ext>
                </a:extLst>
              </p:cNvPr>
              <p:cNvSpPr>
                <a:spLocks noChangeArrowheads="1"/>
              </p:cNvSpPr>
              <p:nvPr/>
            </p:nvSpPr>
            <p:spPr bwMode="auto">
              <a:xfrm>
                <a:off x="4100" y="2505"/>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6" name="Rectangle 1088">
                <a:extLst>
                  <a:ext uri="{FF2B5EF4-FFF2-40B4-BE49-F238E27FC236}">
                    <a16:creationId xmlns:a16="http://schemas.microsoft.com/office/drawing/2014/main" id="{16D9FE8B-CA8D-48C8-B028-6BC8225167D1}"/>
                  </a:ext>
                </a:extLst>
              </p:cNvPr>
              <p:cNvSpPr>
                <a:spLocks noChangeArrowheads="1"/>
              </p:cNvSpPr>
              <p:nvPr/>
            </p:nvSpPr>
            <p:spPr bwMode="auto">
              <a:xfrm>
                <a:off x="4148" y="250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7" name="Rectangle 1089">
                <a:extLst>
                  <a:ext uri="{FF2B5EF4-FFF2-40B4-BE49-F238E27FC236}">
                    <a16:creationId xmlns:a16="http://schemas.microsoft.com/office/drawing/2014/main" id="{25B11B96-CD69-422E-9B10-189D6A958CF1}"/>
                  </a:ext>
                </a:extLst>
              </p:cNvPr>
              <p:cNvSpPr>
                <a:spLocks noChangeArrowheads="1"/>
              </p:cNvSpPr>
              <p:nvPr/>
            </p:nvSpPr>
            <p:spPr bwMode="auto">
              <a:xfrm>
                <a:off x="4163" y="2505"/>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8" name="Rectangle 1090">
                <a:extLst>
                  <a:ext uri="{FF2B5EF4-FFF2-40B4-BE49-F238E27FC236}">
                    <a16:creationId xmlns:a16="http://schemas.microsoft.com/office/drawing/2014/main" id="{F6A6040E-4C65-46A2-A465-601645285444}"/>
                  </a:ext>
                </a:extLst>
              </p:cNvPr>
              <p:cNvSpPr>
                <a:spLocks noChangeArrowheads="1"/>
              </p:cNvSpPr>
              <p:nvPr/>
            </p:nvSpPr>
            <p:spPr bwMode="auto">
              <a:xfrm>
                <a:off x="4229" y="2505"/>
                <a:ext cx="1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 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9" name="Rectangle 1091">
                <a:extLst>
                  <a:ext uri="{FF2B5EF4-FFF2-40B4-BE49-F238E27FC236}">
                    <a16:creationId xmlns:a16="http://schemas.microsoft.com/office/drawing/2014/main" id="{37CC54C7-F62F-4BF9-8A67-059F45C8DE0E}"/>
                  </a:ext>
                </a:extLst>
              </p:cNvPr>
              <p:cNvSpPr>
                <a:spLocks noChangeArrowheads="1"/>
              </p:cNvSpPr>
              <p:nvPr/>
            </p:nvSpPr>
            <p:spPr bwMode="auto">
              <a:xfrm>
                <a:off x="4317" y="2505"/>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ffe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0" name="Rectangle 1092">
                <a:extLst>
                  <a:ext uri="{FF2B5EF4-FFF2-40B4-BE49-F238E27FC236}">
                    <a16:creationId xmlns:a16="http://schemas.microsoft.com/office/drawing/2014/main" id="{112CCA1A-8974-4480-8190-D91C9EC7D797}"/>
                  </a:ext>
                </a:extLst>
              </p:cNvPr>
              <p:cNvSpPr>
                <a:spLocks noChangeArrowheads="1"/>
              </p:cNvSpPr>
              <p:nvPr/>
            </p:nvSpPr>
            <p:spPr bwMode="auto">
              <a:xfrm>
                <a:off x="4374" y="250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1" name="Rectangle 1093">
                <a:extLst>
                  <a:ext uri="{FF2B5EF4-FFF2-40B4-BE49-F238E27FC236}">
                    <a16:creationId xmlns:a16="http://schemas.microsoft.com/office/drawing/2014/main" id="{46240E87-C524-4DE3-A629-6D745296623F}"/>
                  </a:ext>
                </a:extLst>
              </p:cNvPr>
              <p:cNvSpPr>
                <a:spLocks noChangeArrowheads="1"/>
              </p:cNvSpPr>
              <p:nvPr/>
            </p:nvSpPr>
            <p:spPr bwMode="auto">
              <a:xfrm>
                <a:off x="4397" y="250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2" name="Rectangle 1094">
                <a:extLst>
                  <a:ext uri="{FF2B5EF4-FFF2-40B4-BE49-F238E27FC236}">
                    <a16:creationId xmlns:a16="http://schemas.microsoft.com/office/drawing/2014/main" id="{E8D33C2C-1AC0-48DB-B81A-E404949F14F1}"/>
                  </a:ext>
                </a:extLst>
              </p:cNvPr>
              <p:cNvSpPr>
                <a:spLocks noChangeArrowheads="1"/>
              </p:cNvSpPr>
              <p:nvPr/>
            </p:nvSpPr>
            <p:spPr bwMode="auto">
              <a:xfrm>
                <a:off x="4412" y="250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3" name="Rectangle 1095">
                <a:extLst>
                  <a:ext uri="{FF2B5EF4-FFF2-40B4-BE49-F238E27FC236}">
                    <a16:creationId xmlns:a16="http://schemas.microsoft.com/office/drawing/2014/main" id="{21DBCE66-4778-4EB1-9EC9-CC2B01DB9C85}"/>
                  </a:ext>
                </a:extLst>
              </p:cNvPr>
              <p:cNvSpPr>
                <a:spLocks noChangeArrowheads="1"/>
              </p:cNvSpPr>
              <p:nvPr/>
            </p:nvSpPr>
            <p:spPr bwMode="auto">
              <a:xfrm>
                <a:off x="4426" y="2505"/>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4" name="Rectangle 1096">
                <a:extLst>
                  <a:ext uri="{FF2B5EF4-FFF2-40B4-BE49-F238E27FC236}">
                    <a16:creationId xmlns:a16="http://schemas.microsoft.com/office/drawing/2014/main" id="{CF8FCB2C-8304-4D15-A4E4-E79B9A7A24FF}"/>
                  </a:ext>
                </a:extLst>
              </p:cNvPr>
              <p:cNvSpPr>
                <a:spLocks noChangeArrowheads="1"/>
              </p:cNvSpPr>
              <p:nvPr/>
            </p:nvSpPr>
            <p:spPr bwMode="auto">
              <a:xfrm>
                <a:off x="4475" y="250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5" name="Rectangle 1097">
                <a:extLst>
                  <a:ext uri="{FF2B5EF4-FFF2-40B4-BE49-F238E27FC236}">
                    <a16:creationId xmlns:a16="http://schemas.microsoft.com/office/drawing/2014/main" id="{70199C12-CE2F-4F36-B4D5-6C8BA0CEB7DB}"/>
                  </a:ext>
                </a:extLst>
              </p:cNvPr>
              <p:cNvSpPr>
                <a:spLocks noChangeArrowheads="1"/>
              </p:cNvSpPr>
              <p:nvPr/>
            </p:nvSpPr>
            <p:spPr bwMode="auto">
              <a:xfrm>
                <a:off x="4051" y="256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6" name="Rectangle 1098">
                <a:extLst>
                  <a:ext uri="{FF2B5EF4-FFF2-40B4-BE49-F238E27FC236}">
                    <a16:creationId xmlns:a16="http://schemas.microsoft.com/office/drawing/2014/main" id="{5969524D-055B-4FFA-A0A0-D1267A2D8010}"/>
                  </a:ext>
                </a:extLst>
              </p:cNvPr>
              <p:cNvSpPr>
                <a:spLocks noChangeArrowheads="1"/>
              </p:cNvSpPr>
              <p:nvPr/>
            </p:nvSpPr>
            <p:spPr bwMode="auto">
              <a:xfrm>
                <a:off x="4074" y="2564"/>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7" name="Rectangle 1099">
                <a:extLst>
                  <a:ext uri="{FF2B5EF4-FFF2-40B4-BE49-F238E27FC236}">
                    <a16:creationId xmlns:a16="http://schemas.microsoft.com/office/drawing/2014/main" id="{9DCDE5A9-4E5A-40F5-AD8C-A2ED452E46F2}"/>
                  </a:ext>
                </a:extLst>
              </p:cNvPr>
              <p:cNvSpPr>
                <a:spLocks noChangeArrowheads="1"/>
              </p:cNvSpPr>
              <p:nvPr/>
            </p:nvSpPr>
            <p:spPr bwMode="auto">
              <a:xfrm>
                <a:off x="4088" y="256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8" name="Rectangle 1100">
                <a:extLst>
                  <a:ext uri="{FF2B5EF4-FFF2-40B4-BE49-F238E27FC236}">
                    <a16:creationId xmlns:a16="http://schemas.microsoft.com/office/drawing/2014/main" id="{F1FBC94D-999B-42C2-AE0C-B1305902BF41}"/>
                  </a:ext>
                </a:extLst>
              </p:cNvPr>
              <p:cNvSpPr>
                <a:spLocks noChangeArrowheads="1"/>
              </p:cNvSpPr>
              <p:nvPr/>
            </p:nvSpPr>
            <p:spPr bwMode="auto">
              <a:xfrm>
                <a:off x="4111" y="2564"/>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9" name="Rectangle 1101">
                <a:extLst>
                  <a:ext uri="{FF2B5EF4-FFF2-40B4-BE49-F238E27FC236}">
                    <a16:creationId xmlns:a16="http://schemas.microsoft.com/office/drawing/2014/main" id="{682EAF56-6873-4725-B37E-F2EAF1A4CB82}"/>
                  </a:ext>
                </a:extLst>
              </p:cNvPr>
              <p:cNvSpPr>
                <a:spLocks noChangeArrowheads="1"/>
              </p:cNvSpPr>
              <p:nvPr/>
            </p:nvSpPr>
            <p:spPr bwMode="auto">
              <a:xfrm>
                <a:off x="4131" y="2564"/>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0" name="Rectangle 1102">
                <a:extLst>
                  <a:ext uri="{FF2B5EF4-FFF2-40B4-BE49-F238E27FC236}">
                    <a16:creationId xmlns:a16="http://schemas.microsoft.com/office/drawing/2014/main" id="{495966C8-61CF-42E6-863F-D3326738A674}"/>
                  </a:ext>
                </a:extLst>
              </p:cNvPr>
              <p:cNvSpPr>
                <a:spLocks noChangeArrowheads="1"/>
              </p:cNvSpPr>
              <p:nvPr/>
            </p:nvSpPr>
            <p:spPr bwMode="auto">
              <a:xfrm>
                <a:off x="4152" y="2564"/>
                <a:ext cx="1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room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1" name="Rectangle 1103">
                <a:extLst>
                  <a:ext uri="{FF2B5EF4-FFF2-40B4-BE49-F238E27FC236}">
                    <a16:creationId xmlns:a16="http://schemas.microsoft.com/office/drawing/2014/main" id="{20C4F6EF-4DDF-47F6-89D4-DBCD40E4D91A}"/>
                  </a:ext>
                </a:extLst>
              </p:cNvPr>
              <p:cNvSpPr>
                <a:spLocks noChangeArrowheads="1"/>
              </p:cNvSpPr>
              <p:nvPr/>
            </p:nvSpPr>
            <p:spPr bwMode="auto">
              <a:xfrm>
                <a:off x="4261" y="2564"/>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2" name="Rectangle 1104">
                <a:extLst>
                  <a:ext uri="{FF2B5EF4-FFF2-40B4-BE49-F238E27FC236}">
                    <a16:creationId xmlns:a16="http://schemas.microsoft.com/office/drawing/2014/main" id="{A736F70F-CDA8-4EC3-86B4-E433A06E9469}"/>
                  </a:ext>
                </a:extLst>
              </p:cNvPr>
              <p:cNvSpPr>
                <a:spLocks noChangeArrowheads="1"/>
              </p:cNvSpPr>
              <p:nvPr/>
            </p:nvSpPr>
            <p:spPr bwMode="auto">
              <a:xfrm>
                <a:off x="4297" y="2564"/>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3" name="Rectangle 1105">
                <a:extLst>
                  <a:ext uri="{FF2B5EF4-FFF2-40B4-BE49-F238E27FC236}">
                    <a16:creationId xmlns:a16="http://schemas.microsoft.com/office/drawing/2014/main" id="{8BEF6383-6894-4B03-B2D5-CF53989F806A}"/>
                  </a:ext>
                </a:extLst>
              </p:cNvPr>
              <p:cNvSpPr>
                <a:spLocks noChangeArrowheads="1"/>
              </p:cNvSpPr>
              <p:nvPr/>
            </p:nvSpPr>
            <p:spPr bwMode="auto">
              <a:xfrm>
                <a:off x="4363" y="2564"/>
                <a:ext cx="1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ronm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4" name="Rectangle 1106">
                <a:extLst>
                  <a:ext uri="{FF2B5EF4-FFF2-40B4-BE49-F238E27FC236}">
                    <a16:creationId xmlns:a16="http://schemas.microsoft.com/office/drawing/2014/main" id="{156E21F0-971A-4540-826F-58FE735552B5}"/>
                  </a:ext>
                </a:extLst>
              </p:cNvPr>
              <p:cNvSpPr>
                <a:spLocks noChangeArrowheads="1"/>
              </p:cNvSpPr>
              <p:nvPr/>
            </p:nvSpPr>
            <p:spPr bwMode="auto">
              <a:xfrm>
                <a:off x="4472" y="256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5" name="Rectangle 1107">
                <a:extLst>
                  <a:ext uri="{FF2B5EF4-FFF2-40B4-BE49-F238E27FC236}">
                    <a16:creationId xmlns:a16="http://schemas.microsoft.com/office/drawing/2014/main" id="{D0E4FBCD-A987-42A5-AA38-D42539CD771A}"/>
                  </a:ext>
                </a:extLst>
              </p:cNvPr>
              <p:cNvSpPr>
                <a:spLocks noChangeArrowheads="1"/>
              </p:cNvSpPr>
              <p:nvPr/>
            </p:nvSpPr>
            <p:spPr bwMode="auto">
              <a:xfrm>
                <a:off x="4495" y="2564"/>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6" name="Rectangle 1108">
                <a:extLst>
                  <a:ext uri="{FF2B5EF4-FFF2-40B4-BE49-F238E27FC236}">
                    <a16:creationId xmlns:a16="http://schemas.microsoft.com/office/drawing/2014/main" id="{CC771328-8CA2-4257-A7FC-F194CA494841}"/>
                  </a:ext>
                </a:extLst>
              </p:cNvPr>
              <p:cNvSpPr>
                <a:spLocks noChangeArrowheads="1"/>
              </p:cNvSpPr>
              <p:nvPr/>
            </p:nvSpPr>
            <p:spPr bwMode="auto">
              <a:xfrm>
                <a:off x="4535" y="2564"/>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7" name="Rectangle 1109">
                <a:extLst>
                  <a:ext uri="{FF2B5EF4-FFF2-40B4-BE49-F238E27FC236}">
                    <a16:creationId xmlns:a16="http://schemas.microsoft.com/office/drawing/2014/main" id="{A99ACF0E-0261-464E-B781-06B8708072E4}"/>
                  </a:ext>
                </a:extLst>
              </p:cNvPr>
              <p:cNvSpPr>
                <a:spLocks noChangeArrowheads="1"/>
              </p:cNvSpPr>
              <p:nvPr/>
            </p:nvSpPr>
            <p:spPr bwMode="auto">
              <a:xfrm>
                <a:off x="4555" y="256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8" name="Rectangle 1110">
                <a:extLst>
                  <a:ext uri="{FF2B5EF4-FFF2-40B4-BE49-F238E27FC236}">
                    <a16:creationId xmlns:a16="http://schemas.microsoft.com/office/drawing/2014/main" id="{3AE16068-FE33-4E3D-AF57-D2CB03EA244B}"/>
                  </a:ext>
                </a:extLst>
              </p:cNvPr>
              <p:cNvSpPr>
                <a:spLocks noChangeArrowheads="1"/>
              </p:cNvSpPr>
              <p:nvPr/>
            </p:nvSpPr>
            <p:spPr bwMode="auto">
              <a:xfrm>
                <a:off x="4568" y="256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9" name="Freeform 1111">
                <a:extLst>
                  <a:ext uri="{FF2B5EF4-FFF2-40B4-BE49-F238E27FC236}">
                    <a16:creationId xmlns:a16="http://schemas.microsoft.com/office/drawing/2014/main" id="{F968556F-F1F7-4A32-AE25-9EC0140EFF2F}"/>
                  </a:ext>
                </a:extLst>
              </p:cNvPr>
              <p:cNvSpPr>
                <a:spLocks/>
              </p:cNvSpPr>
              <p:nvPr/>
            </p:nvSpPr>
            <p:spPr bwMode="auto">
              <a:xfrm>
                <a:off x="2204" y="2221"/>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Freeform 1112">
                <a:extLst>
                  <a:ext uri="{FF2B5EF4-FFF2-40B4-BE49-F238E27FC236}">
                    <a16:creationId xmlns:a16="http://schemas.microsoft.com/office/drawing/2014/main" id="{9CD5BE7B-B667-47F3-8DBA-904469CA7E34}"/>
                  </a:ext>
                </a:extLst>
              </p:cNvPr>
              <p:cNvSpPr>
                <a:spLocks/>
              </p:cNvSpPr>
              <p:nvPr/>
            </p:nvSpPr>
            <p:spPr bwMode="auto">
              <a:xfrm>
                <a:off x="2209" y="2221"/>
                <a:ext cx="589" cy="5"/>
              </a:xfrm>
              <a:custGeom>
                <a:avLst/>
                <a:gdLst>
                  <a:gd name="T0" fmla="*/ 0 w 1520"/>
                  <a:gd name="T1" fmla="*/ 0 h 13"/>
                  <a:gd name="T2" fmla="*/ 0 w 1520"/>
                  <a:gd name="T3" fmla="*/ 0 h 13"/>
                  <a:gd name="T4" fmla="*/ 1520 w 1520"/>
                  <a:gd name="T5" fmla="*/ 0 h 13"/>
                  <a:gd name="T6" fmla="*/ 1520 w 1520"/>
                  <a:gd name="T7" fmla="*/ 13 h 13"/>
                  <a:gd name="T8" fmla="*/ 0 w 1520"/>
                  <a:gd name="T9" fmla="*/ 13 h 13"/>
                  <a:gd name="T10" fmla="*/ 0 w 1520"/>
                  <a:gd name="T11" fmla="*/ 0 h 13"/>
                </a:gdLst>
                <a:ahLst/>
                <a:cxnLst>
                  <a:cxn ang="0">
                    <a:pos x="T0" y="T1"/>
                  </a:cxn>
                  <a:cxn ang="0">
                    <a:pos x="T2" y="T3"/>
                  </a:cxn>
                  <a:cxn ang="0">
                    <a:pos x="T4" y="T5"/>
                  </a:cxn>
                  <a:cxn ang="0">
                    <a:pos x="T6" y="T7"/>
                  </a:cxn>
                  <a:cxn ang="0">
                    <a:pos x="T8" y="T9"/>
                  </a:cxn>
                  <a:cxn ang="0">
                    <a:pos x="T10" y="T11"/>
                  </a:cxn>
                </a:cxnLst>
                <a:rect l="0" t="0" r="r" b="b"/>
                <a:pathLst>
                  <a:path w="1520" h="13">
                    <a:moveTo>
                      <a:pt x="0" y="0"/>
                    </a:moveTo>
                    <a:lnTo>
                      <a:pt x="0" y="0"/>
                    </a:lnTo>
                    <a:lnTo>
                      <a:pt x="1520" y="0"/>
                    </a:lnTo>
                    <a:lnTo>
                      <a:pt x="1520"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1113">
                <a:extLst>
                  <a:ext uri="{FF2B5EF4-FFF2-40B4-BE49-F238E27FC236}">
                    <a16:creationId xmlns:a16="http://schemas.microsoft.com/office/drawing/2014/main" id="{6228920A-C381-40FC-A4E8-BC8E5ADFC008}"/>
                  </a:ext>
                </a:extLst>
              </p:cNvPr>
              <p:cNvSpPr>
                <a:spLocks/>
              </p:cNvSpPr>
              <p:nvPr/>
            </p:nvSpPr>
            <p:spPr bwMode="auto">
              <a:xfrm>
                <a:off x="2798" y="2221"/>
                <a:ext cx="6" cy="5"/>
              </a:xfrm>
              <a:custGeom>
                <a:avLst/>
                <a:gdLst>
                  <a:gd name="T0" fmla="*/ 0 w 14"/>
                  <a:gd name="T1" fmla="*/ 0 h 13"/>
                  <a:gd name="T2" fmla="*/ 0 w 14"/>
                  <a:gd name="T3" fmla="*/ 0 h 13"/>
                  <a:gd name="T4" fmla="*/ 14 w 14"/>
                  <a:gd name="T5" fmla="*/ 0 h 13"/>
                  <a:gd name="T6" fmla="*/ 14 w 14"/>
                  <a:gd name="T7" fmla="*/ 13 h 13"/>
                  <a:gd name="T8" fmla="*/ 0 w 14"/>
                  <a:gd name="T9" fmla="*/ 13 h 13"/>
                  <a:gd name="T10" fmla="*/ 0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0" y="0"/>
                    </a:moveTo>
                    <a:lnTo>
                      <a:pt x="0" y="0"/>
                    </a:lnTo>
                    <a:lnTo>
                      <a:pt x="14" y="0"/>
                    </a:lnTo>
                    <a:lnTo>
                      <a:pt x="14"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1114">
                <a:extLst>
                  <a:ext uri="{FF2B5EF4-FFF2-40B4-BE49-F238E27FC236}">
                    <a16:creationId xmlns:a16="http://schemas.microsoft.com/office/drawing/2014/main" id="{1D1FF2EC-E4E8-4D95-BFBD-1CFD09857DAF}"/>
                  </a:ext>
                </a:extLst>
              </p:cNvPr>
              <p:cNvSpPr>
                <a:spLocks/>
              </p:cNvSpPr>
              <p:nvPr/>
            </p:nvSpPr>
            <p:spPr bwMode="auto">
              <a:xfrm>
                <a:off x="2804" y="2221"/>
                <a:ext cx="605" cy="5"/>
              </a:xfrm>
              <a:custGeom>
                <a:avLst/>
                <a:gdLst>
                  <a:gd name="T0" fmla="*/ 0 w 1560"/>
                  <a:gd name="T1" fmla="*/ 0 h 13"/>
                  <a:gd name="T2" fmla="*/ 0 w 1560"/>
                  <a:gd name="T3" fmla="*/ 0 h 13"/>
                  <a:gd name="T4" fmla="*/ 1560 w 1560"/>
                  <a:gd name="T5" fmla="*/ 0 h 13"/>
                  <a:gd name="T6" fmla="*/ 1560 w 1560"/>
                  <a:gd name="T7" fmla="*/ 13 h 13"/>
                  <a:gd name="T8" fmla="*/ 0 w 1560"/>
                  <a:gd name="T9" fmla="*/ 13 h 13"/>
                  <a:gd name="T10" fmla="*/ 0 w 1560"/>
                  <a:gd name="T11" fmla="*/ 0 h 13"/>
                </a:gdLst>
                <a:ahLst/>
                <a:cxnLst>
                  <a:cxn ang="0">
                    <a:pos x="T0" y="T1"/>
                  </a:cxn>
                  <a:cxn ang="0">
                    <a:pos x="T2" y="T3"/>
                  </a:cxn>
                  <a:cxn ang="0">
                    <a:pos x="T4" y="T5"/>
                  </a:cxn>
                  <a:cxn ang="0">
                    <a:pos x="T6" y="T7"/>
                  </a:cxn>
                  <a:cxn ang="0">
                    <a:pos x="T8" y="T9"/>
                  </a:cxn>
                  <a:cxn ang="0">
                    <a:pos x="T10" y="T11"/>
                  </a:cxn>
                </a:cxnLst>
                <a:rect l="0" t="0" r="r" b="b"/>
                <a:pathLst>
                  <a:path w="1560" h="13">
                    <a:moveTo>
                      <a:pt x="0" y="0"/>
                    </a:moveTo>
                    <a:lnTo>
                      <a:pt x="0" y="0"/>
                    </a:lnTo>
                    <a:lnTo>
                      <a:pt x="1560" y="0"/>
                    </a:lnTo>
                    <a:lnTo>
                      <a:pt x="1560"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 name="Freeform 1115">
                <a:extLst>
                  <a:ext uri="{FF2B5EF4-FFF2-40B4-BE49-F238E27FC236}">
                    <a16:creationId xmlns:a16="http://schemas.microsoft.com/office/drawing/2014/main" id="{C05EF441-0036-4010-B7DB-B56D8BAA5465}"/>
                  </a:ext>
                </a:extLst>
              </p:cNvPr>
              <p:cNvSpPr>
                <a:spLocks/>
              </p:cNvSpPr>
              <p:nvPr/>
            </p:nvSpPr>
            <p:spPr bwMode="auto">
              <a:xfrm>
                <a:off x="3409" y="2221"/>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Freeform 1116">
                <a:extLst>
                  <a:ext uri="{FF2B5EF4-FFF2-40B4-BE49-F238E27FC236}">
                    <a16:creationId xmlns:a16="http://schemas.microsoft.com/office/drawing/2014/main" id="{DFA7C5F1-699D-48B9-94A4-D34DBC71578D}"/>
                  </a:ext>
                </a:extLst>
              </p:cNvPr>
              <p:cNvSpPr>
                <a:spLocks/>
              </p:cNvSpPr>
              <p:nvPr/>
            </p:nvSpPr>
            <p:spPr bwMode="auto">
              <a:xfrm>
                <a:off x="3414" y="2221"/>
                <a:ext cx="601" cy="5"/>
              </a:xfrm>
              <a:custGeom>
                <a:avLst/>
                <a:gdLst>
                  <a:gd name="T0" fmla="*/ 0 w 1547"/>
                  <a:gd name="T1" fmla="*/ 0 h 13"/>
                  <a:gd name="T2" fmla="*/ 0 w 1547"/>
                  <a:gd name="T3" fmla="*/ 0 h 13"/>
                  <a:gd name="T4" fmla="*/ 1547 w 1547"/>
                  <a:gd name="T5" fmla="*/ 0 h 13"/>
                  <a:gd name="T6" fmla="*/ 1547 w 1547"/>
                  <a:gd name="T7" fmla="*/ 13 h 13"/>
                  <a:gd name="T8" fmla="*/ 0 w 1547"/>
                  <a:gd name="T9" fmla="*/ 13 h 13"/>
                  <a:gd name="T10" fmla="*/ 0 w 1547"/>
                  <a:gd name="T11" fmla="*/ 0 h 13"/>
                </a:gdLst>
                <a:ahLst/>
                <a:cxnLst>
                  <a:cxn ang="0">
                    <a:pos x="T0" y="T1"/>
                  </a:cxn>
                  <a:cxn ang="0">
                    <a:pos x="T2" y="T3"/>
                  </a:cxn>
                  <a:cxn ang="0">
                    <a:pos x="T4" y="T5"/>
                  </a:cxn>
                  <a:cxn ang="0">
                    <a:pos x="T6" y="T7"/>
                  </a:cxn>
                  <a:cxn ang="0">
                    <a:pos x="T8" y="T9"/>
                  </a:cxn>
                  <a:cxn ang="0">
                    <a:pos x="T10" y="T11"/>
                  </a:cxn>
                </a:cxnLst>
                <a:rect l="0" t="0" r="r" b="b"/>
                <a:pathLst>
                  <a:path w="1547" h="13">
                    <a:moveTo>
                      <a:pt x="0" y="0"/>
                    </a:moveTo>
                    <a:lnTo>
                      <a:pt x="0" y="0"/>
                    </a:lnTo>
                    <a:lnTo>
                      <a:pt x="1547" y="0"/>
                    </a:lnTo>
                    <a:lnTo>
                      <a:pt x="1547"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Freeform 1117">
                <a:extLst>
                  <a:ext uri="{FF2B5EF4-FFF2-40B4-BE49-F238E27FC236}">
                    <a16:creationId xmlns:a16="http://schemas.microsoft.com/office/drawing/2014/main" id="{083C5C1A-5B26-4B34-BFCE-4113D314B67F}"/>
                  </a:ext>
                </a:extLst>
              </p:cNvPr>
              <p:cNvSpPr>
                <a:spLocks/>
              </p:cNvSpPr>
              <p:nvPr/>
            </p:nvSpPr>
            <p:spPr bwMode="auto">
              <a:xfrm>
                <a:off x="4015" y="2221"/>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Freeform 1118">
                <a:extLst>
                  <a:ext uri="{FF2B5EF4-FFF2-40B4-BE49-F238E27FC236}">
                    <a16:creationId xmlns:a16="http://schemas.microsoft.com/office/drawing/2014/main" id="{0D7C2B4A-0E7D-432F-A282-D1BC8E221230}"/>
                  </a:ext>
                </a:extLst>
              </p:cNvPr>
              <p:cNvSpPr>
                <a:spLocks/>
              </p:cNvSpPr>
              <p:nvPr/>
            </p:nvSpPr>
            <p:spPr bwMode="auto">
              <a:xfrm>
                <a:off x="4020" y="2221"/>
                <a:ext cx="605" cy="5"/>
              </a:xfrm>
              <a:custGeom>
                <a:avLst/>
                <a:gdLst>
                  <a:gd name="T0" fmla="*/ 0 w 1560"/>
                  <a:gd name="T1" fmla="*/ 0 h 13"/>
                  <a:gd name="T2" fmla="*/ 0 w 1560"/>
                  <a:gd name="T3" fmla="*/ 0 h 13"/>
                  <a:gd name="T4" fmla="*/ 1560 w 1560"/>
                  <a:gd name="T5" fmla="*/ 0 h 13"/>
                  <a:gd name="T6" fmla="*/ 1560 w 1560"/>
                  <a:gd name="T7" fmla="*/ 13 h 13"/>
                  <a:gd name="T8" fmla="*/ 0 w 1560"/>
                  <a:gd name="T9" fmla="*/ 13 h 13"/>
                  <a:gd name="T10" fmla="*/ 0 w 1560"/>
                  <a:gd name="T11" fmla="*/ 0 h 13"/>
                </a:gdLst>
                <a:ahLst/>
                <a:cxnLst>
                  <a:cxn ang="0">
                    <a:pos x="T0" y="T1"/>
                  </a:cxn>
                  <a:cxn ang="0">
                    <a:pos x="T2" y="T3"/>
                  </a:cxn>
                  <a:cxn ang="0">
                    <a:pos x="T4" y="T5"/>
                  </a:cxn>
                  <a:cxn ang="0">
                    <a:pos x="T6" y="T7"/>
                  </a:cxn>
                  <a:cxn ang="0">
                    <a:pos x="T8" y="T9"/>
                  </a:cxn>
                  <a:cxn ang="0">
                    <a:pos x="T10" y="T11"/>
                  </a:cxn>
                </a:cxnLst>
                <a:rect l="0" t="0" r="r" b="b"/>
                <a:pathLst>
                  <a:path w="1560" h="13">
                    <a:moveTo>
                      <a:pt x="0" y="0"/>
                    </a:moveTo>
                    <a:lnTo>
                      <a:pt x="0" y="0"/>
                    </a:lnTo>
                    <a:lnTo>
                      <a:pt x="1560" y="0"/>
                    </a:lnTo>
                    <a:lnTo>
                      <a:pt x="1560"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Freeform 1119">
                <a:extLst>
                  <a:ext uri="{FF2B5EF4-FFF2-40B4-BE49-F238E27FC236}">
                    <a16:creationId xmlns:a16="http://schemas.microsoft.com/office/drawing/2014/main" id="{50F312AC-0FAF-4000-AFD4-BC63F926E76D}"/>
                  </a:ext>
                </a:extLst>
              </p:cNvPr>
              <p:cNvSpPr>
                <a:spLocks/>
              </p:cNvSpPr>
              <p:nvPr/>
            </p:nvSpPr>
            <p:spPr bwMode="auto">
              <a:xfrm>
                <a:off x="4625" y="2221"/>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Freeform 1120">
                <a:extLst>
                  <a:ext uri="{FF2B5EF4-FFF2-40B4-BE49-F238E27FC236}">
                    <a16:creationId xmlns:a16="http://schemas.microsoft.com/office/drawing/2014/main" id="{826039BD-CD18-4186-9E80-2A2ED9B18FAE}"/>
                  </a:ext>
                </a:extLst>
              </p:cNvPr>
              <p:cNvSpPr>
                <a:spLocks/>
              </p:cNvSpPr>
              <p:nvPr/>
            </p:nvSpPr>
            <p:spPr bwMode="auto">
              <a:xfrm>
                <a:off x="2204" y="2226"/>
                <a:ext cx="5" cy="450"/>
              </a:xfrm>
              <a:custGeom>
                <a:avLst/>
                <a:gdLst>
                  <a:gd name="T0" fmla="*/ 0 w 13"/>
                  <a:gd name="T1" fmla="*/ 0 h 1227"/>
                  <a:gd name="T2" fmla="*/ 0 w 13"/>
                  <a:gd name="T3" fmla="*/ 0 h 1227"/>
                  <a:gd name="T4" fmla="*/ 13 w 13"/>
                  <a:gd name="T5" fmla="*/ 0 h 1227"/>
                  <a:gd name="T6" fmla="*/ 13 w 13"/>
                  <a:gd name="T7" fmla="*/ 1227 h 1227"/>
                  <a:gd name="T8" fmla="*/ 0 w 13"/>
                  <a:gd name="T9" fmla="*/ 1227 h 1227"/>
                  <a:gd name="T10" fmla="*/ 0 w 13"/>
                  <a:gd name="T11" fmla="*/ 0 h 1227"/>
                </a:gdLst>
                <a:ahLst/>
                <a:cxnLst>
                  <a:cxn ang="0">
                    <a:pos x="T0" y="T1"/>
                  </a:cxn>
                  <a:cxn ang="0">
                    <a:pos x="T2" y="T3"/>
                  </a:cxn>
                  <a:cxn ang="0">
                    <a:pos x="T4" y="T5"/>
                  </a:cxn>
                  <a:cxn ang="0">
                    <a:pos x="T6" y="T7"/>
                  </a:cxn>
                  <a:cxn ang="0">
                    <a:pos x="T8" y="T9"/>
                  </a:cxn>
                  <a:cxn ang="0">
                    <a:pos x="T10" y="T11"/>
                  </a:cxn>
                </a:cxnLst>
                <a:rect l="0" t="0" r="r" b="b"/>
                <a:pathLst>
                  <a:path w="13" h="1227">
                    <a:moveTo>
                      <a:pt x="0" y="0"/>
                    </a:moveTo>
                    <a:lnTo>
                      <a:pt x="0" y="0"/>
                    </a:lnTo>
                    <a:lnTo>
                      <a:pt x="13" y="0"/>
                    </a:lnTo>
                    <a:lnTo>
                      <a:pt x="13" y="1227"/>
                    </a:lnTo>
                    <a:lnTo>
                      <a:pt x="0" y="12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1121">
                <a:extLst>
                  <a:ext uri="{FF2B5EF4-FFF2-40B4-BE49-F238E27FC236}">
                    <a16:creationId xmlns:a16="http://schemas.microsoft.com/office/drawing/2014/main" id="{A5AF1E97-9DED-410F-85BC-DD165C9D260A}"/>
                  </a:ext>
                </a:extLst>
              </p:cNvPr>
              <p:cNvSpPr>
                <a:spLocks/>
              </p:cNvSpPr>
              <p:nvPr/>
            </p:nvSpPr>
            <p:spPr bwMode="auto">
              <a:xfrm>
                <a:off x="2798" y="2226"/>
                <a:ext cx="6" cy="450"/>
              </a:xfrm>
              <a:custGeom>
                <a:avLst/>
                <a:gdLst>
                  <a:gd name="T0" fmla="*/ 0 w 14"/>
                  <a:gd name="T1" fmla="*/ 0 h 1227"/>
                  <a:gd name="T2" fmla="*/ 0 w 14"/>
                  <a:gd name="T3" fmla="*/ 0 h 1227"/>
                  <a:gd name="T4" fmla="*/ 14 w 14"/>
                  <a:gd name="T5" fmla="*/ 0 h 1227"/>
                  <a:gd name="T6" fmla="*/ 14 w 14"/>
                  <a:gd name="T7" fmla="*/ 1227 h 1227"/>
                  <a:gd name="T8" fmla="*/ 0 w 14"/>
                  <a:gd name="T9" fmla="*/ 1227 h 1227"/>
                  <a:gd name="T10" fmla="*/ 0 w 14"/>
                  <a:gd name="T11" fmla="*/ 0 h 1227"/>
                </a:gdLst>
                <a:ahLst/>
                <a:cxnLst>
                  <a:cxn ang="0">
                    <a:pos x="T0" y="T1"/>
                  </a:cxn>
                  <a:cxn ang="0">
                    <a:pos x="T2" y="T3"/>
                  </a:cxn>
                  <a:cxn ang="0">
                    <a:pos x="T4" y="T5"/>
                  </a:cxn>
                  <a:cxn ang="0">
                    <a:pos x="T6" y="T7"/>
                  </a:cxn>
                  <a:cxn ang="0">
                    <a:pos x="T8" y="T9"/>
                  </a:cxn>
                  <a:cxn ang="0">
                    <a:pos x="T10" y="T11"/>
                  </a:cxn>
                </a:cxnLst>
                <a:rect l="0" t="0" r="r" b="b"/>
                <a:pathLst>
                  <a:path w="14" h="1227">
                    <a:moveTo>
                      <a:pt x="0" y="0"/>
                    </a:moveTo>
                    <a:lnTo>
                      <a:pt x="0" y="0"/>
                    </a:lnTo>
                    <a:lnTo>
                      <a:pt x="14" y="0"/>
                    </a:lnTo>
                    <a:lnTo>
                      <a:pt x="14" y="1227"/>
                    </a:lnTo>
                    <a:lnTo>
                      <a:pt x="0" y="12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Freeform 1122">
                <a:extLst>
                  <a:ext uri="{FF2B5EF4-FFF2-40B4-BE49-F238E27FC236}">
                    <a16:creationId xmlns:a16="http://schemas.microsoft.com/office/drawing/2014/main" id="{86804DCF-14D6-46CB-ACA5-CA29524FBBF4}"/>
                  </a:ext>
                </a:extLst>
              </p:cNvPr>
              <p:cNvSpPr>
                <a:spLocks/>
              </p:cNvSpPr>
              <p:nvPr/>
            </p:nvSpPr>
            <p:spPr bwMode="auto">
              <a:xfrm>
                <a:off x="3409" y="2226"/>
                <a:ext cx="5" cy="450"/>
              </a:xfrm>
              <a:custGeom>
                <a:avLst/>
                <a:gdLst>
                  <a:gd name="T0" fmla="*/ 0 w 13"/>
                  <a:gd name="T1" fmla="*/ 0 h 1227"/>
                  <a:gd name="T2" fmla="*/ 0 w 13"/>
                  <a:gd name="T3" fmla="*/ 0 h 1227"/>
                  <a:gd name="T4" fmla="*/ 13 w 13"/>
                  <a:gd name="T5" fmla="*/ 0 h 1227"/>
                  <a:gd name="T6" fmla="*/ 13 w 13"/>
                  <a:gd name="T7" fmla="*/ 1227 h 1227"/>
                  <a:gd name="T8" fmla="*/ 0 w 13"/>
                  <a:gd name="T9" fmla="*/ 1227 h 1227"/>
                  <a:gd name="T10" fmla="*/ 0 w 13"/>
                  <a:gd name="T11" fmla="*/ 0 h 1227"/>
                </a:gdLst>
                <a:ahLst/>
                <a:cxnLst>
                  <a:cxn ang="0">
                    <a:pos x="T0" y="T1"/>
                  </a:cxn>
                  <a:cxn ang="0">
                    <a:pos x="T2" y="T3"/>
                  </a:cxn>
                  <a:cxn ang="0">
                    <a:pos x="T4" y="T5"/>
                  </a:cxn>
                  <a:cxn ang="0">
                    <a:pos x="T6" y="T7"/>
                  </a:cxn>
                  <a:cxn ang="0">
                    <a:pos x="T8" y="T9"/>
                  </a:cxn>
                  <a:cxn ang="0">
                    <a:pos x="T10" y="T11"/>
                  </a:cxn>
                </a:cxnLst>
                <a:rect l="0" t="0" r="r" b="b"/>
                <a:pathLst>
                  <a:path w="13" h="1227">
                    <a:moveTo>
                      <a:pt x="0" y="0"/>
                    </a:moveTo>
                    <a:lnTo>
                      <a:pt x="0" y="0"/>
                    </a:lnTo>
                    <a:lnTo>
                      <a:pt x="13" y="0"/>
                    </a:lnTo>
                    <a:lnTo>
                      <a:pt x="13" y="1227"/>
                    </a:lnTo>
                    <a:lnTo>
                      <a:pt x="0" y="12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1123">
                <a:extLst>
                  <a:ext uri="{FF2B5EF4-FFF2-40B4-BE49-F238E27FC236}">
                    <a16:creationId xmlns:a16="http://schemas.microsoft.com/office/drawing/2014/main" id="{F0B72521-972E-43C4-AEB8-6908B3751EAE}"/>
                  </a:ext>
                </a:extLst>
              </p:cNvPr>
              <p:cNvSpPr>
                <a:spLocks/>
              </p:cNvSpPr>
              <p:nvPr/>
            </p:nvSpPr>
            <p:spPr bwMode="auto">
              <a:xfrm>
                <a:off x="4015" y="2226"/>
                <a:ext cx="5" cy="450"/>
              </a:xfrm>
              <a:custGeom>
                <a:avLst/>
                <a:gdLst>
                  <a:gd name="T0" fmla="*/ 0 w 13"/>
                  <a:gd name="T1" fmla="*/ 0 h 1227"/>
                  <a:gd name="T2" fmla="*/ 0 w 13"/>
                  <a:gd name="T3" fmla="*/ 0 h 1227"/>
                  <a:gd name="T4" fmla="*/ 13 w 13"/>
                  <a:gd name="T5" fmla="*/ 0 h 1227"/>
                  <a:gd name="T6" fmla="*/ 13 w 13"/>
                  <a:gd name="T7" fmla="*/ 1227 h 1227"/>
                  <a:gd name="T8" fmla="*/ 0 w 13"/>
                  <a:gd name="T9" fmla="*/ 1227 h 1227"/>
                  <a:gd name="T10" fmla="*/ 0 w 13"/>
                  <a:gd name="T11" fmla="*/ 0 h 1227"/>
                </a:gdLst>
                <a:ahLst/>
                <a:cxnLst>
                  <a:cxn ang="0">
                    <a:pos x="T0" y="T1"/>
                  </a:cxn>
                  <a:cxn ang="0">
                    <a:pos x="T2" y="T3"/>
                  </a:cxn>
                  <a:cxn ang="0">
                    <a:pos x="T4" y="T5"/>
                  </a:cxn>
                  <a:cxn ang="0">
                    <a:pos x="T6" y="T7"/>
                  </a:cxn>
                  <a:cxn ang="0">
                    <a:pos x="T8" y="T9"/>
                  </a:cxn>
                  <a:cxn ang="0">
                    <a:pos x="T10" y="T11"/>
                  </a:cxn>
                </a:cxnLst>
                <a:rect l="0" t="0" r="r" b="b"/>
                <a:pathLst>
                  <a:path w="13" h="1227">
                    <a:moveTo>
                      <a:pt x="0" y="0"/>
                    </a:moveTo>
                    <a:lnTo>
                      <a:pt x="0" y="0"/>
                    </a:lnTo>
                    <a:lnTo>
                      <a:pt x="13" y="0"/>
                    </a:lnTo>
                    <a:lnTo>
                      <a:pt x="13" y="1227"/>
                    </a:lnTo>
                    <a:lnTo>
                      <a:pt x="0" y="12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1124">
                <a:extLst>
                  <a:ext uri="{FF2B5EF4-FFF2-40B4-BE49-F238E27FC236}">
                    <a16:creationId xmlns:a16="http://schemas.microsoft.com/office/drawing/2014/main" id="{7D2F8B97-27DA-4702-AA5F-36FB60786796}"/>
                  </a:ext>
                </a:extLst>
              </p:cNvPr>
              <p:cNvSpPr>
                <a:spLocks/>
              </p:cNvSpPr>
              <p:nvPr/>
            </p:nvSpPr>
            <p:spPr bwMode="auto">
              <a:xfrm>
                <a:off x="4625" y="2226"/>
                <a:ext cx="5" cy="450"/>
              </a:xfrm>
              <a:custGeom>
                <a:avLst/>
                <a:gdLst>
                  <a:gd name="T0" fmla="*/ 0 w 13"/>
                  <a:gd name="T1" fmla="*/ 0 h 1227"/>
                  <a:gd name="T2" fmla="*/ 0 w 13"/>
                  <a:gd name="T3" fmla="*/ 0 h 1227"/>
                  <a:gd name="T4" fmla="*/ 13 w 13"/>
                  <a:gd name="T5" fmla="*/ 0 h 1227"/>
                  <a:gd name="T6" fmla="*/ 13 w 13"/>
                  <a:gd name="T7" fmla="*/ 1227 h 1227"/>
                  <a:gd name="T8" fmla="*/ 0 w 13"/>
                  <a:gd name="T9" fmla="*/ 1227 h 1227"/>
                  <a:gd name="T10" fmla="*/ 0 w 13"/>
                  <a:gd name="T11" fmla="*/ 0 h 1227"/>
                </a:gdLst>
                <a:ahLst/>
                <a:cxnLst>
                  <a:cxn ang="0">
                    <a:pos x="T0" y="T1"/>
                  </a:cxn>
                  <a:cxn ang="0">
                    <a:pos x="T2" y="T3"/>
                  </a:cxn>
                  <a:cxn ang="0">
                    <a:pos x="T4" y="T5"/>
                  </a:cxn>
                  <a:cxn ang="0">
                    <a:pos x="T6" y="T7"/>
                  </a:cxn>
                  <a:cxn ang="0">
                    <a:pos x="T8" y="T9"/>
                  </a:cxn>
                  <a:cxn ang="0">
                    <a:pos x="T10" y="T11"/>
                  </a:cxn>
                </a:cxnLst>
                <a:rect l="0" t="0" r="r" b="b"/>
                <a:pathLst>
                  <a:path w="13" h="1227">
                    <a:moveTo>
                      <a:pt x="0" y="0"/>
                    </a:moveTo>
                    <a:lnTo>
                      <a:pt x="0" y="0"/>
                    </a:lnTo>
                    <a:lnTo>
                      <a:pt x="13" y="0"/>
                    </a:lnTo>
                    <a:lnTo>
                      <a:pt x="13" y="1227"/>
                    </a:lnTo>
                    <a:lnTo>
                      <a:pt x="0" y="12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Rectangle 1125">
                <a:extLst>
                  <a:ext uri="{FF2B5EF4-FFF2-40B4-BE49-F238E27FC236}">
                    <a16:creationId xmlns:a16="http://schemas.microsoft.com/office/drawing/2014/main" id="{8BFA83B4-BF54-4647-85FC-B7B0687341F7}"/>
                  </a:ext>
                </a:extLst>
              </p:cNvPr>
              <p:cNvSpPr>
                <a:spLocks noChangeArrowheads="1"/>
              </p:cNvSpPr>
              <p:nvPr/>
            </p:nvSpPr>
            <p:spPr bwMode="auto">
              <a:xfrm>
                <a:off x="2235" y="2675"/>
                <a:ext cx="9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4" name="Rectangle 1126">
                <a:extLst>
                  <a:ext uri="{FF2B5EF4-FFF2-40B4-BE49-F238E27FC236}">
                    <a16:creationId xmlns:a16="http://schemas.microsoft.com/office/drawing/2014/main" id="{9415C876-C8C9-4DA0-A78D-A7C580F4CD77}"/>
                  </a:ext>
                </a:extLst>
              </p:cNvPr>
              <p:cNvSpPr>
                <a:spLocks noChangeArrowheads="1"/>
              </p:cNvSpPr>
              <p:nvPr/>
            </p:nvSpPr>
            <p:spPr bwMode="auto">
              <a:xfrm>
                <a:off x="2298" y="2675"/>
                <a:ext cx="8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5" name="Rectangle 1127">
                <a:extLst>
                  <a:ext uri="{FF2B5EF4-FFF2-40B4-BE49-F238E27FC236}">
                    <a16:creationId xmlns:a16="http://schemas.microsoft.com/office/drawing/2014/main" id="{8B92E887-88B3-4C72-A08F-750F06DEF994}"/>
                  </a:ext>
                </a:extLst>
              </p:cNvPr>
              <p:cNvSpPr>
                <a:spLocks noChangeArrowheads="1"/>
              </p:cNvSpPr>
              <p:nvPr/>
            </p:nvSpPr>
            <p:spPr bwMode="auto">
              <a:xfrm>
                <a:off x="2352" y="2675"/>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6" name="Rectangle 1128">
                <a:extLst>
                  <a:ext uri="{FF2B5EF4-FFF2-40B4-BE49-F238E27FC236}">
                    <a16:creationId xmlns:a16="http://schemas.microsoft.com/office/drawing/2014/main" id="{2CB3CDC0-0682-45E8-978E-BA614D1E0E77}"/>
                  </a:ext>
                </a:extLst>
              </p:cNvPr>
              <p:cNvSpPr>
                <a:spLocks noChangeArrowheads="1"/>
              </p:cNvSpPr>
              <p:nvPr/>
            </p:nvSpPr>
            <p:spPr bwMode="auto">
              <a:xfrm>
                <a:off x="2384" y="2675"/>
                <a:ext cx="4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7" name="Rectangle 1129">
                <a:extLst>
                  <a:ext uri="{FF2B5EF4-FFF2-40B4-BE49-F238E27FC236}">
                    <a16:creationId xmlns:a16="http://schemas.microsoft.com/office/drawing/2014/main" id="{C6EE3873-51D7-41D5-BF07-4FA9F1769B2D}"/>
                  </a:ext>
                </a:extLst>
              </p:cNvPr>
              <p:cNvSpPr>
                <a:spLocks noChangeArrowheads="1"/>
              </p:cNvSpPr>
              <p:nvPr/>
            </p:nvSpPr>
            <p:spPr bwMode="auto">
              <a:xfrm>
                <a:off x="2399" y="2675"/>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8" name="Rectangle 1130">
                <a:extLst>
                  <a:ext uri="{FF2B5EF4-FFF2-40B4-BE49-F238E27FC236}">
                    <a16:creationId xmlns:a16="http://schemas.microsoft.com/office/drawing/2014/main" id="{BC1A1F68-C93F-4481-9046-B82A133673A9}"/>
                  </a:ext>
                </a:extLst>
              </p:cNvPr>
              <p:cNvSpPr>
                <a:spLocks noChangeArrowheads="1"/>
              </p:cNvSpPr>
              <p:nvPr/>
            </p:nvSpPr>
            <p:spPr bwMode="auto">
              <a:xfrm>
                <a:off x="2431" y="2675"/>
                <a:ext cx="13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g ap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9" name="Rectangle 1131">
                <a:extLst>
                  <a:ext uri="{FF2B5EF4-FFF2-40B4-BE49-F238E27FC236}">
                    <a16:creationId xmlns:a16="http://schemas.microsoft.com/office/drawing/2014/main" id="{71D01C2F-AA9D-48A6-9EE4-25A908A58A0F}"/>
                  </a:ext>
                </a:extLst>
              </p:cNvPr>
              <p:cNvSpPr>
                <a:spLocks noChangeArrowheads="1"/>
              </p:cNvSpPr>
              <p:nvPr/>
            </p:nvSpPr>
            <p:spPr bwMode="auto">
              <a:xfrm>
                <a:off x="2534" y="2675"/>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0" name="Rectangle 1132">
                <a:extLst>
                  <a:ext uri="{FF2B5EF4-FFF2-40B4-BE49-F238E27FC236}">
                    <a16:creationId xmlns:a16="http://schemas.microsoft.com/office/drawing/2014/main" id="{734A6F4E-C14C-47AF-8251-8744CE1AA93C}"/>
                  </a:ext>
                </a:extLst>
              </p:cNvPr>
              <p:cNvSpPr>
                <a:spLocks noChangeArrowheads="1"/>
              </p:cNvSpPr>
              <p:nvPr/>
            </p:nvSpPr>
            <p:spPr bwMode="auto">
              <a:xfrm>
                <a:off x="2565" y="2675"/>
                <a:ext cx="4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1" name="Rectangle 1133">
                <a:extLst>
                  <a:ext uri="{FF2B5EF4-FFF2-40B4-BE49-F238E27FC236}">
                    <a16:creationId xmlns:a16="http://schemas.microsoft.com/office/drawing/2014/main" id="{1418B463-F26A-44A8-83B9-0F2255F3A240}"/>
                  </a:ext>
                </a:extLst>
              </p:cNvPr>
              <p:cNvSpPr>
                <a:spLocks noChangeArrowheads="1"/>
              </p:cNvSpPr>
              <p:nvPr/>
            </p:nvSpPr>
            <p:spPr bwMode="auto">
              <a:xfrm>
                <a:off x="2581" y="2675"/>
                <a:ext cx="4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2" name="Rectangle 1134">
                <a:extLst>
                  <a:ext uri="{FF2B5EF4-FFF2-40B4-BE49-F238E27FC236}">
                    <a16:creationId xmlns:a16="http://schemas.microsoft.com/office/drawing/2014/main" id="{62566091-574B-48BE-8553-34A090563E79}"/>
                  </a:ext>
                </a:extLst>
              </p:cNvPr>
              <p:cNvSpPr>
                <a:spLocks noChangeArrowheads="1"/>
              </p:cNvSpPr>
              <p:nvPr/>
            </p:nvSpPr>
            <p:spPr bwMode="auto">
              <a:xfrm>
                <a:off x="2597" y="2675"/>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3" name="Rectangle 1135">
                <a:extLst>
                  <a:ext uri="{FF2B5EF4-FFF2-40B4-BE49-F238E27FC236}">
                    <a16:creationId xmlns:a16="http://schemas.microsoft.com/office/drawing/2014/main" id="{06D820D0-A754-44EF-8429-B518B9F20614}"/>
                  </a:ext>
                </a:extLst>
              </p:cNvPr>
              <p:cNvSpPr>
                <a:spLocks noChangeArrowheads="1"/>
              </p:cNvSpPr>
              <p:nvPr/>
            </p:nvSpPr>
            <p:spPr bwMode="auto">
              <a:xfrm>
                <a:off x="2622" y="2675"/>
                <a:ext cx="9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4" name="Rectangle 1136">
                <a:extLst>
                  <a:ext uri="{FF2B5EF4-FFF2-40B4-BE49-F238E27FC236}">
                    <a16:creationId xmlns:a16="http://schemas.microsoft.com/office/drawing/2014/main" id="{259148B5-0159-427E-9522-344DBE43F1FC}"/>
                  </a:ext>
                </a:extLst>
              </p:cNvPr>
              <p:cNvSpPr>
                <a:spLocks noChangeArrowheads="1"/>
              </p:cNvSpPr>
              <p:nvPr/>
            </p:nvSpPr>
            <p:spPr bwMode="auto">
              <a:xfrm>
                <a:off x="2686" y="2675"/>
                <a:ext cx="8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5" name="Rectangle 1137">
                <a:extLst>
                  <a:ext uri="{FF2B5EF4-FFF2-40B4-BE49-F238E27FC236}">
                    <a16:creationId xmlns:a16="http://schemas.microsoft.com/office/drawing/2014/main" id="{4500C0F2-B114-45D2-952C-96567D636A92}"/>
                  </a:ext>
                </a:extLst>
              </p:cNvPr>
              <p:cNvSpPr>
                <a:spLocks noChangeArrowheads="1"/>
              </p:cNvSpPr>
              <p:nvPr/>
            </p:nvSpPr>
            <p:spPr bwMode="auto">
              <a:xfrm>
                <a:off x="2746" y="2675"/>
                <a:ext cx="4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6" name="Rectangle 1138">
                <a:extLst>
                  <a:ext uri="{FF2B5EF4-FFF2-40B4-BE49-F238E27FC236}">
                    <a16:creationId xmlns:a16="http://schemas.microsoft.com/office/drawing/2014/main" id="{99B59F11-5FD6-47B7-9EB0-CA25CD78D566}"/>
                  </a:ext>
                </a:extLst>
              </p:cNvPr>
              <p:cNvSpPr>
                <a:spLocks noChangeArrowheads="1"/>
              </p:cNvSpPr>
              <p:nvPr/>
            </p:nvSpPr>
            <p:spPr bwMode="auto">
              <a:xfrm>
                <a:off x="2235" y="2739"/>
                <a:ext cx="8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7" name="Rectangle 1139">
                <a:extLst>
                  <a:ext uri="{FF2B5EF4-FFF2-40B4-BE49-F238E27FC236}">
                    <a16:creationId xmlns:a16="http://schemas.microsoft.com/office/drawing/2014/main" id="{DEE58896-C8D4-4D08-9209-8F588AE03CD3}"/>
                  </a:ext>
                </a:extLst>
              </p:cNvPr>
              <p:cNvSpPr>
                <a:spLocks noChangeArrowheads="1"/>
              </p:cNvSpPr>
              <p:nvPr/>
            </p:nvSpPr>
            <p:spPr bwMode="auto">
              <a:xfrm>
                <a:off x="2295" y="2739"/>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8" name="Rectangle 1140">
                <a:extLst>
                  <a:ext uri="{FF2B5EF4-FFF2-40B4-BE49-F238E27FC236}">
                    <a16:creationId xmlns:a16="http://schemas.microsoft.com/office/drawing/2014/main" id="{8BBC6DD0-5F87-41CB-9A9F-6E3F5E3F608F}"/>
                  </a:ext>
                </a:extLst>
              </p:cNvPr>
              <p:cNvSpPr>
                <a:spLocks noChangeArrowheads="1"/>
              </p:cNvSpPr>
              <p:nvPr/>
            </p:nvSpPr>
            <p:spPr bwMode="auto">
              <a:xfrm>
                <a:off x="2327" y="2739"/>
                <a:ext cx="8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9" name="Rectangle 1141">
                <a:extLst>
                  <a:ext uri="{FF2B5EF4-FFF2-40B4-BE49-F238E27FC236}">
                    <a16:creationId xmlns:a16="http://schemas.microsoft.com/office/drawing/2014/main" id="{E2D1E2E9-C531-4739-A042-A1DD4043A673}"/>
                  </a:ext>
                </a:extLst>
              </p:cNvPr>
              <p:cNvSpPr>
                <a:spLocks noChangeArrowheads="1"/>
              </p:cNvSpPr>
              <p:nvPr/>
            </p:nvSpPr>
            <p:spPr bwMode="auto">
              <a:xfrm>
                <a:off x="2381" y="2739"/>
                <a:ext cx="7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tu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 name="Rectangle 1142">
                <a:extLst>
                  <a:ext uri="{FF2B5EF4-FFF2-40B4-BE49-F238E27FC236}">
                    <a16:creationId xmlns:a16="http://schemas.microsoft.com/office/drawing/2014/main" id="{99320D63-48DF-4C71-A519-EB639C98DDD9}"/>
                  </a:ext>
                </a:extLst>
              </p:cNvPr>
              <p:cNvSpPr>
                <a:spLocks noChangeArrowheads="1"/>
              </p:cNvSpPr>
              <p:nvPr/>
            </p:nvSpPr>
            <p:spPr bwMode="auto">
              <a:xfrm>
                <a:off x="2431" y="2739"/>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1" name="Rectangle 1143">
                <a:extLst>
                  <a:ext uri="{FF2B5EF4-FFF2-40B4-BE49-F238E27FC236}">
                    <a16:creationId xmlns:a16="http://schemas.microsoft.com/office/drawing/2014/main" id="{A11746EF-7A3C-4377-87A4-22F3FFB73D47}"/>
                  </a:ext>
                </a:extLst>
              </p:cNvPr>
              <p:cNvSpPr>
                <a:spLocks noChangeArrowheads="1"/>
              </p:cNvSpPr>
              <p:nvPr/>
            </p:nvSpPr>
            <p:spPr bwMode="auto">
              <a:xfrm>
                <a:off x="2463" y="2739"/>
                <a:ext cx="4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2" name="Rectangle 1144">
                <a:extLst>
                  <a:ext uri="{FF2B5EF4-FFF2-40B4-BE49-F238E27FC236}">
                    <a16:creationId xmlns:a16="http://schemas.microsoft.com/office/drawing/2014/main" id="{451FAD4F-89EB-4A73-B4A8-E52EDA4026C8}"/>
                  </a:ext>
                </a:extLst>
              </p:cNvPr>
              <p:cNvSpPr>
                <a:spLocks noChangeArrowheads="1"/>
              </p:cNvSpPr>
              <p:nvPr/>
            </p:nvSpPr>
            <p:spPr bwMode="auto">
              <a:xfrm>
                <a:off x="2478" y="2739"/>
                <a:ext cx="75"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3" name="Rectangle 1145">
                <a:extLst>
                  <a:ext uri="{FF2B5EF4-FFF2-40B4-BE49-F238E27FC236}">
                    <a16:creationId xmlns:a16="http://schemas.microsoft.com/office/drawing/2014/main" id="{787064F6-515D-4A7D-A525-5DC09964A613}"/>
                  </a:ext>
                </a:extLst>
              </p:cNvPr>
              <p:cNvSpPr>
                <a:spLocks noChangeArrowheads="1"/>
              </p:cNvSpPr>
              <p:nvPr/>
            </p:nvSpPr>
            <p:spPr bwMode="auto">
              <a:xfrm>
                <a:off x="2526" y="274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4" name="Rectangle 1146">
                <a:extLst>
                  <a:ext uri="{FF2B5EF4-FFF2-40B4-BE49-F238E27FC236}">
                    <a16:creationId xmlns:a16="http://schemas.microsoft.com/office/drawing/2014/main" id="{307F4B52-1DB0-4862-B685-C840DD9D660F}"/>
                  </a:ext>
                </a:extLst>
              </p:cNvPr>
              <p:cNvSpPr>
                <a:spLocks noChangeArrowheads="1"/>
              </p:cNvSpPr>
              <p:nvPr/>
            </p:nvSpPr>
            <p:spPr bwMode="auto">
              <a:xfrm>
                <a:off x="2540" y="274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5" name="Rectangle 1147">
                <a:extLst>
                  <a:ext uri="{FF2B5EF4-FFF2-40B4-BE49-F238E27FC236}">
                    <a16:creationId xmlns:a16="http://schemas.microsoft.com/office/drawing/2014/main" id="{586658EB-AEC9-4769-BD6B-BFB9A9DA9F77}"/>
                  </a:ext>
                </a:extLst>
              </p:cNvPr>
              <p:cNvSpPr>
                <a:spLocks noChangeArrowheads="1"/>
              </p:cNvSpPr>
              <p:nvPr/>
            </p:nvSpPr>
            <p:spPr bwMode="auto">
              <a:xfrm>
                <a:off x="2830" y="2676"/>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6" name="Rectangle 1148">
                <a:extLst>
                  <a:ext uri="{FF2B5EF4-FFF2-40B4-BE49-F238E27FC236}">
                    <a16:creationId xmlns:a16="http://schemas.microsoft.com/office/drawing/2014/main" id="{9F54C255-1E39-43F1-AA10-62BBC8E1F457}"/>
                  </a:ext>
                </a:extLst>
              </p:cNvPr>
              <p:cNvSpPr>
                <a:spLocks noChangeArrowheads="1"/>
              </p:cNvSpPr>
              <p:nvPr/>
            </p:nvSpPr>
            <p:spPr bwMode="auto">
              <a:xfrm>
                <a:off x="2887" y="2676"/>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7" name="Rectangle 1149">
                <a:extLst>
                  <a:ext uri="{FF2B5EF4-FFF2-40B4-BE49-F238E27FC236}">
                    <a16:creationId xmlns:a16="http://schemas.microsoft.com/office/drawing/2014/main" id="{2628061A-CEC9-4A75-A514-24EECCE9416B}"/>
                  </a:ext>
                </a:extLst>
              </p:cNvPr>
              <p:cNvSpPr>
                <a:spLocks noChangeArrowheads="1"/>
              </p:cNvSpPr>
              <p:nvPr/>
            </p:nvSpPr>
            <p:spPr bwMode="auto">
              <a:xfrm>
                <a:off x="2928" y="267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8" name="Rectangle 1150">
                <a:extLst>
                  <a:ext uri="{FF2B5EF4-FFF2-40B4-BE49-F238E27FC236}">
                    <a16:creationId xmlns:a16="http://schemas.microsoft.com/office/drawing/2014/main" id="{7E653A65-0C46-40C9-AA5C-35A8215BD1EE}"/>
                  </a:ext>
                </a:extLst>
              </p:cNvPr>
              <p:cNvSpPr>
                <a:spLocks noChangeArrowheads="1"/>
              </p:cNvSpPr>
              <p:nvPr/>
            </p:nvSpPr>
            <p:spPr bwMode="auto">
              <a:xfrm>
                <a:off x="2951" y="2676"/>
                <a:ext cx="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9" name="Rectangle 1151">
                <a:extLst>
                  <a:ext uri="{FF2B5EF4-FFF2-40B4-BE49-F238E27FC236}">
                    <a16:creationId xmlns:a16="http://schemas.microsoft.com/office/drawing/2014/main" id="{A387D77D-2C7F-44DD-8E95-04ED8E4F681B}"/>
                  </a:ext>
                </a:extLst>
              </p:cNvPr>
              <p:cNvSpPr>
                <a:spLocks noChangeArrowheads="1"/>
              </p:cNvSpPr>
              <p:nvPr/>
            </p:nvSpPr>
            <p:spPr bwMode="auto">
              <a:xfrm>
                <a:off x="2988" y="2676"/>
                <a:ext cx="12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of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0" name="Rectangle 1152">
                <a:extLst>
                  <a:ext uri="{FF2B5EF4-FFF2-40B4-BE49-F238E27FC236}">
                    <a16:creationId xmlns:a16="http://schemas.microsoft.com/office/drawing/2014/main" id="{077D48FD-5CB6-40DE-BCE8-F08990F1639F}"/>
                  </a:ext>
                </a:extLst>
              </p:cNvPr>
              <p:cNvSpPr>
                <a:spLocks noChangeArrowheads="1"/>
              </p:cNvSpPr>
              <p:nvPr/>
            </p:nvSpPr>
            <p:spPr bwMode="auto">
              <a:xfrm>
                <a:off x="3071" y="2676"/>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1" name="Rectangle 1153">
                <a:extLst>
                  <a:ext uri="{FF2B5EF4-FFF2-40B4-BE49-F238E27FC236}">
                    <a16:creationId xmlns:a16="http://schemas.microsoft.com/office/drawing/2014/main" id="{FE027C99-FEDF-48FD-BDFE-CECC7AF4EEBD}"/>
                  </a:ext>
                </a:extLst>
              </p:cNvPr>
              <p:cNvSpPr>
                <a:spLocks noChangeArrowheads="1"/>
              </p:cNvSpPr>
              <p:nvPr/>
            </p:nvSpPr>
            <p:spPr bwMode="auto">
              <a:xfrm>
                <a:off x="3112" y="267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2" name="Rectangle 1154">
                <a:extLst>
                  <a:ext uri="{FF2B5EF4-FFF2-40B4-BE49-F238E27FC236}">
                    <a16:creationId xmlns:a16="http://schemas.microsoft.com/office/drawing/2014/main" id="{95BFB5B4-C457-4355-BFF2-1CADC9FD8215}"/>
                  </a:ext>
                </a:extLst>
              </p:cNvPr>
              <p:cNvSpPr>
                <a:spLocks noChangeArrowheads="1"/>
              </p:cNvSpPr>
              <p:nvPr/>
            </p:nvSpPr>
            <p:spPr bwMode="auto">
              <a:xfrm>
                <a:off x="3126" y="2676"/>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3" name="Rectangle 1155">
                <a:extLst>
                  <a:ext uri="{FF2B5EF4-FFF2-40B4-BE49-F238E27FC236}">
                    <a16:creationId xmlns:a16="http://schemas.microsoft.com/office/drawing/2014/main" id="{449B2960-3055-4CE4-B637-D858842A641F}"/>
                  </a:ext>
                </a:extLst>
              </p:cNvPr>
              <p:cNvSpPr>
                <a:spLocks noChangeArrowheads="1"/>
              </p:cNvSpPr>
              <p:nvPr/>
            </p:nvSpPr>
            <p:spPr bwMode="auto">
              <a:xfrm>
                <a:off x="3166" y="2676"/>
                <a:ext cx="1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 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4" name="Rectangle 1156">
                <a:extLst>
                  <a:ext uri="{FF2B5EF4-FFF2-40B4-BE49-F238E27FC236}">
                    <a16:creationId xmlns:a16="http://schemas.microsoft.com/office/drawing/2014/main" id="{68730972-D97D-4FDE-A348-71AD8D7E016D}"/>
                  </a:ext>
                </a:extLst>
              </p:cNvPr>
              <p:cNvSpPr>
                <a:spLocks noChangeArrowheads="1"/>
              </p:cNvSpPr>
              <p:nvPr/>
            </p:nvSpPr>
            <p:spPr bwMode="auto">
              <a:xfrm>
                <a:off x="3254" y="2676"/>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5" name="Rectangle 1157">
                <a:extLst>
                  <a:ext uri="{FF2B5EF4-FFF2-40B4-BE49-F238E27FC236}">
                    <a16:creationId xmlns:a16="http://schemas.microsoft.com/office/drawing/2014/main" id="{4C89691B-CF3C-41DF-AB3D-5B3461CE5F01}"/>
                  </a:ext>
                </a:extLst>
              </p:cNvPr>
              <p:cNvSpPr>
                <a:spLocks noChangeArrowheads="1"/>
              </p:cNvSpPr>
              <p:nvPr/>
            </p:nvSpPr>
            <p:spPr bwMode="auto">
              <a:xfrm>
                <a:off x="3320" y="267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6" name="Rectangle 1158">
                <a:extLst>
                  <a:ext uri="{FF2B5EF4-FFF2-40B4-BE49-F238E27FC236}">
                    <a16:creationId xmlns:a16="http://schemas.microsoft.com/office/drawing/2014/main" id="{B06613D5-5F35-4177-B6A6-A871AE49FBC1}"/>
                  </a:ext>
                </a:extLst>
              </p:cNvPr>
              <p:cNvSpPr>
                <a:spLocks noChangeArrowheads="1"/>
              </p:cNvSpPr>
              <p:nvPr/>
            </p:nvSpPr>
            <p:spPr bwMode="auto">
              <a:xfrm>
                <a:off x="3343" y="2676"/>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7" name="Rectangle 1159">
                <a:extLst>
                  <a:ext uri="{FF2B5EF4-FFF2-40B4-BE49-F238E27FC236}">
                    <a16:creationId xmlns:a16="http://schemas.microsoft.com/office/drawing/2014/main" id="{EB4F1570-EC33-478C-8FFA-0142751D5C9B}"/>
                  </a:ext>
                </a:extLst>
              </p:cNvPr>
              <p:cNvSpPr>
                <a:spLocks noChangeArrowheads="1"/>
              </p:cNvSpPr>
              <p:nvPr/>
            </p:nvSpPr>
            <p:spPr bwMode="auto">
              <a:xfrm>
                <a:off x="3383" y="267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8" name="Rectangle 1160">
                <a:extLst>
                  <a:ext uri="{FF2B5EF4-FFF2-40B4-BE49-F238E27FC236}">
                    <a16:creationId xmlns:a16="http://schemas.microsoft.com/office/drawing/2014/main" id="{F703B869-021D-4D7A-BE58-B7BCD018DDE9}"/>
                  </a:ext>
                </a:extLst>
              </p:cNvPr>
              <p:cNvSpPr>
                <a:spLocks noChangeArrowheads="1"/>
              </p:cNvSpPr>
              <p:nvPr/>
            </p:nvSpPr>
            <p:spPr bwMode="auto">
              <a:xfrm>
                <a:off x="2830" y="273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9" name="Rectangle 1161">
                <a:extLst>
                  <a:ext uri="{FF2B5EF4-FFF2-40B4-BE49-F238E27FC236}">
                    <a16:creationId xmlns:a16="http://schemas.microsoft.com/office/drawing/2014/main" id="{A3DCC065-9968-4B0C-99B2-0B4145871A5D}"/>
                  </a:ext>
                </a:extLst>
              </p:cNvPr>
              <p:cNvSpPr>
                <a:spLocks noChangeArrowheads="1"/>
              </p:cNvSpPr>
              <p:nvPr/>
            </p:nvSpPr>
            <p:spPr bwMode="auto">
              <a:xfrm>
                <a:off x="2844" y="2735"/>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0" name="Rectangle 1162">
                <a:extLst>
                  <a:ext uri="{FF2B5EF4-FFF2-40B4-BE49-F238E27FC236}">
                    <a16:creationId xmlns:a16="http://schemas.microsoft.com/office/drawing/2014/main" id="{AD2FDC71-AAA6-4552-B632-36B40B0E77D3}"/>
                  </a:ext>
                </a:extLst>
              </p:cNvPr>
              <p:cNvSpPr>
                <a:spLocks noChangeArrowheads="1"/>
              </p:cNvSpPr>
              <p:nvPr/>
            </p:nvSpPr>
            <p:spPr bwMode="auto">
              <a:xfrm>
                <a:off x="2893" y="273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1" name="Rectangle 1163">
                <a:extLst>
                  <a:ext uri="{FF2B5EF4-FFF2-40B4-BE49-F238E27FC236}">
                    <a16:creationId xmlns:a16="http://schemas.microsoft.com/office/drawing/2014/main" id="{AEC8D583-FDAD-4F88-A70F-367A2D5FD1B9}"/>
                  </a:ext>
                </a:extLst>
              </p:cNvPr>
              <p:cNvSpPr>
                <a:spLocks noChangeArrowheads="1"/>
              </p:cNvSpPr>
              <p:nvPr/>
            </p:nvSpPr>
            <p:spPr bwMode="auto">
              <a:xfrm>
                <a:off x="2908" y="2735"/>
                <a:ext cx="8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2" name="Rectangle 1164">
                <a:extLst>
                  <a:ext uri="{FF2B5EF4-FFF2-40B4-BE49-F238E27FC236}">
                    <a16:creationId xmlns:a16="http://schemas.microsoft.com/office/drawing/2014/main" id="{69AE2113-64FD-470B-B30C-C8686423A71F}"/>
                  </a:ext>
                </a:extLst>
              </p:cNvPr>
              <p:cNvSpPr>
                <a:spLocks noChangeArrowheads="1"/>
              </p:cNvSpPr>
              <p:nvPr/>
            </p:nvSpPr>
            <p:spPr bwMode="auto">
              <a:xfrm>
                <a:off x="2958" y="273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3" name="Rectangle 1165">
                <a:extLst>
                  <a:ext uri="{FF2B5EF4-FFF2-40B4-BE49-F238E27FC236}">
                    <a16:creationId xmlns:a16="http://schemas.microsoft.com/office/drawing/2014/main" id="{8914D7D2-B557-4D04-B908-654269FFA96F}"/>
                  </a:ext>
                </a:extLst>
              </p:cNvPr>
              <p:cNvSpPr>
                <a:spLocks noChangeArrowheads="1"/>
              </p:cNvSpPr>
              <p:nvPr/>
            </p:nvSpPr>
            <p:spPr bwMode="auto">
              <a:xfrm>
                <a:off x="2981" y="2735"/>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4" name="Rectangle 1166">
                <a:extLst>
                  <a:ext uri="{FF2B5EF4-FFF2-40B4-BE49-F238E27FC236}">
                    <a16:creationId xmlns:a16="http://schemas.microsoft.com/office/drawing/2014/main" id="{56C237F9-DE86-4923-B6E2-A17937A8D7BF}"/>
                  </a:ext>
                </a:extLst>
              </p:cNvPr>
              <p:cNvSpPr>
                <a:spLocks noChangeArrowheads="1"/>
              </p:cNvSpPr>
              <p:nvPr/>
            </p:nvSpPr>
            <p:spPr bwMode="auto">
              <a:xfrm>
                <a:off x="3001" y="2735"/>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pre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5" name="Rectangle 1167">
                <a:extLst>
                  <a:ext uri="{FF2B5EF4-FFF2-40B4-BE49-F238E27FC236}">
                    <a16:creationId xmlns:a16="http://schemas.microsoft.com/office/drawing/2014/main" id="{7E39E160-541F-4141-BCF6-D04744CF2C54}"/>
                  </a:ext>
                </a:extLst>
              </p:cNvPr>
              <p:cNvSpPr>
                <a:spLocks noChangeArrowheads="1"/>
              </p:cNvSpPr>
              <p:nvPr/>
            </p:nvSpPr>
            <p:spPr bwMode="auto">
              <a:xfrm>
                <a:off x="3080" y="2735"/>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6" name="Rectangle 1168">
                <a:extLst>
                  <a:ext uri="{FF2B5EF4-FFF2-40B4-BE49-F238E27FC236}">
                    <a16:creationId xmlns:a16="http://schemas.microsoft.com/office/drawing/2014/main" id="{5CECFB87-51C7-4DCA-9450-82C94B56D651}"/>
                  </a:ext>
                </a:extLst>
              </p:cNvPr>
              <p:cNvSpPr>
                <a:spLocks noChangeArrowheads="1"/>
              </p:cNvSpPr>
              <p:nvPr/>
            </p:nvSpPr>
            <p:spPr bwMode="auto">
              <a:xfrm>
                <a:off x="3120" y="2735"/>
                <a:ext cx="1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7" name="Rectangle 1169">
                <a:extLst>
                  <a:ext uri="{FF2B5EF4-FFF2-40B4-BE49-F238E27FC236}">
                    <a16:creationId xmlns:a16="http://schemas.microsoft.com/office/drawing/2014/main" id="{53B054B1-8E4E-4014-B353-8029291BF335}"/>
                  </a:ext>
                </a:extLst>
              </p:cNvPr>
              <p:cNvSpPr>
                <a:spLocks noChangeArrowheads="1"/>
              </p:cNvSpPr>
              <p:nvPr/>
            </p:nvSpPr>
            <p:spPr bwMode="auto">
              <a:xfrm>
                <a:off x="3192" y="273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8" name="Rectangle 1170">
                <a:extLst>
                  <a:ext uri="{FF2B5EF4-FFF2-40B4-BE49-F238E27FC236}">
                    <a16:creationId xmlns:a16="http://schemas.microsoft.com/office/drawing/2014/main" id="{168F62C9-D0EC-4130-A109-1FA3AEEB5158}"/>
                  </a:ext>
                </a:extLst>
              </p:cNvPr>
              <p:cNvSpPr>
                <a:spLocks noChangeArrowheads="1"/>
              </p:cNvSpPr>
              <p:nvPr/>
            </p:nvSpPr>
            <p:spPr bwMode="auto">
              <a:xfrm>
                <a:off x="3206" y="2735"/>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9" name="Rectangle 1171">
                <a:extLst>
                  <a:ext uri="{FF2B5EF4-FFF2-40B4-BE49-F238E27FC236}">
                    <a16:creationId xmlns:a16="http://schemas.microsoft.com/office/drawing/2014/main" id="{379F08A9-99ED-441A-8A90-7C6840B9CD8B}"/>
                  </a:ext>
                </a:extLst>
              </p:cNvPr>
              <p:cNvSpPr>
                <a:spLocks noChangeArrowheads="1"/>
              </p:cNvSpPr>
              <p:nvPr/>
            </p:nvSpPr>
            <p:spPr bwMode="auto">
              <a:xfrm>
                <a:off x="2830" y="2789"/>
                <a:ext cx="1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provi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0" name="Rectangle 1172">
                <a:extLst>
                  <a:ext uri="{FF2B5EF4-FFF2-40B4-BE49-F238E27FC236}">
                    <a16:creationId xmlns:a16="http://schemas.microsoft.com/office/drawing/2014/main" id="{86CC4188-8538-4879-BFE1-6EE28A957E14}"/>
                  </a:ext>
                </a:extLst>
              </p:cNvPr>
              <p:cNvSpPr>
                <a:spLocks noChangeArrowheads="1"/>
              </p:cNvSpPr>
              <p:nvPr/>
            </p:nvSpPr>
            <p:spPr bwMode="auto">
              <a:xfrm>
                <a:off x="2939" y="2789"/>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 name="Rectangle 1173">
                <a:extLst>
                  <a:ext uri="{FF2B5EF4-FFF2-40B4-BE49-F238E27FC236}">
                    <a16:creationId xmlns:a16="http://schemas.microsoft.com/office/drawing/2014/main" id="{785A976B-036E-4A80-8781-DFEDE7BD4FE3}"/>
                  </a:ext>
                </a:extLst>
              </p:cNvPr>
              <p:cNvSpPr>
                <a:spLocks noChangeArrowheads="1"/>
              </p:cNvSpPr>
              <p:nvPr/>
            </p:nvSpPr>
            <p:spPr bwMode="auto">
              <a:xfrm>
                <a:off x="2988" y="2789"/>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2" name="Rectangle 1174">
                <a:extLst>
                  <a:ext uri="{FF2B5EF4-FFF2-40B4-BE49-F238E27FC236}">
                    <a16:creationId xmlns:a16="http://schemas.microsoft.com/office/drawing/2014/main" id="{56BD180F-4808-4284-95F6-2EC6A0204D7F}"/>
                  </a:ext>
                </a:extLst>
              </p:cNvPr>
              <p:cNvSpPr>
                <a:spLocks noChangeArrowheads="1"/>
              </p:cNvSpPr>
              <p:nvPr/>
            </p:nvSpPr>
            <p:spPr bwMode="auto">
              <a:xfrm>
                <a:off x="3014" y="278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3" name="Rectangle 1175">
                <a:extLst>
                  <a:ext uri="{FF2B5EF4-FFF2-40B4-BE49-F238E27FC236}">
                    <a16:creationId xmlns:a16="http://schemas.microsoft.com/office/drawing/2014/main" id="{F8E43CB4-4001-4637-8A71-3E0D5A593224}"/>
                  </a:ext>
                </a:extLst>
              </p:cNvPr>
              <p:cNvSpPr>
                <a:spLocks noChangeArrowheads="1"/>
              </p:cNvSpPr>
              <p:nvPr/>
            </p:nvSpPr>
            <p:spPr bwMode="auto">
              <a:xfrm>
                <a:off x="3027" y="278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4" name="Rectangle 1176">
                <a:extLst>
                  <a:ext uri="{FF2B5EF4-FFF2-40B4-BE49-F238E27FC236}">
                    <a16:creationId xmlns:a16="http://schemas.microsoft.com/office/drawing/2014/main" id="{601BCF56-A260-4D86-A689-F897939CD4CA}"/>
                  </a:ext>
                </a:extLst>
              </p:cNvPr>
              <p:cNvSpPr>
                <a:spLocks noChangeArrowheads="1"/>
              </p:cNvSpPr>
              <p:nvPr/>
            </p:nvSpPr>
            <p:spPr bwMode="auto">
              <a:xfrm>
                <a:off x="3440" y="2676"/>
                <a:ext cx="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5" name="Rectangle 1177">
                <a:extLst>
                  <a:ext uri="{FF2B5EF4-FFF2-40B4-BE49-F238E27FC236}">
                    <a16:creationId xmlns:a16="http://schemas.microsoft.com/office/drawing/2014/main" id="{A9A3ADC0-7198-4D19-A8A2-F756EC4359A4}"/>
                  </a:ext>
                </a:extLst>
              </p:cNvPr>
              <p:cNvSpPr>
                <a:spLocks noChangeArrowheads="1"/>
              </p:cNvSpPr>
              <p:nvPr/>
            </p:nvSpPr>
            <p:spPr bwMode="auto">
              <a:xfrm>
                <a:off x="3478" y="2676"/>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ddi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6" name="Rectangle 1178">
                <a:extLst>
                  <a:ext uri="{FF2B5EF4-FFF2-40B4-BE49-F238E27FC236}">
                    <a16:creationId xmlns:a16="http://schemas.microsoft.com/office/drawing/2014/main" id="{914CD580-7639-419E-BBE9-501DF0294CED}"/>
                  </a:ext>
                </a:extLst>
              </p:cNvPr>
              <p:cNvSpPr>
                <a:spLocks noChangeArrowheads="1"/>
              </p:cNvSpPr>
              <p:nvPr/>
            </p:nvSpPr>
            <p:spPr bwMode="auto">
              <a:xfrm>
                <a:off x="3544" y="267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7" name="Rectangle 1179">
                <a:extLst>
                  <a:ext uri="{FF2B5EF4-FFF2-40B4-BE49-F238E27FC236}">
                    <a16:creationId xmlns:a16="http://schemas.microsoft.com/office/drawing/2014/main" id="{A6B3EC10-C15B-4BF7-AB02-9F2FDCFD3EBB}"/>
                  </a:ext>
                </a:extLst>
              </p:cNvPr>
              <p:cNvSpPr>
                <a:spLocks noChangeArrowheads="1"/>
              </p:cNvSpPr>
              <p:nvPr/>
            </p:nvSpPr>
            <p:spPr bwMode="auto">
              <a:xfrm>
                <a:off x="3558" y="267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8" name="Rectangle 1180">
                <a:extLst>
                  <a:ext uri="{FF2B5EF4-FFF2-40B4-BE49-F238E27FC236}">
                    <a16:creationId xmlns:a16="http://schemas.microsoft.com/office/drawing/2014/main" id="{7E7BF6C8-F8D4-4B55-B0EE-B327B5BF037D}"/>
                  </a:ext>
                </a:extLst>
              </p:cNvPr>
              <p:cNvSpPr>
                <a:spLocks noChangeArrowheads="1"/>
              </p:cNvSpPr>
              <p:nvPr/>
            </p:nvSpPr>
            <p:spPr bwMode="auto">
              <a:xfrm>
                <a:off x="3573" y="2676"/>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9" name="Rectangle 1181">
                <a:extLst>
                  <a:ext uri="{FF2B5EF4-FFF2-40B4-BE49-F238E27FC236}">
                    <a16:creationId xmlns:a16="http://schemas.microsoft.com/office/drawing/2014/main" id="{ACD4F35F-E8FC-49AE-91B2-86D46DE93488}"/>
                  </a:ext>
                </a:extLst>
              </p:cNvPr>
              <p:cNvSpPr>
                <a:spLocks noChangeArrowheads="1"/>
              </p:cNvSpPr>
              <p:nvPr/>
            </p:nvSpPr>
            <p:spPr bwMode="auto">
              <a:xfrm>
                <a:off x="3647" y="267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0" name="Rectangle 1182">
                <a:extLst>
                  <a:ext uri="{FF2B5EF4-FFF2-40B4-BE49-F238E27FC236}">
                    <a16:creationId xmlns:a16="http://schemas.microsoft.com/office/drawing/2014/main" id="{3F0A1841-21FB-447F-9249-8F88922DC54C}"/>
                  </a:ext>
                </a:extLst>
              </p:cNvPr>
              <p:cNvSpPr>
                <a:spLocks noChangeArrowheads="1"/>
              </p:cNvSpPr>
              <p:nvPr/>
            </p:nvSpPr>
            <p:spPr bwMode="auto">
              <a:xfrm>
                <a:off x="3662" y="2676"/>
                <a:ext cx="1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opport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1" name="Rectangle 1183">
                <a:extLst>
                  <a:ext uri="{FF2B5EF4-FFF2-40B4-BE49-F238E27FC236}">
                    <a16:creationId xmlns:a16="http://schemas.microsoft.com/office/drawing/2014/main" id="{613304F6-4FCC-4173-9EAC-7C1D6B4365B3}"/>
                  </a:ext>
                </a:extLst>
              </p:cNvPr>
              <p:cNvSpPr>
                <a:spLocks noChangeArrowheads="1"/>
              </p:cNvSpPr>
              <p:nvPr/>
            </p:nvSpPr>
            <p:spPr bwMode="auto">
              <a:xfrm>
                <a:off x="3810" y="2676"/>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2" name="Rectangle 1184">
                <a:extLst>
                  <a:ext uri="{FF2B5EF4-FFF2-40B4-BE49-F238E27FC236}">
                    <a16:creationId xmlns:a16="http://schemas.microsoft.com/office/drawing/2014/main" id="{782A2513-B085-4F54-85A3-E60E965925AF}"/>
                  </a:ext>
                </a:extLst>
              </p:cNvPr>
              <p:cNvSpPr>
                <a:spLocks noChangeArrowheads="1"/>
              </p:cNvSpPr>
              <p:nvPr/>
            </p:nvSpPr>
            <p:spPr bwMode="auto">
              <a:xfrm>
                <a:off x="3876" y="267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3" name="Rectangle 1185">
                <a:extLst>
                  <a:ext uri="{FF2B5EF4-FFF2-40B4-BE49-F238E27FC236}">
                    <a16:creationId xmlns:a16="http://schemas.microsoft.com/office/drawing/2014/main" id="{A9C036B9-DE79-4989-9F38-B84CCCEF4589}"/>
                  </a:ext>
                </a:extLst>
              </p:cNvPr>
              <p:cNvSpPr>
                <a:spLocks noChangeArrowheads="1"/>
              </p:cNvSpPr>
              <p:nvPr/>
            </p:nvSpPr>
            <p:spPr bwMode="auto">
              <a:xfrm>
                <a:off x="3890" y="2676"/>
                <a:ext cx="8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4" name="Rectangle 1186">
                <a:extLst>
                  <a:ext uri="{FF2B5EF4-FFF2-40B4-BE49-F238E27FC236}">
                    <a16:creationId xmlns:a16="http://schemas.microsoft.com/office/drawing/2014/main" id="{5D25F03B-855D-47B4-8725-5C77503B85A5}"/>
                  </a:ext>
                </a:extLst>
              </p:cNvPr>
              <p:cNvSpPr>
                <a:spLocks noChangeArrowheads="1"/>
              </p:cNvSpPr>
              <p:nvPr/>
            </p:nvSpPr>
            <p:spPr bwMode="auto">
              <a:xfrm>
                <a:off x="3948" y="267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5" name="Rectangle 1187">
                <a:extLst>
                  <a:ext uri="{FF2B5EF4-FFF2-40B4-BE49-F238E27FC236}">
                    <a16:creationId xmlns:a16="http://schemas.microsoft.com/office/drawing/2014/main" id="{D15D5B82-D4E3-43C0-85A6-9B8F9A8503BE}"/>
                  </a:ext>
                </a:extLst>
              </p:cNvPr>
              <p:cNvSpPr>
                <a:spLocks noChangeArrowheads="1"/>
              </p:cNvSpPr>
              <p:nvPr/>
            </p:nvSpPr>
            <p:spPr bwMode="auto">
              <a:xfrm>
                <a:off x="3440" y="273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6" name="Rectangle 1188">
                <a:extLst>
                  <a:ext uri="{FF2B5EF4-FFF2-40B4-BE49-F238E27FC236}">
                    <a16:creationId xmlns:a16="http://schemas.microsoft.com/office/drawing/2014/main" id="{4D4DCE09-85FC-4DC8-B5A5-E78279DFAE63}"/>
                  </a:ext>
                </a:extLst>
              </p:cNvPr>
              <p:cNvSpPr>
                <a:spLocks noChangeArrowheads="1"/>
              </p:cNvSpPr>
              <p:nvPr/>
            </p:nvSpPr>
            <p:spPr bwMode="auto">
              <a:xfrm>
                <a:off x="3455" y="2735"/>
                <a:ext cx="1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 pra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7" name="Rectangle 1189">
                <a:extLst>
                  <a:ext uri="{FF2B5EF4-FFF2-40B4-BE49-F238E27FC236}">
                    <a16:creationId xmlns:a16="http://schemas.microsoft.com/office/drawing/2014/main" id="{EB0EE1B2-F28D-48B6-A831-EEA885F7885E}"/>
                  </a:ext>
                </a:extLst>
              </p:cNvPr>
              <p:cNvSpPr>
                <a:spLocks noChangeArrowheads="1"/>
              </p:cNvSpPr>
              <p:nvPr/>
            </p:nvSpPr>
            <p:spPr bwMode="auto">
              <a:xfrm>
                <a:off x="3560" y="273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8" name="Rectangle 1190">
                <a:extLst>
                  <a:ext uri="{FF2B5EF4-FFF2-40B4-BE49-F238E27FC236}">
                    <a16:creationId xmlns:a16="http://schemas.microsoft.com/office/drawing/2014/main" id="{B3F4DA20-E672-4327-83C2-09E59417C79D}"/>
                  </a:ext>
                </a:extLst>
              </p:cNvPr>
              <p:cNvSpPr>
                <a:spLocks noChangeArrowheads="1"/>
              </p:cNvSpPr>
              <p:nvPr/>
            </p:nvSpPr>
            <p:spPr bwMode="auto">
              <a:xfrm>
                <a:off x="3583" y="273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9" name="Rectangle 1191">
                <a:extLst>
                  <a:ext uri="{FF2B5EF4-FFF2-40B4-BE49-F238E27FC236}">
                    <a16:creationId xmlns:a16="http://schemas.microsoft.com/office/drawing/2014/main" id="{EA89849D-B8D2-4B93-81F9-6BC5B294A639}"/>
                  </a:ext>
                </a:extLst>
              </p:cNvPr>
              <p:cNvSpPr>
                <a:spLocks noChangeArrowheads="1"/>
              </p:cNvSpPr>
              <p:nvPr/>
            </p:nvSpPr>
            <p:spPr bwMode="auto">
              <a:xfrm>
                <a:off x="3597" y="273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0" name="Rectangle 1192">
                <a:extLst>
                  <a:ext uri="{FF2B5EF4-FFF2-40B4-BE49-F238E27FC236}">
                    <a16:creationId xmlns:a16="http://schemas.microsoft.com/office/drawing/2014/main" id="{68057F08-A2C3-47B5-81D0-8C257EB70EED}"/>
                  </a:ext>
                </a:extLst>
              </p:cNvPr>
              <p:cNvSpPr>
                <a:spLocks noChangeArrowheads="1"/>
              </p:cNvSpPr>
              <p:nvPr/>
            </p:nvSpPr>
            <p:spPr bwMode="auto">
              <a:xfrm>
                <a:off x="3611" y="273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1" name="Rectangle 1193">
                <a:extLst>
                  <a:ext uri="{FF2B5EF4-FFF2-40B4-BE49-F238E27FC236}">
                    <a16:creationId xmlns:a16="http://schemas.microsoft.com/office/drawing/2014/main" id="{78A8B652-7DFF-477E-B6B8-C73E8689FBD8}"/>
                  </a:ext>
                </a:extLst>
              </p:cNvPr>
              <p:cNvSpPr>
                <a:spLocks noChangeArrowheads="1"/>
              </p:cNvSpPr>
              <p:nvPr/>
            </p:nvSpPr>
            <p:spPr bwMode="auto">
              <a:xfrm>
                <a:off x="3634" y="273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2" name="Rectangle 1194">
                <a:extLst>
                  <a:ext uri="{FF2B5EF4-FFF2-40B4-BE49-F238E27FC236}">
                    <a16:creationId xmlns:a16="http://schemas.microsoft.com/office/drawing/2014/main" id="{FC26E347-9028-430B-8753-40CFE5690304}"/>
                  </a:ext>
                </a:extLst>
              </p:cNvPr>
              <p:cNvSpPr>
                <a:spLocks noChangeArrowheads="1"/>
              </p:cNvSpPr>
              <p:nvPr/>
            </p:nvSpPr>
            <p:spPr bwMode="auto">
              <a:xfrm>
                <a:off x="3657" y="273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3" name="Rectangle 1195">
                <a:extLst>
                  <a:ext uri="{FF2B5EF4-FFF2-40B4-BE49-F238E27FC236}">
                    <a16:creationId xmlns:a16="http://schemas.microsoft.com/office/drawing/2014/main" id="{3B35673B-ADAD-42DC-BE4B-0949D5C45E1E}"/>
                  </a:ext>
                </a:extLst>
              </p:cNvPr>
              <p:cNvSpPr>
                <a:spLocks noChangeArrowheads="1"/>
              </p:cNvSpPr>
              <p:nvPr/>
            </p:nvSpPr>
            <p:spPr bwMode="auto">
              <a:xfrm>
                <a:off x="3670" y="2735"/>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4" name="Rectangle 1196">
                <a:extLst>
                  <a:ext uri="{FF2B5EF4-FFF2-40B4-BE49-F238E27FC236}">
                    <a16:creationId xmlns:a16="http://schemas.microsoft.com/office/drawing/2014/main" id="{A405B45C-AA44-4032-A0B6-6B8C499124FE}"/>
                  </a:ext>
                </a:extLst>
              </p:cNvPr>
              <p:cNvSpPr>
                <a:spLocks noChangeArrowheads="1"/>
              </p:cNvSpPr>
              <p:nvPr/>
            </p:nvSpPr>
            <p:spPr bwMode="auto">
              <a:xfrm>
                <a:off x="3699" y="2735"/>
                <a:ext cx="1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CBS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5" name="Rectangle 1197">
                <a:extLst>
                  <a:ext uri="{FF2B5EF4-FFF2-40B4-BE49-F238E27FC236}">
                    <a16:creationId xmlns:a16="http://schemas.microsoft.com/office/drawing/2014/main" id="{04ABD78A-1B42-466F-844D-5510D8646D69}"/>
                  </a:ext>
                </a:extLst>
              </p:cNvPr>
              <p:cNvSpPr>
                <a:spLocks noChangeArrowheads="1"/>
              </p:cNvSpPr>
              <p:nvPr/>
            </p:nvSpPr>
            <p:spPr bwMode="auto">
              <a:xfrm>
                <a:off x="3797" y="273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6" name="Rectangle 1198">
                <a:extLst>
                  <a:ext uri="{FF2B5EF4-FFF2-40B4-BE49-F238E27FC236}">
                    <a16:creationId xmlns:a16="http://schemas.microsoft.com/office/drawing/2014/main" id="{05AF9B1D-D09B-4198-B44F-765AFDCB4D29}"/>
                  </a:ext>
                </a:extLst>
              </p:cNvPr>
              <p:cNvSpPr>
                <a:spLocks noChangeArrowheads="1"/>
              </p:cNvSpPr>
              <p:nvPr/>
            </p:nvSpPr>
            <p:spPr bwMode="auto">
              <a:xfrm>
                <a:off x="3810" y="273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7" name="Rectangle 1199">
                <a:extLst>
                  <a:ext uri="{FF2B5EF4-FFF2-40B4-BE49-F238E27FC236}">
                    <a16:creationId xmlns:a16="http://schemas.microsoft.com/office/drawing/2014/main" id="{CE0E6CB1-E883-4408-8376-AC94D2A7F5ED}"/>
                  </a:ext>
                </a:extLst>
              </p:cNvPr>
              <p:cNvSpPr>
                <a:spLocks noChangeArrowheads="1"/>
              </p:cNvSpPr>
              <p:nvPr/>
            </p:nvSpPr>
            <p:spPr bwMode="auto">
              <a:xfrm>
                <a:off x="3824" y="2735"/>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8" name="Rectangle 1200">
                <a:extLst>
                  <a:ext uri="{FF2B5EF4-FFF2-40B4-BE49-F238E27FC236}">
                    <a16:creationId xmlns:a16="http://schemas.microsoft.com/office/drawing/2014/main" id="{405604BA-515A-4C02-91CE-2F6C74E287E1}"/>
                  </a:ext>
                </a:extLst>
              </p:cNvPr>
              <p:cNvSpPr>
                <a:spLocks noChangeArrowheads="1"/>
              </p:cNvSpPr>
              <p:nvPr/>
            </p:nvSpPr>
            <p:spPr bwMode="auto">
              <a:xfrm>
                <a:off x="3886" y="273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9" name="Rectangle 1201">
                <a:extLst>
                  <a:ext uri="{FF2B5EF4-FFF2-40B4-BE49-F238E27FC236}">
                    <a16:creationId xmlns:a16="http://schemas.microsoft.com/office/drawing/2014/main" id="{93047761-32C0-4AB5-A6B4-3E2AC6A4E2C4}"/>
                  </a:ext>
                </a:extLst>
              </p:cNvPr>
              <p:cNvSpPr>
                <a:spLocks noChangeArrowheads="1"/>
              </p:cNvSpPr>
              <p:nvPr/>
            </p:nvSpPr>
            <p:spPr bwMode="auto">
              <a:xfrm>
                <a:off x="3440" y="278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0" name="Rectangle 1202">
                <a:extLst>
                  <a:ext uri="{FF2B5EF4-FFF2-40B4-BE49-F238E27FC236}">
                    <a16:creationId xmlns:a16="http://schemas.microsoft.com/office/drawing/2014/main" id="{89FE7609-F2EC-4D04-AD9D-D8726BAD431B}"/>
                  </a:ext>
                </a:extLst>
              </p:cNvPr>
              <p:cNvSpPr>
                <a:spLocks noChangeArrowheads="1"/>
              </p:cNvSpPr>
              <p:nvPr/>
            </p:nvSpPr>
            <p:spPr bwMode="auto">
              <a:xfrm>
                <a:off x="3455" y="2789"/>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1" name="Rectangle 1203">
                <a:extLst>
                  <a:ext uri="{FF2B5EF4-FFF2-40B4-BE49-F238E27FC236}">
                    <a16:creationId xmlns:a16="http://schemas.microsoft.com/office/drawing/2014/main" id="{31868E7E-718B-4A0F-80D9-430F402D5FE1}"/>
                  </a:ext>
                </a:extLst>
              </p:cNvPr>
              <p:cNvSpPr>
                <a:spLocks noChangeArrowheads="1"/>
              </p:cNvSpPr>
              <p:nvPr/>
            </p:nvSpPr>
            <p:spPr bwMode="auto">
              <a:xfrm>
                <a:off x="3495" y="278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 name="Rectangle 1204">
                <a:extLst>
                  <a:ext uri="{FF2B5EF4-FFF2-40B4-BE49-F238E27FC236}">
                    <a16:creationId xmlns:a16="http://schemas.microsoft.com/office/drawing/2014/main" id="{8FF3D504-CA12-417F-B818-428332E2012A}"/>
                  </a:ext>
                </a:extLst>
              </p:cNvPr>
              <p:cNvSpPr>
                <a:spLocks noChangeArrowheads="1"/>
              </p:cNvSpPr>
              <p:nvPr/>
            </p:nvSpPr>
            <p:spPr bwMode="auto">
              <a:xfrm>
                <a:off x="3509" y="2789"/>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3" name="Rectangle 1205">
                <a:extLst>
                  <a:ext uri="{FF2B5EF4-FFF2-40B4-BE49-F238E27FC236}">
                    <a16:creationId xmlns:a16="http://schemas.microsoft.com/office/drawing/2014/main" id="{166DDBBA-CDC7-407B-883A-8CA7BC7B4029}"/>
                  </a:ext>
                </a:extLst>
              </p:cNvPr>
              <p:cNvSpPr>
                <a:spLocks noChangeArrowheads="1"/>
              </p:cNvSpPr>
              <p:nvPr/>
            </p:nvSpPr>
            <p:spPr bwMode="auto">
              <a:xfrm>
                <a:off x="3550" y="2789"/>
                <a:ext cx="1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4" name="Rectangle 1206">
                <a:extLst>
                  <a:ext uri="{FF2B5EF4-FFF2-40B4-BE49-F238E27FC236}">
                    <a16:creationId xmlns:a16="http://schemas.microsoft.com/office/drawing/2014/main" id="{1A89401A-9DE3-4705-A767-017E62249A41}"/>
                  </a:ext>
                </a:extLst>
              </p:cNvPr>
              <p:cNvSpPr>
                <a:spLocks noChangeArrowheads="1"/>
              </p:cNvSpPr>
              <p:nvPr/>
            </p:nvSpPr>
            <p:spPr bwMode="auto">
              <a:xfrm>
                <a:off x="3634" y="278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5" name="Rectangle 1207">
                <a:extLst>
                  <a:ext uri="{FF2B5EF4-FFF2-40B4-BE49-F238E27FC236}">
                    <a16:creationId xmlns:a16="http://schemas.microsoft.com/office/drawing/2014/main" id="{E9E4612F-FE55-44D2-B72E-0E52DFE640CF}"/>
                  </a:ext>
                </a:extLst>
              </p:cNvPr>
              <p:cNvSpPr>
                <a:spLocks noChangeArrowheads="1"/>
              </p:cNvSpPr>
              <p:nvPr/>
            </p:nvSpPr>
            <p:spPr bwMode="auto">
              <a:xfrm>
                <a:off x="3657" y="278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6" name="Rectangle 1208">
                <a:extLst>
                  <a:ext uri="{FF2B5EF4-FFF2-40B4-BE49-F238E27FC236}">
                    <a16:creationId xmlns:a16="http://schemas.microsoft.com/office/drawing/2014/main" id="{958D60E5-114B-46EF-85D6-D63DCFFFB419}"/>
                  </a:ext>
                </a:extLst>
              </p:cNvPr>
              <p:cNvSpPr>
                <a:spLocks noChangeArrowheads="1"/>
              </p:cNvSpPr>
              <p:nvPr/>
            </p:nvSpPr>
            <p:spPr bwMode="auto">
              <a:xfrm>
                <a:off x="3672" y="278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7" name="Rectangle 1209">
                <a:extLst>
                  <a:ext uri="{FF2B5EF4-FFF2-40B4-BE49-F238E27FC236}">
                    <a16:creationId xmlns:a16="http://schemas.microsoft.com/office/drawing/2014/main" id="{713FA32B-7317-4A3F-8C55-30ADD7F37E9D}"/>
                  </a:ext>
                </a:extLst>
              </p:cNvPr>
              <p:cNvSpPr>
                <a:spLocks noChangeArrowheads="1"/>
              </p:cNvSpPr>
              <p:nvPr/>
            </p:nvSpPr>
            <p:spPr bwMode="auto">
              <a:xfrm>
                <a:off x="3686" y="278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3" name="Group 1411">
              <a:extLst>
                <a:ext uri="{FF2B5EF4-FFF2-40B4-BE49-F238E27FC236}">
                  <a16:creationId xmlns:a16="http://schemas.microsoft.com/office/drawing/2014/main" id="{5695BCBD-CECF-40D7-B2F0-6F8A3D164BC7}"/>
                </a:ext>
              </a:extLst>
            </p:cNvPr>
            <p:cNvGrpSpPr>
              <a:grpSpLocks/>
            </p:cNvGrpSpPr>
            <p:nvPr/>
          </p:nvGrpSpPr>
          <p:grpSpPr bwMode="auto">
            <a:xfrm>
              <a:off x="3941486" y="4076700"/>
              <a:ext cx="3865563" cy="931862"/>
              <a:chOff x="2204" y="2676"/>
              <a:chExt cx="2435" cy="587"/>
            </a:xfrm>
          </p:grpSpPr>
          <p:sp>
            <p:nvSpPr>
              <p:cNvPr id="108" name="Rectangle 1211">
                <a:extLst>
                  <a:ext uri="{FF2B5EF4-FFF2-40B4-BE49-F238E27FC236}">
                    <a16:creationId xmlns:a16="http://schemas.microsoft.com/office/drawing/2014/main" id="{75792ACC-FEEE-473B-80B6-048420B6C435}"/>
                  </a:ext>
                </a:extLst>
              </p:cNvPr>
              <p:cNvSpPr>
                <a:spLocks noChangeArrowheads="1"/>
              </p:cNvSpPr>
              <p:nvPr/>
            </p:nvSpPr>
            <p:spPr bwMode="auto">
              <a:xfrm>
                <a:off x="3701" y="278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1212">
                <a:extLst>
                  <a:ext uri="{FF2B5EF4-FFF2-40B4-BE49-F238E27FC236}">
                    <a16:creationId xmlns:a16="http://schemas.microsoft.com/office/drawing/2014/main" id="{19A33F72-7525-47F7-B70B-74195DBE6F19}"/>
                  </a:ext>
                </a:extLst>
              </p:cNvPr>
              <p:cNvSpPr>
                <a:spLocks noChangeArrowheads="1"/>
              </p:cNvSpPr>
              <p:nvPr/>
            </p:nvSpPr>
            <p:spPr bwMode="auto">
              <a:xfrm>
                <a:off x="3803" y="278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1213">
                <a:extLst>
                  <a:ext uri="{FF2B5EF4-FFF2-40B4-BE49-F238E27FC236}">
                    <a16:creationId xmlns:a16="http://schemas.microsoft.com/office/drawing/2014/main" id="{CE9BAA3D-5E43-4BF4-A022-3BF7B72D961B}"/>
                  </a:ext>
                </a:extLst>
              </p:cNvPr>
              <p:cNvSpPr>
                <a:spLocks noChangeArrowheads="1"/>
              </p:cNvSpPr>
              <p:nvPr/>
            </p:nvSpPr>
            <p:spPr bwMode="auto">
              <a:xfrm>
                <a:off x="3817" y="278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1214">
                <a:extLst>
                  <a:ext uri="{FF2B5EF4-FFF2-40B4-BE49-F238E27FC236}">
                    <a16:creationId xmlns:a16="http://schemas.microsoft.com/office/drawing/2014/main" id="{A823ABE4-97B2-48A1-B536-5CDCE8854E36}"/>
                  </a:ext>
                </a:extLst>
              </p:cNvPr>
              <p:cNvSpPr>
                <a:spLocks noChangeArrowheads="1"/>
              </p:cNvSpPr>
              <p:nvPr/>
            </p:nvSpPr>
            <p:spPr bwMode="auto">
              <a:xfrm>
                <a:off x="3831" y="2789"/>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1215">
                <a:extLst>
                  <a:ext uri="{FF2B5EF4-FFF2-40B4-BE49-F238E27FC236}">
                    <a16:creationId xmlns:a16="http://schemas.microsoft.com/office/drawing/2014/main" id="{A5176A68-0594-4D63-9426-21B6CAD656A8}"/>
                  </a:ext>
                </a:extLst>
              </p:cNvPr>
              <p:cNvSpPr>
                <a:spLocks noChangeArrowheads="1"/>
              </p:cNvSpPr>
              <p:nvPr/>
            </p:nvSpPr>
            <p:spPr bwMode="auto">
              <a:xfrm>
                <a:off x="3440" y="2847"/>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fe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1216">
                <a:extLst>
                  <a:ext uri="{FF2B5EF4-FFF2-40B4-BE49-F238E27FC236}">
                    <a16:creationId xmlns:a16="http://schemas.microsoft.com/office/drawing/2014/main" id="{5D0C21F3-380C-4D0D-8148-FC939C7A5A30}"/>
                  </a:ext>
                </a:extLst>
              </p:cNvPr>
              <p:cNvSpPr>
                <a:spLocks noChangeArrowheads="1"/>
              </p:cNvSpPr>
              <p:nvPr/>
            </p:nvSpPr>
            <p:spPr bwMode="auto">
              <a:xfrm>
                <a:off x="3481" y="284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1217">
                <a:extLst>
                  <a:ext uri="{FF2B5EF4-FFF2-40B4-BE49-F238E27FC236}">
                    <a16:creationId xmlns:a16="http://schemas.microsoft.com/office/drawing/2014/main" id="{6D78A8A1-6368-4590-9DE7-A7364FAD97CF}"/>
                  </a:ext>
                </a:extLst>
              </p:cNvPr>
              <p:cNvSpPr>
                <a:spLocks noChangeArrowheads="1"/>
              </p:cNvSpPr>
              <p:nvPr/>
            </p:nvSpPr>
            <p:spPr bwMode="auto">
              <a:xfrm>
                <a:off x="3504" y="2847"/>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dba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218">
                <a:extLst>
                  <a:ext uri="{FF2B5EF4-FFF2-40B4-BE49-F238E27FC236}">
                    <a16:creationId xmlns:a16="http://schemas.microsoft.com/office/drawing/2014/main" id="{E82E0E49-4EC3-4178-8071-725B7D826C1E}"/>
                  </a:ext>
                </a:extLst>
              </p:cNvPr>
              <p:cNvSpPr>
                <a:spLocks noChangeArrowheads="1"/>
              </p:cNvSpPr>
              <p:nvPr/>
            </p:nvSpPr>
            <p:spPr bwMode="auto">
              <a:xfrm>
                <a:off x="3578" y="284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1219">
                <a:extLst>
                  <a:ext uri="{FF2B5EF4-FFF2-40B4-BE49-F238E27FC236}">
                    <a16:creationId xmlns:a16="http://schemas.microsoft.com/office/drawing/2014/main" id="{2A281C8F-4FAF-4996-A308-3F207CE940C2}"/>
                  </a:ext>
                </a:extLst>
              </p:cNvPr>
              <p:cNvSpPr>
                <a:spLocks noChangeArrowheads="1"/>
              </p:cNvSpPr>
              <p:nvPr/>
            </p:nvSpPr>
            <p:spPr bwMode="auto">
              <a:xfrm>
                <a:off x="3601" y="2847"/>
                <a:ext cx="1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k from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1220">
                <a:extLst>
                  <a:ext uri="{FF2B5EF4-FFF2-40B4-BE49-F238E27FC236}">
                    <a16:creationId xmlns:a16="http://schemas.microsoft.com/office/drawing/2014/main" id="{04B85AC6-B11C-48B8-8412-1CAD4B690E7C}"/>
                  </a:ext>
                </a:extLst>
              </p:cNvPr>
              <p:cNvSpPr>
                <a:spLocks noChangeArrowheads="1"/>
              </p:cNvSpPr>
              <p:nvPr/>
            </p:nvSpPr>
            <p:spPr bwMode="auto">
              <a:xfrm>
                <a:off x="3741" y="2847"/>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1221">
                <a:extLst>
                  <a:ext uri="{FF2B5EF4-FFF2-40B4-BE49-F238E27FC236}">
                    <a16:creationId xmlns:a16="http://schemas.microsoft.com/office/drawing/2014/main" id="{616D9947-D244-4DE8-AF71-F323A3C690AD}"/>
                  </a:ext>
                </a:extLst>
              </p:cNvPr>
              <p:cNvSpPr>
                <a:spLocks noChangeArrowheads="1"/>
              </p:cNvSpPr>
              <p:nvPr/>
            </p:nvSpPr>
            <p:spPr bwMode="auto">
              <a:xfrm>
                <a:off x="3768" y="2847"/>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1222">
                <a:extLst>
                  <a:ext uri="{FF2B5EF4-FFF2-40B4-BE49-F238E27FC236}">
                    <a16:creationId xmlns:a16="http://schemas.microsoft.com/office/drawing/2014/main" id="{9637F648-5025-4E21-A45A-0C85DD47BB99}"/>
                  </a:ext>
                </a:extLst>
              </p:cNvPr>
              <p:cNvSpPr>
                <a:spLocks noChangeArrowheads="1"/>
              </p:cNvSpPr>
              <p:nvPr/>
            </p:nvSpPr>
            <p:spPr bwMode="auto">
              <a:xfrm>
                <a:off x="3817" y="2847"/>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1223">
                <a:extLst>
                  <a:ext uri="{FF2B5EF4-FFF2-40B4-BE49-F238E27FC236}">
                    <a16:creationId xmlns:a16="http://schemas.microsoft.com/office/drawing/2014/main" id="{768F579D-F864-418A-9345-1BED81054442}"/>
                  </a:ext>
                </a:extLst>
              </p:cNvPr>
              <p:cNvSpPr>
                <a:spLocks noChangeArrowheads="1"/>
              </p:cNvSpPr>
              <p:nvPr/>
            </p:nvSpPr>
            <p:spPr bwMode="auto">
              <a:xfrm>
                <a:off x="3844" y="2847"/>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224">
                <a:extLst>
                  <a:ext uri="{FF2B5EF4-FFF2-40B4-BE49-F238E27FC236}">
                    <a16:creationId xmlns:a16="http://schemas.microsoft.com/office/drawing/2014/main" id="{A5D4E858-1C50-4AF9-9DB3-E87980D6CDBE}"/>
                  </a:ext>
                </a:extLst>
              </p:cNvPr>
              <p:cNvSpPr>
                <a:spLocks noChangeArrowheads="1"/>
              </p:cNvSpPr>
              <p:nvPr/>
            </p:nvSpPr>
            <p:spPr bwMode="auto">
              <a:xfrm>
                <a:off x="3884" y="284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1225">
                <a:extLst>
                  <a:ext uri="{FF2B5EF4-FFF2-40B4-BE49-F238E27FC236}">
                    <a16:creationId xmlns:a16="http://schemas.microsoft.com/office/drawing/2014/main" id="{560C4F6B-8D06-475E-9CB6-940BEBC2DB28}"/>
                  </a:ext>
                </a:extLst>
              </p:cNvPr>
              <p:cNvSpPr>
                <a:spLocks noChangeArrowheads="1"/>
              </p:cNvSpPr>
              <p:nvPr/>
            </p:nvSpPr>
            <p:spPr bwMode="auto">
              <a:xfrm>
                <a:off x="3899" y="2847"/>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1226">
                <a:extLst>
                  <a:ext uri="{FF2B5EF4-FFF2-40B4-BE49-F238E27FC236}">
                    <a16:creationId xmlns:a16="http://schemas.microsoft.com/office/drawing/2014/main" id="{3767F55F-04A1-4D3E-8638-704343705B80}"/>
                  </a:ext>
                </a:extLst>
              </p:cNvPr>
              <p:cNvSpPr>
                <a:spLocks noChangeArrowheads="1"/>
              </p:cNvSpPr>
              <p:nvPr/>
            </p:nvSpPr>
            <p:spPr bwMode="auto">
              <a:xfrm>
                <a:off x="3947" y="2847"/>
                <a:ext cx="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1227">
                <a:extLst>
                  <a:ext uri="{FF2B5EF4-FFF2-40B4-BE49-F238E27FC236}">
                    <a16:creationId xmlns:a16="http://schemas.microsoft.com/office/drawing/2014/main" id="{26F65457-8AA0-4880-8EBF-82513BA32C0D}"/>
                  </a:ext>
                </a:extLst>
              </p:cNvPr>
              <p:cNvSpPr>
                <a:spLocks noChangeArrowheads="1"/>
              </p:cNvSpPr>
              <p:nvPr/>
            </p:nvSpPr>
            <p:spPr bwMode="auto">
              <a:xfrm>
                <a:off x="3965" y="284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1228">
                <a:extLst>
                  <a:ext uri="{FF2B5EF4-FFF2-40B4-BE49-F238E27FC236}">
                    <a16:creationId xmlns:a16="http://schemas.microsoft.com/office/drawing/2014/main" id="{9D0D98B8-1336-4FD9-B141-0BDFD106F601}"/>
                  </a:ext>
                </a:extLst>
              </p:cNvPr>
              <p:cNvSpPr>
                <a:spLocks noChangeArrowheads="1"/>
              </p:cNvSpPr>
              <p:nvPr/>
            </p:nvSpPr>
            <p:spPr bwMode="auto">
              <a:xfrm>
                <a:off x="3440" y="290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1229">
                <a:extLst>
                  <a:ext uri="{FF2B5EF4-FFF2-40B4-BE49-F238E27FC236}">
                    <a16:creationId xmlns:a16="http://schemas.microsoft.com/office/drawing/2014/main" id="{11E99924-C1E2-4EA7-AFCF-68F083C00DAA}"/>
                  </a:ext>
                </a:extLst>
              </p:cNvPr>
              <p:cNvSpPr>
                <a:spLocks noChangeArrowheads="1"/>
              </p:cNvSpPr>
              <p:nvPr/>
            </p:nvSpPr>
            <p:spPr bwMode="auto">
              <a:xfrm>
                <a:off x="3464" y="2901"/>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1230">
                <a:extLst>
                  <a:ext uri="{FF2B5EF4-FFF2-40B4-BE49-F238E27FC236}">
                    <a16:creationId xmlns:a16="http://schemas.microsoft.com/office/drawing/2014/main" id="{1CF82ED9-A2D4-42A7-A629-1263100C83D4}"/>
                  </a:ext>
                </a:extLst>
              </p:cNvPr>
              <p:cNvSpPr>
                <a:spLocks noChangeArrowheads="1"/>
              </p:cNvSpPr>
              <p:nvPr/>
            </p:nvSpPr>
            <p:spPr bwMode="auto">
              <a:xfrm>
                <a:off x="3504" y="2901"/>
                <a:ext cx="1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provi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1231">
                <a:extLst>
                  <a:ext uri="{FF2B5EF4-FFF2-40B4-BE49-F238E27FC236}">
                    <a16:creationId xmlns:a16="http://schemas.microsoft.com/office/drawing/2014/main" id="{98803128-D134-4876-A080-927E3CA32D37}"/>
                  </a:ext>
                </a:extLst>
              </p:cNvPr>
              <p:cNvSpPr>
                <a:spLocks noChangeArrowheads="1"/>
              </p:cNvSpPr>
              <p:nvPr/>
            </p:nvSpPr>
            <p:spPr bwMode="auto">
              <a:xfrm>
                <a:off x="3626" y="2901"/>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1232">
                <a:extLst>
                  <a:ext uri="{FF2B5EF4-FFF2-40B4-BE49-F238E27FC236}">
                    <a16:creationId xmlns:a16="http://schemas.microsoft.com/office/drawing/2014/main" id="{3486BA1E-90A3-450F-8AA6-03CEB9B3D2D0}"/>
                  </a:ext>
                </a:extLst>
              </p:cNvPr>
              <p:cNvSpPr>
                <a:spLocks noChangeArrowheads="1"/>
              </p:cNvSpPr>
              <p:nvPr/>
            </p:nvSpPr>
            <p:spPr bwMode="auto">
              <a:xfrm>
                <a:off x="3675" y="2901"/>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1233">
                <a:extLst>
                  <a:ext uri="{FF2B5EF4-FFF2-40B4-BE49-F238E27FC236}">
                    <a16:creationId xmlns:a16="http://schemas.microsoft.com/office/drawing/2014/main" id="{54E69FB2-F14F-4777-8506-EFF650613450}"/>
                  </a:ext>
                </a:extLst>
              </p:cNvPr>
              <p:cNvSpPr>
                <a:spLocks noChangeArrowheads="1"/>
              </p:cNvSpPr>
              <p:nvPr/>
            </p:nvSpPr>
            <p:spPr bwMode="auto">
              <a:xfrm>
                <a:off x="3713" y="290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1234">
                <a:extLst>
                  <a:ext uri="{FF2B5EF4-FFF2-40B4-BE49-F238E27FC236}">
                    <a16:creationId xmlns:a16="http://schemas.microsoft.com/office/drawing/2014/main" id="{E134AC4B-B776-48F0-B570-9D5FF802DB9C}"/>
                  </a:ext>
                </a:extLst>
              </p:cNvPr>
              <p:cNvSpPr>
                <a:spLocks noChangeArrowheads="1"/>
              </p:cNvSpPr>
              <p:nvPr/>
            </p:nvSpPr>
            <p:spPr bwMode="auto">
              <a:xfrm>
                <a:off x="4051" y="2676"/>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Rectangle 1235">
                <a:extLst>
                  <a:ext uri="{FF2B5EF4-FFF2-40B4-BE49-F238E27FC236}">
                    <a16:creationId xmlns:a16="http://schemas.microsoft.com/office/drawing/2014/main" id="{D9DBCC89-AC4F-4BED-AE59-ABE4491E2A89}"/>
                  </a:ext>
                </a:extLst>
              </p:cNvPr>
              <p:cNvSpPr>
                <a:spLocks noChangeArrowheads="1"/>
              </p:cNvSpPr>
              <p:nvPr/>
            </p:nvSpPr>
            <p:spPr bwMode="auto">
              <a:xfrm>
                <a:off x="4080" y="2676"/>
                <a:ext cx="12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rovi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Rectangle 1236">
                <a:extLst>
                  <a:ext uri="{FF2B5EF4-FFF2-40B4-BE49-F238E27FC236}">
                    <a16:creationId xmlns:a16="http://schemas.microsoft.com/office/drawing/2014/main" id="{744EA5E9-7C3B-42B4-9E05-67B05ADB9B07}"/>
                  </a:ext>
                </a:extLst>
              </p:cNvPr>
              <p:cNvSpPr>
                <a:spLocks noChangeArrowheads="1"/>
              </p:cNvSpPr>
              <p:nvPr/>
            </p:nvSpPr>
            <p:spPr bwMode="auto">
              <a:xfrm>
                <a:off x="4163" y="2676"/>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Rectangle 1237">
                <a:extLst>
                  <a:ext uri="{FF2B5EF4-FFF2-40B4-BE49-F238E27FC236}">
                    <a16:creationId xmlns:a16="http://schemas.microsoft.com/office/drawing/2014/main" id="{7ED61A51-B884-4D36-93F3-EBAC1C42684F}"/>
                  </a:ext>
                </a:extLst>
              </p:cNvPr>
              <p:cNvSpPr>
                <a:spLocks noChangeArrowheads="1"/>
              </p:cNvSpPr>
              <p:nvPr/>
            </p:nvSpPr>
            <p:spPr bwMode="auto">
              <a:xfrm>
                <a:off x="4212" y="2676"/>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Rectangle 1238">
                <a:extLst>
                  <a:ext uri="{FF2B5EF4-FFF2-40B4-BE49-F238E27FC236}">
                    <a16:creationId xmlns:a16="http://schemas.microsoft.com/office/drawing/2014/main" id="{99398A19-1C96-4FF0-BAD9-3BED988EE9C1}"/>
                  </a:ext>
                </a:extLst>
              </p:cNvPr>
              <p:cNvSpPr>
                <a:spLocks noChangeArrowheads="1"/>
              </p:cNvSpPr>
              <p:nvPr/>
            </p:nvSpPr>
            <p:spPr bwMode="auto">
              <a:xfrm>
                <a:off x="4248" y="2676"/>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ddi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Rectangle 1239">
                <a:extLst>
                  <a:ext uri="{FF2B5EF4-FFF2-40B4-BE49-F238E27FC236}">
                    <a16:creationId xmlns:a16="http://schemas.microsoft.com/office/drawing/2014/main" id="{2388008F-6ECF-49D5-AF69-519C712F0978}"/>
                  </a:ext>
                </a:extLst>
              </p:cNvPr>
              <p:cNvSpPr>
                <a:spLocks noChangeArrowheads="1"/>
              </p:cNvSpPr>
              <p:nvPr/>
            </p:nvSpPr>
            <p:spPr bwMode="auto">
              <a:xfrm>
                <a:off x="4314" y="267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1240">
                <a:extLst>
                  <a:ext uri="{FF2B5EF4-FFF2-40B4-BE49-F238E27FC236}">
                    <a16:creationId xmlns:a16="http://schemas.microsoft.com/office/drawing/2014/main" id="{DC9EBB1B-E799-4E02-A608-C6892BD903AF}"/>
                  </a:ext>
                </a:extLst>
              </p:cNvPr>
              <p:cNvSpPr>
                <a:spLocks noChangeArrowheads="1"/>
              </p:cNvSpPr>
              <p:nvPr/>
            </p:nvSpPr>
            <p:spPr bwMode="auto">
              <a:xfrm>
                <a:off x="4328" y="267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Rectangle 1241">
                <a:extLst>
                  <a:ext uri="{FF2B5EF4-FFF2-40B4-BE49-F238E27FC236}">
                    <a16:creationId xmlns:a16="http://schemas.microsoft.com/office/drawing/2014/main" id="{D853CBA1-010B-4FA7-AFBE-5877E7AE34EB}"/>
                  </a:ext>
                </a:extLst>
              </p:cNvPr>
              <p:cNvSpPr>
                <a:spLocks noChangeArrowheads="1"/>
              </p:cNvSpPr>
              <p:nvPr/>
            </p:nvSpPr>
            <p:spPr bwMode="auto">
              <a:xfrm>
                <a:off x="4342" y="2676"/>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1242">
                <a:extLst>
                  <a:ext uri="{FF2B5EF4-FFF2-40B4-BE49-F238E27FC236}">
                    <a16:creationId xmlns:a16="http://schemas.microsoft.com/office/drawing/2014/main" id="{29FD5D96-5969-44F7-8769-4F850A828185}"/>
                  </a:ext>
                </a:extLst>
              </p:cNvPr>
              <p:cNvSpPr>
                <a:spLocks noChangeArrowheads="1"/>
              </p:cNvSpPr>
              <p:nvPr/>
            </p:nvSpPr>
            <p:spPr bwMode="auto">
              <a:xfrm>
                <a:off x="4417" y="267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Rectangle 1243">
                <a:extLst>
                  <a:ext uri="{FF2B5EF4-FFF2-40B4-BE49-F238E27FC236}">
                    <a16:creationId xmlns:a16="http://schemas.microsoft.com/office/drawing/2014/main" id="{9EDB08BE-E122-443B-AADF-C760FA744B60}"/>
                  </a:ext>
                </a:extLst>
              </p:cNvPr>
              <p:cNvSpPr>
                <a:spLocks noChangeArrowheads="1"/>
              </p:cNvSpPr>
              <p:nvPr/>
            </p:nvSpPr>
            <p:spPr bwMode="auto">
              <a:xfrm>
                <a:off x="4432" y="267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Rectangle 1244">
                <a:extLst>
                  <a:ext uri="{FF2B5EF4-FFF2-40B4-BE49-F238E27FC236}">
                    <a16:creationId xmlns:a16="http://schemas.microsoft.com/office/drawing/2014/main" id="{387584D7-DDCB-4D85-B22F-7D208A51C36D}"/>
                  </a:ext>
                </a:extLst>
              </p:cNvPr>
              <p:cNvSpPr>
                <a:spLocks noChangeArrowheads="1"/>
              </p:cNvSpPr>
              <p:nvPr/>
            </p:nvSpPr>
            <p:spPr bwMode="auto">
              <a:xfrm>
                <a:off x="4051" y="2735"/>
                <a:ext cx="1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Rectangle 1245">
                <a:extLst>
                  <a:ext uri="{FF2B5EF4-FFF2-40B4-BE49-F238E27FC236}">
                    <a16:creationId xmlns:a16="http://schemas.microsoft.com/office/drawing/2014/main" id="{6C0E4E35-6DD9-4CBB-893D-EADD7EFE2179}"/>
                  </a:ext>
                </a:extLst>
              </p:cNvPr>
              <p:cNvSpPr>
                <a:spLocks noChangeArrowheads="1"/>
              </p:cNvSpPr>
              <p:nvPr/>
            </p:nvSpPr>
            <p:spPr bwMode="auto">
              <a:xfrm>
                <a:off x="4186" y="2735"/>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Rectangle 1246">
                <a:extLst>
                  <a:ext uri="{FF2B5EF4-FFF2-40B4-BE49-F238E27FC236}">
                    <a16:creationId xmlns:a16="http://schemas.microsoft.com/office/drawing/2014/main" id="{3C513E94-AA3A-4C74-9E78-78ED9EE3C0CC}"/>
                  </a:ext>
                </a:extLst>
              </p:cNvPr>
              <p:cNvSpPr>
                <a:spLocks noChangeArrowheads="1"/>
              </p:cNvSpPr>
              <p:nvPr/>
            </p:nvSpPr>
            <p:spPr bwMode="auto">
              <a:xfrm>
                <a:off x="4252" y="273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Rectangle 1247">
                <a:extLst>
                  <a:ext uri="{FF2B5EF4-FFF2-40B4-BE49-F238E27FC236}">
                    <a16:creationId xmlns:a16="http://schemas.microsoft.com/office/drawing/2014/main" id="{622E28F0-1EDA-40AB-B6E7-E5AD6FED6A8C}"/>
                  </a:ext>
                </a:extLst>
              </p:cNvPr>
              <p:cNvSpPr>
                <a:spLocks noChangeArrowheads="1"/>
              </p:cNvSpPr>
              <p:nvPr/>
            </p:nvSpPr>
            <p:spPr bwMode="auto">
              <a:xfrm>
                <a:off x="4266" y="2735"/>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y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Rectangle 1248">
                <a:extLst>
                  <a:ext uri="{FF2B5EF4-FFF2-40B4-BE49-F238E27FC236}">
                    <a16:creationId xmlns:a16="http://schemas.microsoft.com/office/drawing/2014/main" id="{3515D83D-657F-4395-B230-671F9807A749}"/>
                  </a:ext>
                </a:extLst>
              </p:cNvPr>
              <p:cNvSpPr>
                <a:spLocks noChangeArrowheads="1"/>
              </p:cNvSpPr>
              <p:nvPr/>
            </p:nvSpPr>
            <p:spPr bwMode="auto">
              <a:xfrm>
                <a:off x="4320" y="2735"/>
                <a:ext cx="1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 provi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Rectangle 1249">
                <a:extLst>
                  <a:ext uri="{FF2B5EF4-FFF2-40B4-BE49-F238E27FC236}">
                    <a16:creationId xmlns:a16="http://schemas.microsoft.com/office/drawing/2014/main" id="{2815B882-F078-4893-B80A-69C2B3930654}"/>
                  </a:ext>
                </a:extLst>
              </p:cNvPr>
              <p:cNvSpPr>
                <a:spLocks noChangeArrowheads="1"/>
              </p:cNvSpPr>
              <p:nvPr/>
            </p:nvSpPr>
            <p:spPr bwMode="auto">
              <a:xfrm>
                <a:off x="4468" y="2735"/>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Rectangle 1250">
                <a:extLst>
                  <a:ext uri="{FF2B5EF4-FFF2-40B4-BE49-F238E27FC236}">
                    <a16:creationId xmlns:a16="http://schemas.microsoft.com/office/drawing/2014/main" id="{3CAC5DA9-E6A8-4896-8CC7-13C544484CE4}"/>
                  </a:ext>
                </a:extLst>
              </p:cNvPr>
              <p:cNvSpPr>
                <a:spLocks noChangeArrowheads="1"/>
              </p:cNvSpPr>
              <p:nvPr/>
            </p:nvSpPr>
            <p:spPr bwMode="auto">
              <a:xfrm>
                <a:off x="4517" y="273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Rectangle 1251">
                <a:extLst>
                  <a:ext uri="{FF2B5EF4-FFF2-40B4-BE49-F238E27FC236}">
                    <a16:creationId xmlns:a16="http://schemas.microsoft.com/office/drawing/2014/main" id="{C65B54FF-F9C8-4E53-9B8A-CD27625E46D4}"/>
                  </a:ext>
                </a:extLst>
              </p:cNvPr>
              <p:cNvSpPr>
                <a:spLocks noChangeArrowheads="1"/>
              </p:cNvSpPr>
              <p:nvPr/>
            </p:nvSpPr>
            <p:spPr bwMode="auto">
              <a:xfrm>
                <a:off x="4051" y="2789"/>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Rectangle 1252">
                <a:extLst>
                  <a:ext uri="{FF2B5EF4-FFF2-40B4-BE49-F238E27FC236}">
                    <a16:creationId xmlns:a16="http://schemas.microsoft.com/office/drawing/2014/main" id="{F852A787-FB59-4E60-BEC5-7E7CC5D2A61D}"/>
                  </a:ext>
                </a:extLst>
              </p:cNvPr>
              <p:cNvSpPr>
                <a:spLocks noChangeArrowheads="1"/>
              </p:cNvSpPr>
              <p:nvPr/>
            </p:nvSpPr>
            <p:spPr bwMode="auto">
              <a:xfrm>
                <a:off x="4117" y="278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Rectangle 1253">
                <a:extLst>
                  <a:ext uri="{FF2B5EF4-FFF2-40B4-BE49-F238E27FC236}">
                    <a16:creationId xmlns:a16="http://schemas.microsoft.com/office/drawing/2014/main" id="{1820D66D-5D99-4C1C-9DD9-812DDD79C179}"/>
                  </a:ext>
                </a:extLst>
              </p:cNvPr>
              <p:cNvSpPr>
                <a:spLocks noChangeArrowheads="1"/>
              </p:cNvSpPr>
              <p:nvPr/>
            </p:nvSpPr>
            <p:spPr bwMode="auto">
              <a:xfrm>
                <a:off x="4140" y="278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Rectangle 1254">
                <a:extLst>
                  <a:ext uri="{FF2B5EF4-FFF2-40B4-BE49-F238E27FC236}">
                    <a16:creationId xmlns:a16="http://schemas.microsoft.com/office/drawing/2014/main" id="{06747B40-69B4-43B0-B3E1-8A33A5A9AE11}"/>
                  </a:ext>
                </a:extLst>
              </p:cNvPr>
              <p:cNvSpPr>
                <a:spLocks noChangeArrowheads="1"/>
              </p:cNvSpPr>
              <p:nvPr/>
            </p:nvSpPr>
            <p:spPr bwMode="auto">
              <a:xfrm>
                <a:off x="4154" y="278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Rectangle 1255">
                <a:extLst>
                  <a:ext uri="{FF2B5EF4-FFF2-40B4-BE49-F238E27FC236}">
                    <a16:creationId xmlns:a16="http://schemas.microsoft.com/office/drawing/2014/main" id="{E4ECC133-1318-44C1-9314-ACDF20CABF57}"/>
                  </a:ext>
                </a:extLst>
              </p:cNvPr>
              <p:cNvSpPr>
                <a:spLocks noChangeArrowheads="1"/>
              </p:cNvSpPr>
              <p:nvPr/>
            </p:nvSpPr>
            <p:spPr bwMode="auto">
              <a:xfrm>
                <a:off x="4169" y="278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Rectangle 1256">
                <a:extLst>
                  <a:ext uri="{FF2B5EF4-FFF2-40B4-BE49-F238E27FC236}">
                    <a16:creationId xmlns:a16="http://schemas.microsoft.com/office/drawing/2014/main" id="{D6807D25-338F-4F66-A89C-2F739217D3BE}"/>
                  </a:ext>
                </a:extLst>
              </p:cNvPr>
              <p:cNvSpPr>
                <a:spLocks noChangeArrowheads="1"/>
              </p:cNvSpPr>
              <p:nvPr/>
            </p:nvSpPr>
            <p:spPr bwMode="auto">
              <a:xfrm>
                <a:off x="4192" y="278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Rectangle 1257">
                <a:extLst>
                  <a:ext uri="{FF2B5EF4-FFF2-40B4-BE49-F238E27FC236}">
                    <a16:creationId xmlns:a16="http://schemas.microsoft.com/office/drawing/2014/main" id="{C05796E8-EB47-4648-99DE-010B5A7AAE4F}"/>
                  </a:ext>
                </a:extLst>
              </p:cNvPr>
              <p:cNvSpPr>
                <a:spLocks noChangeArrowheads="1"/>
              </p:cNvSpPr>
              <p:nvPr/>
            </p:nvSpPr>
            <p:spPr bwMode="auto">
              <a:xfrm>
                <a:off x="4215" y="2789"/>
                <a:ext cx="10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Rectangle 1258">
                <a:extLst>
                  <a:ext uri="{FF2B5EF4-FFF2-40B4-BE49-F238E27FC236}">
                    <a16:creationId xmlns:a16="http://schemas.microsoft.com/office/drawing/2014/main" id="{62B45BC1-3B31-4786-A07B-60D3E8369AE7}"/>
                  </a:ext>
                </a:extLst>
              </p:cNvPr>
              <p:cNvSpPr>
                <a:spLocks noChangeArrowheads="1"/>
              </p:cNvSpPr>
              <p:nvPr/>
            </p:nvSpPr>
            <p:spPr bwMode="auto">
              <a:xfrm>
                <a:off x="4283" y="2789"/>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Rectangle 1259">
                <a:extLst>
                  <a:ext uri="{FF2B5EF4-FFF2-40B4-BE49-F238E27FC236}">
                    <a16:creationId xmlns:a16="http://schemas.microsoft.com/office/drawing/2014/main" id="{3C82DD9E-2903-4796-95A4-AB7538E04950}"/>
                  </a:ext>
                </a:extLst>
              </p:cNvPr>
              <p:cNvSpPr>
                <a:spLocks noChangeArrowheads="1"/>
              </p:cNvSpPr>
              <p:nvPr/>
            </p:nvSpPr>
            <p:spPr bwMode="auto">
              <a:xfrm>
                <a:off x="4312" y="2789"/>
                <a:ext cx="1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CBS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Rectangle 1260">
                <a:extLst>
                  <a:ext uri="{FF2B5EF4-FFF2-40B4-BE49-F238E27FC236}">
                    <a16:creationId xmlns:a16="http://schemas.microsoft.com/office/drawing/2014/main" id="{AC5B6808-2F7A-4424-BB45-DC009431E904}"/>
                  </a:ext>
                </a:extLst>
              </p:cNvPr>
              <p:cNvSpPr>
                <a:spLocks noChangeArrowheads="1"/>
              </p:cNvSpPr>
              <p:nvPr/>
            </p:nvSpPr>
            <p:spPr bwMode="auto">
              <a:xfrm>
                <a:off x="4410" y="278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Rectangle 1261">
                <a:extLst>
                  <a:ext uri="{FF2B5EF4-FFF2-40B4-BE49-F238E27FC236}">
                    <a16:creationId xmlns:a16="http://schemas.microsoft.com/office/drawing/2014/main" id="{8396FD83-F945-4661-97B7-7B796A2B4B9B}"/>
                  </a:ext>
                </a:extLst>
              </p:cNvPr>
              <p:cNvSpPr>
                <a:spLocks noChangeArrowheads="1"/>
              </p:cNvSpPr>
              <p:nvPr/>
            </p:nvSpPr>
            <p:spPr bwMode="auto">
              <a:xfrm>
                <a:off x="4423" y="278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Rectangle 1262">
                <a:extLst>
                  <a:ext uri="{FF2B5EF4-FFF2-40B4-BE49-F238E27FC236}">
                    <a16:creationId xmlns:a16="http://schemas.microsoft.com/office/drawing/2014/main" id="{54A56432-C472-4C4E-B974-64901DB4195B}"/>
                  </a:ext>
                </a:extLst>
              </p:cNvPr>
              <p:cNvSpPr>
                <a:spLocks noChangeArrowheads="1"/>
              </p:cNvSpPr>
              <p:nvPr/>
            </p:nvSpPr>
            <p:spPr bwMode="auto">
              <a:xfrm>
                <a:off x="4438" y="2789"/>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Rectangle 1263">
                <a:extLst>
                  <a:ext uri="{FF2B5EF4-FFF2-40B4-BE49-F238E27FC236}">
                    <a16:creationId xmlns:a16="http://schemas.microsoft.com/office/drawing/2014/main" id="{8AB51492-470A-4064-8E4A-84A40DCCC27C}"/>
                  </a:ext>
                </a:extLst>
              </p:cNvPr>
              <p:cNvSpPr>
                <a:spLocks noChangeArrowheads="1"/>
              </p:cNvSpPr>
              <p:nvPr/>
            </p:nvSpPr>
            <p:spPr bwMode="auto">
              <a:xfrm>
                <a:off x="4499" y="278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Rectangle 1264">
                <a:extLst>
                  <a:ext uri="{FF2B5EF4-FFF2-40B4-BE49-F238E27FC236}">
                    <a16:creationId xmlns:a16="http://schemas.microsoft.com/office/drawing/2014/main" id="{0FBABA60-D444-43C3-AAD5-ED0DB30864ED}"/>
                  </a:ext>
                </a:extLst>
              </p:cNvPr>
              <p:cNvSpPr>
                <a:spLocks noChangeArrowheads="1"/>
              </p:cNvSpPr>
              <p:nvPr/>
            </p:nvSpPr>
            <p:spPr bwMode="auto">
              <a:xfrm>
                <a:off x="4522" y="278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Rectangle 1265">
                <a:extLst>
                  <a:ext uri="{FF2B5EF4-FFF2-40B4-BE49-F238E27FC236}">
                    <a16:creationId xmlns:a16="http://schemas.microsoft.com/office/drawing/2014/main" id="{35966335-BD63-4503-BE66-8AA175A0C566}"/>
                  </a:ext>
                </a:extLst>
              </p:cNvPr>
              <p:cNvSpPr>
                <a:spLocks noChangeArrowheads="1"/>
              </p:cNvSpPr>
              <p:nvPr/>
            </p:nvSpPr>
            <p:spPr bwMode="auto">
              <a:xfrm>
                <a:off x="4536" y="2789"/>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Rectangle 1266">
                <a:extLst>
                  <a:ext uri="{FF2B5EF4-FFF2-40B4-BE49-F238E27FC236}">
                    <a16:creationId xmlns:a16="http://schemas.microsoft.com/office/drawing/2014/main" id="{05093AC1-7BC0-4A5A-AAB7-316D8C5C243A}"/>
                  </a:ext>
                </a:extLst>
              </p:cNvPr>
              <p:cNvSpPr>
                <a:spLocks noChangeArrowheads="1"/>
              </p:cNvSpPr>
              <p:nvPr/>
            </p:nvSpPr>
            <p:spPr bwMode="auto">
              <a:xfrm>
                <a:off x="4585" y="278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Rectangle 1267">
                <a:extLst>
                  <a:ext uri="{FF2B5EF4-FFF2-40B4-BE49-F238E27FC236}">
                    <a16:creationId xmlns:a16="http://schemas.microsoft.com/office/drawing/2014/main" id="{B067F82B-5F30-4DBC-A9BE-A61283359FEA}"/>
                  </a:ext>
                </a:extLst>
              </p:cNvPr>
              <p:cNvSpPr>
                <a:spLocks noChangeArrowheads="1"/>
              </p:cNvSpPr>
              <p:nvPr/>
            </p:nvSpPr>
            <p:spPr bwMode="auto">
              <a:xfrm>
                <a:off x="4600" y="278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Rectangle 1268">
                <a:extLst>
                  <a:ext uri="{FF2B5EF4-FFF2-40B4-BE49-F238E27FC236}">
                    <a16:creationId xmlns:a16="http://schemas.microsoft.com/office/drawing/2014/main" id="{5F9EC093-1591-4388-93A7-45EB09DA259F}"/>
                  </a:ext>
                </a:extLst>
              </p:cNvPr>
              <p:cNvSpPr>
                <a:spLocks noChangeArrowheads="1"/>
              </p:cNvSpPr>
              <p:nvPr/>
            </p:nvSpPr>
            <p:spPr bwMode="auto">
              <a:xfrm>
                <a:off x="4051" y="284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Rectangle 1269">
                <a:extLst>
                  <a:ext uri="{FF2B5EF4-FFF2-40B4-BE49-F238E27FC236}">
                    <a16:creationId xmlns:a16="http://schemas.microsoft.com/office/drawing/2014/main" id="{F14B9F42-AEFA-4757-822B-B5185960F037}"/>
                  </a:ext>
                </a:extLst>
              </p:cNvPr>
              <p:cNvSpPr>
                <a:spLocks noChangeArrowheads="1"/>
              </p:cNvSpPr>
              <p:nvPr/>
            </p:nvSpPr>
            <p:spPr bwMode="auto">
              <a:xfrm>
                <a:off x="4074" y="284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Rectangle 1270">
                <a:extLst>
                  <a:ext uri="{FF2B5EF4-FFF2-40B4-BE49-F238E27FC236}">
                    <a16:creationId xmlns:a16="http://schemas.microsoft.com/office/drawing/2014/main" id="{51BE527D-3937-4A38-A778-B76F6325DFB4}"/>
                  </a:ext>
                </a:extLst>
              </p:cNvPr>
              <p:cNvSpPr>
                <a:spLocks noChangeArrowheads="1"/>
              </p:cNvSpPr>
              <p:nvPr/>
            </p:nvSpPr>
            <p:spPr bwMode="auto">
              <a:xfrm>
                <a:off x="4088" y="284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Rectangle 1271">
                <a:extLst>
                  <a:ext uri="{FF2B5EF4-FFF2-40B4-BE49-F238E27FC236}">
                    <a16:creationId xmlns:a16="http://schemas.microsoft.com/office/drawing/2014/main" id="{88635E5D-5A02-4162-900B-BC95FD3DB5B2}"/>
                  </a:ext>
                </a:extLst>
              </p:cNvPr>
              <p:cNvSpPr>
                <a:spLocks noChangeArrowheads="1"/>
              </p:cNvSpPr>
              <p:nvPr/>
            </p:nvSpPr>
            <p:spPr bwMode="auto">
              <a:xfrm>
                <a:off x="4111" y="284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Rectangle 1272">
                <a:extLst>
                  <a:ext uri="{FF2B5EF4-FFF2-40B4-BE49-F238E27FC236}">
                    <a16:creationId xmlns:a16="http://schemas.microsoft.com/office/drawing/2014/main" id="{DDBE7EFE-C5B5-49EC-A4B6-A1B02724C20F}"/>
                  </a:ext>
                </a:extLst>
              </p:cNvPr>
              <p:cNvSpPr>
                <a:spLocks noChangeArrowheads="1"/>
              </p:cNvSpPr>
              <p:nvPr/>
            </p:nvSpPr>
            <p:spPr bwMode="auto">
              <a:xfrm>
                <a:off x="4131" y="284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Rectangle 1273">
                <a:extLst>
                  <a:ext uri="{FF2B5EF4-FFF2-40B4-BE49-F238E27FC236}">
                    <a16:creationId xmlns:a16="http://schemas.microsoft.com/office/drawing/2014/main" id="{46DDF41E-85FE-4AF5-9A0C-194EF394CBEA}"/>
                  </a:ext>
                </a:extLst>
              </p:cNvPr>
              <p:cNvSpPr>
                <a:spLocks noChangeArrowheads="1"/>
              </p:cNvSpPr>
              <p:nvPr/>
            </p:nvSpPr>
            <p:spPr bwMode="auto">
              <a:xfrm>
                <a:off x="4152" y="2847"/>
                <a:ext cx="1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room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Rectangle 1274">
                <a:extLst>
                  <a:ext uri="{FF2B5EF4-FFF2-40B4-BE49-F238E27FC236}">
                    <a16:creationId xmlns:a16="http://schemas.microsoft.com/office/drawing/2014/main" id="{5603238F-95C0-40F6-895B-7573AC90BB5C}"/>
                  </a:ext>
                </a:extLst>
              </p:cNvPr>
              <p:cNvSpPr>
                <a:spLocks noChangeArrowheads="1"/>
              </p:cNvSpPr>
              <p:nvPr/>
            </p:nvSpPr>
            <p:spPr bwMode="auto">
              <a:xfrm>
                <a:off x="4261" y="2847"/>
                <a:ext cx="6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Rectangle 1275">
                <a:extLst>
                  <a:ext uri="{FF2B5EF4-FFF2-40B4-BE49-F238E27FC236}">
                    <a16:creationId xmlns:a16="http://schemas.microsoft.com/office/drawing/2014/main" id="{E1B1A0D2-ABDC-4BD9-9907-AF84324BB453}"/>
                  </a:ext>
                </a:extLst>
              </p:cNvPr>
              <p:cNvSpPr>
                <a:spLocks noChangeArrowheads="1"/>
              </p:cNvSpPr>
              <p:nvPr/>
            </p:nvSpPr>
            <p:spPr bwMode="auto">
              <a:xfrm>
                <a:off x="4294" y="284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Rectangle 1276">
                <a:extLst>
                  <a:ext uri="{FF2B5EF4-FFF2-40B4-BE49-F238E27FC236}">
                    <a16:creationId xmlns:a16="http://schemas.microsoft.com/office/drawing/2014/main" id="{E7D73CE8-6772-43A9-BD76-83AE0D7BCBC9}"/>
                  </a:ext>
                </a:extLst>
              </p:cNvPr>
              <p:cNvSpPr>
                <a:spLocks noChangeArrowheads="1"/>
              </p:cNvSpPr>
              <p:nvPr/>
            </p:nvSpPr>
            <p:spPr bwMode="auto">
              <a:xfrm>
                <a:off x="4317" y="284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Rectangle 1277">
                <a:extLst>
                  <a:ext uri="{FF2B5EF4-FFF2-40B4-BE49-F238E27FC236}">
                    <a16:creationId xmlns:a16="http://schemas.microsoft.com/office/drawing/2014/main" id="{AC34C212-87F0-4518-9656-1C6E3F545591}"/>
                  </a:ext>
                </a:extLst>
              </p:cNvPr>
              <p:cNvSpPr>
                <a:spLocks noChangeArrowheads="1"/>
              </p:cNvSpPr>
              <p:nvPr/>
            </p:nvSpPr>
            <p:spPr bwMode="auto">
              <a:xfrm>
                <a:off x="4331" y="284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Rectangle 1278">
                <a:extLst>
                  <a:ext uri="{FF2B5EF4-FFF2-40B4-BE49-F238E27FC236}">
                    <a16:creationId xmlns:a16="http://schemas.microsoft.com/office/drawing/2014/main" id="{8AC9152D-58BC-4AC2-BE38-B521ED69028E}"/>
                  </a:ext>
                </a:extLst>
              </p:cNvPr>
              <p:cNvSpPr>
                <a:spLocks noChangeArrowheads="1"/>
              </p:cNvSpPr>
              <p:nvPr/>
            </p:nvSpPr>
            <p:spPr bwMode="auto">
              <a:xfrm>
                <a:off x="4346" y="284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Rectangle 1279">
                <a:extLst>
                  <a:ext uri="{FF2B5EF4-FFF2-40B4-BE49-F238E27FC236}">
                    <a16:creationId xmlns:a16="http://schemas.microsoft.com/office/drawing/2014/main" id="{EE17C302-606E-4C8C-92B0-EC4F42E184C6}"/>
                  </a:ext>
                </a:extLst>
              </p:cNvPr>
              <p:cNvSpPr>
                <a:spLocks noChangeArrowheads="1"/>
              </p:cNvSpPr>
              <p:nvPr/>
            </p:nvSpPr>
            <p:spPr bwMode="auto">
              <a:xfrm>
                <a:off x="4360" y="2847"/>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Rectangle 1280">
                <a:extLst>
                  <a:ext uri="{FF2B5EF4-FFF2-40B4-BE49-F238E27FC236}">
                    <a16:creationId xmlns:a16="http://schemas.microsoft.com/office/drawing/2014/main" id="{39071240-8821-4223-A867-6E572794601A}"/>
                  </a:ext>
                </a:extLst>
              </p:cNvPr>
              <p:cNvSpPr>
                <a:spLocks noChangeArrowheads="1"/>
              </p:cNvSpPr>
              <p:nvPr/>
            </p:nvSpPr>
            <p:spPr bwMode="auto">
              <a:xfrm>
                <a:off x="4462" y="284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Rectangle 1281">
                <a:extLst>
                  <a:ext uri="{FF2B5EF4-FFF2-40B4-BE49-F238E27FC236}">
                    <a16:creationId xmlns:a16="http://schemas.microsoft.com/office/drawing/2014/main" id="{8A3C7A8B-C9C7-4935-B743-A1C6AF2FD590}"/>
                  </a:ext>
                </a:extLst>
              </p:cNvPr>
              <p:cNvSpPr>
                <a:spLocks noChangeArrowheads="1"/>
              </p:cNvSpPr>
              <p:nvPr/>
            </p:nvSpPr>
            <p:spPr bwMode="auto">
              <a:xfrm>
                <a:off x="4476" y="284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Rectangle 1282">
                <a:extLst>
                  <a:ext uri="{FF2B5EF4-FFF2-40B4-BE49-F238E27FC236}">
                    <a16:creationId xmlns:a16="http://schemas.microsoft.com/office/drawing/2014/main" id="{521DDA05-2A53-446F-AE86-7BDEA9111061}"/>
                  </a:ext>
                </a:extLst>
              </p:cNvPr>
              <p:cNvSpPr>
                <a:spLocks noChangeArrowheads="1"/>
              </p:cNvSpPr>
              <p:nvPr/>
            </p:nvSpPr>
            <p:spPr bwMode="auto">
              <a:xfrm>
                <a:off x="4491" y="2847"/>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Rectangle 1283">
                <a:extLst>
                  <a:ext uri="{FF2B5EF4-FFF2-40B4-BE49-F238E27FC236}">
                    <a16:creationId xmlns:a16="http://schemas.microsoft.com/office/drawing/2014/main" id="{4F5C3BC4-4D10-4823-B191-55A6929B0234}"/>
                  </a:ext>
                </a:extLst>
              </p:cNvPr>
              <p:cNvSpPr>
                <a:spLocks noChangeArrowheads="1"/>
              </p:cNvSpPr>
              <p:nvPr/>
            </p:nvSpPr>
            <p:spPr bwMode="auto">
              <a:xfrm>
                <a:off x="4051" y="2901"/>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gui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Rectangle 1284">
                <a:extLst>
                  <a:ext uri="{FF2B5EF4-FFF2-40B4-BE49-F238E27FC236}">
                    <a16:creationId xmlns:a16="http://schemas.microsoft.com/office/drawing/2014/main" id="{6DBFEF6A-FFDE-4230-98DC-47C89CE89777}"/>
                  </a:ext>
                </a:extLst>
              </p:cNvPr>
              <p:cNvSpPr>
                <a:spLocks noChangeArrowheads="1"/>
              </p:cNvSpPr>
              <p:nvPr/>
            </p:nvSpPr>
            <p:spPr bwMode="auto">
              <a:xfrm>
                <a:off x="4117" y="2901"/>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Rectangle 1285">
                <a:extLst>
                  <a:ext uri="{FF2B5EF4-FFF2-40B4-BE49-F238E27FC236}">
                    <a16:creationId xmlns:a16="http://schemas.microsoft.com/office/drawing/2014/main" id="{A567BBA3-E4DC-4782-B928-2FEEB660E4C0}"/>
                  </a:ext>
                </a:extLst>
              </p:cNvPr>
              <p:cNvSpPr>
                <a:spLocks noChangeArrowheads="1"/>
              </p:cNvSpPr>
              <p:nvPr/>
            </p:nvSpPr>
            <p:spPr bwMode="auto">
              <a:xfrm>
                <a:off x="4166" y="2901"/>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Rectangle 1286">
                <a:extLst>
                  <a:ext uri="{FF2B5EF4-FFF2-40B4-BE49-F238E27FC236}">
                    <a16:creationId xmlns:a16="http://schemas.microsoft.com/office/drawing/2014/main" id="{A0EEBF82-4A01-4CB4-9E41-04A3CD878C94}"/>
                  </a:ext>
                </a:extLst>
              </p:cNvPr>
              <p:cNvSpPr>
                <a:spLocks noChangeArrowheads="1"/>
              </p:cNvSpPr>
              <p:nvPr/>
            </p:nvSpPr>
            <p:spPr bwMode="auto">
              <a:xfrm>
                <a:off x="4215" y="290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Rectangle 1287">
                <a:extLst>
                  <a:ext uri="{FF2B5EF4-FFF2-40B4-BE49-F238E27FC236}">
                    <a16:creationId xmlns:a16="http://schemas.microsoft.com/office/drawing/2014/main" id="{6D99A3C6-AC88-4AD0-85A8-9FC55DB637DA}"/>
                  </a:ext>
                </a:extLst>
              </p:cNvPr>
              <p:cNvSpPr>
                <a:spLocks noChangeArrowheads="1"/>
              </p:cNvSpPr>
              <p:nvPr/>
            </p:nvSpPr>
            <p:spPr bwMode="auto">
              <a:xfrm>
                <a:off x="4238" y="2901"/>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Rectangle 1288">
                <a:extLst>
                  <a:ext uri="{FF2B5EF4-FFF2-40B4-BE49-F238E27FC236}">
                    <a16:creationId xmlns:a16="http://schemas.microsoft.com/office/drawing/2014/main" id="{F26B2397-D30B-4D06-91E8-B63188662100}"/>
                  </a:ext>
                </a:extLst>
              </p:cNvPr>
              <p:cNvSpPr>
                <a:spLocks noChangeArrowheads="1"/>
              </p:cNvSpPr>
              <p:nvPr/>
            </p:nvSpPr>
            <p:spPr bwMode="auto">
              <a:xfrm>
                <a:off x="4273" y="2901"/>
                <a:ext cx="1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nd fe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Rectangle 1289">
                <a:extLst>
                  <a:ext uri="{FF2B5EF4-FFF2-40B4-BE49-F238E27FC236}">
                    <a16:creationId xmlns:a16="http://schemas.microsoft.com/office/drawing/2014/main" id="{32CCEF1F-A9A9-427E-BEFB-34BF2EF34375}"/>
                  </a:ext>
                </a:extLst>
              </p:cNvPr>
              <p:cNvSpPr>
                <a:spLocks noChangeArrowheads="1"/>
              </p:cNvSpPr>
              <p:nvPr/>
            </p:nvSpPr>
            <p:spPr bwMode="auto">
              <a:xfrm>
                <a:off x="4379" y="290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Rectangle 1290">
                <a:extLst>
                  <a:ext uri="{FF2B5EF4-FFF2-40B4-BE49-F238E27FC236}">
                    <a16:creationId xmlns:a16="http://schemas.microsoft.com/office/drawing/2014/main" id="{8508CBF0-A07E-409F-A06D-BC8137712E95}"/>
                  </a:ext>
                </a:extLst>
              </p:cNvPr>
              <p:cNvSpPr>
                <a:spLocks noChangeArrowheads="1"/>
              </p:cNvSpPr>
              <p:nvPr/>
            </p:nvSpPr>
            <p:spPr bwMode="auto">
              <a:xfrm>
                <a:off x="4401" y="2901"/>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dba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Rectangle 1291">
                <a:extLst>
                  <a:ext uri="{FF2B5EF4-FFF2-40B4-BE49-F238E27FC236}">
                    <a16:creationId xmlns:a16="http://schemas.microsoft.com/office/drawing/2014/main" id="{AE6F1FCA-E115-40F5-A8D6-217BCDF155E1}"/>
                  </a:ext>
                </a:extLst>
              </p:cNvPr>
              <p:cNvSpPr>
                <a:spLocks noChangeArrowheads="1"/>
              </p:cNvSpPr>
              <p:nvPr/>
            </p:nvSpPr>
            <p:spPr bwMode="auto">
              <a:xfrm>
                <a:off x="4476" y="290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Rectangle 1292">
                <a:extLst>
                  <a:ext uri="{FF2B5EF4-FFF2-40B4-BE49-F238E27FC236}">
                    <a16:creationId xmlns:a16="http://schemas.microsoft.com/office/drawing/2014/main" id="{C7918763-A2B4-4329-9133-61E53DF7A743}"/>
                  </a:ext>
                </a:extLst>
              </p:cNvPr>
              <p:cNvSpPr>
                <a:spLocks noChangeArrowheads="1"/>
              </p:cNvSpPr>
              <p:nvPr/>
            </p:nvSpPr>
            <p:spPr bwMode="auto">
              <a:xfrm>
                <a:off x="4499" y="2901"/>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Rectangle 1293">
                <a:extLst>
                  <a:ext uri="{FF2B5EF4-FFF2-40B4-BE49-F238E27FC236}">
                    <a16:creationId xmlns:a16="http://schemas.microsoft.com/office/drawing/2014/main" id="{75817A20-55E2-4BC7-B7B0-3E3A7BBB5594}"/>
                  </a:ext>
                </a:extLst>
              </p:cNvPr>
              <p:cNvSpPr>
                <a:spLocks noChangeArrowheads="1"/>
              </p:cNvSpPr>
              <p:nvPr/>
            </p:nvSpPr>
            <p:spPr bwMode="auto">
              <a:xfrm>
                <a:off x="4051" y="2960"/>
                <a:ext cx="1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from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Rectangle 1294">
                <a:extLst>
                  <a:ext uri="{FF2B5EF4-FFF2-40B4-BE49-F238E27FC236}">
                    <a16:creationId xmlns:a16="http://schemas.microsoft.com/office/drawing/2014/main" id="{FA61B8C9-AB4F-48A4-A9F6-DBCD960CECB3}"/>
                  </a:ext>
                </a:extLst>
              </p:cNvPr>
              <p:cNvSpPr>
                <a:spLocks noChangeArrowheads="1"/>
              </p:cNvSpPr>
              <p:nvPr/>
            </p:nvSpPr>
            <p:spPr bwMode="auto">
              <a:xfrm>
                <a:off x="4152" y="2960"/>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Rectangle 1295">
                <a:extLst>
                  <a:ext uri="{FF2B5EF4-FFF2-40B4-BE49-F238E27FC236}">
                    <a16:creationId xmlns:a16="http://schemas.microsoft.com/office/drawing/2014/main" id="{2B1EAFB4-1FA7-4A8A-B971-13DBF221DDA2}"/>
                  </a:ext>
                </a:extLst>
              </p:cNvPr>
              <p:cNvSpPr>
                <a:spLocks noChangeArrowheads="1"/>
              </p:cNvSpPr>
              <p:nvPr/>
            </p:nvSpPr>
            <p:spPr bwMode="auto">
              <a:xfrm>
                <a:off x="4187" y="2960"/>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Rectangle 1296">
                <a:extLst>
                  <a:ext uri="{FF2B5EF4-FFF2-40B4-BE49-F238E27FC236}">
                    <a16:creationId xmlns:a16="http://schemas.microsoft.com/office/drawing/2014/main" id="{7603A78B-394F-4CDE-A7D8-7D08D891DAF1}"/>
                  </a:ext>
                </a:extLst>
              </p:cNvPr>
              <p:cNvSpPr>
                <a:spLocks noChangeArrowheads="1"/>
              </p:cNvSpPr>
              <p:nvPr/>
            </p:nvSpPr>
            <p:spPr bwMode="auto">
              <a:xfrm>
                <a:off x="4223" y="2960"/>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Rectangle 1297">
                <a:extLst>
                  <a:ext uri="{FF2B5EF4-FFF2-40B4-BE49-F238E27FC236}">
                    <a16:creationId xmlns:a16="http://schemas.microsoft.com/office/drawing/2014/main" id="{A3D980A8-2407-48C8-9CD0-2362C7479CE0}"/>
                  </a:ext>
                </a:extLst>
              </p:cNvPr>
              <p:cNvSpPr>
                <a:spLocks noChangeArrowheads="1"/>
              </p:cNvSpPr>
              <p:nvPr/>
            </p:nvSpPr>
            <p:spPr bwMode="auto">
              <a:xfrm>
                <a:off x="4272" y="296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Rectangle 1298">
                <a:extLst>
                  <a:ext uri="{FF2B5EF4-FFF2-40B4-BE49-F238E27FC236}">
                    <a16:creationId xmlns:a16="http://schemas.microsoft.com/office/drawing/2014/main" id="{545CE58D-41A4-46D5-8F50-CBD4697144C9}"/>
                  </a:ext>
                </a:extLst>
              </p:cNvPr>
              <p:cNvSpPr>
                <a:spLocks noChangeArrowheads="1"/>
              </p:cNvSpPr>
              <p:nvPr/>
            </p:nvSpPr>
            <p:spPr bwMode="auto">
              <a:xfrm>
                <a:off x="4295" y="2960"/>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Rectangle 1299">
                <a:extLst>
                  <a:ext uri="{FF2B5EF4-FFF2-40B4-BE49-F238E27FC236}">
                    <a16:creationId xmlns:a16="http://schemas.microsoft.com/office/drawing/2014/main" id="{A5920459-4C7A-46A8-B349-FF0353547278}"/>
                  </a:ext>
                </a:extLst>
              </p:cNvPr>
              <p:cNvSpPr>
                <a:spLocks noChangeArrowheads="1"/>
              </p:cNvSpPr>
              <p:nvPr/>
            </p:nvSpPr>
            <p:spPr bwMode="auto">
              <a:xfrm>
                <a:off x="4321" y="296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Rectangle 1300">
                <a:extLst>
                  <a:ext uri="{FF2B5EF4-FFF2-40B4-BE49-F238E27FC236}">
                    <a16:creationId xmlns:a16="http://schemas.microsoft.com/office/drawing/2014/main" id="{F372C2AC-D939-4459-ABB2-99732FB8C3E4}"/>
                  </a:ext>
                </a:extLst>
              </p:cNvPr>
              <p:cNvSpPr>
                <a:spLocks noChangeArrowheads="1"/>
              </p:cNvSpPr>
              <p:nvPr/>
            </p:nvSpPr>
            <p:spPr bwMode="auto">
              <a:xfrm>
                <a:off x="4334" y="296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Freeform 1301">
                <a:extLst>
                  <a:ext uri="{FF2B5EF4-FFF2-40B4-BE49-F238E27FC236}">
                    <a16:creationId xmlns:a16="http://schemas.microsoft.com/office/drawing/2014/main" id="{89AFF968-4680-41B6-A2C3-EBF1A6B94645}"/>
                  </a:ext>
                </a:extLst>
              </p:cNvPr>
              <p:cNvSpPr>
                <a:spLocks/>
              </p:cNvSpPr>
              <p:nvPr/>
            </p:nvSpPr>
            <p:spPr bwMode="auto">
              <a:xfrm>
                <a:off x="2204" y="2676"/>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302">
                <a:extLst>
                  <a:ext uri="{FF2B5EF4-FFF2-40B4-BE49-F238E27FC236}">
                    <a16:creationId xmlns:a16="http://schemas.microsoft.com/office/drawing/2014/main" id="{3B8AA265-CBE7-482A-A7E9-6FC8A89D88D5}"/>
                  </a:ext>
                </a:extLst>
              </p:cNvPr>
              <p:cNvSpPr>
                <a:spLocks/>
              </p:cNvSpPr>
              <p:nvPr/>
            </p:nvSpPr>
            <p:spPr bwMode="auto">
              <a:xfrm>
                <a:off x="2209" y="2676"/>
                <a:ext cx="589" cy="5"/>
              </a:xfrm>
              <a:custGeom>
                <a:avLst/>
                <a:gdLst>
                  <a:gd name="T0" fmla="*/ 0 w 1520"/>
                  <a:gd name="T1" fmla="*/ 0 h 13"/>
                  <a:gd name="T2" fmla="*/ 0 w 1520"/>
                  <a:gd name="T3" fmla="*/ 0 h 13"/>
                  <a:gd name="T4" fmla="*/ 1520 w 1520"/>
                  <a:gd name="T5" fmla="*/ 0 h 13"/>
                  <a:gd name="T6" fmla="*/ 1520 w 1520"/>
                  <a:gd name="T7" fmla="*/ 13 h 13"/>
                  <a:gd name="T8" fmla="*/ 0 w 1520"/>
                  <a:gd name="T9" fmla="*/ 13 h 13"/>
                  <a:gd name="T10" fmla="*/ 0 w 1520"/>
                  <a:gd name="T11" fmla="*/ 0 h 13"/>
                </a:gdLst>
                <a:ahLst/>
                <a:cxnLst>
                  <a:cxn ang="0">
                    <a:pos x="T0" y="T1"/>
                  </a:cxn>
                  <a:cxn ang="0">
                    <a:pos x="T2" y="T3"/>
                  </a:cxn>
                  <a:cxn ang="0">
                    <a:pos x="T4" y="T5"/>
                  </a:cxn>
                  <a:cxn ang="0">
                    <a:pos x="T6" y="T7"/>
                  </a:cxn>
                  <a:cxn ang="0">
                    <a:pos x="T8" y="T9"/>
                  </a:cxn>
                  <a:cxn ang="0">
                    <a:pos x="T10" y="T11"/>
                  </a:cxn>
                </a:cxnLst>
                <a:rect l="0" t="0" r="r" b="b"/>
                <a:pathLst>
                  <a:path w="1520" h="13">
                    <a:moveTo>
                      <a:pt x="0" y="0"/>
                    </a:moveTo>
                    <a:lnTo>
                      <a:pt x="0" y="0"/>
                    </a:lnTo>
                    <a:lnTo>
                      <a:pt x="1520" y="0"/>
                    </a:lnTo>
                    <a:lnTo>
                      <a:pt x="1520"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303">
                <a:extLst>
                  <a:ext uri="{FF2B5EF4-FFF2-40B4-BE49-F238E27FC236}">
                    <a16:creationId xmlns:a16="http://schemas.microsoft.com/office/drawing/2014/main" id="{2ECF4943-94B8-41BC-8DF7-3E284643F1DB}"/>
                  </a:ext>
                </a:extLst>
              </p:cNvPr>
              <p:cNvSpPr>
                <a:spLocks/>
              </p:cNvSpPr>
              <p:nvPr/>
            </p:nvSpPr>
            <p:spPr bwMode="auto">
              <a:xfrm>
                <a:off x="2798" y="2676"/>
                <a:ext cx="6" cy="5"/>
              </a:xfrm>
              <a:custGeom>
                <a:avLst/>
                <a:gdLst>
                  <a:gd name="T0" fmla="*/ 0 w 14"/>
                  <a:gd name="T1" fmla="*/ 0 h 13"/>
                  <a:gd name="T2" fmla="*/ 0 w 14"/>
                  <a:gd name="T3" fmla="*/ 0 h 13"/>
                  <a:gd name="T4" fmla="*/ 14 w 14"/>
                  <a:gd name="T5" fmla="*/ 0 h 13"/>
                  <a:gd name="T6" fmla="*/ 14 w 14"/>
                  <a:gd name="T7" fmla="*/ 13 h 13"/>
                  <a:gd name="T8" fmla="*/ 0 w 14"/>
                  <a:gd name="T9" fmla="*/ 13 h 13"/>
                  <a:gd name="T10" fmla="*/ 0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0" y="0"/>
                    </a:moveTo>
                    <a:lnTo>
                      <a:pt x="0" y="0"/>
                    </a:lnTo>
                    <a:lnTo>
                      <a:pt x="14" y="0"/>
                    </a:lnTo>
                    <a:lnTo>
                      <a:pt x="14"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304">
                <a:extLst>
                  <a:ext uri="{FF2B5EF4-FFF2-40B4-BE49-F238E27FC236}">
                    <a16:creationId xmlns:a16="http://schemas.microsoft.com/office/drawing/2014/main" id="{46F3566C-88F2-4A1F-AD6E-1A17FDAEFE35}"/>
                  </a:ext>
                </a:extLst>
              </p:cNvPr>
              <p:cNvSpPr>
                <a:spLocks/>
              </p:cNvSpPr>
              <p:nvPr/>
            </p:nvSpPr>
            <p:spPr bwMode="auto">
              <a:xfrm>
                <a:off x="2804" y="2676"/>
                <a:ext cx="605" cy="5"/>
              </a:xfrm>
              <a:custGeom>
                <a:avLst/>
                <a:gdLst>
                  <a:gd name="T0" fmla="*/ 0 w 1560"/>
                  <a:gd name="T1" fmla="*/ 0 h 13"/>
                  <a:gd name="T2" fmla="*/ 0 w 1560"/>
                  <a:gd name="T3" fmla="*/ 0 h 13"/>
                  <a:gd name="T4" fmla="*/ 1560 w 1560"/>
                  <a:gd name="T5" fmla="*/ 0 h 13"/>
                  <a:gd name="T6" fmla="*/ 1560 w 1560"/>
                  <a:gd name="T7" fmla="*/ 13 h 13"/>
                  <a:gd name="T8" fmla="*/ 0 w 1560"/>
                  <a:gd name="T9" fmla="*/ 13 h 13"/>
                  <a:gd name="T10" fmla="*/ 0 w 1560"/>
                  <a:gd name="T11" fmla="*/ 0 h 13"/>
                </a:gdLst>
                <a:ahLst/>
                <a:cxnLst>
                  <a:cxn ang="0">
                    <a:pos x="T0" y="T1"/>
                  </a:cxn>
                  <a:cxn ang="0">
                    <a:pos x="T2" y="T3"/>
                  </a:cxn>
                  <a:cxn ang="0">
                    <a:pos x="T4" y="T5"/>
                  </a:cxn>
                  <a:cxn ang="0">
                    <a:pos x="T6" y="T7"/>
                  </a:cxn>
                  <a:cxn ang="0">
                    <a:pos x="T8" y="T9"/>
                  </a:cxn>
                  <a:cxn ang="0">
                    <a:pos x="T10" y="T11"/>
                  </a:cxn>
                </a:cxnLst>
                <a:rect l="0" t="0" r="r" b="b"/>
                <a:pathLst>
                  <a:path w="1560" h="13">
                    <a:moveTo>
                      <a:pt x="0" y="0"/>
                    </a:moveTo>
                    <a:lnTo>
                      <a:pt x="0" y="0"/>
                    </a:lnTo>
                    <a:lnTo>
                      <a:pt x="1560" y="0"/>
                    </a:lnTo>
                    <a:lnTo>
                      <a:pt x="1560"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305">
                <a:extLst>
                  <a:ext uri="{FF2B5EF4-FFF2-40B4-BE49-F238E27FC236}">
                    <a16:creationId xmlns:a16="http://schemas.microsoft.com/office/drawing/2014/main" id="{30E7DDF8-F7D8-4B54-A8E0-44BBEFD5DC78}"/>
                  </a:ext>
                </a:extLst>
              </p:cNvPr>
              <p:cNvSpPr>
                <a:spLocks/>
              </p:cNvSpPr>
              <p:nvPr/>
            </p:nvSpPr>
            <p:spPr bwMode="auto">
              <a:xfrm>
                <a:off x="3409" y="2676"/>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306">
                <a:extLst>
                  <a:ext uri="{FF2B5EF4-FFF2-40B4-BE49-F238E27FC236}">
                    <a16:creationId xmlns:a16="http://schemas.microsoft.com/office/drawing/2014/main" id="{9B0A07D6-B0AA-484E-963E-CBAC98F7ACB1}"/>
                  </a:ext>
                </a:extLst>
              </p:cNvPr>
              <p:cNvSpPr>
                <a:spLocks/>
              </p:cNvSpPr>
              <p:nvPr/>
            </p:nvSpPr>
            <p:spPr bwMode="auto">
              <a:xfrm>
                <a:off x="3414" y="2676"/>
                <a:ext cx="601" cy="5"/>
              </a:xfrm>
              <a:custGeom>
                <a:avLst/>
                <a:gdLst>
                  <a:gd name="T0" fmla="*/ 0 w 1547"/>
                  <a:gd name="T1" fmla="*/ 0 h 13"/>
                  <a:gd name="T2" fmla="*/ 0 w 1547"/>
                  <a:gd name="T3" fmla="*/ 0 h 13"/>
                  <a:gd name="T4" fmla="*/ 1547 w 1547"/>
                  <a:gd name="T5" fmla="*/ 0 h 13"/>
                  <a:gd name="T6" fmla="*/ 1547 w 1547"/>
                  <a:gd name="T7" fmla="*/ 13 h 13"/>
                  <a:gd name="T8" fmla="*/ 0 w 1547"/>
                  <a:gd name="T9" fmla="*/ 13 h 13"/>
                  <a:gd name="T10" fmla="*/ 0 w 1547"/>
                  <a:gd name="T11" fmla="*/ 0 h 13"/>
                </a:gdLst>
                <a:ahLst/>
                <a:cxnLst>
                  <a:cxn ang="0">
                    <a:pos x="T0" y="T1"/>
                  </a:cxn>
                  <a:cxn ang="0">
                    <a:pos x="T2" y="T3"/>
                  </a:cxn>
                  <a:cxn ang="0">
                    <a:pos x="T4" y="T5"/>
                  </a:cxn>
                  <a:cxn ang="0">
                    <a:pos x="T6" y="T7"/>
                  </a:cxn>
                  <a:cxn ang="0">
                    <a:pos x="T8" y="T9"/>
                  </a:cxn>
                  <a:cxn ang="0">
                    <a:pos x="T10" y="T11"/>
                  </a:cxn>
                </a:cxnLst>
                <a:rect l="0" t="0" r="r" b="b"/>
                <a:pathLst>
                  <a:path w="1547" h="13">
                    <a:moveTo>
                      <a:pt x="0" y="0"/>
                    </a:moveTo>
                    <a:lnTo>
                      <a:pt x="0" y="0"/>
                    </a:lnTo>
                    <a:lnTo>
                      <a:pt x="1547" y="0"/>
                    </a:lnTo>
                    <a:lnTo>
                      <a:pt x="1547"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307">
                <a:extLst>
                  <a:ext uri="{FF2B5EF4-FFF2-40B4-BE49-F238E27FC236}">
                    <a16:creationId xmlns:a16="http://schemas.microsoft.com/office/drawing/2014/main" id="{25630ACA-42AC-4AFC-9F56-7FE8E6A7B498}"/>
                  </a:ext>
                </a:extLst>
              </p:cNvPr>
              <p:cNvSpPr>
                <a:spLocks/>
              </p:cNvSpPr>
              <p:nvPr/>
            </p:nvSpPr>
            <p:spPr bwMode="auto">
              <a:xfrm>
                <a:off x="4015" y="2676"/>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1308">
                <a:extLst>
                  <a:ext uri="{FF2B5EF4-FFF2-40B4-BE49-F238E27FC236}">
                    <a16:creationId xmlns:a16="http://schemas.microsoft.com/office/drawing/2014/main" id="{3B7D5CD6-2F63-4AD8-A0D4-691E4F331069}"/>
                  </a:ext>
                </a:extLst>
              </p:cNvPr>
              <p:cNvSpPr>
                <a:spLocks/>
              </p:cNvSpPr>
              <p:nvPr/>
            </p:nvSpPr>
            <p:spPr bwMode="auto">
              <a:xfrm>
                <a:off x="4020" y="2676"/>
                <a:ext cx="605" cy="5"/>
              </a:xfrm>
              <a:custGeom>
                <a:avLst/>
                <a:gdLst>
                  <a:gd name="T0" fmla="*/ 0 w 1560"/>
                  <a:gd name="T1" fmla="*/ 0 h 13"/>
                  <a:gd name="T2" fmla="*/ 0 w 1560"/>
                  <a:gd name="T3" fmla="*/ 0 h 13"/>
                  <a:gd name="T4" fmla="*/ 1560 w 1560"/>
                  <a:gd name="T5" fmla="*/ 0 h 13"/>
                  <a:gd name="T6" fmla="*/ 1560 w 1560"/>
                  <a:gd name="T7" fmla="*/ 13 h 13"/>
                  <a:gd name="T8" fmla="*/ 0 w 1560"/>
                  <a:gd name="T9" fmla="*/ 13 h 13"/>
                  <a:gd name="T10" fmla="*/ 0 w 1560"/>
                  <a:gd name="T11" fmla="*/ 0 h 13"/>
                </a:gdLst>
                <a:ahLst/>
                <a:cxnLst>
                  <a:cxn ang="0">
                    <a:pos x="T0" y="T1"/>
                  </a:cxn>
                  <a:cxn ang="0">
                    <a:pos x="T2" y="T3"/>
                  </a:cxn>
                  <a:cxn ang="0">
                    <a:pos x="T4" y="T5"/>
                  </a:cxn>
                  <a:cxn ang="0">
                    <a:pos x="T6" y="T7"/>
                  </a:cxn>
                  <a:cxn ang="0">
                    <a:pos x="T8" y="T9"/>
                  </a:cxn>
                  <a:cxn ang="0">
                    <a:pos x="T10" y="T11"/>
                  </a:cxn>
                </a:cxnLst>
                <a:rect l="0" t="0" r="r" b="b"/>
                <a:pathLst>
                  <a:path w="1560" h="13">
                    <a:moveTo>
                      <a:pt x="0" y="0"/>
                    </a:moveTo>
                    <a:lnTo>
                      <a:pt x="0" y="0"/>
                    </a:lnTo>
                    <a:lnTo>
                      <a:pt x="1560" y="0"/>
                    </a:lnTo>
                    <a:lnTo>
                      <a:pt x="1560"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309">
                <a:extLst>
                  <a:ext uri="{FF2B5EF4-FFF2-40B4-BE49-F238E27FC236}">
                    <a16:creationId xmlns:a16="http://schemas.microsoft.com/office/drawing/2014/main" id="{EE468947-A3CB-4A66-B39B-4932DC4E0BC5}"/>
                  </a:ext>
                </a:extLst>
              </p:cNvPr>
              <p:cNvSpPr>
                <a:spLocks/>
              </p:cNvSpPr>
              <p:nvPr/>
            </p:nvSpPr>
            <p:spPr bwMode="auto">
              <a:xfrm>
                <a:off x="4625" y="2676"/>
                <a:ext cx="5" cy="5"/>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310">
                <a:extLst>
                  <a:ext uri="{FF2B5EF4-FFF2-40B4-BE49-F238E27FC236}">
                    <a16:creationId xmlns:a16="http://schemas.microsoft.com/office/drawing/2014/main" id="{3BFBCD5F-A911-4F99-95E6-9A47DF953EA0}"/>
                  </a:ext>
                </a:extLst>
              </p:cNvPr>
              <p:cNvSpPr>
                <a:spLocks/>
              </p:cNvSpPr>
              <p:nvPr/>
            </p:nvSpPr>
            <p:spPr bwMode="auto">
              <a:xfrm>
                <a:off x="2204" y="2681"/>
                <a:ext cx="5" cy="333"/>
              </a:xfrm>
              <a:custGeom>
                <a:avLst/>
                <a:gdLst>
                  <a:gd name="T0" fmla="*/ 0 w 13"/>
                  <a:gd name="T1" fmla="*/ 0 h 907"/>
                  <a:gd name="T2" fmla="*/ 0 w 13"/>
                  <a:gd name="T3" fmla="*/ 0 h 907"/>
                  <a:gd name="T4" fmla="*/ 13 w 13"/>
                  <a:gd name="T5" fmla="*/ 0 h 907"/>
                  <a:gd name="T6" fmla="*/ 13 w 13"/>
                  <a:gd name="T7" fmla="*/ 907 h 907"/>
                  <a:gd name="T8" fmla="*/ 0 w 13"/>
                  <a:gd name="T9" fmla="*/ 907 h 907"/>
                  <a:gd name="T10" fmla="*/ 0 w 13"/>
                  <a:gd name="T11" fmla="*/ 0 h 907"/>
                </a:gdLst>
                <a:ahLst/>
                <a:cxnLst>
                  <a:cxn ang="0">
                    <a:pos x="T0" y="T1"/>
                  </a:cxn>
                  <a:cxn ang="0">
                    <a:pos x="T2" y="T3"/>
                  </a:cxn>
                  <a:cxn ang="0">
                    <a:pos x="T4" y="T5"/>
                  </a:cxn>
                  <a:cxn ang="0">
                    <a:pos x="T6" y="T7"/>
                  </a:cxn>
                  <a:cxn ang="0">
                    <a:pos x="T8" y="T9"/>
                  </a:cxn>
                  <a:cxn ang="0">
                    <a:pos x="T10" y="T11"/>
                  </a:cxn>
                </a:cxnLst>
                <a:rect l="0" t="0" r="r" b="b"/>
                <a:pathLst>
                  <a:path w="13" h="907">
                    <a:moveTo>
                      <a:pt x="0" y="0"/>
                    </a:moveTo>
                    <a:lnTo>
                      <a:pt x="0" y="0"/>
                    </a:lnTo>
                    <a:lnTo>
                      <a:pt x="13" y="0"/>
                    </a:lnTo>
                    <a:lnTo>
                      <a:pt x="13" y="907"/>
                    </a:lnTo>
                    <a:lnTo>
                      <a:pt x="0" y="90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311">
                <a:extLst>
                  <a:ext uri="{FF2B5EF4-FFF2-40B4-BE49-F238E27FC236}">
                    <a16:creationId xmlns:a16="http://schemas.microsoft.com/office/drawing/2014/main" id="{BA374571-5C06-4F2C-85B1-BC941D6BE9C9}"/>
                  </a:ext>
                </a:extLst>
              </p:cNvPr>
              <p:cNvSpPr>
                <a:spLocks/>
              </p:cNvSpPr>
              <p:nvPr/>
            </p:nvSpPr>
            <p:spPr bwMode="auto">
              <a:xfrm>
                <a:off x="2798" y="2681"/>
                <a:ext cx="6" cy="333"/>
              </a:xfrm>
              <a:custGeom>
                <a:avLst/>
                <a:gdLst>
                  <a:gd name="T0" fmla="*/ 0 w 14"/>
                  <a:gd name="T1" fmla="*/ 0 h 907"/>
                  <a:gd name="T2" fmla="*/ 0 w 14"/>
                  <a:gd name="T3" fmla="*/ 0 h 907"/>
                  <a:gd name="T4" fmla="*/ 14 w 14"/>
                  <a:gd name="T5" fmla="*/ 0 h 907"/>
                  <a:gd name="T6" fmla="*/ 14 w 14"/>
                  <a:gd name="T7" fmla="*/ 907 h 907"/>
                  <a:gd name="T8" fmla="*/ 0 w 14"/>
                  <a:gd name="T9" fmla="*/ 907 h 907"/>
                  <a:gd name="T10" fmla="*/ 0 w 14"/>
                  <a:gd name="T11" fmla="*/ 0 h 907"/>
                </a:gdLst>
                <a:ahLst/>
                <a:cxnLst>
                  <a:cxn ang="0">
                    <a:pos x="T0" y="T1"/>
                  </a:cxn>
                  <a:cxn ang="0">
                    <a:pos x="T2" y="T3"/>
                  </a:cxn>
                  <a:cxn ang="0">
                    <a:pos x="T4" y="T5"/>
                  </a:cxn>
                  <a:cxn ang="0">
                    <a:pos x="T6" y="T7"/>
                  </a:cxn>
                  <a:cxn ang="0">
                    <a:pos x="T8" y="T9"/>
                  </a:cxn>
                  <a:cxn ang="0">
                    <a:pos x="T10" y="T11"/>
                  </a:cxn>
                </a:cxnLst>
                <a:rect l="0" t="0" r="r" b="b"/>
                <a:pathLst>
                  <a:path w="14" h="907">
                    <a:moveTo>
                      <a:pt x="0" y="0"/>
                    </a:moveTo>
                    <a:lnTo>
                      <a:pt x="0" y="0"/>
                    </a:lnTo>
                    <a:lnTo>
                      <a:pt x="14" y="0"/>
                    </a:lnTo>
                    <a:lnTo>
                      <a:pt x="14" y="907"/>
                    </a:lnTo>
                    <a:lnTo>
                      <a:pt x="0" y="90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1312">
                <a:extLst>
                  <a:ext uri="{FF2B5EF4-FFF2-40B4-BE49-F238E27FC236}">
                    <a16:creationId xmlns:a16="http://schemas.microsoft.com/office/drawing/2014/main" id="{071A7EC7-D3DE-4639-B778-A40FF7DC090A}"/>
                  </a:ext>
                </a:extLst>
              </p:cNvPr>
              <p:cNvSpPr>
                <a:spLocks/>
              </p:cNvSpPr>
              <p:nvPr/>
            </p:nvSpPr>
            <p:spPr bwMode="auto">
              <a:xfrm>
                <a:off x="3409" y="2681"/>
                <a:ext cx="5" cy="333"/>
              </a:xfrm>
              <a:custGeom>
                <a:avLst/>
                <a:gdLst>
                  <a:gd name="T0" fmla="*/ 0 w 13"/>
                  <a:gd name="T1" fmla="*/ 0 h 907"/>
                  <a:gd name="T2" fmla="*/ 0 w 13"/>
                  <a:gd name="T3" fmla="*/ 0 h 907"/>
                  <a:gd name="T4" fmla="*/ 13 w 13"/>
                  <a:gd name="T5" fmla="*/ 0 h 907"/>
                  <a:gd name="T6" fmla="*/ 13 w 13"/>
                  <a:gd name="T7" fmla="*/ 907 h 907"/>
                  <a:gd name="T8" fmla="*/ 0 w 13"/>
                  <a:gd name="T9" fmla="*/ 907 h 907"/>
                  <a:gd name="T10" fmla="*/ 0 w 13"/>
                  <a:gd name="T11" fmla="*/ 0 h 907"/>
                </a:gdLst>
                <a:ahLst/>
                <a:cxnLst>
                  <a:cxn ang="0">
                    <a:pos x="T0" y="T1"/>
                  </a:cxn>
                  <a:cxn ang="0">
                    <a:pos x="T2" y="T3"/>
                  </a:cxn>
                  <a:cxn ang="0">
                    <a:pos x="T4" y="T5"/>
                  </a:cxn>
                  <a:cxn ang="0">
                    <a:pos x="T6" y="T7"/>
                  </a:cxn>
                  <a:cxn ang="0">
                    <a:pos x="T8" y="T9"/>
                  </a:cxn>
                  <a:cxn ang="0">
                    <a:pos x="T10" y="T11"/>
                  </a:cxn>
                </a:cxnLst>
                <a:rect l="0" t="0" r="r" b="b"/>
                <a:pathLst>
                  <a:path w="13" h="907">
                    <a:moveTo>
                      <a:pt x="0" y="0"/>
                    </a:moveTo>
                    <a:lnTo>
                      <a:pt x="0" y="0"/>
                    </a:lnTo>
                    <a:lnTo>
                      <a:pt x="13" y="0"/>
                    </a:lnTo>
                    <a:lnTo>
                      <a:pt x="13" y="907"/>
                    </a:lnTo>
                    <a:lnTo>
                      <a:pt x="0" y="90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1313">
                <a:extLst>
                  <a:ext uri="{FF2B5EF4-FFF2-40B4-BE49-F238E27FC236}">
                    <a16:creationId xmlns:a16="http://schemas.microsoft.com/office/drawing/2014/main" id="{745A9420-CC02-436F-9682-EF71D00179BF}"/>
                  </a:ext>
                </a:extLst>
              </p:cNvPr>
              <p:cNvSpPr>
                <a:spLocks/>
              </p:cNvSpPr>
              <p:nvPr/>
            </p:nvSpPr>
            <p:spPr bwMode="auto">
              <a:xfrm>
                <a:off x="4015" y="2681"/>
                <a:ext cx="5" cy="333"/>
              </a:xfrm>
              <a:custGeom>
                <a:avLst/>
                <a:gdLst>
                  <a:gd name="T0" fmla="*/ 0 w 13"/>
                  <a:gd name="T1" fmla="*/ 0 h 907"/>
                  <a:gd name="T2" fmla="*/ 0 w 13"/>
                  <a:gd name="T3" fmla="*/ 0 h 907"/>
                  <a:gd name="T4" fmla="*/ 13 w 13"/>
                  <a:gd name="T5" fmla="*/ 0 h 907"/>
                  <a:gd name="T6" fmla="*/ 13 w 13"/>
                  <a:gd name="T7" fmla="*/ 907 h 907"/>
                  <a:gd name="T8" fmla="*/ 0 w 13"/>
                  <a:gd name="T9" fmla="*/ 907 h 907"/>
                  <a:gd name="T10" fmla="*/ 0 w 13"/>
                  <a:gd name="T11" fmla="*/ 0 h 907"/>
                </a:gdLst>
                <a:ahLst/>
                <a:cxnLst>
                  <a:cxn ang="0">
                    <a:pos x="T0" y="T1"/>
                  </a:cxn>
                  <a:cxn ang="0">
                    <a:pos x="T2" y="T3"/>
                  </a:cxn>
                  <a:cxn ang="0">
                    <a:pos x="T4" y="T5"/>
                  </a:cxn>
                  <a:cxn ang="0">
                    <a:pos x="T6" y="T7"/>
                  </a:cxn>
                  <a:cxn ang="0">
                    <a:pos x="T8" y="T9"/>
                  </a:cxn>
                  <a:cxn ang="0">
                    <a:pos x="T10" y="T11"/>
                  </a:cxn>
                </a:cxnLst>
                <a:rect l="0" t="0" r="r" b="b"/>
                <a:pathLst>
                  <a:path w="13" h="907">
                    <a:moveTo>
                      <a:pt x="0" y="0"/>
                    </a:moveTo>
                    <a:lnTo>
                      <a:pt x="0" y="0"/>
                    </a:lnTo>
                    <a:lnTo>
                      <a:pt x="13" y="0"/>
                    </a:lnTo>
                    <a:lnTo>
                      <a:pt x="13" y="907"/>
                    </a:lnTo>
                    <a:lnTo>
                      <a:pt x="0" y="90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1314">
                <a:extLst>
                  <a:ext uri="{FF2B5EF4-FFF2-40B4-BE49-F238E27FC236}">
                    <a16:creationId xmlns:a16="http://schemas.microsoft.com/office/drawing/2014/main" id="{56DCE6A7-E772-4082-9DCA-744D58EEFA34}"/>
                  </a:ext>
                </a:extLst>
              </p:cNvPr>
              <p:cNvSpPr>
                <a:spLocks/>
              </p:cNvSpPr>
              <p:nvPr/>
            </p:nvSpPr>
            <p:spPr bwMode="auto">
              <a:xfrm>
                <a:off x="4625" y="2681"/>
                <a:ext cx="5" cy="333"/>
              </a:xfrm>
              <a:custGeom>
                <a:avLst/>
                <a:gdLst>
                  <a:gd name="T0" fmla="*/ 0 w 13"/>
                  <a:gd name="T1" fmla="*/ 0 h 907"/>
                  <a:gd name="T2" fmla="*/ 0 w 13"/>
                  <a:gd name="T3" fmla="*/ 0 h 907"/>
                  <a:gd name="T4" fmla="*/ 13 w 13"/>
                  <a:gd name="T5" fmla="*/ 0 h 907"/>
                  <a:gd name="T6" fmla="*/ 13 w 13"/>
                  <a:gd name="T7" fmla="*/ 907 h 907"/>
                  <a:gd name="T8" fmla="*/ 0 w 13"/>
                  <a:gd name="T9" fmla="*/ 907 h 907"/>
                  <a:gd name="T10" fmla="*/ 0 w 13"/>
                  <a:gd name="T11" fmla="*/ 0 h 907"/>
                </a:gdLst>
                <a:ahLst/>
                <a:cxnLst>
                  <a:cxn ang="0">
                    <a:pos x="T0" y="T1"/>
                  </a:cxn>
                  <a:cxn ang="0">
                    <a:pos x="T2" y="T3"/>
                  </a:cxn>
                  <a:cxn ang="0">
                    <a:pos x="T4" y="T5"/>
                  </a:cxn>
                  <a:cxn ang="0">
                    <a:pos x="T6" y="T7"/>
                  </a:cxn>
                  <a:cxn ang="0">
                    <a:pos x="T8" y="T9"/>
                  </a:cxn>
                  <a:cxn ang="0">
                    <a:pos x="T10" y="T11"/>
                  </a:cxn>
                </a:cxnLst>
                <a:rect l="0" t="0" r="r" b="b"/>
                <a:pathLst>
                  <a:path w="13" h="907">
                    <a:moveTo>
                      <a:pt x="0" y="0"/>
                    </a:moveTo>
                    <a:lnTo>
                      <a:pt x="0" y="0"/>
                    </a:lnTo>
                    <a:lnTo>
                      <a:pt x="13" y="0"/>
                    </a:lnTo>
                    <a:lnTo>
                      <a:pt x="13" y="907"/>
                    </a:lnTo>
                    <a:lnTo>
                      <a:pt x="0" y="90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Rectangle 1315">
                <a:extLst>
                  <a:ext uri="{FF2B5EF4-FFF2-40B4-BE49-F238E27FC236}">
                    <a16:creationId xmlns:a16="http://schemas.microsoft.com/office/drawing/2014/main" id="{CB5605DB-5C80-4591-BF36-8A91C0FA275E}"/>
                  </a:ext>
                </a:extLst>
              </p:cNvPr>
              <p:cNvSpPr>
                <a:spLocks noChangeArrowheads="1"/>
              </p:cNvSpPr>
              <p:nvPr/>
            </p:nvSpPr>
            <p:spPr bwMode="auto">
              <a:xfrm>
                <a:off x="2235" y="3017"/>
                <a:ext cx="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Rectangle 1316">
                <a:extLst>
                  <a:ext uri="{FF2B5EF4-FFF2-40B4-BE49-F238E27FC236}">
                    <a16:creationId xmlns:a16="http://schemas.microsoft.com/office/drawing/2014/main" id="{B95D53DD-1451-4DD8-AFF9-4BCB54FF0362}"/>
                  </a:ext>
                </a:extLst>
              </p:cNvPr>
              <p:cNvSpPr>
                <a:spLocks noChangeArrowheads="1"/>
              </p:cNvSpPr>
              <p:nvPr/>
            </p:nvSpPr>
            <p:spPr bwMode="auto">
              <a:xfrm>
                <a:off x="2276" y="3017"/>
                <a:ext cx="137"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mou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Rectangle 1317">
                <a:extLst>
                  <a:ext uri="{FF2B5EF4-FFF2-40B4-BE49-F238E27FC236}">
                    <a16:creationId xmlns:a16="http://schemas.microsoft.com/office/drawing/2014/main" id="{93420104-73C8-4991-8F0D-4573E18FA3FD}"/>
                  </a:ext>
                </a:extLst>
              </p:cNvPr>
              <p:cNvSpPr>
                <a:spLocks noChangeArrowheads="1"/>
              </p:cNvSpPr>
              <p:nvPr/>
            </p:nvSpPr>
            <p:spPr bwMode="auto">
              <a:xfrm>
                <a:off x="2384" y="3017"/>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Rectangle 1318">
                <a:extLst>
                  <a:ext uri="{FF2B5EF4-FFF2-40B4-BE49-F238E27FC236}">
                    <a16:creationId xmlns:a16="http://schemas.microsoft.com/office/drawing/2014/main" id="{E291454F-E864-47C9-96F3-D7B2706E1FCC}"/>
                  </a:ext>
                </a:extLst>
              </p:cNvPr>
              <p:cNvSpPr>
                <a:spLocks noChangeArrowheads="1"/>
              </p:cNvSpPr>
              <p:nvPr/>
            </p:nvSpPr>
            <p:spPr bwMode="auto">
              <a:xfrm>
                <a:off x="2415" y="3017"/>
                <a:ext cx="12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t 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Rectangle 1319">
                <a:extLst>
                  <a:ext uri="{FF2B5EF4-FFF2-40B4-BE49-F238E27FC236}">
                    <a16:creationId xmlns:a16="http://schemas.microsoft.com/office/drawing/2014/main" id="{068700DC-1FC9-4BD4-A554-3D4058765C8D}"/>
                  </a:ext>
                </a:extLst>
              </p:cNvPr>
              <p:cNvSpPr>
                <a:spLocks noChangeArrowheads="1"/>
              </p:cNvSpPr>
              <p:nvPr/>
            </p:nvSpPr>
            <p:spPr bwMode="auto">
              <a:xfrm>
                <a:off x="2509" y="3017"/>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Rectangle 1320">
                <a:extLst>
                  <a:ext uri="{FF2B5EF4-FFF2-40B4-BE49-F238E27FC236}">
                    <a16:creationId xmlns:a16="http://schemas.microsoft.com/office/drawing/2014/main" id="{DD95E15D-4F82-4B95-B651-3968BE978A72}"/>
                  </a:ext>
                </a:extLst>
              </p:cNvPr>
              <p:cNvSpPr>
                <a:spLocks noChangeArrowheads="1"/>
              </p:cNvSpPr>
              <p:nvPr/>
            </p:nvSpPr>
            <p:spPr bwMode="auto">
              <a:xfrm>
                <a:off x="2540" y="3017"/>
                <a:ext cx="4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Rectangle 1321">
                <a:extLst>
                  <a:ext uri="{FF2B5EF4-FFF2-40B4-BE49-F238E27FC236}">
                    <a16:creationId xmlns:a16="http://schemas.microsoft.com/office/drawing/2014/main" id="{DBFADE00-64C2-4318-8AF0-BD2F3BC224F8}"/>
                  </a:ext>
                </a:extLst>
              </p:cNvPr>
              <p:cNvSpPr>
                <a:spLocks noChangeArrowheads="1"/>
              </p:cNvSpPr>
              <p:nvPr/>
            </p:nvSpPr>
            <p:spPr bwMode="auto">
              <a:xfrm>
                <a:off x="2235" y="3081"/>
                <a:ext cx="7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fr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Rectangle 1322">
                <a:extLst>
                  <a:ext uri="{FF2B5EF4-FFF2-40B4-BE49-F238E27FC236}">
                    <a16:creationId xmlns:a16="http://schemas.microsoft.com/office/drawing/2014/main" id="{F730ABD0-4FF7-48DE-B4D3-810A9A6CDCDB}"/>
                  </a:ext>
                </a:extLst>
              </p:cNvPr>
              <p:cNvSpPr>
                <a:spLocks noChangeArrowheads="1"/>
              </p:cNvSpPr>
              <p:nvPr/>
            </p:nvSpPr>
            <p:spPr bwMode="auto">
              <a:xfrm>
                <a:off x="2279" y="3081"/>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Rectangle 1323">
                <a:extLst>
                  <a:ext uri="{FF2B5EF4-FFF2-40B4-BE49-F238E27FC236}">
                    <a16:creationId xmlns:a16="http://schemas.microsoft.com/office/drawing/2014/main" id="{E00F7A42-04C9-4260-AD4A-60EFAAEA9CF1}"/>
                  </a:ext>
                </a:extLst>
              </p:cNvPr>
              <p:cNvSpPr>
                <a:spLocks noChangeArrowheads="1"/>
              </p:cNvSpPr>
              <p:nvPr/>
            </p:nvSpPr>
            <p:spPr bwMode="auto">
              <a:xfrm>
                <a:off x="2304" y="3081"/>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q</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Rectangle 1324">
                <a:extLst>
                  <a:ext uri="{FF2B5EF4-FFF2-40B4-BE49-F238E27FC236}">
                    <a16:creationId xmlns:a16="http://schemas.microsoft.com/office/drawing/2014/main" id="{CC2ED50E-F656-4351-BC02-063CD5A3B7BA}"/>
                  </a:ext>
                </a:extLst>
              </p:cNvPr>
              <p:cNvSpPr>
                <a:spLocks noChangeArrowheads="1"/>
              </p:cNvSpPr>
              <p:nvPr/>
            </p:nvSpPr>
            <p:spPr bwMode="auto">
              <a:xfrm>
                <a:off x="2336" y="3081"/>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Rectangle 1325">
                <a:extLst>
                  <a:ext uri="{FF2B5EF4-FFF2-40B4-BE49-F238E27FC236}">
                    <a16:creationId xmlns:a16="http://schemas.microsoft.com/office/drawing/2014/main" id="{824E6830-A41C-49DF-B774-D832C6F2930A}"/>
                  </a:ext>
                </a:extLst>
              </p:cNvPr>
              <p:cNvSpPr>
                <a:spLocks noChangeArrowheads="1"/>
              </p:cNvSpPr>
              <p:nvPr/>
            </p:nvSpPr>
            <p:spPr bwMode="auto">
              <a:xfrm>
                <a:off x="2368" y="3081"/>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Rectangle 1326">
                <a:extLst>
                  <a:ext uri="{FF2B5EF4-FFF2-40B4-BE49-F238E27FC236}">
                    <a16:creationId xmlns:a16="http://schemas.microsoft.com/office/drawing/2014/main" id="{8B066F32-B548-4692-8A95-1DE4453019F1}"/>
                  </a:ext>
                </a:extLst>
              </p:cNvPr>
              <p:cNvSpPr>
                <a:spLocks noChangeArrowheads="1"/>
              </p:cNvSpPr>
              <p:nvPr/>
            </p:nvSpPr>
            <p:spPr bwMode="auto">
              <a:xfrm>
                <a:off x="2393" y="3081"/>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 name="Rectangle 1327">
                <a:extLst>
                  <a:ext uri="{FF2B5EF4-FFF2-40B4-BE49-F238E27FC236}">
                    <a16:creationId xmlns:a16="http://schemas.microsoft.com/office/drawing/2014/main" id="{BB2A9BAA-0BEB-4611-A9B0-F0EA8532BB73}"/>
                  </a:ext>
                </a:extLst>
              </p:cNvPr>
              <p:cNvSpPr>
                <a:spLocks noChangeArrowheads="1"/>
              </p:cNvSpPr>
              <p:nvPr/>
            </p:nvSpPr>
            <p:spPr bwMode="auto">
              <a:xfrm>
                <a:off x="2425" y="3081"/>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 name="Rectangle 1328">
                <a:extLst>
                  <a:ext uri="{FF2B5EF4-FFF2-40B4-BE49-F238E27FC236}">
                    <a16:creationId xmlns:a16="http://schemas.microsoft.com/office/drawing/2014/main" id="{FE20A66F-0413-4AA8-AF01-DCC5BD0655CD}"/>
                  </a:ext>
                </a:extLst>
              </p:cNvPr>
              <p:cNvSpPr>
                <a:spLocks noChangeArrowheads="1"/>
              </p:cNvSpPr>
              <p:nvPr/>
            </p:nvSpPr>
            <p:spPr bwMode="auto">
              <a:xfrm>
                <a:off x="2450" y="3081"/>
                <a:ext cx="18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y of 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Rectangle 1329">
                <a:extLst>
                  <a:ext uri="{FF2B5EF4-FFF2-40B4-BE49-F238E27FC236}">
                    <a16:creationId xmlns:a16="http://schemas.microsoft.com/office/drawing/2014/main" id="{97BDD1C4-B179-4610-ACC6-567EEBBB147B}"/>
                  </a:ext>
                </a:extLst>
              </p:cNvPr>
              <p:cNvSpPr>
                <a:spLocks noChangeArrowheads="1"/>
              </p:cNvSpPr>
              <p:nvPr/>
            </p:nvSpPr>
            <p:spPr bwMode="auto">
              <a:xfrm>
                <a:off x="2605" y="3081"/>
                <a:ext cx="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7" name="Rectangle 1330">
                <a:extLst>
                  <a:ext uri="{FF2B5EF4-FFF2-40B4-BE49-F238E27FC236}">
                    <a16:creationId xmlns:a16="http://schemas.microsoft.com/office/drawing/2014/main" id="{AD537811-D39B-4304-8F6E-C5E5FD354192}"/>
                  </a:ext>
                </a:extLst>
              </p:cNvPr>
              <p:cNvSpPr>
                <a:spLocks noChangeArrowheads="1"/>
              </p:cNvSpPr>
              <p:nvPr/>
            </p:nvSpPr>
            <p:spPr bwMode="auto">
              <a:xfrm>
                <a:off x="2630" y="3081"/>
                <a:ext cx="4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 name="Rectangle 1331">
                <a:extLst>
                  <a:ext uri="{FF2B5EF4-FFF2-40B4-BE49-F238E27FC236}">
                    <a16:creationId xmlns:a16="http://schemas.microsoft.com/office/drawing/2014/main" id="{22DAB821-F40E-4402-B253-C7BDDA17543F}"/>
                  </a:ext>
                </a:extLst>
              </p:cNvPr>
              <p:cNvSpPr>
                <a:spLocks noChangeArrowheads="1"/>
              </p:cNvSpPr>
              <p:nvPr/>
            </p:nvSpPr>
            <p:spPr bwMode="auto">
              <a:xfrm>
                <a:off x="2235" y="3140"/>
                <a:ext cx="4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Rectangle 1332">
                <a:extLst>
                  <a:ext uri="{FF2B5EF4-FFF2-40B4-BE49-F238E27FC236}">
                    <a16:creationId xmlns:a16="http://schemas.microsoft.com/office/drawing/2014/main" id="{101F1908-EC71-4110-AC43-562E31C52945}"/>
                  </a:ext>
                </a:extLst>
              </p:cNvPr>
              <p:cNvSpPr>
                <a:spLocks noChangeArrowheads="1"/>
              </p:cNvSpPr>
              <p:nvPr/>
            </p:nvSpPr>
            <p:spPr bwMode="auto">
              <a:xfrm>
                <a:off x="2257" y="3140"/>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Rectangle 1333">
                <a:extLst>
                  <a:ext uri="{FF2B5EF4-FFF2-40B4-BE49-F238E27FC236}">
                    <a16:creationId xmlns:a16="http://schemas.microsoft.com/office/drawing/2014/main" id="{7A164341-294F-4465-850F-BCBF3AA807AD}"/>
                  </a:ext>
                </a:extLst>
              </p:cNvPr>
              <p:cNvSpPr>
                <a:spLocks noChangeArrowheads="1"/>
              </p:cNvSpPr>
              <p:nvPr/>
            </p:nvSpPr>
            <p:spPr bwMode="auto">
              <a:xfrm>
                <a:off x="2289" y="3140"/>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Rectangle 1334">
                <a:extLst>
                  <a:ext uri="{FF2B5EF4-FFF2-40B4-BE49-F238E27FC236}">
                    <a16:creationId xmlns:a16="http://schemas.microsoft.com/office/drawing/2014/main" id="{2DE530FE-CC86-4A09-96EA-958E633543C1}"/>
                  </a:ext>
                </a:extLst>
              </p:cNvPr>
              <p:cNvSpPr>
                <a:spLocks noChangeArrowheads="1"/>
              </p:cNvSpPr>
              <p:nvPr/>
            </p:nvSpPr>
            <p:spPr bwMode="auto">
              <a:xfrm>
                <a:off x="2320" y="3140"/>
                <a:ext cx="5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Rectangle 1335">
                <a:extLst>
                  <a:ext uri="{FF2B5EF4-FFF2-40B4-BE49-F238E27FC236}">
                    <a16:creationId xmlns:a16="http://schemas.microsoft.com/office/drawing/2014/main" id="{9DDBF451-B68E-48DF-A52C-5891A3F47303}"/>
                  </a:ext>
                </a:extLst>
              </p:cNvPr>
              <p:cNvSpPr>
                <a:spLocks noChangeArrowheads="1"/>
              </p:cNvSpPr>
              <p:nvPr/>
            </p:nvSpPr>
            <p:spPr bwMode="auto">
              <a:xfrm>
                <a:off x="2352" y="3140"/>
                <a:ext cx="8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 name="Rectangle 1336">
                <a:extLst>
                  <a:ext uri="{FF2B5EF4-FFF2-40B4-BE49-F238E27FC236}">
                    <a16:creationId xmlns:a16="http://schemas.microsoft.com/office/drawing/2014/main" id="{4110CF89-0D13-46BE-951B-59B018B4BA04}"/>
                  </a:ext>
                </a:extLst>
              </p:cNvPr>
              <p:cNvSpPr>
                <a:spLocks noChangeArrowheads="1"/>
              </p:cNvSpPr>
              <p:nvPr/>
            </p:nvSpPr>
            <p:spPr bwMode="auto">
              <a:xfrm>
                <a:off x="2406" y="3140"/>
                <a:ext cx="45"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 name="Rectangle 1337">
                <a:extLst>
                  <a:ext uri="{FF2B5EF4-FFF2-40B4-BE49-F238E27FC236}">
                    <a16:creationId xmlns:a16="http://schemas.microsoft.com/office/drawing/2014/main" id="{E4BA370A-0AE0-4721-B24B-91CE836B82E2}"/>
                  </a:ext>
                </a:extLst>
              </p:cNvPr>
              <p:cNvSpPr>
                <a:spLocks noChangeArrowheads="1"/>
              </p:cNvSpPr>
              <p:nvPr/>
            </p:nvSpPr>
            <p:spPr bwMode="auto">
              <a:xfrm>
                <a:off x="2425" y="3140"/>
                <a:ext cx="4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 name="Rectangle 1338">
                <a:extLst>
                  <a:ext uri="{FF2B5EF4-FFF2-40B4-BE49-F238E27FC236}">
                    <a16:creationId xmlns:a16="http://schemas.microsoft.com/office/drawing/2014/main" id="{501FAB56-143E-49A3-9341-52AEC988F37C}"/>
                  </a:ext>
                </a:extLst>
              </p:cNvPr>
              <p:cNvSpPr>
                <a:spLocks noChangeArrowheads="1"/>
              </p:cNvSpPr>
              <p:nvPr/>
            </p:nvSpPr>
            <p:spPr bwMode="auto">
              <a:xfrm>
                <a:off x="2830" y="3019"/>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Rectangle 1339">
                <a:extLst>
                  <a:ext uri="{FF2B5EF4-FFF2-40B4-BE49-F238E27FC236}">
                    <a16:creationId xmlns:a16="http://schemas.microsoft.com/office/drawing/2014/main" id="{25580C8A-7A32-40F1-9A97-F7890E09E217}"/>
                  </a:ext>
                </a:extLst>
              </p:cNvPr>
              <p:cNvSpPr>
                <a:spLocks noChangeArrowheads="1"/>
              </p:cNvSpPr>
              <p:nvPr/>
            </p:nvSpPr>
            <p:spPr bwMode="auto">
              <a:xfrm>
                <a:off x="2859" y="3019"/>
                <a:ext cx="12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rovi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Rectangle 1340">
                <a:extLst>
                  <a:ext uri="{FF2B5EF4-FFF2-40B4-BE49-F238E27FC236}">
                    <a16:creationId xmlns:a16="http://schemas.microsoft.com/office/drawing/2014/main" id="{AC48685E-BE79-4BB5-8589-3576540C04EE}"/>
                  </a:ext>
                </a:extLst>
              </p:cNvPr>
              <p:cNvSpPr>
                <a:spLocks noChangeArrowheads="1"/>
              </p:cNvSpPr>
              <p:nvPr/>
            </p:nvSpPr>
            <p:spPr bwMode="auto">
              <a:xfrm>
                <a:off x="2942" y="3019"/>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8" name="Rectangle 1341">
                <a:extLst>
                  <a:ext uri="{FF2B5EF4-FFF2-40B4-BE49-F238E27FC236}">
                    <a16:creationId xmlns:a16="http://schemas.microsoft.com/office/drawing/2014/main" id="{B805EE22-7F15-455D-BB23-FC4732EFB33E}"/>
                  </a:ext>
                </a:extLst>
              </p:cNvPr>
              <p:cNvSpPr>
                <a:spLocks noChangeArrowheads="1"/>
              </p:cNvSpPr>
              <p:nvPr/>
            </p:nvSpPr>
            <p:spPr bwMode="auto">
              <a:xfrm>
                <a:off x="2991" y="3019"/>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hi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9" name="Rectangle 1342">
                <a:extLst>
                  <a:ext uri="{FF2B5EF4-FFF2-40B4-BE49-F238E27FC236}">
                    <a16:creationId xmlns:a16="http://schemas.microsoft.com/office/drawing/2014/main" id="{100C2938-C3C2-44D5-B5E3-1F96C42C325B}"/>
                  </a:ext>
                </a:extLst>
              </p:cNvPr>
              <p:cNvSpPr>
                <a:spLocks noChangeArrowheads="1"/>
              </p:cNvSpPr>
              <p:nvPr/>
            </p:nvSpPr>
            <p:spPr bwMode="auto">
              <a:xfrm>
                <a:off x="3044" y="3019"/>
                <a:ext cx="1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gh qua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Rectangle 1343">
                <a:extLst>
                  <a:ext uri="{FF2B5EF4-FFF2-40B4-BE49-F238E27FC236}">
                    <a16:creationId xmlns:a16="http://schemas.microsoft.com/office/drawing/2014/main" id="{DC854276-1542-4B5E-9310-BAEF717B04C9}"/>
                  </a:ext>
                </a:extLst>
              </p:cNvPr>
              <p:cNvSpPr>
                <a:spLocks noChangeArrowheads="1"/>
              </p:cNvSpPr>
              <p:nvPr/>
            </p:nvSpPr>
            <p:spPr bwMode="auto">
              <a:xfrm>
                <a:off x="3183" y="301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Rectangle 1344">
                <a:extLst>
                  <a:ext uri="{FF2B5EF4-FFF2-40B4-BE49-F238E27FC236}">
                    <a16:creationId xmlns:a16="http://schemas.microsoft.com/office/drawing/2014/main" id="{0F17688B-D425-4D95-AAD0-58694BC15D06}"/>
                  </a:ext>
                </a:extLst>
              </p:cNvPr>
              <p:cNvSpPr>
                <a:spLocks noChangeArrowheads="1"/>
              </p:cNvSpPr>
              <p:nvPr/>
            </p:nvSpPr>
            <p:spPr bwMode="auto">
              <a:xfrm>
                <a:off x="3198" y="301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Rectangle 1345">
                <a:extLst>
                  <a:ext uri="{FF2B5EF4-FFF2-40B4-BE49-F238E27FC236}">
                    <a16:creationId xmlns:a16="http://schemas.microsoft.com/office/drawing/2014/main" id="{9EE6DDBB-4D61-44FD-8028-CA252E4FC9C7}"/>
                  </a:ext>
                </a:extLst>
              </p:cNvPr>
              <p:cNvSpPr>
                <a:spLocks noChangeArrowheads="1"/>
              </p:cNvSpPr>
              <p:nvPr/>
            </p:nvSpPr>
            <p:spPr bwMode="auto">
              <a:xfrm>
                <a:off x="3212" y="301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Rectangle 1346">
                <a:extLst>
                  <a:ext uri="{FF2B5EF4-FFF2-40B4-BE49-F238E27FC236}">
                    <a16:creationId xmlns:a16="http://schemas.microsoft.com/office/drawing/2014/main" id="{E1798592-B2E0-4F6B-B8E9-AD8B8F8A88C1}"/>
                  </a:ext>
                </a:extLst>
              </p:cNvPr>
              <p:cNvSpPr>
                <a:spLocks noChangeArrowheads="1"/>
              </p:cNvSpPr>
              <p:nvPr/>
            </p:nvSpPr>
            <p:spPr bwMode="auto">
              <a:xfrm>
                <a:off x="3226" y="3019"/>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 name="Rectangle 1347">
                <a:extLst>
                  <a:ext uri="{FF2B5EF4-FFF2-40B4-BE49-F238E27FC236}">
                    <a16:creationId xmlns:a16="http://schemas.microsoft.com/office/drawing/2014/main" id="{FABF4E0D-15E3-41B4-BFE6-4EE436D58E85}"/>
                  </a:ext>
                </a:extLst>
              </p:cNvPr>
              <p:cNvSpPr>
                <a:spLocks noChangeArrowheads="1"/>
              </p:cNvSpPr>
              <p:nvPr/>
            </p:nvSpPr>
            <p:spPr bwMode="auto">
              <a:xfrm>
                <a:off x="2830" y="307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Rectangle 1348">
                <a:extLst>
                  <a:ext uri="{FF2B5EF4-FFF2-40B4-BE49-F238E27FC236}">
                    <a16:creationId xmlns:a16="http://schemas.microsoft.com/office/drawing/2014/main" id="{21BD8E74-DAC4-4122-BC78-4C9BB44FDE2B}"/>
                  </a:ext>
                </a:extLst>
              </p:cNvPr>
              <p:cNvSpPr>
                <a:spLocks noChangeArrowheads="1"/>
              </p:cNvSpPr>
              <p:nvPr/>
            </p:nvSpPr>
            <p:spPr bwMode="auto">
              <a:xfrm>
                <a:off x="2844" y="307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6" name="Rectangle 1349">
                <a:extLst>
                  <a:ext uri="{FF2B5EF4-FFF2-40B4-BE49-F238E27FC236}">
                    <a16:creationId xmlns:a16="http://schemas.microsoft.com/office/drawing/2014/main" id="{865C7D20-59D3-45F0-94A4-F9C4E57B798C}"/>
                  </a:ext>
                </a:extLst>
              </p:cNvPr>
              <p:cNvSpPr>
                <a:spLocks noChangeArrowheads="1"/>
              </p:cNvSpPr>
              <p:nvPr/>
            </p:nvSpPr>
            <p:spPr bwMode="auto">
              <a:xfrm>
                <a:off x="2885" y="307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7" name="Rectangle 1350">
                <a:extLst>
                  <a:ext uri="{FF2B5EF4-FFF2-40B4-BE49-F238E27FC236}">
                    <a16:creationId xmlns:a16="http://schemas.microsoft.com/office/drawing/2014/main" id="{73B77C15-2778-4E6E-AA44-9691C558F10E}"/>
                  </a:ext>
                </a:extLst>
              </p:cNvPr>
              <p:cNvSpPr>
                <a:spLocks noChangeArrowheads="1"/>
              </p:cNvSpPr>
              <p:nvPr/>
            </p:nvSpPr>
            <p:spPr bwMode="auto">
              <a:xfrm>
                <a:off x="2899" y="307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8" name="Rectangle 1351">
                <a:extLst>
                  <a:ext uri="{FF2B5EF4-FFF2-40B4-BE49-F238E27FC236}">
                    <a16:creationId xmlns:a16="http://schemas.microsoft.com/office/drawing/2014/main" id="{9150A6A6-02C4-4E87-9FE2-2CDD0186F413}"/>
                  </a:ext>
                </a:extLst>
              </p:cNvPr>
              <p:cNvSpPr>
                <a:spLocks noChangeArrowheads="1"/>
              </p:cNvSpPr>
              <p:nvPr/>
            </p:nvSpPr>
            <p:spPr bwMode="auto">
              <a:xfrm>
                <a:off x="2939" y="3072"/>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 name="Rectangle 1352">
                <a:extLst>
                  <a:ext uri="{FF2B5EF4-FFF2-40B4-BE49-F238E27FC236}">
                    <a16:creationId xmlns:a16="http://schemas.microsoft.com/office/drawing/2014/main" id="{B4039D69-D370-45F8-B290-6686182BD9CC}"/>
                  </a:ext>
                </a:extLst>
              </p:cNvPr>
              <p:cNvSpPr>
                <a:spLocks noChangeArrowheads="1"/>
              </p:cNvSpPr>
              <p:nvPr/>
            </p:nvSpPr>
            <p:spPr bwMode="auto">
              <a:xfrm>
                <a:off x="3041" y="307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 name="Rectangle 1353">
                <a:extLst>
                  <a:ext uri="{FF2B5EF4-FFF2-40B4-BE49-F238E27FC236}">
                    <a16:creationId xmlns:a16="http://schemas.microsoft.com/office/drawing/2014/main" id="{0099399A-9C7F-49E4-8B0F-759DA09806BF}"/>
                  </a:ext>
                </a:extLst>
              </p:cNvPr>
              <p:cNvSpPr>
                <a:spLocks noChangeArrowheads="1"/>
              </p:cNvSpPr>
              <p:nvPr/>
            </p:nvSpPr>
            <p:spPr bwMode="auto">
              <a:xfrm>
                <a:off x="3055" y="307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 name="Rectangle 1354">
                <a:extLst>
                  <a:ext uri="{FF2B5EF4-FFF2-40B4-BE49-F238E27FC236}">
                    <a16:creationId xmlns:a16="http://schemas.microsoft.com/office/drawing/2014/main" id="{91E7DFD5-0C0D-4727-A18F-2C34740DBE5F}"/>
                  </a:ext>
                </a:extLst>
              </p:cNvPr>
              <p:cNvSpPr>
                <a:spLocks noChangeArrowheads="1"/>
              </p:cNvSpPr>
              <p:nvPr/>
            </p:nvSpPr>
            <p:spPr bwMode="auto">
              <a:xfrm>
                <a:off x="3070" y="3072"/>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2" name="Rectangle 1355">
                <a:extLst>
                  <a:ext uri="{FF2B5EF4-FFF2-40B4-BE49-F238E27FC236}">
                    <a16:creationId xmlns:a16="http://schemas.microsoft.com/office/drawing/2014/main" id="{BBCE516A-65DB-487F-9525-09D1005A8B28}"/>
                  </a:ext>
                </a:extLst>
              </p:cNvPr>
              <p:cNvSpPr>
                <a:spLocks noChangeArrowheads="1"/>
              </p:cNvSpPr>
              <p:nvPr/>
            </p:nvSpPr>
            <p:spPr bwMode="auto">
              <a:xfrm>
                <a:off x="3109" y="3072"/>
                <a:ext cx="1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profe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3" name="Rectangle 1356">
                <a:extLst>
                  <a:ext uri="{FF2B5EF4-FFF2-40B4-BE49-F238E27FC236}">
                    <a16:creationId xmlns:a16="http://schemas.microsoft.com/office/drawing/2014/main" id="{80A38AD8-7E49-46C4-B66A-6A9649906253}"/>
                  </a:ext>
                </a:extLst>
              </p:cNvPr>
              <p:cNvSpPr>
                <a:spLocks noChangeArrowheads="1"/>
              </p:cNvSpPr>
              <p:nvPr/>
            </p:nvSpPr>
            <p:spPr bwMode="auto">
              <a:xfrm>
                <a:off x="3218" y="3072"/>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4" name="Rectangle 1357">
                <a:extLst>
                  <a:ext uri="{FF2B5EF4-FFF2-40B4-BE49-F238E27FC236}">
                    <a16:creationId xmlns:a16="http://schemas.microsoft.com/office/drawing/2014/main" id="{481C2817-5C5F-406C-8C94-FA9EED567F67}"/>
                  </a:ext>
                </a:extLst>
              </p:cNvPr>
              <p:cNvSpPr>
                <a:spLocks noChangeArrowheads="1"/>
              </p:cNvSpPr>
              <p:nvPr/>
            </p:nvSpPr>
            <p:spPr bwMode="auto">
              <a:xfrm>
                <a:off x="3238" y="3072"/>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5" name="Rectangle 1358">
                <a:extLst>
                  <a:ext uri="{FF2B5EF4-FFF2-40B4-BE49-F238E27FC236}">
                    <a16:creationId xmlns:a16="http://schemas.microsoft.com/office/drawing/2014/main" id="{801F3756-1945-4BCC-8A99-05EF0AEE0438}"/>
                  </a:ext>
                </a:extLst>
              </p:cNvPr>
              <p:cNvSpPr>
                <a:spLocks noChangeArrowheads="1"/>
              </p:cNvSpPr>
              <p:nvPr/>
            </p:nvSpPr>
            <p:spPr bwMode="auto">
              <a:xfrm>
                <a:off x="3258" y="307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6" name="Rectangle 1359">
                <a:extLst>
                  <a:ext uri="{FF2B5EF4-FFF2-40B4-BE49-F238E27FC236}">
                    <a16:creationId xmlns:a16="http://schemas.microsoft.com/office/drawing/2014/main" id="{488F95C5-AEA3-44DE-97AA-9D6F92C13C48}"/>
                  </a:ext>
                </a:extLst>
              </p:cNvPr>
              <p:cNvSpPr>
                <a:spLocks noChangeArrowheads="1"/>
              </p:cNvSpPr>
              <p:nvPr/>
            </p:nvSpPr>
            <p:spPr bwMode="auto">
              <a:xfrm>
                <a:off x="3273" y="3072"/>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7" name="Rectangle 1360">
                <a:extLst>
                  <a:ext uri="{FF2B5EF4-FFF2-40B4-BE49-F238E27FC236}">
                    <a16:creationId xmlns:a16="http://schemas.microsoft.com/office/drawing/2014/main" id="{15DA1ED5-3B5A-4A9E-93D0-179603996A2A}"/>
                  </a:ext>
                </a:extLst>
              </p:cNvPr>
              <p:cNvSpPr>
                <a:spLocks noChangeArrowheads="1"/>
              </p:cNvSpPr>
              <p:nvPr/>
            </p:nvSpPr>
            <p:spPr bwMode="auto">
              <a:xfrm>
                <a:off x="3347" y="3072"/>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8" name="Rectangle 1361">
                <a:extLst>
                  <a:ext uri="{FF2B5EF4-FFF2-40B4-BE49-F238E27FC236}">
                    <a16:creationId xmlns:a16="http://schemas.microsoft.com/office/drawing/2014/main" id="{C624DDDC-661A-4276-9104-80F0DFC39984}"/>
                  </a:ext>
                </a:extLst>
              </p:cNvPr>
              <p:cNvSpPr>
                <a:spLocks noChangeArrowheads="1"/>
              </p:cNvSpPr>
              <p:nvPr/>
            </p:nvSpPr>
            <p:spPr bwMode="auto">
              <a:xfrm>
                <a:off x="3362" y="307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9" name="Rectangle 1362">
                <a:extLst>
                  <a:ext uri="{FF2B5EF4-FFF2-40B4-BE49-F238E27FC236}">
                    <a16:creationId xmlns:a16="http://schemas.microsoft.com/office/drawing/2014/main" id="{B3C7692D-4492-41AC-8B0F-865AA6119CE7}"/>
                  </a:ext>
                </a:extLst>
              </p:cNvPr>
              <p:cNvSpPr>
                <a:spLocks noChangeArrowheads="1"/>
              </p:cNvSpPr>
              <p:nvPr/>
            </p:nvSpPr>
            <p:spPr bwMode="auto">
              <a:xfrm>
                <a:off x="2830" y="313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0" name="Rectangle 1363">
                <a:extLst>
                  <a:ext uri="{FF2B5EF4-FFF2-40B4-BE49-F238E27FC236}">
                    <a16:creationId xmlns:a16="http://schemas.microsoft.com/office/drawing/2014/main" id="{22EA6FAC-D891-4C96-A555-E0D76BD7A9C2}"/>
                  </a:ext>
                </a:extLst>
              </p:cNvPr>
              <p:cNvSpPr>
                <a:spLocks noChangeArrowheads="1"/>
              </p:cNvSpPr>
              <p:nvPr/>
            </p:nvSpPr>
            <p:spPr bwMode="auto">
              <a:xfrm>
                <a:off x="2844" y="313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1" name="Rectangle 1364">
                <a:extLst>
                  <a:ext uri="{FF2B5EF4-FFF2-40B4-BE49-F238E27FC236}">
                    <a16:creationId xmlns:a16="http://schemas.microsoft.com/office/drawing/2014/main" id="{254D85F2-4BE5-40BB-971B-07A344BE28E9}"/>
                  </a:ext>
                </a:extLst>
              </p:cNvPr>
              <p:cNvSpPr>
                <a:spLocks noChangeArrowheads="1"/>
              </p:cNvSpPr>
              <p:nvPr/>
            </p:nvSpPr>
            <p:spPr bwMode="auto">
              <a:xfrm>
                <a:off x="2867" y="3131"/>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2" name="Rectangle 1365">
                <a:extLst>
                  <a:ext uri="{FF2B5EF4-FFF2-40B4-BE49-F238E27FC236}">
                    <a16:creationId xmlns:a16="http://schemas.microsoft.com/office/drawing/2014/main" id="{F85B6AEC-CD85-4D41-802D-30AEC56948AA}"/>
                  </a:ext>
                </a:extLst>
              </p:cNvPr>
              <p:cNvSpPr>
                <a:spLocks noChangeArrowheads="1"/>
              </p:cNvSpPr>
              <p:nvPr/>
            </p:nvSpPr>
            <p:spPr bwMode="auto">
              <a:xfrm>
                <a:off x="2890" y="3131"/>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3" name="Rectangle 1366">
                <a:extLst>
                  <a:ext uri="{FF2B5EF4-FFF2-40B4-BE49-F238E27FC236}">
                    <a16:creationId xmlns:a16="http://schemas.microsoft.com/office/drawing/2014/main" id="{AB99E190-E3EF-47A9-926B-92117E9393C8}"/>
                  </a:ext>
                </a:extLst>
              </p:cNvPr>
              <p:cNvSpPr>
                <a:spLocks noChangeArrowheads="1"/>
              </p:cNvSpPr>
              <p:nvPr/>
            </p:nvSpPr>
            <p:spPr bwMode="auto">
              <a:xfrm>
                <a:off x="2947" y="3131"/>
                <a:ext cx="1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 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4" name="Rectangle 1367">
                <a:extLst>
                  <a:ext uri="{FF2B5EF4-FFF2-40B4-BE49-F238E27FC236}">
                    <a16:creationId xmlns:a16="http://schemas.microsoft.com/office/drawing/2014/main" id="{6443C2FE-F6A5-425E-B071-F4A491E29CFA}"/>
                  </a:ext>
                </a:extLst>
              </p:cNvPr>
              <p:cNvSpPr>
                <a:spLocks noChangeArrowheads="1"/>
              </p:cNvSpPr>
              <p:nvPr/>
            </p:nvSpPr>
            <p:spPr bwMode="auto">
              <a:xfrm>
                <a:off x="3035" y="3131"/>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5" name="Rectangle 1368">
                <a:extLst>
                  <a:ext uri="{FF2B5EF4-FFF2-40B4-BE49-F238E27FC236}">
                    <a16:creationId xmlns:a16="http://schemas.microsoft.com/office/drawing/2014/main" id="{4A52D285-16E0-43D9-BA28-ADFA6FFD11E9}"/>
                  </a:ext>
                </a:extLst>
              </p:cNvPr>
              <p:cNvSpPr>
                <a:spLocks noChangeArrowheads="1"/>
              </p:cNvSpPr>
              <p:nvPr/>
            </p:nvSpPr>
            <p:spPr bwMode="auto">
              <a:xfrm>
                <a:off x="3102" y="3131"/>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6" name="Rectangle 1369">
                <a:extLst>
                  <a:ext uri="{FF2B5EF4-FFF2-40B4-BE49-F238E27FC236}">
                    <a16:creationId xmlns:a16="http://schemas.microsoft.com/office/drawing/2014/main" id="{C272A5F6-AF49-4426-8E4C-19FB1318A32C}"/>
                  </a:ext>
                </a:extLst>
              </p:cNvPr>
              <p:cNvSpPr>
                <a:spLocks noChangeArrowheads="1"/>
              </p:cNvSpPr>
              <p:nvPr/>
            </p:nvSpPr>
            <p:spPr bwMode="auto">
              <a:xfrm>
                <a:off x="3141" y="3131"/>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7" name="Rectangle 1370">
                <a:extLst>
                  <a:ext uri="{FF2B5EF4-FFF2-40B4-BE49-F238E27FC236}">
                    <a16:creationId xmlns:a16="http://schemas.microsoft.com/office/drawing/2014/main" id="{F7754688-EC1F-4F79-A827-1B2090D51C2D}"/>
                  </a:ext>
                </a:extLst>
              </p:cNvPr>
              <p:cNvSpPr>
                <a:spLocks noChangeArrowheads="1"/>
              </p:cNvSpPr>
              <p:nvPr/>
            </p:nvSpPr>
            <p:spPr bwMode="auto">
              <a:xfrm>
                <a:off x="3208" y="313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8" name="Rectangle 1371">
                <a:extLst>
                  <a:ext uri="{FF2B5EF4-FFF2-40B4-BE49-F238E27FC236}">
                    <a16:creationId xmlns:a16="http://schemas.microsoft.com/office/drawing/2014/main" id="{CB613A23-DA7B-46C2-B4C6-FD2AAE32F4ED}"/>
                  </a:ext>
                </a:extLst>
              </p:cNvPr>
              <p:cNvSpPr>
                <a:spLocks noChangeArrowheads="1"/>
              </p:cNvSpPr>
              <p:nvPr/>
            </p:nvSpPr>
            <p:spPr bwMode="auto">
              <a:xfrm>
                <a:off x="3222" y="3131"/>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9" name="Rectangle 1372">
                <a:extLst>
                  <a:ext uri="{FF2B5EF4-FFF2-40B4-BE49-F238E27FC236}">
                    <a16:creationId xmlns:a16="http://schemas.microsoft.com/office/drawing/2014/main" id="{1CC03613-F61D-46D2-A868-621608E39095}"/>
                  </a:ext>
                </a:extLst>
              </p:cNvPr>
              <p:cNvSpPr>
                <a:spLocks noChangeArrowheads="1"/>
              </p:cNvSpPr>
              <p:nvPr/>
            </p:nvSpPr>
            <p:spPr bwMode="auto">
              <a:xfrm>
                <a:off x="3261" y="3131"/>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0" name="Rectangle 1373">
                <a:extLst>
                  <a:ext uri="{FF2B5EF4-FFF2-40B4-BE49-F238E27FC236}">
                    <a16:creationId xmlns:a16="http://schemas.microsoft.com/office/drawing/2014/main" id="{57221D4C-B026-4C6C-8CCB-83C906571421}"/>
                  </a:ext>
                </a:extLst>
              </p:cNvPr>
              <p:cNvSpPr>
                <a:spLocks noChangeArrowheads="1"/>
              </p:cNvSpPr>
              <p:nvPr/>
            </p:nvSpPr>
            <p:spPr bwMode="auto">
              <a:xfrm>
                <a:off x="3275" y="3131"/>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1" name="Rectangle 1374">
                <a:extLst>
                  <a:ext uri="{FF2B5EF4-FFF2-40B4-BE49-F238E27FC236}">
                    <a16:creationId xmlns:a16="http://schemas.microsoft.com/office/drawing/2014/main" id="{1FA3B2A5-1254-4B5F-9BFC-BEC7A7086719}"/>
                  </a:ext>
                </a:extLst>
              </p:cNvPr>
              <p:cNvSpPr>
                <a:spLocks noChangeArrowheads="1"/>
              </p:cNvSpPr>
              <p:nvPr/>
            </p:nvSpPr>
            <p:spPr bwMode="auto">
              <a:xfrm>
                <a:off x="2830" y="3185"/>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2" name="Rectangle 1375">
                <a:extLst>
                  <a:ext uri="{FF2B5EF4-FFF2-40B4-BE49-F238E27FC236}">
                    <a16:creationId xmlns:a16="http://schemas.microsoft.com/office/drawing/2014/main" id="{9AF70F1A-31EE-4BCB-8F8C-F84B9DBD9FCE}"/>
                  </a:ext>
                </a:extLst>
              </p:cNvPr>
              <p:cNvSpPr>
                <a:spLocks noChangeArrowheads="1"/>
              </p:cNvSpPr>
              <p:nvPr/>
            </p:nvSpPr>
            <p:spPr bwMode="auto">
              <a:xfrm>
                <a:off x="2850" y="3185"/>
                <a:ext cx="1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3" name="Rectangle 1376">
                <a:extLst>
                  <a:ext uri="{FF2B5EF4-FFF2-40B4-BE49-F238E27FC236}">
                    <a16:creationId xmlns:a16="http://schemas.microsoft.com/office/drawing/2014/main" id="{DC0DFA6E-EF88-467B-82FA-408E01C1A73C}"/>
                  </a:ext>
                </a:extLst>
              </p:cNvPr>
              <p:cNvSpPr>
                <a:spLocks noChangeArrowheads="1"/>
              </p:cNvSpPr>
              <p:nvPr/>
            </p:nvSpPr>
            <p:spPr bwMode="auto">
              <a:xfrm>
                <a:off x="2985" y="3185"/>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4" name="Rectangle 1377">
                <a:extLst>
                  <a:ext uri="{FF2B5EF4-FFF2-40B4-BE49-F238E27FC236}">
                    <a16:creationId xmlns:a16="http://schemas.microsoft.com/office/drawing/2014/main" id="{A51B1A35-D0AC-4880-970B-CABD6C491500}"/>
                  </a:ext>
                </a:extLst>
              </p:cNvPr>
              <p:cNvSpPr>
                <a:spLocks noChangeArrowheads="1"/>
              </p:cNvSpPr>
              <p:nvPr/>
            </p:nvSpPr>
            <p:spPr bwMode="auto">
              <a:xfrm>
                <a:off x="3012" y="3185"/>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5" name="Rectangle 1378">
                <a:extLst>
                  <a:ext uri="{FF2B5EF4-FFF2-40B4-BE49-F238E27FC236}">
                    <a16:creationId xmlns:a16="http://schemas.microsoft.com/office/drawing/2014/main" id="{CF2DB5D9-7144-4CFC-8695-D4A5F4CB1D15}"/>
                  </a:ext>
                </a:extLst>
              </p:cNvPr>
              <p:cNvSpPr>
                <a:spLocks noChangeArrowheads="1"/>
              </p:cNvSpPr>
              <p:nvPr/>
            </p:nvSpPr>
            <p:spPr bwMode="auto">
              <a:xfrm>
                <a:off x="3053" y="3185"/>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6" name="Rectangle 1379">
                <a:extLst>
                  <a:ext uri="{FF2B5EF4-FFF2-40B4-BE49-F238E27FC236}">
                    <a16:creationId xmlns:a16="http://schemas.microsoft.com/office/drawing/2014/main" id="{D5A879F2-5612-4B61-98C1-68289FA97A5E}"/>
                  </a:ext>
                </a:extLst>
              </p:cNvPr>
              <p:cNvSpPr>
                <a:spLocks noChangeArrowheads="1"/>
              </p:cNvSpPr>
              <p:nvPr/>
            </p:nvSpPr>
            <p:spPr bwMode="auto">
              <a:xfrm>
                <a:off x="3093" y="318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7" name="Rectangle 1380">
                <a:extLst>
                  <a:ext uri="{FF2B5EF4-FFF2-40B4-BE49-F238E27FC236}">
                    <a16:creationId xmlns:a16="http://schemas.microsoft.com/office/drawing/2014/main" id="{3250FADA-4884-442A-BA29-0E6F67F13CD8}"/>
                  </a:ext>
                </a:extLst>
              </p:cNvPr>
              <p:cNvSpPr>
                <a:spLocks noChangeArrowheads="1"/>
              </p:cNvSpPr>
              <p:nvPr/>
            </p:nvSpPr>
            <p:spPr bwMode="auto">
              <a:xfrm>
                <a:off x="3116" y="3185"/>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8" name="Rectangle 1381">
                <a:extLst>
                  <a:ext uri="{FF2B5EF4-FFF2-40B4-BE49-F238E27FC236}">
                    <a16:creationId xmlns:a16="http://schemas.microsoft.com/office/drawing/2014/main" id="{C6301D3A-2096-4BFD-9B92-865284343EF6}"/>
                  </a:ext>
                </a:extLst>
              </p:cNvPr>
              <p:cNvSpPr>
                <a:spLocks noChangeArrowheads="1"/>
              </p:cNvSpPr>
              <p:nvPr/>
            </p:nvSpPr>
            <p:spPr bwMode="auto">
              <a:xfrm>
                <a:off x="3156" y="318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9" name="Rectangle 1382">
                <a:extLst>
                  <a:ext uri="{FF2B5EF4-FFF2-40B4-BE49-F238E27FC236}">
                    <a16:creationId xmlns:a16="http://schemas.microsoft.com/office/drawing/2014/main" id="{4C2A5CB1-1991-456F-9643-805D14EE12C9}"/>
                  </a:ext>
                </a:extLst>
              </p:cNvPr>
              <p:cNvSpPr>
                <a:spLocks noChangeArrowheads="1"/>
              </p:cNvSpPr>
              <p:nvPr/>
            </p:nvSpPr>
            <p:spPr bwMode="auto">
              <a:xfrm>
                <a:off x="3179" y="3185"/>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0" name="Rectangle 1383">
                <a:extLst>
                  <a:ext uri="{FF2B5EF4-FFF2-40B4-BE49-F238E27FC236}">
                    <a16:creationId xmlns:a16="http://schemas.microsoft.com/office/drawing/2014/main" id="{5B5DADFD-D32D-454C-818C-C0EA38E79291}"/>
                  </a:ext>
                </a:extLst>
              </p:cNvPr>
              <p:cNvSpPr>
                <a:spLocks noChangeArrowheads="1"/>
              </p:cNvSpPr>
              <p:nvPr/>
            </p:nvSpPr>
            <p:spPr bwMode="auto">
              <a:xfrm>
                <a:off x="3219" y="318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1" name="Rectangle 1384">
                <a:extLst>
                  <a:ext uri="{FF2B5EF4-FFF2-40B4-BE49-F238E27FC236}">
                    <a16:creationId xmlns:a16="http://schemas.microsoft.com/office/drawing/2014/main" id="{2DFCF704-B3A0-4B28-8867-D0050F0A0B46}"/>
                  </a:ext>
                </a:extLst>
              </p:cNvPr>
              <p:cNvSpPr>
                <a:spLocks noChangeArrowheads="1"/>
              </p:cNvSpPr>
              <p:nvPr/>
            </p:nvSpPr>
            <p:spPr bwMode="auto">
              <a:xfrm>
                <a:off x="3242" y="318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2" name="Rectangle 1385">
                <a:extLst>
                  <a:ext uri="{FF2B5EF4-FFF2-40B4-BE49-F238E27FC236}">
                    <a16:creationId xmlns:a16="http://schemas.microsoft.com/office/drawing/2014/main" id="{9861792F-C4E2-4389-84E1-91AD00AFB14C}"/>
                  </a:ext>
                </a:extLst>
              </p:cNvPr>
              <p:cNvSpPr>
                <a:spLocks noChangeArrowheads="1"/>
              </p:cNvSpPr>
              <p:nvPr/>
            </p:nvSpPr>
            <p:spPr bwMode="auto">
              <a:xfrm>
                <a:off x="3257" y="318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3" name="Rectangle 1386">
                <a:extLst>
                  <a:ext uri="{FF2B5EF4-FFF2-40B4-BE49-F238E27FC236}">
                    <a16:creationId xmlns:a16="http://schemas.microsoft.com/office/drawing/2014/main" id="{02A779D2-3215-4E02-98E5-715AA053DB94}"/>
                  </a:ext>
                </a:extLst>
              </p:cNvPr>
              <p:cNvSpPr>
                <a:spLocks noChangeArrowheads="1"/>
              </p:cNvSpPr>
              <p:nvPr/>
            </p:nvSpPr>
            <p:spPr bwMode="auto">
              <a:xfrm>
                <a:off x="3271" y="3185"/>
                <a:ext cx="8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4" name="Rectangle 1387">
                <a:extLst>
                  <a:ext uri="{FF2B5EF4-FFF2-40B4-BE49-F238E27FC236}">
                    <a16:creationId xmlns:a16="http://schemas.microsoft.com/office/drawing/2014/main" id="{DD244623-23A0-494F-8F7D-6AE28B12F861}"/>
                  </a:ext>
                </a:extLst>
              </p:cNvPr>
              <p:cNvSpPr>
                <a:spLocks noChangeArrowheads="1"/>
              </p:cNvSpPr>
              <p:nvPr/>
            </p:nvSpPr>
            <p:spPr bwMode="auto">
              <a:xfrm>
                <a:off x="3323" y="318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5" name="Rectangle 1388">
                <a:extLst>
                  <a:ext uri="{FF2B5EF4-FFF2-40B4-BE49-F238E27FC236}">
                    <a16:creationId xmlns:a16="http://schemas.microsoft.com/office/drawing/2014/main" id="{225DBB86-782C-4F92-AF8C-25A86B4B9B97}"/>
                  </a:ext>
                </a:extLst>
              </p:cNvPr>
              <p:cNvSpPr>
                <a:spLocks noChangeArrowheads="1"/>
              </p:cNvSpPr>
              <p:nvPr/>
            </p:nvSpPr>
            <p:spPr bwMode="auto">
              <a:xfrm>
                <a:off x="3336" y="318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6" name="Rectangle 1389">
                <a:extLst>
                  <a:ext uri="{FF2B5EF4-FFF2-40B4-BE49-F238E27FC236}">
                    <a16:creationId xmlns:a16="http://schemas.microsoft.com/office/drawing/2014/main" id="{51447544-F2EC-4C4F-B35B-6BADA7F9953F}"/>
                  </a:ext>
                </a:extLst>
              </p:cNvPr>
              <p:cNvSpPr>
                <a:spLocks noChangeArrowheads="1"/>
              </p:cNvSpPr>
              <p:nvPr/>
            </p:nvSpPr>
            <p:spPr bwMode="auto">
              <a:xfrm>
                <a:off x="3440" y="3019"/>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Inc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7" name="Rectangle 1390">
                <a:extLst>
                  <a:ext uri="{FF2B5EF4-FFF2-40B4-BE49-F238E27FC236}">
                    <a16:creationId xmlns:a16="http://schemas.microsoft.com/office/drawing/2014/main" id="{D3E31433-DD05-4C01-A8CF-6FA975C7C48D}"/>
                  </a:ext>
                </a:extLst>
              </p:cNvPr>
              <p:cNvSpPr>
                <a:spLocks noChangeArrowheads="1"/>
              </p:cNvSpPr>
              <p:nvPr/>
            </p:nvSpPr>
            <p:spPr bwMode="auto">
              <a:xfrm>
                <a:off x="3507" y="3019"/>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8" name="Rectangle 1391">
                <a:extLst>
                  <a:ext uri="{FF2B5EF4-FFF2-40B4-BE49-F238E27FC236}">
                    <a16:creationId xmlns:a16="http://schemas.microsoft.com/office/drawing/2014/main" id="{13E16AB1-6380-459E-ADB8-F94213B6D86A}"/>
                  </a:ext>
                </a:extLst>
              </p:cNvPr>
              <p:cNvSpPr>
                <a:spLocks noChangeArrowheads="1"/>
              </p:cNvSpPr>
              <p:nvPr/>
            </p:nvSpPr>
            <p:spPr bwMode="auto">
              <a:xfrm>
                <a:off x="3547" y="301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9" name="Rectangle 1392">
                <a:extLst>
                  <a:ext uri="{FF2B5EF4-FFF2-40B4-BE49-F238E27FC236}">
                    <a16:creationId xmlns:a16="http://schemas.microsoft.com/office/drawing/2014/main" id="{5C08257C-A841-4ADD-8A1C-B5CEED54ED43}"/>
                  </a:ext>
                </a:extLst>
              </p:cNvPr>
              <p:cNvSpPr>
                <a:spLocks noChangeArrowheads="1"/>
              </p:cNvSpPr>
              <p:nvPr/>
            </p:nvSpPr>
            <p:spPr bwMode="auto">
              <a:xfrm>
                <a:off x="3569" y="301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0" name="Rectangle 1393">
                <a:extLst>
                  <a:ext uri="{FF2B5EF4-FFF2-40B4-BE49-F238E27FC236}">
                    <a16:creationId xmlns:a16="http://schemas.microsoft.com/office/drawing/2014/main" id="{BAF97021-FFEE-4045-B08E-77CEFCEC1702}"/>
                  </a:ext>
                </a:extLst>
              </p:cNvPr>
              <p:cNvSpPr>
                <a:spLocks noChangeArrowheads="1"/>
              </p:cNvSpPr>
              <p:nvPr/>
            </p:nvSpPr>
            <p:spPr bwMode="auto">
              <a:xfrm>
                <a:off x="3590" y="301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1" name="Rectangle 1394">
                <a:extLst>
                  <a:ext uri="{FF2B5EF4-FFF2-40B4-BE49-F238E27FC236}">
                    <a16:creationId xmlns:a16="http://schemas.microsoft.com/office/drawing/2014/main" id="{694DDFEE-2663-440E-A63B-1233E80028DF}"/>
                  </a:ext>
                </a:extLst>
              </p:cNvPr>
              <p:cNvSpPr>
                <a:spLocks noChangeArrowheads="1"/>
              </p:cNvSpPr>
              <p:nvPr/>
            </p:nvSpPr>
            <p:spPr bwMode="auto">
              <a:xfrm>
                <a:off x="3613" y="3019"/>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2" name="Rectangle 1395">
                <a:extLst>
                  <a:ext uri="{FF2B5EF4-FFF2-40B4-BE49-F238E27FC236}">
                    <a16:creationId xmlns:a16="http://schemas.microsoft.com/office/drawing/2014/main" id="{5DBB9D98-CE66-464E-87EF-6CA470A3A6AD}"/>
                  </a:ext>
                </a:extLst>
              </p:cNvPr>
              <p:cNvSpPr>
                <a:spLocks noChangeArrowheads="1"/>
              </p:cNvSpPr>
              <p:nvPr/>
            </p:nvSpPr>
            <p:spPr bwMode="auto">
              <a:xfrm>
                <a:off x="3639" y="301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3" name="Rectangle 1396">
                <a:extLst>
                  <a:ext uri="{FF2B5EF4-FFF2-40B4-BE49-F238E27FC236}">
                    <a16:creationId xmlns:a16="http://schemas.microsoft.com/office/drawing/2014/main" id="{3603D7D6-E18E-490D-B94F-FEE339A3BC0B}"/>
                  </a:ext>
                </a:extLst>
              </p:cNvPr>
              <p:cNvSpPr>
                <a:spLocks noChangeArrowheads="1"/>
              </p:cNvSpPr>
              <p:nvPr/>
            </p:nvSpPr>
            <p:spPr bwMode="auto">
              <a:xfrm>
                <a:off x="3651" y="3019"/>
                <a:ext cx="1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4" name="Rectangle 1397">
                <a:extLst>
                  <a:ext uri="{FF2B5EF4-FFF2-40B4-BE49-F238E27FC236}">
                    <a16:creationId xmlns:a16="http://schemas.microsoft.com/office/drawing/2014/main" id="{AFCFB035-16C2-4421-8830-A1A74BA92AA1}"/>
                  </a:ext>
                </a:extLst>
              </p:cNvPr>
              <p:cNvSpPr>
                <a:spLocks noChangeArrowheads="1"/>
              </p:cNvSpPr>
              <p:nvPr/>
            </p:nvSpPr>
            <p:spPr bwMode="auto">
              <a:xfrm>
                <a:off x="3787" y="3019"/>
                <a:ext cx="1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5" name="Rectangle 1398">
                <a:extLst>
                  <a:ext uri="{FF2B5EF4-FFF2-40B4-BE49-F238E27FC236}">
                    <a16:creationId xmlns:a16="http://schemas.microsoft.com/office/drawing/2014/main" id="{96BB2B07-2FE2-4AE5-8B7F-495DF3B27F94}"/>
                  </a:ext>
                </a:extLst>
              </p:cNvPr>
              <p:cNvSpPr>
                <a:spLocks noChangeArrowheads="1"/>
              </p:cNvSpPr>
              <p:nvPr/>
            </p:nvSpPr>
            <p:spPr bwMode="auto">
              <a:xfrm>
                <a:off x="3853" y="301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6" name="Rectangle 1399">
                <a:extLst>
                  <a:ext uri="{FF2B5EF4-FFF2-40B4-BE49-F238E27FC236}">
                    <a16:creationId xmlns:a16="http://schemas.microsoft.com/office/drawing/2014/main" id="{DFFFCAD6-E284-4F14-8A9A-C6DBC4A084D5}"/>
                  </a:ext>
                </a:extLst>
              </p:cNvPr>
              <p:cNvSpPr>
                <a:spLocks noChangeArrowheads="1"/>
              </p:cNvSpPr>
              <p:nvPr/>
            </p:nvSpPr>
            <p:spPr bwMode="auto">
              <a:xfrm>
                <a:off x="3867" y="3019"/>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7" name="Rectangle 1400">
                <a:extLst>
                  <a:ext uri="{FF2B5EF4-FFF2-40B4-BE49-F238E27FC236}">
                    <a16:creationId xmlns:a16="http://schemas.microsoft.com/office/drawing/2014/main" id="{D9BB732B-84EF-4676-BBFD-61B9F42875EA}"/>
                  </a:ext>
                </a:extLst>
              </p:cNvPr>
              <p:cNvSpPr>
                <a:spLocks noChangeArrowheads="1"/>
              </p:cNvSpPr>
              <p:nvPr/>
            </p:nvSpPr>
            <p:spPr bwMode="auto">
              <a:xfrm>
                <a:off x="3881" y="301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8" name="Rectangle 1401">
                <a:extLst>
                  <a:ext uri="{FF2B5EF4-FFF2-40B4-BE49-F238E27FC236}">
                    <a16:creationId xmlns:a16="http://schemas.microsoft.com/office/drawing/2014/main" id="{87394961-2FEA-4A99-8ACD-1C99ACF8676E}"/>
                  </a:ext>
                </a:extLst>
              </p:cNvPr>
              <p:cNvSpPr>
                <a:spLocks noChangeArrowheads="1"/>
              </p:cNvSpPr>
              <p:nvPr/>
            </p:nvSpPr>
            <p:spPr bwMode="auto">
              <a:xfrm>
                <a:off x="3904" y="301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9" name="Rectangle 1402">
                <a:extLst>
                  <a:ext uri="{FF2B5EF4-FFF2-40B4-BE49-F238E27FC236}">
                    <a16:creationId xmlns:a16="http://schemas.microsoft.com/office/drawing/2014/main" id="{EF5B4D96-938F-4638-8656-FFD0CA725B4A}"/>
                  </a:ext>
                </a:extLst>
              </p:cNvPr>
              <p:cNvSpPr>
                <a:spLocks noChangeArrowheads="1"/>
              </p:cNvSpPr>
              <p:nvPr/>
            </p:nvSpPr>
            <p:spPr bwMode="auto">
              <a:xfrm>
                <a:off x="3925" y="301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0" name="Rectangle 1403">
                <a:extLst>
                  <a:ext uri="{FF2B5EF4-FFF2-40B4-BE49-F238E27FC236}">
                    <a16:creationId xmlns:a16="http://schemas.microsoft.com/office/drawing/2014/main" id="{434E65B4-14DD-4833-B81F-682D2663B503}"/>
                  </a:ext>
                </a:extLst>
              </p:cNvPr>
              <p:cNvSpPr>
                <a:spLocks noChangeArrowheads="1"/>
              </p:cNvSpPr>
              <p:nvPr/>
            </p:nvSpPr>
            <p:spPr bwMode="auto">
              <a:xfrm>
                <a:off x="3440" y="3072"/>
                <a:ext cx="1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for 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1" name="Rectangle 1404">
                <a:extLst>
                  <a:ext uri="{FF2B5EF4-FFF2-40B4-BE49-F238E27FC236}">
                    <a16:creationId xmlns:a16="http://schemas.microsoft.com/office/drawing/2014/main" id="{6264B951-CDCA-49A8-8626-2B43C7DDFD49}"/>
                  </a:ext>
                </a:extLst>
              </p:cNvPr>
              <p:cNvSpPr>
                <a:spLocks noChangeArrowheads="1"/>
              </p:cNvSpPr>
              <p:nvPr/>
            </p:nvSpPr>
            <p:spPr bwMode="auto">
              <a:xfrm>
                <a:off x="3537" y="3072"/>
                <a:ext cx="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2" name="Rectangle 1405">
                <a:extLst>
                  <a:ext uri="{FF2B5EF4-FFF2-40B4-BE49-F238E27FC236}">
                    <a16:creationId xmlns:a16="http://schemas.microsoft.com/office/drawing/2014/main" id="{C067CB57-697B-40CD-81C8-542CAE5BE75A}"/>
                  </a:ext>
                </a:extLst>
              </p:cNvPr>
              <p:cNvSpPr>
                <a:spLocks noChangeArrowheads="1"/>
              </p:cNvSpPr>
              <p:nvPr/>
            </p:nvSpPr>
            <p:spPr bwMode="auto">
              <a:xfrm>
                <a:off x="3585" y="307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3" name="Rectangle 1406">
                <a:extLst>
                  <a:ext uri="{FF2B5EF4-FFF2-40B4-BE49-F238E27FC236}">
                    <a16:creationId xmlns:a16="http://schemas.microsoft.com/office/drawing/2014/main" id="{B24A7F40-03F8-4EA0-9B17-8E914827D1A1}"/>
                  </a:ext>
                </a:extLst>
              </p:cNvPr>
              <p:cNvSpPr>
                <a:spLocks noChangeArrowheads="1"/>
              </p:cNvSpPr>
              <p:nvPr/>
            </p:nvSpPr>
            <p:spPr bwMode="auto">
              <a:xfrm>
                <a:off x="3608" y="3072"/>
                <a:ext cx="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4" name="Rectangle 1407">
                <a:extLst>
                  <a:ext uri="{FF2B5EF4-FFF2-40B4-BE49-F238E27FC236}">
                    <a16:creationId xmlns:a16="http://schemas.microsoft.com/office/drawing/2014/main" id="{C3D60676-222D-4292-9A73-B783D48291CD}"/>
                  </a:ext>
                </a:extLst>
              </p:cNvPr>
              <p:cNvSpPr>
                <a:spLocks noChangeArrowheads="1"/>
              </p:cNvSpPr>
              <p:nvPr/>
            </p:nvSpPr>
            <p:spPr bwMode="auto">
              <a:xfrm>
                <a:off x="3649" y="3072"/>
                <a:ext cx="1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5" name="Rectangle 1408">
                <a:extLst>
                  <a:ext uri="{FF2B5EF4-FFF2-40B4-BE49-F238E27FC236}">
                    <a16:creationId xmlns:a16="http://schemas.microsoft.com/office/drawing/2014/main" id="{C4E428A7-ADBA-4BF1-9028-21ADA65EF92A}"/>
                  </a:ext>
                </a:extLst>
              </p:cNvPr>
              <p:cNvSpPr>
                <a:spLocks noChangeArrowheads="1"/>
              </p:cNvSpPr>
              <p:nvPr/>
            </p:nvSpPr>
            <p:spPr bwMode="auto">
              <a:xfrm>
                <a:off x="3736" y="3072"/>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6" name="Rectangle 1409">
                <a:extLst>
                  <a:ext uri="{FF2B5EF4-FFF2-40B4-BE49-F238E27FC236}">
                    <a16:creationId xmlns:a16="http://schemas.microsoft.com/office/drawing/2014/main" id="{7E2CCCEE-2ABD-4680-8F4B-738CFF8C9660}"/>
                  </a:ext>
                </a:extLst>
              </p:cNvPr>
              <p:cNvSpPr>
                <a:spLocks noChangeArrowheads="1"/>
              </p:cNvSpPr>
              <p:nvPr/>
            </p:nvSpPr>
            <p:spPr bwMode="auto">
              <a:xfrm>
                <a:off x="3757" y="3072"/>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 name="Rectangle 1410">
                <a:extLst>
                  <a:ext uri="{FF2B5EF4-FFF2-40B4-BE49-F238E27FC236}">
                    <a16:creationId xmlns:a16="http://schemas.microsoft.com/office/drawing/2014/main" id="{B36989C5-3325-48B9-8BD0-0EB0C36F6EDB}"/>
                  </a:ext>
                </a:extLst>
              </p:cNvPr>
              <p:cNvSpPr>
                <a:spLocks noChangeArrowheads="1"/>
              </p:cNvSpPr>
              <p:nvPr/>
            </p:nvSpPr>
            <p:spPr bwMode="auto">
              <a:xfrm>
                <a:off x="3792" y="3072"/>
                <a:ext cx="10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fol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 name="Rectangle 1412">
              <a:extLst>
                <a:ext uri="{FF2B5EF4-FFF2-40B4-BE49-F238E27FC236}">
                  <a16:creationId xmlns:a16="http://schemas.microsoft.com/office/drawing/2014/main" id="{51C8B3E9-5808-4336-9C49-E71847D779AE}"/>
                </a:ext>
              </a:extLst>
            </p:cNvPr>
            <p:cNvSpPr>
              <a:spLocks noChangeArrowheads="1"/>
            </p:cNvSpPr>
            <p:nvPr/>
          </p:nvSpPr>
          <p:spPr bwMode="auto">
            <a:xfrm>
              <a:off x="6575149" y="4705350"/>
              <a:ext cx="635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13">
              <a:extLst>
                <a:ext uri="{FF2B5EF4-FFF2-40B4-BE49-F238E27FC236}">
                  <a16:creationId xmlns:a16="http://schemas.microsoft.com/office/drawing/2014/main" id="{4688A60E-EFA0-42D5-B031-5551EE17FAE9}"/>
                </a:ext>
              </a:extLst>
            </p:cNvPr>
            <p:cNvSpPr>
              <a:spLocks noChangeArrowheads="1"/>
            </p:cNvSpPr>
            <p:nvPr/>
          </p:nvSpPr>
          <p:spPr bwMode="auto">
            <a:xfrm>
              <a:off x="6597374" y="4705350"/>
              <a:ext cx="1539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414">
              <a:extLst>
                <a:ext uri="{FF2B5EF4-FFF2-40B4-BE49-F238E27FC236}">
                  <a16:creationId xmlns:a16="http://schemas.microsoft.com/office/drawing/2014/main" id="{06A31B47-6EAE-494A-994A-0731ECB1C174}"/>
                </a:ext>
              </a:extLst>
            </p:cNvPr>
            <p:cNvSpPr>
              <a:spLocks noChangeArrowheads="1"/>
            </p:cNvSpPr>
            <p:nvPr/>
          </p:nvSpPr>
          <p:spPr bwMode="auto">
            <a:xfrm>
              <a:off x="6697386" y="4705350"/>
              <a:ext cx="698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415">
              <a:extLst>
                <a:ext uri="{FF2B5EF4-FFF2-40B4-BE49-F238E27FC236}">
                  <a16:creationId xmlns:a16="http://schemas.microsoft.com/office/drawing/2014/main" id="{29E91036-3698-4FC6-B2AB-D02D60EBA7DC}"/>
                </a:ext>
              </a:extLst>
            </p:cNvPr>
            <p:cNvSpPr>
              <a:spLocks noChangeArrowheads="1"/>
            </p:cNvSpPr>
            <p:nvPr/>
          </p:nvSpPr>
          <p:spPr bwMode="auto">
            <a:xfrm>
              <a:off x="5903636" y="4799012"/>
              <a:ext cx="1825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up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16">
              <a:extLst>
                <a:ext uri="{FF2B5EF4-FFF2-40B4-BE49-F238E27FC236}">
                  <a16:creationId xmlns:a16="http://schemas.microsoft.com/office/drawing/2014/main" id="{03BC5890-910B-471E-BF62-F20E09167F51}"/>
                </a:ext>
              </a:extLst>
            </p:cNvPr>
            <p:cNvSpPr>
              <a:spLocks noChangeArrowheads="1"/>
            </p:cNvSpPr>
            <p:nvPr/>
          </p:nvSpPr>
          <p:spPr bwMode="auto">
            <a:xfrm>
              <a:off x="6029049" y="4799012"/>
              <a:ext cx="1349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417">
              <a:extLst>
                <a:ext uri="{FF2B5EF4-FFF2-40B4-BE49-F238E27FC236}">
                  <a16:creationId xmlns:a16="http://schemas.microsoft.com/office/drawing/2014/main" id="{CAC71DBE-62EC-482E-A3B6-14BD976329EF}"/>
                </a:ext>
              </a:extLst>
            </p:cNvPr>
            <p:cNvSpPr>
              <a:spLocks noChangeArrowheads="1"/>
            </p:cNvSpPr>
            <p:nvPr/>
          </p:nvSpPr>
          <p:spPr bwMode="auto">
            <a:xfrm>
              <a:off x="6114774" y="4799012"/>
              <a:ext cx="111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418">
              <a:extLst>
                <a:ext uri="{FF2B5EF4-FFF2-40B4-BE49-F238E27FC236}">
                  <a16:creationId xmlns:a16="http://schemas.microsoft.com/office/drawing/2014/main" id="{A2187B5A-7DCB-474F-B1A3-CA5CB4439D78}"/>
                </a:ext>
              </a:extLst>
            </p:cNvPr>
            <p:cNvSpPr>
              <a:spLocks noChangeArrowheads="1"/>
            </p:cNvSpPr>
            <p:nvPr/>
          </p:nvSpPr>
          <p:spPr bwMode="auto">
            <a:xfrm>
              <a:off x="6178274" y="4799012"/>
              <a:ext cx="635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419">
              <a:extLst>
                <a:ext uri="{FF2B5EF4-FFF2-40B4-BE49-F238E27FC236}">
                  <a16:creationId xmlns:a16="http://schemas.microsoft.com/office/drawing/2014/main" id="{42471DD6-18E8-4ADE-9734-6505F42E87D7}"/>
                </a:ext>
              </a:extLst>
            </p:cNvPr>
            <p:cNvSpPr>
              <a:spLocks noChangeArrowheads="1"/>
            </p:cNvSpPr>
            <p:nvPr/>
          </p:nvSpPr>
          <p:spPr bwMode="auto">
            <a:xfrm>
              <a:off x="6200499" y="4799012"/>
              <a:ext cx="111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420">
              <a:extLst>
                <a:ext uri="{FF2B5EF4-FFF2-40B4-BE49-F238E27FC236}">
                  <a16:creationId xmlns:a16="http://schemas.microsoft.com/office/drawing/2014/main" id="{3B275908-87B6-4EE2-B14F-16E460A4F939}"/>
                </a:ext>
              </a:extLst>
            </p:cNvPr>
            <p:cNvSpPr>
              <a:spLocks noChangeArrowheads="1"/>
            </p:cNvSpPr>
            <p:nvPr/>
          </p:nvSpPr>
          <p:spPr bwMode="auto">
            <a:xfrm>
              <a:off x="6263999" y="4799012"/>
              <a:ext cx="1333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421">
              <a:extLst>
                <a:ext uri="{FF2B5EF4-FFF2-40B4-BE49-F238E27FC236}">
                  <a16:creationId xmlns:a16="http://schemas.microsoft.com/office/drawing/2014/main" id="{2E3186B6-9E70-4D5F-832E-AB098B373767}"/>
                </a:ext>
              </a:extLst>
            </p:cNvPr>
            <p:cNvSpPr>
              <a:spLocks noChangeArrowheads="1"/>
            </p:cNvSpPr>
            <p:nvPr/>
          </p:nvSpPr>
          <p:spPr bwMode="auto">
            <a:xfrm>
              <a:off x="6346549" y="4799012"/>
              <a:ext cx="619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422">
              <a:extLst>
                <a:ext uri="{FF2B5EF4-FFF2-40B4-BE49-F238E27FC236}">
                  <a16:creationId xmlns:a16="http://schemas.microsoft.com/office/drawing/2014/main" id="{548A643F-1457-4ADE-88BC-BF0C7565A1FE}"/>
                </a:ext>
              </a:extLst>
            </p:cNvPr>
            <p:cNvSpPr>
              <a:spLocks noChangeArrowheads="1"/>
            </p:cNvSpPr>
            <p:nvPr/>
          </p:nvSpPr>
          <p:spPr bwMode="auto">
            <a:xfrm>
              <a:off x="6367186" y="4799012"/>
              <a:ext cx="793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423">
              <a:extLst>
                <a:ext uri="{FF2B5EF4-FFF2-40B4-BE49-F238E27FC236}">
                  <a16:creationId xmlns:a16="http://schemas.microsoft.com/office/drawing/2014/main" id="{22E41FC5-63A8-4347-B17C-549F4D5B859B}"/>
                </a:ext>
              </a:extLst>
            </p:cNvPr>
            <p:cNvSpPr>
              <a:spLocks noChangeArrowheads="1"/>
            </p:cNvSpPr>
            <p:nvPr/>
          </p:nvSpPr>
          <p:spPr bwMode="auto">
            <a:xfrm>
              <a:off x="6403699" y="4799012"/>
              <a:ext cx="111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424">
              <a:extLst>
                <a:ext uri="{FF2B5EF4-FFF2-40B4-BE49-F238E27FC236}">
                  <a16:creationId xmlns:a16="http://schemas.microsoft.com/office/drawing/2014/main" id="{1E4ACD04-FB34-49ED-B0C2-5CBE01C13DC6}"/>
                </a:ext>
              </a:extLst>
            </p:cNvPr>
            <p:cNvSpPr>
              <a:spLocks noChangeArrowheads="1"/>
            </p:cNvSpPr>
            <p:nvPr/>
          </p:nvSpPr>
          <p:spPr bwMode="auto">
            <a:xfrm>
              <a:off x="6467199" y="4799012"/>
              <a:ext cx="619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1425">
              <a:extLst>
                <a:ext uri="{FF2B5EF4-FFF2-40B4-BE49-F238E27FC236}">
                  <a16:creationId xmlns:a16="http://schemas.microsoft.com/office/drawing/2014/main" id="{CABA2809-ECF8-4206-8CFC-567B26F6E97E}"/>
                </a:ext>
              </a:extLst>
            </p:cNvPr>
            <p:cNvSpPr>
              <a:spLocks noChangeArrowheads="1"/>
            </p:cNvSpPr>
            <p:nvPr/>
          </p:nvSpPr>
          <p:spPr bwMode="auto">
            <a:xfrm>
              <a:off x="6873599" y="4621212"/>
              <a:ext cx="904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426">
              <a:extLst>
                <a:ext uri="{FF2B5EF4-FFF2-40B4-BE49-F238E27FC236}">
                  <a16:creationId xmlns:a16="http://schemas.microsoft.com/office/drawing/2014/main" id="{D1AC4E8A-739B-44DD-B199-D247C73C3E97}"/>
                </a:ext>
              </a:extLst>
            </p:cNvPr>
            <p:cNvSpPr>
              <a:spLocks noChangeArrowheads="1"/>
            </p:cNvSpPr>
            <p:nvPr/>
          </p:nvSpPr>
          <p:spPr bwMode="auto">
            <a:xfrm>
              <a:off x="6919636" y="4621212"/>
              <a:ext cx="1905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rovi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427">
              <a:extLst>
                <a:ext uri="{FF2B5EF4-FFF2-40B4-BE49-F238E27FC236}">
                  <a16:creationId xmlns:a16="http://schemas.microsoft.com/office/drawing/2014/main" id="{A70A1F2D-F0E7-4A79-ACB0-23AE74086522}"/>
                </a:ext>
              </a:extLst>
            </p:cNvPr>
            <p:cNvSpPr>
              <a:spLocks noChangeArrowheads="1"/>
            </p:cNvSpPr>
            <p:nvPr/>
          </p:nvSpPr>
          <p:spPr bwMode="auto">
            <a:xfrm>
              <a:off x="7051399" y="4621212"/>
              <a:ext cx="127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428">
              <a:extLst>
                <a:ext uri="{FF2B5EF4-FFF2-40B4-BE49-F238E27FC236}">
                  <a16:creationId xmlns:a16="http://schemas.microsoft.com/office/drawing/2014/main" id="{86FC4A0A-A5D0-44C7-B29B-34E8E8B3B334}"/>
                </a:ext>
              </a:extLst>
            </p:cNvPr>
            <p:cNvSpPr>
              <a:spLocks noChangeArrowheads="1"/>
            </p:cNvSpPr>
            <p:nvPr/>
          </p:nvSpPr>
          <p:spPr bwMode="auto">
            <a:xfrm>
              <a:off x="7129186" y="4621212"/>
              <a:ext cx="1666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fre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1429">
              <a:extLst>
                <a:ext uri="{FF2B5EF4-FFF2-40B4-BE49-F238E27FC236}">
                  <a16:creationId xmlns:a16="http://schemas.microsoft.com/office/drawing/2014/main" id="{B42E3C19-03F5-4FF6-8D55-154112122435}"/>
                </a:ext>
              </a:extLst>
            </p:cNvPr>
            <p:cNvSpPr>
              <a:spLocks noChangeArrowheads="1"/>
            </p:cNvSpPr>
            <p:nvPr/>
          </p:nvSpPr>
          <p:spPr bwMode="auto">
            <a:xfrm>
              <a:off x="7240311" y="4621212"/>
              <a:ext cx="1746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que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1430">
              <a:extLst>
                <a:ext uri="{FF2B5EF4-FFF2-40B4-BE49-F238E27FC236}">
                  <a16:creationId xmlns:a16="http://schemas.microsoft.com/office/drawing/2014/main" id="{BD2EEA61-C575-44D4-B71C-B6F9E3A920B0}"/>
                </a:ext>
              </a:extLst>
            </p:cNvPr>
            <p:cNvSpPr>
              <a:spLocks noChangeArrowheads="1"/>
            </p:cNvSpPr>
            <p:nvPr/>
          </p:nvSpPr>
          <p:spPr bwMode="auto">
            <a:xfrm>
              <a:off x="7359374" y="4621212"/>
              <a:ext cx="111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1431">
              <a:extLst>
                <a:ext uri="{FF2B5EF4-FFF2-40B4-BE49-F238E27FC236}">
                  <a16:creationId xmlns:a16="http://schemas.microsoft.com/office/drawing/2014/main" id="{7A88DC36-325B-4C38-9F22-8F35A0A1BCCE}"/>
                </a:ext>
              </a:extLst>
            </p:cNvPr>
            <p:cNvSpPr>
              <a:spLocks noChangeArrowheads="1"/>
            </p:cNvSpPr>
            <p:nvPr/>
          </p:nvSpPr>
          <p:spPr bwMode="auto">
            <a:xfrm>
              <a:off x="7422874" y="4621212"/>
              <a:ext cx="619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1432">
              <a:extLst>
                <a:ext uri="{FF2B5EF4-FFF2-40B4-BE49-F238E27FC236}">
                  <a16:creationId xmlns:a16="http://schemas.microsoft.com/office/drawing/2014/main" id="{2743B8C6-83D9-4FA1-82A9-85D76D58BE8B}"/>
                </a:ext>
              </a:extLst>
            </p:cNvPr>
            <p:cNvSpPr>
              <a:spLocks noChangeArrowheads="1"/>
            </p:cNvSpPr>
            <p:nvPr/>
          </p:nvSpPr>
          <p:spPr bwMode="auto">
            <a:xfrm>
              <a:off x="6873599" y="4705350"/>
              <a:ext cx="635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1433">
              <a:extLst>
                <a:ext uri="{FF2B5EF4-FFF2-40B4-BE49-F238E27FC236}">
                  <a16:creationId xmlns:a16="http://schemas.microsoft.com/office/drawing/2014/main" id="{8C9A52F1-C88E-4E66-9007-A0601B608C04}"/>
                </a:ext>
              </a:extLst>
            </p:cNvPr>
            <p:cNvSpPr>
              <a:spLocks noChangeArrowheads="1"/>
            </p:cNvSpPr>
            <p:nvPr/>
          </p:nvSpPr>
          <p:spPr bwMode="auto">
            <a:xfrm>
              <a:off x="6895824" y="4705350"/>
              <a:ext cx="1587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ndi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1434">
              <a:extLst>
                <a:ext uri="{FF2B5EF4-FFF2-40B4-BE49-F238E27FC236}">
                  <a16:creationId xmlns:a16="http://schemas.microsoft.com/office/drawing/2014/main" id="{B9528C93-80D0-4565-AC1E-D820EF8B0C9E}"/>
                </a:ext>
              </a:extLst>
            </p:cNvPr>
            <p:cNvSpPr>
              <a:spLocks noChangeArrowheads="1"/>
            </p:cNvSpPr>
            <p:nvPr/>
          </p:nvSpPr>
          <p:spPr bwMode="auto">
            <a:xfrm>
              <a:off x="7000599" y="4705350"/>
              <a:ext cx="111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1435">
              <a:extLst>
                <a:ext uri="{FF2B5EF4-FFF2-40B4-BE49-F238E27FC236}">
                  <a16:creationId xmlns:a16="http://schemas.microsoft.com/office/drawing/2014/main" id="{DCC56140-5DCB-4722-9E70-9F01665A6798}"/>
                </a:ext>
              </a:extLst>
            </p:cNvPr>
            <p:cNvSpPr>
              <a:spLocks noChangeArrowheads="1"/>
            </p:cNvSpPr>
            <p:nvPr/>
          </p:nvSpPr>
          <p:spPr bwMode="auto">
            <a:xfrm>
              <a:off x="7065686" y="4705350"/>
              <a:ext cx="1746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dua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1436">
              <a:extLst>
                <a:ext uri="{FF2B5EF4-FFF2-40B4-BE49-F238E27FC236}">
                  <a16:creationId xmlns:a16="http://schemas.microsoft.com/office/drawing/2014/main" id="{55EEBC3E-396F-4CC7-8DED-8257DCF6270D}"/>
                </a:ext>
              </a:extLst>
            </p:cNvPr>
            <p:cNvSpPr>
              <a:spLocks noChangeArrowheads="1"/>
            </p:cNvSpPr>
            <p:nvPr/>
          </p:nvSpPr>
          <p:spPr bwMode="auto">
            <a:xfrm>
              <a:off x="7183161" y="4705350"/>
              <a:ext cx="635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1437">
              <a:extLst>
                <a:ext uri="{FF2B5EF4-FFF2-40B4-BE49-F238E27FC236}">
                  <a16:creationId xmlns:a16="http://schemas.microsoft.com/office/drawing/2014/main" id="{64AFF931-F685-4A9E-BCC2-BF04A4AE9ED1}"/>
                </a:ext>
              </a:extLst>
            </p:cNvPr>
            <p:cNvSpPr>
              <a:spLocks noChangeArrowheads="1"/>
            </p:cNvSpPr>
            <p:nvPr/>
          </p:nvSpPr>
          <p:spPr bwMode="auto">
            <a:xfrm>
              <a:off x="7206974" y="4705350"/>
              <a:ext cx="1031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1438">
              <a:extLst>
                <a:ext uri="{FF2B5EF4-FFF2-40B4-BE49-F238E27FC236}">
                  <a16:creationId xmlns:a16="http://schemas.microsoft.com/office/drawing/2014/main" id="{8329507D-327C-4F20-80E0-577F05EDEEFE}"/>
                </a:ext>
              </a:extLst>
            </p:cNvPr>
            <p:cNvSpPr>
              <a:spLocks noChangeArrowheads="1"/>
            </p:cNvSpPr>
            <p:nvPr/>
          </p:nvSpPr>
          <p:spPr bwMode="auto">
            <a:xfrm>
              <a:off x="7264124" y="4705350"/>
              <a:ext cx="127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1439">
              <a:extLst>
                <a:ext uri="{FF2B5EF4-FFF2-40B4-BE49-F238E27FC236}">
                  <a16:creationId xmlns:a16="http://schemas.microsoft.com/office/drawing/2014/main" id="{8EBD6891-DB99-4E5B-8679-F0281763B4D2}"/>
                </a:ext>
              </a:extLst>
            </p:cNvPr>
            <p:cNvSpPr>
              <a:spLocks noChangeArrowheads="1"/>
            </p:cNvSpPr>
            <p:nvPr/>
          </p:nvSpPr>
          <p:spPr bwMode="auto">
            <a:xfrm>
              <a:off x="7341911" y="4705350"/>
              <a:ext cx="793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1440">
              <a:extLst>
                <a:ext uri="{FF2B5EF4-FFF2-40B4-BE49-F238E27FC236}">
                  <a16:creationId xmlns:a16="http://schemas.microsoft.com/office/drawing/2014/main" id="{11FD71BA-0A98-4846-BAEB-4D4E83BCBE7B}"/>
                </a:ext>
              </a:extLst>
            </p:cNvPr>
            <p:cNvSpPr>
              <a:spLocks noChangeArrowheads="1"/>
            </p:cNvSpPr>
            <p:nvPr/>
          </p:nvSpPr>
          <p:spPr bwMode="auto">
            <a:xfrm>
              <a:off x="7376836" y="4705350"/>
              <a:ext cx="111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1441">
              <a:extLst>
                <a:ext uri="{FF2B5EF4-FFF2-40B4-BE49-F238E27FC236}">
                  <a16:creationId xmlns:a16="http://schemas.microsoft.com/office/drawing/2014/main" id="{9BF868AE-8CB2-4656-A12E-CC9F6212E810}"/>
                </a:ext>
              </a:extLst>
            </p:cNvPr>
            <p:cNvSpPr>
              <a:spLocks noChangeArrowheads="1"/>
            </p:cNvSpPr>
            <p:nvPr/>
          </p:nvSpPr>
          <p:spPr bwMode="auto">
            <a:xfrm>
              <a:off x="7441924" y="4705350"/>
              <a:ext cx="1333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1442">
              <a:extLst>
                <a:ext uri="{FF2B5EF4-FFF2-40B4-BE49-F238E27FC236}">
                  <a16:creationId xmlns:a16="http://schemas.microsoft.com/office/drawing/2014/main" id="{98B731EC-D108-463B-8CB7-738C2764FF1D}"/>
                </a:ext>
              </a:extLst>
            </p:cNvPr>
            <p:cNvSpPr>
              <a:spLocks noChangeArrowheads="1"/>
            </p:cNvSpPr>
            <p:nvPr/>
          </p:nvSpPr>
          <p:spPr bwMode="auto">
            <a:xfrm>
              <a:off x="7522886" y="4705350"/>
              <a:ext cx="619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1443">
              <a:extLst>
                <a:ext uri="{FF2B5EF4-FFF2-40B4-BE49-F238E27FC236}">
                  <a16:creationId xmlns:a16="http://schemas.microsoft.com/office/drawing/2014/main" id="{5C547CEA-96D2-48C0-BCA6-93FA23DF3F07}"/>
                </a:ext>
              </a:extLst>
            </p:cNvPr>
            <p:cNvSpPr>
              <a:spLocks noChangeArrowheads="1"/>
            </p:cNvSpPr>
            <p:nvPr/>
          </p:nvSpPr>
          <p:spPr bwMode="auto">
            <a:xfrm>
              <a:off x="6873599" y="4799012"/>
              <a:ext cx="635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1444">
              <a:extLst>
                <a:ext uri="{FF2B5EF4-FFF2-40B4-BE49-F238E27FC236}">
                  <a16:creationId xmlns:a16="http://schemas.microsoft.com/office/drawing/2014/main" id="{BA769225-A1A2-4551-9EF7-35ED0BC5C9D8}"/>
                </a:ext>
              </a:extLst>
            </p:cNvPr>
            <p:cNvSpPr>
              <a:spLocks noChangeArrowheads="1"/>
            </p:cNvSpPr>
            <p:nvPr/>
          </p:nvSpPr>
          <p:spPr bwMode="auto">
            <a:xfrm>
              <a:off x="6895824" y="4799012"/>
              <a:ext cx="3730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hrough 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1445">
              <a:extLst>
                <a:ext uri="{FF2B5EF4-FFF2-40B4-BE49-F238E27FC236}">
                  <a16:creationId xmlns:a16="http://schemas.microsoft.com/office/drawing/2014/main" id="{E748B295-559B-484D-AFF2-8A8B00D0ED14}"/>
                </a:ext>
              </a:extLst>
            </p:cNvPr>
            <p:cNvSpPr>
              <a:spLocks noChangeArrowheads="1"/>
            </p:cNvSpPr>
            <p:nvPr/>
          </p:nvSpPr>
          <p:spPr bwMode="auto">
            <a:xfrm>
              <a:off x="7186336" y="4799012"/>
              <a:ext cx="127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1446">
              <a:extLst>
                <a:ext uri="{FF2B5EF4-FFF2-40B4-BE49-F238E27FC236}">
                  <a16:creationId xmlns:a16="http://schemas.microsoft.com/office/drawing/2014/main" id="{64F18523-1354-4228-971F-CED6DFCC7C3D}"/>
                </a:ext>
              </a:extLst>
            </p:cNvPr>
            <p:cNvSpPr>
              <a:spLocks noChangeArrowheads="1"/>
            </p:cNvSpPr>
            <p:nvPr/>
          </p:nvSpPr>
          <p:spPr bwMode="auto">
            <a:xfrm>
              <a:off x="7264124" y="4799012"/>
              <a:ext cx="793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1447">
              <a:extLst>
                <a:ext uri="{FF2B5EF4-FFF2-40B4-BE49-F238E27FC236}">
                  <a16:creationId xmlns:a16="http://schemas.microsoft.com/office/drawing/2014/main" id="{E8639CED-FCC4-4526-909A-0A089A2A57C5}"/>
                </a:ext>
              </a:extLst>
            </p:cNvPr>
            <p:cNvSpPr>
              <a:spLocks noChangeArrowheads="1"/>
            </p:cNvSpPr>
            <p:nvPr/>
          </p:nvSpPr>
          <p:spPr bwMode="auto">
            <a:xfrm>
              <a:off x="7300636" y="4799012"/>
              <a:ext cx="111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hi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1448">
              <a:extLst>
                <a:ext uri="{FF2B5EF4-FFF2-40B4-BE49-F238E27FC236}">
                  <a16:creationId xmlns:a16="http://schemas.microsoft.com/office/drawing/2014/main" id="{F346610D-544B-4184-B15C-170459C94528}"/>
                </a:ext>
              </a:extLst>
            </p:cNvPr>
            <p:cNvSpPr>
              <a:spLocks noChangeArrowheads="1"/>
            </p:cNvSpPr>
            <p:nvPr/>
          </p:nvSpPr>
          <p:spPr bwMode="auto">
            <a:xfrm>
              <a:off x="7364136" y="4799012"/>
              <a:ext cx="2524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ng, 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1449">
              <a:extLst>
                <a:ext uri="{FF2B5EF4-FFF2-40B4-BE49-F238E27FC236}">
                  <a16:creationId xmlns:a16="http://schemas.microsoft.com/office/drawing/2014/main" id="{796D41B0-A882-4BC2-AB6E-838AF880782F}"/>
                </a:ext>
              </a:extLst>
            </p:cNvPr>
            <p:cNvSpPr>
              <a:spLocks noChangeArrowheads="1"/>
            </p:cNvSpPr>
            <p:nvPr/>
          </p:nvSpPr>
          <p:spPr bwMode="auto">
            <a:xfrm>
              <a:off x="7549874" y="4799012"/>
              <a:ext cx="127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1450">
              <a:extLst>
                <a:ext uri="{FF2B5EF4-FFF2-40B4-BE49-F238E27FC236}">
                  <a16:creationId xmlns:a16="http://schemas.microsoft.com/office/drawing/2014/main" id="{D191C6B7-3A83-41BB-A5FD-68BFDEE67864}"/>
                </a:ext>
              </a:extLst>
            </p:cNvPr>
            <p:cNvSpPr>
              <a:spLocks noChangeArrowheads="1"/>
            </p:cNvSpPr>
            <p:nvPr/>
          </p:nvSpPr>
          <p:spPr bwMode="auto">
            <a:xfrm>
              <a:off x="7627661" y="4799012"/>
              <a:ext cx="1095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1451">
              <a:extLst>
                <a:ext uri="{FF2B5EF4-FFF2-40B4-BE49-F238E27FC236}">
                  <a16:creationId xmlns:a16="http://schemas.microsoft.com/office/drawing/2014/main" id="{624767A8-9EF0-4FF8-BB5A-3FA4842F4398}"/>
                </a:ext>
              </a:extLst>
            </p:cNvPr>
            <p:cNvSpPr>
              <a:spLocks noChangeArrowheads="1"/>
            </p:cNvSpPr>
            <p:nvPr/>
          </p:nvSpPr>
          <p:spPr bwMode="auto">
            <a:xfrm>
              <a:off x="6873599" y="4884737"/>
              <a:ext cx="111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1452">
              <a:extLst>
                <a:ext uri="{FF2B5EF4-FFF2-40B4-BE49-F238E27FC236}">
                  <a16:creationId xmlns:a16="http://schemas.microsoft.com/office/drawing/2014/main" id="{44053F6F-4B14-469A-96B0-2A33D7A0FC61}"/>
                </a:ext>
              </a:extLst>
            </p:cNvPr>
            <p:cNvSpPr>
              <a:spLocks noChangeArrowheads="1"/>
            </p:cNvSpPr>
            <p:nvPr/>
          </p:nvSpPr>
          <p:spPr bwMode="auto">
            <a:xfrm>
              <a:off x="6937099" y="4884737"/>
              <a:ext cx="111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1453">
              <a:extLst>
                <a:ext uri="{FF2B5EF4-FFF2-40B4-BE49-F238E27FC236}">
                  <a16:creationId xmlns:a16="http://schemas.microsoft.com/office/drawing/2014/main" id="{498099ED-169C-4A78-9736-976B533B2BD2}"/>
                </a:ext>
              </a:extLst>
            </p:cNvPr>
            <p:cNvSpPr>
              <a:spLocks noChangeArrowheads="1"/>
            </p:cNvSpPr>
            <p:nvPr/>
          </p:nvSpPr>
          <p:spPr bwMode="auto">
            <a:xfrm>
              <a:off x="7000599" y="4884737"/>
              <a:ext cx="793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1454">
              <a:extLst>
                <a:ext uri="{FF2B5EF4-FFF2-40B4-BE49-F238E27FC236}">
                  <a16:creationId xmlns:a16="http://schemas.microsoft.com/office/drawing/2014/main" id="{6483D850-8EF4-4E88-8B89-287ABB7A9FCF}"/>
                </a:ext>
              </a:extLst>
            </p:cNvPr>
            <p:cNvSpPr>
              <a:spLocks noChangeArrowheads="1"/>
            </p:cNvSpPr>
            <p:nvPr/>
          </p:nvSpPr>
          <p:spPr bwMode="auto">
            <a:xfrm>
              <a:off x="7037111" y="4884737"/>
              <a:ext cx="1063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1455">
              <a:extLst>
                <a:ext uri="{FF2B5EF4-FFF2-40B4-BE49-F238E27FC236}">
                  <a16:creationId xmlns:a16="http://schemas.microsoft.com/office/drawing/2014/main" id="{0220FDBE-A3B1-4B9B-AB9D-D41C40AA72BE}"/>
                </a:ext>
              </a:extLst>
            </p:cNvPr>
            <p:cNvSpPr>
              <a:spLocks noChangeArrowheads="1"/>
            </p:cNvSpPr>
            <p:nvPr/>
          </p:nvSpPr>
          <p:spPr bwMode="auto">
            <a:xfrm>
              <a:off x="7097436" y="4884737"/>
              <a:ext cx="238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 of 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1456">
              <a:extLst>
                <a:ext uri="{FF2B5EF4-FFF2-40B4-BE49-F238E27FC236}">
                  <a16:creationId xmlns:a16="http://schemas.microsoft.com/office/drawing/2014/main" id="{18C56BDA-770C-47A6-B94E-BC1D4F097CD3}"/>
                </a:ext>
              </a:extLst>
            </p:cNvPr>
            <p:cNvSpPr>
              <a:spLocks noChangeArrowheads="1"/>
            </p:cNvSpPr>
            <p:nvPr/>
          </p:nvSpPr>
          <p:spPr bwMode="auto">
            <a:xfrm>
              <a:off x="7270474" y="4884737"/>
              <a:ext cx="793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1457">
              <a:extLst>
                <a:ext uri="{FF2B5EF4-FFF2-40B4-BE49-F238E27FC236}">
                  <a16:creationId xmlns:a16="http://schemas.microsoft.com/office/drawing/2014/main" id="{7CB15BDB-D8CB-4B44-8578-24E1BB7DF2AC}"/>
                </a:ext>
              </a:extLst>
            </p:cNvPr>
            <p:cNvSpPr>
              <a:spLocks noChangeArrowheads="1"/>
            </p:cNvSpPr>
            <p:nvPr/>
          </p:nvSpPr>
          <p:spPr bwMode="auto">
            <a:xfrm>
              <a:off x="7306986" y="4884737"/>
              <a:ext cx="2063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orde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1458">
              <a:extLst>
                <a:ext uri="{FF2B5EF4-FFF2-40B4-BE49-F238E27FC236}">
                  <a16:creationId xmlns:a16="http://schemas.microsoft.com/office/drawing/2014/main" id="{43755C9C-F43B-47D8-80B8-E419E4BB2E9A}"/>
                </a:ext>
              </a:extLst>
            </p:cNvPr>
            <p:cNvSpPr>
              <a:spLocks noChangeArrowheads="1"/>
            </p:cNvSpPr>
            <p:nvPr/>
          </p:nvSpPr>
          <p:spPr bwMode="auto">
            <a:xfrm>
              <a:off x="7453036" y="4884737"/>
              <a:ext cx="1095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Times New Roman" panose="02020603050405020304" pitchFamily="18" charset="0"/>
                </a:rPr>
                <a:t>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Freeform 1459">
              <a:extLst>
                <a:ext uri="{FF2B5EF4-FFF2-40B4-BE49-F238E27FC236}">
                  <a16:creationId xmlns:a16="http://schemas.microsoft.com/office/drawing/2014/main" id="{4123FF42-D2B7-484B-9062-574006D47D13}"/>
                </a:ext>
              </a:extLst>
            </p:cNvPr>
            <p:cNvSpPr>
              <a:spLocks/>
            </p:cNvSpPr>
            <p:nvPr/>
          </p:nvSpPr>
          <p:spPr bwMode="auto">
            <a:xfrm>
              <a:off x="3941486" y="4613275"/>
              <a:ext cx="7938" cy="6350"/>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460">
              <a:extLst>
                <a:ext uri="{FF2B5EF4-FFF2-40B4-BE49-F238E27FC236}">
                  <a16:creationId xmlns:a16="http://schemas.microsoft.com/office/drawing/2014/main" id="{54562DD4-9536-49AC-AED7-5A06E5F7970C}"/>
                </a:ext>
              </a:extLst>
            </p:cNvPr>
            <p:cNvSpPr>
              <a:spLocks/>
            </p:cNvSpPr>
            <p:nvPr/>
          </p:nvSpPr>
          <p:spPr bwMode="auto">
            <a:xfrm>
              <a:off x="3949424" y="4613275"/>
              <a:ext cx="935038" cy="6350"/>
            </a:xfrm>
            <a:custGeom>
              <a:avLst/>
              <a:gdLst>
                <a:gd name="T0" fmla="*/ 0 w 1520"/>
                <a:gd name="T1" fmla="*/ 0 h 13"/>
                <a:gd name="T2" fmla="*/ 0 w 1520"/>
                <a:gd name="T3" fmla="*/ 0 h 13"/>
                <a:gd name="T4" fmla="*/ 1520 w 1520"/>
                <a:gd name="T5" fmla="*/ 0 h 13"/>
                <a:gd name="T6" fmla="*/ 1520 w 1520"/>
                <a:gd name="T7" fmla="*/ 13 h 13"/>
                <a:gd name="T8" fmla="*/ 0 w 1520"/>
                <a:gd name="T9" fmla="*/ 13 h 13"/>
                <a:gd name="T10" fmla="*/ 0 w 1520"/>
                <a:gd name="T11" fmla="*/ 0 h 13"/>
              </a:gdLst>
              <a:ahLst/>
              <a:cxnLst>
                <a:cxn ang="0">
                  <a:pos x="T0" y="T1"/>
                </a:cxn>
                <a:cxn ang="0">
                  <a:pos x="T2" y="T3"/>
                </a:cxn>
                <a:cxn ang="0">
                  <a:pos x="T4" y="T5"/>
                </a:cxn>
                <a:cxn ang="0">
                  <a:pos x="T6" y="T7"/>
                </a:cxn>
                <a:cxn ang="0">
                  <a:pos x="T8" y="T9"/>
                </a:cxn>
                <a:cxn ang="0">
                  <a:pos x="T10" y="T11"/>
                </a:cxn>
              </a:cxnLst>
              <a:rect l="0" t="0" r="r" b="b"/>
              <a:pathLst>
                <a:path w="1520" h="13">
                  <a:moveTo>
                    <a:pt x="0" y="0"/>
                  </a:moveTo>
                  <a:lnTo>
                    <a:pt x="0" y="0"/>
                  </a:lnTo>
                  <a:lnTo>
                    <a:pt x="1520" y="0"/>
                  </a:lnTo>
                  <a:lnTo>
                    <a:pt x="1520"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461">
              <a:extLst>
                <a:ext uri="{FF2B5EF4-FFF2-40B4-BE49-F238E27FC236}">
                  <a16:creationId xmlns:a16="http://schemas.microsoft.com/office/drawing/2014/main" id="{ACCFB168-260D-4A90-B4D8-44707D908B4E}"/>
                </a:ext>
              </a:extLst>
            </p:cNvPr>
            <p:cNvSpPr>
              <a:spLocks/>
            </p:cNvSpPr>
            <p:nvPr/>
          </p:nvSpPr>
          <p:spPr bwMode="auto">
            <a:xfrm>
              <a:off x="4884461" y="4613275"/>
              <a:ext cx="9525" cy="6350"/>
            </a:xfrm>
            <a:custGeom>
              <a:avLst/>
              <a:gdLst>
                <a:gd name="T0" fmla="*/ 0 w 14"/>
                <a:gd name="T1" fmla="*/ 0 h 13"/>
                <a:gd name="T2" fmla="*/ 0 w 14"/>
                <a:gd name="T3" fmla="*/ 0 h 13"/>
                <a:gd name="T4" fmla="*/ 14 w 14"/>
                <a:gd name="T5" fmla="*/ 0 h 13"/>
                <a:gd name="T6" fmla="*/ 14 w 14"/>
                <a:gd name="T7" fmla="*/ 13 h 13"/>
                <a:gd name="T8" fmla="*/ 0 w 14"/>
                <a:gd name="T9" fmla="*/ 13 h 13"/>
                <a:gd name="T10" fmla="*/ 0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0" y="0"/>
                  </a:moveTo>
                  <a:lnTo>
                    <a:pt x="0" y="0"/>
                  </a:lnTo>
                  <a:lnTo>
                    <a:pt x="14" y="0"/>
                  </a:lnTo>
                  <a:lnTo>
                    <a:pt x="14"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462">
              <a:extLst>
                <a:ext uri="{FF2B5EF4-FFF2-40B4-BE49-F238E27FC236}">
                  <a16:creationId xmlns:a16="http://schemas.microsoft.com/office/drawing/2014/main" id="{BCA7A97C-2870-4C54-8824-588B4A6B7E39}"/>
                </a:ext>
              </a:extLst>
            </p:cNvPr>
            <p:cNvSpPr>
              <a:spLocks/>
            </p:cNvSpPr>
            <p:nvPr/>
          </p:nvSpPr>
          <p:spPr bwMode="auto">
            <a:xfrm>
              <a:off x="4893986" y="4613275"/>
              <a:ext cx="960438" cy="6350"/>
            </a:xfrm>
            <a:custGeom>
              <a:avLst/>
              <a:gdLst>
                <a:gd name="T0" fmla="*/ 0 w 1560"/>
                <a:gd name="T1" fmla="*/ 0 h 13"/>
                <a:gd name="T2" fmla="*/ 0 w 1560"/>
                <a:gd name="T3" fmla="*/ 0 h 13"/>
                <a:gd name="T4" fmla="*/ 1560 w 1560"/>
                <a:gd name="T5" fmla="*/ 0 h 13"/>
                <a:gd name="T6" fmla="*/ 1560 w 1560"/>
                <a:gd name="T7" fmla="*/ 13 h 13"/>
                <a:gd name="T8" fmla="*/ 0 w 1560"/>
                <a:gd name="T9" fmla="*/ 13 h 13"/>
                <a:gd name="T10" fmla="*/ 0 w 1560"/>
                <a:gd name="T11" fmla="*/ 0 h 13"/>
              </a:gdLst>
              <a:ahLst/>
              <a:cxnLst>
                <a:cxn ang="0">
                  <a:pos x="T0" y="T1"/>
                </a:cxn>
                <a:cxn ang="0">
                  <a:pos x="T2" y="T3"/>
                </a:cxn>
                <a:cxn ang="0">
                  <a:pos x="T4" y="T5"/>
                </a:cxn>
                <a:cxn ang="0">
                  <a:pos x="T6" y="T7"/>
                </a:cxn>
                <a:cxn ang="0">
                  <a:pos x="T8" y="T9"/>
                </a:cxn>
                <a:cxn ang="0">
                  <a:pos x="T10" y="T11"/>
                </a:cxn>
              </a:cxnLst>
              <a:rect l="0" t="0" r="r" b="b"/>
              <a:pathLst>
                <a:path w="1560" h="13">
                  <a:moveTo>
                    <a:pt x="0" y="0"/>
                  </a:moveTo>
                  <a:lnTo>
                    <a:pt x="0" y="0"/>
                  </a:lnTo>
                  <a:lnTo>
                    <a:pt x="1560" y="0"/>
                  </a:lnTo>
                  <a:lnTo>
                    <a:pt x="1560"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463">
              <a:extLst>
                <a:ext uri="{FF2B5EF4-FFF2-40B4-BE49-F238E27FC236}">
                  <a16:creationId xmlns:a16="http://schemas.microsoft.com/office/drawing/2014/main" id="{4036DE1E-711C-49F2-BFE0-586861F3B6A0}"/>
                </a:ext>
              </a:extLst>
            </p:cNvPr>
            <p:cNvSpPr>
              <a:spLocks/>
            </p:cNvSpPr>
            <p:nvPr/>
          </p:nvSpPr>
          <p:spPr bwMode="auto">
            <a:xfrm>
              <a:off x="5854424" y="4613275"/>
              <a:ext cx="7938" cy="6350"/>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464">
              <a:extLst>
                <a:ext uri="{FF2B5EF4-FFF2-40B4-BE49-F238E27FC236}">
                  <a16:creationId xmlns:a16="http://schemas.microsoft.com/office/drawing/2014/main" id="{E067A72E-5583-4BB9-99DB-EF26AFB78462}"/>
                </a:ext>
              </a:extLst>
            </p:cNvPr>
            <p:cNvSpPr>
              <a:spLocks/>
            </p:cNvSpPr>
            <p:nvPr/>
          </p:nvSpPr>
          <p:spPr bwMode="auto">
            <a:xfrm>
              <a:off x="5862361" y="4613275"/>
              <a:ext cx="954088" cy="6350"/>
            </a:xfrm>
            <a:custGeom>
              <a:avLst/>
              <a:gdLst>
                <a:gd name="T0" fmla="*/ 0 w 1547"/>
                <a:gd name="T1" fmla="*/ 0 h 13"/>
                <a:gd name="T2" fmla="*/ 0 w 1547"/>
                <a:gd name="T3" fmla="*/ 0 h 13"/>
                <a:gd name="T4" fmla="*/ 1547 w 1547"/>
                <a:gd name="T5" fmla="*/ 0 h 13"/>
                <a:gd name="T6" fmla="*/ 1547 w 1547"/>
                <a:gd name="T7" fmla="*/ 13 h 13"/>
                <a:gd name="T8" fmla="*/ 0 w 1547"/>
                <a:gd name="T9" fmla="*/ 13 h 13"/>
                <a:gd name="T10" fmla="*/ 0 w 1547"/>
                <a:gd name="T11" fmla="*/ 0 h 13"/>
              </a:gdLst>
              <a:ahLst/>
              <a:cxnLst>
                <a:cxn ang="0">
                  <a:pos x="T0" y="T1"/>
                </a:cxn>
                <a:cxn ang="0">
                  <a:pos x="T2" y="T3"/>
                </a:cxn>
                <a:cxn ang="0">
                  <a:pos x="T4" y="T5"/>
                </a:cxn>
                <a:cxn ang="0">
                  <a:pos x="T6" y="T7"/>
                </a:cxn>
                <a:cxn ang="0">
                  <a:pos x="T8" y="T9"/>
                </a:cxn>
                <a:cxn ang="0">
                  <a:pos x="T10" y="T11"/>
                </a:cxn>
              </a:cxnLst>
              <a:rect l="0" t="0" r="r" b="b"/>
              <a:pathLst>
                <a:path w="1547" h="13">
                  <a:moveTo>
                    <a:pt x="0" y="0"/>
                  </a:moveTo>
                  <a:lnTo>
                    <a:pt x="0" y="0"/>
                  </a:lnTo>
                  <a:lnTo>
                    <a:pt x="1547" y="0"/>
                  </a:lnTo>
                  <a:lnTo>
                    <a:pt x="1547"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465">
              <a:extLst>
                <a:ext uri="{FF2B5EF4-FFF2-40B4-BE49-F238E27FC236}">
                  <a16:creationId xmlns:a16="http://schemas.microsoft.com/office/drawing/2014/main" id="{D398BDBC-2EA1-4F19-93C2-BA6D348C7F27}"/>
                </a:ext>
              </a:extLst>
            </p:cNvPr>
            <p:cNvSpPr>
              <a:spLocks/>
            </p:cNvSpPr>
            <p:nvPr/>
          </p:nvSpPr>
          <p:spPr bwMode="auto">
            <a:xfrm>
              <a:off x="6816449" y="4613275"/>
              <a:ext cx="7938" cy="6350"/>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466">
              <a:extLst>
                <a:ext uri="{FF2B5EF4-FFF2-40B4-BE49-F238E27FC236}">
                  <a16:creationId xmlns:a16="http://schemas.microsoft.com/office/drawing/2014/main" id="{163349A2-FB30-4042-B034-D14BDA9C5C91}"/>
                </a:ext>
              </a:extLst>
            </p:cNvPr>
            <p:cNvSpPr>
              <a:spLocks/>
            </p:cNvSpPr>
            <p:nvPr/>
          </p:nvSpPr>
          <p:spPr bwMode="auto">
            <a:xfrm>
              <a:off x="6824386" y="4613275"/>
              <a:ext cx="960438" cy="6350"/>
            </a:xfrm>
            <a:custGeom>
              <a:avLst/>
              <a:gdLst>
                <a:gd name="T0" fmla="*/ 0 w 1560"/>
                <a:gd name="T1" fmla="*/ 0 h 13"/>
                <a:gd name="T2" fmla="*/ 0 w 1560"/>
                <a:gd name="T3" fmla="*/ 0 h 13"/>
                <a:gd name="T4" fmla="*/ 1560 w 1560"/>
                <a:gd name="T5" fmla="*/ 0 h 13"/>
                <a:gd name="T6" fmla="*/ 1560 w 1560"/>
                <a:gd name="T7" fmla="*/ 13 h 13"/>
                <a:gd name="T8" fmla="*/ 0 w 1560"/>
                <a:gd name="T9" fmla="*/ 13 h 13"/>
                <a:gd name="T10" fmla="*/ 0 w 1560"/>
                <a:gd name="T11" fmla="*/ 0 h 13"/>
              </a:gdLst>
              <a:ahLst/>
              <a:cxnLst>
                <a:cxn ang="0">
                  <a:pos x="T0" y="T1"/>
                </a:cxn>
                <a:cxn ang="0">
                  <a:pos x="T2" y="T3"/>
                </a:cxn>
                <a:cxn ang="0">
                  <a:pos x="T4" y="T5"/>
                </a:cxn>
                <a:cxn ang="0">
                  <a:pos x="T6" y="T7"/>
                </a:cxn>
                <a:cxn ang="0">
                  <a:pos x="T8" y="T9"/>
                </a:cxn>
                <a:cxn ang="0">
                  <a:pos x="T10" y="T11"/>
                </a:cxn>
              </a:cxnLst>
              <a:rect l="0" t="0" r="r" b="b"/>
              <a:pathLst>
                <a:path w="1560" h="13">
                  <a:moveTo>
                    <a:pt x="0" y="0"/>
                  </a:moveTo>
                  <a:lnTo>
                    <a:pt x="0" y="0"/>
                  </a:lnTo>
                  <a:lnTo>
                    <a:pt x="1560" y="0"/>
                  </a:lnTo>
                  <a:lnTo>
                    <a:pt x="1560"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467">
              <a:extLst>
                <a:ext uri="{FF2B5EF4-FFF2-40B4-BE49-F238E27FC236}">
                  <a16:creationId xmlns:a16="http://schemas.microsoft.com/office/drawing/2014/main" id="{EDD8998E-13A7-4050-8558-1AD055926F6E}"/>
                </a:ext>
              </a:extLst>
            </p:cNvPr>
            <p:cNvSpPr>
              <a:spLocks/>
            </p:cNvSpPr>
            <p:nvPr/>
          </p:nvSpPr>
          <p:spPr bwMode="auto">
            <a:xfrm>
              <a:off x="7784824" y="4613275"/>
              <a:ext cx="7938" cy="6350"/>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468">
              <a:extLst>
                <a:ext uri="{FF2B5EF4-FFF2-40B4-BE49-F238E27FC236}">
                  <a16:creationId xmlns:a16="http://schemas.microsoft.com/office/drawing/2014/main" id="{F5DC8FED-06F5-49A4-B13D-CD25C8263546}"/>
                </a:ext>
              </a:extLst>
            </p:cNvPr>
            <p:cNvSpPr>
              <a:spLocks/>
            </p:cNvSpPr>
            <p:nvPr/>
          </p:nvSpPr>
          <p:spPr bwMode="auto">
            <a:xfrm>
              <a:off x="3941486" y="4619625"/>
              <a:ext cx="7938" cy="349250"/>
            </a:xfrm>
            <a:custGeom>
              <a:avLst/>
              <a:gdLst>
                <a:gd name="T0" fmla="*/ 0 w 13"/>
                <a:gd name="T1" fmla="*/ 0 h 600"/>
                <a:gd name="T2" fmla="*/ 0 w 13"/>
                <a:gd name="T3" fmla="*/ 0 h 600"/>
                <a:gd name="T4" fmla="*/ 13 w 13"/>
                <a:gd name="T5" fmla="*/ 0 h 600"/>
                <a:gd name="T6" fmla="*/ 13 w 13"/>
                <a:gd name="T7" fmla="*/ 600 h 600"/>
                <a:gd name="T8" fmla="*/ 0 w 13"/>
                <a:gd name="T9" fmla="*/ 600 h 600"/>
                <a:gd name="T10" fmla="*/ 0 w 13"/>
                <a:gd name="T11" fmla="*/ 0 h 600"/>
              </a:gdLst>
              <a:ahLst/>
              <a:cxnLst>
                <a:cxn ang="0">
                  <a:pos x="T0" y="T1"/>
                </a:cxn>
                <a:cxn ang="0">
                  <a:pos x="T2" y="T3"/>
                </a:cxn>
                <a:cxn ang="0">
                  <a:pos x="T4" y="T5"/>
                </a:cxn>
                <a:cxn ang="0">
                  <a:pos x="T6" y="T7"/>
                </a:cxn>
                <a:cxn ang="0">
                  <a:pos x="T8" y="T9"/>
                </a:cxn>
                <a:cxn ang="0">
                  <a:pos x="T10" y="T11"/>
                </a:cxn>
              </a:cxnLst>
              <a:rect l="0" t="0" r="r" b="b"/>
              <a:pathLst>
                <a:path w="13" h="600">
                  <a:moveTo>
                    <a:pt x="0" y="0"/>
                  </a:moveTo>
                  <a:lnTo>
                    <a:pt x="0" y="0"/>
                  </a:lnTo>
                  <a:lnTo>
                    <a:pt x="13" y="0"/>
                  </a:lnTo>
                  <a:lnTo>
                    <a:pt x="13" y="600"/>
                  </a:lnTo>
                  <a:lnTo>
                    <a:pt x="0" y="60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469">
              <a:extLst>
                <a:ext uri="{FF2B5EF4-FFF2-40B4-BE49-F238E27FC236}">
                  <a16:creationId xmlns:a16="http://schemas.microsoft.com/office/drawing/2014/main" id="{898F0954-A2D9-446E-A6DF-D1BE18AF6934}"/>
                </a:ext>
              </a:extLst>
            </p:cNvPr>
            <p:cNvSpPr>
              <a:spLocks/>
            </p:cNvSpPr>
            <p:nvPr/>
          </p:nvSpPr>
          <p:spPr bwMode="auto">
            <a:xfrm>
              <a:off x="3941486" y="4968875"/>
              <a:ext cx="7938" cy="9525"/>
            </a:xfrm>
            <a:custGeom>
              <a:avLst/>
              <a:gdLst>
                <a:gd name="T0" fmla="*/ 0 w 13"/>
                <a:gd name="T1" fmla="*/ 0 h 14"/>
                <a:gd name="T2" fmla="*/ 0 w 13"/>
                <a:gd name="T3" fmla="*/ 0 h 14"/>
                <a:gd name="T4" fmla="*/ 13 w 13"/>
                <a:gd name="T5" fmla="*/ 0 h 14"/>
                <a:gd name="T6" fmla="*/ 13 w 13"/>
                <a:gd name="T7" fmla="*/ 14 h 14"/>
                <a:gd name="T8" fmla="*/ 0 w 13"/>
                <a:gd name="T9" fmla="*/ 14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0" y="0"/>
                  </a:lnTo>
                  <a:lnTo>
                    <a:pt x="13" y="0"/>
                  </a:lnTo>
                  <a:lnTo>
                    <a:pt x="13"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470">
              <a:extLst>
                <a:ext uri="{FF2B5EF4-FFF2-40B4-BE49-F238E27FC236}">
                  <a16:creationId xmlns:a16="http://schemas.microsoft.com/office/drawing/2014/main" id="{DDC54A4C-8D94-4688-9788-8E15D8D1E5FD}"/>
                </a:ext>
              </a:extLst>
            </p:cNvPr>
            <p:cNvSpPr>
              <a:spLocks/>
            </p:cNvSpPr>
            <p:nvPr/>
          </p:nvSpPr>
          <p:spPr bwMode="auto">
            <a:xfrm>
              <a:off x="3941486" y="4968875"/>
              <a:ext cx="7938" cy="9525"/>
            </a:xfrm>
            <a:custGeom>
              <a:avLst/>
              <a:gdLst>
                <a:gd name="T0" fmla="*/ 0 w 13"/>
                <a:gd name="T1" fmla="*/ 0 h 14"/>
                <a:gd name="T2" fmla="*/ 0 w 13"/>
                <a:gd name="T3" fmla="*/ 0 h 14"/>
                <a:gd name="T4" fmla="*/ 13 w 13"/>
                <a:gd name="T5" fmla="*/ 0 h 14"/>
                <a:gd name="T6" fmla="*/ 13 w 13"/>
                <a:gd name="T7" fmla="*/ 14 h 14"/>
                <a:gd name="T8" fmla="*/ 0 w 13"/>
                <a:gd name="T9" fmla="*/ 14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0" y="0"/>
                  </a:lnTo>
                  <a:lnTo>
                    <a:pt x="13" y="0"/>
                  </a:lnTo>
                  <a:lnTo>
                    <a:pt x="13"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471">
              <a:extLst>
                <a:ext uri="{FF2B5EF4-FFF2-40B4-BE49-F238E27FC236}">
                  <a16:creationId xmlns:a16="http://schemas.microsoft.com/office/drawing/2014/main" id="{D9034A3C-7776-4574-9821-7CEB30F57A5C}"/>
                </a:ext>
              </a:extLst>
            </p:cNvPr>
            <p:cNvSpPr>
              <a:spLocks/>
            </p:cNvSpPr>
            <p:nvPr/>
          </p:nvSpPr>
          <p:spPr bwMode="auto">
            <a:xfrm>
              <a:off x="3949424" y="4968875"/>
              <a:ext cx="935038" cy="9525"/>
            </a:xfrm>
            <a:custGeom>
              <a:avLst/>
              <a:gdLst>
                <a:gd name="T0" fmla="*/ 0 w 1520"/>
                <a:gd name="T1" fmla="*/ 0 h 14"/>
                <a:gd name="T2" fmla="*/ 0 w 1520"/>
                <a:gd name="T3" fmla="*/ 0 h 14"/>
                <a:gd name="T4" fmla="*/ 1520 w 1520"/>
                <a:gd name="T5" fmla="*/ 0 h 14"/>
                <a:gd name="T6" fmla="*/ 1520 w 1520"/>
                <a:gd name="T7" fmla="*/ 14 h 14"/>
                <a:gd name="T8" fmla="*/ 0 w 1520"/>
                <a:gd name="T9" fmla="*/ 14 h 14"/>
                <a:gd name="T10" fmla="*/ 0 w 1520"/>
                <a:gd name="T11" fmla="*/ 0 h 14"/>
              </a:gdLst>
              <a:ahLst/>
              <a:cxnLst>
                <a:cxn ang="0">
                  <a:pos x="T0" y="T1"/>
                </a:cxn>
                <a:cxn ang="0">
                  <a:pos x="T2" y="T3"/>
                </a:cxn>
                <a:cxn ang="0">
                  <a:pos x="T4" y="T5"/>
                </a:cxn>
                <a:cxn ang="0">
                  <a:pos x="T6" y="T7"/>
                </a:cxn>
                <a:cxn ang="0">
                  <a:pos x="T8" y="T9"/>
                </a:cxn>
                <a:cxn ang="0">
                  <a:pos x="T10" y="T11"/>
                </a:cxn>
              </a:cxnLst>
              <a:rect l="0" t="0" r="r" b="b"/>
              <a:pathLst>
                <a:path w="1520" h="14">
                  <a:moveTo>
                    <a:pt x="0" y="0"/>
                  </a:moveTo>
                  <a:lnTo>
                    <a:pt x="0" y="0"/>
                  </a:lnTo>
                  <a:lnTo>
                    <a:pt x="1520" y="0"/>
                  </a:lnTo>
                  <a:lnTo>
                    <a:pt x="1520"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472">
              <a:extLst>
                <a:ext uri="{FF2B5EF4-FFF2-40B4-BE49-F238E27FC236}">
                  <a16:creationId xmlns:a16="http://schemas.microsoft.com/office/drawing/2014/main" id="{C719F85A-4073-4896-A18B-EC646C1D8762}"/>
                </a:ext>
              </a:extLst>
            </p:cNvPr>
            <p:cNvSpPr>
              <a:spLocks/>
            </p:cNvSpPr>
            <p:nvPr/>
          </p:nvSpPr>
          <p:spPr bwMode="auto">
            <a:xfrm>
              <a:off x="4884461" y="4619625"/>
              <a:ext cx="9525" cy="349250"/>
            </a:xfrm>
            <a:custGeom>
              <a:avLst/>
              <a:gdLst>
                <a:gd name="T0" fmla="*/ 0 w 14"/>
                <a:gd name="T1" fmla="*/ 0 h 600"/>
                <a:gd name="T2" fmla="*/ 0 w 14"/>
                <a:gd name="T3" fmla="*/ 0 h 600"/>
                <a:gd name="T4" fmla="*/ 14 w 14"/>
                <a:gd name="T5" fmla="*/ 0 h 600"/>
                <a:gd name="T6" fmla="*/ 14 w 14"/>
                <a:gd name="T7" fmla="*/ 600 h 600"/>
                <a:gd name="T8" fmla="*/ 0 w 14"/>
                <a:gd name="T9" fmla="*/ 600 h 600"/>
                <a:gd name="T10" fmla="*/ 0 w 14"/>
                <a:gd name="T11" fmla="*/ 0 h 600"/>
              </a:gdLst>
              <a:ahLst/>
              <a:cxnLst>
                <a:cxn ang="0">
                  <a:pos x="T0" y="T1"/>
                </a:cxn>
                <a:cxn ang="0">
                  <a:pos x="T2" y="T3"/>
                </a:cxn>
                <a:cxn ang="0">
                  <a:pos x="T4" y="T5"/>
                </a:cxn>
                <a:cxn ang="0">
                  <a:pos x="T6" y="T7"/>
                </a:cxn>
                <a:cxn ang="0">
                  <a:pos x="T8" y="T9"/>
                </a:cxn>
                <a:cxn ang="0">
                  <a:pos x="T10" y="T11"/>
                </a:cxn>
              </a:cxnLst>
              <a:rect l="0" t="0" r="r" b="b"/>
              <a:pathLst>
                <a:path w="14" h="600">
                  <a:moveTo>
                    <a:pt x="0" y="0"/>
                  </a:moveTo>
                  <a:lnTo>
                    <a:pt x="0" y="0"/>
                  </a:lnTo>
                  <a:lnTo>
                    <a:pt x="14" y="0"/>
                  </a:lnTo>
                  <a:lnTo>
                    <a:pt x="14" y="600"/>
                  </a:lnTo>
                  <a:lnTo>
                    <a:pt x="0" y="60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473">
              <a:extLst>
                <a:ext uri="{FF2B5EF4-FFF2-40B4-BE49-F238E27FC236}">
                  <a16:creationId xmlns:a16="http://schemas.microsoft.com/office/drawing/2014/main" id="{CDD23977-FA29-4D03-AB5E-34D0BD449C6D}"/>
                </a:ext>
              </a:extLst>
            </p:cNvPr>
            <p:cNvSpPr>
              <a:spLocks/>
            </p:cNvSpPr>
            <p:nvPr/>
          </p:nvSpPr>
          <p:spPr bwMode="auto">
            <a:xfrm>
              <a:off x="4884461" y="4968875"/>
              <a:ext cx="9525" cy="9525"/>
            </a:xfrm>
            <a:custGeom>
              <a:avLst/>
              <a:gdLst>
                <a:gd name="T0" fmla="*/ 0 w 14"/>
                <a:gd name="T1" fmla="*/ 0 h 14"/>
                <a:gd name="T2" fmla="*/ 0 w 14"/>
                <a:gd name="T3" fmla="*/ 0 h 14"/>
                <a:gd name="T4" fmla="*/ 14 w 14"/>
                <a:gd name="T5" fmla="*/ 0 h 14"/>
                <a:gd name="T6" fmla="*/ 14 w 14"/>
                <a:gd name="T7" fmla="*/ 14 h 14"/>
                <a:gd name="T8" fmla="*/ 0 w 14"/>
                <a:gd name="T9" fmla="*/ 14 h 14"/>
                <a:gd name="T10" fmla="*/ 0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0" y="0"/>
                  </a:moveTo>
                  <a:lnTo>
                    <a:pt x="0" y="0"/>
                  </a:lnTo>
                  <a:lnTo>
                    <a:pt x="14" y="0"/>
                  </a:lnTo>
                  <a:lnTo>
                    <a:pt x="14"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474">
              <a:extLst>
                <a:ext uri="{FF2B5EF4-FFF2-40B4-BE49-F238E27FC236}">
                  <a16:creationId xmlns:a16="http://schemas.microsoft.com/office/drawing/2014/main" id="{DCC55DBE-A39E-44E1-AAD5-B5AD98CE4560}"/>
                </a:ext>
              </a:extLst>
            </p:cNvPr>
            <p:cNvSpPr>
              <a:spLocks/>
            </p:cNvSpPr>
            <p:nvPr/>
          </p:nvSpPr>
          <p:spPr bwMode="auto">
            <a:xfrm>
              <a:off x="4893986" y="4968875"/>
              <a:ext cx="960438" cy="9525"/>
            </a:xfrm>
            <a:custGeom>
              <a:avLst/>
              <a:gdLst>
                <a:gd name="T0" fmla="*/ 0 w 1560"/>
                <a:gd name="T1" fmla="*/ 0 h 14"/>
                <a:gd name="T2" fmla="*/ 0 w 1560"/>
                <a:gd name="T3" fmla="*/ 0 h 14"/>
                <a:gd name="T4" fmla="*/ 1560 w 1560"/>
                <a:gd name="T5" fmla="*/ 0 h 14"/>
                <a:gd name="T6" fmla="*/ 1560 w 1560"/>
                <a:gd name="T7" fmla="*/ 14 h 14"/>
                <a:gd name="T8" fmla="*/ 0 w 1560"/>
                <a:gd name="T9" fmla="*/ 14 h 14"/>
                <a:gd name="T10" fmla="*/ 0 w 1560"/>
                <a:gd name="T11" fmla="*/ 0 h 14"/>
              </a:gdLst>
              <a:ahLst/>
              <a:cxnLst>
                <a:cxn ang="0">
                  <a:pos x="T0" y="T1"/>
                </a:cxn>
                <a:cxn ang="0">
                  <a:pos x="T2" y="T3"/>
                </a:cxn>
                <a:cxn ang="0">
                  <a:pos x="T4" y="T5"/>
                </a:cxn>
                <a:cxn ang="0">
                  <a:pos x="T6" y="T7"/>
                </a:cxn>
                <a:cxn ang="0">
                  <a:pos x="T8" y="T9"/>
                </a:cxn>
                <a:cxn ang="0">
                  <a:pos x="T10" y="T11"/>
                </a:cxn>
              </a:cxnLst>
              <a:rect l="0" t="0" r="r" b="b"/>
              <a:pathLst>
                <a:path w="1560" h="14">
                  <a:moveTo>
                    <a:pt x="0" y="0"/>
                  </a:moveTo>
                  <a:lnTo>
                    <a:pt x="0" y="0"/>
                  </a:lnTo>
                  <a:lnTo>
                    <a:pt x="1560" y="0"/>
                  </a:lnTo>
                  <a:lnTo>
                    <a:pt x="1560"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475">
              <a:extLst>
                <a:ext uri="{FF2B5EF4-FFF2-40B4-BE49-F238E27FC236}">
                  <a16:creationId xmlns:a16="http://schemas.microsoft.com/office/drawing/2014/main" id="{C8FBBD64-66BF-4B08-8C94-D651733E38E0}"/>
                </a:ext>
              </a:extLst>
            </p:cNvPr>
            <p:cNvSpPr>
              <a:spLocks/>
            </p:cNvSpPr>
            <p:nvPr/>
          </p:nvSpPr>
          <p:spPr bwMode="auto">
            <a:xfrm>
              <a:off x="5854424" y="4619625"/>
              <a:ext cx="7938" cy="349250"/>
            </a:xfrm>
            <a:custGeom>
              <a:avLst/>
              <a:gdLst>
                <a:gd name="T0" fmla="*/ 0 w 13"/>
                <a:gd name="T1" fmla="*/ 0 h 600"/>
                <a:gd name="T2" fmla="*/ 0 w 13"/>
                <a:gd name="T3" fmla="*/ 0 h 600"/>
                <a:gd name="T4" fmla="*/ 13 w 13"/>
                <a:gd name="T5" fmla="*/ 0 h 600"/>
                <a:gd name="T6" fmla="*/ 13 w 13"/>
                <a:gd name="T7" fmla="*/ 600 h 600"/>
                <a:gd name="T8" fmla="*/ 0 w 13"/>
                <a:gd name="T9" fmla="*/ 600 h 600"/>
                <a:gd name="T10" fmla="*/ 0 w 13"/>
                <a:gd name="T11" fmla="*/ 0 h 600"/>
              </a:gdLst>
              <a:ahLst/>
              <a:cxnLst>
                <a:cxn ang="0">
                  <a:pos x="T0" y="T1"/>
                </a:cxn>
                <a:cxn ang="0">
                  <a:pos x="T2" y="T3"/>
                </a:cxn>
                <a:cxn ang="0">
                  <a:pos x="T4" y="T5"/>
                </a:cxn>
                <a:cxn ang="0">
                  <a:pos x="T6" y="T7"/>
                </a:cxn>
                <a:cxn ang="0">
                  <a:pos x="T8" y="T9"/>
                </a:cxn>
                <a:cxn ang="0">
                  <a:pos x="T10" y="T11"/>
                </a:cxn>
              </a:cxnLst>
              <a:rect l="0" t="0" r="r" b="b"/>
              <a:pathLst>
                <a:path w="13" h="600">
                  <a:moveTo>
                    <a:pt x="0" y="0"/>
                  </a:moveTo>
                  <a:lnTo>
                    <a:pt x="0" y="0"/>
                  </a:lnTo>
                  <a:lnTo>
                    <a:pt x="13" y="0"/>
                  </a:lnTo>
                  <a:lnTo>
                    <a:pt x="13" y="600"/>
                  </a:lnTo>
                  <a:lnTo>
                    <a:pt x="0" y="60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476">
              <a:extLst>
                <a:ext uri="{FF2B5EF4-FFF2-40B4-BE49-F238E27FC236}">
                  <a16:creationId xmlns:a16="http://schemas.microsoft.com/office/drawing/2014/main" id="{A8628D5F-D1F3-49E0-8A51-22A496D4FB25}"/>
                </a:ext>
              </a:extLst>
            </p:cNvPr>
            <p:cNvSpPr>
              <a:spLocks/>
            </p:cNvSpPr>
            <p:nvPr/>
          </p:nvSpPr>
          <p:spPr bwMode="auto">
            <a:xfrm>
              <a:off x="5854424" y="4968875"/>
              <a:ext cx="7938" cy="9525"/>
            </a:xfrm>
            <a:custGeom>
              <a:avLst/>
              <a:gdLst>
                <a:gd name="T0" fmla="*/ 0 w 13"/>
                <a:gd name="T1" fmla="*/ 0 h 14"/>
                <a:gd name="T2" fmla="*/ 0 w 13"/>
                <a:gd name="T3" fmla="*/ 0 h 14"/>
                <a:gd name="T4" fmla="*/ 13 w 13"/>
                <a:gd name="T5" fmla="*/ 0 h 14"/>
                <a:gd name="T6" fmla="*/ 13 w 13"/>
                <a:gd name="T7" fmla="*/ 14 h 14"/>
                <a:gd name="T8" fmla="*/ 0 w 13"/>
                <a:gd name="T9" fmla="*/ 14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0" y="0"/>
                  </a:lnTo>
                  <a:lnTo>
                    <a:pt x="13" y="0"/>
                  </a:lnTo>
                  <a:lnTo>
                    <a:pt x="13"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477">
              <a:extLst>
                <a:ext uri="{FF2B5EF4-FFF2-40B4-BE49-F238E27FC236}">
                  <a16:creationId xmlns:a16="http://schemas.microsoft.com/office/drawing/2014/main" id="{3E119148-132A-4009-8311-1C4172EF65CE}"/>
                </a:ext>
              </a:extLst>
            </p:cNvPr>
            <p:cNvSpPr>
              <a:spLocks/>
            </p:cNvSpPr>
            <p:nvPr/>
          </p:nvSpPr>
          <p:spPr bwMode="auto">
            <a:xfrm>
              <a:off x="5862361" y="4968875"/>
              <a:ext cx="954088" cy="9525"/>
            </a:xfrm>
            <a:custGeom>
              <a:avLst/>
              <a:gdLst>
                <a:gd name="T0" fmla="*/ 0 w 1547"/>
                <a:gd name="T1" fmla="*/ 0 h 14"/>
                <a:gd name="T2" fmla="*/ 0 w 1547"/>
                <a:gd name="T3" fmla="*/ 0 h 14"/>
                <a:gd name="T4" fmla="*/ 1547 w 1547"/>
                <a:gd name="T5" fmla="*/ 0 h 14"/>
                <a:gd name="T6" fmla="*/ 1547 w 1547"/>
                <a:gd name="T7" fmla="*/ 14 h 14"/>
                <a:gd name="T8" fmla="*/ 0 w 1547"/>
                <a:gd name="T9" fmla="*/ 14 h 14"/>
                <a:gd name="T10" fmla="*/ 0 w 1547"/>
                <a:gd name="T11" fmla="*/ 0 h 14"/>
              </a:gdLst>
              <a:ahLst/>
              <a:cxnLst>
                <a:cxn ang="0">
                  <a:pos x="T0" y="T1"/>
                </a:cxn>
                <a:cxn ang="0">
                  <a:pos x="T2" y="T3"/>
                </a:cxn>
                <a:cxn ang="0">
                  <a:pos x="T4" y="T5"/>
                </a:cxn>
                <a:cxn ang="0">
                  <a:pos x="T6" y="T7"/>
                </a:cxn>
                <a:cxn ang="0">
                  <a:pos x="T8" y="T9"/>
                </a:cxn>
                <a:cxn ang="0">
                  <a:pos x="T10" y="T11"/>
                </a:cxn>
              </a:cxnLst>
              <a:rect l="0" t="0" r="r" b="b"/>
              <a:pathLst>
                <a:path w="1547" h="14">
                  <a:moveTo>
                    <a:pt x="0" y="0"/>
                  </a:moveTo>
                  <a:lnTo>
                    <a:pt x="0" y="0"/>
                  </a:lnTo>
                  <a:lnTo>
                    <a:pt x="1547" y="0"/>
                  </a:lnTo>
                  <a:lnTo>
                    <a:pt x="1547"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478">
              <a:extLst>
                <a:ext uri="{FF2B5EF4-FFF2-40B4-BE49-F238E27FC236}">
                  <a16:creationId xmlns:a16="http://schemas.microsoft.com/office/drawing/2014/main" id="{5FD7EC80-B05C-4DEB-8DE0-B7FEB22841C7}"/>
                </a:ext>
              </a:extLst>
            </p:cNvPr>
            <p:cNvSpPr>
              <a:spLocks/>
            </p:cNvSpPr>
            <p:nvPr/>
          </p:nvSpPr>
          <p:spPr bwMode="auto">
            <a:xfrm>
              <a:off x="6816449" y="4619625"/>
              <a:ext cx="7938" cy="349250"/>
            </a:xfrm>
            <a:custGeom>
              <a:avLst/>
              <a:gdLst>
                <a:gd name="T0" fmla="*/ 0 w 13"/>
                <a:gd name="T1" fmla="*/ 0 h 600"/>
                <a:gd name="T2" fmla="*/ 0 w 13"/>
                <a:gd name="T3" fmla="*/ 0 h 600"/>
                <a:gd name="T4" fmla="*/ 13 w 13"/>
                <a:gd name="T5" fmla="*/ 0 h 600"/>
                <a:gd name="T6" fmla="*/ 13 w 13"/>
                <a:gd name="T7" fmla="*/ 600 h 600"/>
                <a:gd name="T8" fmla="*/ 0 w 13"/>
                <a:gd name="T9" fmla="*/ 600 h 600"/>
                <a:gd name="T10" fmla="*/ 0 w 13"/>
                <a:gd name="T11" fmla="*/ 0 h 600"/>
              </a:gdLst>
              <a:ahLst/>
              <a:cxnLst>
                <a:cxn ang="0">
                  <a:pos x="T0" y="T1"/>
                </a:cxn>
                <a:cxn ang="0">
                  <a:pos x="T2" y="T3"/>
                </a:cxn>
                <a:cxn ang="0">
                  <a:pos x="T4" y="T5"/>
                </a:cxn>
                <a:cxn ang="0">
                  <a:pos x="T6" y="T7"/>
                </a:cxn>
                <a:cxn ang="0">
                  <a:pos x="T8" y="T9"/>
                </a:cxn>
                <a:cxn ang="0">
                  <a:pos x="T10" y="T11"/>
                </a:cxn>
              </a:cxnLst>
              <a:rect l="0" t="0" r="r" b="b"/>
              <a:pathLst>
                <a:path w="13" h="600">
                  <a:moveTo>
                    <a:pt x="0" y="0"/>
                  </a:moveTo>
                  <a:lnTo>
                    <a:pt x="0" y="0"/>
                  </a:lnTo>
                  <a:lnTo>
                    <a:pt x="13" y="0"/>
                  </a:lnTo>
                  <a:lnTo>
                    <a:pt x="13" y="600"/>
                  </a:lnTo>
                  <a:lnTo>
                    <a:pt x="0" y="60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479">
              <a:extLst>
                <a:ext uri="{FF2B5EF4-FFF2-40B4-BE49-F238E27FC236}">
                  <a16:creationId xmlns:a16="http://schemas.microsoft.com/office/drawing/2014/main" id="{5AAD47E6-8045-4B8E-A05D-3E4B571BAF15}"/>
                </a:ext>
              </a:extLst>
            </p:cNvPr>
            <p:cNvSpPr>
              <a:spLocks/>
            </p:cNvSpPr>
            <p:nvPr/>
          </p:nvSpPr>
          <p:spPr bwMode="auto">
            <a:xfrm>
              <a:off x="6816449" y="4968875"/>
              <a:ext cx="7938" cy="9525"/>
            </a:xfrm>
            <a:custGeom>
              <a:avLst/>
              <a:gdLst>
                <a:gd name="T0" fmla="*/ 0 w 13"/>
                <a:gd name="T1" fmla="*/ 0 h 14"/>
                <a:gd name="T2" fmla="*/ 0 w 13"/>
                <a:gd name="T3" fmla="*/ 0 h 14"/>
                <a:gd name="T4" fmla="*/ 13 w 13"/>
                <a:gd name="T5" fmla="*/ 0 h 14"/>
                <a:gd name="T6" fmla="*/ 13 w 13"/>
                <a:gd name="T7" fmla="*/ 14 h 14"/>
                <a:gd name="T8" fmla="*/ 0 w 13"/>
                <a:gd name="T9" fmla="*/ 14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0" y="0"/>
                  </a:lnTo>
                  <a:lnTo>
                    <a:pt x="13" y="0"/>
                  </a:lnTo>
                  <a:lnTo>
                    <a:pt x="13"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480">
              <a:extLst>
                <a:ext uri="{FF2B5EF4-FFF2-40B4-BE49-F238E27FC236}">
                  <a16:creationId xmlns:a16="http://schemas.microsoft.com/office/drawing/2014/main" id="{CF5740D5-D812-48D5-9196-93D7DEB114A8}"/>
                </a:ext>
              </a:extLst>
            </p:cNvPr>
            <p:cNvSpPr>
              <a:spLocks/>
            </p:cNvSpPr>
            <p:nvPr/>
          </p:nvSpPr>
          <p:spPr bwMode="auto">
            <a:xfrm>
              <a:off x="6824386" y="4968875"/>
              <a:ext cx="960438" cy="9525"/>
            </a:xfrm>
            <a:custGeom>
              <a:avLst/>
              <a:gdLst>
                <a:gd name="T0" fmla="*/ 0 w 1560"/>
                <a:gd name="T1" fmla="*/ 0 h 14"/>
                <a:gd name="T2" fmla="*/ 0 w 1560"/>
                <a:gd name="T3" fmla="*/ 0 h 14"/>
                <a:gd name="T4" fmla="*/ 1560 w 1560"/>
                <a:gd name="T5" fmla="*/ 0 h 14"/>
                <a:gd name="T6" fmla="*/ 1560 w 1560"/>
                <a:gd name="T7" fmla="*/ 14 h 14"/>
                <a:gd name="T8" fmla="*/ 0 w 1560"/>
                <a:gd name="T9" fmla="*/ 14 h 14"/>
                <a:gd name="T10" fmla="*/ 0 w 1560"/>
                <a:gd name="T11" fmla="*/ 0 h 14"/>
              </a:gdLst>
              <a:ahLst/>
              <a:cxnLst>
                <a:cxn ang="0">
                  <a:pos x="T0" y="T1"/>
                </a:cxn>
                <a:cxn ang="0">
                  <a:pos x="T2" y="T3"/>
                </a:cxn>
                <a:cxn ang="0">
                  <a:pos x="T4" y="T5"/>
                </a:cxn>
                <a:cxn ang="0">
                  <a:pos x="T6" y="T7"/>
                </a:cxn>
                <a:cxn ang="0">
                  <a:pos x="T8" y="T9"/>
                </a:cxn>
                <a:cxn ang="0">
                  <a:pos x="T10" y="T11"/>
                </a:cxn>
              </a:cxnLst>
              <a:rect l="0" t="0" r="r" b="b"/>
              <a:pathLst>
                <a:path w="1560" h="14">
                  <a:moveTo>
                    <a:pt x="0" y="0"/>
                  </a:moveTo>
                  <a:lnTo>
                    <a:pt x="0" y="0"/>
                  </a:lnTo>
                  <a:lnTo>
                    <a:pt x="1560" y="0"/>
                  </a:lnTo>
                  <a:lnTo>
                    <a:pt x="1560"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481">
              <a:extLst>
                <a:ext uri="{FF2B5EF4-FFF2-40B4-BE49-F238E27FC236}">
                  <a16:creationId xmlns:a16="http://schemas.microsoft.com/office/drawing/2014/main" id="{4D08AB3B-8280-4E63-8425-13404D026AE8}"/>
                </a:ext>
              </a:extLst>
            </p:cNvPr>
            <p:cNvSpPr>
              <a:spLocks/>
            </p:cNvSpPr>
            <p:nvPr/>
          </p:nvSpPr>
          <p:spPr bwMode="auto">
            <a:xfrm>
              <a:off x="7784824" y="4619625"/>
              <a:ext cx="7938" cy="349250"/>
            </a:xfrm>
            <a:custGeom>
              <a:avLst/>
              <a:gdLst>
                <a:gd name="T0" fmla="*/ 0 w 13"/>
                <a:gd name="T1" fmla="*/ 0 h 600"/>
                <a:gd name="T2" fmla="*/ 0 w 13"/>
                <a:gd name="T3" fmla="*/ 0 h 600"/>
                <a:gd name="T4" fmla="*/ 13 w 13"/>
                <a:gd name="T5" fmla="*/ 0 h 600"/>
                <a:gd name="T6" fmla="*/ 13 w 13"/>
                <a:gd name="T7" fmla="*/ 600 h 600"/>
                <a:gd name="T8" fmla="*/ 0 w 13"/>
                <a:gd name="T9" fmla="*/ 600 h 600"/>
                <a:gd name="T10" fmla="*/ 0 w 13"/>
                <a:gd name="T11" fmla="*/ 0 h 600"/>
              </a:gdLst>
              <a:ahLst/>
              <a:cxnLst>
                <a:cxn ang="0">
                  <a:pos x="T0" y="T1"/>
                </a:cxn>
                <a:cxn ang="0">
                  <a:pos x="T2" y="T3"/>
                </a:cxn>
                <a:cxn ang="0">
                  <a:pos x="T4" y="T5"/>
                </a:cxn>
                <a:cxn ang="0">
                  <a:pos x="T6" y="T7"/>
                </a:cxn>
                <a:cxn ang="0">
                  <a:pos x="T8" y="T9"/>
                </a:cxn>
                <a:cxn ang="0">
                  <a:pos x="T10" y="T11"/>
                </a:cxn>
              </a:cxnLst>
              <a:rect l="0" t="0" r="r" b="b"/>
              <a:pathLst>
                <a:path w="13" h="600">
                  <a:moveTo>
                    <a:pt x="0" y="0"/>
                  </a:moveTo>
                  <a:lnTo>
                    <a:pt x="0" y="0"/>
                  </a:lnTo>
                  <a:lnTo>
                    <a:pt x="13" y="0"/>
                  </a:lnTo>
                  <a:lnTo>
                    <a:pt x="13" y="600"/>
                  </a:lnTo>
                  <a:lnTo>
                    <a:pt x="0" y="60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482">
              <a:extLst>
                <a:ext uri="{FF2B5EF4-FFF2-40B4-BE49-F238E27FC236}">
                  <a16:creationId xmlns:a16="http://schemas.microsoft.com/office/drawing/2014/main" id="{9CF471C5-63F5-4071-B148-10F2A4FA1671}"/>
                </a:ext>
              </a:extLst>
            </p:cNvPr>
            <p:cNvSpPr>
              <a:spLocks/>
            </p:cNvSpPr>
            <p:nvPr/>
          </p:nvSpPr>
          <p:spPr bwMode="auto">
            <a:xfrm>
              <a:off x="7784824" y="4968875"/>
              <a:ext cx="7938" cy="9525"/>
            </a:xfrm>
            <a:custGeom>
              <a:avLst/>
              <a:gdLst>
                <a:gd name="T0" fmla="*/ 0 w 13"/>
                <a:gd name="T1" fmla="*/ 0 h 14"/>
                <a:gd name="T2" fmla="*/ 0 w 13"/>
                <a:gd name="T3" fmla="*/ 0 h 14"/>
                <a:gd name="T4" fmla="*/ 13 w 13"/>
                <a:gd name="T5" fmla="*/ 0 h 14"/>
                <a:gd name="T6" fmla="*/ 13 w 13"/>
                <a:gd name="T7" fmla="*/ 14 h 14"/>
                <a:gd name="T8" fmla="*/ 0 w 13"/>
                <a:gd name="T9" fmla="*/ 14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0" y="0"/>
                  </a:lnTo>
                  <a:lnTo>
                    <a:pt x="13" y="0"/>
                  </a:lnTo>
                  <a:lnTo>
                    <a:pt x="13"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483">
              <a:extLst>
                <a:ext uri="{FF2B5EF4-FFF2-40B4-BE49-F238E27FC236}">
                  <a16:creationId xmlns:a16="http://schemas.microsoft.com/office/drawing/2014/main" id="{87C243FF-7DEA-44C1-B06E-037EEF3B585D}"/>
                </a:ext>
              </a:extLst>
            </p:cNvPr>
            <p:cNvSpPr>
              <a:spLocks/>
            </p:cNvSpPr>
            <p:nvPr/>
          </p:nvSpPr>
          <p:spPr bwMode="auto">
            <a:xfrm>
              <a:off x="7784824" y="4968875"/>
              <a:ext cx="7938" cy="9525"/>
            </a:xfrm>
            <a:custGeom>
              <a:avLst/>
              <a:gdLst>
                <a:gd name="T0" fmla="*/ 0 w 13"/>
                <a:gd name="T1" fmla="*/ 0 h 14"/>
                <a:gd name="T2" fmla="*/ 0 w 13"/>
                <a:gd name="T3" fmla="*/ 0 h 14"/>
                <a:gd name="T4" fmla="*/ 13 w 13"/>
                <a:gd name="T5" fmla="*/ 0 h 14"/>
                <a:gd name="T6" fmla="*/ 13 w 13"/>
                <a:gd name="T7" fmla="*/ 14 h 14"/>
                <a:gd name="T8" fmla="*/ 0 w 13"/>
                <a:gd name="T9" fmla="*/ 14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0" y="0"/>
                  </a:lnTo>
                  <a:lnTo>
                    <a:pt x="13" y="0"/>
                  </a:lnTo>
                  <a:lnTo>
                    <a:pt x="13"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Rectangle 1505">
              <a:extLst>
                <a:ext uri="{FF2B5EF4-FFF2-40B4-BE49-F238E27FC236}">
                  <a16:creationId xmlns:a16="http://schemas.microsoft.com/office/drawing/2014/main" id="{2AA7C7FF-6DAD-42D8-BB9B-BDB0171867AC}"/>
                </a:ext>
              </a:extLst>
            </p:cNvPr>
            <p:cNvSpPr>
              <a:spLocks noChangeArrowheads="1"/>
            </p:cNvSpPr>
            <p:nvPr/>
          </p:nvSpPr>
          <p:spPr bwMode="auto">
            <a:xfrm>
              <a:off x="6651349" y="428625"/>
              <a:ext cx="698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Arrow: Right 3">
              <a:extLst>
                <a:ext uri="{FF2B5EF4-FFF2-40B4-BE49-F238E27FC236}">
                  <a16:creationId xmlns:a16="http://schemas.microsoft.com/office/drawing/2014/main" id="{47995B7E-457B-4F9B-9DBE-BF37D45A1A1C}"/>
                </a:ext>
              </a:extLst>
            </p:cNvPr>
            <p:cNvSpPr/>
            <p:nvPr/>
          </p:nvSpPr>
          <p:spPr>
            <a:xfrm>
              <a:off x="4824426" y="270456"/>
              <a:ext cx="2688935" cy="229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Intensifying supports for educators</a:t>
              </a:r>
            </a:p>
          </p:txBody>
        </p:sp>
      </p:grpSp>
    </p:spTree>
    <p:extLst>
      <p:ext uri="{BB962C8B-B14F-4D97-AF65-F5344CB8AC3E}">
        <p14:creationId xmlns:p14="http://schemas.microsoft.com/office/powerpoint/2010/main" val="1672211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C84AC7A5-1C3B-4BD6-98CC-79BC54283C60}"/>
              </a:ext>
            </a:extLst>
          </p:cNvPr>
          <p:cNvSpPr/>
          <p:nvPr/>
        </p:nvSpPr>
        <p:spPr>
          <a:xfrm>
            <a:off x="2372727" y="273293"/>
            <a:ext cx="4398545" cy="439694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D0F41"/>
              </a:solidFill>
              <a:effectLst/>
              <a:uLnTx/>
              <a:uFillTx/>
              <a:latin typeface="Arial"/>
              <a:ea typeface="+mn-ea"/>
              <a:cs typeface="+mn-cs"/>
              <a:sym typeface="Arial"/>
            </a:endParaRPr>
          </a:p>
        </p:txBody>
      </p:sp>
      <p:graphicFrame>
        <p:nvGraphicFramePr>
          <p:cNvPr id="21" name="Diagram 20">
            <a:extLst>
              <a:ext uri="{FF2B5EF4-FFF2-40B4-BE49-F238E27FC236}">
                <a16:creationId xmlns:a16="http://schemas.microsoft.com/office/drawing/2014/main" id="{B059E7AB-8DC5-48AF-BD70-C083D4DD2D46}"/>
              </a:ext>
            </a:extLst>
          </p:cNvPr>
          <p:cNvGraphicFramePr/>
          <p:nvPr>
            <p:extLst>
              <p:ext uri="{D42A27DB-BD31-4B8C-83A1-F6EECF244321}">
                <p14:modId xmlns:p14="http://schemas.microsoft.com/office/powerpoint/2010/main" val="1268486451"/>
              </p:ext>
            </p:extLst>
          </p:nvPr>
        </p:nvGraphicFramePr>
        <p:xfrm>
          <a:off x="1891264" y="367742"/>
          <a:ext cx="5361271" cy="3705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a:extLst>
              <a:ext uri="{FF2B5EF4-FFF2-40B4-BE49-F238E27FC236}">
                <a16:creationId xmlns:a16="http://schemas.microsoft.com/office/drawing/2014/main" id="{93A0F3BD-456C-471A-B4C5-7D317A6130C7}"/>
              </a:ext>
            </a:extLst>
          </p:cNvPr>
          <p:cNvSpPr txBox="1"/>
          <p:nvPr/>
        </p:nvSpPr>
        <p:spPr>
          <a:xfrm>
            <a:off x="3908955" y="2166633"/>
            <a:ext cx="1325884" cy="540990"/>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D0F41"/>
                </a:solidFill>
                <a:effectLst/>
                <a:uLnTx/>
                <a:uFillTx/>
                <a:latin typeface="Poppins Medium" panose="020B0604020202020204" charset="0"/>
                <a:cs typeface="Poppins Medium" panose="020B0604020202020204" charset="0"/>
                <a:sym typeface="Arial"/>
              </a:rPr>
              <a:t>Equity</a:t>
            </a:r>
          </a:p>
        </p:txBody>
      </p:sp>
      <p:sp>
        <p:nvSpPr>
          <p:cNvPr id="24" name="TextBox 23">
            <a:extLst>
              <a:ext uri="{FF2B5EF4-FFF2-40B4-BE49-F238E27FC236}">
                <a16:creationId xmlns:a16="http://schemas.microsoft.com/office/drawing/2014/main" id="{D285A185-3EF5-496C-B7E2-4F7E5E75C6D2}"/>
              </a:ext>
            </a:extLst>
          </p:cNvPr>
          <p:cNvSpPr txBox="1"/>
          <p:nvPr/>
        </p:nvSpPr>
        <p:spPr>
          <a:xfrm>
            <a:off x="3508307" y="4092236"/>
            <a:ext cx="212718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D0F41"/>
                </a:solidFill>
                <a:effectLst/>
                <a:uLnTx/>
                <a:uFillTx/>
                <a:latin typeface="Poppins Medium" panose="020B0604020202020204" charset="0"/>
                <a:cs typeface="Poppins Medium" panose="020B0604020202020204" charset="0"/>
                <a:sym typeface="Arial"/>
              </a:rPr>
              <a:t>Outcomes</a:t>
            </a:r>
          </a:p>
        </p:txBody>
      </p:sp>
      <p:pic>
        <p:nvPicPr>
          <p:cNvPr id="15" name="Content Placeholder 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907466" y="2916324"/>
            <a:ext cx="1316635" cy="724099"/>
          </a:xfrm>
          <a:prstGeom prst="rect">
            <a:avLst/>
          </a:prstGeom>
          <a:noFill/>
          <a:ln w="9525">
            <a:noFill/>
            <a:miter lim="800000"/>
            <a:headEnd/>
            <a:tailEnd/>
          </a:ln>
        </p:spPr>
      </p:pic>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80394" y="2916324"/>
            <a:ext cx="710192" cy="915591"/>
          </a:xfrm>
          <a:prstGeom prst="rect">
            <a:avLst/>
          </a:prstGeom>
        </p:spPr>
      </p:pic>
      <p:pic>
        <p:nvPicPr>
          <p:cNvPr id="16" name="Picture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65650" y="1173123"/>
            <a:ext cx="812495" cy="1047482"/>
          </a:xfrm>
          <a:prstGeom prst="rect">
            <a:avLst/>
          </a:prstGeom>
        </p:spPr>
      </p:pic>
    </p:spTree>
    <p:extLst>
      <p:ext uri="{BB962C8B-B14F-4D97-AF65-F5344CB8AC3E}">
        <p14:creationId xmlns:p14="http://schemas.microsoft.com/office/powerpoint/2010/main" val="355244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2299813696"/>
              </p:ext>
            </p:extLst>
          </p:nvPr>
        </p:nvGraphicFramePr>
        <p:xfrm>
          <a:off x="479582" y="984797"/>
          <a:ext cx="6378418" cy="408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dirty="0"/>
              <a:t>TODAY’S AGENDA &amp; TASKS</a:t>
            </a:r>
          </a:p>
        </p:txBody>
      </p:sp>
      <p:grpSp>
        <p:nvGrpSpPr>
          <p:cNvPr id="4" name="Google Shape;1742;p61">
            <a:extLst>
              <a:ext uri="{FF2B5EF4-FFF2-40B4-BE49-F238E27FC236}">
                <a16:creationId xmlns:a16="http://schemas.microsoft.com/office/drawing/2014/main" id="{13C9B50A-54F2-4518-84E7-FD3C045DAD95}"/>
              </a:ext>
            </a:extLst>
          </p:cNvPr>
          <p:cNvGrpSpPr/>
          <p:nvPr/>
        </p:nvGrpSpPr>
        <p:grpSpPr>
          <a:xfrm flipH="1">
            <a:off x="6092823" y="3036926"/>
            <a:ext cx="2834790" cy="1755977"/>
            <a:chOff x="4411970" y="1801825"/>
            <a:chExt cx="734586" cy="409262"/>
          </a:xfrm>
          <a:solidFill>
            <a:schemeClr val="accent4"/>
          </a:solidFill>
        </p:grpSpPr>
        <p:sp>
          <p:nvSpPr>
            <p:cNvPr id="5" name="Google Shape;1743;p61">
              <a:extLst>
                <a:ext uri="{FF2B5EF4-FFF2-40B4-BE49-F238E27FC236}">
                  <a16:creationId xmlns:a16="http://schemas.microsoft.com/office/drawing/2014/main" id="{7CF1B6D2-D856-40EF-95DB-C863F4B71953}"/>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r>
                <a:rPr lang="en-US" sz="1600" dirty="0">
                  <a:latin typeface="Poppins" panose="020B0604020202020204" charset="0"/>
                  <a:cs typeface="Poppins" panose="020B0604020202020204" charset="0"/>
                </a:rPr>
                <a:t>What questions do </a:t>
              </a:r>
            </a:p>
            <a:p>
              <a:pPr marL="0" lvl="0" indent="0" algn="l" rtl="0">
                <a:spcBef>
                  <a:spcPts val="0"/>
                </a:spcBef>
                <a:spcAft>
                  <a:spcPts val="0"/>
                </a:spcAft>
                <a:buNone/>
              </a:pPr>
              <a:r>
                <a:rPr lang="en-US" sz="1600" dirty="0">
                  <a:latin typeface="Poppins" panose="020B0604020202020204" charset="0"/>
                  <a:cs typeface="Poppins" panose="020B0604020202020204" charset="0"/>
                </a:rPr>
                <a:t>you have on today’s </a:t>
              </a:r>
            </a:p>
            <a:p>
              <a:pPr marL="0" lvl="0" indent="0" algn="l" rtl="0">
                <a:spcBef>
                  <a:spcPts val="0"/>
                </a:spcBef>
                <a:spcAft>
                  <a:spcPts val="0"/>
                </a:spcAft>
                <a:buNone/>
              </a:pPr>
              <a:r>
                <a:rPr lang="en-US" sz="1600" dirty="0">
                  <a:latin typeface="Poppins" panose="020B0604020202020204" charset="0"/>
                  <a:cs typeface="Poppins" panose="020B0604020202020204" charset="0"/>
                </a:rPr>
                <a:t>follow-up team tasks?</a:t>
              </a:r>
              <a:endParaRPr sz="1600" dirty="0">
                <a:latin typeface="Poppins" panose="020B0604020202020204" charset="0"/>
                <a:cs typeface="Poppins" panose="020B0604020202020204" charset="0"/>
              </a:endParaRPr>
            </a:p>
          </p:txBody>
        </p:sp>
        <p:sp>
          <p:nvSpPr>
            <p:cNvPr id="7" name="Google Shape;1744;p61">
              <a:extLst>
                <a:ext uri="{FF2B5EF4-FFF2-40B4-BE49-F238E27FC236}">
                  <a16:creationId xmlns:a16="http://schemas.microsoft.com/office/drawing/2014/main" id="{09FF89DD-F629-4209-960A-884A5264A796}"/>
                </a:ext>
              </a:extLst>
            </p:cNvPr>
            <p:cNvSpPr/>
            <p:nvPr/>
          </p:nvSpPr>
          <p:spPr>
            <a:xfrm>
              <a:off x="4411970" y="1801825"/>
              <a:ext cx="109230"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742;p61">
            <a:extLst>
              <a:ext uri="{FF2B5EF4-FFF2-40B4-BE49-F238E27FC236}">
                <a16:creationId xmlns:a16="http://schemas.microsoft.com/office/drawing/2014/main" id="{0ED54DFC-5CA5-478F-A5B1-2C06F7FA76A7}"/>
              </a:ext>
            </a:extLst>
          </p:cNvPr>
          <p:cNvGrpSpPr/>
          <p:nvPr/>
        </p:nvGrpSpPr>
        <p:grpSpPr>
          <a:xfrm flipH="1">
            <a:off x="5536510" y="944828"/>
            <a:ext cx="2642979" cy="1755977"/>
            <a:chOff x="4411970" y="1801825"/>
            <a:chExt cx="734586" cy="409262"/>
          </a:xfrm>
          <a:solidFill>
            <a:schemeClr val="accent4"/>
          </a:solidFill>
        </p:grpSpPr>
        <p:sp>
          <p:nvSpPr>
            <p:cNvPr id="9" name="Google Shape;1743;p61">
              <a:extLst>
                <a:ext uri="{FF2B5EF4-FFF2-40B4-BE49-F238E27FC236}">
                  <a16:creationId xmlns:a16="http://schemas.microsoft.com/office/drawing/2014/main" id="{64EF9747-1BE2-438D-94D9-219DB9CB43CF}"/>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r>
                <a:rPr lang="en-US" sz="1600" dirty="0">
                  <a:latin typeface="Poppins" panose="020B0604020202020204" charset="0"/>
                  <a:cs typeface="Poppins" panose="020B0604020202020204" charset="0"/>
                </a:rPr>
                <a:t>What questions do </a:t>
              </a:r>
            </a:p>
            <a:p>
              <a:pPr marL="0" lvl="0" indent="0" algn="l" rtl="0">
                <a:spcBef>
                  <a:spcPts val="0"/>
                </a:spcBef>
                <a:spcAft>
                  <a:spcPts val="0"/>
                </a:spcAft>
                <a:buNone/>
              </a:pPr>
              <a:r>
                <a:rPr lang="en-US" sz="1600" dirty="0">
                  <a:latin typeface="Poppins" panose="020B0604020202020204" charset="0"/>
                  <a:cs typeface="Poppins" panose="020B0604020202020204" charset="0"/>
                </a:rPr>
                <a:t>you have on today’s content?</a:t>
              </a:r>
              <a:endParaRPr sz="1600" dirty="0">
                <a:latin typeface="Poppins" panose="020B0604020202020204" charset="0"/>
                <a:cs typeface="Poppins" panose="020B0604020202020204" charset="0"/>
              </a:endParaRPr>
            </a:p>
          </p:txBody>
        </p:sp>
        <p:sp>
          <p:nvSpPr>
            <p:cNvPr id="10" name="Google Shape;1744;p61">
              <a:extLst>
                <a:ext uri="{FF2B5EF4-FFF2-40B4-BE49-F238E27FC236}">
                  <a16:creationId xmlns:a16="http://schemas.microsoft.com/office/drawing/2014/main" id="{EB7BD31F-23C4-4D63-80E5-9D5F42552298}"/>
                </a:ext>
              </a:extLst>
            </p:cNvPr>
            <p:cNvSpPr/>
            <p:nvPr/>
          </p:nvSpPr>
          <p:spPr>
            <a:xfrm>
              <a:off x="4411970" y="1801825"/>
              <a:ext cx="115058"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78658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grpSp>
        <p:nvGrpSpPr>
          <p:cNvPr id="1005" name="Google Shape;1005;p54"/>
          <p:cNvGrpSpPr/>
          <p:nvPr/>
        </p:nvGrpSpPr>
        <p:grpSpPr>
          <a:xfrm>
            <a:off x="711806" y="1802066"/>
            <a:ext cx="2335328" cy="2990837"/>
            <a:chOff x="3580725" y="2020075"/>
            <a:chExt cx="1344925" cy="1786275"/>
          </a:xfrm>
        </p:grpSpPr>
        <p:sp>
          <p:nvSpPr>
            <p:cNvPr id="1006" name="Google Shape;1006;p54"/>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4"/>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4"/>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4"/>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4"/>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11" name="Google Shape;1011;p54"/>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884713" y="1966427"/>
            <a:ext cx="2010217" cy="2523645"/>
          </a:xfrm>
          <a:prstGeom prst="roundRect">
            <a:avLst>
              <a:gd name="adj" fmla="val 4167"/>
            </a:avLst>
          </a:prstGeom>
          <a:solidFill>
            <a:srgbClr val="FFFFFF"/>
          </a:solidFill>
          <a:ln w="76200" cap="sq">
            <a:solidFill>
              <a:schemeClr val="accent3"/>
            </a:solidFill>
            <a:miter lim="800000"/>
          </a:ln>
          <a:effectLst/>
          <a:scene3d>
            <a:camera prst="orthographicFront"/>
            <a:lightRig rig="threePt" dir="t">
              <a:rot lat="0" lon="0" rev="2700000"/>
            </a:lightRig>
          </a:scene3d>
          <a:sp3d>
            <a:bevelT h="38100"/>
            <a:contourClr>
              <a:srgbClr val="C0C0C0"/>
            </a:contourClr>
          </a:sp3d>
        </p:spPr>
      </p:pic>
      <p:sp>
        <p:nvSpPr>
          <p:cNvPr id="1012" name="Google Shape;1012;p5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ADDITIONAL READINGS &amp; </a:t>
            </a:r>
            <a:br>
              <a:rPr lang="en" dirty="0"/>
            </a:br>
            <a:r>
              <a:rPr lang="en" dirty="0"/>
              <a:t>RESOURCES</a:t>
            </a:r>
            <a:endParaRPr dirty="0"/>
          </a:p>
        </p:txBody>
      </p:sp>
      <p:cxnSp>
        <p:nvCxnSpPr>
          <p:cNvPr id="1014" name="Google Shape;1014;p54"/>
          <p:cNvCxnSpPr>
            <a:cxnSpLocks/>
          </p:cNvCxnSpPr>
          <p:nvPr/>
        </p:nvCxnSpPr>
        <p:spPr>
          <a:xfrm>
            <a:off x="3047134" y="4692594"/>
            <a:ext cx="2976295" cy="0"/>
          </a:xfrm>
          <a:prstGeom prst="straightConnector1">
            <a:avLst/>
          </a:prstGeom>
          <a:noFill/>
          <a:ln w="9525" cap="flat" cmpd="sng">
            <a:solidFill>
              <a:schemeClr val="lt1"/>
            </a:solidFill>
            <a:prstDash val="dot"/>
            <a:round/>
            <a:headEnd type="none" w="med" len="med"/>
            <a:tailEnd type="none" w="med" len="med"/>
          </a:ln>
        </p:spPr>
      </p:cxnSp>
      <p:sp>
        <p:nvSpPr>
          <p:cNvPr id="16" name="Google Shape;1013;p54">
            <a:extLst>
              <a:ext uri="{FF2B5EF4-FFF2-40B4-BE49-F238E27FC236}">
                <a16:creationId xmlns:a16="http://schemas.microsoft.com/office/drawing/2014/main" id="{3AECBB36-A699-46A4-97E0-573593C4A2F0}"/>
              </a:ext>
            </a:extLst>
          </p:cNvPr>
          <p:cNvSpPr txBox="1">
            <a:spLocks/>
          </p:cNvSpPr>
          <p:nvPr/>
        </p:nvSpPr>
        <p:spPr>
          <a:xfrm flipH="1">
            <a:off x="3222858" y="1404126"/>
            <a:ext cx="3038404" cy="3155708"/>
          </a:xfrm>
          <a:prstGeom prst="rect">
            <a:avLst/>
          </a:prstGeom>
          <a:noFill/>
          <a:ln>
            <a:noFill/>
          </a:ln>
        </p:spPr>
        <p:txBody>
          <a:bodyPr spcFirstLastPara="1" wrap="square" lIns="91425" tIns="91425" rIns="91425" bIns="91425"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algn="ctr">
              <a:spcAft>
                <a:spcPts val="600"/>
              </a:spcAft>
            </a:pPr>
            <a:r>
              <a:rPr lang="en-US" sz="1600" dirty="0"/>
              <a:t>READINGS:</a:t>
            </a:r>
          </a:p>
          <a:p>
            <a:pPr marL="285750" indent="-285750">
              <a:spcBef>
                <a:spcPts val="400"/>
              </a:spcBef>
              <a:buFont typeface="Courier New" panose="02070309020205020404" pitchFamily="49" charset="0"/>
              <a:buChar char="o"/>
            </a:pPr>
            <a:r>
              <a:rPr lang="en-US" sz="1600" dirty="0">
                <a:hlinkClick r:id="rId4"/>
              </a:rPr>
              <a:t>Classroom Support Systems Brief</a:t>
            </a:r>
            <a:endParaRPr lang="en-US" sz="1600" dirty="0"/>
          </a:p>
          <a:p>
            <a:pPr marL="285750" indent="-285750">
              <a:spcBef>
                <a:spcPts val="400"/>
              </a:spcBef>
              <a:buFont typeface="Courier New" panose="02070309020205020404" pitchFamily="49" charset="0"/>
              <a:buChar char="o"/>
            </a:pPr>
            <a:r>
              <a:rPr lang="en-US" sz="1600" dirty="0">
                <a:hlinkClick r:id="rId5"/>
              </a:rPr>
              <a:t>Classroom Data Technical Guide</a:t>
            </a:r>
            <a:endParaRPr lang="en-US" sz="1600" dirty="0"/>
          </a:p>
          <a:p>
            <a:pPr marL="0" indent="0"/>
            <a:endParaRPr lang="en-US" sz="1600" dirty="0"/>
          </a:p>
          <a:p>
            <a:pPr marL="0" indent="0" algn="ctr">
              <a:spcAft>
                <a:spcPts val="600"/>
              </a:spcAft>
            </a:pPr>
            <a:r>
              <a:rPr lang="en-US" sz="1600" dirty="0"/>
              <a:t>RESOURCES:</a:t>
            </a:r>
          </a:p>
          <a:p>
            <a:pPr indent="-285750">
              <a:spcBef>
                <a:spcPts val="400"/>
              </a:spcBef>
              <a:buFont typeface="Courier New" panose="02070309020205020404" pitchFamily="49" charset="0"/>
              <a:buChar char="o"/>
            </a:pPr>
            <a:r>
              <a:rPr lang="en-US" sz="1600" dirty="0">
                <a:hlinkClick r:id="rId6"/>
              </a:rPr>
              <a:t>Supporting &amp; Responding to Student Behavior</a:t>
            </a:r>
            <a:endParaRPr lang="en-US" sz="1600" dirty="0"/>
          </a:p>
          <a:p>
            <a:pPr indent="-285750">
              <a:spcBef>
                <a:spcPts val="400"/>
              </a:spcBef>
              <a:buFont typeface="Courier New" panose="02070309020205020404" pitchFamily="49" charset="0"/>
              <a:buChar char="o"/>
            </a:pPr>
            <a:r>
              <a:rPr lang="en-US" sz="1600" dirty="0">
                <a:hlinkClick r:id="rId7"/>
              </a:rPr>
              <a:t>SWIS Drill Down Video</a:t>
            </a:r>
            <a:endParaRPr lang="en-US" sz="1600" dirty="0"/>
          </a:p>
          <a:p>
            <a:pPr marL="0" indent="0"/>
            <a:endParaRPr lang="en-US" sz="1600" dirty="0"/>
          </a:p>
        </p:txBody>
      </p:sp>
    </p:spTree>
    <p:extLst>
      <p:ext uri="{BB962C8B-B14F-4D97-AF65-F5344CB8AC3E}">
        <p14:creationId xmlns:p14="http://schemas.microsoft.com/office/powerpoint/2010/main" val="396814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1255608716"/>
              </p:ext>
            </p:extLst>
          </p:nvPr>
        </p:nvGraphicFramePr>
        <p:xfrm>
          <a:off x="1382791" y="984797"/>
          <a:ext cx="6378418" cy="408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610012" y="350597"/>
            <a:ext cx="7698246" cy="634200"/>
          </a:xfrm>
        </p:spPr>
        <p:txBody>
          <a:bodyPr/>
          <a:lstStyle/>
          <a:p>
            <a:r>
              <a:rPr lang="en-US" dirty="0"/>
              <a:t>PREVIEW: DECEMBER AGENDA &amp; TASKS</a:t>
            </a:r>
          </a:p>
        </p:txBody>
      </p:sp>
    </p:spTree>
    <p:extLst>
      <p:ext uri="{BB962C8B-B14F-4D97-AF65-F5344CB8AC3E}">
        <p14:creationId xmlns:p14="http://schemas.microsoft.com/office/powerpoint/2010/main" val="2790349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title"/>
          </p:nvPr>
        </p:nvSpPr>
        <p:spPr>
          <a:xfrm rot="-294">
            <a:off x="1401850" y="3045259"/>
            <a:ext cx="3502500" cy="841800"/>
          </a:xfrm>
        </p:spPr>
        <p:txBody>
          <a:bodyPr/>
          <a:lstStyle/>
          <a:p>
            <a:r>
              <a:rPr lang="en-US" dirty="0"/>
              <a:t>EVALUTION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flipH="1">
            <a:off x="1164457" y="3653355"/>
            <a:ext cx="3977286" cy="1113835"/>
          </a:xfrm>
        </p:spPr>
        <p:txBody>
          <a:bodyPr anchor="ctr"/>
          <a:lstStyle/>
          <a:p>
            <a:pPr marL="0" indent="0"/>
            <a:r>
              <a:rPr lang="en-US" dirty="0"/>
              <a:t>Please remember to complete the evaluation to </a:t>
            </a:r>
            <a:r>
              <a:rPr lang="en-US" u="sng" dirty="0"/>
              <a:t>receive your PDPs</a:t>
            </a:r>
            <a:r>
              <a:rPr lang="en-US" dirty="0"/>
              <a:t>! </a:t>
            </a:r>
          </a:p>
          <a:p>
            <a:pPr marL="0" indent="0"/>
            <a:r>
              <a:rPr lang="en-US" dirty="0"/>
              <a:t>Scan the QR code to access.</a:t>
            </a:r>
          </a:p>
        </p:txBody>
      </p:sp>
      <p:pic>
        <p:nvPicPr>
          <p:cNvPr id="11" name="Picture 10">
            <a:extLst>
              <a:ext uri="{FF2B5EF4-FFF2-40B4-BE49-F238E27FC236}">
                <a16:creationId xmlns:a16="http://schemas.microsoft.com/office/drawing/2014/main" id="{403214D6-B523-40D2-8637-CD7D571E9DE9}"/>
              </a:ext>
            </a:extLst>
          </p:cNvPr>
          <p:cNvPicPr>
            <a:picLocks noChangeAspect="1"/>
          </p:cNvPicPr>
          <p:nvPr/>
        </p:nvPicPr>
        <p:blipFill>
          <a:blip r:embed="rId3"/>
          <a:stretch>
            <a:fillRect/>
          </a:stretch>
        </p:blipFill>
        <p:spPr>
          <a:xfrm>
            <a:off x="5355887" y="2863265"/>
            <a:ext cx="2047888" cy="2047888"/>
          </a:xfrm>
          <a:prstGeom prst="roundRect">
            <a:avLst>
              <a:gd name="adj" fmla="val 8594"/>
            </a:avLst>
          </a:prstGeom>
          <a:solidFill>
            <a:srgbClr val="FFFFFF">
              <a:shade val="85000"/>
            </a:srgbClr>
          </a:solidFill>
          <a:ln>
            <a:noFill/>
          </a:ln>
          <a:effectLst/>
        </p:spPr>
      </p:pic>
      <p:grpSp>
        <p:nvGrpSpPr>
          <p:cNvPr id="12" name="Google Shape;5392;p65">
            <a:extLst>
              <a:ext uri="{FF2B5EF4-FFF2-40B4-BE49-F238E27FC236}">
                <a16:creationId xmlns:a16="http://schemas.microsoft.com/office/drawing/2014/main" id="{55FB3982-F8D1-4E5D-B677-74B9F2D51D76}"/>
              </a:ext>
            </a:extLst>
          </p:cNvPr>
          <p:cNvGrpSpPr/>
          <p:nvPr/>
        </p:nvGrpSpPr>
        <p:grpSpPr>
          <a:xfrm>
            <a:off x="487746" y="913136"/>
            <a:ext cx="1828136" cy="1827850"/>
            <a:chOff x="4873519" y="3311869"/>
            <a:chExt cx="499374" cy="499296"/>
          </a:xfrm>
        </p:grpSpPr>
        <p:sp>
          <p:nvSpPr>
            <p:cNvPr id="13" name="Google Shape;5393;p65">
              <a:extLst>
                <a:ext uri="{FF2B5EF4-FFF2-40B4-BE49-F238E27FC236}">
                  <a16:creationId xmlns:a16="http://schemas.microsoft.com/office/drawing/2014/main" id="{0A9DA81F-6A67-42C7-BA60-194C32D2C5CC}"/>
                </a:ext>
              </a:extLst>
            </p:cNvPr>
            <p:cNvSpPr/>
            <p:nvPr/>
          </p:nvSpPr>
          <p:spPr>
            <a:xfrm>
              <a:off x="4873519" y="3311869"/>
              <a:ext cx="499374" cy="499296"/>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a:solidFill>
                    <a:schemeClr val="accent3">
                      <a:lumMod val="50000"/>
                    </a:schemeClr>
                  </a:solidFill>
                  <a:latin typeface="Poppins Medium" panose="020B0604020202020204" charset="0"/>
                  <a:cs typeface="Poppins Medium" panose="020B0604020202020204" charset="0"/>
                </a:rPr>
                <a:t>Reminder</a:t>
              </a:r>
              <a:r>
                <a:rPr lang="en-US" sz="1400" dirty="0">
                  <a:solidFill>
                    <a:schemeClr val="accent3">
                      <a:lumMod val="50000"/>
                    </a:schemeClr>
                  </a:solidFill>
                  <a:latin typeface="Poppins Medium" panose="020B0604020202020204" charset="0"/>
                  <a:cs typeface="Poppins Medium" panose="020B0604020202020204" charset="0"/>
                </a:rPr>
                <a:t>: </a:t>
              </a:r>
            </a:p>
            <a:p>
              <a:pPr marL="0" lvl="0" indent="0" algn="ctr" rtl="0">
                <a:spcBef>
                  <a:spcPts val="0"/>
                </a:spcBef>
                <a:spcAft>
                  <a:spcPts val="0"/>
                </a:spcAft>
                <a:buNone/>
              </a:pPr>
              <a:r>
                <a:rPr lang="en-US" sz="1400" dirty="0">
                  <a:solidFill>
                    <a:schemeClr val="accent3">
                      <a:lumMod val="50000"/>
                    </a:schemeClr>
                  </a:solidFill>
                  <a:latin typeface="Poppins Medium" panose="020B0604020202020204" charset="0"/>
                  <a:cs typeface="Poppins Medium" panose="020B0604020202020204" charset="0"/>
                </a:rPr>
                <a:t>Send Action Plan to Trainers for </a:t>
              </a:r>
            </a:p>
            <a:p>
              <a:pPr marL="0" lvl="0" indent="0" algn="ctr" rtl="0">
                <a:spcBef>
                  <a:spcPts val="0"/>
                </a:spcBef>
                <a:spcAft>
                  <a:spcPts val="0"/>
                </a:spcAft>
                <a:buNone/>
              </a:pPr>
              <a:r>
                <a:rPr lang="en-US" sz="1400" dirty="0">
                  <a:solidFill>
                    <a:schemeClr val="accent3">
                      <a:lumMod val="50000"/>
                    </a:schemeClr>
                  </a:solidFill>
                  <a:latin typeface="Poppins Medium" panose="020B0604020202020204" charset="0"/>
                  <a:cs typeface="Poppins Medium" panose="020B0604020202020204" charset="0"/>
                </a:rPr>
                <a:t>Feedback</a:t>
              </a:r>
            </a:p>
          </p:txBody>
        </p:sp>
        <p:sp>
          <p:nvSpPr>
            <p:cNvPr id="14" name="Google Shape;5394;p65">
              <a:extLst>
                <a:ext uri="{FF2B5EF4-FFF2-40B4-BE49-F238E27FC236}">
                  <a16:creationId xmlns:a16="http://schemas.microsoft.com/office/drawing/2014/main" id="{789962A1-91CB-4A97-B62C-F5F7A9FBA6E8}"/>
                </a:ext>
              </a:extLst>
            </p:cNvPr>
            <p:cNvSpPr/>
            <p:nvPr/>
          </p:nvSpPr>
          <p:spPr>
            <a:xfrm>
              <a:off x="4894620" y="3329830"/>
              <a:ext cx="202112" cy="182386"/>
            </a:xfrm>
            <a:custGeom>
              <a:avLst/>
              <a:gdLst/>
              <a:ahLst/>
              <a:cxnLst/>
              <a:rect l="l" t="t" r="r" b="b"/>
              <a:pathLst>
                <a:path w="7787" h="7027" extrusionOk="0">
                  <a:moveTo>
                    <a:pt x="0" y="1"/>
                  </a:moveTo>
                  <a:lnTo>
                    <a:pt x="0" y="7026"/>
                  </a:lnTo>
                  <a:lnTo>
                    <a:pt x="7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703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grpSp>
        <p:nvGrpSpPr>
          <p:cNvPr id="1005" name="Google Shape;1005;p54"/>
          <p:cNvGrpSpPr/>
          <p:nvPr/>
        </p:nvGrpSpPr>
        <p:grpSpPr>
          <a:xfrm>
            <a:off x="711806" y="1802066"/>
            <a:ext cx="2335328" cy="2990837"/>
            <a:chOff x="3580725" y="2020075"/>
            <a:chExt cx="1344925" cy="1786275"/>
          </a:xfrm>
        </p:grpSpPr>
        <p:sp>
          <p:nvSpPr>
            <p:cNvPr id="1006" name="Google Shape;1006;p54"/>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4"/>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4"/>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4"/>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4"/>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11" name="Google Shape;1011;p54"/>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884713" y="1966427"/>
            <a:ext cx="2010217" cy="2523645"/>
          </a:xfrm>
          <a:prstGeom prst="roundRect">
            <a:avLst>
              <a:gd name="adj" fmla="val 4167"/>
            </a:avLst>
          </a:prstGeom>
          <a:solidFill>
            <a:srgbClr val="FFFFFF"/>
          </a:solidFill>
          <a:ln w="76200" cap="sq">
            <a:solidFill>
              <a:schemeClr val="accent3"/>
            </a:solidFill>
            <a:miter lim="800000"/>
          </a:ln>
          <a:effectLst/>
          <a:scene3d>
            <a:camera prst="orthographicFront"/>
            <a:lightRig rig="threePt" dir="t">
              <a:rot lat="0" lon="0" rev="2700000"/>
            </a:lightRig>
          </a:scene3d>
          <a:sp3d>
            <a:bevelT h="38100"/>
            <a:contourClr>
              <a:srgbClr val="C0C0C0"/>
            </a:contourClr>
          </a:sp3d>
        </p:spPr>
      </p:pic>
      <p:sp>
        <p:nvSpPr>
          <p:cNvPr id="1012" name="Google Shape;1012;p5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ADDITIONAL READINGS &amp; </a:t>
            </a:r>
            <a:br>
              <a:rPr lang="en" dirty="0"/>
            </a:br>
            <a:r>
              <a:rPr lang="en" dirty="0"/>
              <a:t>RESOURCES</a:t>
            </a:r>
            <a:endParaRPr dirty="0"/>
          </a:p>
        </p:txBody>
      </p:sp>
      <p:cxnSp>
        <p:nvCxnSpPr>
          <p:cNvPr id="1014" name="Google Shape;1014;p54"/>
          <p:cNvCxnSpPr>
            <a:cxnSpLocks/>
          </p:cNvCxnSpPr>
          <p:nvPr/>
        </p:nvCxnSpPr>
        <p:spPr>
          <a:xfrm>
            <a:off x="3047134" y="4692594"/>
            <a:ext cx="2976295" cy="0"/>
          </a:xfrm>
          <a:prstGeom prst="straightConnector1">
            <a:avLst/>
          </a:prstGeom>
          <a:noFill/>
          <a:ln w="9525" cap="flat" cmpd="sng">
            <a:solidFill>
              <a:schemeClr val="lt1"/>
            </a:solidFill>
            <a:prstDash val="dot"/>
            <a:round/>
            <a:headEnd type="none" w="med" len="med"/>
            <a:tailEnd type="none" w="med" len="med"/>
          </a:ln>
        </p:spPr>
      </p:cxnSp>
      <p:sp>
        <p:nvSpPr>
          <p:cNvPr id="16" name="Google Shape;1013;p54">
            <a:extLst>
              <a:ext uri="{FF2B5EF4-FFF2-40B4-BE49-F238E27FC236}">
                <a16:creationId xmlns:a16="http://schemas.microsoft.com/office/drawing/2014/main" id="{3AECBB36-A699-46A4-97E0-573593C4A2F0}"/>
              </a:ext>
            </a:extLst>
          </p:cNvPr>
          <p:cNvSpPr txBox="1">
            <a:spLocks/>
          </p:cNvSpPr>
          <p:nvPr/>
        </p:nvSpPr>
        <p:spPr>
          <a:xfrm flipH="1">
            <a:off x="3222858" y="1404126"/>
            <a:ext cx="3038404" cy="3155708"/>
          </a:xfrm>
          <a:prstGeom prst="rect">
            <a:avLst/>
          </a:prstGeom>
          <a:noFill/>
          <a:ln>
            <a:noFill/>
          </a:ln>
        </p:spPr>
        <p:txBody>
          <a:bodyPr spcFirstLastPara="1" wrap="square" lIns="91425" tIns="91425" rIns="91425" bIns="91425"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algn="ctr">
              <a:spcAft>
                <a:spcPts val="600"/>
              </a:spcAft>
            </a:pPr>
            <a:r>
              <a:rPr lang="en-US" sz="1600" dirty="0"/>
              <a:t>READINGS:</a:t>
            </a:r>
          </a:p>
          <a:p>
            <a:pPr marL="285750" indent="-285750">
              <a:spcBef>
                <a:spcPts val="400"/>
              </a:spcBef>
              <a:buFont typeface="Courier New" panose="02070309020205020404" pitchFamily="49" charset="0"/>
              <a:buChar char="o"/>
            </a:pPr>
            <a:r>
              <a:rPr lang="en-US" sz="1600" dirty="0">
                <a:hlinkClick r:id="rId4"/>
              </a:rPr>
              <a:t>Classroom Support Systems Brief</a:t>
            </a:r>
            <a:endParaRPr lang="en-US" sz="1600" dirty="0"/>
          </a:p>
          <a:p>
            <a:pPr marL="285750" indent="-285750">
              <a:spcBef>
                <a:spcPts val="400"/>
              </a:spcBef>
              <a:buFont typeface="Courier New" panose="02070309020205020404" pitchFamily="49" charset="0"/>
              <a:buChar char="o"/>
            </a:pPr>
            <a:r>
              <a:rPr lang="en-US" sz="1600" dirty="0">
                <a:hlinkClick r:id="rId5"/>
              </a:rPr>
              <a:t>Classroom Data Technical Guide</a:t>
            </a:r>
            <a:endParaRPr lang="en-US" sz="1600" dirty="0"/>
          </a:p>
          <a:p>
            <a:pPr marL="0" indent="0"/>
            <a:endParaRPr lang="en-US" sz="1600" dirty="0"/>
          </a:p>
          <a:p>
            <a:pPr marL="0" indent="0" algn="ctr">
              <a:spcAft>
                <a:spcPts val="600"/>
              </a:spcAft>
            </a:pPr>
            <a:r>
              <a:rPr lang="en-US" sz="1600" dirty="0"/>
              <a:t>RESOURCES:</a:t>
            </a:r>
          </a:p>
          <a:p>
            <a:pPr indent="-285750">
              <a:spcBef>
                <a:spcPts val="400"/>
              </a:spcBef>
              <a:buFont typeface="Courier New" panose="02070309020205020404" pitchFamily="49" charset="0"/>
              <a:buChar char="o"/>
            </a:pPr>
            <a:r>
              <a:rPr lang="en-US" sz="1600" dirty="0">
                <a:hlinkClick r:id="rId6"/>
              </a:rPr>
              <a:t>Supporting &amp; Responding to Student Behavior</a:t>
            </a:r>
            <a:endParaRPr lang="en-US" sz="1600" dirty="0"/>
          </a:p>
          <a:p>
            <a:pPr indent="-285750">
              <a:spcBef>
                <a:spcPts val="400"/>
              </a:spcBef>
              <a:buFont typeface="Courier New" panose="02070309020205020404" pitchFamily="49" charset="0"/>
              <a:buChar char="o"/>
            </a:pPr>
            <a:r>
              <a:rPr lang="en-US" sz="1600" dirty="0">
                <a:hlinkClick r:id="rId7"/>
              </a:rPr>
              <a:t>SWIS Drill Down Video</a:t>
            </a:r>
            <a:endParaRPr lang="en-US" sz="1600" dirty="0"/>
          </a:p>
          <a:p>
            <a:pPr marL="0" indent="0"/>
            <a:endParaRPr lang="en-US" sz="1600" dirty="0"/>
          </a:p>
        </p:txBody>
      </p:sp>
    </p:spTree>
    <p:extLst>
      <p:ext uri="{BB962C8B-B14F-4D97-AF65-F5344CB8AC3E}">
        <p14:creationId xmlns:p14="http://schemas.microsoft.com/office/powerpoint/2010/main" val="155997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3B24D00-2905-428E-AB35-01C8365E60D3}"/>
              </a:ext>
            </a:extLst>
          </p:cNvPr>
          <p:cNvGraphicFramePr/>
          <p:nvPr/>
        </p:nvGraphicFramePr>
        <p:xfrm>
          <a:off x="298145" y="-554562"/>
          <a:ext cx="8365602" cy="534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4439894" y="4307758"/>
            <a:ext cx="3959700" cy="634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EXPECTATIONS</a:t>
            </a:r>
            <a:endParaRPr dirty="0"/>
          </a:p>
        </p:txBody>
      </p:sp>
      <p:pic>
        <p:nvPicPr>
          <p:cNvPr id="323" name="Google Shape;323;p32"/>
          <p:cNvPicPr preferRelativeResize="0"/>
          <p:nvPr/>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flipH="1">
            <a:off x="-536813" y="2727763"/>
            <a:ext cx="4293300" cy="2414981"/>
          </a:xfrm>
          <a:prstGeom prst="rect">
            <a:avLst/>
          </a:prstGeom>
          <a:noFill/>
          <a:ln>
            <a:noFill/>
          </a:ln>
        </p:spPr>
      </p:pic>
      <p:grpSp>
        <p:nvGrpSpPr>
          <p:cNvPr id="326" name="Google Shape;326;p32"/>
          <p:cNvGrpSpPr/>
          <p:nvPr/>
        </p:nvGrpSpPr>
        <p:grpSpPr>
          <a:xfrm>
            <a:off x="-429003" y="3190754"/>
            <a:ext cx="1754775" cy="1952746"/>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32"/>
          <p:cNvGrpSpPr/>
          <p:nvPr/>
        </p:nvGrpSpPr>
        <p:grpSpPr>
          <a:xfrm>
            <a:off x="7054140" y="-13"/>
            <a:ext cx="2089875" cy="2325763"/>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graphicEl>
                                              <a:dgm id="{DEEF4213-91C0-4DFA-A1E8-D6E76A9D48BD}"/>
                                            </p:graphicEl>
                                          </p:spTgt>
                                        </p:tgtEl>
                                        <p:attrNameLst>
                                          <p:attrName>style.visibility</p:attrName>
                                        </p:attrNameLst>
                                      </p:cBhvr>
                                      <p:to>
                                        <p:strVal val="visible"/>
                                      </p:to>
                                    </p:set>
                                    <p:animEffect transition="in" filter="fade">
                                      <p:cBhvr>
                                        <p:cTn id="7" dur="1000"/>
                                        <p:tgtEl>
                                          <p:spTgt spid="3">
                                            <p:graphicEl>
                                              <a:dgm id="{DEEF4213-91C0-4DFA-A1E8-D6E76A9D48BD}"/>
                                            </p:graphicEl>
                                          </p:spTgt>
                                        </p:tgtEl>
                                      </p:cBhvr>
                                    </p:animEffect>
                                    <p:anim calcmode="lin" valueType="num">
                                      <p:cBhvr>
                                        <p:cTn id="8" dur="1000" fill="hold"/>
                                        <p:tgtEl>
                                          <p:spTgt spid="3">
                                            <p:graphicEl>
                                              <a:dgm id="{DEEF4213-91C0-4DFA-A1E8-D6E76A9D48BD}"/>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3">
                                            <p:graphicEl>
                                              <a:dgm id="{DEEF4213-91C0-4DFA-A1E8-D6E76A9D48BD}"/>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graphicEl>
                                              <a:dgm id="{DEEF4213-91C0-4DFA-A1E8-D6E76A9D48BD}"/>
                                            </p:graphic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graphicEl>
                                              <a:dgm id="{D5C674EC-98A5-4D45-9168-E941BC46FCF6}"/>
                                            </p:graphicEl>
                                          </p:spTgt>
                                        </p:tgtEl>
                                        <p:attrNameLst>
                                          <p:attrName>style.visibility</p:attrName>
                                        </p:attrNameLst>
                                      </p:cBhvr>
                                      <p:to>
                                        <p:strVal val="visible"/>
                                      </p:to>
                                    </p:set>
                                    <p:animEffect transition="in" filter="fade">
                                      <p:cBhvr>
                                        <p:cTn id="13" dur="1000"/>
                                        <p:tgtEl>
                                          <p:spTgt spid="3">
                                            <p:graphicEl>
                                              <a:dgm id="{D5C674EC-98A5-4D45-9168-E941BC46FCF6}"/>
                                            </p:graphicEl>
                                          </p:spTgt>
                                        </p:tgtEl>
                                      </p:cBhvr>
                                    </p:animEffect>
                                    <p:anim calcmode="lin" valueType="num">
                                      <p:cBhvr>
                                        <p:cTn id="14" dur="1000" fill="hold"/>
                                        <p:tgtEl>
                                          <p:spTgt spid="3">
                                            <p:graphicEl>
                                              <a:dgm id="{D5C674EC-98A5-4D45-9168-E941BC46FCF6}"/>
                                            </p:graphic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graphicEl>
                                              <a:dgm id="{D5C674EC-98A5-4D45-9168-E941BC46FCF6}"/>
                                            </p:graphic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graphicEl>
                                              <a:dgm id="{D5C674EC-98A5-4D45-9168-E941BC46FCF6}"/>
                                            </p:graphic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graphicEl>
                                              <a:dgm id="{161E2365-CB26-459A-8F0C-B10C3E646E56}"/>
                                            </p:graphicEl>
                                          </p:spTgt>
                                        </p:tgtEl>
                                        <p:attrNameLst>
                                          <p:attrName>style.visibility</p:attrName>
                                        </p:attrNameLst>
                                      </p:cBhvr>
                                      <p:to>
                                        <p:strVal val="visible"/>
                                      </p:to>
                                    </p:set>
                                    <p:animEffect transition="in" filter="fade">
                                      <p:cBhvr>
                                        <p:cTn id="19" dur="1000"/>
                                        <p:tgtEl>
                                          <p:spTgt spid="3">
                                            <p:graphicEl>
                                              <a:dgm id="{161E2365-CB26-459A-8F0C-B10C3E646E56}"/>
                                            </p:graphicEl>
                                          </p:spTgt>
                                        </p:tgtEl>
                                      </p:cBhvr>
                                    </p:animEffect>
                                    <p:anim calcmode="lin" valueType="num">
                                      <p:cBhvr>
                                        <p:cTn id="20" dur="1000" fill="hold"/>
                                        <p:tgtEl>
                                          <p:spTgt spid="3">
                                            <p:graphicEl>
                                              <a:dgm id="{161E2365-CB26-459A-8F0C-B10C3E646E56}"/>
                                            </p:graphic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graphicEl>
                                              <a:dgm id="{161E2365-CB26-459A-8F0C-B10C3E646E56}"/>
                                            </p:graphic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graphicEl>
                                              <a:dgm id="{161E2365-CB26-459A-8F0C-B10C3E646E56}"/>
                                            </p:graphic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
                                            <p:graphicEl>
                                              <a:dgm id="{219636A1-9D00-4675-967E-CA57FCDEAB1E}"/>
                                            </p:graphicEl>
                                          </p:spTgt>
                                        </p:tgtEl>
                                        <p:attrNameLst>
                                          <p:attrName>style.visibility</p:attrName>
                                        </p:attrNameLst>
                                      </p:cBhvr>
                                      <p:to>
                                        <p:strVal val="visible"/>
                                      </p:to>
                                    </p:set>
                                    <p:animEffect transition="in" filter="fade">
                                      <p:cBhvr>
                                        <p:cTn id="25" dur="1000"/>
                                        <p:tgtEl>
                                          <p:spTgt spid="3">
                                            <p:graphicEl>
                                              <a:dgm id="{219636A1-9D00-4675-967E-CA57FCDEAB1E}"/>
                                            </p:graphicEl>
                                          </p:spTgt>
                                        </p:tgtEl>
                                      </p:cBhvr>
                                    </p:animEffect>
                                    <p:anim calcmode="lin" valueType="num">
                                      <p:cBhvr>
                                        <p:cTn id="26" dur="1000" fill="hold"/>
                                        <p:tgtEl>
                                          <p:spTgt spid="3">
                                            <p:graphicEl>
                                              <a:dgm id="{219636A1-9D00-4675-967E-CA57FCDEAB1E}"/>
                                            </p:graphic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graphicEl>
                                              <a:dgm id="{219636A1-9D00-4675-967E-CA57FCDEAB1E}"/>
                                            </p:graphic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graphicEl>
                                              <a:dgm id="{219636A1-9D00-4675-967E-CA57FCDEAB1E}"/>
                                            </p:graphic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
                                            <p:graphicEl>
                                              <a:dgm id="{EE5FFD93-52F3-418C-BBBA-24CAF019EF16}"/>
                                            </p:graphicEl>
                                          </p:spTgt>
                                        </p:tgtEl>
                                        <p:attrNameLst>
                                          <p:attrName>style.visibility</p:attrName>
                                        </p:attrNameLst>
                                      </p:cBhvr>
                                      <p:to>
                                        <p:strVal val="visible"/>
                                      </p:to>
                                    </p:set>
                                    <p:animEffect transition="in" filter="fade">
                                      <p:cBhvr>
                                        <p:cTn id="31" dur="1000"/>
                                        <p:tgtEl>
                                          <p:spTgt spid="3">
                                            <p:graphicEl>
                                              <a:dgm id="{EE5FFD93-52F3-418C-BBBA-24CAF019EF16}"/>
                                            </p:graphicEl>
                                          </p:spTgt>
                                        </p:tgtEl>
                                      </p:cBhvr>
                                    </p:animEffect>
                                    <p:anim calcmode="lin" valueType="num">
                                      <p:cBhvr>
                                        <p:cTn id="32" dur="1000" fill="hold"/>
                                        <p:tgtEl>
                                          <p:spTgt spid="3">
                                            <p:graphicEl>
                                              <a:dgm id="{EE5FFD93-52F3-418C-BBBA-24CAF019EF16}"/>
                                            </p:graphic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graphicEl>
                                              <a:dgm id="{EE5FFD93-52F3-418C-BBBA-24CAF019EF16}"/>
                                            </p:graphic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graphicEl>
                                              <a:dgm id="{EE5FFD93-52F3-418C-BBBA-24CAF019EF16}"/>
                                            </p:graphic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
                                            <p:graphicEl>
                                              <a:dgm id="{B634D077-9CEB-4360-83EE-5D4C6FFB98DD}"/>
                                            </p:graphicEl>
                                          </p:spTgt>
                                        </p:tgtEl>
                                        <p:attrNameLst>
                                          <p:attrName>style.visibility</p:attrName>
                                        </p:attrNameLst>
                                      </p:cBhvr>
                                      <p:to>
                                        <p:strVal val="visible"/>
                                      </p:to>
                                    </p:set>
                                    <p:animEffect transition="in" filter="fade">
                                      <p:cBhvr>
                                        <p:cTn id="37" dur="1000"/>
                                        <p:tgtEl>
                                          <p:spTgt spid="3">
                                            <p:graphicEl>
                                              <a:dgm id="{B634D077-9CEB-4360-83EE-5D4C6FFB98DD}"/>
                                            </p:graphicEl>
                                          </p:spTgt>
                                        </p:tgtEl>
                                      </p:cBhvr>
                                    </p:animEffect>
                                    <p:anim calcmode="lin" valueType="num">
                                      <p:cBhvr>
                                        <p:cTn id="38" dur="1000" fill="hold"/>
                                        <p:tgtEl>
                                          <p:spTgt spid="3">
                                            <p:graphicEl>
                                              <a:dgm id="{B634D077-9CEB-4360-83EE-5D4C6FFB98DD}"/>
                                            </p:graphic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graphicEl>
                                              <a:dgm id="{B634D077-9CEB-4360-83EE-5D4C6FFB98DD}"/>
                                            </p:graphic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graphicEl>
                                              <a:dgm id="{B634D077-9CEB-4360-83EE-5D4C6FFB98DD}"/>
                                            </p:graphic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graphicEl>
                                              <a:dgm id="{F51D0157-A438-46CA-8EB0-F10C3EDBB633}"/>
                                            </p:graphicEl>
                                          </p:spTgt>
                                        </p:tgtEl>
                                        <p:attrNameLst>
                                          <p:attrName>style.visibility</p:attrName>
                                        </p:attrNameLst>
                                      </p:cBhvr>
                                      <p:to>
                                        <p:strVal val="visible"/>
                                      </p:to>
                                    </p:set>
                                    <p:animEffect transition="in" filter="fade">
                                      <p:cBhvr>
                                        <p:cTn id="45" dur="1000"/>
                                        <p:tgtEl>
                                          <p:spTgt spid="3">
                                            <p:graphicEl>
                                              <a:dgm id="{F51D0157-A438-46CA-8EB0-F10C3EDBB633}"/>
                                            </p:graphicEl>
                                          </p:spTgt>
                                        </p:tgtEl>
                                      </p:cBhvr>
                                    </p:animEffect>
                                    <p:anim calcmode="lin" valueType="num">
                                      <p:cBhvr>
                                        <p:cTn id="46" dur="1000" fill="hold"/>
                                        <p:tgtEl>
                                          <p:spTgt spid="3">
                                            <p:graphicEl>
                                              <a:dgm id="{F51D0157-A438-46CA-8EB0-F10C3EDBB633}"/>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graphicEl>
                                              <a:dgm id="{F51D0157-A438-46CA-8EB0-F10C3EDBB633}"/>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graphicEl>
                                              <a:dgm id="{F51D0157-A438-46CA-8EB0-F10C3EDBB633}"/>
                                            </p:graphic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3">
                                            <p:graphicEl>
                                              <a:dgm id="{173ADCC0-45AB-4F03-8B39-78AD7803ABF7}"/>
                                            </p:graphicEl>
                                          </p:spTgt>
                                        </p:tgtEl>
                                        <p:attrNameLst>
                                          <p:attrName>style.visibility</p:attrName>
                                        </p:attrNameLst>
                                      </p:cBhvr>
                                      <p:to>
                                        <p:strVal val="visible"/>
                                      </p:to>
                                    </p:set>
                                    <p:animEffect transition="in" filter="fade">
                                      <p:cBhvr>
                                        <p:cTn id="51" dur="1000"/>
                                        <p:tgtEl>
                                          <p:spTgt spid="3">
                                            <p:graphicEl>
                                              <a:dgm id="{173ADCC0-45AB-4F03-8B39-78AD7803ABF7}"/>
                                            </p:graphicEl>
                                          </p:spTgt>
                                        </p:tgtEl>
                                      </p:cBhvr>
                                    </p:animEffect>
                                    <p:anim calcmode="lin" valueType="num">
                                      <p:cBhvr>
                                        <p:cTn id="52" dur="1000" fill="hold"/>
                                        <p:tgtEl>
                                          <p:spTgt spid="3">
                                            <p:graphicEl>
                                              <a:dgm id="{173ADCC0-45AB-4F03-8B39-78AD7803ABF7}"/>
                                            </p:graphic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graphicEl>
                                              <a:dgm id="{173ADCC0-45AB-4F03-8B39-78AD7803ABF7}"/>
                                            </p:graphic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graphicEl>
                                              <a:dgm id="{173ADCC0-45AB-4F03-8B39-78AD7803ABF7}"/>
                                            </p:graphicEl>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3">
                                            <p:graphicEl>
                                              <a:dgm id="{5F2F90E6-CF6C-47CE-A6A2-78658417800F}"/>
                                            </p:graphicEl>
                                          </p:spTgt>
                                        </p:tgtEl>
                                        <p:attrNameLst>
                                          <p:attrName>style.visibility</p:attrName>
                                        </p:attrNameLst>
                                      </p:cBhvr>
                                      <p:to>
                                        <p:strVal val="visible"/>
                                      </p:to>
                                    </p:set>
                                    <p:animEffect transition="in" filter="fade">
                                      <p:cBhvr>
                                        <p:cTn id="57" dur="1000"/>
                                        <p:tgtEl>
                                          <p:spTgt spid="3">
                                            <p:graphicEl>
                                              <a:dgm id="{5F2F90E6-CF6C-47CE-A6A2-78658417800F}"/>
                                            </p:graphicEl>
                                          </p:spTgt>
                                        </p:tgtEl>
                                      </p:cBhvr>
                                    </p:animEffect>
                                    <p:anim calcmode="lin" valueType="num">
                                      <p:cBhvr>
                                        <p:cTn id="58" dur="1000" fill="hold"/>
                                        <p:tgtEl>
                                          <p:spTgt spid="3">
                                            <p:graphicEl>
                                              <a:dgm id="{5F2F90E6-CF6C-47CE-A6A2-78658417800F}"/>
                                            </p:graphicEl>
                                          </p:spTgt>
                                        </p:tgtEl>
                                        <p:attrNameLst>
                                          <p:attrName>ppt_x</p:attrName>
                                        </p:attrNameLst>
                                      </p:cBhvr>
                                      <p:tavLst>
                                        <p:tav tm="0">
                                          <p:val>
                                            <p:strVal val="#ppt_x"/>
                                          </p:val>
                                        </p:tav>
                                        <p:tav tm="100000">
                                          <p:val>
                                            <p:strVal val="#ppt_x"/>
                                          </p:val>
                                        </p:tav>
                                      </p:tavLst>
                                    </p:anim>
                                    <p:anim calcmode="lin" valueType="num">
                                      <p:cBhvr>
                                        <p:cTn id="59" dur="900" decel="100000" fill="hold"/>
                                        <p:tgtEl>
                                          <p:spTgt spid="3">
                                            <p:graphicEl>
                                              <a:dgm id="{5F2F90E6-CF6C-47CE-A6A2-78658417800F}"/>
                                            </p:graphic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
                                            <p:graphicEl>
                                              <a:dgm id="{5F2F90E6-CF6C-47CE-A6A2-78658417800F}"/>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AtOnc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4"/>
          <p:cNvSpPr/>
          <p:nvPr/>
        </p:nvSpPr>
        <p:spPr>
          <a:xfrm>
            <a:off x="-959384" y="1467925"/>
            <a:ext cx="1941000" cy="19410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34"/>
          <p:cNvSpPr txBox="1">
            <a:spLocks noGrp="1"/>
          </p:cNvSpPr>
          <p:nvPr>
            <p:ph type="subTitle" idx="1"/>
          </p:nvPr>
        </p:nvSpPr>
        <p:spPr>
          <a:xfrm flipH="1">
            <a:off x="5277675" y="2534775"/>
            <a:ext cx="2526000" cy="1160700"/>
          </a:xfrm>
          <a:prstGeom prst="rect">
            <a:avLst/>
          </a:prstGeom>
        </p:spPr>
        <p:txBody>
          <a:bodyPr spcFirstLastPara="1" wrap="square" lIns="91425" tIns="91425" rIns="91425" bIns="91425" anchor="t" anchorCtr="0">
            <a:noAutofit/>
          </a:bodyPr>
          <a:lstStyle/>
          <a:p>
            <a:pPr marL="285750" lvl="0" indent="-285750" algn="r" rtl="0">
              <a:spcBef>
                <a:spcPts val="0"/>
              </a:spcBef>
              <a:spcAft>
                <a:spcPts val="0"/>
              </a:spcAft>
              <a:buFont typeface="Wingdings" panose="05000000000000000000" pitchFamily="2" charset="2"/>
              <a:buChar char="ü"/>
            </a:pPr>
            <a:r>
              <a:rPr lang="en-US" dirty="0"/>
              <a:t>n</a:t>
            </a:r>
            <a:r>
              <a:rPr lang="en" dirty="0"/>
              <a:t>epbis.org</a:t>
            </a:r>
          </a:p>
          <a:p>
            <a:pPr marL="285750" lvl="0" indent="-285750" algn="r" rtl="0">
              <a:spcBef>
                <a:spcPts val="0"/>
              </a:spcBef>
              <a:spcAft>
                <a:spcPts val="0"/>
              </a:spcAft>
              <a:buFont typeface="Wingdings" panose="05000000000000000000" pitchFamily="2" charset="2"/>
              <a:buChar char="ü"/>
            </a:pPr>
            <a:r>
              <a:rPr lang="en-US" dirty="0"/>
              <a:t>pbis.org</a:t>
            </a:r>
          </a:p>
          <a:p>
            <a:pPr marL="285750" lvl="0" indent="-285750" algn="r" rtl="0">
              <a:spcBef>
                <a:spcPts val="0"/>
              </a:spcBef>
              <a:spcAft>
                <a:spcPts val="0"/>
              </a:spcAft>
              <a:buFont typeface="Wingdings" panose="05000000000000000000" pitchFamily="2" charset="2"/>
              <a:buChar char="ü"/>
            </a:pPr>
            <a:r>
              <a:rPr lang="en-US" dirty="0"/>
              <a:t>pbisapps.org</a:t>
            </a:r>
            <a:endParaRPr dirty="0"/>
          </a:p>
        </p:txBody>
      </p:sp>
      <p:sp>
        <p:nvSpPr>
          <p:cNvPr id="359" name="Google Shape;359;p34"/>
          <p:cNvSpPr txBox="1">
            <a:spLocks noGrp="1"/>
          </p:cNvSpPr>
          <p:nvPr>
            <p:ph type="subTitle" idx="3"/>
          </p:nvPr>
        </p:nvSpPr>
        <p:spPr>
          <a:xfrm flipH="1">
            <a:off x="1518088" y="2534775"/>
            <a:ext cx="2526000" cy="11607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Clr>
                <a:schemeClr val="bg1"/>
              </a:buClr>
              <a:buSzPts val="1100"/>
              <a:buFont typeface="Wingdings" panose="05000000000000000000" pitchFamily="2" charset="2"/>
              <a:buChar char="ü"/>
            </a:pPr>
            <a:r>
              <a:rPr lang="en" dirty="0"/>
              <a:t>School-Wide PBIS Workbook &amp; Appendices</a:t>
            </a:r>
          </a:p>
          <a:p>
            <a:pPr marL="285750" lvl="0" indent="-285750" algn="l" rtl="0">
              <a:spcBef>
                <a:spcPts val="0"/>
              </a:spcBef>
              <a:spcAft>
                <a:spcPts val="0"/>
              </a:spcAft>
              <a:buClr>
                <a:schemeClr val="bg1"/>
              </a:buClr>
              <a:buSzPts val="1100"/>
              <a:buFont typeface="Wingdings" panose="05000000000000000000" pitchFamily="2" charset="2"/>
              <a:buChar char="ü"/>
            </a:pPr>
            <a:r>
              <a:rPr lang="en" dirty="0"/>
              <a:t>Action Plan</a:t>
            </a:r>
            <a:endParaRPr dirty="0"/>
          </a:p>
        </p:txBody>
      </p:sp>
      <p:sp>
        <p:nvSpPr>
          <p:cNvPr id="360" name="Google Shape;360;p34"/>
          <p:cNvSpPr txBox="1">
            <a:spLocks noGrp="1"/>
          </p:cNvSpPr>
          <p:nvPr>
            <p:ph type="ctrTitle" idx="2"/>
          </p:nvPr>
        </p:nvSpPr>
        <p:spPr>
          <a:xfrm flipH="1">
            <a:off x="1518088" y="1895134"/>
            <a:ext cx="2137800" cy="45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TOOLS</a:t>
            </a:r>
            <a:endParaRPr dirty="0"/>
          </a:p>
        </p:txBody>
      </p:sp>
      <p:sp>
        <p:nvSpPr>
          <p:cNvPr id="361" name="Google Shape;361;p34"/>
          <p:cNvSpPr txBox="1">
            <a:spLocks noGrp="1"/>
          </p:cNvSpPr>
          <p:nvPr>
            <p:ph type="ctrTitle"/>
          </p:nvPr>
        </p:nvSpPr>
        <p:spPr>
          <a:xfrm flipH="1">
            <a:off x="5516226" y="1886030"/>
            <a:ext cx="2287500" cy="456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WEBSITES</a:t>
            </a:r>
            <a:endParaRPr dirty="0"/>
          </a:p>
        </p:txBody>
      </p:sp>
      <p:cxnSp>
        <p:nvCxnSpPr>
          <p:cNvPr id="362" name="Google Shape;362;p34"/>
          <p:cNvCxnSpPr/>
          <p:nvPr/>
        </p:nvCxnSpPr>
        <p:spPr>
          <a:xfrm>
            <a:off x="447675" y="2438400"/>
            <a:ext cx="8115300" cy="0"/>
          </a:xfrm>
          <a:prstGeom prst="straightConnector1">
            <a:avLst/>
          </a:prstGeom>
          <a:noFill/>
          <a:ln w="9525" cap="flat" cmpd="sng">
            <a:solidFill>
              <a:schemeClr val="lt1"/>
            </a:solidFill>
            <a:prstDash val="dot"/>
            <a:round/>
            <a:headEnd type="none" w="med" len="med"/>
            <a:tailEnd type="none" w="med" len="med"/>
          </a:ln>
        </p:spPr>
      </p:cxnSp>
      <p:sp>
        <p:nvSpPr>
          <p:cNvPr id="363" name="Google Shape;363;p34"/>
          <p:cNvSpPr/>
          <p:nvPr/>
        </p:nvSpPr>
        <p:spPr>
          <a:xfrm>
            <a:off x="8177600" y="1467925"/>
            <a:ext cx="1941000" cy="19410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0" name="Content Placeholder 3">
            <a:extLst>
              <a:ext uri="{FF2B5EF4-FFF2-40B4-BE49-F238E27FC236}">
                <a16:creationId xmlns:a16="http://schemas.microsoft.com/office/drawing/2014/main" id="{545606C8-942D-455E-99B9-9E3CFF25B6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53" t="-1355"/>
          <a:stretch/>
        </p:blipFill>
        <p:spPr bwMode="auto">
          <a:xfrm>
            <a:off x="5704668" y="1236635"/>
            <a:ext cx="2229377" cy="2846874"/>
          </a:xfrm>
          <a:prstGeom prst="rect">
            <a:avLst/>
          </a:prstGeom>
          <a:noFill/>
          <a:ln w="9525">
            <a:noFill/>
            <a:miter lim="800000"/>
            <a:headEnd/>
            <a:tailEnd/>
          </a:ln>
        </p:spPr>
      </p:pic>
      <p:grpSp>
        <p:nvGrpSpPr>
          <p:cNvPr id="51" name="Google Shape;5985;p67">
            <a:extLst>
              <a:ext uri="{FF2B5EF4-FFF2-40B4-BE49-F238E27FC236}">
                <a16:creationId xmlns:a16="http://schemas.microsoft.com/office/drawing/2014/main" id="{0F304DD8-8C2E-45EB-AF93-CB1C9AB63EC6}"/>
              </a:ext>
            </a:extLst>
          </p:cNvPr>
          <p:cNvGrpSpPr>
            <a:grpSpLocks noChangeAspect="1"/>
          </p:cNvGrpSpPr>
          <p:nvPr/>
        </p:nvGrpSpPr>
        <p:grpSpPr>
          <a:xfrm>
            <a:off x="8397195" y="2222447"/>
            <a:ext cx="641866" cy="640080"/>
            <a:chOff x="1414990" y="2289671"/>
            <a:chExt cx="387073" cy="385996"/>
          </a:xfrm>
        </p:grpSpPr>
        <p:sp>
          <p:nvSpPr>
            <p:cNvPr id="52" name="Google Shape;5986;p67">
              <a:extLst>
                <a:ext uri="{FF2B5EF4-FFF2-40B4-BE49-F238E27FC236}">
                  <a16:creationId xmlns:a16="http://schemas.microsoft.com/office/drawing/2014/main" id="{16E254A0-6CDD-4871-B1EE-5A308AC0FF56}"/>
                </a:ext>
              </a:extLst>
            </p:cNvPr>
            <p:cNvSpPr/>
            <p:nvPr/>
          </p:nvSpPr>
          <p:spPr>
            <a:xfrm>
              <a:off x="1511384" y="2485585"/>
              <a:ext cx="110082" cy="59428"/>
            </a:xfrm>
            <a:custGeom>
              <a:avLst/>
              <a:gdLst/>
              <a:ahLst/>
              <a:cxnLst/>
              <a:rect l="l" t="t" r="r" b="b"/>
              <a:pathLst>
                <a:path w="4190" h="2262" extrusionOk="0">
                  <a:moveTo>
                    <a:pt x="2199" y="0"/>
                  </a:moveTo>
                  <a:lnTo>
                    <a:pt x="639" y="708"/>
                  </a:lnTo>
                  <a:lnTo>
                    <a:pt x="0" y="1928"/>
                  </a:lnTo>
                  <a:lnTo>
                    <a:pt x="2095" y="2261"/>
                  </a:lnTo>
                  <a:lnTo>
                    <a:pt x="4190" y="1928"/>
                  </a:lnTo>
                  <a:lnTo>
                    <a:pt x="3552" y="708"/>
                  </a:lnTo>
                  <a:lnTo>
                    <a:pt x="2199" y="0"/>
                  </a:lnTo>
                  <a:close/>
                </a:path>
              </a:pathLst>
            </a:custGeom>
            <a:solidFill>
              <a:srgbClr val="213B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987;p67">
              <a:extLst>
                <a:ext uri="{FF2B5EF4-FFF2-40B4-BE49-F238E27FC236}">
                  <a16:creationId xmlns:a16="http://schemas.microsoft.com/office/drawing/2014/main" id="{3A853567-E053-4A97-8E0D-2572B6C6F27D}"/>
                </a:ext>
              </a:extLst>
            </p:cNvPr>
            <p:cNvSpPr/>
            <p:nvPr/>
          </p:nvSpPr>
          <p:spPr>
            <a:xfrm>
              <a:off x="1414990" y="2289671"/>
              <a:ext cx="302712" cy="214515"/>
            </a:xfrm>
            <a:custGeom>
              <a:avLst/>
              <a:gdLst/>
              <a:ahLst/>
              <a:cxnLst/>
              <a:rect l="l" t="t" r="r" b="b"/>
              <a:pathLst>
                <a:path w="11522" h="8165" extrusionOk="0">
                  <a:moveTo>
                    <a:pt x="923" y="1"/>
                  </a:moveTo>
                  <a:cubicBezTo>
                    <a:pt x="416" y="1"/>
                    <a:pt x="0" y="417"/>
                    <a:pt x="0" y="930"/>
                  </a:cubicBezTo>
                  <a:lnTo>
                    <a:pt x="0" y="7242"/>
                  </a:lnTo>
                  <a:cubicBezTo>
                    <a:pt x="0" y="7755"/>
                    <a:pt x="416" y="8165"/>
                    <a:pt x="923" y="8165"/>
                  </a:cubicBezTo>
                  <a:lnTo>
                    <a:pt x="10599" y="8165"/>
                  </a:lnTo>
                  <a:cubicBezTo>
                    <a:pt x="11105" y="8165"/>
                    <a:pt x="11521" y="7755"/>
                    <a:pt x="11521" y="7242"/>
                  </a:cubicBezTo>
                  <a:lnTo>
                    <a:pt x="11521" y="930"/>
                  </a:lnTo>
                  <a:cubicBezTo>
                    <a:pt x="11521" y="417"/>
                    <a:pt x="11105" y="1"/>
                    <a:pt x="10599" y="1"/>
                  </a:cubicBezTo>
                  <a:close/>
                </a:path>
              </a:pathLst>
            </a:cu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988;p67">
              <a:extLst>
                <a:ext uri="{FF2B5EF4-FFF2-40B4-BE49-F238E27FC236}">
                  <a16:creationId xmlns:a16="http://schemas.microsoft.com/office/drawing/2014/main" id="{434EE1AA-9FF6-491F-84A3-6CE55F8296DE}"/>
                </a:ext>
              </a:extLst>
            </p:cNvPr>
            <p:cNvSpPr/>
            <p:nvPr/>
          </p:nvSpPr>
          <p:spPr>
            <a:xfrm>
              <a:off x="1490418" y="2536212"/>
              <a:ext cx="151829" cy="17366"/>
            </a:xfrm>
            <a:custGeom>
              <a:avLst/>
              <a:gdLst/>
              <a:ahLst/>
              <a:cxnLst/>
              <a:rect l="l" t="t" r="r" b="b"/>
              <a:pathLst>
                <a:path w="5779" h="661" extrusionOk="0">
                  <a:moveTo>
                    <a:pt x="432" y="1"/>
                  </a:moveTo>
                  <a:cubicBezTo>
                    <a:pt x="0" y="1"/>
                    <a:pt x="0" y="661"/>
                    <a:pt x="432" y="661"/>
                  </a:cubicBezTo>
                  <a:cubicBezTo>
                    <a:pt x="438" y="661"/>
                    <a:pt x="445" y="661"/>
                    <a:pt x="452" y="660"/>
                  </a:cubicBezTo>
                  <a:lnTo>
                    <a:pt x="5328" y="660"/>
                  </a:lnTo>
                  <a:cubicBezTo>
                    <a:pt x="5334" y="661"/>
                    <a:pt x="5341" y="661"/>
                    <a:pt x="5348" y="661"/>
                  </a:cubicBezTo>
                  <a:cubicBezTo>
                    <a:pt x="5779" y="661"/>
                    <a:pt x="5779" y="1"/>
                    <a:pt x="5348" y="1"/>
                  </a:cubicBezTo>
                  <a:cubicBezTo>
                    <a:pt x="5341" y="1"/>
                    <a:pt x="5334" y="1"/>
                    <a:pt x="5328" y="1"/>
                  </a:cubicBezTo>
                  <a:lnTo>
                    <a:pt x="452" y="1"/>
                  </a:lnTo>
                  <a:cubicBezTo>
                    <a:pt x="445" y="1"/>
                    <a:pt x="438" y="1"/>
                    <a:pt x="432" y="1"/>
                  </a:cubicBez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989;p67">
              <a:extLst>
                <a:ext uri="{FF2B5EF4-FFF2-40B4-BE49-F238E27FC236}">
                  <a16:creationId xmlns:a16="http://schemas.microsoft.com/office/drawing/2014/main" id="{132AA15E-5C3B-4C47-8930-17253AE8ECE5}"/>
                </a:ext>
              </a:extLst>
            </p:cNvPr>
            <p:cNvSpPr/>
            <p:nvPr/>
          </p:nvSpPr>
          <p:spPr>
            <a:xfrm>
              <a:off x="1430465" y="2307168"/>
              <a:ext cx="271736" cy="158738"/>
            </a:xfrm>
            <a:custGeom>
              <a:avLst/>
              <a:gdLst/>
              <a:ahLst/>
              <a:cxnLst/>
              <a:rect l="l" t="t" r="r" b="b"/>
              <a:pathLst>
                <a:path w="10343" h="6042" extrusionOk="0">
                  <a:moveTo>
                    <a:pt x="757" y="1"/>
                  </a:moveTo>
                  <a:cubicBezTo>
                    <a:pt x="341" y="1"/>
                    <a:pt x="1" y="340"/>
                    <a:pt x="1" y="757"/>
                  </a:cubicBezTo>
                  <a:lnTo>
                    <a:pt x="1" y="5286"/>
                  </a:lnTo>
                  <a:cubicBezTo>
                    <a:pt x="1" y="5702"/>
                    <a:pt x="334" y="6042"/>
                    <a:pt x="757" y="6042"/>
                  </a:cubicBezTo>
                  <a:lnTo>
                    <a:pt x="9593" y="6042"/>
                  </a:lnTo>
                  <a:cubicBezTo>
                    <a:pt x="10010" y="6042"/>
                    <a:pt x="10343" y="5702"/>
                    <a:pt x="10343" y="5286"/>
                  </a:cubicBezTo>
                  <a:lnTo>
                    <a:pt x="10343" y="750"/>
                  </a:lnTo>
                  <a:cubicBezTo>
                    <a:pt x="10343" y="340"/>
                    <a:pt x="10003" y="1"/>
                    <a:pt x="9593" y="1"/>
                  </a:cubicBezTo>
                  <a:close/>
                </a:path>
              </a:pathLst>
            </a:custGeom>
            <a:solidFill>
              <a:srgbClr val="869F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990;p67">
              <a:extLst>
                <a:ext uri="{FF2B5EF4-FFF2-40B4-BE49-F238E27FC236}">
                  <a16:creationId xmlns:a16="http://schemas.microsoft.com/office/drawing/2014/main" id="{B312341D-9611-4C3A-AD3B-BC70299ACF2E}"/>
                </a:ext>
              </a:extLst>
            </p:cNvPr>
            <p:cNvSpPr/>
            <p:nvPr/>
          </p:nvSpPr>
          <p:spPr>
            <a:xfrm>
              <a:off x="1426471" y="2303149"/>
              <a:ext cx="279750" cy="166594"/>
            </a:xfrm>
            <a:custGeom>
              <a:avLst/>
              <a:gdLst/>
              <a:ahLst/>
              <a:cxnLst/>
              <a:rect l="l" t="t" r="r" b="b"/>
              <a:pathLst>
                <a:path w="10648" h="6341" extrusionOk="0">
                  <a:moveTo>
                    <a:pt x="9745" y="299"/>
                  </a:moveTo>
                  <a:cubicBezTo>
                    <a:pt x="10078" y="299"/>
                    <a:pt x="10349" y="570"/>
                    <a:pt x="10349" y="910"/>
                  </a:cubicBezTo>
                  <a:lnTo>
                    <a:pt x="10349" y="5439"/>
                  </a:lnTo>
                  <a:cubicBezTo>
                    <a:pt x="10349" y="5772"/>
                    <a:pt x="10078" y="6042"/>
                    <a:pt x="9745" y="6042"/>
                  </a:cubicBezTo>
                  <a:lnTo>
                    <a:pt x="909" y="6042"/>
                  </a:lnTo>
                  <a:cubicBezTo>
                    <a:pt x="569" y="6042"/>
                    <a:pt x="298" y="5772"/>
                    <a:pt x="298" y="5439"/>
                  </a:cubicBezTo>
                  <a:lnTo>
                    <a:pt x="298" y="910"/>
                  </a:lnTo>
                  <a:cubicBezTo>
                    <a:pt x="298" y="577"/>
                    <a:pt x="569" y="306"/>
                    <a:pt x="909" y="306"/>
                  </a:cubicBezTo>
                  <a:lnTo>
                    <a:pt x="9745" y="299"/>
                  </a:lnTo>
                  <a:close/>
                  <a:moveTo>
                    <a:pt x="909" y="1"/>
                  </a:moveTo>
                  <a:cubicBezTo>
                    <a:pt x="409" y="1"/>
                    <a:pt x="0" y="410"/>
                    <a:pt x="0" y="910"/>
                  </a:cubicBezTo>
                  <a:lnTo>
                    <a:pt x="0" y="5439"/>
                  </a:lnTo>
                  <a:cubicBezTo>
                    <a:pt x="0" y="5938"/>
                    <a:pt x="402" y="6341"/>
                    <a:pt x="909" y="6341"/>
                  </a:cubicBezTo>
                  <a:lnTo>
                    <a:pt x="9745" y="6341"/>
                  </a:lnTo>
                  <a:cubicBezTo>
                    <a:pt x="10245" y="6341"/>
                    <a:pt x="10647" y="5938"/>
                    <a:pt x="10647" y="5439"/>
                  </a:cubicBezTo>
                  <a:lnTo>
                    <a:pt x="10647" y="903"/>
                  </a:lnTo>
                  <a:cubicBezTo>
                    <a:pt x="10647" y="410"/>
                    <a:pt x="10238" y="1"/>
                    <a:pt x="9745" y="1"/>
                  </a:cubicBez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991;p67">
              <a:extLst>
                <a:ext uri="{FF2B5EF4-FFF2-40B4-BE49-F238E27FC236}">
                  <a16:creationId xmlns:a16="http://schemas.microsoft.com/office/drawing/2014/main" id="{95D79BC7-4B4C-4152-A43A-20B1D421664D}"/>
                </a:ext>
              </a:extLst>
            </p:cNvPr>
            <p:cNvSpPr/>
            <p:nvPr/>
          </p:nvSpPr>
          <p:spPr>
            <a:xfrm>
              <a:off x="1533610" y="2431096"/>
              <a:ext cx="249326" cy="198830"/>
            </a:xfrm>
            <a:custGeom>
              <a:avLst/>
              <a:gdLst/>
              <a:ahLst/>
              <a:cxnLst/>
              <a:rect l="l" t="t" r="r" b="b"/>
              <a:pathLst>
                <a:path w="9490" h="7568" extrusionOk="0">
                  <a:moveTo>
                    <a:pt x="980" y="0"/>
                  </a:moveTo>
                  <a:cubicBezTo>
                    <a:pt x="438" y="0"/>
                    <a:pt x="1" y="441"/>
                    <a:pt x="8" y="978"/>
                  </a:cubicBezTo>
                  <a:lnTo>
                    <a:pt x="8" y="7568"/>
                  </a:lnTo>
                  <a:lnTo>
                    <a:pt x="9489" y="7568"/>
                  </a:lnTo>
                  <a:lnTo>
                    <a:pt x="9489" y="978"/>
                  </a:lnTo>
                  <a:cubicBezTo>
                    <a:pt x="9489" y="437"/>
                    <a:pt x="9045" y="0"/>
                    <a:pt x="8504" y="0"/>
                  </a:cubicBezTo>
                  <a:lnTo>
                    <a:pt x="993" y="0"/>
                  </a:lnTo>
                  <a:cubicBezTo>
                    <a:pt x="988" y="0"/>
                    <a:pt x="984" y="0"/>
                    <a:pt x="980"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992;p67">
              <a:extLst>
                <a:ext uri="{FF2B5EF4-FFF2-40B4-BE49-F238E27FC236}">
                  <a16:creationId xmlns:a16="http://schemas.microsoft.com/office/drawing/2014/main" id="{F47BD961-242E-4938-BA22-5455344F317D}"/>
                </a:ext>
              </a:extLst>
            </p:cNvPr>
            <p:cNvSpPr/>
            <p:nvPr/>
          </p:nvSpPr>
          <p:spPr>
            <a:xfrm>
              <a:off x="1551660" y="2452771"/>
              <a:ext cx="213228" cy="146364"/>
            </a:xfrm>
            <a:custGeom>
              <a:avLst/>
              <a:gdLst/>
              <a:ahLst/>
              <a:cxnLst/>
              <a:rect l="l" t="t" r="r" b="b"/>
              <a:pathLst>
                <a:path w="8116" h="5571" extrusionOk="0">
                  <a:moveTo>
                    <a:pt x="458" y="1"/>
                  </a:moveTo>
                  <a:cubicBezTo>
                    <a:pt x="208" y="1"/>
                    <a:pt x="0" y="209"/>
                    <a:pt x="0" y="458"/>
                  </a:cubicBezTo>
                  <a:lnTo>
                    <a:pt x="0" y="5119"/>
                  </a:lnTo>
                  <a:cubicBezTo>
                    <a:pt x="0" y="5369"/>
                    <a:pt x="208" y="5570"/>
                    <a:pt x="458" y="5570"/>
                  </a:cubicBezTo>
                  <a:lnTo>
                    <a:pt x="7658" y="5570"/>
                  </a:lnTo>
                  <a:cubicBezTo>
                    <a:pt x="7908" y="5570"/>
                    <a:pt x="8109" y="5369"/>
                    <a:pt x="8109" y="5119"/>
                  </a:cubicBezTo>
                  <a:lnTo>
                    <a:pt x="8109" y="458"/>
                  </a:lnTo>
                  <a:cubicBezTo>
                    <a:pt x="8116" y="209"/>
                    <a:pt x="7908" y="1"/>
                    <a:pt x="7658" y="1"/>
                  </a:cubicBezTo>
                  <a:close/>
                </a:path>
              </a:pathLst>
            </a:custGeom>
            <a:solidFill>
              <a:srgbClr val="869F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93;p67">
              <a:extLst>
                <a:ext uri="{FF2B5EF4-FFF2-40B4-BE49-F238E27FC236}">
                  <a16:creationId xmlns:a16="http://schemas.microsoft.com/office/drawing/2014/main" id="{1C1151F6-7B49-40EF-BA87-6BD89CB15737}"/>
                </a:ext>
              </a:extLst>
            </p:cNvPr>
            <p:cNvSpPr/>
            <p:nvPr/>
          </p:nvSpPr>
          <p:spPr>
            <a:xfrm>
              <a:off x="1547824" y="2448935"/>
              <a:ext cx="220899" cy="154193"/>
            </a:xfrm>
            <a:custGeom>
              <a:avLst/>
              <a:gdLst/>
              <a:ahLst/>
              <a:cxnLst/>
              <a:rect l="l" t="t" r="r" b="b"/>
              <a:pathLst>
                <a:path w="8408" h="5869" extrusionOk="0">
                  <a:moveTo>
                    <a:pt x="604" y="1"/>
                  </a:moveTo>
                  <a:cubicBezTo>
                    <a:pt x="271" y="1"/>
                    <a:pt x="1" y="271"/>
                    <a:pt x="1" y="604"/>
                  </a:cubicBezTo>
                  <a:lnTo>
                    <a:pt x="1" y="5259"/>
                  </a:lnTo>
                  <a:cubicBezTo>
                    <a:pt x="1" y="5598"/>
                    <a:pt x="271" y="5869"/>
                    <a:pt x="604" y="5869"/>
                  </a:cubicBezTo>
                  <a:lnTo>
                    <a:pt x="4370" y="5869"/>
                  </a:lnTo>
                  <a:cubicBezTo>
                    <a:pt x="4572" y="5869"/>
                    <a:pt x="4572" y="5571"/>
                    <a:pt x="4370" y="5571"/>
                  </a:cubicBezTo>
                  <a:lnTo>
                    <a:pt x="604" y="5571"/>
                  </a:lnTo>
                  <a:cubicBezTo>
                    <a:pt x="438" y="5571"/>
                    <a:pt x="299" y="5432"/>
                    <a:pt x="299" y="5265"/>
                  </a:cubicBezTo>
                  <a:lnTo>
                    <a:pt x="299" y="604"/>
                  </a:lnTo>
                  <a:cubicBezTo>
                    <a:pt x="299" y="438"/>
                    <a:pt x="438" y="299"/>
                    <a:pt x="604" y="299"/>
                  </a:cubicBezTo>
                  <a:lnTo>
                    <a:pt x="7804" y="299"/>
                  </a:lnTo>
                  <a:cubicBezTo>
                    <a:pt x="7970" y="299"/>
                    <a:pt x="8109" y="438"/>
                    <a:pt x="8109" y="604"/>
                  </a:cubicBezTo>
                  <a:lnTo>
                    <a:pt x="8109" y="5259"/>
                  </a:lnTo>
                  <a:cubicBezTo>
                    <a:pt x="8109" y="5425"/>
                    <a:pt x="7970" y="5564"/>
                    <a:pt x="7804" y="5564"/>
                  </a:cubicBezTo>
                  <a:lnTo>
                    <a:pt x="7193" y="5564"/>
                  </a:lnTo>
                  <a:cubicBezTo>
                    <a:pt x="6992" y="5564"/>
                    <a:pt x="6992" y="5862"/>
                    <a:pt x="7193" y="5862"/>
                  </a:cubicBezTo>
                  <a:lnTo>
                    <a:pt x="7804" y="5862"/>
                  </a:lnTo>
                  <a:cubicBezTo>
                    <a:pt x="8137" y="5862"/>
                    <a:pt x="8407" y="5598"/>
                    <a:pt x="8407" y="5265"/>
                  </a:cubicBezTo>
                  <a:lnTo>
                    <a:pt x="8407" y="604"/>
                  </a:lnTo>
                  <a:cubicBezTo>
                    <a:pt x="8407" y="271"/>
                    <a:pt x="8137" y="1"/>
                    <a:pt x="7804" y="1"/>
                  </a:cubicBezTo>
                  <a:close/>
                </a:path>
              </a:pathLst>
            </a:custGeom>
            <a:solidFill>
              <a:srgbClr val="BCC4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5994;p67">
              <a:extLst>
                <a:ext uri="{FF2B5EF4-FFF2-40B4-BE49-F238E27FC236}">
                  <a16:creationId xmlns:a16="http://schemas.microsoft.com/office/drawing/2014/main" id="{2606C6ED-C4DB-42FE-8A18-10F30EDB7CCE}"/>
                </a:ext>
              </a:extLst>
            </p:cNvPr>
            <p:cNvSpPr/>
            <p:nvPr/>
          </p:nvSpPr>
          <p:spPr>
            <a:xfrm>
              <a:off x="1533794" y="2610038"/>
              <a:ext cx="249142" cy="23724"/>
            </a:xfrm>
            <a:custGeom>
              <a:avLst/>
              <a:gdLst/>
              <a:ahLst/>
              <a:cxnLst/>
              <a:rect l="l" t="t" r="r" b="b"/>
              <a:pathLst>
                <a:path w="9483" h="903" extrusionOk="0">
                  <a:moveTo>
                    <a:pt x="1" y="0"/>
                  </a:moveTo>
                  <a:lnTo>
                    <a:pt x="1" y="902"/>
                  </a:lnTo>
                  <a:lnTo>
                    <a:pt x="9482" y="902"/>
                  </a:lnTo>
                  <a:lnTo>
                    <a:pt x="9482" y="0"/>
                  </a:lnTo>
                  <a:close/>
                </a:path>
              </a:pathLst>
            </a:custGeom>
            <a:solidFill>
              <a:srgbClr val="BCC4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5995;p67">
              <a:extLst>
                <a:ext uri="{FF2B5EF4-FFF2-40B4-BE49-F238E27FC236}">
                  <a16:creationId xmlns:a16="http://schemas.microsoft.com/office/drawing/2014/main" id="{3D7F087F-74DC-4CE2-BD0D-380DC5CD7C2B}"/>
                </a:ext>
              </a:extLst>
            </p:cNvPr>
            <p:cNvSpPr/>
            <p:nvPr/>
          </p:nvSpPr>
          <p:spPr>
            <a:xfrm>
              <a:off x="1514300" y="2616790"/>
              <a:ext cx="287763" cy="26246"/>
            </a:xfrm>
            <a:custGeom>
              <a:avLst/>
              <a:gdLst/>
              <a:ahLst/>
              <a:cxnLst/>
              <a:rect l="l" t="t" r="r" b="b"/>
              <a:pathLst>
                <a:path w="10953" h="999" extrusionOk="0">
                  <a:moveTo>
                    <a:pt x="250" y="0"/>
                  </a:moveTo>
                  <a:cubicBezTo>
                    <a:pt x="111" y="0"/>
                    <a:pt x="0" y="111"/>
                    <a:pt x="0" y="250"/>
                  </a:cubicBezTo>
                  <a:cubicBezTo>
                    <a:pt x="0" y="666"/>
                    <a:pt x="340" y="999"/>
                    <a:pt x="756" y="999"/>
                  </a:cubicBezTo>
                  <a:lnTo>
                    <a:pt x="10204" y="999"/>
                  </a:lnTo>
                  <a:cubicBezTo>
                    <a:pt x="10620" y="999"/>
                    <a:pt x="10953" y="666"/>
                    <a:pt x="10953" y="250"/>
                  </a:cubicBezTo>
                  <a:cubicBezTo>
                    <a:pt x="10953" y="111"/>
                    <a:pt x="10842" y="0"/>
                    <a:pt x="10710"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5996;p67">
              <a:extLst>
                <a:ext uri="{FF2B5EF4-FFF2-40B4-BE49-F238E27FC236}">
                  <a16:creationId xmlns:a16="http://schemas.microsoft.com/office/drawing/2014/main" id="{CC1B6344-8D00-487E-8ED6-3E587BCEB0B5}"/>
                </a:ext>
              </a:extLst>
            </p:cNvPr>
            <p:cNvSpPr/>
            <p:nvPr/>
          </p:nvSpPr>
          <p:spPr>
            <a:xfrm>
              <a:off x="1490418" y="2536212"/>
              <a:ext cx="36125" cy="17366"/>
            </a:xfrm>
            <a:custGeom>
              <a:avLst/>
              <a:gdLst/>
              <a:ahLst/>
              <a:cxnLst/>
              <a:rect l="l" t="t" r="r" b="b"/>
              <a:pathLst>
                <a:path w="1375" h="661" extrusionOk="0">
                  <a:moveTo>
                    <a:pt x="1354" y="1"/>
                  </a:moveTo>
                  <a:cubicBezTo>
                    <a:pt x="1347" y="1"/>
                    <a:pt x="1341" y="1"/>
                    <a:pt x="1334" y="1"/>
                  </a:cubicBezTo>
                  <a:lnTo>
                    <a:pt x="1374" y="1"/>
                  </a:lnTo>
                  <a:cubicBezTo>
                    <a:pt x="1367" y="1"/>
                    <a:pt x="1361" y="1"/>
                    <a:pt x="1354" y="1"/>
                  </a:cubicBezTo>
                  <a:close/>
                  <a:moveTo>
                    <a:pt x="432" y="1"/>
                  </a:moveTo>
                  <a:cubicBezTo>
                    <a:pt x="0" y="1"/>
                    <a:pt x="0" y="661"/>
                    <a:pt x="432" y="661"/>
                  </a:cubicBezTo>
                  <a:cubicBezTo>
                    <a:pt x="438" y="661"/>
                    <a:pt x="445" y="661"/>
                    <a:pt x="452" y="660"/>
                  </a:cubicBezTo>
                  <a:lnTo>
                    <a:pt x="1334" y="660"/>
                  </a:lnTo>
                  <a:cubicBezTo>
                    <a:pt x="923" y="641"/>
                    <a:pt x="923" y="21"/>
                    <a:pt x="1334" y="1"/>
                  </a:cubicBezTo>
                  <a:lnTo>
                    <a:pt x="452" y="1"/>
                  </a:lnTo>
                  <a:cubicBezTo>
                    <a:pt x="445" y="1"/>
                    <a:pt x="438" y="1"/>
                    <a:pt x="432" y="1"/>
                  </a:cubicBezTo>
                  <a:close/>
                  <a:moveTo>
                    <a:pt x="1334" y="660"/>
                  </a:moveTo>
                  <a:lnTo>
                    <a:pt x="1334" y="660"/>
                  </a:lnTo>
                  <a:cubicBezTo>
                    <a:pt x="1341" y="661"/>
                    <a:pt x="1347" y="661"/>
                    <a:pt x="1354" y="661"/>
                  </a:cubicBezTo>
                  <a:cubicBezTo>
                    <a:pt x="1361" y="661"/>
                    <a:pt x="1367" y="661"/>
                    <a:pt x="1374" y="660"/>
                  </a:cubicBezTo>
                  <a:close/>
                </a:path>
              </a:pathLst>
            </a:custGeom>
            <a:solidFill>
              <a:srgbClr val="213B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5997;p67">
              <a:extLst>
                <a:ext uri="{FF2B5EF4-FFF2-40B4-BE49-F238E27FC236}">
                  <a16:creationId xmlns:a16="http://schemas.microsoft.com/office/drawing/2014/main" id="{21378342-080C-4F83-82DC-860079FCB2DD}"/>
                </a:ext>
              </a:extLst>
            </p:cNvPr>
            <p:cNvSpPr/>
            <p:nvPr/>
          </p:nvSpPr>
          <p:spPr>
            <a:xfrm>
              <a:off x="1414990" y="2289671"/>
              <a:ext cx="35547" cy="214515"/>
            </a:xfrm>
            <a:custGeom>
              <a:avLst/>
              <a:gdLst/>
              <a:ahLst/>
              <a:cxnLst/>
              <a:rect l="l" t="t" r="r" b="b"/>
              <a:pathLst>
                <a:path w="1353" h="8165" extrusionOk="0">
                  <a:moveTo>
                    <a:pt x="923" y="1"/>
                  </a:moveTo>
                  <a:cubicBezTo>
                    <a:pt x="416" y="1"/>
                    <a:pt x="0" y="417"/>
                    <a:pt x="0" y="930"/>
                  </a:cubicBezTo>
                  <a:lnTo>
                    <a:pt x="0" y="7242"/>
                  </a:lnTo>
                  <a:cubicBezTo>
                    <a:pt x="0" y="7755"/>
                    <a:pt x="416" y="8165"/>
                    <a:pt x="923" y="8165"/>
                  </a:cubicBezTo>
                  <a:lnTo>
                    <a:pt x="1353" y="8165"/>
                  </a:lnTo>
                  <a:cubicBezTo>
                    <a:pt x="839" y="8165"/>
                    <a:pt x="430" y="7755"/>
                    <a:pt x="430" y="7242"/>
                  </a:cubicBezTo>
                  <a:lnTo>
                    <a:pt x="430" y="930"/>
                  </a:lnTo>
                  <a:cubicBezTo>
                    <a:pt x="430" y="424"/>
                    <a:pt x="833" y="8"/>
                    <a:pt x="1346" y="1"/>
                  </a:cubicBez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5998;p67">
              <a:extLst>
                <a:ext uri="{FF2B5EF4-FFF2-40B4-BE49-F238E27FC236}">
                  <a16:creationId xmlns:a16="http://schemas.microsoft.com/office/drawing/2014/main" id="{CDA39205-FB21-4139-98C5-31689E61B53E}"/>
                </a:ext>
              </a:extLst>
            </p:cNvPr>
            <p:cNvSpPr/>
            <p:nvPr/>
          </p:nvSpPr>
          <p:spPr>
            <a:xfrm>
              <a:off x="1533794" y="2431096"/>
              <a:ext cx="35021" cy="198830"/>
            </a:xfrm>
            <a:custGeom>
              <a:avLst/>
              <a:gdLst/>
              <a:ahLst/>
              <a:cxnLst/>
              <a:rect l="l" t="t" r="r" b="b"/>
              <a:pathLst>
                <a:path w="1333" h="7568" extrusionOk="0">
                  <a:moveTo>
                    <a:pt x="973" y="0"/>
                  </a:moveTo>
                  <a:cubicBezTo>
                    <a:pt x="431" y="0"/>
                    <a:pt x="1" y="441"/>
                    <a:pt x="1" y="978"/>
                  </a:cubicBezTo>
                  <a:lnTo>
                    <a:pt x="1" y="7568"/>
                  </a:lnTo>
                  <a:lnTo>
                    <a:pt x="347" y="7568"/>
                  </a:lnTo>
                  <a:lnTo>
                    <a:pt x="347" y="978"/>
                  </a:lnTo>
                  <a:cubicBezTo>
                    <a:pt x="347" y="437"/>
                    <a:pt x="784" y="0"/>
                    <a:pt x="1332" y="0"/>
                  </a:cubicBezTo>
                  <a:lnTo>
                    <a:pt x="986" y="0"/>
                  </a:lnTo>
                  <a:cubicBezTo>
                    <a:pt x="981" y="0"/>
                    <a:pt x="977" y="0"/>
                    <a:pt x="973" y="0"/>
                  </a:cubicBezTo>
                  <a:close/>
                </a:path>
              </a:pathLst>
            </a:custGeom>
            <a:solidFill>
              <a:srgbClr val="BCC4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999;p67">
              <a:extLst>
                <a:ext uri="{FF2B5EF4-FFF2-40B4-BE49-F238E27FC236}">
                  <a16:creationId xmlns:a16="http://schemas.microsoft.com/office/drawing/2014/main" id="{7501C3A1-40D6-4978-9B09-205881858602}"/>
                </a:ext>
              </a:extLst>
            </p:cNvPr>
            <p:cNvSpPr/>
            <p:nvPr/>
          </p:nvSpPr>
          <p:spPr>
            <a:xfrm>
              <a:off x="1514484" y="2616790"/>
              <a:ext cx="52492" cy="26246"/>
            </a:xfrm>
            <a:custGeom>
              <a:avLst/>
              <a:gdLst/>
              <a:ahLst/>
              <a:cxnLst/>
              <a:rect l="l" t="t" r="r" b="b"/>
              <a:pathLst>
                <a:path w="1998" h="999" extrusionOk="0">
                  <a:moveTo>
                    <a:pt x="243" y="0"/>
                  </a:moveTo>
                  <a:cubicBezTo>
                    <a:pt x="111" y="0"/>
                    <a:pt x="0" y="111"/>
                    <a:pt x="0" y="243"/>
                  </a:cubicBezTo>
                  <a:cubicBezTo>
                    <a:pt x="0" y="655"/>
                    <a:pt x="327" y="992"/>
                    <a:pt x="737" y="992"/>
                  </a:cubicBezTo>
                  <a:cubicBezTo>
                    <a:pt x="741" y="992"/>
                    <a:pt x="745" y="992"/>
                    <a:pt x="749" y="992"/>
                  </a:cubicBezTo>
                  <a:lnTo>
                    <a:pt x="1895" y="992"/>
                  </a:lnTo>
                  <a:cubicBezTo>
                    <a:pt x="1527" y="942"/>
                    <a:pt x="1242" y="631"/>
                    <a:pt x="1242" y="250"/>
                  </a:cubicBezTo>
                  <a:cubicBezTo>
                    <a:pt x="1242" y="111"/>
                    <a:pt x="1353" y="0"/>
                    <a:pt x="1492" y="0"/>
                  </a:cubicBezTo>
                  <a:close/>
                  <a:moveTo>
                    <a:pt x="1895" y="992"/>
                  </a:moveTo>
                  <a:cubicBezTo>
                    <a:pt x="1928" y="997"/>
                    <a:pt x="1963" y="999"/>
                    <a:pt x="1998" y="999"/>
                  </a:cubicBezTo>
                  <a:lnTo>
                    <a:pt x="1998" y="992"/>
                  </a:lnTo>
                  <a:close/>
                </a:path>
              </a:pathLst>
            </a:custGeom>
            <a:solidFill>
              <a:srgbClr val="BCC4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000;p67">
              <a:extLst>
                <a:ext uri="{FF2B5EF4-FFF2-40B4-BE49-F238E27FC236}">
                  <a16:creationId xmlns:a16="http://schemas.microsoft.com/office/drawing/2014/main" id="{EA10B2C2-000E-4B83-AAFA-87768E784DB2}"/>
                </a:ext>
              </a:extLst>
            </p:cNvPr>
            <p:cNvSpPr/>
            <p:nvPr/>
          </p:nvSpPr>
          <p:spPr>
            <a:xfrm>
              <a:off x="1663003" y="2569762"/>
              <a:ext cx="74194" cy="105721"/>
            </a:xfrm>
            <a:custGeom>
              <a:avLst/>
              <a:gdLst/>
              <a:ahLst/>
              <a:cxnLst/>
              <a:rect l="l" t="t" r="r" b="b"/>
              <a:pathLst>
                <a:path w="2824" h="4024" extrusionOk="0">
                  <a:moveTo>
                    <a:pt x="444" y="1"/>
                  </a:moveTo>
                  <a:cubicBezTo>
                    <a:pt x="195" y="1"/>
                    <a:pt x="0" y="195"/>
                    <a:pt x="0" y="445"/>
                  </a:cubicBezTo>
                  <a:lnTo>
                    <a:pt x="0" y="3580"/>
                  </a:lnTo>
                  <a:cubicBezTo>
                    <a:pt x="0" y="3829"/>
                    <a:pt x="195" y="4024"/>
                    <a:pt x="444" y="4024"/>
                  </a:cubicBezTo>
                  <a:lnTo>
                    <a:pt x="2379" y="4024"/>
                  </a:lnTo>
                  <a:cubicBezTo>
                    <a:pt x="2622" y="4024"/>
                    <a:pt x="2823" y="3829"/>
                    <a:pt x="2823" y="3580"/>
                  </a:cubicBezTo>
                  <a:lnTo>
                    <a:pt x="2823" y="445"/>
                  </a:lnTo>
                  <a:cubicBezTo>
                    <a:pt x="2823" y="195"/>
                    <a:pt x="2622" y="1"/>
                    <a:pt x="2379" y="1"/>
                  </a:cubicBez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001;p67">
              <a:extLst>
                <a:ext uri="{FF2B5EF4-FFF2-40B4-BE49-F238E27FC236}">
                  <a16:creationId xmlns:a16="http://schemas.microsoft.com/office/drawing/2014/main" id="{6F4AAAB3-15AE-4B52-BA75-DE08D6749E81}"/>
                </a:ext>
              </a:extLst>
            </p:cNvPr>
            <p:cNvSpPr/>
            <p:nvPr/>
          </p:nvSpPr>
          <p:spPr>
            <a:xfrm>
              <a:off x="1662635" y="2569946"/>
              <a:ext cx="16604" cy="105721"/>
            </a:xfrm>
            <a:custGeom>
              <a:avLst/>
              <a:gdLst/>
              <a:ahLst/>
              <a:cxnLst/>
              <a:rect l="l" t="t" r="r" b="b"/>
              <a:pathLst>
                <a:path w="632" h="4024" extrusionOk="0">
                  <a:moveTo>
                    <a:pt x="444" y="1"/>
                  </a:moveTo>
                  <a:cubicBezTo>
                    <a:pt x="202" y="1"/>
                    <a:pt x="0" y="195"/>
                    <a:pt x="0" y="444"/>
                  </a:cubicBezTo>
                  <a:lnTo>
                    <a:pt x="0" y="3580"/>
                  </a:lnTo>
                  <a:cubicBezTo>
                    <a:pt x="0" y="3822"/>
                    <a:pt x="202" y="4024"/>
                    <a:pt x="444" y="4024"/>
                  </a:cubicBezTo>
                  <a:lnTo>
                    <a:pt x="632" y="4024"/>
                  </a:lnTo>
                  <a:cubicBezTo>
                    <a:pt x="389" y="4024"/>
                    <a:pt x="188" y="3822"/>
                    <a:pt x="188" y="3580"/>
                  </a:cubicBezTo>
                  <a:lnTo>
                    <a:pt x="188" y="444"/>
                  </a:lnTo>
                  <a:cubicBezTo>
                    <a:pt x="188" y="195"/>
                    <a:pt x="389" y="1"/>
                    <a:pt x="632" y="1"/>
                  </a:cubicBezTo>
                  <a:close/>
                </a:path>
              </a:pathLst>
            </a:custGeom>
            <a:solidFill>
              <a:srgbClr val="213B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002;p67">
              <a:extLst>
                <a:ext uri="{FF2B5EF4-FFF2-40B4-BE49-F238E27FC236}">
                  <a16:creationId xmlns:a16="http://schemas.microsoft.com/office/drawing/2014/main" id="{5F79EE7E-4335-4F5E-9BFE-1B695453FAE2}"/>
                </a:ext>
              </a:extLst>
            </p:cNvPr>
            <p:cNvSpPr/>
            <p:nvPr/>
          </p:nvSpPr>
          <p:spPr>
            <a:xfrm>
              <a:off x="1662819" y="2582163"/>
              <a:ext cx="74377" cy="80919"/>
            </a:xfrm>
            <a:custGeom>
              <a:avLst/>
              <a:gdLst/>
              <a:ahLst/>
              <a:cxnLst/>
              <a:rect l="l" t="t" r="r" b="b"/>
              <a:pathLst>
                <a:path w="2831" h="3080" extrusionOk="0">
                  <a:moveTo>
                    <a:pt x="396" y="0"/>
                  </a:moveTo>
                  <a:cubicBezTo>
                    <a:pt x="181" y="0"/>
                    <a:pt x="0" y="174"/>
                    <a:pt x="0" y="389"/>
                  </a:cubicBezTo>
                  <a:lnTo>
                    <a:pt x="0" y="2691"/>
                  </a:lnTo>
                  <a:cubicBezTo>
                    <a:pt x="0" y="2907"/>
                    <a:pt x="181" y="3080"/>
                    <a:pt x="396" y="3080"/>
                  </a:cubicBezTo>
                  <a:lnTo>
                    <a:pt x="2442" y="3080"/>
                  </a:lnTo>
                  <a:cubicBezTo>
                    <a:pt x="2657" y="3080"/>
                    <a:pt x="2830" y="2907"/>
                    <a:pt x="2830" y="2691"/>
                  </a:cubicBezTo>
                  <a:lnTo>
                    <a:pt x="2830" y="389"/>
                  </a:lnTo>
                  <a:cubicBezTo>
                    <a:pt x="2830" y="174"/>
                    <a:pt x="2657" y="0"/>
                    <a:pt x="2442" y="0"/>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003;p67">
              <a:extLst>
                <a:ext uri="{FF2B5EF4-FFF2-40B4-BE49-F238E27FC236}">
                  <a16:creationId xmlns:a16="http://schemas.microsoft.com/office/drawing/2014/main" id="{B81FC4FD-2C7C-43F3-8B44-B01C7207B829}"/>
                </a:ext>
              </a:extLst>
            </p:cNvPr>
            <p:cNvSpPr/>
            <p:nvPr/>
          </p:nvSpPr>
          <p:spPr>
            <a:xfrm>
              <a:off x="1662635" y="2583975"/>
              <a:ext cx="4939" cy="77478"/>
            </a:xfrm>
            <a:custGeom>
              <a:avLst/>
              <a:gdLst/>
              <a:ahLst/>
              <a:cxnLst/>
              <a:rect l="l" t="t" r="r" b="b"/>
              <a:pathLst>
                <a:path w="188" h="2949" extrusionOk="0">
                  <a:moveTo>
                    <a:pt x="188" y="1"/>
                  </a:moveTo>
                  <a:cubicBezTo>
                    <a:pt x="77" y="49"/>
                    <a:pt x="7" y="153"/>
                    <a:pt x="0" y="271"/>
                  </a:cubicBezTo>
                  <a:lnTo>
                    <a:pt x="0" y="2671"/>
                  </a:lnTo>
                  <a:cubicBezTo>
                    <a:pt x="7" y="2789"/>
                    <a:pt x="77" y="2893"/>
                    <a:pt x="188" y="2948"/>
                  </a:cubicBezTo>
                  <a:lnTo>
                    <a:pt x="188" y="1"/>
                  </a:lnTo>
                  <a:close/>
                </a:path>
              </a:pathLst>
            </a:custGeom>
            <a:solidFill>
              <a:srgbClr val="869F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 name="Google Shape;9594;p69">
            <a:extLst>
              <a:ext uri="{FF2B5EF4-FFF2-40B4-BE49-F238E27FC236}">
                <a16:creationId xmlns:a16="http://schemas.microsoft.com/office/drawing/2014/main" id="{F560A480-ABCC-4335-9807-23530730D2BC}"/>
              </a:ext>
            </a:extLst>
          </p:cNvPr>
          <p:cNvGrpSpPr>
            <a:grpSpLocks noChangeAspect="1"/>
          </p:cNvGrpSpPr>
          <p:nvPr/>
        </p:nvGrpSpPr>
        <p:grpSpPr>
          <a:xfrm>
            <a:off x="69550" y="2080267"/>
            <a:ext cx="640080" cy="640080"/>
            <a:chOff x="5319821" y="1986242"/>
            <a:chExt cx="348103" cy="348103"/>
          </a:xfrm>
        </p:grpSpPr>
        <p:sp>
          <p:nvSpPr>
            <p:cNvPr id="71" name="Google Shape;9595;p69">
              <a:extLst>
                <a:ext uri="{FF2B5EF4-FFF2-40B4-BE49-F238E27FC236}">
                  <a16:creationId xmlns:a16="http://schemas.microsoft.com/office/drawing/2014/main" id="{483991D6-F986-40C4-AE04-C63AF486CEFD}"/>
                </a:ext>
              </a:extLst>
            </p:cNvPr>
            <p:cNvSpPr/>
            <p:nvPr/>
          </p:nvSpPr>
          <p:spPr>
            <a:xfrm>
              <a:off x="5319821" y="2134506"/>
              <a:ext cx="104830" cy="115150"/>
            </a:xfrm>
            <a:custGeom>
              <a:avLst/>
              <a:gdLst/>
              <a:ahLst/>
              <a:cxnLst/>
              <a:rect l="l" t="t" r="r" b="b"/>
              <a:pathLst>
                <a:path w="3992" h="4385" extrusionOk="0">
                  <a:moveTo>
                    <a:pt x="1264" y="1"/>
                  </a:moveTo>
                  <a:cubicBezTo>
                    <a:pt x="1015" y="1"/>
                    <a:pt x="824" y="202"/>
                    <a:pt x="824" y="441"/>
                  </a:cubicBezTo>
                  <a:lnTo>
                    <a:pt x="824" y="1159"/>
                  </a:lnTo>
                  <a:lnTo>
                    <a:pt x="728" y="1140"/>
                  </a:lnTo>
                  <a:cubicBezTo>
                    <a:pt x="680" y="1129"/>
                    <a:pt x="630" y="1124"/>
                    <a:pt x="580" y="1124"/>
                  </a:cubicBezTo>
                  <a:cubicBezTo>
                    <a:pt x="453" y="1124"/>
                    <a:pt x="324" y="1160"/>
                    <a:pt x="221" y="1235"/>
                  </a:cubicBezTo>
                  <a:cubicBezTo>
                    <a:pt x="1" y="1427"/>
                    <a:pt x="1" y="1800"/>
                    <a:pt x="39" y="2346"/>
                  </a:cubicBezTo>
                  <a:cubicBezTo>
                    <a:pt x="77" y="2996"/>
                    <a:pt x="728" y="3551"/>
                    <a:pt x="881" y="3666"/>
                  </a:cubicBezTo>
                  <a:lnTo>
                    <a:pt x="881" y="4384"/>
                  </a:lnTo>
                  <a:lnTo>
                    <a:pt x="3485" y="4384"/>
                  </a:lnTo>
                  <a:lnTo>
                    <a:pt x="3485" y="3465"/>
                  </a:lnTo>
                  <a:cubicBezTo>
                    <a:pt x="3944" y="3073"/>
                    <a:pt x="3992" y="2298"/>
                    <a:pt x="3953" y="1934"/>
                  </a:cubicBezTo>
                  <a:lnTo>
                    <a:pt x="3953" y="939"/>
                  </a:lnTo>
                  <a:cubicBezTo>
                    <a:pt x="3953" y="700"/>
                    <a:pt x="3762" y="508"/>
                    <a:pt x="3523" y="508"/>
                  </a:cubicBezTo>
                  <a:lnTo>
                    <a:pt x="3494" y="508"/>
                  </a:lnTo>
                  <a:cubicBezTo>
                    <a:pt x="3408" y="602"/>
                    <a:pt x="3293" y="646"/>
                    <a:pt x="3180" y="646"/>
                  </a:cubicBezTo>
                  <a:cubicBezTo>
                    <a:pt x="3004" y="646"/>
                    <a:pt x="2831" y="541"/>
                    <a:pt x="2767" y="355"/>
                  </a:cubicBezTo>
                  <a:lnTo>
                    <a:pt x="2738" y="355"/>
                  </a:lnTo>
                  <a:cubicBezTo>
                    <a:pt x="2650" y="447"/>
                    <a:pt x="2537" y="490"/>
                    <a:pt x="2426" y="490"/>
                  </a:cubicBezTo>
                  <a:cubicBezTo>
                    <a:pt x="2259" y="490"/>
                    <a:pt x="2095" y="393"/>
                    <a:pt x="2020" y="221"/>
                  </a:cubicBezTo>
                  <a:lnTo>
                    <a:pt x="2001" y="221"/>
                  </a:lnTo>
                  <a:cubicBezTo>
                    <a:pt x="1917" y="298"/>
                    <a:pt x="1813" y="334"/>
                    <a:pt x="1710" y="334"/>
                  </a:cubicBezTo>
                  <a:cubicBezTo>
                    <a:pt x="1519" y="334"/>
                    <a:pt x="1333" y="212"/>
                    <a:pt x="1283" y="1"/>
                  </a:cubicBezTo>
                  <a:close/>
                </a:path>
              </a:pathLst>
            </a:custGeom>
            <a:solidFill>
              <a:srgbClr val="CBD6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9596;p69">
              <a:extLst>
                <a:ext uri="{FF2B5EF4-FFF2-40B4-BE49-F238E27FC236}">
                  <a16:creationId xmlns:a16="http://schemas.microsoft.com/office/drawing/2014/main" id="{69E2D0F2-C7AE-4141-A415-F03FD3800124}"/>
                </a:ext>
              </a:extLst>
            </p:cNvPr>
            <p:cNvSpPr/>
            <p:nvPr/>
          </p:nvSpPr>
          <p:spPr>
            <a:xfrm>
              <a:off x="5320083" y="2164258"/>
              <a:ext cx="29437" cy="85634"/>
            </a:xfrm>
            <a:custGeom>
              <a:avLst/>
              <a:gdLst/>
              <a:ahLst/>
              <a:cxnLst/>
              <a:rect l="l" t="t" r="r" b="b"/>
              <a:pathLst>
                <a:path w="1121" h="3261" extrusionOk="0">
                  <a:moveTo>
                    <a:pt x="585" y="0"/>
                  </a:moveTo>
                  <a:cubicBezTo>
                    <a:pt x="457" y="0"/>
                    <a:pt x="334" y="36"/>
                    <a:pt x="230" y="112"/>
                  </a:cubicBezTo>
                  <a:cubicBezTo>
                    <a:pt x="0" y="303"/>
                    <a:pt x="10" y="677"/>
                    <a:pt x="39" y="1213"/>
                  </a:cubicBezTo>
                  <a:cubicBezTo>
                    <a:pt x="77" y="1873"/>
                    <a:pt x="737" y="2428"/>
                    <a:pt x="881" y="2543"/>
                  </a:cubicBezTo>
                  <a:lnTo>
                    <a:pt x="881" y="3261"/>
                  </a:lnTo>
                  <a:lnTo>
                    <a:pt x="1120" y="3261"/>
                  </a:lnTo>
                  <a:lnTo>
                    <a:pt x="1120" y="2447"/>
                  </a:lnTo>
                  <a:cubicBezTo>
                    <a:pt x="862" y="2246"/>
                    <a:pt x="335" y="1768"/>
                    <a:pt x="297" y="1213"/>
                  </a:cubicBezTo>
                  <a:cubicBezTo>
                    <a:pt x="268" y="658"/>
                    <a:pt x="230" y="294"/>
                    <a:pt x="460" y="112"/>
                  </a:cubicBezTo>
                  <a:cubicBezTo>
                    <a:pt x="556" y="64"/>
                    <a:pt x="651" y="35"/>
                    <a:pt x="757" y="16"/>
                  </a:cubicBezTo>
                  <a:lnTo>
                    <a:pt x="737" y="16"/>
                  </a:lnTo>
                  <a:cubicBezTo>
                    <a:pt x="686" y="6"/>
                    <a:pt x="636" y="0"/>
                    <a:pt x="585" y="0"/>
                  </a:cubicBez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597;p69">
              <a:extLst>
                <a:ext uri="{FF2B5EF4-FFF2-40B4-BE49-F238E27FC236}">
                  <a16:creationId xmlns:a16="http://schemas.microsoft.com/office/drawing/2014/main" id="{B9757A2C-1EC9-439B-A847-05954530B265}"/>
                </a:ext>
              </a:extLst>
            </p:cNvPr>
            <p:cNvSpPr/>
            <p:nvPr/>
          </p:nvSpPr>
          <p:spPr>
            <a:xfrm>
              <a:off x="5341695" y="2134506"/>
              <a:ext cx="13104" cy="47793"/>
            </a:xfrm>
            <a:custGeom>
              <a:avLst/>
              <a:gdLst/>
              <a:ahLst/>
              <a:cxnLst/>
              <a:rect l="l" t="t" r="r" b="b"/>
              <a:pathLst>
                <a:path w="499" h="1820" extrusionOk="0">
                  <a:moveTo>
                    <a:pt x="431" y="1"/>
                  </a:moveTo>
                  <a:cubicBezTo>
                    <a:pt x="316" y="1"/>
                    <a:pt x="202" y="58"/>
                    <a:pt x="125" y="144"/>
                  </a:cubicBezTo>
                  <a:cubicBezTo>
                    <a:pt x="48" y="221"/>
                    <a:pt x="1" y="336"/>
                    <a:pt x="1" y="451"/>
                  </a:cubicBezTo>
                  <a:lnTo>
                    <a:pt x="1" y="1465"/>
                  </a:lnTo>
                  <a:lnTo>
                    <a:pt x="1" y="1532"/>
                  </a:lnTo>
                  <a:lnTo>
                    <a:pt x="10" y="1676"/>
                  </a:lnTo>
                  <a:cubicBezTo>
                    <a:pt x="1" y="1743"/>
                    <a:pt x="48" y="1810"/>
                    <a:pt x="115" y="1819"/>
                  </a:cubicBezTo>
                  <a:cubicBezTo>
                    <a:pt x="119" y="1820"/>
                    <a:pt x="123" y="1820"/>
                    <a:pt x="127" y="1820"/>
                  </a:cubicBezTo>
                  <a:cubicBezTo>
                    <a:pt x="240" y="1820"/>
                    <a:pt x="240" y="1685"/>
                    <a:pt x="240" y="1685"/>
                  </a:cubicBezTo>
                  <a:lnTo>
                    <a:pt x="230" y="1417"/>
                  </a:lnTo>
                  <a:lnTo>
                    <a:pt x="230" y="422"/>
                  </a:lnTo>
                  <a:cubicBezTo>
                    <a:pt x="221" y="240"/>
                    <a:pt x="326" y="68"/>
                    <a:pt x="498" y="1"/>
                  </a:cubicBez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9598;p69">
              <a:extLst>
                <a:ext uri="{FF2B5EF4-FFF2-40B4-BE49-F238E27FC236}">
                  <a16:creationId xmlns:a16="http://schemas.microsoft.com/office/drawing/2014/main" id="{0CF6BC13-7C68-4C24-90EE-2D3A50120AEC}"/>
                </a:ext>
              </a:extLst>
            </p:cNvPr>
            <p:cNvSpPr/>
            <p:nvPr/>
          </p:nvSpPr>
          <p:spPr>
            <a:xfrm>
              <a:off x="5363701" y="2140047"/>
              <a:ext cx="8429" cy="43276"/>
            </a:xfrm>
            <a:custGeom>
              <a:avLst/>
              <a:gdLst/>
              <a:ahLst/>
              <a:cxnLst/>
              <a:rect l="l" t="t" r="r" b="b"/>
              <a:pathLst>
                <a:path w="321" h="1648" extrusionOk="0">
                  <a:moveTo>
                    <a:pt x="254" y="1"/>
                  </a:moveTo>
                  <a:cubicBezTo>
                    <a:pt x="111" y="1"/>
                    <a:pt x="0" y="129"/>
                    <a:pt x="33" y="278"/>
                  </a:cubicBezTo>
                  <a:lnTo>
                    <a:pt x="33" y="1350"/>
                  </a:lnTo>
                  <a:lnTo>
                    <a:pt x="33" y="1503"/>
                  </a:lnTo>
                  <a:cubicBezTo>
                    <a:pt x="24" y="1570"/>
                    <a:pt x="72" y="1637"/>
                    <a:pt x="148" y="1647"/>
                  </a:cubicBezTo>
                  <a:cubicBezTo>
                    <a:pt x="152" y="1647"/>
                    <a:pt x="156" y="1647"/>
                    <a:pt x="160" y="1647"/>
                  </a:cubicBezTo>
                  <a:cubicBezTo>
                    <a:pt x="263" y="1647"/>
                    <a:pt x="263" y="1522"/>
                    <a:pt x="263" y="1522"/>
                  </a:cubicBezTo>
                  <a:lnTo>
                    <a:pt x="254" y="1245"/>
                  </a:lnTo>
                  <a:lnTo>
                    <a:pt x="254" y="249"/>
                  </a:lnTo>
                  <a:cubicBezTo>
                    <a:pt x="254" y="163"/>
                    <a:pt x="273" y="77"/>
                    <a:pt x="321" y="10"/>
                  </a:cubicBezTo>
                  <a:cubicBezTo>
                    <a:pt x="298" y="4"/>
                    <a:pt x="275" y="1"/>
                    <a:pt x="254" y="1"/>
                  </a:cubicBez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9599;p69">
              <a:extLst>
                <a:ext uri="{FF2B5EF4-FFF2-40B4-BE49-F238E27FC236}">
                  <a16:creationId xmlns:a16="http://schemas.microsoft.com/office/drawing/2014/main" id="{817C4AC2-CBB3-43DD-9A33-97EEC80E6923}"/>
                </a:ext>
              </a:extLst>
            </p:cNvPr>
            <p:cNvSpPr/>
            <p:nvPr/>
          </p:nvSpPr>
          <p:spPr>
            <a:xfrm>
              <a:off x="5382241" y="2143907"/>
              <a:ext cx="8981" cy="43171"/>
            </a:xfrm>
            <a:custGeom>
              <a:avLst/>
              <a:gdLst/>
              <a:ahLst/>
              <a:cxnLst/>
              <a:rect l="l" t="t" r="r" b="b"/>
              <a:pathLst>
                <a:path w="342" h="1644" extrusionOk="0">
                  <a:moveTo>
                    <a:pt x="288" y="1"/>
                  </a:moveTo>
                  <a:cubicBezTo>
                    <a:pt x="130" y="1"/>
                    <a:pt x="0" y="149"/>
                    <a:pt x="26" y="313"/>
                  </a:cubicBezTo>
                  <a:lnTo>
                    <a:pt x="45" y="1289"/>
                  </a:lnTo>
                  <a:lnTo>
                    <a:pt x="45" y="1356"/>
                  </a:lnTo>
                  <a:lnTo>
                    <a:pt x="55" y="1500"/>
                  </a:lnTo>
                  <a:cubicBezTo>
                    <a:pt x="45" y="1567"/>
                    <a:pt x="93" y="1634"/>
                    <a:pt x="160" y="1643"/>
                  </a:cubicBezTo>
                  <a:cubicBezTo>
                    <a:pt x="164" y="1643"/>
                    <a:pt x="168" y="1644"/>
                    <a:pt x="172" y="1644"/>
                  </a:cubicBezTo>
                  <a:cubicBezTo>
                    <a:pt x="284" y="1644"/>
                    <a:pt x="284" y="1519"/>
                    <a:pt x="284" y="1519"/>
                  </a:cubicBezTo>
                  <a:lnTo>
                    <a:pt x="275" y="1241"/>
                  </a:lnTo>
                  <a:lnTo>
                    <a:pt x="256" y="275"/>
                  </a:lnTo>
                  <a:cubicBezTo>
                    <a:pt x="246" y="179"/>
                    <a:pt x="284" y="83"/>
                    <a:pt x="342" y="7"/>
                  </a:cubicBezTo>
                  <a:cubicBezTo>
                    <a:pt x="324" y="3"/>
                    <a:pt x="306" y="1"/>
                    <a:pt x="288" y="1"/>
                  </a:cubicBez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9600;p69">
              <a:extLst>
                <a:ext uri="{FF2B5EF4-FFF2-40B4-BE49-F238E27FC236}">
                  <a16:creationId xmlns:a16="http://schemas.microsoft.com/office/drawing/2014/main" id="{82F5A92D-7FAF-49B0-BE22-6DCBD96A8672}"/>
                </a:ext>
              </a:extLst>
            </p:cNvPr>
            <p:cNvSpPr/>
            <p:nvPr/>
          </p:nvSpPr>
          <p:spPr>
            <a:xfrm>
              <a:off x="5403012" y="2147846"/>
              <a:ext cx="6565" cy="39784"/>
            </a:xfrm>
            <a:custGeom>
              <a:avLst/>
              <a:gdLst/>
              <a:ahLst/>
              <a:cxnLst/>
              <a:rect l="l" t="t" r="r" b="b"/>
              <a:pathLst>
                <a:path w="250" h="1515" extrusionOk="0">
                  <a:moveTo>
                    <a:pt x="250" y="0"/>
                  </a:moveTo>
                  <a:lnTo>
                    <a:pt x="221" y="10"/>
                  </a:lnTo>
                  <a:cubicBezTo>
                    <a:pt x="135" y="29"/>
                    <a:pt x="68" y="77"/>
                    <a:pt x="10" y="134"/>
                  </a:cubicBezTo>
                  <a:lnTo>
                    <a:pt x="10" y="153"/>
                  </a:lnTo>
                  <a:lnTo>
                    <a:pt x="10" y="1225"/>
                  </a:lnTo>
                  <a:lnTo>
                    <a:pt x="10" y="1378"/>
                  </a:lnTo>
                  <a:cubicBezTo>
                    <a:pt x="1" y="1445"/>
                    <a:pt x="49" y="1503"/>
                    <a:pt x="125" y="1512"/>
                  </a:cubicBezTo>
                  <a:cubicBezTo>
                    <a:pt x="133" y="1513"/>
                    <a:pt x="141" y="1514"/>
                    <a:pt x="148" y="1514"/>
                  </a:cubicBezTo>
                  <a:cubicBezTo>
                    <a:pt x="248" y="1514"/>
                    <a:pt x="240" y="1397"/>
                    <a:pt x="240" y="1397"/>
                  </a:cubicBezTo>
                  <a:lnTo>
                    <a:pt x="230" y="1120"/>
                  </a:lnTo>
                  <a:lnTo>
                    <a:pt x="230" y="125"/>
                  </a:lnTo>
                  <a:cubicBezTo>
                    <a:pt x="230" y="77"/>
                    <a:pt x="240" y="38"/>
                    <a:pt x="250" y="0"/>
                  </a:cubicBez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9601;p69">
              <a:extLst>
                <a:ext uri="{FF2B5EF4-FFF2-40B4-BE49-F238E27FC236}">
                  <a16:creationId xmlns:a16="http://schemas.microsoft.com/office/drawing/2014/main" id="{BFBB6A3B-C499-4258-9A64-5FD4D4206EB3}"/>
                </a:ext>
              </a:extLst>
            </p:cNvPr>
            <p:cNvSpPr/>
            <p:nvPr/>
          </p:nvSpPr>
          <p:spPr>
            <a:xfrm>
              <a:off x="5396736" y="1986242"/>
              <a:ext cx="43749" cy="30173"/>
            </a:xfrm>
            <a:custGeom>
              <a:avLst/>
              <a:gdLst/>
              <a:ahLst/>
              <a:cxnLst/>
              <a:rect l="l" t="t" r="r" b="b"/>
              <a:pathLst>
                <a:path w="1666" h="1149" extrusionOk="0">
                  <a:moveTo>
                    <a:pt x="173" y="0"/>
                  </a:moveTo>
                  <a:cubicBezTo>
                    <a:pt x="96" y="0"/>
                    <a:pt x="0" y="29"/>
                    <a:pt x="144" y="163"/>
                  </a:cubicBezTo>
                  <a:lnTo>
                    <a:pt x="1120" y="1120"/>
                  </a:lnTo>
                  <a:lnTo>
                    <a:pt x="1178" y="1149"/>
                  </a:lnTo>
                  <a:lnTo>
                    <a:pt x="1666" y="125"/>
                  </a:lnTo>
                  <a:lnTo>
                    <a:pt x="1589" y="87"/>
                  </a:lnTo>
                  <a:lnTo>
                    <a:pt x="173" y="0"/>
                  </a:lnTo>
                  <a:close/>
                </a:path>
              </a:pathLst>
            </a:custGeom>
            <a:solidFill>
              <a:srgbClr val="CBD6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9602;p69">
              <a:extLst>
                <a:ext uri="{FF2B5EF4-FFF2-40B4-BE49-F238E27FC236}">
                  <a16:creationId xmlns:a16="http://schemas.microsoft.com/office/drawing/2014/main" id="{FF742AF1-310D-481C-B060-A37F7D4D23EC}"/>
                </a:ext>
              </a:extLst>
            </p:cNvPr>
            <p:cNvSpPr/>
            <p:nvPr/>
          </p:nvSpPr>
          <p:spPr>
            <a:xfrm>
              <a:off x="5398233" y="1987003"/>
              <a:ext cx="35976" cy="29411"/>
            </a:xfrm>
            <a:custGeom>
              <a:avLst/>
              <a:gdLst/>
              <a:ahLst/>
              <a:cxnLst/>
              <a:rect l="l" t="t" r="r" b="b"/>
              <a:pathLst>
                <a:path w="1370" h="1120" extrusionOk="0">
                  <a:moveTo>
                    <a:pt x="10" y="0"/>
                  </a:moveTo>
                  <a:cubicBezTo>
                    <a:pt x="1" y="29"/>
                    <a:pt x="10" y="67"/>
                    <a:pt x="77" y="134"/>
                  </a:cubicBezTo>
                  <a:lnTo>
                    <a:pt x="1054" y="1091"/>
                  </a:lnTo>
                  <a:lnTo>
                    <a:pt x="1121" y="1120"/>
                  </a:lnTo>
                  <a:lnTo>
                    <a:pt x="1369" y="584"/>
                  </a:lnTo>
                  <a:lnTo>
                    <a:pt x="10" y="0"/>
                  </a:ln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9603;p69">
              <a:extLst>
                <a:ext uri="{FF2B5EF4-FFF2-40B4-BE49-F238E27FC236}">
                  <a16:creationId xmlns:a16="http://schemas.microsoft.com/office/drawing/2014/main" id="{343BBF86-EB69-4101-8E00-8995E394B7A3}"/>
                </a:ext>
              </a:extLst>
            </p:cNvPr>
            <p:cNvSpPr/>
            <p:nvPr/>
          </p:nvSpPr>
          <p:spPr>
            <a:xfrm>
              <a:off x="5425648" y="1988500"/>
              <a:ext cx="61081" cy="49290"/>
            </a:xfrm>
            <a:custGeom>
              <a:avLst/>
              <a:gdLst/>
              <a:ahLst/>
              <a:cxnLst/>
              <a:rect l="l" t="t" r="r" b="b"/>
              <a:pathLst>
                <a:path w="2326" h="1877" extrusionOk="0">
                  <a:moveTo>
                    <a:pt x="479" y="1"/>
                  </a:moveTo>
                  <a:lnTo>
                    <a:pt x="0" y="1025"/>
                  </a:lnTo>
                  <a:lnTo>
                    <a:pt x="2029" y="1876"/>
                  </a:lnTo>
                  <a:lnTo>
                    <a:pt x="2326" y="776"/>
                  </a:lnTo>
                  <a:lnTo>
                    <a:pt x="479" y="1"/>
                  </a:lnTo>
                  <a:close/>
                </a:path>
              </a:pathLst>
            </a:custGeom>
            <a:solidFill>
              <a:srgbClr val="869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9604;p69">
              <a:extLst>
                <a:ext uri="{FF2B5EF4-FFF2-40B4-BE49-F238E27FC236}">
                  <a16:creationId xmlns:a16="http://schemas.microsoft.com/office/drawing/2014/main" id="{4C6E2585-993B-4836-9E5D-54A630307ED6}"/>
                </a:ext>
              </a:extLst>
            </p:cNvPr>
            <p:cNvSpPr/>
            <p:nvPr/>
          </p:nvSpPr>
          <p:spPr>
            <a:xfrm>
              <a:off x="5548782" y="2038000"/>
              <a:ext cx="32956" cy="37998"/>
            </a:xfrm>
            <a:custGeom>
              <a:avLst/>
              <a:gdLst/>
              <a:ahLst/>
              <a:cxnLst/>
              <a:rect l="l" t="t" r="r" b="b"/>
              <a:pathLst>
                <a:path w="1255" h="1447" extrusionOk="0">
                  <a:moveTo>
                    <a:pt x="278" y="1"/>
                  </a:moveTo>
                  <a:lnTo>
                    <a:pt x="39" y="853"/>
                  </a:lnTo>
                  <a:lnTo>
                    <a:pt x="39" y="862"/>
                  </a:lnTo>
                  <a:lnTo>
                    <a:pt x="39" y="891"/>
                  </a:lnTo>
                  <a:lnTo>
                    <a:pt x="0" y="1121"/>
                  </a:lnTo>
                  <a:lnTo>
                    <a:pt x="776" y="1446"/>
                  </a:lnTo>
                  <a:lnTo>
                    <a:pt x="1254" y="412"/>
                  </a:lnTo>
                  <a:lnTo>
                    <a:pt x="278" y="1"/>
                  </a:lnTo>
                  <a:close/>
                </a:path>
              </a:pathLst>
            </a:custGeom>
            <a:solidFill>
              <a:srgbClr val="869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9605;p69">
              <a:extLst>
                <a:ext uri="{FF2B5EF4-FFF2-40B4-BE49-F238E27FC236}">
                  <a16:creationId xmlns:a16="http://schemas.microsoft.com/office/drawing/2014/main" id="{E655A647-1753-4C07-838B-BCCB46C8CFED}"/>
                </a:ext>
              </a:extLst>
            </p:cNvPr>
            <p:cNvSpPr/>
            <p:nvPr/>
          </p:nvSpPr>
          <p:spPr>
            <a:xfrm>
              <a:off x="5552038" y="2038000"/>
              <a:ext cx="29700" cy="24159"/>
            </a:xfrm>
            <a:custGeom>
              <a:avLst/>
              <a:gdLst/>
              <a:ahLst/>
              <a:cxnLst/>
              <a:rect l="l" t="t" r="r" b="b"/>
              <a:pathLst>
                <a:path w="1131" h="920" extrusionOk="0">
                  <a:moveTo>
                    <a:pt x="154" y="1"/>
                  </a:moveTo>
                  <a:lnTo>
                    <a:pt x="1" y="546"/>
                  </a:lnTo>
                  <a:lnTo>
                    <a:pt x="891" y="920"/>
                  </a:lnTo>
                  <a:lnTo>
                    <a:pt x="1111" y="460"/>
                  </a:lnTo>
                  <a:lnTo>
                    <a:pt x="1130" y="412"/>
                  </a:lnTo>
                  <a:lnTo>
                    <a:pt x="154" y="1"/>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9606;p69">
              <a:extLst>
                <a:ext uri="{FF2B5EF4-FFF2-40B4-BE49-F238E27FC236}">
                  <a16:creationId xmlns:a16="http://schemas.microsoft.com/office/drawing/2014/main" id="{94B1EE6E-036E-42A8-A118-B747C8F4E054}"/>
                </a:ext>
              </a:extLst>
            </p:cNvPr>
            <p:cNvSpPr/>
            <p:nvPr/>
          </p:nvSpPr>
          <p:spPr>
            <a:xfrm>
              <a:off x="5432161" y="1988500"/>
              <a:ext cx="54568" cy="34453"/>
            </a:xfrm>
            <a:custGeom>
              <a:avLst/>
              <a:gdLst/>
              <a:ahLst/>
              <a:cxnLst/>
              <a:rect l="l" t="t" r="r" b="b"/>
              <a:pathLst>
                <a:path w="2078" h="1312" extrusionOk="0">
                  <a:moveTo>
                    <a:pt x="231" y="1"/>
                  </a:moveTo>
                  <a:lnTo>
                    <a:pt x="1" y="489"/>
                  </a:lnTo>
                  <a:lnTo>
                    <a:pt x="1934" y="1312"/>
                  </a:lnTo>
                  <a:lnTo>
                    <a:pt x="2078" y="776"/>
                  </a:lnTo>
                  <a:lnTo>
                    <a:pt x="231" y="1"/>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607;p69">
              <a:extLst>
                <a:ext uri="{FF2B5EF4-FFF2-40B4-BE49-F238E27FC236}">
                  <a16:creationId xmlns:a16="http://schemas.microsoft.com/office/drawing/2014/main" id="{87FC3781-7C6F-45E2-AF0A-C3AB28AD805E}"/>
                </a:ext>
              </a:extLst>
            </p:cNvPr>
            <p:cNvSpPr/>
            <p:nvPr/>
          </p:nvSpPr>
          <p:spPr>
            <a:xfrm>
              <a:off x="5563093" y="2104097"/>
              <a:ext cx="104830" cy="115150"/>
            </a:xfrm>
            <a:custGeom>
              <a:avLst/>
              <a:gdLst/>
              <a:ahLst/>
              <a:cxnLst/>
              <a:rect l="l" t="t" r="r" b="b"/>
              <a:pathLst>
                <a:path w="3992" h="4385" extrusionOk="0">
                  <a:moveTo>
                    <a:pt x="1264" y="1"/>
                  </a:moveTo>
                  <a:cubicBezTo>
                    <a:pt x="1025" y="1"/>
                    <a:pt x="834" y="202"/>
                    <a:pt x="834" y="441"/>
                  </a:cubicBezTo>
                  <a:lnTo>
                    <a:pt x="834" y="1159"/>
                  </a:lnTo>
                  <a:lnTo>
                    <a:pt x="738" y="1140"/>
                  </a:lnTo>
                  <a:cubicBezTo>
                    <a:pt x="690" y="1129"/>
                    <a:pt x="640" y="1124"/>
                    <a:pt x="590" y="1124"/>
                  </a:cubicBezTo>
                  <a:cubicBezTo>
                    <a:pt x="462" y="1124"/>
                    <a:pt x="334" y="1160"/>
                    <a:pt x="231" y="1235"/>
                  </a:cubicBezTo>
                  <a:cubicBezTo>
                    <a:pt x="1" y="1427"/>
                    <a:pt x="11" y="1800"/>
                    <a:pt x="39" y="2336"/>
                  </a:cubicBezTo>
                  <a:cubicBezTo>
                    <a:pt x="87" y="2996"/>
                    <a:pt x="738" y="3551"/>
                    <a:pt x="891" y="3666"/>
                  </a:cubicBezTo>
                  <a:lnTo>
                    <a:pt x="891" y="4384"/>
                  </a:lnTo>
                  <a:lnTo>
                    <a:pt x="3494" y="4384"/>
                  </a:lnTo>
                  <a:lnTo>
                    <a:pt x="3494" y="3456"/>
                  </a:lnTo>
                  <a:cubicBezTo>
                    <a:pt x="3944" y="3063"/>
                    <a:pt x="3992" y="2298"/>
                    <a:pt x="3963" y="1934"/>
                  </a:cubicBezTo>
                  <a:lnTo>
                    <a:pt x="3963" y="939"/>
                  </a:lnTo>
                  <a:cubicBezTo>
                    <a:pt x="3963" y="700"/>
                    <a:pt x="3772" y="499"/>
                    <a:pt x="3523" y="499"/>
                  </a:cubicBezTo>
                  <a:lnTo>
                    <a:pt x="3504" y="499"/>
                  </a:lnTo>
                  <a:cubicBezTo>
                    <a:pt x="3416" y="594"/>
                    <a:pt x="3298" y="640"/>
                    <a:pt x="3182" y="640"/>
                  </a:cubicBezTo>
                  <a:cubicBezTo>
                    <a:pt x="3009" y="640"/>
                    <a:pt x="2839" y="539"/>
                    <a:pt x="2776" y="355"/>
                  </a:cubicBezTo>
                  <a:lnTo>
                    <a:pt x="2748" y="355"/>
                  </a:lnTo>
                  <a:cubicBezTo>
                    <a:pt x="2660" y="446"/>
                    <a:pt x="2549" y="489"/>
                    <a:pt x="2438" y="489"/>
                  </a:cubicBezTo>
                  <a:cubicBezTo>
                    <a:pt x="2270" y="489"/>
                    <a:pt x="2105" y="390"/>
                    <a:pt x="2030" y="211"/>
                  </a:cubicBezTo>
                  <a:lnTo>
                    <a:pt x="2011" y="211"/>
                  </a:lnTo>
                  <a:cubicBezTo>
                    <a:pt x="1925" y="294"/>
                    <a:pt x="1818" y="332"/>
                    <a:pt x="1713" y="332"/>
                  </a:cubicBezTo>
                  <a:cubicBezTo>
                    <a:pt x="1525" y="332"/>
                    <a:pt x="1342" y="210"/>
                    <a:pt x="1293" y="1"/>
                  </a:cubicBezTo>
                  <a:close/>
                </a:path>
              </a:pathLst>
            </a:custGeom>
            <a:solidFill>
              <a:srgbClr val="CBD6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608;p69">
              <a:extLst>
                <a:ext uri="{FF2B5EF4-FFF2-40B4-BE49-F238E27FC236}">
                  <a16:creationId xmlns:a16="http://schemas.microsoft.com/office/drawing/2014/main" id="{6418110A-E29E-4FE0-9C85-8B72B6DE9850}"/>
                </a:ext>
              </a:extLst>
            </p:cNvPr>
            <p:cNvSpPr/>
            <p:nvPr/>
          </p:nvSpPr>
          <p:spPr>
            <a:xfrm>
              <a:off x="5563618" y="2133849"/>
              <a:ext cx="29175" cy="85634"/>
            </a:xfrm>
            <a:custGeom>
              <a:avLst/>
              <a:gdLst/>
              <a:ahLst/>
              <a:cxnLst/>
              <a:rect l="l" t="t" r="r" b="b"/>
              <a:pathLst>
                <a:path w="1111" h="3261" extrusionOk="0">
                  <a:moveTo>
                    <a:pt x="580" y="0"/>
                  </a:moveTo>
                  <a:cubicBezTo>
                    <a:pt x="452" y="0"/>
                    <a:pt x="324" y="36"/>
                    <a:pt x="220" y="112"/>
                  </a:cubicBezTo>
                  <a:cubicBezTo>
                    <a:pt x="0" y="303"/>
                    <a:pt x="0" y="677"/>
                    <a:pt x="38" y="1213"/>
                  </a:cubicBezTo>
                  <a:cubicBezTo>
                    <a:pt x="77" y="1873"/>
                    <a:pt x="727" y="2428"/>
                    <a:pt x="881" y="2543"/>
                  </a:cubicBezTo>
                  <a:lnTo>
                    <a:pt x="881" y="3261"/>
                  </a:lnTo>
                  <a:lnTo>
                    <a:pt x="1110" y="3261"/>
                  </a:lnTo>
                  <a:lnTo>
                    <a:pt x="1110" y="2447"/>
                  </a:lnTo>
                  <a:cubicBezTo>
                    <a:pt x="852" y="2246"/>
                    <a:pt x="326" y="1768"/>
                    <a:pt x="287" y="1213"/>
                  </a:cubicBezTo>
                  <a:cubicBezTo>
                    <a:pt x="259" y="658"/>
                    <a:pt x="230" y="294"/>
                    <a:pt x="450" y="112"/>
                  </a:cubicBezTo>
                  <a:cubicBezTo>
                    <a:pt x="546" y="64"/>
                    <a:pt x="651" y="35"/>
                    <a:pt x="756" y="16"/>
                  </a:cubicBezTo>
                  <a:lnTo>
                    <a:pt x="727" y="16"/>
                  </a:lnTo>
                  <a:cubicBezTo>
                    <a:pt x="679" y="6"/>
                    <a:pt x="629" y="0"/>
                    <a:pt x="580" y="0"/>
                  </a:cubicBez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609;p69">
              <a:extLst>
                <a:ext uri="{FF2B5EF4-FFF2-40B4-BE49-F238E27FC236}">
                  <a16:creationId xmlns:a16="http://schemas.microsoft.com/office/drawing/2014/main" id="{3F8E8DDC-7E4C-4A80-A19D-0F0280ADC71B}"/>
                </a:ext>
              </a:extLst>
            </p:cNvPr>
            <p:cNvSpPr/>
            <p:nvPr/>
          </p:nvSpPr>
          <p:spPr>
            <a:xfrm>
              <a:off x="5448258" y="1994934"/>
              <a:ext cx="115124" cy="129803"/>
            </a:xfrm>
            <a:custGeom>
              <a:avLst/>
              <a:gdLst/>
              <a:ahLst/>
              <a:cxnLst/>
              <a:rect l="l" t="t" r="r" b="b"/>
              <a:pathLst>
                <a:path w="4384" h="4943" extrusionOk="0">
                  <a:moveTo>
                    <a:pt x="1827" y="1"/>
                  </a:moveTo>
                  <a:cubicBezTo>
                    <a:pt x="1749" y="1"/>
                    <a:pt x="1671" y="22"/>
                    <a:pt x="1599" y="62"/>
                  </a:cubicBezTo>
                  <a:cubicBezTo>
                    <a:pt x="1503" y="119"/>
                    <a:pt x="1436" y="215"/>
                    <a:pt x="1407" y="330"/>
                  </a:cubicBezTo>
                  <a:lnTo>
                    <a:pt x="1063" y="1593"/>
                  </a:lnTo>
                  <a:lnTo>
                    <a:pt x="335" y="1287"/>
                  </a:lnTo>
                  <a:lnTo>
                    <a:pt x="240" y="1583"/>
                  </a:lnTo>
                  <a:cubicBezTo>
                    <a:pt x="192" y="1775"/>
                    <a:pt x="144" y="1976"/>
                    <a:pt x="115" y="2167"/>
                  </a:cubicBezTo>
                  <a:cubicBezTo>
                    <a:pt x="0" y="2828"/>
                    <a:pt x="536" y="3536"/>
                    <a:pt x="642" y="3670"/>
                  </a:cubicBezTo>
                  <a:lnTo>
                    <a:pt x="642" y="4943"/>
                  </a:lnTo>
                  <a:lnTo>
                    <a:pt x="3216" y="4943"/>
                  </a:lnTo>
                  <a:lnTo>
                    <a:pt x="3216" y="4053"/>
                  </a:lnTo>
                  <a:cubicBezTo>
                    <a:pt x="3838" y="3708"/>
                    <a:pt x="3991" y="2808"/>
                    <a:pt x="4001" y="2675"/>
                  </a:cubicBezTo>
                  <a:lnTo>
                    <a:pt x="4317" y="1545"/>
                  </a:lnTo>
                  <a:lnTo>
                    <a:pt x="4317" y="1526"/>
                  </a:lnTo>
                  <a:cubicBezTo>
                    <a:pt x="4384" y="1296"/>
                    <a:pt x="4240" y="1057"/>
                    <a:pt x="4001" y="1000"/>
                  </a:cubicBezTo>
                  <a:lnTo>
                    <a:pt x="3982" y="1000"/>
                  </a:lnTo>
                  <a:cubicBezTo>
                    <a:pt x="3947" y="991"/>
                    <a:pt x="3912" y="987"/>
                    <a:pt x="3876" y="987"/>
                  </a:cubicBezTo>
                  <a:cubicBezTo>
                    <a:pt x="3794" y="987"/>
                    <a:pt x="3711" y="1010"/>
                    <a:pt x="3637" y="1057"/>
                  </a:cubicBezTo>
                  <a:cubicBezTo>
                    <a:pt x="3618" y="875"/>
                    <a:pt x="3484" y="732"/>
                    <a:pt x="3302" y="684"/>
                  </a:cubicBezTo>
                  <a:lnTo>
                    <a:pt x="3283" y="684"/>
                  </a:lnTo>
                  <a:cubicBezTo>
                    <a:pt x="3249" y="675"/>
                    <a:pt x="3214" y="671"/>
                    <a:pt x="3180" y="671"/>
                  </a:cubicBezTo>
                  <a:cubicBezTo>
                    <a:pt x="3100" y="671"/>
                    <a:pt x="3022" y="694"/>
                    <a:pt x="2948" y="741"/>
                  </a:cubicBezTo>
                  <a:cubicBezTo>
                    <a:pt x="2919" y="569"/>
                    <a:pt x="2795" y="425"/>
                    <a:pt x="2623" y="378"/>
                  </a:cubicBezTo>
                  <a:lnTo>
                    <a:pt x="2594" y="378"/>
                  </a:lnTo>
                  <a:cubicBezTo>
                    <a:pt x="2565" y="372"/>
                    <a:pt x="2534" y="369"/>
                    <a:pt x="2503" y="369"/>
                  </a:cubicBezTo>
                  <a:cubicBezTo>
                    <a:pt x="2430" y="369"/>
                    <a:pt x="2354" y="385"/>
                    <a:pt x="2288" y="425"/>
                  </a:cubicBezTo>
                  <a:cubicBezTo>
                    <a:pt x="2288" y="225"/>
                    <a:pt x="2144" y="52"/>
                    <a:pt x="1953" y="14"/>
                  </a:cubicBezTo>
                  <a:lnTo>
                    <a:pt x="1934" y="14"/>
                  </a:lnTo>
                  <a:cubicBezTo>
                    <a:pt x="1898" y="5"/>
                    <a:pt x="1862" y="1"/>
                    <a:pt x="1827" y="1"/>
                  </a:cubicBezTo>
                  <a:close/>
                </a:path>
              </a:pathLst>
            </a:custGeom>
            <a:solidFill>
              <a:srgbClr val="CBD6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610;p69">
              <a:extLst>
                <a:ext uri="{FF2B5EF4-FFF2-40B4-BE49-F238E27FC236}">
                  <a16:creationId xmlns:a16="http://schemas.microsoft.com/office/drawing/2014/main" id="{50BB62BE-A155-4091-96DF-4EE72FAB7D79}"/>
                </a:ext>
              </a:extLst>
            </p:cNvPr>
            <p:cNvSpPr/>
            <p:nvPr/>
          </p:nvSpPr>
          <p:spPr>
            <a:xfrm>
              <a:off x="5448258" y="2028205"/>
              <a:ext cx="25157" cy="96033"/>
            </a:xfrm>
            <a:custGeom>
              <a:avLst/>
              <a:gdLst/>
              <a:ahLst/>
              <a:cxnLst/>
              <a:rect l="l" t="t" r="r" b="b"/>
              <a:pathLst>
                <a:path w="958" h="3657" extrusionOk="0">
                  <a:moveTo>
                    <a:pt x="345" y="1"/>
                  </a:moveTo>
                  <a:lnTo>
                    <a:pt x="249" y="297"/>
                  </a:lnTo>
                  <a:cubicBezTo>
                    <a:pt x="192" y="489"/>
                    <a:pt x="144" y="690"/>
                    <a:pt x="115" y="891"/>
                  </a:cubicBezTo>
                  <a:cubicBezTo>
                    <a:pt x="0" y="1541"/>
                    <a:pt x="536" y="2250"/>
                    <a:pt x="642" y="2384"/>
                  </a:cubicBezTo>
                  <a:lnTo>
                    <a:pt x="642" y="3657"/>
                  </a:lnTo>
                  <a:lnTo>
                    <a:pt x="957" y="3657"/>
                  </a:lnTo>
                  <a:lnTo>
                    <a:pt x="957" y="2384"/>
                  </a:lnTo>
                  <a:cubicBezTo>
                    <a:pt x="852" y="2259"/>
                    <a:pt x="316" y="1551"/>
                    <a:pt x="431" y="891"/>
                  </a:cubicBezTo>
                  <a:cubicBezTo>
                    <a:pt x="460" y="690"/>
                    <a:pt x="508" y="498"/>
                    <a:pt x="565" y="307"/>
                  </a:cubicBezTo>
                  <a:lnTo>
                    <a:pt x="622" y="125"/>
                  </a:lnTo>
                  <a:lnTo>
                    <a:pt x="345" y="1"/>
                  </a:ln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611;p69">
              <a:extLst>
                <a:ext uri="{FF2B5EF4-FFF2-40B4-BE49-F238E27FC236}">
                  <a16:creationId xmlns:a16="http://schemas.microsoft.com/office/drawing/2014/main" id="{DCC4EF45-1C61-4774-8C04-21F3F4FCDBEF}"/>
                </a:ext>
              </a:extLst>
            </p:cNvPr>
            <p:cNvSpPr/>
            <p:nvPr/>
          </p:nvSpPr>
          <p:spPr>
            <a:xfrm>
              <a:off x="5567636" y="2048058"/>
              <a:ext cx="32195" cy="33902"/>
            </a:xfrm>
            <a:custGeom>
              <a:avLst/>
              <a:gdLst/>
              <a:ahLst/>
              <a:cxnLst/>
              <a:rect l="l" t="t" r="r" b="b"/>
              <a:pathLst>
                <a:path w="1226" h="1291" extrusionOk="0">
                  <a:moveTo>
                    <a:pt x="479" y="1"/>
                  </a:moveTo>
                  <a:lnTo>
                    <a:pt x="0" y="1034"/>
                  </a:lnTo>
                  <a:lnTo>
                    <a:pt x="517" y="1254"/>
                  </a:lnTo>
                  <a:cubicBezTo>
                    <a:pt x="570" y="1279"/>
                    <a:pt x="626" y="1290"/>
                    <a:pt x="681" y="1290"/>
                  </a:cubicBezTo>
                  <a:cubicBezTo>
                    <a:pt x="843" y="1290"/>
                    <a:pt x="998" y="1192"/>
                    <a:pt x="1063" y="1034"/>
                  </a:cubicBezTo>
                  <a:lnTo>
                    <a:pt x="1187" y="757"/>
                  </a:lnTo>
                  <a:cubicBezTo>
                    <a:pt x="1225" y="652"/>
                    <a:pt x="1225" y="537"/>
                    <a:pt x="1187" y="431"/>
                  </a:cubicBezTo>
                  <a:cubicBezTo>
                    <a:pt x="1149" y="326"/>
                    <a:pt x="1063" y="250"/>
                    <a:pt x="967" y="202"/>
                  </a:cubicBezTo>
                  <a:lnTo>
                    <a:pt x="479" y="1"/>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9612;p69">
              <a:extLst>
                <a:ext uri="{FF2B5EF4-FFF2-40B4-BE49-F238E27FC236}">
                  <a16:creationId xmlns:a16="http://schemas.microsoft.com/office/drawing/2014/main" id="{6D719710-4FDD-4748-8866-6DE85D0C3637}"/>
                </a:ext>
              </a:extLst>
            </p:cNvPr>
            <p:cNvSpPr/>
            <p:nvPr/>
          </p:nvSpPr>
          <p:spPr>
            <a:xfrm>
              <a:off x="5454561" y="2149842"/>
              <a:ext cx="86212" cy="184266"/>
            </a:xfrm>
            <a:custGeom>
              <a:avLst/>
              <a:gdLst/>
              <a:ahLst/>
              <a:cxnLst/>
              <a:rect l="l" t="t" r="r" b="b"/>
              <a:pathLst>
                <a:path w="3283" h="7017" extrusionOk="0">
                  <a:moveTo>
                    <a:pt x="9" y="1"/>
                  </a:moveTo>
                  <a:lnTo>
                    <a:pt x="9" y="6776"/>
                  </a:lnTo>
                  <a:cubicBezTo>
                    <a:pt x="9" y="6776"/>
                    <a:pt x="9" y="6786"/>
                    <a:pt x="9" y="6796"/>
                  </a:cubicBezTo>
                  <a:cubicBezTo>
                    <a:pt x="0" y="6915"/>
                    <a:pt x="87" y="7016"/>
                    <a:pt x="204" y="7016"/>
                  </a:cubicBezTo>
                  <a:cubicBezTo>
                    <a:pt x="209" y="7016"/>
                    <a:pt x="214" y="7016"/>
                    <a:pt x="220" y="7016"/>
                  </a:cubicBezTo>
                  <a:lnTo>
                    <a:pt x="3081" y="7016"/>
                  </a:lnTo>
                  <a:cubicBezTo>
                    <a:pt x="3087" y="7016"/>
                    <a:pt x="3093" y="7016"/>
                    <a:pt x="3099" y="7016"/>
                  </a:cubicBezTo>
                  <a:cubicBezTo>
                    <a:pt x="3196" y="7016"/>
                    <a:pt x="3273" y="6943"/>
                    <a:pt x="3282" y="6843"/>
                  </a:cubicBezTo>
                  <a:lnTo>
                    <a:pt x="3282" y="1"/>
                  </a:lnTo>
                  <a:close/>
                </a:path>
              </a:pathLst>
            </a:custGeom>
            <a:solidFill>
              <a:srgbClr val="5D74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9613;p69">
              <a:extLst>
                <a:ext uri="{FF2B5EF4-FFF2-40B4-BE49-F238E27FC236}">
                  <a16:creationId xmlns:a16="http://schemas.microsoft.com/office/drawing/2014/main" id="{382EA359-EC98-456B-B824-4B9FBE828912}"/>
                </a:ext>
              </a:extLst>
            </p:cNvPr>
            <p:cNvSpPr/>
            <p:nvPr/>
          </p:nvSpPr>
          <p:spPr>
            <a:xfrm>
              <a:off x="5578193" y="2244089"/>
              <a:ext cx="85975" cy="90019"/>
            </a:xfrm>
            <a:custGeom>
              <a:avLst/>
              <a:gdLst/>
              <a:ahLst/>
              <a:cxnLst/>
              <a:rect l="l" t="t" r="r" b="b"/>
              <a:pathLst>
                <a:path w="3274" h="3428" extrusionOk="0">
                  <a:moveTo>
                    <a:pt x="0" y="1"/>
                  </a:moveTo>
                  <a:lnTo>
                    <a:pt x="0" y="3235"/>
                  </a:lnTo>
                  <a:cubicBezTo>
                    <a:pt x="0" y="3336"/>
                    <a:pt x="87" y="3427"/>
                    <a:pt x="195" y="3427"/>
                  </a:cubicBezTo>
                  <a:cubicBezTo>
                    <a:pt x="200" y="3427"/>
                    <a:pt x="205" y="3427"/>
                    <a:pt x="211" y="3427"/>
                  </a:cubicBezTo>
                  <a:lnTo>
                    <a:pt x="3072" y="3427"/>
                  </a:lnTo>
                  <a:cubicBezTo>
                    <a:pt x="3078" y="3427"/>
                    <a:pt x="3083" y="3427"/>
                    <a:pt x="3088" y="3427"/>
                  </a:cubicBezTo>
                  <a:cubicBezTo>
                    <a:pt x="3195" y="3427"/>
                    <a:pt x="3273" y="3336"/>
                    <a:pt x="3273" y="3235"/>
                  </a:cubicBezTo>
                  <a:lnTo>
                    <a:pt x="3273" y="1"/>
                  </a:lnTo>
                  <a:close/>
                </a:path>
              </a:pathLst>
            </a:custGeom>
            <a:solidFill>
              <a:srgbClr val="5D74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614;p69">
              <a:extLst>
                <a:ext uri="{FF2B5EF4-FFF2-40B4-BE49-F238E27FC236}">
                  <a16:creationId xmlns:a16="http://schemas.microsoft.com/office/drawing/2014/main" id="{7FAC3187-E681-4E53-8588-B9167CD092DC}"/>
                </a:ext>
              </a:extLst>
            </p:cNvPr>
            <p:cNvSpPr/>
            <p:nvPr/>
          </p:nvSpPr>
          <p:spPr>
            <a:xfrm>
              <a:off x="5473389" y="2149842"/>
              <a:ext cx="67383" cy="184266"/>
            </a:xfrm>
            <a:custGeom>
              <a:avLst/>
              <a:gdLst/>
              <a:ahLst/>
              <a:cxnLst/>
              <a:rect l="l" t="t" r="r" b="b"/>
              <a:pathLst>
                <a:path w="2566" h="7017" extrusionOk="0">
                  <a:moveTo>
                    <a:pt x="0" y="1"/>
                  </a:moveTo>
                  <a:lnTo>
                    <a:pt x="0" y="7016"/>
                  </a:lnTo>
                  <a:lnTo>
                    <a:pt x="2364" y="7016"/>
                  </a:lnTo>
                  <a:cubicBezTo>
                    <a:pt x="2370" y="7016"/>
                    <a:pt x="2375" y="7016"/>
                    <a:pt x="2380" y="7016"/>
                  </a:cubicBezTo>
                  <a:cubicBezTo>
                    <a:pt x="2478" y="7016"/>
                    <a:pt x="2556" y="6934"/>
                    <a:pt x="2565" y="6843"/>
                  </a:cubicBezTo>
                  <a:lnTo>
                    <a:pt x="2565" y="1"/>
                  </a:lnTo>
                  <a:close/>
                </a:path>
              </a:pathLst>
            </a:custGeom>
            <a:solidFill>
              <a:srgbClr val="8192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615;p69">
              <a:extLst>
                <a:ext uri="{FF2B5EF4-FFF2-40B4-BE49-F238E27FC236}">
                  <a16:creationId xmlns:a16="http://schemas.microsoft.com/office/drawing/2014/main" id="{F267EECD-1FBD-40BE-BC9E-C6D2B0386A39}"/>
                </a:ext>
              </a:extLst>
            </p:cNvPr>
            <p:cNvSpPr/>
            <p:nvPr/>
          </p:nvSpPr>
          <p:spPr>
            <a:xfrm>
              <a:off x="5595262" y="2244089"/>
              <a:ext cx="69143" cy="90019"/>
            </a:xfrm>
            <a:custGeom>
              <a:avLst/>
              <a:gdLst/>
              <a:ahLst/>
              <a:cxnLst/>
              <a:rect l="l" t="t" r="r" b="b"/>
              <a:pathLst>
                <a:path w="2633" h="3428" extrusionOk="0">
                  <a:moveTo>
                    <a:pt x="1" y="1"/>
                  </a:moveTo>
                  <a:lnTo>
                    <a:pt x="1" y="3427"/>
                  </a:lnTo>
                  <a:lnTo>
                    <a:pt x="2422" y="3427"/>
                  </a:lnTo>
                  <a:cubicBezTo>
                    <a:pt x="2428" y="3427"/>
                    <a:pt x="2433" y="3427"/>
                    <a:pt x="2438" y="3427"/>
                  </a:cubicBezTo>
                  <a:cubicBezTo>
                    <a:pt x="2545" y="3427"/>
                    <a:pt x="2624" y="3336"/>
                    <a:pt x="2633" y="3235"/>
                  </a:cubicBezTo>
                  <a:lnTo>
                    <a:pt x="2633" y="1"/>
                  </a:lnTo>
                  <a:close/>
                </a:path>
              </a:pathLst>
            </a:custGeom>
            <a:solidFill>
              <a:srgbClr val="8192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616;p69">
              <a:extLst>
                <a:ext uri="{FF2B5EF4-FFF2-40B4-BE49-F238E27FC236}">
                  <a16:creationId xmlns:a16="http://schemas.microsoft.com/office/drawing/2014/main" id="{3560B78E-112A-4565-AB8B-0BC4BEF3AA81}"/>
                </a:ext>
              </a:extLst>
            </p:cNvPr>
            <p:cNvSpPr/>
            <p:nvPr/>
          </p:nvSpPr>
          <p:spPr>
            <a:xfrm>
              <a:off x="5334421" y="2274997"/>
              <a:ext cx="86973" cy="59348"/>
            </a:xfrm>
            <a:custGeom>
              <a:avLst/>
              <a:gdLst/>
              <a:ahLst/>
              <a:cxnLst/>
              <a:rect l="l" t="t" r="r" b="b"/>
              <a:pathLst>
                <a:path w="3312" h="2260" extrusionOk="0">
                  <a:moveTo>
                    <a:pt x="19" y="1"/>
                  </a:moveTo>
                  <a:lnTo>
                    <a:pt x="19" y="2039"/>
                  </a:lnTo>
                  <a:cubicBezTo>
                    <a:pt x="0" y="2154"/>
                    <a:pt x="86" y="2250"/>
                    <a:pt x="201" y="2259"/>
                  </a:cubicBezTo>
                  <a:lnTo>
                    <a:pt x="3110" y="2259"/>
                  </a:lnTo>
                  <a:cubicBezTo>
                    <a:pt x="3225" y="2250"/>
                    <a:pt x="3311" y="2154"/>
                    <a:pt x="3292" y="2039"/>
                  </a:cubicBezTo>
                  <a:lnTo>
                    <a:pt x="3292" y="1"/>
                  </a:lnTo>
                  <a:close/>
                </a:path>
              </a:pathLst>
            </a:custGeom>
            <a:solidFill>
              <a:srgbClr val="5D74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617;p69">
              <a:extLst>
                <a:ext uri="{FF2B5EF4-FFF2-40B4-BE49-F238E27FC236}">
                  <a16:creationId xmlns:a16="http://schemas.microsoft.com/office/drawing/2014/main" id="{11146AB5-2814-43E2-99E9-7B76808ADAEB}"/>
                </a:ext>
              </a:extLst>
            </p:cNvPr>
            <p:cNvSpPr/>
            <p:nvPr/>
          </p:nvSpPr>
          <p:spPr>
            <a:xfrm>
              <a:off x="5353512" y="2274997"/>
              <a:ext cx="67619" cy="59085"/>
            </a:xfrm>
            <a:custGeom>
              <a:avLst/>
              <a:gdLst/>
              <a:ahLst/>
              <a:cxnLst/>
              <a:rect l="l" t="t" r="r" b="b"/>
              <a:pathLst>
                <a:path w="2575" h="2250" extrusionOk="0">
                  <a:moveTo>
                    <a:pt x="0" y="1"/>
                  </a:moveTo>
                  <a:lnTo>
                    <a:pt x="0" y="2250"/>
                  </a:lnTo>
                  <a:lnTo>
                    <a:pt x="2383" y="2250"/>
                  </a:lnTo>
                  <a:cubicBezTo>
                    <a:pt x="2498" y="2250"/>
                    <a:pt x="2575" y="2144"/>
                    <a:pt x="2565" y="2039"/>
                  </a:cubicBezTo>
                  <a:lnTo>
                    <a:pt x="2565" y="1"/>
                  </a:lnTo>
                  <a:close/>
                </a:path>
              </a:pathLst>
            </a:custGeom>
            <a:solidFill>
              <a:srgbClr val="8192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618;p69">
              <a:extLst>
                <a:ext uri="{FF2B5EF4-FFF2-40B4-BE49-F238E27FC236}">
                  <a16:creationId xmlns:a16="http://schemas.microsoft.com/office/drawing/2014/main" id="{190AF741-59AC-486B-A9CE-DDE0ED341606}"/>
                </a:ext>
              </a:extLst>
            </p:cNvPr>
            <p:cNvSpPr/>
            <p:nvPr/>
          </p:nvSpPr>
          <p:spPr>
            <a:xfrm>
              <a:off x="5454298" y="2121192"/>
              <a:ext cx="86973" cy="32457"/>
            </a:xfrm>
            <a:custGeom>
              <a:avLst/>
              <a:gdLst/>
              <a:ahLst/>
              <a:cxnLst/>
              <a:rect l="l" t="t" r="r" b="b"/>
              <a:pathLst>
                <a:path w="3312" h="1236" extrusionOk="0">
                  <a:moveTo>
                    <a:pt x="201" y="1"/>
                  </a:moveTo>
                  <a:cubicBezTo>
                    <a:pt x="86" y="1"/>
                    <a:pt x="0" y="106"/>
                    <a:pt x="19" y="221"/>
                  </a:cubicBezTo>
                  <a:lnTo>
                    <a:pt x="19" y="1235"/>
                  </a:lnTo>
                  <a:lnTo>
                    <a:pt x="3292" y="1235"/>
                  </a:lnTo>
                  <a:lnTo>
                    <a:pt x="3292" y="249"/>
                  </a:lnTo>
                  <a:cubicBezTo>
                    <a:pt x="3292" y="240"/>
                    <a:pt x="3292" y="230"/>
                    <a:pt x="3292" y="221"/>
                  </a:cubicBezTo>
                  <a:cubicBezTo>
                    <a:pt x="3311" y="106"/>
                    <a:pt x="3225" y="1"/>
                    <a:pt x="3110"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619;p69">
              <a:extLst>
                <a:ext uri="{FF2B5EF4-FFF2-40B4-BE49-F238E27FC236}">
                  <a16:creationId xmlns:a16="http://schemas.microsoft.com/office/drawing/2014/main" id="{17B62216-5C7F-4836-A485-F62500403041}"/>
                </a:ext>
              </a:extLst>
            </p:cNvPr>
            <p:cNvSpPr/>
            <p:nvPr/>
          </p:nvSpPr>
          <p:spPr>
            <a:xfrm>
              <a:off x="5473389" y="2121192"/>
              <a:ext cx="67882" cy="32457"/>
            </a:xfrm>
            <a:custGeom>
              <a:avLst/>
              <a:gdLst/>
              <a:ahLst/>
              <a:cxnLst/>
              <a:rect l="l" t="t" r="r" b="b"/>
              <a:pathLst>
                <a:path w="2585" h="1236" extrusionOk="0">
                  <a:moveTo>
                    <a:pt x="0" y="1"/>
                  </a:moveTo>
                  <a:lnTo>
                    <a:pt x="0" y="1235"/>
                  </a:lnTo>
                  <a:lnTo>
                    <a:pt x="2565" y="1235"/>
                  </a:lnTo>
                  <a:lnTo>
                    <a:pt x="2565" y="249"/>
                  </a:lnTo>
                  <a:cubicBezTo>
                    <a:pt x="2565" y="240"/>
                    <a:pt x="2565" y="230"/>
                    <a:pt x="2565" y="221"/>
                  </a:cubicBezTo>
                  <a:cubicBezTo>
                    <a:pt x="2584" y="106"/>
                    <a:pt x="2498" y="1"/>
                    <a:pt x="2383" y="1"/>
                  </a:cubicBezTo>
                  <a:close/>
                </a:path>
              </a:pathLst>
            </a:custGeom>
            <a:solidFill>
              <a:srgbClr val="EFF3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20;p69">
              <a:extLst>
                <a:ext uri="{FF2B5EF4-FFF2-40B4-BE49-F238E27FC236}">
                  <a16:creationId xmlns:a16="http://schemas.microsoft.com/office/drawing/2014/main" id="{7FD7157B-0749-4F3E-A070-36F850FCAD67}"/>
                </a:ext>
              </a:extLst>
            </p:cNvPr>
            <p:cNvSpPr/>
            <p:nvPr/>
          </p:nvSpPr>
          <p:spPr>
            <a:xfrm>
              <a:off x="5476146" y="1994435"/>
              <a:ext cx="24658" cy="44537"/>
            </a:xfrm>
            <a:custGeom>
              <a:avLst/>
              <a:gdLst/>
              <a:ahLst/>
              <a:cxnLst/>
              <a:rect l="l" t="t" r="r" b="b"/>
              <a:pathLst>
                <a:path w="939" h="1696" extrusionOk="0">
                  <a:moveTo>
                    <a:pt x="769" y="1"/>
                  </a:moveTo>
                  <a:cubicBezTo>
                    <a:pt x="690" y="1"/>
                    <a:pt x="613" y="24"/>
                    <a:pt x="546" y="71"/>
                  </a:cubicBezTo>
                  <a:cubicBezTo>
                    <a:pt x="441" y="129"/>
                    <a:pt x="374" y="224"/>
                    <a:pt x="345" y="339"/>
                  </a:cubicBezTo>
                  <a:lnTo>
                    <a:pt x="77" y="1315"/>
                  </a:lnTo>
                  <a:lnTo>
                    <a:pt x="58" y="1382"/>
                  </a:lnTo>
                  <a:lnTo>
                    <a:pt x="29" y="1516"/>
                  </a:lnTo>
                  <a:cubicBezTo>
                    <a:pt x="1" y="1583"/>
                    <a:pt x="29" y="1660"/>
                    <a:pt x="96" y="1689"/>
                  </a:cubicBezTo>
                  <a:cubicBezTo>
                    <a:pt x="111" y="1693"/>
                    <a:pt x="124" y="1696"/>
                    <a:pt x="135" y="1696"/>
                  </a:cubicBezTo>
                  <a:cubicBezTo>
                    <a:pt x="218" y="1696"/>
                    <a:pt x="240" y="1593"/>
                    <a:pt x="240" y="1593"/>
                  </a:cubicBezTo>
                  <a:lnTo>
                    <a:pt x="307" y="1335"/>
                  </a:lnTo>
                  <a:lnTo>
                    <a:pt x="575" y="368"/>
                  </a:lnTo>
                  <a:cubicBezTo>
                    <a:pt x="613" y="186"/>
                    <a:pt x="766" y="62"/>
                    <a:pt x="939" y="43"/>
                  </a:cubicBezTo>
                  <a:cubicBezTo>
                    <a:pt x="929" y="33"/>
                    <a:pt x="910" y="23"/>
                    <a:pt x="891" y="14"/>
                  </a:cubicBezTo>
                  <a:lnTo>
                    <a:pt x="872" y="14"/>
                  </a:lnTo>
                  <a:cubicBezTo>
                    <a:pt x="837" y="5"/>
                    <a:pt x="803" y="1"/>
                    <a:pt x="769" y="1"/>
                  </a:cubicBez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621;p69">
              <a:extLst>
                <a:ext uri="{FF2B5EF4-FFF2-40B4-BE49-F238E27FC236}">
                  <a16:creationId xmlns:a16="http://schemas.microsoft.com/office/drawing/2014/main" id="{88946B8F-2D0A-42EC-9293-590D35390B61}"/>
                </a:ext>
              </a:extLst>
            </p:cNvPr>
            <p:cNvSpPr/>
            <p:nvPr/>
          </p:nvSpPr>
          <p:spPr>
            <a:xfrm>
              <a:off x="5497758" y="2003731"/>
              <a:ext cx="18382" cy="41281"/>
            </a:xfrm>
            <a:custGeom>
              <a:avLst/>
              <a:gdLst/>
              <a:ahLst/>
              <a:cxnLst/>
              <a:rect l="l" t="t" r="r" b="b"/>
              <a:pathLst>
                <a:path w="700" h="1572" extrusionOk="0">
                  <a:moveTo>
                    <a:pt x="580" y="1"/>
                  </a:moveTo>
                  <a:cubicBezTo>
                    <a:pt x="464" y="1"/>
                    <a:pt x="362" y="87"/>
                    <a:pt x="355" y="215"/>
                  </a:cubicBezTo>
                  <a:lnTo>
                    <a:pt x="87" y="1191"/>
                  </a:lnTo>
                  <a:lnTo>
                    <a:pt x="68" y="1258"/>
                  </a:lnTo>
                  <a:lnTo>
                    <a:pt x="29" y="1402"/>
                  </a:lnTo>
                  <a:cubicBezTo>
                    <a:pt x="1" y="1459"/>
                    <a:pt x="39" y="1536"/>
                    <a:pt x="106" y="1564"/>
                  </a:cubicBezTo>
                  <a:cubicBezTo>
                    <a:pt x="120" y="1569"/>
                    <a:pt x="133" y="1571"/>
                    <a:pt x="145" y="1571"/>
                  </a:cubicBezTo>
                  <a:cubicBezTo>
                    <a:pt x="228" y="1571"/>
                    <a:pt x="250" y="1469"/>
                    <a:pt x="250" y="1469"/>
                  </a:cubicBezTo>
                  <a:lnTo>
                    <a:pt x="317" y="1210"/>
                  </a:lnTo>
                  <a:lnTo>
                    <a:pt x="584" y="244"/>
                  </a:lnTo>
                  <a:cubicBezTo>
                    <a:pt x="594" y="167"/>
                    <a:pt x="642" y="90"/>
                    <a:pt x="699" y="33"/>
                  </a:cubicBezTo>
                  <a:cubicBezTo>
                    <a:pt x="660" y="11"/>
                    <a:pt x="619" y="1"/>
                    <a:pt x="580" y="1"/>
                  </a:cubicBez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622;p69">
              <a:extLst>
                <a:ext uri="{FF2B5EF4-FFF2-40B4-BE49-F238E27FC236}">
                  <a16:creationId xmlns:a16="http://schemas.microsoft.com/office/drawing/2014/main" id="{DAEC9832-30F8-41FB-BB93-A5FC31B66AEA}"/>
                </a:ext>
              </a:extLst>
            </p:cNvPr>
            <p:cNvSpPr/>
            <p:nvPr/>
          </p:nvSpPr>
          <p:spPr>
            <a:xfrm>
              <a:off x="5515615" y="2011872"/>
              <a:ext cx="18618" cy="41176"/>
            </a:xfrm>
            <a:custGeom>
              <a:avLst/>
              <a:gdLst/>
              <a:ahLst/>
              <a:cxnLst/>
              <a:rect l="l" t="t" r="r" b="b"/>
              <a:pathLst>
                <a:path w="709" h="1568" extrusionOk="0">
                  <a:moveTo>
                    <a:pt x="586" y="0"/>
                  </a:moveTo>
                  <a:cubicBezTo>
                    <a:pt x="453" y="0"/>
                    <a:pt x="331" y="100"/>
                    <a:pt x="316" y="240"/>
                  </a:cubicBezTo>
                  <a:lnTo>
                    <a:pt x="77" y="1187"/>
                  </a:lnTo>
                  <a:lnTo>
                    <a:pt x="67" y="1254"/>
                  </a:lnTo>
                  <a:lnTo>
                    <a:pt x="29" y="1398"/>
                  </a:lnTo>
                  <a:cubicBezTo>
                    <a:pt x="0" y="1455"/>
                    <a:pt x="29" y="1532"/>
                    <a:pt x="96" y="1561"/>
                  </a:cubicBezTo>
                  <a:cubicBezTo>
                    <a:pt x="111" y="1565"/>
                    <a:pt x="125" y="1567"/>
                    <a:pt x="138" y="1567"/>
                  </a:cubicBezTo>
                  <a:cubicBezTo>
                    <a:pt x="227" y="1567"/>
                    <a:pt x="249" y="1465"/>
                    <a:pt x="249" y="1465"/>
                  </a:cubicBezTo>
                  <a:lnTo>
                    <a:pt x="306" y="1206"/>
                  </a:lnTo>
                  <a:lnTo>
                    <a:pt x="546" y="269"/>
                  </a:lnTo>
                  <a:cubicBezTo>
                    <a:pt x="574" y="173"/>
                    <a:pt x="622" y="87"/>
                    <a:pt x="708" y="29"/>
                  </a:cubicBezTo>
                  <a:cubicBezTo>
                    <a:pt x="668" y="9"/>
                    <a:pt x="627" y="0"/>
                    <a:pt x="586" y="0"/>
                  </a:cubicBez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623;p69">
              <a:extLst>
                <a:ext uri="{FF2B5EF4-FFF2-40B4-BE49-F238E27FC236}">
                  <a16:creationId xmlns:a16="http://schemas.microsoft.com/office/drawing/2014/main" id="{F061DB74-6CF8-4124-BB03-6A78A6B9467A}"/>
                </a:ext>
              </a:extLst>
            </p:cNvPr>
            <p:cNvSpPr/>
            <p:nvPr/>
          </p:nvSpPr>
          <p:spPr>
            <a:xfrm>
              <a:off x="5534706" y="2020669"/>
              <a:ext cx="16360" cy="37657"/>
            </a:xfrm>
            <a:custGeom>
              <a:avLst/>
              <a:gdLst/>
              <a:ahLst/>
              <a:cxnLst/>
              <a:rect l="l" t="t" r="r" b="b"/>
              <a:pathLst>
                <a:path w="623" h="1434" extrusionOk="0">
                  <a:moveTo>
                    <a:pt x="594" y="1"/>
                  </a:moveTo>
                  <a:cubicBezTo>
                    <a:pt x="508" y="1"/>
                    <a:pt x="422" y="20"/>
                    <a:pt x="355" y="68"/>
                  </a:cubicBezTo>
                  <a:lnTo>
                    <a:pt x="355" y="87"/>
                  </a:lnTo>
                  <a:lnTo>
                    <a:pt x="87" y="1063"/>
                  </a:lnTo>
                  <a:lnTo>
                    <a:pt x="68" y="1120"/>
                  </a:lnTo>
                  <a:lnTo>
                    <a:pt x="29" y="1264"/>
                  </a:lnTo>
                  <a:cubicBezTo>
                    <a:pt x="1" y="1331"/>
                    <a:pt x="29" y="1407"/>
                    <a:pt x="96" y="1427"/>
                  </a:cubicBezTo>
                  <a:cubicBezTo>
                    <a:pt x="113" y="1432"/>
                    <a:pt x="128" y="1434"/>
                    <a:pt x="141" y="1434"/>
                  </a:cubicBezTo>
                  <a:cubicBezTo>
                    <a:pt x="228" y="1434"/>
                    <a:pt x="249" y="1340"/>
                    <a:pt x="249" y="1340"/>
                  </a:cubicBezTo>
                  <a:lnTo>
                    <a:pt x="316" y="1072"/>
                  </a:lnTo>
                  <a:lnTo>
                    <a:pt x="575" y="106"/>
                  </a:lnTo>
                  <a:cubicBezTo>
                    <a:pt x="584" y="68"/>
                    <a:pt x="603" y="39"/>
                    <a:pt x="623" y="1"/>
                  </a:cubicBez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9624;p69">
              <a:extLst>
                <a:ext uri="{FF2B5EF4-FFF2-40B4-BE49-F238E27FC236}">
                  <a16:creationId xmlns:a16="http://schemas.microsoft.com/office/drawing/2014/main" id="{292D1ECE-A752-43AB-AD6A-03AF06415551}"/>
                </a:ext>
              </a:extLst>
            </p:cNvPr>
            <p:cNvSpPr/>
            <p:nvPr/>
          </p:nvSpPr>
          <p:spPr>
            <a:xfrm>
              <a:off x="5585230" y="2104097"/>
              <a:ext cx="13077" cy="47793"/>
            </a:xfrm>
            <a:custGeom>
              <a:avLst/>
              <a:gdLst/>
              <a:ahLst/>
              <a:cxnLst/>
              <a:rect l="l" t="t" r="r" b="b"/>
              <a:pathLst>
                <a:path w="498" h="1820" extrusionOk="0">
                  <a:moveTo>
                    <a:pt x="431" y="1"/>
                  </a:moveTo>
                  <a:cubicBezTo>
                    <a:pt x="306" y="10"/>
                    <a:pt x="201" y="58"/>
                    <a:pt x="125" y="144"/>
                  </a:cubicBezTo>
                  <a:cubicBezTo>
                    <a:pt x="38" y="221"/>
                    <a:pt x="0" y="336"/>
                    <a:pt x="0" y="451"/>
                  </a:cubicBezTo>
                  <a:lnTo>
                    <a:pt x="0" y="1465"/>
                  </a:lnTo>
                  <a:lnTo>
                    <a:pt x="0" y="1532"/>
                  </a:lnTo>
                  <a:lnTo>
                    <a:pt x="10" y="1676"/>
                  </a:lnTo>
                  <a:cubicBezTo>
                    <a:pt x="0" y="1743"/>
                    <a:pt x="48" y="1810"/>
                    <a:pt x="115" y="1819"/>
                  </a:cubicBezTo>
                  <a:cubicBezTo>
                    <a:pt x="119" y="1820"/>
                    <a:pt x="123" y="1820"/>
                    <a:pt x="127" y="1820"/>
                  </a:cubicBezTo>
                  <a:cubicBezTo>
                    <a:pt x="239" y="1820"/>
                    <a:pt x="239" y="1685"/>
                    <a:pt x="239" y="1685"/>
                  </a:cubicBezTo>
                  <a:lnTo>
                    <a:pt x="230" y="1417"/>
                  </a:lnTo>
                  <a:lnTo>
                    <a:pt x="230" y="422"/>
                  </a:lnTo>
                  <a:cubicBezTo>
                    <a:pt x="220" y="240"/>
                    <a:pt x="326" y="68"/>
                    <a:pt x="498" y="1"/>
                  </a:cubicBez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9625;p69">
              <a:extLst>
                <a:ext uri="{FF2B5EF4-FFF2-40B4-BE49-F238E27FC236}">
                  <a16:creationId xmlns:a16="http://schemas.microsoft.com/office/drawing/2014/main" id="{71273D71-7A93-4A74-8F45-97DBA90C9FAF}"/>
                </a:ext>
              </a:extLst>
            </p:cNvPr>
            <p:cNvSpPr/>
            <p:nvPr/>
          </p:nvSpPr>
          <p:spPr>
            <a:xfrm>
              <a:off x="5606947" y="2109480"/>
              <a:ext cx="8456" cy="43171"/>
            </a:xfrm>
            <a:custGeom>
              <a:avLst/>
              <a:gdLst/>
              <a:ahLst/>
              <a:cxnLst/>
              <a:rect l="l" t="t" r="r" b="b"/>
              <a:pathLst>
                <a:path w="322" h="1644" extrusionOk="0">
                  <a:moveTo>
                    <a:pt x="268" y="0"/>
                  </a:moveTo>
                  <a:cubicBezTo>
                    <a:pt x="125" y="0"/>
                    <a:pt x="0" y="131"/>
                    <a:pt x="34" y="284"/>
                  </a:cubicBezTo>
                  <a:lnTo>
                    <a:pt x="34" y="1356"/>
                  </a:lnTo>
                  <a:lnTo>
                    <a:pt x="34" y="1499"/>
                  </a:lnTo>
                  <a:cubicBezTo>
                    <a:pt x="25" y="1576"/>
                    <a:pt x="73" y="1643"/>
                    <a:pt x="149" y="1643"/>
                  </a:cubicBezTo>
                  <a:cubicBezTo>
                    <a:pt x="153" y="1643"/>
                    <a:pt x="157" y="1643"/>
                    <a:pt x="161" y="1643"/>
                  </a:cubicBezTo>
                  <a:cubicBezTo>
                    <a:pt x="264" y="1643"/>
                    <a:pt x="264" y="1519"/>
                    <a:pt x="264" y="1519"/>
                  </a:cubicBezTo>
                  <a:lnTo>
                    <a:pt x="264" y="1251"/>
                  </a:lnTo>
                  <a:lnTo>
                    <a:pt x="264" y="246"/>
                  </a:lnTo>
                  <a:cubicBezTo>
                    <a:pt x="255" y="169"/>
                    <a:pt x="283" y="83"/>
                    <a:pt x="322" y="6"/>
                  </a:cubicBezTo>
                  <a:cubicBezTo>
                    <a:pt x="304" y="2"/>
                    <a:pt x="286" y="0"/>
                    <a:pt x="268" y="0"/>
                  </a:cubicBez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9626;p69">
              <a:extLst>
                <a:ext uri="{FF2B5EF4-FFF2-40B4-BE49-F238E27FC236}">
                  <a16:creationId xmlns:a16="http://schemas.microsoft.com/office/drawing/2014/main" id="{A4A01F59-589E-4706-9032-DDA4D62AB20A}"/>
                </a:ext>
              </a:extLst>
            </p:cNvPr>
            <p:cNvSpPr/>
            <p:nvPr/>
          </p:nvSpPr>
          <p:spPr>
            <a:xfrm>
              <a:off x="5625513" y="2113314"/>
              <a:ext cx="8981" cy="43093"/>
            </a:xfrm>
            <a:custGeom>
              <a:avLst/>
              <a:gdLst/>
              <a:ahLst/>
              <a:cxnLst/>
              <a:rect l="l" t="t" r="r" b="b"/>
              <a:pathLst>
                <a:path w="342" h="1641" extrusionOk="0">
                  <a:moveTo>
                    <a:pt x="298" y="1"/>
                  </a:moveTo>
                  <a:cubicBezTo>
                    <a:pt x="135" y="1"/>
                    <a:pt x="1" y="143"/>
                    <a:pt x="36" y="310"/>
                  </a:cubicBezTo>
                  <a:lnTo>
                    <a:pt x="55" y="1296"/>
                  </a:lnTo>
                  <a:lnTo>
                    <a:pt x="55" y="1353"/>
                  </a:lnTo>
                  <a:lnTo>
                    <a:pt x="55" y="1507"/>
                  </a:lnTo>
                  <a:cubicBezTo>
                    <a:pt x="45" y="1574"/>
                    <a:pt x="93" y="1631"/>
                    <a:pt x="170" y="1641"/>
                  </a:cubicBezTo>
                  <a:cubicBezTo>
                    <a:pt x="174" y="1641"/>
                    <a:pt x="177" y="1641"/>
                    <a:pt x="181" y="1641"/>
                  </a:cubicBezTo>
                  <a:cubicBezTo>
                    <a:pt x="285" y="1641"/>
                    <a:pt x="285" y="1516"/>
                    <a:pt x="285" y="1516"/>
                  </a:cubicBezTo>
                  <a:lnTo>
                    <a:pt x="275" y="1248"/>
                  </a:lnTo>
                  <a:lnTo>
                    <a:pt x="256" y="282"/>
                  </a:lnTo>
                  <a:cubicBezTo>
                    <a:pt x="256" y="176"/>
                    <a:pt x="285" y="81"/>
                    <a:pt x="342" y="4"/>
                  </a:cubicBezTo>
                  <a:cubicBezTo>
                    <a:pt x="327" y="2"/>
                    <a:pt x="312" y="1"/>
                    <a:pt x="298" y="1"/>
                  </a:cubicBez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9627;p69">
              <a:extLst>
                <a:ext uri="{FF2B5EF4-FFF2-40B4-BE49-F238E27FC236}">
                  <a16:creationId xmlns:a16="http://schemas.microsoft.com/office/drawing/2014/main" id="{205712E9-828D-4F12-B709-75B10080DE7D}"/>
                </a:ext>
              </a:extLst>
            </p:cNvPr>
            <p:cNvSpPr/>
            <p:nvPr/>
          </p:nvSpPr>
          <p:spPr>
            <a:xfrm>
              <a:off x="5646285" y="2117437"/>
              <a:ext cx="6801" cy="39731"/>
            </a:xfrm>
            <a:custGeom>
              <a:avLst/>
              <a:gdLst/>
              <a:ahLst/>
              <a:cxnLst/>
              <a:rect l="l" t="t" r="r" b="b"/>
              <a:pathLst>
                <a:path w="259" h="1513" extrusionOk="0">
                  <a:moveTo>
                    <a:pt x="221" y="0"/>
                  </a:moveTo>
                  <a:cubicBezTo>
                    <a:pt x="144" y="29"/>
                    <a:pt x="68" y="67"/>
                    <a:pt x="10" y="134"/>
                  </a:cubicBezTo>
                  <a:lnTo>
                    <a:pt x="10" y="144"/>
                  </a:lnTo>
                  <a:lnTo>
                    <a:pt x="10" y="1225"/>
                  </a:lnTo>
                  <a:lnTo>
                    <a:pt x="20" y="1369"/>
                  </a:lnTo>
                  <a:cubicBezTo>
                    <a:pt x="1" y="1436"/>
                    <a:pt x="58" y="1503"/>
                    <a:pt x="125" y="1512"/>
                  </a:cubicBezTo>
                  <a:cubicBezTo>
                    <a:pt x="130" y="1513"/>
                    <a:pt x="134" y="1513"/>
                    <a:pt x="139" y="1513"/>
                  </a:cubicBezTo>
                  <a:cubicBezTo>
                    <a:pt x="258" y="1513"/>
                    <a:pt x="250" y="1388"/>
                    <a:pt x="250" y="1388"/>
                  </a:cubicBezTo>
                  <a:lnTo>
                    <a:pt x="240" y="1120"/>
                  </a:lnTo>
                  <a:lnTo>
                    <a:pt x="240" y="115"/>
                  </a:lnTo>
                  <a:cubicBezTo>
                    <a:pt x="240" y="77"/>
                    <a:pt x="240" y="38"/>
                    <a:pt x="250" y="0"/>
                  </a:cubicBezTo>
                  <a:close/>
                </a:path>
              </a:pathLst>
            </a:custGeom>
            <a:solidFill>
              <a:srgbClr val="B3C3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9628;p69">
              <a:extLst>
                <a:ext uri="{FF2B5EF4-FFF2-40B4-BE49-F238E27FC236}">
                  <a16:creationId xmlns:a16="http://schemas.microsoft.com/office/drawing/2014/main" id="{22FB0EBF-5822-4A8D-AA8E-67272B4CAA30}"/>
                </a:ext>
              </a:extLst>
            </p:cNvPr>
            <p:cNvSpPr/>
            <p:nvPr/>
          </p:nvSpPr>
          <p:spPr>
            <a:xfrm>
              <a:off x="5577694" y="2215439"/>
              <a:ext cx="86973" cy="32694"/>
            </a:xfrm>
            <a:custGeom>
              <a:avLst/>
              <a:gdLst/>
              <a:ahLst/>
              <a:cxnLst/>
              <a:rect l="l" t="t" r="r" b="b"/>
              <a:pathLst>
                <a:path w="3312" h="1245" extrusionOk="0">
                  <a:moveTo>
                    <a:pt x="201" y="1"/>
                  </a:moveTo>
                  <a:cubicBezTo>
                    <a:pt x="86" y="10"/>
                    <a:pt x="0" y="115"/>
                    <a:pt x="19" y="221"/>
                  </a:cubicBezTo>
                  <a:lnTo>
                    <a:pt x="19" y="1245"/>
                  </a:lnTo>
                  <a:lnTo>
                    <a:pt x="3302" y="1245"/>
                  </a:lnTo>
                  <a:lnTo>
                    <a:pt x="3302" y="249"/>
                  </a:lnTo>
                  <a:cubicBezTo>
                    <a:pt x="3292" y="240"/>
                    <a:pt x="3292" y="230"/>
                    <a:pt x="3292" y="221"/>
                  </a:cubicBezTo>
                  <a:cubicBezTo>
                    <a:pt x="3311" y="115"/>
                    <a:pt x="3225" y="10"/>
                    <a:pt x="3110"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9629;p69">
              <a:extLst>
                <a:ext uri="{FF2B5EF4-FFF2-40B4-BE49-F238E27FC236}">
                  <a16:creationId xmlns:a16="http://schemas.microsoft.com/office/drawing/2014/main" id="{D124237A-0973-4B0F-9324-9F3964AEA5F2}"/>
                </a:ext>
              </a:extLst>
            </p:cNvPr>
            <p:cNvSpPr/>
            <p:nvPr/>
          </p:nvSpPr>
          <p:spPr>
            <a:xfrm>
              <a:off x="5595262" y="2215439"/>
              <a:ext cx="69405" cy="32694"/>
            </a:xfrm>
            <a:custGeom>
              <a:avLst/>
              <a:gdLst/>
              <a:ahLst/>
              <a:cxnLst/>
              <a:rect l="l" t="t" r="r" b="b"/>
              <a:pathLst>
                <a:path w="2643" h="1245" extrusionOk="0">
                  <a:moveTo>
                    <a:pt x="1" y="1"/>
                  </a:moveTo>
                  <a:lnTo>
                    <a:pt x="1" y="1245"/>
                  </a:lnTo>
                  <a:lnTo>
                    <a:pt x="2633" y="1245"/>
                  </a:lnTo>
                  <a:lnTo>
                    <a:pt x="2633" y="249"/>
                  </a:lnTo>
                  <a:cubicBezTo>
                    <a:pt x="2623" y="240"/>
                    <a:pt x="2623" y="230"/>
                    <a:pt x="2623" y="221"/>
                  </a:cubicBezTo>
                  <a:cubicBezTo>
                    <a:pt x="2642" y="115"/>
                    <a:pt x="2556" y="10"/>
                    <a:pt x="2441" y="1"/>
                  </a:cubicBezTo>
                  <a:close/>
                </a:path>
              </a:pathLst>
            </a:custGeom>
            <a:solidFill>
              <a:srgbClr val="EFF3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9630;p69">
              <a:extLst>
                <a:ext uri="{FF2B5EF4-FFF2-40B4-BE49-F238E27FC236}">
                  <a16:creationId xmlns:a16="http://schemas.microsoft.com/office/drawing/2014/main" id="{6B675023-C378-4BBF-AC71-4FF840105A9A}"/>
                </a:ext>
              </a:extLst>
            </p:cNvPr>
            <p:cNvSpPr/>
            <p:nvPr/>
          </p:nvSpPr>
          <p:spPr>
            <a:xfrm>
              <a:off x="5334421" y="2246111"/>
              <a:ext cx="86973" cy="32431"/>
            </a:xfrm>
            <a:custGeom>
              <a:avLst/>
              <a:gdLst/>
              <a:ahLst/>
              <a:cxnLst/>
              <a:rect l="l" t="t" r="r" b="b"/>
              <a:pathLst>
                <a:path w="3312" h="1235" extrusionOk="0">
                  <a:moveTo>
                    <a:pt x="201" y="0"/>
                  </a:moveTo>
                  <a:cubicBezTo>
                    <a:pt x="86" y="10"/>
                    <a:pt x="0" y="105"/>
                    <a:pt x="19" y="220"/>
                  </a:cubicBezTo>
                  <a:lnTo>
                    <a:pt x="19" y="1235"/>
                  </a:lnTo>
                  <a:lnTo>
                    <a:pt x="3292" y="1235"/>
                  </a:lnTo>
                  <a:lnTo>
                    <a:pt x="3292" y="249"/>
                  </a:lnTo>
                  <a:cubicBezTo>
                    <a:pt x="3292" y="239"/>
                    <a:pt x="3292" y="230"/>
                    <a:pt x="3292" y="220"/>
                  </a:cubicBezTo>
                  <a:cubicBezTo>
                    <a:pt x="3311" y="105"/>
                    <a:pt x="3225" y="10"/>
                    <a:pt x="3110" y="0"/>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9631;p69">
              <a:extLst>
                <a:ext uri="{FF2B5EF4-FFF2-40B4-BE49-F238E27FC236}">
                  <a16:creationId xmlns:a16="http://schemas.microsoft.com/office/drawing/2014/main" id="{8CD2134E-343E-4697-A3D7-3FAF6397EC93}"/>
                </a:ext>
              </a:extLst>
            </p:cNvPr>
            <p:cNvSpPr/>
            <p:nvPr/>
          </p:nvSpPr>
          <p:spPr>
            <a:xfrm>
              <a:off x="5353512" y="2246111"/>
              <a:ext cx="67882" cy="32431"/>
            </a:xfrm>
            <a:custGeom>
              <a:avLst/>
              <a:gdLst/>
              <a:ahLst/>
              <a:cxnLst/>
              <a:rect l="l" t="t" r="r" b="b"/>
              <a:pathLst>
                <a:path w="2585" h="1235" extrusionOk="0">
                  <a:moveTo>
                    <a:pt x="0" y="0"/>
                  </a:moveTo>
                  <a:lnTo>
                    <a:pt x="0" y="1235"/>
                  </a:lnTo>
                  <a:lnTo>
                    <a:pt x="2565" y="1235"/>
                  </a:lnTo>
                  <a:lnTo>
                    <a:pt x="2565" y="249"/>
                  </a:lnTo>
                  <a:cubicBezTo>
                    <a:pt x="2565" y="239"/>
                    <a:pt x="2565" y="230"/>
                    <a:pt x="2565" y="220"/>
                  </a:cubicBezTo>
                  <a:cubicBezTo>
                    <a:pt x="2584" y="105"/>
                    <a:pt x="2498" y="10"/>
                    <a:pt x="2383" y="0"/>
                  </a:cubicBezTo>
                  <a:close/>
                </a:path>
              </a:pathLst>
            </a:custGeom>
            <a:solidFill>
              <a:srgbClr val="EFF3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8" name="Picture 107">
            <a:extLst>
              <a:ext uri="{FF2B5EF4-FFF2-40B4-BE49-F238E27FC236}">
                <a16:creationId xmlns:a16="http://schemas.microsoft.com/office/drawing/2014/main" id="{DFBC1720-0B10-475F-BA0E-A3804477746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0555" y="1115887"/>
            <a:ext cx="4259796" cy="2879307"/>
          </a:xfrm>
          <a:prstGeom prst="rect">
            <a:avLst/>
          </a:prstGeom>
        </p:spPr>
      </p:pic>
      <p:pic>
        <p:nvPicPr>
          <p:cNvPr id="2" name="Picture 1">
            <a:extLst>
              <a:ext uri="{FF2B5EF4-FFF2-40B4-BE49-F238E27FC236}">
                <a16:creationId xmlns:a16="http://schemas.microsoft.com/office/drawing/2014/main" id="{B33FE5FD-D94A-4DEB-8703-A68AD018A2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796" y="1133822"/>
            <a:ext cx="4895752" cy="2856964"/>
          </a:xfrm>
          <a:prstGeom prst="rect">
            <a:avLst/>
          </a:prstGeom>
        </p:spPr>
      </p:pic>
      <p:pic>
        <p:nvPicPr>
          <p:cNvPr id="3" name="Picture 2">
            <a:extLst>
              <a:ext uri="{FF2B5EF4-FFF2-40B4-BE49-F238E27FC236}">
                <a16:creationId xmlns:a16="http://schemas.microsoft.com/office/drawing/2014/main" id="{CEBAE525-6636-4C4B-8769-C5154AFDFDC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3861" y="1068088"/>
            <a:ext cx="5376779" cy="2941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0"/>
                                        </p:tgtEl>
                                        <p:attrNameLst>
                                          <p:attrName>style.visibility</p:attrName>
                                        </p:attrNameLst>
                                      </p:cBhvr>
                                      <p:to>
                                        <p:strVal val="visible"/>
                                      </p:to>
                                    </p:set>
                                    <p:animEffect transition="in" filter="fade">
                                      <p:cBhvr>
                                        <p:cTn id="12" dur="1000"/>
                                        <p:tgtEl>
                                          <p:spTgt spid="360"/>
                                        </p:tgtEl>
                                      </p:cBhvr>
                                    </p:animEffect>
                                    <p:anim calcmode="lin" valueType="num">
                                      <p:cBhvr>
                                        <p:cTn id="13" dur="1000" fill="hold"/>
                                        <p:tgtEl>
                                          <p:spTgt spid="360"/>
                                        </p:tgtEl>
                                        <p:attrNameLst>
                                          <p:attrName>ppt_x</p:attrName>
                                        </p:attrNameLst>
                                      </p:cBhvr>
                                      <p:tavLst>
                                        <p:tav tm="0">
                                          <p:val>
                                            <p:strVal val="#ppt_x"/>
                                          </p:val>
                                        </p:tav>
                                        <p:tav tm="100000">
                                          <p:val>
                                            <p:strVal val="#ppt_x"/>
                                          </p:val>
                                        </p:tav>
                                      </p:tavLst>
                                    </p:anim>
                                    <p:anim calcmode="lin" valueType="num">
                                      <p:cBhvr>
                                        <p:cTn id="14" dur="1000" fill="hold"/>
                                        <p:tgtEl>
                                          <p:spTgt spid="3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9">
                                            <p:txEl>
                                              <p:pRg st="0" end="0"/>
                                            </p:txEl>
                                          </p:spTgt>
                                        </p:tgtEl>
                                        <p:attrNameLst>
                                          <p:attrName>style.visibility</p:attrName>
                                        </p:attrNameLst>
                                      </p:cBhvr>
                                      <p:to>
                                        <p:strVal val="visible"/>
                                      </p:to>
                                    </p:set>
                                    <p:animEffect transition="in" filter="fade">
                                      <p:cBhvr>
                                        <p:cTn id="19" dur="1000"/>
                                        <p:tgtEl>
                                          <p:spTgt spid="359">
                                            <p:txEl>
                                              <p:pRg st="0" end="0"/>
                                            </p:txEl>
                                          </p:spTgt>
                                        </p:tgtEl>
                                      </p:cBhvr>
                                    </p:animEffect>
                                    <p:anim calcmode="lin" valueType="num">
                                      <p:cBhvr>
                                        <p:cTn id="20" dur="1000" fill="hold"/>
                                        <p:tgtEl>
                                          <p:spTgt spid="35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59">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0"/>
                                        </p:tgtEl>
                                      </p:cBhvr>
                                    </p:animEffect>
                                    <p:set>
                                      <p:cBhvr>
                                        <p:cTn id="30" dur="1" fill="hold">
                                          <p:stCondLst>
                                            <p:cond delay="499"/>
                                          </p:stCondLst>
                                        </p:cTn>
                                        <p:tgtEl>
                                          <p:spTgt spid="50"/>
                                        </p:tgtEl>
                                        <p:attrNameLst>
                                          <p:attrName>style.visibility</p:attrName>
                                        </p:attrNameLst>
                                      </p:cBhvr>
                                      <p:to>
                                        <p:strVal val="hidden"/>
                                      </p:to>
                                    </p:se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59">
                                            <p:txEl>
                                              <p:pRg st="1" end="1"/>
                                            </p:txEl>
                                          </p:spTgt>
                                        </p:tgtEl>
                                        <p:attrNameLst>
                                          <p:attrName>style.visibility</p:attrName>
                                        </p:attrNameLst>
                                      </p:cBhvr>
                                      <p:to>
                                        <p:strVal val="visible"/>
                                      </p:to>
                                    </p:set>
                                    <p:animEffect transition="in" filter="fade">
                                      <p:cBhvr>
                                        <p:cTn id="34" dur="1000"/>
                                        <p:tgtEl>
                                          <p:spTgt spid="359">
                                            <p:txEl>
                                              <p:pRg st="1" end="1"/>
                                            </p:txEl>
                                          </p:spTgt>
                                        </p:tgtEl>
                                      </p:cBhvr>
                                    </p:animEffect>
                                    <p:anim calcmode="lin" valueType="num">
                                      <p:cBhvr>
                                        <p:cTn id="35" dur="1000" fill="hold"/>
                                        <p:tgtEl>
                                          <p:spTgt spid="359">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3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61"/>
                                        </p:tgtEl>
                                        <p:attrNameLst>
                                          <p:attrName>style.visibility</p:attrName>
                                        </p:attrNameLst>
                                      </p:cBhvr>
                                      <p:to>
                                        <p:strVal val="visible"/>
                                      </p:to>
                                    </p:set>
                                    <p:animEffect transition="in" filter="fade">
                                      <p:cBhvr>
                                        <p:cTn id="46" dur="1000"/>
                                        <p:tgtEl>
                                          <p:spTgt spid="361"/>
                                        </p:tgtEl>
                                      </p:cBhvr>
                                    </p:animEffect>
                                    <p:anim calcmode="lin" valueType="num">
                                      <p:cBhvr>
                                        <p:cTn id="47" dur="1000" fill="hold"/>
                                        <p:tgtEl>
                                          <p:spTgt spid="361"/>
                                        </p:tgtEl>
                                        <p:attrNameLst>
                                          <p:attrName>ppt_x</p:attrName>
                                        </p:attrNameLst>
                                      </p:cBhvr>
                                      <p:tavLst>
                                        <p:tav tm="0">
                                          <p:val>
                                            <p:strVal val="#ppt_x"/>
                                          </p:val>
                                        </p:tav>
                                        <p:tav tm="100000">
                                          <p:val>
                                            <p:strVal val="#ppt_x"/>
                                          </p:val>
                                        </p:tav>
                                      </p:tavLst>
                                    </p:anim>
                                    <p:anim calcmode="lin" valueType="num">
                                      <p:cBhvr>
                                        <p:cTn id="48" dur="1000" fill="hold"/>
                                        <p:tgtEl>
                                          <p:spTgt spid="36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58">
                                            <p:txEl>
                                              <p:pRg st="0" end="0"/>
                                            </p:txEl>
                                          </p:spTgt>
                                        </p:tgtEl>
                                        <p:attrNameLst>
                                          <p:attrName>style.visibility</p:attrName>
                                        </p:attrNameLst>
                                      </p:cBhvr>
                                      <p:to>
                                        <p:strVal val="visible"/>
                                      </p:to>
                                    </p:set>
                                    <p:animEffect transition="in" filter="fade">
                                      <p:cBhvr>
                                        <p:cTn id="53" dur="1000"/>
                                        <p:tgtEl>
                                          <p:spTgt spid="358">
                                            <p:txEl>
                                              <p:pRg st="0" end="0"/>
                                            </p:txEl>
                                          </p:spTgt>
                                        </p:tgtEl>
                                      </p:cBhvr>
                                    </p:animEffect>
                                    <p:anim calcmode="lin" valueType="num">
                                      <p:cBhvr>
                                        <p:cTn id="54" dur="1000" fill="hold"/>
                                        <p:tgtEl>
                                          <p:spTgt spid="358">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358">
                                            <p:txEl>
                                              <p:pRg st="0" end="0"/>
                                            </p:txEl>
                                          </p:spTgt>
                                        </p:tgtEl>
                                        <p:attrNameLst>
                                          <p:attrName>ppt_y</p:attrName>
                                        </p:attrNameLst>
                                      </p:cBhvr>
                                      <p:tavLst>
                                        <p:tav tm="0">
                                          <p:val>
                                            <p:strVal val="#ppt_y+.1"/>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
                                        </p:tgtEl>
                                      </p:cBhvr>
                                    </p:animEffect>
                                    <p:set>
                                      <p:cBhvr>
                                        <p:cTn id="63" dur="1" fill="hold">
                                          <p:stCondLst>
                                            <p:cond delay="499"/>
                                          </p:stCondLst>
                                        </p:cTn>
                                        <p:tgtEl>
                                          <p:spTgt spid="2"/>
                                        </p:tgtEl>
                                        <p:attrNameLst>
                                          <p:attrName>style.visibility</p:attrName>
                                        </p:attrNameLst>
                                      </p:cBhvr>
                                      <p:to>
                                        <p:strVal val="hidden"/>
                                      </p:to>
                                    </p:set>
                                  </p:childTnLst>
                                </p:cTn>
                              </p:par>
                            </p:childTnLst>
                          </p:cTn>
                        </p:par>
                        <p:par>
                          <p:cTn id="64" fill="hold">
                            <p:stCondLst>
                              <p:cond delay="500"/>
                            </p:stCondLst>
                            <p:childTnLst>
                              <p:par>
                                <p:cTn id="65" presetID="42" presetClass="entr" presetSubtype="0" fill="hold" grpId="0" nodeType="afterEffect">
                                  <p:stCondLst>
                                    <p:cond delay="0"/>
                                  </p:stCondLst>
                                  <p:childTnLst>
                                    <p:set>
                                      <p:cBhvr>
                                        <p:cTn id="66" dur="1" fill="hold">
                                          <p:stCondLst>
                                            <p:cond delay="0"/>
                                          </p:stCondLst>
                                        </p:cTn>
                                        <p:tgtEl>
                                          <p:spTgt spid="358">
                                            <p:txEl>
                                              <p:pRg st="1" end="1"/>
                                            </p:txEl>
                                          </p:spTgt>
                                        </p:tgtEl>
                                        <p:attrNameLst>
                                          <p:attrName>style.visibility</p:attrName>
                                        </p:attrNameLst>
                                      </p:cBhvr>
                                      <p:to>
                                        <p:strVal val="visible"/>
                                      </p:to>
                                    </p:set>
                                    <p:animEffect transition="in" filter="fade">
                                      <p:cBhvr>
                                        <p:cTn id="67" dur="1000"/>
                                        <p:tgtEl>
                                          <p:spTgt spid="358">
                                            <p:txEl>
                                              <p:pRg st="1" end="1"/>
                                            </p:txEl>
                                          </p:spTgt>
                                        </p:tgtEl>
                                      </p:cBhvr>
                                    </p:animEffect>
                                    <p:anim calcmode="lin" valueType="num">
                                      <p:cBhvr>
                                        <p:cTn id="68" dur="1000" fill="hold"/>
                                        <p:tgtEl>
                                          <p:spTgt spid="358">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358">
                                            <p:txEl>
                                              <p:pRg st="1" end="1"/>
                                            </p:txEl>
                                          </p:spTgt>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0"/>
                                  </p:stCondLst>
                                  <p:childTnLst>
                                    <p:set>
                                      <p:cBhvr>
                                        <p:cTn id="71" dur="1" fill="hold">
                                          <p:stCondLst>
                                            <p:cond delay="0"/>
                                          </p:stCondLst>
                                        </p:cTn>
                                        <p:tgtEl>
                                          <p:spTgt spid="108"/>
                                        </p:tgtEl>
                                        <p:attrNameLst>
                                          <p:attrName>style.visibility</p:attrName>
                                        </p:attrNameLst>
                                      </p:cBhvr>
                                      <p:to>
                                        <p:strVal val="visible"/>
                                      </p:to>
                                    </p:set>
                                    <p:animEffect transition="in" filter="fade">
                                      <p:cBhvr>
                                        <p:cTn id="72" dur="500"/>
                                        <p:tgtEl>
                                          <p:spTgt spid="10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08"/>
                                        </p:tgtEl>
                                      </p:cBhvr>
                                    </p:animEffect>
                                    <p:set>
                                      <p:cBhvr>
                                        <p:cTn id="77" dur="1" fill="hold">
                                          <p:stCondLst>
                                            <p:cond delay="499"/>
                                          </p:stCondLst>
                                        </p:cTn>
                                        <p:tgtEl>
                                          <p:spTgt spid="108"/>
                                        </p:tgtEl>
                                        <p:attrNameLst>
                                          <p:attrName>style.visibility</p:attrName>
                                        </p:attrNameLst>
                                      </p:cBhvr>
                                      <p:to>
                                        <p:strVal val="hidden"/>
                                      </p:to>
                                    </p:set>
                                  </p:childTnLst>
                                </p:cTn>
                              </p:par>
                            </p:childTnLst>
                          </p:cTn>
                        </p:par>
                        <p:par>
                          <p:cTn id="78" fill="hold">
                            <p:stCondLst>
                              <p:cond delay="500"/>
                            </p:stCondLst>
                            <p:childTnLst>
                              <p:par>
                                <p:cTn id="79" presetID="42" presetClass="entr" presetSubtype="0" fill="hold" grpId="0" nodeType="afterEffect">
                                  <p:stCondLst>
                                    <p:cond delay="0"/>
                                  </p:stCondLst>
                                  <p:childTnLst>
                                    <p:set>
                                      <p:cBhvr>
                                        <p:cTn id="80" dur="1" fill="hold">
                                          <p:stCondLst>
                                            <p:cond delay="0"/>
                                          </p:stCondLst>
                                        </p:cTn>
                                        <p:tgtEl>
                                          <p:spTgt spid="358">
                                            <p:txEl>
                                              <p:pRg st="2" end="2"/>
                                            </p:txEl>
                                          </p:spTgt>
                                        </p:tgtEl>
                                        <p:attrNameLst>
                                          <p:attrName>style.visibility</p:attrName>
                                        </p:attrNameLst>
                                      </p:cBhvr>
                                      <p:to>
                                        <p:strVal val="visible"/>
                                      </p:to>
                                    </p:set>
                                    <p:animEffect transition="in" filter="fade">
                                      <p:cBhvr>
                                        <p:cTn id="81" dur="1000"/>
                                        <p:tgtEl>
                                          <p:spTgt spid="358">
                                            <p:txEl>
                                              <p:pRg st="2" end="2"/>
                                            </p:txEl>
                                          </p:spTgt>
                                        </p:tgtEl>
                                      </p:cBhvr>
                                    </p:animEffect>
                                    <p:anim calcmode="lin" valueType="num">
                                      <p:cBhvr>
                                        <p:cTn id="82" dur="1000" fill="hold"/>
                                        <p:tgtEl>
                                          <p:spTgt spid="358">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358">
                                            <p:txEl>
                                              <p:pRg st="2" end="2"/>
                                            </p:txEl>
                                          </p:spTgt>
                                        </p:tgtEl>
                                        <p:attrNameLst>
                                          <p:attrName>ppt_y</p:attrName>
                                        </p:attrNameLst>
                                      </p:cBhvr>
                                      <p:tavLst>
                                        <p:tav tm="0">
                                          <p:val>
                                            <p:strVal val="#ppt_y+.1"/>
                                          </p:val>
                                        </p:tav>
                                        <p:tav tm="100000">
                                          <p:val>
                                            <p:strVal val="#ppt_y"/>
                                          </p:val>
                                        </p:tav>
                                      </p:tavLst>
                                    </p:anim>
                                  </p:childTnLst>
                                </p:cTn>
                              </p:par>
                              <p:par>
                                <p:cTn id="84" presetID="10" presetClass="entr" presetSubtype="0" fill="hold" nodeType="with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uiExpand="1" build="p"/>
      <p:bldP spid="359" grpId="0" uiExpand="1" build="p"/>
      <p:bldP spid="360" grpId="0"/>
      <p:bldP spid="3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89F479-BEF7-436C-B003-AB6B5E0FB4A7}"/>
              </a:ext>
            </a:extLst>
          </p:cNvPr>
          <p:cNvSpPr>
            <a:spLocks noGrp="1"/>
          </p:cNvSpPr>
          <p:nvPr>
            <p:ph type="title"/>
          </p:nvPr>
        </p:nvSpPr>
        <p:spPr>
          <a:xfrm>
            <a:off x="6585940" y="2242223"/>
            <a:ext cx="2360352" cy="659053"/>
          </a:xfrm>
        </p:spPr>
        <p:txBody>
          <a:bodyPr/>
          <a:lstStyle/>
          <a:p>
            <a:pPr algn="r"/>
            <a:r>
              <a:rPr lang="en-US" sz="2400" dirty="0"/>
              <a:t>NEPBIS.ORG</a:t>
            </a:r>
          </a:p>
        </p:txBody>
      </p:sp>
      <p:grpSp>
        <p:nvGrpSpPr>
          <p:cNvPr id="9" name="Group 8">
            <a:extLst>
              <a:ext uri="{FF2B5EF4-FFF2-40B4-BE49-F238E27FC236}">
                <a16:creationId xmlns:a16="http://schemas.microsoft.com/office/drawing/2014/main" id="{5FC3A018-E6A5-44B9-BA7D-C91049E8906D}"/>
              </a:ext>
            </a:extLst>
          </p:cNvPr>
          <p:cNvGrpSpPr/>
          <p:nvPr/>
        </p:nvGrpSpPr>
        <p:grpSpPr>
          <a:xfrm>
            <a:off x="197708" y="426720"/>
            <a:ext cx="6748162" cy="3972119"/>
            <a:chOff x="1524000" y="971636"/>
            <a:chExt cx="6895684" cy="4048234"/>
          </a:xfrm>
        </p:grpSpPr>
        <p:pic>
          <p:nvPicPr>
            <p:cNvPr id="3" name="Picture 2">
              <a:extLst>
                <a:ext uri="{FF2B5EF4-FFF2-40B4-BE49-F238E27FC236}">
                  <a16:creationId xmlns:a16="http://schemas.microsoft.com/office/drawing/2014/main" id="{B6B7EA4D-D13F-4051-84FB-1277C9326C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971636"/>
              <a:ext cx="6895684" cy="4048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Straight Arrow Connector 5">
              <a:extLst>
                <a:ext uri="{FF2B5EF4-FFF2-40B4-BE49-F238E27FC236}">
                  <a16:creationId xmlns:a16="http://schemas.microsoft.com/office/drawing/2014/main" id="{7453C554-9670-4F0E-9DF7-6FEC6DC422B8}"/>
                </a:ext>
              </a:extLst>
            </p:cNvPr>
            <p:cNvCxnSpPr>
              <a:cxnSpLocks/>
            </p:cNvCxnSpPr>
            <p:nvPr/>
          </p:nvCxnSpPr>
          <p:spPr>
            <a:xfrm flipH="1">
              <a:off x="3352800" y="4400550"/>
              <a:ext cx="714375" cy="9525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0B329BE-D34E-4690-9B6A-4D4A6B34E15B}"/>
                </a:ext>
              </a:extLst>
            </p:cNvPr>
            <p:cNvCxnSpPr/>
            <p:nvPr/>
          </p:nvCxnSpPr>
          <p:spPr>
            <a:xfrm flipH="1">
              <a:off x="4000500" y="1838325"/>
              <a:ext cx="714375" cy="9525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30FB206D-16DD-490E-BDDF-9ADC318F3C73}"/>
                </a:ext>
              </a:extLst>
            </p:cNvPr>
            <p:cNvSpPr/>
            <p:nvPr/>
          </p:nvSpPr>
          <p:spPr>
            <a:xfrm>
              <a:off x="5143500" y="4448175"/>
              <a:ext cx="1600200" cy="34472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Tree>
    <p:extLst>
      <p:ext uri="{BB962C8B-B14F-4D97-AF65-F5344CB8AC3E}">
        <p14:creationId xmlns:p14="http://schemas.microsoft.com/office/powerpoint/2010/main" val="3857303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3892378" y="1183800"/>
            <a:ext cx="4531622" cy="3419700"/>
          </a:xfrm>
        </p:spPr>
        <p:txBody>
          <a:bodyPr/>
          <a:lstStyle/>
          <a:p>
            <a:pPr>
              <a:lnSpc>
                <a:spcPct val="150000"/>
              </a:lnSpc>
              <a:buClr>
                <a:schemeClr val="bg1"/>
              </a:buClr>
            </a:pPr>
            <a:r>
              <a:rPr lang="en-US" sz="1600" dirty="0">
                <a:solidFill>
                  <a:schemeClr val="bg1"/>
                </a:solidFill>
              </a:rPr>
              <a:t>Scan QR code on the left or follow the URL posted in the chat to access the online attendance survey</a:t>
            </a:r>
          </a:p>
          <a:p>
            <a:pPr>
              <a:lnSpc>
                <a:spcPct val="150000"/>
              </a:lnSpc>
              <a:buClr>
                <a:schemeClr val="bg1"/>
              </a:buClr>
            </a:pPr>
            <a:r>
              <a:rPr lang="en-US" sz="1600" dirty="0">
                <a:solidFill>
                  <a:schemeClr val="bg1"/>
                </a:solidFill>
              </a:rPr>
              <a:t>Follow prompts to enter attendance information</a:t>
            </a:r>
          </a:p>
          <a:p>
            <a:pPr>
              <a:lnSpc>
                <a:spcPct val="150000"/>
              </a:lnSpc>
              <a:buClr>
                <a:schemeClr val="bg1"/>
              </a:buClr>
            </a:pPr>
            <a:r>
              <a:rPr lang="en-US" sz="1600" dirty="0">
                <a:solidFill>
                  <a:schemeClr val="bg1"/>
                </a:solidFill>
              </a:rPr>
              <a:t>Notify trainers if you require assistance (e.g., identifying your cohort or cohort group)</a:t>
            </a:r>
          </a:p>
          <a:p>
            <a:pPr marL="152400" indent="0" algn="r">
              <a:lnSpc>
                <a:spcPct val="150000"/>
              </a:lnSpc>
              <a:buClr>
                <a:schemeClr val="bg1"/>
              </a:buClr>
              <a:buNone/>
            </a:pPr>
            <a:r>
              <a:rPr lang="en-US" sz="1600" dirty="0">
                <a:solidFill>
                  <a:schemeClr val="bg1"/>
                </a:solidFill>
              </a:rPr>
              <a:t>	  </a:t>
            </a:r>
          </a:p>
          <a:p>
            <a:pPr marL="152400" indent="0" algn="r">
              <a:lnSpc>
                <a:spcPct val="150000"/>
              </a:lnSpc>
              <a:buClr>
                <a:schemeClr val="bg1"/>
              </a:buClr>
              <a:buNone/>
            </a:pPr>
            <a:r>
              <a:rPr lang="en-US" sz="1600" dirty="0">
                <a:solidFill>
                  <a:schemeClr val="bg1"/>
                </a:solidFill>
              </a:rPr>
              <a:t>1 minute</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dirty="0"/>
              <a:t>ACTIVITY: ATTENDANCE</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7989660" y="215619"/>
            <a:ext cx="868680" cy="86868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6992890" y="4200013"/>
            <a:ext cx="403487" cy="40348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6F31074C-44BF-4A07-9D3C-98D5D7545C9E}"/>
              </a:ext>
            </a:extLst>
          </p:cNvPr>
          <p:cNvPicPr>
            <a:picLocks noChangeAspect="1"/>
          </p:cNvPicPr>
          <p:nvPr/>
        </p:nvPicPr>
        <p:blipFill>
          <a:blip r:embed="rId3"/>
          <a:stretch>
            <a:fillRect/>
          </a:stretch>
        </p:blipFill>
        <p:spPr>
          <a:xfrm>
            <a:off x="883286" y="1381125"/>
            <a:ext cx="2381250" cy="2381250"/>
          </a:xfrm>
          <a:prstGeom prst="roundRect">
            <a:avLst>
              <a:gd name="adj" fmla="val 8594"/>
            </a:avLst>
          </a:prstGeom>
          <a:solidFill>
            <a:srgbClr val="FFFFFF">
              <a:shade val="85000"/>
            </a:srgbClr>
          </a:solidFill>
          <a:ln>
            <a:noFill/>
          </a:ln>
          <a:effectLst/>
        </p:spPr>
      </p:pic>
      <p:grpSp>
        <p:nvGrpSpPr>
          <p:cNvPr id="52" name="Google Shape;6464;p67">
            <a:extLst>
              <a:ext uri="{FF2B5EF4-FFF2-40B4-BE49-F238E27FC236}">
                <a16:creationId xmlns:a16="http://schemas.microsoft.com/office/drawing/2014/main" id="{A35561DF-B8B1-4877-A36F-41AB2793C76E}"/>
              </a:ext>
            </a:extLst>
          </p:cNvPr>
          <p:cNvGrpSpPr/>
          <p:nvPr/>
        </p:nvGrpSpPr>
        <p:grpSpPr>
          <a:xfrm>
            <a:off x="4373230" y="4168278"/>
            <a:ext cx="371966" cy="371966"/>
            <a:chOff x="4674908" y="3682271"/>
            <a:chExt cx="371966" cy="371966"/>
          </a:xfrm>
        </p:grpSpPr>
        <p:sp>
          <p:nvSpPr>
            <p:cNvPr id="53" name="Google Shape;6465;p67">
              <a:extLst>
                <a:ext uri="{FF2B5EF4-FFF2-40B4-BE49-F238E27FC236}">
                  <a16:creationId xmlns:a16="http://schemas.microsoft.com/office/drawing/2014/main" id="{266123F4-CA7B-438F-A210-838B531A4279}"/>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466;p67">
              <a:extLst>
                <a:ext uri="{FF2B5EF4-FFF2-40B4-BE49-F238E27FC236}">
                  <a16:creationId xmlns:a16="http://schemas.microsoft.com/office/drawing/2014/main" id="{441823EC-746F-41B3-A5E7-8C55785E7C4C}"/>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467;p67">
              <a:extLst>
                <a:ext uri="{FF2B5EF4-FFF2-40B4-BE49-F238E27FC236}">
                  <a16:creationId xmlns:a16="http://schemas.microsoft.com/office/drawing/2014/main" id="{4C1E1AE5-99CC-4F17-9D1E-72F0B7CE7B9C}"/>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468;p67">
              <a:extLst>
                <a:ext uri="{FF2B5EF4-FFF2-40B4-BE49-F238E27FC236}">
                  <a16:creationId xmlns:a16="http://schemas.microsoft.com/office/drawing/2014/main" id="{5E58EC35-0398-4A24-8885-A7D75D61187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Text Placeholder 4">
            <a:extLst>
              <a:ext uri="{FF2B5EF4-FFF2-40B4-BE49-F238E27FC236}">
                <a16:creationId xmlns:a16="http://schemas.microsoft.com/office/drawing/2014/main" id="{A0EFA6D5-F904-4E30-98C9-FC21E74E757D}"/>
              </a:ext>
            </a:extLst>
          </p:cNvPr>
          <p:cNvSpPr txBox="1">
            <a:spLocks/>
          </p:cNvSpPr>
          <p:nvPr/>
        </p:nvSpPr>
        <p:spPr>
          <a:xfrm>
            <a:off x="4615642" y="4179242"/>
            <a:ext cx="1870883" cy="4242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spcBef>
                <a:spcPts val="0"/>
              </a:spcBef>
              <a:spcAft>
                <a:spcPts val="0"/>
              </a:spcAft>
              <a:buClr>
                <a:prstClr val="white"/>
              </a:buClr>
              <a:buSzPts val="1200"/>
              <a:buFont typeface="Open Sans SemiBold"/>
              <a:buNone/>
              <a:tabLst/>
              <a:defRPr/>
            </a:pPr>
            <a:r>
              <a:rPr kumimoji="0" lang="en-US" sz="1400" b="0" i="0" u="none" strike="noStrike" kern="0" cap="none" spc="0" normalizeH="0" baseline="0" noProof="0" dirty="0">
                <a:ln>
                  <a:noFill/>
                </a:ln>
                <a:effectLst/>
                <a:uLnTx/>
                <a:uFillTx/>
                <a:latin typeface="Hind Vadodara"/>
                <a:cs typeface="Hind Vadodara"/>
                <a:sym typeface="Hind Vadodara"/>
              </a:rPr>
              <a:t>You</a:t>
            </a:r>
            <a:r>
              <a:rPr kumimoji="0" lang="en-US" sz="1400" b="0" i="0" u="none" strike="noStrike" kern="0" cap="none" spc="0" normalizeH="0" noProof="0" dirty="0">
                <a:ln>
                  <a:noFill/>
                </a:ln>
                <a:effectLst/>
                <a:uLnTx/>
                <a:uFillTx/>
                <a:latin typeface="Hind Vadodara"/>
                <a:cs typeface="Hind Vadodara"/>
                <a:sym typeface="Hind Vadodara"/>
              </a:rPr>
              <a:t> are in Cohort </a:t>
            </a:r>
            <a:r>
              <a:rPr lang="en-US" sz="1400" dirty="0"/>
              <a:t>6</a:t>
            </a:r>
            <a:endParaRPr lang="en-US" sz="1400" b="0" i="1" u="none" strike="noStrike" kern="0" cap="none" spc="0" normalizeH="0" baseline="0" noProof="0" dirty="0">
              <a:ln>
                <a:noFill/>
              </a:ln>
              <a:effectLst/>
              <a:uLnTx/>
              <a:uFillTx/>
              <a:latin typeface="Hind Vadodara"/>
              <a:cs typeface="Hind Vadodara"/>
            </a:endParaRPr>
          </a:p>
        </p:txBody>
      </p:sp>
    </p:spTree>
    <p:extLst>
      <p:ext uri="{BB962C8B-B14F-4D97-AF65-F5344CB8AC3E}">
        <p14:creationId xmlns:p14="http://schemas.microsoft.com/office/powerpoint/2010/main" val="210553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left)">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phthalmology Center by Slidesgo">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6633</TotalTime>
  <Words>4375</Words>
  <Application>Microsoft Macintosh PowerPoint</Application>
  <PresentationFormat>On-screen Show (16:9)</PresentationFormat>
  <Paragraphs>1764</Paragraphs>
  <Slides>46</Slides>
  <Notes>37</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46</vt:i4>
      </vt:variant>
    </vt:vector>
  </HeadingPairs>
  <TitlesOfParts>
    <vt:vector size="69" baseType="lpstr">
      <vt:lpstr>Times New Roman</vt:lpstr>
      <vt:lpstr>Arial</vt:lpstr>
      <vt:lpstr>Courier New</vt:lpstr>
      <vt:lpstr>Times New Roman Italic</vt:lpstr>
      <vt:lpstr>Poppins Medium</vt:lpstr>
      <vt:lpstr>Nunito Light</vt:lpstr>
      <vt:lpstr>Open Sans SemiBold</vt:lpstr>
      <vt:lpstr>Montserrat SemiBold</vt:lpstr>
      <vt:lpstr>Franklin Gothic Book</vt:lpstr>
      <vt:lpstr>Raleway Thin</vt:lpstr>
      <vt:lpstr>Poppins</vt:lpstr>
      <vt:lpstr>Hind Vadodara</vt:lpstr>
      <vt:lpstr>Poppins SemiBold</vt:lpstr>
      <vt:lpstr>Calibri</vt:lpstr>
      <vt:lpstr>Wingdings</vt:lpstr>
      <vt:lpstr>Fira Sans Extra Condensed Medium</vt:lpstr>
      <vt:lpstr>Oswald</vt:lpstr>
      <vt:lpstr>Times New Roman Bold</vt:lpstr>
      <vt:lpstr>Roboto Condensed Light</vt:lpstr>
      <vt:lpstr>3_Ophthalmology Center by Slidesgo</vt:lpstr>
      <vt:lpstr>4_Ophthalmology Center by Slidesgo</vt:lpstr>
      <vt:lpstr>Ophthalmology Center by Slidesgo</vt:lpstr>
      <vt:lpstr>1_Ophthalmology Center by Slidesgo</vt:lpstr>
      <vt:lpstr>Welcome to YEAR 2 of PBIS  COACHES Training!</vt:lpstr>
      <vt:lpstr>NEPBIS School-Wide Coaches Training  Year 2: November</vt:lpstr>
      <vt:lpstr>TODAY’S AGENDA &amp; TASKS</vt:lpstr>
      <vt:lpstr>LEGEND</vt:lpstr>
      <vt:lpstr>ADDITIONAL READINGS &amp;  RESOURCES</vt:lpstr>
      <vt:lpstr>EXPECTATIONS</vt:lpstr>
      <vt:lpstr>TOOLS</vt:lpstr>
      <vt:lpstr>NEPBIS.ORG</vt:lpstr>
      <vt:lpstr>ACTIVITY: ATTENDANCE</vt:lpstr>
      <vt:lpstr>PowerPoint Presentation</vt:lpstr>
      <vt:lpstr>COACHING ROLES</vt:lpstr>
      <vt:lpstr>ACTIVITY: COACHING SELF-ASSESSMENT</vt:lpstr>
      <vt:lpstr>November Team Training</vt:lpstr>
      <vt:lpstr>NOVEMBER TEAM AGENDA</vt:lpstr>
      <vt:lpstr>RESOURCE</vt:lpstr>
      <vt:lpstr>INTERACTIVE MAP OF CORE FEATURES</vt:lpstr>
      <vt:lpstr>CLASSROOM INTERVENTIONS SELF-ASSESSMENT</vt:lpstr>
      <vt:lpstr>TABLES W/ DEFINITIONS, EXAMPLES &amp; NON-EXAMPLES, RESOURCES</vt:lpstr>
      <vt:lpstr>ADDITIONAL  TOOLS</vt:lpstr>
      <vt:lpstr>PowerPoint Presentation</vt:lpstr>
      <vt:lpstr>PowerPoint Presentation</vt:lpstr>
      <vt:lpstr>ACTIVITY: PREVIEW THE GUIDE</vt:lpstr>
      <vt:lpstr>DEVELOPING SYSTEMS TO SUPPORT CLASSROOM PRACTICES</vt:lpstr>
      <vt:lpstr>GUIDELINES FOR CLASSROOM SETTINGS</vt:lpstr>
      <vt:lpstr>PBIS TECHNICAL BRIEF: Systems to Support Teachers’ Implementation of Positive Classroom Behavior Support (Classroom PBIS)</vt:lpstr>
      <vt:lpstr>CLASSROOM PBIS: ACTION PLANNING GUIDE</vt:lpstr>
      <vt:lpstr>ARE FOUNDATIONAL SYSTEMS IN PLACE?</vt:lpstr>
      <vt:lpstr>ARE FOUNDATIONAL SYSTEMS IN PLACE?</vt:lpstr>
      <vt:lpstr>ARE FOUNDATIONAL SYSTEMS IN PLACE?</vt:lpstr>
      <vt:lpstr>CLASSROOM PBIS: Self-Assess</vt:lpstr>
      <vt:lpstr>CLASSROOM PBIS: ACTION PLANNING GUIDE </vt:lpstr>
      <vt:lpstr>DO STAFF KNOW WHAT &amp; HOW TO IMPLEMENT?</vt:lpstr>
      <vt:lpstr>DO STAFF KNOW WHAT &amp; HOW TO IMPLEMENT?</vt:lpstr>
      <vt:lpstr>SEE SYSTEMS  BRIEF</vt:lpstr>
      <vt:lpstr>CLASSROOM PBIS: Self-Assess</vt:lpstr>
      <vt:lpstr>CLASSROOM PBIS: ACTION PLANNING GUIDE</vt:lpstr>
      <vt:lpstr>DO DATA INDICATE EFFECTIVE IMPLEMENTATION?</vt:lpstr>
      <vt:lpstr>MULTITIERED FRAMEWORK OF PROFESSIONAL DEVELOPMENT SUPPORT</vt:lpstr>
      <vt:lpstr>SEE SYSTEMS  BRIEF</vt:lpstr>
      <vt:lpstr>CLASSROOM PBIS: Self-Assess</vt:lpstr>
      <vt:lpstr>SEE SYSTEMS  BRIEF</vt:lpstr>
      <vt:lpstr>PowerPoint Presentation</vt:lpstr>
      <vt:lpstr>TODAY’S AGENDA &amp; TASKS</vt:lpstr>
      <vt:lpstr>ADDITIONAL READINGS &amp;  RESOURCES</vt:lpstr>
      <vt:lpstr>PREVIEW: DECEMBER AGENDA &amp; TASKS</vt:lpstr>
      <vt:lpstr>EVALUTION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School-Wide Positive Behavior Interventions &amp; Supports (SWPBIS)</dc:title>
  <dc:creator>Alexandra Pierce</dc:creator>
  <cp:lastModifiedBy>Feinberg, Adam</cp:lastModifiedBy>
  <cp:revision>377</cp:revision>
  <dcterms:modified xsi:type="dcterms:W3CDTF">2020-11-04T22:12:26Z</dcterms:modified>
</cp:coreProperties>
</file>