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3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4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28" r:id="rId1"/>
    <p:sldMasterId id="2147483754" r:id="rId2"/>
    <p:sldMasterId id="2147483674" r:id="rId3"/>
    <p:sldMasterId id="2147483676" r:id="rId4"/>
  </p:sldMasterIdLst>
  <p:notesMasterIdLst>
    <p:notesMasterId r:id="rId54"/>
  </p:notesMasterIdLst>
  <p:sldIdLst>
    <p:sldId id="3181" r:id="rId5"/>
    <p:sldId id="256" r:id="rId6"/>
    <p:sldId id="3315" r:id="rId7"/>
    <p:sldId id="270" r:id="rId8"/>
    <p:sldId id="3235" r:id="rId9"/>
    <p:sldId id="3281" r:id="rId10"/>
    <p:sldId id="3282" r:id="rId11"/>
    <p:sldId id="3283" r:id="rId12"/>
    <p:sldId id="303" r:id="rId13"/>
    <p:sldId id="1754" r:id="rId14"/>
    <p:sldId id="3276" r:id="rId15"/>
    <p:sldId id="3316" r:id="rId16"/>
    <p:sldId id="3311" r:id="rId17"/>
    <p:sldId id="3317" r:id="rId18"/>
    <p:sldId id="3208" r:id="rId19"/>
    <p:sldId id="3318" r:id="rId20"/>
    <p:sldId id="3210" r:id="rId21"/>
    <p:sldId id="3211" r:id="rId22"/>
    <p:sldId id="993" r:id="rId23"/>
    <p:sldId id="3319" r:id="rId24"/>
    <p:sldId id="3288" r:id="rId25"/>
    <p:sldId id="3289" r:id="rId26"/>
    <p:sldId id="3290" r:id="rId27"/>
    <p:sldId id="876" r:id="rId28"/>
    <p:sldId id="3292" r:id="rId29"/>
    <p:sldId id="3293" r:id="rId30"/>
    <p:sldId id="851" r:id="rId31"/>
    <p:sldId id="3299" r:id="rId32"/>
    <p:sldId id="3264" r:id="rId33"/>
    <p:sldId id="3302" r:id="rId34"/>
    <p:sldId id="3301" r:id="rId35"/>
    <p:sldId id="3303" r:id="rId36"/>
    <p:sldId id="3304" r:id="rId37"/>
    <p:sldId id="3321" r:id="rId38"/>
    <p:sldId id="3305" r:id="rId39"/>
    <p:sldId id="3320" r:id="rId40"/>
    <p:sldId id="787" r:id="rId41"/>
    <p:sldId id="3326" r:id="rId42"/>
    <p:sldId id="3322" r:id="rId43"/>
    <p:sldId id="3323" r:id="rId44"/>
    <p:sldId id="3324" r:id="rId45"/>
    <p:sldId id="3325" r:id="rId46"/>
    <p:sldId id="3269" r:id="rId47"/>
    <p:sldId id="3297" r:id="rId48"/>
    <p:sldId id="3327" r:id="rId49"/>
    <p:sldId id="3285" r:id="rId50"/>
    <p:sldId id="3328" r:id="rId51"/>
    <p:sldId id="3287" r:id="rId52"/>
    <p:sldId id="345" r:id="rId5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55"/>
      <p:bold r:id="rId56"/>
      <p:italic r:id="rId57"/>
      <p:boldItalic r:id="rId58"/>
    </p:embeddedFont>
    <p:embeddedFont>
      <p:font typeface="Fira Sans Extra Condensed Medium" panose="020F0502020204030204" pitchFamily="34" charset="0"/>
      <p:regular r:id="rId59"/>
      <p:bold r:id="rId60"/>
      <p:italic r:id="rId61"/>
      <p:boldItalic r:id="rId62"/>
    </p:embeddedFont>
    <p:embeddedFont>
      <p:font typeface="Franklin Gothic Book" panose="020B0503020102020204" pitchFamily="34" charset="0"/>
      <p:regular r:id="rId63"/>
      <p:italic r:id="rId64"/>
    </p:embeddedFont>
    <p:embeddedFont>
      <p:font typeface="Hind Vadodara" panose="02000000000000000000" pitchFamily="2" charset="77"/>
      <p:regular r:id="rId65"/>
      <p:bold r:id="rId66"/>
    </p:embeddedFont>
    <p:embeddedFont>
      <p:font typeface="Montserrat SemiBold" pitchFamily="2" charset="77"/>
      <p:regular r:id="rId67"/>
      <p:bold r:id="rId68"/>
      <p:italic r:id="rId69"/>
      <p:boldItalic r:id="rId70"/>
    </p:embeddedFont>
    <p:embeddedFont>
      <p:font typeface="Oswald" pitchFamily="2" charset="77"/>
      <p:regular r:id="rId71"/>
      <p:bold r:id="rId72"/>
      <p:italic r:id="rId73"/>
      <p:boldItalic r:id="rId74"/>
    </p:embeddedFont>
    <p:embeddedFont>
      <p:font typeface="Poppins" pitchFamily="2" charset="77"/>
      <p:regular r:id="rId75"/>
      <p:bold r:id="rId76"/>
      <p:italic r:id="rId77"/>
      <p:boldItalic r:id="rId78"/>
    </p:embeddedFont>
    <p:embeddedFont>
      <p:font typeface="Poppins Medium" pitchFamily="2" charset="77"/>
      <p:regular r:id="rId79"/>
      <p:bold r:id="rId80"/>
      <p:italic r:id="rId81"/>
      <p:boldItalic r:id="rId82"/>
    </p:embeddedFont>
    <p:embeddedFont>
      <p:font typeface="Poppins SemiBold" pitchFamily="2" charset="77"/>
      <p:regular r:id="rId83"/>
      <p:bold r:id="rId84"/>
      <p:italic r:id="rId85"/>
      <p:boldItalic r:id="rId8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Introduction" id="{7CC2418C-E6E1-46BF-BC0C-69C02875D15B}">
          <p14:sldIdLst>
            <p14:sldId id="3181"/>
            <p14:sldId id="256"/>
            <p14:sldId id="3315"/>
            <p14:sldId id="270"/>
            <p14:sldId id="3235"/>
            <p14:sldId id="3281"/>
            <p14:sldId id="3282"/>
            <p14:sldId id="3283"/>
            <p14:sldId id="303"/>
          </p14:sldIdLst>
        </p14:section>
        <p14:section name="Return to School &amp; Self-Check Review (25 min)" id="{75B7DE4A-2F99-43E7-BFC0-B4148C9A4077}">
          <p14:sldIdLst>
            <p14:sldId id="1754"/>
            <p14:sldId id="3276"/>
            <p14:sldId id="3316"/>
            <p14:sldId id="3311"/>
            <p14:sldId id="3317"/>
            <p14:sldId id="3208"/>
            <p14:sldId id="3318"/>
            <p14:sldId id="3210"/>
            <p14:sldId id="3211"/>
            <p14:sldId id="993"/>
          </p14:sldIdLst>
        </p14:section>
        <p14:section name="PBIS in the Classroom (40 mins)" id="{CC38399B-7930-4969-8984-37710A967499}">
          <p14:sldIdLst>
            <p14:sldId id="3319"/>
            <p14:sldId id="3288"/>
            <p14:sldId id="3289"/>
            <p14:sldId id="3290"/>
            <p14:sldId id="876"/>
            <p14:sldId id="3292"/>
            <p14:sldId id="3293"/>
            <p14:sldId id="851"/>
            <p14:sldId id="3299"/>
            <p14:sldId id="3264"/>
            <p14:sldId id="3302"/>
            <p14:sldId id="3301"/>
            <p14:sldId id="3303"/>
            <p14:sldId id="3304"/>
            <p14:sldId id="3321"/>
            <p14:sldId id="3305"/>
            <p14:sldId id="3320"/>
            <p14:sldId id="787"/>
            <p14:sldId id="3326"/>
            <p14:sldId id="3322"/>
            <p14:sldId id="3323"/>
            <p14:sldId id="3324"/>
            <p14:sldId id="3325"/>
            <p14:sldId id="3269"/>
            <p14:sldId id="3297"/>
          </p14:sldIdLst>
        </p14:section>
        <p14:section name="Complete TIC (30 minutes)" id="{378FD82E-9FA5-4C77-9B58-672181137160}">
          <p14:sldIdLst>
            <p14:sldId id="3327"/>
          </p14:sldIdLst>
        </p14:section>
        <p14:section name="Wrap-Up (5 min)" id="{27B7D2C0-CAF0-429A-99C7-370194165139}">
          <p14:sldIdLst>
            <p14:sldId id="3285"/>
            <p14:sldId id="3328"/>
            <p14:sldId id="3287"/>
            <p14:sldId id="34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xandra Pierce" initials="AP" lastIdx="9" clrIdx="0">
    <p:extLst>
      <p:ext uri="{19B8F6BF-5375-455C-9EA6-DF929625EA0E}">
        <p15:presenceInfo xmlns:p15="http://schemas.microsoft.com/office/powerpoint/2012/main" userId="9455aa2897281bd8" providerId="Windows Live"/>
      </p:ext>
    </p:extLst>
  </p:cmAuthor>
  <p:cmAuthor id="2" name="Katie Meyer" initials="KM" lastIdx="12" clrIdx="1">
    <p:extLst>
      <p:ext uri="{19B8F6BF-5375-455C-9EA6-DF929625EA0E}">
        <p15:presenceInfo xmlns:p15="http://schemas.microsoft.com/office/powerpoint/2012/main" userId="UkBG19fiUfJpuwWzHZ49IpnMe70WkccBKFKB/hVGjEA=" providerId="None"/>
      </p:ext>
    </p:extLst>
  </p:cmAuthor>
  <p:cmAuthor id="3" name="Feinberg, Adam" initials="FA" lastIdx="43" clrIdx="2">
    <p:extLst>
      <p:ext uri="{19B8F6BF-5375-455C-9EA6-DF929625EA0E}">
        <p15:presenceInfo xmlns:p15="http://schemas.microsoft.com/office/powerpoint/2012/main" userId="S::adam.feinberg@uconn.edu::177393b2-bc5b-4b41-8d24-c053677dafcb" providerId="AD"/>
      </p:ext>
    </p:extLst>
  </p:cmAuthor>
  <p:cmAuthor id="4" name="Meyer, Katherine" initials="MK" lastIdx="60" clrIdx="3">
    <p:extLst>
      <p:ext uri="{19B8F6BF-5375-455C-9EA6-DF929625EA0E}">
        <p15:presenceInfo xmlns:p15="http://schemas.microsoft.com/office/powerpoint/2012/main" userId="S::katherine.meyer@uconn.edu::9a23d734-2d44-476e-aafb-e8c61e29b5f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A08"/>
    <a:srgbClr val="97CA38"/>
    <a:srgbClr val="FECC5C"/>
    <a:srgbClr val="9FAEBF"/>
    <a:srgbClr val="047E95"/>
    <a:srgbClr val="7FD3C8"/>
    <a:srgbClr val="E64823"/>
    <a:srgbClr val="99CB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EE0C85D-5012-4235-B5B1-5E46E72387DB}" v="30" dt="2020-11-05T19:24:56.581"/>
  </p1510:revLst>
</p1510:revInfo>
</file>

<file path=ppt/tableStyles.xml><?xml version="1.0" encoding="utf-8"?>
<a:tblStyleLst xmlns:a="http://schemas.openxmlformats.org/drawingml/2006/main" def="{71812BF7-919C-4D5A-8AA8-1EBDE6EE942E}">
  <a:tblStyle styleId="{71812BF7-919C-4D5A-8AA8-1EBDE6EE942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096" autoAdjust="0"/>
    <p:restoredTop sz="81250" autoAdjust="0"/>
  </p:normalViewPr>
  <p:slideViewPr>
    <p:cSldViewPr snapToGrid="0">
      <p:cViewPr varScale="1">
        <p:scale>
          <a:sx n="114" d="100"/>
          <a:sy n="114" d="100"/>
        </p:scale>
        <p:origin x="184" y="16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font" Target="fonts/font9.fntdata"/><Relationship Id="rId68" Type="http://schemas.openxmlformats.org/officeDocument/2006/relationships/font" Target="fonts/font14.fntdata"/><Relationship Id="rId84" Type="http://schemas.openxmlformats.org/officeDocument/2006/relationships/font" Target="fonts/font30.fntdata"/><Relationship Id="rId89" Type="http://schemas.openxmlformats.org/officeDocument/2006/relationships/viewProps" Target="viewProp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font" Target="fonts/font4.fntdata"/><Relationship Id="rId74" Type="http://schemas.openxmlformats.org/officeDocument/2006/relationships/font" Target="fonts/font20.fntdata"/><Relationship Id="rId79" Type="http://schemas.openxmlformats.org/officeDocument/2006/relationships/font" Target="fonts/font25.fntdata"/><Relationship Id="rId5" Type="http://schemas.openxmlformats.org/officeDocument/2006/relationships/slide" Target="slides/slide1.xml"/><Relationship Id="rId90" Type="http://schemas.openxmlformats.org/officeDocument/2006/relationships/theme" Target="theme/theme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font" Target="fonts/font10.fntdata"/><Relationship Id="rId69" Type="http://schemas.openxmlformats.org/officeDocument/2006/relationships/font" Target="fonts/font15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18.fntdata"/><Relationship Id="rId80" Type="http://schemas.openxmlformats.org/officeDocument/2006/relationships/font" Target="fonts/font26.fntdata"/><Relationship Id="rId85" Type="http://schemas.openxmlformats.org/officeDocument/2006/relationships/font" Target="fonts/font31.fntdata"/><Relationship Id="rId93" Type="http://schemas.microsoft.com/office/2015/10/relationships/revisionInfo" Target="revisionInfo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5.fntdata"/><Relationship Id="rId67" Type="http://schemas.openxmlformats.org/officeDocument/2006/relationships/font" Target="fonts/font13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8.fntdata"/><Relationship Id="rId70" Type="http://schemas.openxmlformats.org/officeDocument/2006/relationships/font" Target="fonts/font16.fntdata"/><Relationship Id="rId75" Type="http://schemas.openxmlformats.org/officeDocument/2006/relationships/font" Target="fonts/font21.fntdata"/><Relationship Id="rId83" Type="http://schemas.openxmlformats.org/officeDocument/2006/relationships/font" Target="fonts/font29.fntdata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font" Target="fonts/font3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73" Type="http://schemas.openxmlformats.org/officeDocument/2006/relationships/font" Target="fonts/font19.fntdata"/><Relationship Id="rId78" Type="http://schemas.openxmlformats.org/officeDocument/2006/relationships/font" Target="fonts/font24.fntdata"/><Relationship Id="rId81" Type="http://schemas.openxmlformats.org/officeDocument/2006/relationships/font" Target="fonts/font27.fntdata"/><Relationship Id="rId86" Type="http://schemas.openxmlformats.org/officeDocument/2006/relationships/font" Target="fonts/font3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font" Target="fonts/font1.fntdata"/><Relationship Id="rId76" Type="http://schemas.openxmlformats.org/officeDocument/2006/relationships/font" Target="fonts/font22.fntdata"/><Relationship Id="rId7" Type="http://schemas.openxmlformats.org/officeDocument/2006/relationships/slide" Target="slides/slide3.xml"/><Relationship Id="rId71" Type="http://schemas.openxmlformats.org/officeDocument/2006/relationships/font" Target="fonts/font17.fntdata"/><Relationship Id="rId92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font" Target="fonts/font12.fntdata"/><Relationship Id="rId87" Type="http://schemas.openxmlformats.org/officeDocument/2006/relationships/commentAuthors" Target="commentAuthors.xml"/><Relationship Id="rId61" Type="http://schemas.openxmlformats.org/officeDocument/2006/relationships/font" Target="fonts/font7.fntdata"/><Relationship Id="rId82" Type="http://schemas.openxmlformats.org/officeDocument/2006/relationships/font" Target="fonts/font28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font" Target="fonts/font2.fntdata"/><Relationship Id="rId77" Type="http://schemas.openxmlformats.org/officeDocument/2006/relationships/font" Target="fonts/font23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ie Meyer" userId="UkBG19fiUfJpuwWzHZ49IpnMe70WkccBKFKB/hVGjEA=" providerId="None" clId="Web-{9EE0C85D-5012-4235-B5B1-5E46E72387DB}"/>
    <pc:docChg chg="modSld">
      <pc:chgData name="Katie Meyer" userId="UkBG19fiUfJpuwWzHZ49IpnMe70WkccBKFKB/hVGjEA=" providerId="None" clId="Web-{9EE0C85D-5012-4235-B5B1-5E46E72387DB}" dt="2020-11-05T19:24:56.581" v="29" actId="14100"/>
      <pc:docMkLst>
        <pc:docMk/>
      </pc:docMkLst>
      <pc:sldChg chg="modSp mod modClrScheme chgLayout">
        <pc:chgData name="Katie Meyer" userId="UkBG19fiUfJpuwWzHZ49IpnMe70WkccBKFKB/hVGjEA=" providerId="None" clId="Web-{9EE0C85D-5012-4235-B5B1-5E46E72387DB}" dt="2020-11-05T19:24:56.581" v="29" actId="14100"/>
        <pc:sldMkLst>
          <pc:docMk/>
          <pc:sldMk cId="1151016473" sldId="993"/>
        </pc:sldMkLst>
        <pc:spChg chg="mod ord">
          <ac:chgData name="Katie Meyer" userId="UkBG19fiUfJpuwWzHZ49IpnMe70WkccBKFKB/hVGjEA=" providerId="None" clId="Web-{9EE0C85D-5012-4235-B5B1-5E46E72387DB}" dt="2020-11-05T19:24:39.174" v="24"/>
          <ac:spMkLst>
            <pc:docMk/>
            <pc:sldMk cId="1151016473" sldId="993"/>
            <ac:spMk id="2" creationId="{00000000-0000-0000-0000-000000000000}"/>
          </ac:spMkLst>
        </pc:spChg>
        <pc:spChg chg="mod ord">
          <ac:chgData name="Katie Meyer" userId="UkBG19fiUfJpuwWzHZ49IpnMe70WkccBKFKB/hVGjEA=" providerId="None" clId="Web-{9EE0C85D-5012-4235-B5B1-5E46E72387DB}" dt="2020-11-05T19:24:56.581" v="29" actId="14100"/>
          <ac:spMkLst>
            <pc:docMk/>
            <pc:sldMk cId="1151016473" sldId="993"/>
            <ac:spMk id="3" creationId="{00000000-0000-0000-0000-000000000000}"/>
          </ac:spMkLst>
        </pc:spChg>
        <pc:spChg chg="mod">
          <ac:chgData name="Katie Meyer" userId="UkBG19fiUfJpuwWzHZ49IpnMe70WkccBKFKB/hVGjEA=" providerId="None" clId="Web-{9EE0C85D-5012-4235-B5B1-5E46E72387DB}" dt="2020-11-05T19:24:13.626" v="22" actId="1076"/>
          <ac:spMkLst>
            <pc:docMk/>
            <pc:sldMk cId="1151016473" sldId="993"/>
            <ac:spMk id="4" creationId="{7D44D251-A5E2-47ED-BC44-56AE04C6D00D}"/>
          </ac:spMkLst>
        </pc:spChg>
      </pc:sldChg>
      <pc:sldChg chg="modSp">
        <pc:chgData name="Katie Meyer" userId="UkBG19fiUfJpuwWzHZ49IpnMe70WkccBKFKB/hVGjEA=" providerId="None" clId="Web-{9EE0C85D-5012-4235-B5B1-5E46E72387DB}" dt="2020-11-05T19:21:56.539" v="0" actId="20577"/>
        <pc:sldMkLst>
          <pc:docMk/>
          <pc:sldMk cId="3029337428" sldId="3276"/>
        </pc:sldMkLst>
        <pc:spChg chg="mod">
          <ac:chgData name="Katie Meyer" userId="UkBG19fiUfJpuwWzHZ49IpnMe70WkccBKFKB/hVGjEA=" providerId="None" clId="Web-{9EE0C85D-5012-4235-B5B1-5E46E72387DB}" dt="2020-11-05T19:21:56.539" v="0" actId="20577"/>
          <ac:spMkLst>
            <pc:docMk/>
            <pc:sldMk cId="3029337428" sldId="3276"/>
            <ac:spMk id="5" creationId="{3B5B2C9F-C2F8-40E8-8EF9-4DF407966056}"/>
          </ac:spMkLst>
        </pc:spChg>
      </pc:sldChg>
      <pc:sldChg chg="modSp">
        <pc:chgData name="Katie Meyer" userId="UkBG19fiUfJpuwWzHZ49IpnMe70WkccBKFKB/hVGjEA=" providerId="None" clId="Web-{9EE0C85D-5012-4235-B5B1-5E46E72387DB}" dt="2020-11-05T19:22:06.008" v="1" actId="20577"/>
        <pc:sldMkLst>
          <pc:docMk/>
          <pc:sldMk cId="2054178868" sldId="3316"/>
        </pc:sldMkLst>
        <pc:spChg chg="mod">
          <ac:chgData name="Katie Meyer" userId="UkBG19fiUfJpuwWzHZ49IpnMe70WkccBKFKB/hVGjEA=" providerId="None" clId="Web-{9EE0C85D-5012-4235-B5B1-5E46E72387DB}" dt="2020-11-05T19:22:06.008" v="1" actId="20577"/>
          <ac:spMkLst>
            <pc:docMk/>
            <pc:sldMk cId="2054178868" sldId="3316"/>
            <ac:spMk id="5" creationId="{3B5B2C9F-C2F8-40E8-8EF9-4DF407966056}"/>
          </ac:spMkLst>
        </pc:spChg>
      </pc:sldChg>
      <pc:sldChg chg="modSp">
        <pc:chgData name="Katie Meyer" userId="UkBG19fiUfJpuwWzHZ49IpnMe70WkccBKFKB/hVGjEA=" providerId="None" clId="Web-{9EE0C85D-5012-4235-B5B1-5E46E72387DB}" dt="2020-11-05T19:22:44.917" v="19" actId="20577"/>
        <pc:sldMkLst>
          <pc:docMk/>
          <pc:sldMk cId="1564753544" sldId="3317"/>
        </pc:sldMkLst>
        <pc:spChg chg="mod">
          <ac:chgData name="Katie Meyer" userId="UkBG19fiUfJpuwWzHZ49IpnMe70WkccBKFKB/hVGjEA=" providerId="None" clId="Web-{9EE0C85D-5012-4235-B5B1-5E46E72387DB}" dt="2020-11-05T19:22:44.917" v="19" actId="20577"/>
          <ac:spMkLst>
            <pc:docMk/>
            <pc:sldMk cId="1564753544" sldId="3317"/>
            <ac:spMk id="114" creationId="{01BE429C-EA21-4147-A802-31B6FF78FAEB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https://assets-global.website-files.com/5d3725188825e071f1670246/5e7e5a79378fc458723ddf4f_Creating%20a%20PBIS%20Behavior%20Teaching%20Matrix%20for%20Remote%20Instruction.pdf" TargetMode="Externa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www.youtube.com/watch?time_continue=21&amp;v=EXl6V-V-314&amp;feature=emb_logo" TargetMode="External"/><Relationship Id="rId1" Type="http://schemas.openxmlformats.org/officeDocument/2006/relationships/image" Target="../media/image31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hyperlink" Target="https://assets-global.website-files.com/5d3725188825e071f1670246/5e7e5a79378fc458723ddf4f_Creating%20a%20PBIS%20Behavior%20Teaching%20Matrix%20for%20Remote%20Instruction.pdf" TargetMode="Externa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hyperlink" Target="https://assets-global.website-files.com/5d3725188825e071f1670246/5e7e5a79378fc458723ddf4f_Creating%20a%20PBIS%20Behavior%20Teaching%20Matrix%20for%20Remote%20Instruction.pdf" TargetMode="External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jpeg"/><Relationship Id="rId4" Type="http://schemas.openxmlformats.org/officeDocument/2006/relationships/image" Target="../media/image34.pn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hyperlink" Target="https://assets-global.website-files.com/5d3725188825e071f1670246/5e7e5a79378fc458723ddf4f_Creating%20a%20PBIS%20Behavior%20Teaching%20Matrix%20for%20Remote%20Instruction.pdf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9B28B7-98AE-2442-8242-E675E9F54483}" type="doc">
      <dgm:prSet loTypeId="urn:microsoft.com/office/officeart/2005/8/layout/list1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5D97896-9045-6849-A71D-8E42F9CC8889}">
      <dgm:prSet/>
      <dgm:spPr/>
      <dgm:t>
        <a:bodyPr/>
        <a:lstStyle/>
        <a:p>
          <a:r>
            <a:rPr lang="en-US" b="0" i="0" dirty="0">
              <a:latin typeface="Hind Vadodara" panose="020B0604020202020204" charset="0"/>
              <a:cs typeface="Hind Vadodara" panose="020B0604020202020204" charset="0"/>
            </a:rPr>
            <a:t>Presentation Content</a:t>
          </a:r>
          <a:endParaRPr lang="en-US" dirty="0">
            <a:latin typeface="Hind Vadodara" panose="020B0604020202020204" charset="0"/>
            <a:cs typeface="Hind Vadodara" panose="020B0604020202020204" charset="0"/>
          </a:endParaRPr>
        </a:p>
      </dgm:t>
    </dgm:pt>
    <dgm:pt modelId="{4FBC8B93-D39B-3A4A-9834-938935DE30F6}" type="parTrans" cxnId="{67EDE6D2-41F2-4B48-BF69-5BC6B91D9E59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A56CA20B-A5A4-794C-8325-DEE151C474F6}" type="sibTrans" cxnId="{67EDE6D2-41F2-4B48-BF69-5BC6B91D9E59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B5808C49-E0DE-7542-B5D0-D9EC2E960C7D}">
      <dgm:prSet/>
      <dgm:spPr/>
      <dgm:t>
        <a:bodyPr/>
        <a:lstStyle/>
        <a:p>
          <a:r>
            <a:rPr lang="en-US" dirty="0">
              <a:latin typeface="Hind Vadodara" panose="020B0604020202020204" charset="0"/>
              <a:cs typeface="Hind Vadodara" panose="020B0604020202020204" charset="0"/>
            </a:rPr>
            <a:t>Class-wide</a:t>
          </a:r>
          <a:r>
            <a:rPr lang="en-US" dirty="0">
              <a:latin typeface="Hind Vadodara" panose="020B0604020202020204" charset="0"/>
              <a:ea typeface="+mj-lt"/>
              <a:cs typeface="Hind Vadodara" panose="020B0604020202020204" charset="0"/>
            </a:rPr>
            <a:t> PBIS</a:t>
          </a:r>
          <a:endParaRPr lang="en-US" dirty="0">
            <a:solidFill>
              <a:schemeClr val="tx1"/>
            </a:solidFill>
            <a:latin typeface="Hind Vadodara" panose="020B0604020202020204" charset="0"/>
            <a:cs typeface="Hind Vadodara" panose="020B0604020202020204" charset="0"/>
          </a:endParaRPr>
        </a:p>
      </dgm:t>
    </dgm:pt>
    <dgm:pt modelId="{ED57B4FE-9BC4-6B43-83D1-815C64E0A98F}" type="parTrans" cxnId="{64CD1552-14D3-0240-BE13-DC3365155DF1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940E4135-6CB1-834A-9E54-009269C18648}" type="sibTrans" cxnId="{64CD1552-14D3-0240-BE13-DC3365155DF1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48F713D6-874B-4E4C-BED0-4C17EA4E5A75}">
      <dgm:prSet/>
      <dgm:spPr/>
      <dgm:t>
        <a:bodyPr/>
        <a:lstStyle/>
        <a:p>
          <a:r>
            <a:rPr lang="en-US" b="0" i="0" dirty="0">
              <a:latin typeface="Hind Vadodara" panose="020B0604020202020204" charset="0"/>
              <a:cs typeface="Hind Vadodara" panose="020B0604020202020204" charset="0"/>
            </a:rPr>
            <a:t>Team Tasks</a:t>
          </a:r>
          <a:endParaRPr lang="en-US" dirty="0">
            <a:latin typeface="Hind Vadodara" panose="020B0604020202020204" charset="0"/>
            <a:cs typeface="Hind Vadodara" panose="020B0604020202020204" charset="0"/>
          </a:endParaRPr>
        </a:p>
      </dgm:t>
    </dgm:pt>
    <dgm:pt modelId="{96CC142D-14F2-674A-9021-3DF8879E9C4A}" type="parTrans" cxnId="{265A60CA-3996-454B-A4B6-62A5DAAFB9FF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E145347D-5514-2E4A-A1B6-9274224E4EF8}" type="sibTrans" cxnId="{265A60CA-3996-454B-A4B6-62A5DAAFB9FF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52D8E2F3-0364-9447-8045-B50D84D1A3C5}">
      <dgm:prSet/>
      <dgm:spPr/>
      <dgm:t>
        <a:bodyPr/>
        <a:lstStyle/>
        <a:p>
          <a:r>
            <a:rPr lang="en-US" dirty="0">
              <a:solidFill>
                <a:schemeClr val="accent5">
                  <a:lumMod val="75000"/>
                </a:schemeClr>
              </a:solidFill>
              <a:latin typeface="Hind Vadodara" panose="020B0604020202020204" charset="0"/>
              <a:cs typeface="Hind Vadodara" panose="020B0604020202020204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Classroom/Virtual Learning Routines Matrix</a:t>
          </a:r>
          <a:endParaRPr lang="en-US" dirty="0">
            <a:solidFill>
              <a:schemeClr val="accent5">
                <a:lumMod val="75000"/>
              </a:schemeClr>
            </a:solidFill>
            <a:latin typeface="Hind Vadodara" panose="020B0604020202020204" charset="0"/>
            <a:cs typeface="Hind Vadodara" panose="020B0604020202020204" charset="0"/>
          </a:endParaRPr>
        </a:p>
      </dgm:t>
    </dgm:pt>
    <dgm:pt modelId="{3BBB15D3-0673-B54F-869A-83E10D81859F}" type="parTrans" cxnId="{D36C1334-399B-CD40-BF74-86DFA35FC18E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E665E21A-FA48-9F4E-A7F3-4B9DE7B62FDE}" type="sibTrans" cxnId="{D36C1334-399B-CD40-BF74-86DFA35FC18E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52DA1FB2-0F92-41BD-A3F8-BA1639050B7F}">
      <dgm:prSet phldr="0"/>
      <dgm:spPr/>
      <dgm:t>
        <a:bodyPr/>
        <a:lstStyle/>
        <a:p>
          <a:pPr rtl="0"/>
          <a:r>
            <a:rPr lang="en-US" dirty="0">
              <a:latin typeface="Hind Vadodara" panose="020B0604020202020204" charset="0"/>
              <a:cs typeface="Hind Vadodara" panose="020B0604020202020204" charset="0"/>
            </a:rPr>
            <a:t>Review &amp; Discuss Supporting &amp; Responding to Behavior</a:t>
          </a:r>
        </a:p>
      </dgm:t>
    </dgm:pt>
    <dgm:pt modelId="{D4DDA88C-8FE0-4E5A-98BC-8A5D35E7CB1C}" type="parTrans" cxnId="{E1BC0E8F-22B6-4C28-8BDF-DE0A7C5A6507}">
      <dgm:prSet/>
      <dgm:spPr/>
      <dgm:t>
        <a:bodyPr/>
        <a:lstStyle/>
        <a:p>
          <a:endParaRPr lang="en-US"/>
        </a:p>
      </dgm:t>
    </dgm:pt>
    <dgm:pt modelId="{2F0B38AA-1E36-49C1-A6BA-7A26442E6431}" type="sibTrans" cxnId="{E1BC0E8F-22B6-4C28-8BDF-DE0A7C5A6507}">
      <dgm:prSet/>
      <dgm:spPr/>
      <dgm:t>
        <a:bodyPr/>
        <a:lstStyle/>
        <a:p>
          <a:endParaRPr lang="en-US"/>
        </a:p>
      </dgm:t>
    </dgm:pt>
    <dgm:pt modelId="{B7E7F9EA-047B-443C-82A2-1960B9D7E6AD}">
      <dgm:prSet phldr="0"/>
      <dgm:spPr/>
      <dgm:t>
        <a:bodyPr/>
        <a:lstStyle/>
        <a:p>
          <a:pPr rtl="0"/>
          <a:r>
            <a:rPr lang="en-US" dirty="0">
              <a:latin typeface="Hind Vadodara" panose="020B0604020202020204" charset="0"/>
              <a:cs typeface="Hind Vadodara" panose="020B0604020202020204" charset="0"/>
            </a:rPr>
            <a:t>Complete TIC</a:t>
          </a:r>
        </a:p>
      </dgm:t>
    </dgm:pt>
    <dgm:pt modelId="{1ACFB1F7-95A2-426D-8A49-1571C5F1F42C}" type="parTrans" cxnId="{7C7AEEB8-B765-4AE0-9F2A-31C70F1D695D}">
      <dgm:prSet/>
      <dgm:spPr/>
      <dgm:t>
        <a:bodyPr/>
        <a:lstStyle/>
        <a:p>
          <a:endParaRPr lang="en-US"/>
        </a:p>
      </dgm:t>
    </dgm:pt>
    <dgm:pt modelId="{83A48230-6173-4F10-B73F-B0B13BAF915D}" type="sibTrans" cxnId="{7C7AEEB8-B765-4AE0-9F2A-31C70F1D695D}">
      <dgm:prSet/>
      <dgm:spPr/>
      <dgm:t>
        <a:bodyPr/>
        <a:lstStyle/>
        <a:p>
          <a:endParaRPr lang="en-US"/>
        </a:p>
      </dgm:t>
    </dgm:pt>
    <dgm:pt modelId="{107712AD-F0E7-8045-90F3-AA033147F7E7}" type="pres">
      <dgm:prSet presAssocID="{139B28B7-98AE-2442-8242-E675E9F54483}" presName="linear" presStyleCnt="0">
        <dgm:presLayoutVars>
          <dgm:dir/>
          <dgm:animLvl val="lvl"/>
          <dgm:resizeHandles val="exact"/>
        </dgm:presLayoutVars>
      </dgm:prSet>
      <dgm:spPr/>
    </dgm:pt>
    <dgm:pt modelId="{AEE58E27-7A3D-3149-A45C-4417D970092C}" type="pres">
      <dgm:prSet presAssocID="{05D97896-9045-6849-A71D-8E42F9CC8889}" presName="parentLin" presStyleCnt="0"/>
      <dgm:spPr/>
    </dgm:pt>
    <dgm:pt modelId="{F5E844B0-FBE2-CC45-AE3A-9A7227D8BDE8}" type="pres">
      <dgm:prSet presAssocID="{05D97896-9045-6849-A71D-8E42F9CC8889}" presName="parentLeftMargin" presStyleLbl="node1" presStyleIdx="0" presStyleCnt="2"/>
      <dgm:spPr/>
    </dgm:pt>
    <dgm:pt modelId="{FDC1BDC8-9000-5F46-8ACC-75AD0D32A6E6}" type="pres">
      <dgm:prSet presAssocID="{05D97896-9045-6849-A71D-8E42F9CC8889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4D8D5426-E3C7-C946-98DF-E74BE964C2E2}" type="pres">
      <dgm:prSet presAssocID="{05D97896-9045-6849-A71D-8E42F9CC8889}" presName="negativeSpace" presStyleCnt="0"/>
      <dgm:spPr/>
    </dgm:pt>
    <dgm:pt modelId="{CE8F6958-B957-B144-A963-026AA1D9ABDB}" type="pres">
      <dgm:prSet presAssocID="{05D97896-9045-6849-A71D-8E42F9CC8889}" presName="childText" presStyleLbl="conFgAcc1" presStyleIdx="0" presStyleCnt="2">
        <dgm:presLayoutVars>
          <dgm:bulletEnabled val="1"/>
        </dgm:presLayoutVars>
      </dgm:prSet>
      <dgm:spPr>
        <a:prstGeom prst="roundRect">
          <a:avLst/>
        </a:prstGeom>
      </dgm:spPr>
    </dgm:pt>
    <dgm:pt modelId="{C74C5F1F-A135-474E-9880-01D44E0BEC53}" type="pres">
      <dgm:prSet presAssocID="{A56CA20B-A5A4-794C-8325-DEE151C474F6}" presName="spaceBetweenRectangles" presStyleCnt="0"/>
      <dgm:spPr/>
    </dgm:pt>
    <dgm:pt modelId="{DFE5B9B3-FF9A-574B-8877-E07E2393154C}" type="pres">
      <dgm:prSet presAssocID="{48F713D6-874B-4E4C-BED0-4C17EA4E5A75}" presName="parentLin" presStyleCnt="0"/>
      <dgm:spPr/>
    </dgm:pt>
    <dgm:pt modelId="{8A70A0D7-DCB4-7044-A1FB-0060A6DAA495}" type="pres">
      <dgm:prSet presAssocID="{48F713D6-874B-4E4C-BED0-4C17EA4E5A75}" presName="parentLeftMargin" presStyleLbl="node1" presStyleIdx="0" presStyleCnt="2"/>
      <dgm:spPr/>
    </dgm:pt>
    <dgm:pt modelId="{CBB73597-3D4A-344F-83D3-4018B604B205}" type="pres">
      <dgm:prSet presAssocID="{48F713D6-874B-4E4C-BED0-4C17EA4E5A75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98101CFE-A5CF-C042-B9DA-C11C4EB719A1}" type="pres">
      <dgm:prSet presAssocID="{48F713D6-874B-4E4C-BED0-4C17EA4E5A75}" presName="negativeSpace" presStyleCnt="0"/>
      <dgm:spPr/>
    </dgm:pt>
    <dgm:pt modelId="{6DEC4ABA-01BF-B445-B753-0C4747FBD7B7}" type="pres">
      <dgm:prSet presAssocID="{48F713D6-874B-4E4C-BED0-4C17EA4E5A75}" presName="childText" presStyleLbl="conFgAcc1" presStyleIdx="1" presStyleCnt="2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3149E605-9F13-4A4C-86E0-3EA9961BA302}" type="presOf" srcId="{B7E7F9EA-047B-443C-82A2-1960B9D7E6AD}" destId="{6DEC4ABA-01BF-B445-B753-0C4747FBD7B7}" srcOrd="0" destOrd="2" presId="urn:microsoft.com/office/officeart/2005/8/layout/list1"/>
    <dgm:cxn modelId="{B0AE3228-EE36-BA41-B751-48BE0B7B893B}" type="presOf" srcId="{48F713D6-874B-4E4C-BED0-4C17EA4E5A75}" destId="{CBB73597-3D4A-344F-83D3-4018B604B205}" srcOrd="1" destOrd="0" presId="urn:microsoft.com/office/officeart/2005/8/layout/list1"/>
    <dgm:cxn modelId="{1EBC1532-A153-B148-B373-2BBB98B5810B}" type="presOf" srcId="{05D97896-9045-6849-A71D-8E42F9CC8889}" destId="{F5E844B0-FBE2-CC45-AE3A-9A7227D8BDE8}" srcOrd="0" destOrd="0" presId="urn:microsoft.com/office/officeart/2005/8/layout/list1"/>
    <dgm:cxn modelId="{D36C1334-399B-CD40-BF74-86DFA35FC18E}" srcId="{48F713D6-874B-4E4C-BED0-4C17EA4E5A75}" destId="{52D8E2F3-0364-9447-8045-B50D84D1A3C5}" srcOrd="0" destOrd="0" parTransId="{3BBB15D3-0673-B54F-869A-83E10D81859F}" sibTransId="{E665E21A-FA48-9F4E-A7F3-4B9DE7B62FDE}"/>
    <dgm:cxn modelId="{FEDDE33C-27CA-4874-8632-66F9BD08E82A}" type="presOf" srcId="{52DA1FB2-0F92-41BD-A3F8-BA1639050B7F}" destId="{6DEC4ABA-01BF-B445-B753-0C4747FBD7B7}" srcOrd="0" destOrd="1" presId="urn:microsoft.com/office/officeart/2005/8/layout/list1"/>
    <dgm:cxn modelId="{64CD1552-14D3-0240-BE13-DC3365155DF1}" srcId="{05D97896-9045-6849-A71D-8E42F9CC8889}" destId="{B5808C49-E0DE-7542-B5D0-D9EC2E960C7D}" srcOrd="0" destOrd="0" parTransId="{ED57B4FE-9BC4-6B43-83D1-815C64E0A98F}" sibTransId="{940E4135-6CB1-834A-9E54-009269C18648}"/>
    <dgm:cxn modelId="{3507DC74-BB1A-3747-A4EB-3A2F2AFF0C2A}" type="presOf" srcId="{139B28B7-98AE-2442-8242-E675E9F54483}" destId="{107712AD-F0E7-8045-90F3-AA033147F7E7}" srcOrd="0" destOrd="0" presId="urn:microsoft.com/office/officeart/2005/8/layout/list1"/>
    <dgm:cxn modelId="{F922DA78-D131-0F47-AF40-388712E08629}" type="presOf" srcId="{05D97896-9045-6849-A71D-8E42F9CC8889}" destId="{FDC1BDC8-9000-5F46-8ACC-75AD0D32A6E6}" srcOrd="1" destOrd="0" presId="urn:microsoft.com/office/officeart/2005/8/layout/list1"/>
    <dgm:cxn modelId="{E1BC0E8F-22B6-4C28-8BDF-DE0A7C5A6507}" srcId="{48F713D6-874B-4E4C-BED0-4C17EA4E5A75}" destId="{52DA1FB2-0F92-41BD-A3F8-BA1639050B7F}" srcOrd="1" destOrd="0" parTransId="{D4DDA88C-8FE0-4E5A-98BC-8A5D35E7CB1C}" sibTransId="{2F0B38AA-1E36-49C1-A6BA-7A26442E6431}"/>
    <dgm:cxn modelId="{FDE21C9D-5440-3A4D-91B6-9811B4727826}" type="presOf" srcId="{B5808C49-E0DE-7542-B5D0-D9EC2E960C7D}" destId="{CE8F6958-B957-B144-A963-026AA1D9ABDB}" srcOrd="0" destOrd="0" presId="urn:microsoft.com/office/officeart/2005/8/layout/list1"/>
    <dgm:cxn modelId="{BA406DA9-5E3B-234E-92DA-60FF57F51E5E}" type="presOf" srcId="{48F713D6-874B-4E4C-BED0-4C17EA4E5A75}" destId="{8A70A0D7-DCB4-7044-A1FB-0060A6DAA495}" srcOrd="0" destOrd="0" presId="urn:microsoft.com/office/officeart/2005/8/layout/list1"/>
    <dgm:cxn modelId="{7C7AEEB8-B765-4AE0-9F2A-31C70F1D695D}" srcId="{48F713D6-874B-4E4C-BED0-4C17EA4E5A75}" destId="{B7E7F9EA-047B-443C-82A2-1960B9D7E6AD}" srcOrd="2" destOrd="0" parTransId="{1ACFB1F7-95A2-426D-8A49-1571C5F1F42C}" sibTransId="{83A48230-6173-4F10-B73F-B0B13BAF915D}"/>
    <dgm:cxn modelId="{9608A0BF-149A-3849-A886-74DCC21A6D61}" type="presOf" srcId="{52D8E2F3-0364-9447-8045-B50D84D1A3C5}" destId="{6DEC4ABA-01BF-B445-B753-0C4747FBD7B7}" srcOrd="0" destOrd="0" presId="urn:microsoft.com/office/officeart/2005/8/layout/list1"/>
    <dgm:cxn modelId="{265A60CA-3996-454B-A4B6-62A5DAAFB9FF}" srcId="{139B28B7-98AE-2442-8242-E675E9F54483}" destId="{48F713D6-874B-4E4C-BED0-4C17EA4E5A75}" srcOrd="1" destOrd="0" parTransId="{96CC142D-14F2-674A-9021-3DF8879E9C4A}" sibTransId="{E145347D-5514-2E4A-A1B6-9274224E4EF8}"/>
    <dgm:cxn modelId="{67EDE6D2-41F2-4B48-BF69-5BC6B91D9E59}" srcId="{139B28B7-98AE-2442-8242-E675E9F54483}" destId="{05D97896-9045-6849-A71D-8E42F9CC8889}" srcOrd="0" destOrd="0" parTransId="{4FBC8B93-D39B-3A4A-9834-938935DE30F6}" sibTransId="{A56CA20B-A5A4-794C-8325-DEE151C474F6}"/>
    <dgm:cxn modelId="{0DCEC0F0-75DD-7B46-A340-BB5076C759F2}" type="presParOf" srcId="{107712AD-F0E7-8045-90F3-AA033147F7E7}" destId="{AEE58E27-7A3D-3149-A45C-4417D970092C}" srcOrd="0" destOrd="0" presId="urn:microsoft.com/office/officeart/2005/8/layout/list1"/>
    <dgm:cxn modelId="{3FF840F1-D0C1-0345-8316-B6BD8FC5C0ED}" type="presParOf" srcId="{AEE58E27-7A3D-3149-A45C-4417D970092C}" destId="{F5E844B0-FBE2-CC45-AE3A-9A7227D8BDE8}" srcOrd="0" destOrd="0" presId="urn:microsoft.com/office/officeart/2005/8/layout/list1"/>
    <dgm:cxn modelId="{84975D8C-195A-7743-9EB9-A04701409628}" type="presParOf" srcId="{AEE58E27-7A3D-3149-A45C-4417D970092C}" destId="{FDC1BDC8-9000-5F46-8ACC-75AD0D32A6E6}" srcOrd="1" destOrd="0" presId="urn:microsoft.com/office/officeart/2005/8/layout/list1"/>
    <dgm:cxn modelId="{121E2E05-6CAD-7A46-AC31-95961C47A225}" type="presParOf" srcId="{107712AD-F0E7-8045-90F3-AA033147F7E7}" destId="{4D8D5426-E3C7-C946-98DF-E74BE964C2E2}" srcOrd="1" destOrd="0" presId="urn:microsoft.com/office/officeart/2005/8/layout/list1"/>
    <dgm:cxn modelId="{4746712F-930B-EE4C-93A6-0CB02A0FFA9E}" type="presParOf" srcId="{107712AD-F0E7-8045-90F3-AA033147F7E7}" destId="{CE8F6958-B957-B144-A963-026AA1D9ABDB}" srcOrd="2" destOrd="0" presId="urn:microsoft.com/office/officeart/2005/8/layout/list1"/>
    <dgm:cxn modelId="{CE1BEA75-014B-7B4C-927B-505BFDA27C28}" type="presParOf" srcId="{107712AD-F0E7-8045-90F3-AA033147F7E7}" destId="{C74C5F1F-A135-474E-9880-01D44E0BEC53}" srcOrd="3" destOrd="0" presId="urn:microsoft.com/office/officeart/2005/8/layout/list1"/>
    <dgm:cxn modelId="{7255F264-5826-1F42-B0F6-E0E7947192DD}" type="presParOf" srcId="{107712AD-F0E7-8045-90F3-AA033147F7E7}" destId="{DFE5B9B3-FF9A-574B-8877-E07E2393154C}" srcOrd="4" destOrd="0" presId="urn:microsoft.com/office/officeart/2005/8/layout/list1"/>
    <dgm:cxn modelId="{2A6FCB4F-B8D8-B441-B940-E273D5B4E8F8}" type="presParOf" srcId="{DFE5B9B3-FF9A-574B-8877-E07E2393154C}" destId="{8A70A0D7-DCB4-7044-A1FB-0060A6DAA495}" srcOrd="0" destOrd="0" presId="urn:microsoft.com/office/officeart/2005/8/layout/list1"/>
    <dgm:cxn modelId="{4017949E-23D9-1049-AE63-F2273F6C5BFD}" type="presParOf" srcId="{DFE5B9B3-FF9A-574B-8877-E07E2393154C}" destId="{CBB73597-3D4A-344F-83D3-4018B604B205}" srcOrd="1" destOrd="0" presId="urn:microsoft.com/office/officeart/2005/8/layout/list1"/>
    <dgm:cxn modelId="{5864D3FE-BD13-C048-A38B-AB00DB380E9F}" type="presParOf" srcId="{107712AD-F0E7-8045-90F3-AA033147F7E7}" destId="{98101CFE-A5CF-C042-B9DA-C11C4EB719A1}" srcOrd="5" destOrd="0" presId="urn:microsoft.com/office/officeart/2005/8/layout/list1"/>
    <dgm:cxn modelId="{EA10431E-1D6E-AD4F-9236-5514B90E8B44}" type="presParOf" srcId="{107712AD-F0E7-8045-90F3-AA033147F7E7}" destId="{6DEC4ABA-01BF-B445-B753-0C4747FBD7B7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6DBD0AA-A092-4369-B815-D2A27D780C58}" type="doc">
      <dgm:prSet loTypeId="urn:microsoft.com/office/officeart/2005/8/layout/bList2" loCatId="list" qsTypeId="urn:microsoft.com/office/officeart/2005/8/quickstyle/simple2" qsCatId="simple" csTypeId="urn:microsoft.com/office/officeart/2005/8/colors/colorful1" csCatId="colorful" phldr="1"/>
      <dgm:spPr/>
    </dgm:pt>
    <dgm:pt modelId="{125DE95B-E3E9-488D-843B-7EA58128D643}">
      <dgm:prSet phldrT="[Text]" custT="1"/>
      <dgm:spPr/>
      <dgm:t>
        <a:bodyPr/>
        <a:lstStyle/>
        <a:p>
          <a:r>
            <a:rPr lang="en-US" sz="1800" u="none" dirty="0">
              <a:latin typeface="Hind Vadodara" panose="020B0604020202020204" charset="0"/>
              <a:cs typeface="Hind Vadodara" panose="020B0604020202020204" charset="0"/>
            </a:rPr>
            <a:t>Self</a:t>
          </a:r>
        </a:p>
      </dgm:t>
    </dgm:pt>
    <dgm:pt modelId="{FC0A28C2-A13D-4C48-9C34-B680EB2A2603}" type="parTrans" cxnId="{E9B2239E-BEAB-4565-B770-44155CEB26AB}">
      <dgm:prSet/>
      <dgm:spPr/>
      <dgm:t>
        <a:bodyPr/>
        <a:lstStyle/>
        <a:p>
          <a:endParaRPr lang="en-US" sz="1600" u="none">
            <a:latin typeface="Hind Vadodara" panose="020B0604020202020204" charset="0"/>
            <a:cs typeface="Hind Vadodara" panose="020B0604020202020204" charset="0"/>
          </a:endParaRPr>
        </a:p>
      </dgm:t>
    </dgm:pt>
    <dgm:pt modelId="{7D9CD180-E412-4B7F-9890-DD3E1E8793A4}" type="sibTrans" cxnId="{E9B2239E-BEAB-4565-B770-44155CEB26AB}">
      <dgm:prSet/>
      <dgm:spPr/>
      <dgm:t>
        <a:bodyPr/>
        <a:lstStyle/>
        <a:p>
          <a:endParaRPr lang="en-US" sz="1600" u="none">
            <a:latin typeface="Hind Vadodara" panose="020B0604020202020204" charset="0"/>
            <a:cs typeface="Hind Vadodara" panose="020B0604020202020204" charset="0"/>
          </a:endParaRPr>
        </a:p>
      </dgm:t>
    </dgm:pt>
    <dgm:pt modelId="{786F1C33-506F-487F-AA18-A30EE2A2534E}">
      <dgm:prSet phldrT="[Text]" custT="1"/>
      <dgm:spPr/>
      <dgm:t>
        <a:bodyPr/>
        <a:lstStyle/>
        <a:p>
          <a:r>
            <a:rPr lang="en-US" sz="1800" u="none" dirty="0">
              <a:latin typeface="Hind Vadodara" panose="020B0604020202020204" charset="0"/>
              <a:cs typeface="Hind Vadodara" panose="020B0604020202020204" charset="0"/>
            </a:rPr>
            <a:t>Others</a:t>
          </a:r>
        </a:p>
      </dgm:t>
    </dgm:pt>
    <dgm:pt modelId="{B2D69183-3673-4FF1-92D6-76326856F341}" type="parTrans" cxnId="{58D86527-1BED-4AB5-8015-FDAA159C883C}">
      <dgm:prSet/>
      <dgm:spPr/>
      <dgm:t>
        <a:bodyPr/>
        <a:lstStyle/>
        <a:p>
          <a:endParaRPr lang="en-US" sz="1600" u="none">
            <a:latin typeface="Hind Vadodara" panose="020B0604020202020204" charset="0"/>
            <a:cs typeface="Hind Vadodara" panose="020B0604020202020204" charset="0"/>
          </a:endParaRPr>
        </a:p>
      </dgm:t>
    </dgm:pt>
    <dgm:pt modelId="{54ACB2D9-0489-40D3-8720-56FF48219C7D}" type="sibTrans" cxnId="{58D86527-1BED-4AB5-8015-FDAA159C883C}">
      <dgm:prSet/>
      <dgm:spPr/>
      <dgm:t>
        <a:bodyPr/>
        <a:lstStyle/>
        <a:p>
          <a:endParaRPr lang="en-US" sz="1600" u="none">
            <a:latin typeface="Hind Vadodara" panose="020B0604020202020204" charset="0"/>
            <a:cs typeface="Hind Vadodara" panose="020B0604020202020204" charset="0"/>
          </a:endParaRPr>
        </a:p>
      </dgm:t>
    </dgm:pt>
    <dgm:pt modelId="{AB22F439-5CF3-4003-BBB3-B5FD5EE3EBA7}">
      <dgm:prSet phldrT="[Text]" custT="1"/>
      <dgm:spPr/>
      <dgm:t>
        <a:bodyPr/>
        <a:lstStyle/>
        <a:p>
          <a:r>
            <a:rPr lang="en-US" sz="1800" u="none" dirty="0">
              <a:latin typeface="Hind Vadodara" panose="020B0604020202020204" charset="0"/>
              <a:cs typeface="Hind Vadodara" panose="020B0604020202020204" charset="0"/>
            </a:rPr>
            <a:t>Environment</a:t>
          </a:r>
        </a:p>
      </dgm:t>
    </dgm:pt>
    <dgm:pt modelId="{42A9B59D-B81E-4DB7-A89D-08E57A386F5F}" type="parTrans" cxnId="{06F10583-3C6C-4C14-8F5D-A175C31623AF}">
      <dgm:prSet/>
      <dgm:spPr/>
      <dgm:t>
        <a:bodyPr/>
        <a:lstStyle/>
        <a:p>
          <a:endParaRPr lang="en-US" sz="1600" u="none">
            <a:latin typeface="Hind Vadodara" panose="020B0604020202020204" charset="0"/>
            <a:cs typeface="Hind Vadodara" panose="020B0604020202020204" charset="0"/>
          </a:endParaRPr>
        </a:p>
      </dgm:t>
    </dgm:pt>
    <dgm:pt modelId="{FAFF8CAA-7011-4352-BD37-268AB4AA9613}" type="sibTrans" cxnId="{06F10583-3C6C-4C14-8F5D-A175C31623AF}">
      <dgm:prSet/>
      <dgm:spPr/>
      <dgm:t>
        <a:bodyPr/>
        <a:lstStyle/>
        <a:p>
          <a:endParaRPr lang="en-US" sz="1600" u="none">
            <a:latin typeface="Hind Vadodara" panose="020B0604020202020204" charset="0"/>
            <a:cs typeface="Hind Vadodara" panose="020B0604020202020204" charset="0"/>
          </a:endParaRPr>
        </a:p>
      </dgm:t>
    </dgm:pt>
    <dgm:pt modelId="{828ED403-1C9B-4A7D-8888-1BC05EA78903}">
      <dgm:prSet phldrT="[Text]" custT="1"/>
      <dgm:spPr/>
      <dgm:t>
        <a:bodyPr/>
        <a:lstStyle/>
        <a:p>
          <a:r>
            <a:rPr lang="en-US" sz="1600" b="0" i="0" u="none" dirty="0">
              <a:latin typeface="Hind Vadodara" panose="020B0604020202020204" charset="0"/>
              <a:cs typeface="Hind Vadodara" panose="020B0604020202020204" charset="0"/>
            </a:rPr>
            <a:t>Self-monitor (Are you participating? Engaged as a learner?)​</a:t>
          </a:r>
          <a:endParaRPr lang="en-US" sz="1600" u="none" dirty="0">
            <a:latin typeface="Hind Vadodara" panose="020B0604020202020204" charset="0"/>
            <a:cs typeface="Hind Vadodara" panose="020B0604020202020204" charset="0"/>
          </a:endParaRPr>
        </a:p>
      </dgm:t>
    </dgm:pt>
    <dgm:pt modelId="{8B8B8CA0-07E7-4F73-9F41-B05C6E1A904C}" type="parTrans" cxnId="{EB095079-CFD2-4628-9212-498D62BB2F06}">
      <dgm:prSet/>
      <dgm:spPr/>
      <dgm:t>
        <a:bodyPr/>
        <a:lstStyle/>
        <a:p>
          <a:endParaRPr lang="en-US" sz="1600" u="none">
            <a:latin typeface="Hind Vadodara" panose="020B0604020202020204" charset="0"/>
            <a:cs typeface="Hind Vadodara" panose="020B0604020202020204" charset="0"/>
          </a:endParaRPr>
        </a:p>
      </dgm:t>
    </dgm:pt>
    <dgm:pt modelId="{1B28F0B9-39F8-4BAC-9D40-2785A53A6960}" type="sibTrans" cxnId="{EB095079-CFD2-4628-9212-498D62BB2F06}">
      <dgm:prSet/>
      <dgm:spPr/>
      <dgm:t>
        <a:bodyPr/>
        <a:lstStyle/>
        <a:p>
          <a:endParaRPr lang="en-US" sz="1600" u="none">
            <a:latin typeface="Hind Vadodara" panose="020B0604020202020204" charset="0"/>
            <a:cs typeface="Hind Vadodara" panose="020B0604020202020204" charset="0"/>
          </a:endParaRPr>
        </a:p>
      </dgm:t>
    </dgm:pt>
    <dgm:pt modelId="{9402A2C1-EFD7-4C69-A569-0E91A340BD90}">
      <dgm:prSet phldrT="[Text]" custT="1"/>
      <dgm:spPr/>
      <dgm:t>
        <a:bodyPr/>
        <a:lstStyle/>
        <a:p>
          <a:r>
            <a:rPr lang="en-US" sz="1600" b="0" i="0" u="none" dirty="0">
              <a:latin typeface="Hind Vadodara" panose="020B0604020202020204" charset="0"/>
              <a:cs typeface="Hind Vadodara" panose="020B0604020202020204" charset="0"/>
            </a:rPr>
            <a:t>Mute when listening; unmute to talk​</a:t>
          </a:r>
          <a:endParaRPr lang="en-US" sz="1600" u="none" dirty="0">
            <a:latin typeface="Hind Vadodara" panose="020B0604020202020204" charset="0"/>
            <a:cs typeface="Hind Vadodara" panose="020B0604020202020204" charset="0"/>
          </a:endParaRPr>
        </a:p>
      </dgm:t>
    </dgm:pt>
    <dgm:pt modelId="{6B97C39A-0735-41AE-94C2-E380B46D5881}" type="parTrans" cxnId="{B1802723-6C7B-4903-88A2-A97C24811173}">
      <dgm:prSet/>
      <dgm:spPr/>
      <dgm:t>
        <a:bodyPr/>
        <a:lstStyle/>
        <a:p>
          <a:endParaRPr lang="en-US" sz="1600" u="none">
            <a:latin typeface="Hind Vadodara" panose="020B0604020202020204" charset="0"/>
            <a:cs typeface="Hind Vadodara" panose="020B0604020202020204" charset="0"/>
          </a:endParaRPr>
        </a:p>
      </dgm:t>
    </dgm:pt>
    <dgm:pt modelId="{7C51D187-FC73-4D59-992A-5E19349D5359}" type="sibTrans" cxnId="{B1802723-6C7B-4903-88A2-A97C24811173}">
      <dgm:prSet/>
      <dgm:spPr/>
      <dgm:t>
        <a:bodyPr/>
        <a:lstStyle/>
        <a:p>
          <a:endParaRPr lang="en-US" sz="1600" u="none">
            <a:latin typeface="Hind Vadodara" panose="020B0604020202020204" charset="0"/>
            <a:cs typeface="Hind Vadodara" panose="020B0604020202020204" charset="0"/>
          </a:endParaRPr>
        </a:p>
      </dgm:t>
    </dgm:pt>
    <dgm:pt modelId="{0F0E129E-123A-4075-B2C8-F39A140C88D8}">
      <dgm:prSet phldrT="[Text]" custT="1"/>
      <dgm:spPr/>
      <dgm:t>
        <a:bodyPr/>
        <a:lstStyle/>
        <a:p>
          <a:r>
            <a:rPr lang="en-US" sz="1600" b="0" i="0" u="none" dirty="0">
              <a:latin typeface="Hind Vadodara" panose="020B0604020202020204" charset="0"/>
              <a:cs typeface="Hind Vadodara" panose="020B0604020202020204" charset="0"/>
            </a:rPr>
            <a:t>Have your computer charged and ready to go​</a:t>
          </a:r>
          <a:endParaRPr lang="en-US" sz="1600" u="none" dirty="0">
            <a:latin typeface="Hind Vadodara" panose="020B0604020202020204" charset="0"/>
            <a:cs typeface="Hind Vadodara" panose="020B0604020202020204" charset="0"/>
          </a:endParaRPr>
        </a:p>
      </dgm:t>
    </dgm:pt>
    <dgm:pt modelId="{BD673D81-C33B-45D8-947C-AEA9A28C39F0}" type="parTrans" cxnId="{A0FBC930-D760-41DD-BE3E-22D3E608F256}">
      <dgm:prSet/>
      <dgm:spPr/>
      <dgm:t>
        <a:bodyPr/>
        <a:lstStyle/>
        <a:p>
          <a:endParaRPr lang="en-US" sz="1600" u="none">
            <a:latin typeface="Hind Vadodara" panose="020B0604020202020204" charset="0"/>
            <a:cs typeface="Hind Vadodara" panose="020B0604020202020204" charset="0"/>
          </a:endParaRPr>
        </a:p>
      </dgm:t>
    </dgm:pt>
    <dgm:pt modelId="{D290D2A6-87EB-4C58-AF76-15E8A9414FCF}" type="sibTrans" cxnId="{A0FBC930-D760-41DD-BE3E-22D3E608F256}">
      <dgm:prSet/>
      <dgm:spPr/>
      <dgm:t>
        <a:bodyPr/>
        <a:lstStyle/>
        <a:p>
          <a:endParaRPr lang="en-US" sz="1600" u="none">
            <a:latin typeface="Hind Vadodara" panose="020B0604020202020204" charset="0"/>
            <a:cs typeface="Hind Vadodara" panose="020B0604020202020204" charset="0"/>
          </a:endParaRPr>
        </a:p>
      </dgm:t>
    </dgm:pt>
    <dgm:pt modelId="{57B14E31-904F-9E42-8B3C-22AEC9323D6C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600" b="0" i="0" u="none" dirty="0">
              <a:latin typeface="Hind Vadodara" panose="020B0604020202020204" charset="0"/>
              <a:cs typeface="Hind Vadodara" panose="020B0604020202020204" charset="0"/>
            </a:rPr>
            <a:t>Stretch, break, stand as needed​</a:t>
          </a:r>
        </a:p>
      </dgm:t>
    </dgm:pt>
    <dgm:pt modelId="{1232258B-E26D-2348-ACE9-6019D7660EDB}" type="parTrans" cxnId="{C414F2BC-7EB4-6140-8C4C-49BAC2D6A8C0}">
      <dgm:prSet/>
      <dgm:spPr/>
      <dgm:t>
        <a:bodyPr/>
        <a:lstStyle/>
        <a:p>
          <a:endParaRPr lang="en-US" sz="1600" u="none">
            <a:latin typeface="Hind Vadodara" panose="020B0604020202020204" charset="0"/>
            <a:cs typeface="Hind Vadodara" panose="020B0604020202020204" charset="0"/>
          </a:endParaRPr>
        </a:p>
      </dgm:t>
    </dgm:pt>
    <dgm:pt modelId="{AFA65297-3CCA-9540-9085-842F06BF1354}" type="sibTrans" cxnId="{C414F2BC-7EB4-6140-8C4C-49BAC2D6A8C0}">
      <dgm:prSet/>
      <dgm:spPr/>
      <dgm:t>
        <a:bodyPr/>
        <a:lstStyle/>
        <a:p>
          <a:endParaRPr lang="en-US" sz="1600" u="none">
            <a:latin typeface="Hind Vadodara" panose="020B0604020202020204" charset="0"/>
            <a:cs typeface="Hind Vadodara" panose="020B0604020202020204" charset="0"/>
          </a:endParaRPr>
        </a:p>
      </dgm:t>
    </dgm:pt>
    <dgm:pt modelId="{DCC1A310-1C79-CA41-BC8F-F2F7F4B654F7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600" b="0" i="0" u="none" dirty="0">
              <a:latin typeface="Hind Vadodara" panose="020B0604020202020204" charset="0"/>
              <a:cs typeface="Hind Vadodara" panose="020B0604020202020204" charset="0"/>
            </a:rPr>
            <a:t>If you have questions or comments, unmute, use the chat box, or click the "raise hand" icon</a:t>
          </a:r>
        </a:p>
      </dgm:t>
    </dgm:pt>
    <dgm:pt modelId="{E958D3D5-5FFD-3443-ABCD-1A2DA811BB55}" type="parTrans" cxnId="{9118DAC8-BEDA-3B4F-9C77-817F427330CF}">
      <dgm:prSet/>
      <dgm:spPr/>
      <dgm:t>
        <a:bodyPr/>
        <a:lstStyle/>
        <a:p>
          <a:endParaRPr lang="en-US" sz="1600" u="none">
            <a:latin typeface="Hind Vadodara" panose="020B0604020202020204" charset="0"/>
            <a:cs typeface="Hind Vadodara" panose="020B0604020202020204" charset="0"/>
          </a:endParaRPr>
        </a:p>
      </dgm:t>
    </dgm:pt>
    <dgm:pt modelId="{4EA0A432-1AE2-314A-852F-0C7E44A36EC0}" type="sibTrans" cxnId="{9118DAC8-BEDA-3B4F-9C77-817F427330CF}">
      <dgm:prSet/>
      <dgm:spPr/>
      <dgm:t>
        <a:bodyPr/>
        <a:lstStyle/>
        <a:p>
          <a:endParaRPr lang="en-US" sz="1600" u="none">
            <a:latin typeface="Hind Vadodara" panose="020B0604020202020204" charset="0"/>
            <a:cs typeface="Hind Vadodara" panose="020B0604020202020204" charset="0"/>
          </a:endParaRPr>
        </a:p>
      </dgm:t>
    </dgm:pt>
    <dgm:pt modelId="{6D196861-CC28-5141-BDFB-4E8105D813E6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600" b="0" i="0" u="none" dirty="0">
              <a:latin typeface="Hind Vadodara" panose="020B0604020202020204" charset="0"/>
              <a:cs typeface="Hind Vadodara" panose="020B0604020202020204" charset="0"/>
            </a:rPr>
            <a:t>Work as a team (room for every voice, reinforce participation)</a:t>
          </a:r>
        </a:p>
      </dgm:t>
    </dgm:pt>
    <dgm:pt modelId="{6357D1EC-994F-334C-9702-FBF51E8FA600}" type="parTrans" cxnId="{B30AAB08-0B08-824B-9AC9-5387993AD200}">
      <dgm:prSet/>
      <dgm:spPr/>
      <dgm:t>
        <a:bodyPr/>
        <a:lstStyle/>
        <a:p>
          <a:endParaRPr lang="en-US" sz="1600" u="none">
            <a:latin typeface="Hind Vadodara" panose="020B0604020202020204" charset="0"/>
            <a:cs typeface="Hind Vadodara" panose="020B0604020202020204" charset="0"/>
          </a:endParaRPr>
        </a:p>
      </dgm:t>
    </dgm:pt>
    <dgm:pt modelId="{0A0D8850-D6AE-CF4C-AEBD-16B2E752A0CB}" type="sibTrans" cxnId="{B30AAB08-0B08-824B-9AC9-5387993AD200}">
      <dgm:prSet/>
      <dgm:spPr/>
      <dgm:t>
        <a:bodyPr/>
        <a:lstStyle/>
        <a:p>
          <a:endParaRPr lang="en-US" sz="1600" u="none">
            <a:latin typeface="Hind Vadodara" panose="020B0604020202020204" charset="0"/>
            <a:cs typeface="Hind Vadodara" panose="020B0604020202020204" charset="0"/>
          </a:endParaRPr>
        </a:p>
      </dgm:t>
    </dgm:pt>
    <dgm:pt modelId="{8EB504CA-CFC6-5C40-B9F2-473E4994B7D4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600" b="0" i="0" u="none" dirty="0">
              <a:latin typeface="Hind Vadodara" panose="020B0604020202020204" charset="0"/>
              <a:cs typeface="Hind Vadodara" panose="020B0604020202020204" charset="0"/>
            </a:rPr>
            <a:t>Keep necessary materials at hand (e.g., action plan &amp; other docs, water, snacks, etc.)​</a:t>
          </a:r>
        </a:p>
      </dgm:t>
    </dgm:pt>
    <dgm:pt modelId="{1F59243E-608F-4348-9D00-77EED6726E06}" type="parTrans" cxnId="{C95EC436-6DF3-9D48-B3D9-4A3D5591F066}">
      <dgm:prSet/>
      <dgm:spPr/>
      <dgm:t>
        <a:bodyPr/>
        <a:lstStyle/>
        <a:p>
          <a:endParaRPr lang="en-US" sz="1600" u="none">
            <a:latin typeface="Hind Vadodara" panose="020B0604020202020204" charset="0"/>
            <a:cs typeface="Hind Vadodara" panose="020B0604020202020204" charset="0"/>
          </a:endParaRPr>
        </a:p>
      </dgm:t>
    </dgm:pt>
    <dgm:pt modelId="{7102E076-737A-264B-A10C-2AEDA7D1E937}" type="sibTrans" cxnId="{C95EC436-6DF3-9D48-B3D9-4A3D5591F066}">
      <dgm:prSet/>
      <dgm:spPr/>
      <dgm:t>
        <a:bodyPr/>
        <a:lstStyle/>
        <a:p>
          <a:endParaRPr lang="en-US" sz="1600" u="none">
            <a:latin typeface="Hind Vadodara" panose="020B0604020202020204" charset="0"/>
            <a:cs typeface="Hind Vadodara" panose="020B0604020202020204" charset="0"/>
          </a:endParaRPr>
        </a:p>
      </dgm:t>
    </dgm:pt>
    <dgm:pt modelId="{DAF4D648-EEB5-43F0-B6E1-95A2D48591A9}" type="pres">
      <dgm:prSet presAssocID="{C6DBD0AA-A092-4369-B815-D2A27D780C58}" presName="diagram" presStyleCnt="0">
        <dgm:presLayoutVars>
          <dgm:dir/>
          <dgm:animLvl val="lvl"/>
          <dgm:resizeHandles val="exact"/>
        </dgm:presLayoutVars>
      </dgm:prSet>
      <dgm:spPr/>
    </dgm:pt>
    <dgm:pt modelId="{AA2910BA-1558-45BB-99E2-745AA539B2BD}" type="pres">
      <dgm:prSet presAssocID="{125DE95B-E3E9-488D-843B-7EA58128D643}" presName="compNode" presStyleCnt="0"/>
      <dgm:spPr/>
    </dgm:pt>
    <dgm:pt modelId="{F51D0157-A438-46CA-8EB0-F10C3EDBB633}" type="pres">
      <dgm:prSet presAssocID="{125DE95B-E3E9-488D-843B-7EA58128D643}" presName="childRect" presStyleLbl="bgAcc1" presStyleIdx="0" presStyleCnt="3" custScaleY="169612">
        <dgm:presLayoutVars>
          <dgm:bulletEnabled val="1"/>
        </dgm:presLayoutVars>
      </dgm:prSet>
      <dgm:spPr/>
    </dgm:pt>
    <dgm:pt modelId="{DFA50C83-93AF-4FDE-B778-50A2E26547C0}" type="pres">
      <dgm:prSet presAssocID="{125DE95B-E3E9-488D-843B-7EA58128D643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D5C674EC-98A5-4D45-9168-E941BC46FCF6}" type="pres">
      <dgm:prSet presAssocID="{125DE95B-E3E9-488D-843B-7EA58128D643}" presName="parentRect" presStyleLbl="alignNode1" presStyleIdx="0" presStyleCnt="3" custLinFactNeighborY="47736"/>
      <dgm:spPr/>
    </dgm:pt>
    <dgm:pt modelId="{DEEF4213-91C0-4DFA-A1E8-D6E76A9D48BD}" type="pres">
      <dgm:prSet presAssocID="{125DE95B-E3E9-488D-843B-7EA58128D643}" presName="adorn" presStyleLbl="fgAccFollowNode1" presStyleIdx="0" presStyleCnt="3" custLinFactNeighborY="55455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2BCC3B1B-E8CA-4606-8407-A6ECC7BED76A}" type="pres">
      <dgm:prSet presAssocID="{7D9CD180-E412-4B7F-9890-DD3E1E8793A4}" presName="sibTrans" presStyleLbl="sibTrans2D1" presStyleIdx="0" presStyleCnt="0"/>
      <dgm:spPr/>
    </dgm:pt>
    <dgm:pt modelId="{59D6E31B-DF80-46C5-B901-2E39646B95D1}" type="pres">
      <dgm:prSet presAssocID="{786F1C33-506F-487F-AA18-A30EE2A2534E}" presName="compNode" presStyleCnt="0"/>
      <dgm:spPr/>
    </dgm:pt>
    <dgm:pt modelId="{173ADCC0-45AB-4F03-8B39-78AD7803ABF7}" type="pres">
      <dgm:prSet presAssocID="{786F1C33-506F-487F-AA18-A30EE2A2534E}" presName="childRect" presStyleLbl="bgAcc1" presStyleIdx="1" presStyleCnt="3" custScaleY="169612">
        <dgm:presLayoutVars>
          <dgm:bulletEnabled val="1"/>
        </dgm:presLayoutVars>
      </dgm:prSet>
      <dgm:spPr/>
    </dgm:pt>
    <dgm:pt modelId="{D824D08C-3F4C-46FF-AB3B-44226A1CB33A}" type="pres">
      <dgm:prSet presAssocID="{786F1C33-506F-487F-AA18-A30EE2A2534E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219636A1-9D00-4675-967E-CA57FCDEAB1E}" type="pres">
      <dgm:prSet presAssocID="{786F1C33-506F-487F-AA18-A30EE2A2534E}" presName="parentRect" presStyleLbl="alignNode1" presStyleIdx="1" presStyleCnt="3" custLinFactNeighborX="-473" custLinFactNeighborY="53063"/>
      <dgm:spPr/>
    </dgm:pt>
    <dgm:pt modelId="{161E2365-CB26-459A-8F0C-B10C3E646E56}" type="pres">
      <dgm:prSet presAssocID="{786F1C33-506F-487F-AA18-A30EE2A2534E}" presName="adorn" presStyleLbl="fgAccFollowNode1" presStyleIdx="1" presStyleCnt="3" custLinFactNeighborY="54096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447B6574-E608-4F2E-BAD5-363CC256CA90}" type="pres">
      <dgm:prSet presAssocID="{54ACB2D9-0489-40D3-8720-56FF48219C7D}" presName="sibTrans" presStyleLbl="sibTrans2D1" presStyleIdx="0" presStyleCnt="0"/>
      <dgm:spPr/>
    </dgm:pt>
    <dgm:pt modelId="{54FFC0A8-F079-4E7D-BF1A-E11568861659}" type="pres">
      <dgm:prSet presAssocID="{AB22F439-5CF3-4003-BBB3-B5FD5EE3EBA7}" presName="compNode" presStyleCnt="0"/>
      <dgm:spPr/>
    </dgm:pt>
    <dgm:pt modelId="{5F2F90E6-CF6C-47CE-A6A2-78658417800F}" type="pres">
      <dgm:prSet presAssocID="{AB22F439-5CF3-4003-BBB3-B5FD5EE3EBA7}" presName="childRect" presStyleLbl="bgAcc1" presStyleIdx="2" presStyleCnt="3" custScaleY="169612">
        <dgm:presLayoutVars>
          <dgm:bulletEnabled val="1"/>
        </dgm:presLayoutVars>
      </dgm:prSet>
      <dgm:spPr/>
    </dgm:pt>
    <dgm:pt modelId="{BD210979-5005-46DE-8F11-99CF54A465F1}" type="pres">
      <dgm:prSet presAssocID="{AB22F439-5CF3-4003-BBB3-B5FD5EE3EBA7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B634D077-9CEB-4360-83EE-5D4C6FFB98DD}" type="pres">
      <dgm:prSet presAssocID="{AB22F439-5CF3-4003-BBB3-B5FD5EE3EBA7}" presName="parentRect" presStyleLbl="alignNode1" presStyleIdx="2" presStyleCnt="3" custLinFactNeighborY="49140"/>
      <dgm:spPr/>
    </dgm:pt>
    <dgm:pt modelId="{EE5FFD93-52F3-418C-BBBA-24CAF019EF16}" type="pres">
      <dgm:prSet presAssocID="{AB22F439-5CF3-4003-BBB3-B5FD5EE3EBA7}" presName="adorn" presStyleLbl="fgAccFollowNode1" presStyleIdx="2" presStyleCnt="3" custLinFactNeighborY="54096"/>
      <dgm:spPr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arth globe Americas"/>
        </a:ext>
      </dgm:extLst>
    </dgm:pt>
  </dgm:ptLst>
  <dgm:cxnLst>
    <dgm:cxn modelId="{3806A305-FC52-442F-A6CF-5EDF7B9A191A}" type="presOf" srcId="{125DE95B-E3E9-488D-843B-7EA58128D643}" destId="{D5C674EC-98A5-4D45-9168-E941BC46FCF6}" srcOrd="1" destOrd="0" presId="urn:microsoft.com/office/officeart/2005/8/layout/bList2"/>
    <dgm:cxn modelId="{B30AAB08-0B08-824B-9AC9-5387993AD200}" srcId="{786F1C33-506F-487F-AA18-A30EE2A2534E}" destId="{6D196861-CC28-5141-BDFB-4E8105D813E6}" srcOrd="1" destOrd="0" parTransId="{6357D1EC-994F-334C-9702-FBF51E8FA600}" sibTransId="{0A0D8850-D6AE-CF4C-AEBD-16B2E752A0CB}"/>
    <dgm:cxn modelId="{9FE2531C-E213-40C3-B82B-6FFF9534AFDC}" type="presOf" srcId="{7D9CD180-E412-4B7F-9890-DD3E1E8793A4}" destId="{2BCC3B1B-E8CA-4606-8407-A6ECC7BED76A}" srcOrd="0" destOrd="0" presId="urn:microsoft.com/office/officeart/2005/8/layout/bList2"/>
    <dgm:cxn modelId="{EE508E20-E80F-6A44-8F3E-75E071166683}" type="presOf" srcId="{DCC1A310-1C79-CA41-BC8F-F2F7F4B654F7}" destId="{F51D0157-A438-46CA-8EB0-F10C3EDBB633}" srcOrd="0" destOrd="2" presId="urn:microsoft.com/office/officeart/2005/8/layout/bList2"/>
    <dgm:cxn modelId="{B1802723-6C7B-4903-88A2-A97C24811173}" srcId="{786F1C33-506F-487F-AA18-A30EE2A2534E}" destId="{9402A2C1-EFD7-4C69-A569-0E91A340BD90}" srcOrd="0" destOrd="0" parTransId="{6B97C39A-0735-41AE-94C2-E380B46D5881}" sibTransId="{7C51D187-FC73-4D59-992A-5E19349D5359}"/>
    <dgm:cxn modelId="{54561E24-D2DF-47D2-A467-F3ADFF2F50F6}" type="presOf" srcId="{AB22F439-5CF3-4003-BBB3-B5FD5EE3EBA7}" destId="{B634D077-9CEB-4360-83EE-5D4C6FFB98DD}" srcOrd="1" destOrd="0" presId="urn:microsoft.com/office/officeart/2005/8/layout/bList2"/>
    <dgm:cxn modelId="{58D86527-1BED-4AB5-8015-FDAA159C883C}" srcId="{C6DBD0AA-A092-4369-B815-D2A27D780C58}" destId="{786F1C33-506F-487F-AA18-A30EE2A2534E}" srcOrd="1" destOrd="0" parTransId="{B2D69183-3673-4FF1-92D6-76326856F341}" sibTransId="{54ACB2D9-0489-40D3-8720-56FF48219C7D}"/>
    <dgm:cxn modelId="{A0FBC930-D760-41DD-BE3E-22D3E608F256}" srcId="{AB22F439-5CF3-4003-BBB3-B5FD5EE3EBA7}" destId="{0F0E129E-123A-4075-B2C8-F39A140C88D8}" srcOrd="0" destOrd="0" parTransId="{BD673D81-C33B-45D8-947C-AEA9A28C39F0}" sibTransId="{D290D2A6-87EB-4C58-AF76-15E8A9414FCF}"/>
    <dgm:cxn modelId="{36F24035-874C-4E66-AE9B-64297179426C}" type="presOf" srcId="{0F0E129E-123A-4075-B2C8-F39A140C88D8}" destId="{5F2F90E6-CF6C-47CE-A6A2-78658417800F}" srcOrd="0" destOrd="0" presId="urn:microsoft.com/office/officeart/2005/8/layout/bList2"/>
    <dgm:cxn modelId="{C95EC436-6DF3-9D48-B3D9-4A3D5591F066}" srcId="{AB22F439-5CF3-4003-BBB3-B5FD5EE3EBA7}" destId="{8EB504CA-CFC6-5C40-B9F2-473E4994B7D4}" srcOrd="1" destOrd="0" parTransId="{1F59243E-608F-4348-9D00-77EED6726E06}" sibTransId="{7102E076-737A-264B-A10C-2AEDA7D1E937}"/>
    <dgm:cxn modelId="{4FAC0538-C71C-154F-9F37-67C2EDAA3403}" type="presOf" srcId="{8EB504CA-CFC6-5C40-B9F2-473E4994B7D4}" destId="{5F2F90E6-CF6C-47CE-A6A2-78658417800F}" srcOrd="0" destOrd="1" presId="urn:microsoft.com/office/officeart/2005/8/layout/bList2"/>
    <dgm:cxn modelId="{03EB2B39-3F86-4D18-8150-C21DECB6193F}" type="presOf" srcId="{AB22F439-5CF3-4003-BBB3-B5FD5EE3EBA7}" destId="{BD210979-5005-46DE-8F11-99CF54A465F1}" srcOrd="0" destOrd="0" presId="urn:microsoft.com/office/officeart/2005/8/layout/bList2"/>
    <dgm:cxn modelId="{03B77D46-9E4B-453F-9FDF-83075ACA2998}" type="presOf" srcId="{828ED403-1C9B-4A7D-8888-1BC05EA78903}" destId="{F51D0157-A438-46CA-8EB0-F10C3EDBB633}" srcOrd="0" destOrd="0" presId="urn:microsoft.com/office/officeart/2005/8/layout/bList2"/>
    <dgm:cxn modelId="{C24F015E-B30A-491C-AFFA-6E9A04E74098}" type="presOf" srcId="{9402A2C1-EFD7-4C69-A569-0E91A340BD90}" destId="{173ADCC0-45AB-4F03-8B39-78AD7803ABF7}" srcOrd="0" destOrd="0" presId="urn:microsoft.com/office/officeart/2005/8/layout/bList2"/>
    <dgm:cxn modelId="{DD611061-8931-4107-8CE7-095C827B35A1}" type="presOf" srcId="{C6DBD0AA-A092-4369-B815-D2A27D780C58}" destId="{DAF4D648-EEB5-43F0-B6E1-95A2D48591A9}" srcOrd="0" destOrd="0" presId="urn:microsoft.com/office/officeart/2005/8/layout/bList2"/>
    <dgm:cxn modelId="{F55FDB6C-9F47-41ED-B1D0-D902F4548B30}" type="presOf" srcId="{786F1C33-506F-487F-AA18-A30EE2A2534E}" destId="{219636A1-9D00-4675-967E-CA57FCDEAB1E}" srcOrd="1" destOrd="0" presId="urn:microsoft.com/office/officeart/2005/8/layout/bList2"/>
    <dgm:cxn modelId="{EB095079-CFD2-4628-9212-498D62BB2F06}" srcId="{125DE95B-E3E9-488D-843B-7EA58128D643}" destId="{828ED403-1C9B-4A7D-8888-1BC05EA78903}" srcOrd="0" destOrd="0" parTransId="{8B8B8CA0-07E7-4F73-9F41-B05C6E1A904C}" sibTransId="{1B28F0B9-39F8-4BAC-9D40-2785A53A6960}"/>
    <dgm:cxn modelId="{06F10583-3C6C-4C14-8F5D-A175C31623AF}" srcId="{C6DBD0AA-A092-4369-B815-D2A27D780C58}" destId="{AB22F439-5CF3-4003-BBB3-B5FD5EE3EBA7}" srcOrd="2" destOrd="0" parTransId="{42A9B59D-B81E-4DB7-A89D-08E57A386F5F}" sibTransId="{FAFF8CAA-7011-4352-BD37-268AB4AA9613}"/>
    <dgm:cxn modelId="{4FD88E8E-6D91-4863-BDC5-39C395896215}" type="presOf" srcId="{125DE95B-E3E9-488D-843B-7EA58128D643}" destId="{DFA50C83-93AF-4FDE-B778-50A2E26547C0}" srcOrd="0" destOrd="0" presId="urn:microsoft.com/office/officeart/2005/8/layout/bList2"/>
    <dgm:cxn modelId="{E9B2239E-BEAB-4565-B770-44155CEB26AB}" srcId="{C6DBD0AA-A092-4369-B815-D2A27D780C58}" destId="{125DE95B-E3E9-488D-843B-7EA58128D643}" srcOrd="0" destOrd="0" parTransId="{FC0A28C2-A13D-4C48-9C34-B680EB2A2603}" sibTransId="{7D9CD180-E412-4B7F-9890-DD3E1E8793A4}"/>
    <dgm:cxn modelId="{2990E09F-ABD4-5641-871E-F5D137409610}" type="presOf" srcId="{6D196861-CC28-5141-BDFB-4E8105D813E6}" destId="{173ADCC0-45AB-4F03-8B39-78AD7803ABF7}" srcOrd="0" destOrd="1" presId="urn:microsoft.com/office/officeart/2005/8/layout/bList2"/>
    <dgm:cxn modelId="{90B1D5BB-0218-4638-8A8A-C1D62BD8F92E}" type="presOf" srcId="{54ACB2D9-0489-40D3-8720-56FF48219C7D}" destId="{447B6574-E608-4F2E-BAD5-363CC256CA90}" srcOrd="0" destOrd="0" presId="urn:microsoft.com/office/officeart/2005/8/layout/bList2"/>
    <dgm:cxn modelId="{C414F2BC-7EB4-6140-8C4C-49BAC2D6A8C0}" srcId="{125DE95B-E3E9-488D-843B-7EA58128D643}" destId="{57B14E31-904F-9E42-8B3C-22AEC9323D6C}" srcOrd="1" destOrd="0" parTransId="{1232258B-E26D-2348-ACE9-6019D7660EDB}" sibTransId="{AFA65297-3CCA-9540-9085-842F06BF1354}"/>
    <dgm:cxn modelId="{9118DAC8-BEDA-3B4F-9C77-817F427330CF}" srcId="{125DE95B-E3E9-488D-843B-7EA58128D643}" destId="{DCC1A310-1C79-CA41-BC8F-F2F7F4B654F7}" srcOrd="2" destOrd="0" parTransId="{E958D3D5-5FFD-3443-ABCD-1A2DA811BB55}" sibTransId="{4EA0A432-1AE2-314A-852F-0C7E44A36EC0}"/>
    <dgm:cxn modelId="{F9EAC3D7-ABBA-4E2D-8994-A1F7F54318D9}" type="presOf" srcId="{786F1C33-506F-487F-AA18-A30EE2A2534E}" destId="{D824D08C-3F4C-46FF-AB3B-44226A1CB33A}" srcOrd="0" destOrd="0" presId="urn:microsoft.com/office/officeart/2005/8/layout/bList2"/>
    <dgm:cxn modelId="{D6DE41F6-91EF-EF45-8C23-7A0A14A30609}" type="presOf" srcId="{57B14E31-904F-9E42-8B3C-22AEC9323D6C}" destId="{F51D0157-A438-46CA-8EB0-F10C3EDBB633}" srcOrd="0" destOrd="1" presId="urn:microsoft.com/office/officeart/2005/8/layout/bList2"/>
    <dgm:cxn modelId="{FD3E9CAE-3E50-4C7C-B032-34DEC6021F4A}" type="presParOf" srcId="{DAF4D648-EEB5-43F0-B6E1-95A2D48591A9}" destId="{AA2910BA-1558-45BB-99E2-745AA539B2BD}" srcOrd="0" destOrd="0" presId="urn:microsoft.com/office/officeart/2005/8/layout/bList2"/>
    <dgm:cxn modelId="{ECC0BEF6-5354-4666-BC37-D08988C3CC22}" type="presParOf" srcId="{AA2910BA-1558-45BB-99E2-745AA539B2BD}" destId="{F51D0157-A438-46CA-8EB0-F10C3EDBB633}" srcOrd="0" destOrd="0" presId="urn:microsoft.com/office/officeart/2005/8/layout/bList2"/>
    <dgm:cxn modelId="{046EDFBC-A15D-4504-B8C9-75F0EF5230BC}" type="presParOf" srcId="{AA2910BA-1558-45BB-99E2-745AA539B2BD}" destId="{DFA50C83-93AF-4FDE-B778-50A2E26547C0}" srcOrd="1" destOrd="0" presId="urn:microsoft.com/office/officeart/2005/8/layout/bList2"/>
    <dgm:cxn modelId="{55B6F910-1623-4579-A1BD-C060752BE139}" type="presParOf" srcId="{AA2910BA-1558-45BB-99E2-745AA539B2BD}" destId="{D5C674EC-98A5-4D45-9168-E941BC46FCF6}" srcOrd="2" destOrd="0" presId="urn:microsoft.com/office/officeart/2005/8/layout/bList2"/>
    <dgm:cxn modelId="{AE4D7C6C-373B-4E9C-8F42-BFBA30ECE441}" type="presParOf" srcId="{AA2910BA-1558-45BB-99E2-745AA539B2BD}" destId="{DEEF4213-91C0-4DFA-A1E8-D6E76A9D48BD}" srcOrd="3" destOrd="0" presId="urn:microsoft.com/office/officeart/2005/8/layout/bList2"/>
    <dgm:cxn modelId="{0079BB9B-A860-4052-8486-08D05A130011}" type="presParOf" srcId="{DAF4D648-EEB5-43F0-B6E1-95A2D48591A9}" destId="{2BCC3B1B-E8CA-4606-8407-A6ECC7BED76A}" srcOrd="1" destOrd="0" presId="urn:microsoft.com/office/officeart/2005/8/layout/bList2"/>
    <dgm:cxn modelId="{B9E7D8FD-D4EB-4361-A29C-E87A87BF6084}" type="presParOf" srcId="{DAF4D648-EEB5-43F0-B6E1-95A2D48591A9}" destId="{59D6E31B-DF80-46C5-B901-2E39646B95D1}" srcOrd="2" destOrd="0" presId="urn:microsoft.com/office/officeart/2005/8/layout/bList2"/>
    <dgm:cxn modelId="{3C5B0956-211A-4CF3-8BFC-B69A47DFF260}" type="presParOf" srcId="{59D6E31B-DF80-46C5-B901-2E39646B95D1}" destId="{173ADCC0-45AB-4F03-8B39-78AD7803ABF7}" srcOrd="0" destOrd="0" presId="urn:microsoft.com/office/officeart/2005/8/layout/bList2"/>
    <dgm:cxn modelId="{5CABC103-5A22-4DC4-BF37-2FBE73AE57D6}" type="presParOf" srcId="{59D6E31B-DF80-46C5-B901-2E39646B95D1}" destId="{D824D08C-3F4C-46FF-AB3B-44226A1CB33A}" srcOrd="1" destOrd="0" presId="urn:microsoft.com/office/officeart/2005/8/layout/bList2"/>
    <dgm:cxn modelId="{42285D9A-4959-487C-94CA-4887938BAD25}" type="presParOf" srcId="{59D6E31B-DF80-46C5-B901-2E39646B95D1}" destId="{219636A1-9D00-4675-967E-CA57FCDEAB1E}" srcOrd="2" destOrd="0" presId="urn:microsoft.com/office/officeart/2005/8/layout/bList2"/>
    <dgm:cxn modelId="{706109A8-7B22-4253-AD97-00D180FC5B67}" type="presParOf" srcId="{59D6E31B-DF80-46C5-B901-2E39646B95D1}" destId="{161E2365-CB26-459A-8F0C-B10C3E646E56}" srcOrd="3" destOrd="0" presId="urn:microsoft.com/office/officeart/2005/8/layout/bList2"/>
    <dgm:cxn modelId="{089B81A6-3301-4A6F-90CE-140C9C3CAADC}" type="presParOf" srcId="{DAF4D648-EEB5-43F0-B6E1-95A2D48591A9}" destId="{447B6574-E608-4F2E-BAD5-363CC256CA90}" srcOrd="3" destOrd="0" presId="urn:microsoft.com/office/officeart/2005/8/layout/bList2"/>
    <dgm:cxn modelId="{CD41D3E6-1553-490C-9D33-115EB06C5867}" type="presParOf" srcId="{DAF4D648-EEB5-43F0-B6E1-95A2D48591A9}" destId="{54FFC0A8-F079-4E7D-BF1A-E11568861659}" srcOrd="4" destOrd="0" presId="urn:microsoft.com/office/officeart/2005/8/layout/bList2"/>
    <dgm:cxn modelId="{68A57BB6-A776-4847-B1C1-BAE545B43366}" type="presParOf" srcId="{54FFC0A8-F079-4E7D-BF1A-E11568861659}" destId="{5F2F90E6-CF6C-47CE-A6A2-78658417800F}" srcOrd="0" destOrd="0" presId="urn:microsoft.com/office/officeart/2005/8/layout/bList2"/>
    <dgm:cxn modelId="{C5A903D8-D6F2-4894-AE2A-63CE04769B8D}" type="presParOf" srcId="{54FFC0A8-F079-4E7D-BF1A-E11568861659}" destId="{BD210979-5005-46DE-8F11-99CF54A465F1}" srcOrd="1" destOrd="0" presId="urn:microsoft.com/office/officeart/2005/8/layout/bList2"/>
    <dgm:cxn modelId="{F6DCDC5E-BD10-4EE1-B04E-39AB81364AAA}" type="presParOf" srcId="{54FFC0A8-F079-4E7D-BF1A-E11568861659}" destId="{B634D077-9CEB-4360-83EE-5D4C6FFB98DD}" srcOrd="2" destOrd="0" presId="urn:microsoft.com/office/officeart/2005/8/layout/bList2"/>
    <dgm:cxn modelId="{A4FF5A59-0A32-4408-9929-30BBA6DAD33E}" type="presParOf" srcId="{54FFC0A8-F079-4E7D-BF1A-E11568861659}" destId="{EE5FFD93-52F3-418C-BBBA-24CAF019EF16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CEA7CBE-32C9-48FE-A720-FBAFA7A3FAFE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DEDA418-9143-4C58-9379-081142F946E5}">
      <dgm:prSet phldrT="[Text]"/>
      <dgm:spPr/>
      <dgm:t>
        <a:bodyPr/>
        <a:lstStyle/>
        <a:p>
          <a:r>
            <a:rPr lang="en-US" dirty="0">
              <a:latin typeface="Hind Vadodara" panose="020B0604020202020204" charset="0"/>
              <a:cs typeface="Hind Vadodara" panose="020B0604020202020204" charset="0"/>
            </a:rPr>
            <a:t>Magnetic Gumball Machine</a:t>
          </a:r>
        </a:p>
      </dgm:t>
    </dgm:pt>
    <dgm:pt modelId="{013074DB-3B12-4586-8886-5FEDE8D423C9}" type="parTrans" cxnId="{E11E1CA9-65D7-42A7-B8A3-B4C4FD3B79A6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FEEF3FE5-FA58-4BBD-BB8D-B302E024E023}" type="sibTrans" cxnId="{E11E1CA9-65D7-42A7-B8A3-B4C4FD3B79A6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B6DA6EDF-3042-456C-BFE0-90F7B7CA0AFF}">
      <dgm:prSet phldrT="[Text]"/>
      <dgm:spPr/>
      <dgm:t>
        <a:bodyPr/>
        <a:lstStyle/>
        <a:p>
          <a:r>
            <a:rPr lang="en-US" dirty="0">
              <a:latin typeface="Hind Vadodara" panose="020B0604020202020204" charset="0"/>
              <a:cs typeface="Hind Vadodara" panose="020B0604020202020204" charset="0"/>
            </a:rPr>
            <a:t>Google Slides Marbles</a:t>
          </a:r>
        </a:p>
      </dgm:t>
    </dgm:pt>
    <dgm:pt modelId="{D28CC15C-2004-4707-9960-D147D10592FE}" type="parTrans" cxnId="{3A9A286C-39D2-43B0-A6D9-AD81BBC504D6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7C42BA18-DC12-48BC-B420-23EB12BF2DE7}" type="sibTrans" cxnId="{3A9A286C-39D2-43B0-A6D9-AD81BBC504D6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6E0A361D-A212-47F6-B917-F451A497A942}">
      <dgm:prSet phldrT="[Text]"/>
      <dgm:spPr/>
      <dgm:t>
        <a:bodyPr/>
        <a:lstStyle/>
        <a:p>
          <a:r>
            <a:rPr lang="en-US" dirty="0">
              <a:latin typeface="Hind Vadodara" panose="020B0604020202020204" charset="0"/>
              <a:cs typeface="Hind Vadodara" panose="020B0604020202020204" charset="0"/>
            </a:rPr>
            <a:t>PBIS Rewards</a:t>
          </a:r>
        </a:p>
      </dgm:t>
    </dgm:pt>
    <dgm:pt modelId="{BEA405CE-C69F-49B9-8A5E-0B1846CA03FD}" type="parTrans" cxnId="{39217C14-860C-415C-8366-D2B10C9D6CED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3087EE10-C415-4BF8-A780-0FDF6C6A884C}" type="sibTrans" cxnId="{39217C14-860C-415C-8366-D2B10C9D6CED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F384873D-3542-4C60-B1F7-9212AED4A1C6}">
      <dgm:prSet phldrT="[Text]"/>
      <dgm:spPr/>
      <dgm:t>
        <a:bodyPr/>
        <a:lstStyle/>
        <a:p>
          <a:r>
            <a:rPr lang="en-US" dirty="0">
              <a:latin typeface="Hind Vadodara" panose="020B0604020202020204" charset="0"/>
              <a:cs typeface="Hind Vadodara" panose="020B0604020202020204" charset="0"/>
            </a:rPr>
            <a:t>Class Dojo</a:t>
          </a:r>
        </a:p>
      </dgm:t>
    </dgm:pt>
    <dgm:pt modelId="{A64BFDE0-FC9E-406B-AAC2-FE0F93410E34}" type="parTrans" cxnId="{AD64BB4D-C06B-4144-B696-E3BE11EB541D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17759532-F87F-4521-9124-240A968C34E0}" type="sibTrans" cxnId="{AD64BB4D-C06B-4144-B696-E3BE11EB541D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9C9D6A79-44F0-4659-B08E-F05F7FD1F73F}" type="pres">
      <dgm:prSet presAssocID="{0CEA7CBE-32C9-48FE-A720-FBAFA7A3FAFE}" presName="diagram" presStyleCnt="0">
        <dgm:presLayoutVars>
          <dgm:dir/>
        </dgm:presLayoutVars>
      </dgm:prSet>
      <dgm:spPr/>
    </dgm:pt>
    <dgm:pt modelId="{4EE769CA-2827-48BC-82CB-8F43CCA74A8D}" type="pres">
      <dgm:prSet presAssocID="{ADEDA418-9143-4C58-9379-081142F946E5}" presName="composite" presStyleCnt="0"/>
      <dgm:spPr/>
    </dgm:pt>
    <dgm:pt modelId="{32649358-2DC3-4BDD-947E-818D06AB8202}" type="pres">
      <dgm:prSet presAssocID="{ADEDA418-9143-4C58-9379-081142F946E5}" presName="Image" presStyleLbl="bgShp" presStyleIdx="0" presStyleCnt="4"/>
      <dgm:spPr>
        <a:blipFill rotWithShape="1">
          <a:blip xmlns:r="http://schemas.openxmlformats.org/officeDocument/2006/relationships" r:embed="rId1"/>
          <a:srcRect/>
          <a:stretch>
            <a:fillRect t="-1000" b="-1000"/>
          </a:stretch>
        </a:blipFill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/>
          </dgm14:cNvPr>
        </a:ext>
      </dgm:extLst>
    </dgm:pt>
    <dgm:pt modelId="{E5614671-18B3-4CE9-8ED1-F8045D7901C6}" type="pres">
      <dgm:prSet presAssocID="{ADEDA418-9143-4C58-9379-081142F946E5}" presName="Parent" presStyleLbl="node0" presStyleIdx="0" presStyleCnt="4">
        <dgm:presLayoutVars>
          <dgm:bulletEnabled val="1"/>
        </dgm:presLayoutVars>
      </dgm:prSet>
      <dgm:spPr/>
    </dgm:pt>
    <dgm:pt modelId="{37617C15-0DA8-4A95-80C2-68DB43F81FB3}" type="pres">
      <dgm:prSet presAssocID="{FEEF3FE5-FA58-4BBD-BB8D-B302E024E023}" presName="sibTrans" presStyleCnt="0"/>
      <dgm:spPr/>
    </dgm:pt>
    <dgm:pt modelId="{F9CAF67B-1328-4077-89D5-0B47D7CAA8C1}" type="pres">
      <dgm:prSet presAssocID="{B6DA6EDF-3042-456C-BFE0-90F7B7CA0AFF}" presName="composite" presStyleCnt="0"/>
      <dgm:spPr/>
    </dgm:pt>
    <dgm:pt modelId="{8F6244E1-C4BC-44A3-8D50-2B557C7C321D}" type="pres">
      <dgm:prSet presAssocID="{B6DA6EDF-3042-456C-BFE0-90F7B7CA0AFF}" presName="Image" presStyleLbl="bgShp" presStyleIdx="1" presStyleCnt="4"/>
      <dgm:spPr>
        <a:blipFill rotWithShape="1">
          <a:blip xmlns:r="http://schemas.openxmlformats.org/officeDocument/2006/relationships" r:embed="rId3"/>
          <a:srcRect/>
          <a:stretch>
            <a:fillRect t="-18000" b="-18000"/>
          </a:stretch>
        </a:blipFill>
      </dgm:spPr>
    </dgm:pt>
    <dgm:pt modelId="{5DCD62A5-B1ED-4BF0-A9BA-EDB07F02B780}" type="pres">
      <dgm:prSet presAssocID="{B6DA6EDF-3042-456C-BFE0-90F7B7CA0AFF}" presName="Parent" presStyleLbl="node0" presStyleIdx="1" presStyleCnt="4">
        <dgm:presLayoutVars>
          <dgm:bulletEnabled val="1"/>
        </dgm:presLayoutVars>
      </dgm:prSet>
      <dgm:spPr/>
    </dgm:pt>
    <dgm:pt modelId="{69F09630-93C7-444D-BE49-1D87C262CCDE}" type="pres">
      <dgm:prSet presAssocID="{7C42BA18-DC12-48BC-B420-23EB12BF2DE7}" presName="sibTrans" presStyleCnt="0"/>
      <dgm:spPr/>
    </dgm:pt>
    <dgm:pt modelId="{EAAC1358-4DFC-4C26-A800-9B8508AC9F96}" type="pres">
      <dgm:prSet presAssocID="{6E0A361D-A212-47F6-B917-F451A497A942}" presName="composite" presStyleCnt="0"/>
      <dgm:spPr/>
    </dgm:pt>
    <dgm:pt modelId="{D330295C-E6D2-452D-8DCB-C490BEC4FE67}" type="pres">
      <dgm:prSet presAssocID="{6E0A361D-A212-47F6-B917-F451A497A942}" presName="Image" presStyleLbl="bgShp" presStyleIdx="2" presStyleCnt="4"/>
      <dgm:spPr>
        <a:blipFill rotWithShape="1">
          <a:blip xmlns:r="http://schemas.openxmlformats.org/officeDocument/2006/relationships" r:embed="rId4"/>
          <a:srcRect/>
          <a:stretch>
            <a:fillRect l="-18000" r="-18000"/>
          </a:stretch>
        </a:blipFill>
      </dgm:spPr>
    </dgm:pt>
    <dgm:pt modelId="{582606A0-3651-467F-A67D-0F97B985F62F}" type="pres">
      <dgm:prSet presAssocID="{6E0A361D-A212-47F6-B917-F451A497A942}" presName="Parent" presStyleLbl="node0" presStyleIdx="2" presStyleCnt="4">
        <dgm:presLayoutVars>
          <dgm:bulletEnabled val="1"/>
        </dgm:presLayoutVars>
      </dgm:prSet>
      <dgm:spPr/>
    </dgm:pt>
    <dgm:pt modelId="{6A07A676-B995-45CC-BD47-D55F97DCD787}" type="pres">
      <dgm:prSet presAssocID="{3087EE10-C415-4BF8-A780-0FDF6C6A884C}" presName="sibTrans" presStyleCnt="0"/>
      <dgm:spPr/>
    </dgm:pt>
    <dgm:pt modelId="{B598C752-70DD-4929-BD61-9A9B77A2F911}" type="pres">
      <dgm:prSet presAssocID="{F384873D-3542-4C60-B1F7-9212AED4A1C6}" presName="composite" presStyleCnt="0"/>
      <dgm:spPr/>
    </dgm:pt>
    <dgm:pt modelId="{4D00702F-8EC5-4E87-81F9-412C8231B6BA}" type="pres">
      <dgm:prSet presAssocID="{F384873D-3542-4C60-B1F7-9212AED4A1C6}" presName="Image" presStyleLbl="bgShp" presStyleIdx="3" presStyleCnt="4"/>
      <dgm:spPr>
        <a:blipFill rotWithShape="1">
          <a:blip xmlns:r="http://schemas.openxmlformats.org/officeDocument/2006/relationships" r:embed="rId5"/>
          <a:srcRect/>
          <a:stretch>
            <a:fillRect t="-8000" b="-8000"/>
          </a:stretch>
        </a:blipFill>
      </dgm:spPr>
    </dgm:pt>
    <dgm:pt modelId="{2409BABC-B1ED-4246-A4F4-B4C906F71489}" type="pres">
      <dgm:prSet presAssocID="{F384873D-3542-4C60-B1F7-9212AED4A1C6}" presName="Parent" presStyleLbl="node0" presStyleIdx="3" presStyleCnt="4">
        <dgm:presLayoutVars>
          <dgm:bulletEnabled val="1"/>
        </dgm:presLayoutVars>
      </dgm:prSet>
      <dgm:spPr/>
    </dgm:pt>
  </dgm:ptLst>
  <dgm:cxnLst>
    <dgm:cxn modelId="{2800C406-ABCE-4951-8B35-33E3CBAC8983}" type="presOf" srcId="{0CEA7CBE-32C9-48FE-A720-FBAFA7A3FAFE}" destId="{9C9D6A79-44F0-4659-B08E-F05F7FD1F73F}" srcOrd="0" destOrd="0" presId="urn:microsoft.com/office/officeart/2008/layout/BendingPictureCaption"/>
    <dgm:cxn modelId="{39217C14-860C-415C-8366-D2B10C9D6CED}" srcId="{0CEA7CBE-32C9-48FE-A720-FBAFA7A3FAFE}" destId="{6E0A361D-A212-47F6-B917-F451A497A942}" srcOrd="2" destOrd="0" parTransId="{BEA405CE-C69F-49B9-8A5E-0B1846CA03FD}" sibTransId="{3087EE10-C415-4BF8-A780-0FDF6C6A884C}"/>
    <dgm:cxn modelId="{198F2334-B3B5-4B1B-A01A-23101C3F8234}" type="presOf" srcId="{B6DA6EDF-3042-456C-BFE0-90F7B7CA0AFF}" destId="{5DCD62A5-B1ED-4BF0-A9BA-EDB07F02B780}" srcOrd="0" destOrd="0" presId="urn:microsoft.com/office/officeart/2008/layout/BendingPictureCaption"/>
    <dgm:cxn modelId="{AD64BB4D-C06B-4144-B696-E3BE11EB541D}" srcId="{0CEA7CBE-32C9-48FE-A720-FBAFA7A3FAFE}" destId="{F384873D-3542-4C60-B1F7-9212AED4A1C6}" srcOrd="3" destOrd="0" parTransId="{A64BFDE0-FC9E-406B-AAC2-FE0F93410E34}" sibTransId="{17759532-F87F-4521-9124-240A968C34E0}"/>
    <dgm:cxn modelId="{BC6FB559-3BD4-4FA6-B614-AE641C947CE2}" type="presOf" srcId="{F384873D-3542-4C60-B1F7-9212AED4A1C6}" destId="{2409BABC-B1ED-4246-A4F4-B4C906F71489}" srcOrd="0" destOrd="0" presId="urn:microsoft.com/office/officeart/2008/layout/BendingPictureCaption"/>
    <dgm:cxn modelId="{3A9A286C-39D2-43B0-A6D9-AD81BBC504D6}" srcId="{0CEA7CBE-32C9-48FE-A720-FBAFA7A3FAFE}" destId="{B6DA6EDF-3042-456C-BFE0-90F7B7CA0AFF}" srcOrd="1" destOrd="0" parTransId="{D28CC15C-2004-4707-9960-D147D10592FE}" sibTransId="{7C42BA18-DC12-48BC-B420-23EB12BF2DE7}"/>
    <dgm:cxn modelId="{97C7ECA1-3B98-43D6-8673-D7EB37DA7F25}" type="presOf" srcId="{ADEDA418-9143-4C58-9379-081142F946E5}" destId="{E5614671-18B3-4CE9-8ED1-F8045D7901C6}" srcOrd="0" destOrd="0" presId="urn:microsoft.com/office/officeart/2008/layout/BendingPictureCaption"/>
    <dgm:cxn modelId="{E11E1CA9-65D7-42A7-B8A3-B4C4FD3B79A6}" srcId="{0CEA7CBE-32C9-48FE-A720-FBAFA7A3FAFE}" destId="{ADEDA418-9143-4C58-9379-081142F946E5}" srcOrd="0" destOrd="0" parTransId="{013074DB-3B12-4586-8886-5FEDE8D423C9}" sibTransId="{FEEF3FE5-FA58-4BBD-BB8D-B302E024E023}"/>
    <dgm:cxn modelId="{3A87D1EE-9691-4B31-A7C6-F33EC5B8CCA7}" type="presOf" srcId="{6E0A361D-A212-47F6-B917-F451A497A942}" destId="{582606A0-3651-467F-A67D-0F97B985F62F}" srcOrd="0" destOrd="0" presId="urn:microsoft.com/office/officeart/2008/layout/BendingPictureCaption"/>
    <dgm:cxn modelId="{9BB2C0D0-F2A6-4C4F-B188-FA47411ACEF0}" type="presParOf" srcId="{9C9D6A79-44F0-4659-B08E-F05F7FD1F73F}" destId="{4EE769CA-2827-48BC-82CB-8F43CCA74A8D}" srcOrd="0" destOrd="0" presId="urn:microsoft.com/office/officeart/2008/layout/BendingPictureCaption"/>
    <dgm:cxn modelId="{69A51353-539A-4E97-9D6C-EEB3E31FA154}" type="presParOf" srcId="{4EE769CA-2827-48BC-82CB-8F43CCA74A8D}" destId="{32649358-2DC3-4BDD-947E-818D06AB8202}" srcOrd="0" destOrd="0" presId="urn:microsoft.com/office/officeart/2008/layout/BendingPictureCaption"/>
    <dgm:cxn modelId="{26BAF5E2-FD99-4F5A-A102-8C7BCAF5E866}" type="presParOf" srcId="{4EE769CA-2827-48BC-82CB-8F43CCA74A8D}" destId="{E5614671-18B3-4CE9-8ED1-F8045D7901C6}" srcOrd="1" destOrd="0" presId="urn:microsoft.com/office/officeart/2008/layout/BendingPictureCaption"/>
    <dgm:cxn modelId="{D97ABB59-4FEC-4F46-ACAE-FFED78215B68}" type="presParOf" srcId="{9C9D6A79-44F0-4659-B08E-F05F7FD1F73F}" destId="{37617C15-0DA8-4A95-80C2-68DB43F81FB3}" srcOrd="1" destOrd="0" presId="urn:microsoft.com/office/officeart/2008/layout/BendingPictureCaption"/>
    <dgm:cxn modelId="{7F4DB31B-5A47-490B-A92C-AC4FC9609279}" type="presParOf" srcId="{9C9D6A79-44F0-4659-B08E-F05F7FD1F73F}" destId="{F9CAF67B-1328-4077-89D5-0B47D7CAA8C1}" srcOrd="2" destOrd="0" presId="urn:microsoft.com/office/officeart/2008/layout/BendingPictureCaption"/>
    <dgm:cxn modelId="{3A70A795-7DC0-4A89-AB26-4A3E5EFF6C58}" type="presParOf" srcId="{F9CAF67B-1328-4077-89D5-0B47D7CAA8C1}" destId="{8F6244E1-C4BC-44A3-8D50-2B557C7C321D}" srcOrd="0" destOrd="0" presId="urn:microsoft.com/office/officeart/2008/layout/BendingPictureCaption"/>
    <dgm:cxn modelId="{B5D70A1C-80C6-42D6-9575-CFB374CA5F34}" type="presParOf" srcId="{F9CAF67B-1328-4077-89D5-0B47D7CAA8C1}" destId="{5DCD62A5-B1ED-4BF0-A9BA-EDB07F02B780}" srcOrd="1" destOrd="0" presId="urn:microsoft.com/office/officeart/2008/layout/BendingPictureCaption"/>
    <dgm:cxn modelId="{BEAC9056-5D67-4CBE-A0FE-3C8193E1735A}" type="presParOf" srcId="{9C9D6A79-44F0-4659-B08E-F05F7FD1F73F}" destId="{69F09630-93C7-444D-BE49-1D87C262CCDE}" srcOrd="3" destOrd="0" presId="urn:microsoft.com/office/officeart/2008/layout/BendingPictureCaption"/>
    <dgm:cxn modelId="{60057642-B90F-4633-B2B2-8811538D3231}" type="presParOf" srcId="{9C9D6A79-44F0-4659-B08E-F05F7FD1F73F}" destId="{EAAC1358-4DFC-4C26-A800-9B8508AC9F96}" srcOrd="4" destOrd="0" presId="urn:microsoft.com/office/officeart/2008/layout/BendingPictureCaption"/>
    <dgm:cxn modelId="{D2360D72-D0F7-4973-9AB5-8354D5AE8E90}" type="presParOf" srcId="{EAAC1358-4DFC-4C26-A800-9B8508AC9F96}" destId="{D330295C-E6D2-452D-8DCB-C490BEC4FE67}" srcOrd="0" destOrd="0" presId="urn:microsoft.com/office/officeart/2008/layout/BendingPictureCaption"/>
    <dgm:cxn modelId="{7A17B407-E3EB-40DA-ABEE-9BFB9B476214}" type="presParOf" srcId="{EAAC1358-4DFC-4C26-A800-9B8508AC9F96}" destId="{582606A0-3651-467F-A67D-0F97B985F62F}" srcOrd="1" destOrd="0" presId="urn:microsoft.com/office/officeart/2008/layout/BendingPictureCaption"/>
    <dgm:cxn modelId="{5F920C8E-81EB-4647-9489-8E9C7E3C4719}" type="presParOf" srcId="{9C9D6A79-44F0-4659-B08E-F05F7FD1F73F}" destId="{6A07A676-B995-45CC-BD47-D55F97DCD787}" srcOrd="5" destOrd="0" presId="urn:microsoft.com/office/officeart/2008/layout/BendingPictureCaption"/>
    <dgm:cxn modelId="{D9870884-95B8-4AA2-B083-72B18D14793C}" type="presParOf" srcId="{9C9D6A79-44F0-4659-B08E-F05F7FD1F73F}" destId="{B598C752-70DD-4929-BD61-9A9B77A2F911}" srcOrd="6" destOrd="0" presId="urn:microsoft.com/office/officeart/2008/layout/BendingPictureCaption"/>
    <dgm:cxn modelId="{6C4F3DDE-C6C5-4F90-A85A-51E3C248A61A}" type="presParOf" srcId="{B598C752-70DD-4929-BD61-9A9B77A2F911}" destId="{4D00702F-8EC5-4E87-81F9-412C8231B6BA}" srcOrd="0" destOrd="0" presId="urn:microsoft.com/office/officeart/2008/layout/BendingPictureCaption"/>
    <dgm:cxn modelId="{65FDFB79-6D46-46D6-9D56-7528D0402014}" type="presParOf" srcId="{B598C752-70DD-4929-BD61-9A9B77A2F911}" destId="{2409BABC-B1ED-4246-A4F4-B4C906F71489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9395706-B570-4007-A121-887FD2F39A79}" type="doc">
      <dgm:prSet loTypeId="urn:microsoft.com/office/officeart/2005/8/layout/vProcess5" loCatId="process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8CEBA7F3-06FF-4705-839E-141FA8054E05}">
      <dgm:prSet phldrT="[Text]"/>
      <dgm:spPr/>
      <dgm:t>
        <a:bodyPr/>
        <a:lstStyle/>
        <a:p>
          <a:r>
            <a:rPr lang="en-US" dirty="0">
              <a:latin typeface="Poppins" panose="020B0604020202020204" charset="0"/>
              <a:cs typeface="Poppins" panose="020B0604020202020204" charset="0"/>
            </a:rPr>
            <a:t>Are the foundations of effective Classroom PBIS in place?</a:t>
          </a:r>
        </a:p>
      </dgm:t>
    </dgm:pt>
    <dgm:pt modelId="{9485580F-A019-4C39-BA61-48C9A037046B}" type="parTrans" cxnId="{DC54DEAF-B783-41FB-AFB0-B0C34C302151}">
      <dgm:prSet/>
      <dgm:spPr/>
      <dgm:t>
        <a:bodyPr/>
        <a:lstStyle/>
        <a:p>
          <a:endParaRPr lang="en-US"/>
        </a:p>
      </dgm:t>
    </dgm:pt>
    <dgm:pt modelId="{8E0A93A5-3C98-4114-BB98-749FAE6C6E75}" type="sibTrans" cxnId="{DC54DEAF-B783-41FB-AFB0-B0C34C302151}">
      <dgm:prSet/>
      <dgm:spPr/>
      <dgm:t>
        <a:bodyPr/>
        <a:lstStyle/>
        <a:p>
          <a:endParaRPr lang="en-US"/>
        </a:p>
      </dgm:t>
    </dgm:pt>
    <dgm:pt modelId="{9148D059-8B2E-4F5E-A69E-E96B374A6881}">
      <dgm:prSet phldrT="[Text]"/>
      <dgm:spPr/>
      <dgm:t>
        <a:bodyPr/>
        <a:lstStyle/>
        <a:p>
          <a:r>
            <a:rPr lang="en-US" dirty="0">
              <a:solidFill>
                <a:schemeClr val="accent3"/>
              </a:solidFill>
              <a:latin typeface="Poppins" panose="020B0604020202020204" charset="0"/>
              <a:cs typeface="Poppins" panose="020B0604020202020204" charset="0"/>
            </a:rPr>
            <a:t>Do data indicate that students are still engaging in problem behavior?</a:t>
          </a:r>
        </a:p>
      </dgm:t>
    </dgm:pt>
    <dgm:pt modelId="{9F1964C3-B7BD-4C77-A313-16B9AD62B85B}" type="parTrans" cxnId="{6A6848DC-B181-40D6-BD26-9B7CBBB70752}">
      <dgm:prSet/>
      <dgm:spPr/>
      <dgm:t>
        <a:bodyPr/>
        <a:lstStyle/>
        <a:p>
          <a:endParaRPr lang="en-US"/>
        </a:p>
      </dgm:t>
    </dgm:pt>
    <dgm:pt modelId="{1D12FEDD-0C0D-4A58-B93C-926E02C25285}" type="sibTrans" cxnId="{6A6848DC-B181-40D6-BD26-9B7CBBB70752}">
      <dgm:prSet/>
      <dgm:spPr/>
      <dgm:t>
        <a:bodyPr/>
        <a:lstStyle/>
        <a:p>
          <a:endParaRPr lang="en-US"/>
        </a:p>
      </dgm:t>
    </dgm:pt>
    <dgm:pt modelId="{221F834F-2077-4E11-B28E-588A34AB9EB6}">
      <dgm:prSet/>
      <dgm:spPr/>
      <dgm:t>
        <a:bodyPr/>
        <a:lstStyle/>
        <a:p>
          <a:r>
            <a:rPr lang="en-US" dirty="0">
              <a:solidFill>
                <a:schemeClr val="accent3"/>
              </a:solidFill>
              <a:latin typeface="Poppins" panose="020B0604020202020204" charset="0"/>
              <a:cs typeface="Poppins" panose="020B0604020202020204" charset="0"/>
            </a:rPr>
            <a:t>Are Classroom PBIS practices implemented consistently?</a:t>
          </a:r>
        </a:p>
      </dgm:t>
    </dgm:pt>
    <dgm:pt modelId="{35397AD3-79FE-4803-9145-60E70B33168E}" type="parTrans" cxnId="{14B169CF-B05E-4B6D-AB5F-CA4934B093CC}">
      <dgm:prSet/>
      <dgm:spPr/>
      <dgm:t>
        <a:bodyPr/>
        <a:lstStyle/>
        <a:p>
          <a:endParaRPr lang="en-US"/>
        </a:p>
      </dgm:t>
    </dgm:pt>
    <dgm:pt modelId="{CC4ACF2D-B5AA-4B91-95B6-10BA7C1B9F40}" type="sibTrans" cxnId="{14B169CF-B05E-4B6D-AB5F-CA4934B093CC}">
      <dgm:prSet/>
      <dgm:spPr/>
      <dgm:t>
        <a:bodyPr/>
        <a:lstStyle/>
        <a:p>
          <a:endParaRPr lang="en-US"/>
        </a:p>
      </dgm:t>
    </dgm:pt>
    <dgm:pt modelId="{3B6CC3AA-6A54-4082-870E-23F87BC32BEE}" type="pres">
      <dgm:prSet presAssocID="{E9395706-B570-4007-A121-887FD2F39A79}" presName="outerComposite" presStyleCnt="0">
        <dgm:presLayoutVars>
          <dgm:chMax val="5"/>
          <dgm:dir/>
          <dgm:resizeHandles val="exact"/>
        </dgm:presLayoutVars>
      </dgm:prSet>
      <dgm:spPr/>
    </dgm:pt>
    <dgm:pt modelId="{B5FDA243-66F5-49E8-9434-F0D075A1C63F}" type="pres">
      <dgm:prSet presAssocID="{E9395706-B570-4007-A121-887FD2F39A79}" presName="dummyMaxCanvas" presStyleCnt="0">
        <dgm:presLayoutVars/>
      </dgm:prSet>
      <dgm:spPr/>
    </dgm:pt>
    <dgm:pt modelId="{EDC2DE77-C0D9-433D-B799-D331C3FE90A1}" type="pres">
      <dgm:prSet presAssocID="{E9395706-B570-4007-A121-887FD2F39A79}" presName="ThreeNodes_1" presStyleLbl="node1" presStyleIdx="0" presStyleCnt="3">
        <dgm:presLayoutVars>
          <dgm:bulletEnabled val="1"/>
        </dgm:presLayoutVars>
      </dgm:prSet>
      <dgm:spPr/>
    </dgm:pt>
    <dgm:pt modelId="{0500775B-ABF2-4B59-AD9B-8198244A47A1}" type="pres">
      <dgm:prSet presAssocID="{E9395706-B570-4007-A121-887FD2F39A79}" presName="ThreeNodes_2" presStyleLbl="node1" presStyleIdx="1" presStyleCnt="3">
        <dgm:presLayoutVars>
          <dgm:bulletEnabled val="1"/>
        </dgm:presLayoutVars>
      </dgm:prSet>
      <dgm:spPr/>
    </dgm:pt>
    <dgm:pt modelId="{03FD5B3E-1F08-4A11-9773-4DAA715D2770}" type="pres">
      <dgm:prSet presAssocID="{E9395706-B570-4007-A121-887FD2F39A79}" presName="ThreeNodes_3" presStyleLbl="node1" presStyleIdx="2" presStyleCnt="3">
        <dgm:presLayoutVars>
          <dgm:bulletEnabled val="1"/>
        </dgm:presLayoutVars>
      </dgm:prSet>
      <dgm:spPr/>
    </dgm:pt>
    <dgm:pt modelId="{E5DA3BDC-979B-48DF-84AC-82881AAB6D8A}" type="pres">
      <dgm:prSet presAssocID="{E9395706-B570-4007-A121-887FD2F39A79}" presName="ThreeConn_1-2" presStyleLbl="fgAccFollowNode1" presStyleIdx="0" presStyleCnt="2">
        <dgm:presLayoutVars>
          <dgm:bulletEnabled val="1"/>
        </dgm:presLayoutVars>
      </dgm:prSet>
      <dgm:spPr/>
    </dgm:pt>
    <dgm:pt modelId="{AE836014-1335-47B4-91ED-5B1BFDBCB737}" type="pres">
      <dgm:prSet presAssocID="{E9395706-B570-4007-A121-887FD2F39A79}" presName="ThreeConn_2-3" presStyleLbl="fgAccFollowNode1" presStyleIdx="1" presStyleCnt="2">
        <dgm:presLayoutVars>
          <dgm:bulletEnabled val="1"/>
        </dgm:presLayoutVars>
      </dgm:prSet>
      <dgm:spPr/>
    </dgm:pt>
    <dgm:pt modelId="{03AD50E2-0E3C-434E-BE83-29209556D06B}" type="pres">
      <dgm:prSet presAssocID="{E9395706-B570-4007-A121-887FD2F39A79}" presName="ThreeNodes_1_text" presStyleLbl="node1" presStyleIdx="2" presStyleCnt="3">
        <dgm:presLayoutVars>
          <dgm:bulletEnabled val="1"/>
        </dgm:presLayoutVars>
      </dgm:prSet>
      <dgm:spPr/>
    </dgm:pt>
    <dgm:pt modelId="{BF3E9925-0608-48F3-A0AE-09C22D161E86}" type="pres">
      <dgm:prSet presAssocID="{E9395706-B570-4007-A121-887FD2F39A79}" presName="ThreeNodes_2_text" presStyleLbl="node1" presStyleIdx="2" presStyleCnt="3">
        <dgm:presLayoutVars>
          <dgm:bulletEnabled val="1"/>
        </dgm:presLayoutVars>
      </dgm:prSet>
      <dgm:spPr/>
    </dgm:pt>
    <dgm:pt modelId="{36065797-4C23-416A-AE08-FCD0D70F1310}" type="pres">
      <dgm:prSet presAssocID="{E9395706-B570-4007-A121-887FD2F39A79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33DE1E04-1860-4B5B-BE1A-FE087DCD7942}" type="presOf" srcId="{8CEBA7F3-06FF-4705-839E-141FA8054E05}" destId="{EDC2DE77-C0D9-433D-B799-D331C3FE90A1}" srcOrd="0" destOrd="0" presId="urn:microsoft.com/office/officeart/2005/8/layout/vProcess5"/>
    <dgm:cxn modelId="{D292651E-3FBB-469E-A9C9-EF2B9E7FBE0F}" type="presOf" srcId="{221F834F-2077-4E11-B28E-588A34AB9EB6}" destId="{0500775B-ABF2-4B59-AD9B-8198244A47A1}" srcOrd="0" destOrd="0" presId="urn:microsoft.com/office/officeart/2005/8/layout/vProcess5"/>
    <dgm:cxn modelId="{7A5F6F2D-E56F-48D5-B355-55F71D6CB8B4}" type="presOf" srcId="{8E0A93A5-3C98-4114-BB98-749FAE6C6E75}" destId="{E5DA3BDC-979B-48DF-84AC-82881AAB6D8A}" srcOrd="0" destOrd="0" presId="urn:microsoft.com/office/officeart/2005/8/layout/vProcess5"/>
    <dgm:cxn modelId="{C34E4430-4F78-4FBE-9598-40A84289B201}" type="presOf" srcId="{E9395706-B570-4007-A121-887FD2F39A79}" destId="{3B6CC3AA-6A54-4082-870E-23F87BC32BEE}" srcOrd="0" destOrd="0" presId="urn:microsoft.com/office/officeart/2005/8/layout/vProcess5"/>
    <dgm:cxn modelId="{4BFE1548-A372-431A-A0B5-541BEEA83BC3}" type="presOf" srcId="{9148D059-8B2E-4F5E-A69E-E96B374A6881}" destId="{36065797-4C23-416A-AE08-FCD0D70F1310}" srcOrd="1" destOrd="0" presId="urn:microsoft.com/office/officeart/2005/8/layout/vProcess5"/>
    <dgm:cxn modelId="{E6B36449-9B5F-4B62-85FA-B1D63ABBFA9B}" type="presOf" srcId="{221F834F-2077-4E11-B28E-588A34AB9EB6}" destId="{BF3E9925-0608-48F3-A0AE-09C22D161E86}" srcOrd="1" destOrd="0" presId="urn:microsoft.com/office/officeart/2005/8/layout/vProcess5"/>
    <dgm:cxn modelId="{1B439A83-8017-484F-86EE-C3E45DA927C2}" type="presOf" srcId="{CC4ACF2D-B5AA-4B91-95B6-10BA7C1B9F40}" destId="{AE836014-1335-47B4-91ED-5B1BFDBCB737}" srcOrd="0" destOrd="0" presId="urn:microsoft.com/office/officeart/2005/8/layout/vProcess5"/>
    <dgm:cxn modelId="{DC54DEAF-B783-41FB-AFB0-B0C34C302151}" srcId="{E9395706-B570-4007-A121-887FD2F39A79}" destId="{8CEBA7F3-06FF-4705-839E-141FA8054E05}" srcOrd="0" destOrd="0" parTransId="{9485580F-A019-4C39-BA61-48C9A037046B}" sibTransId="{8E0A93A5-3C98-4114-BB98-749FAE6C6E75}"/>
    <dgm:cxn modelId="{14B169CF-B05E-4B6D-AB5F-CA4934B093CC}" srcId="{E9395706-B570-4007-A121-887FD2F39A79}" destId="{221F834F-2077-4E11-B28E-588A34AB9EB6}" srcOrd="1" destOrd="0" parTransId="{35397AD3-79FE-4803-9145-60E70B33168E}" sibTransId="{CC4ACF2D-B5AA-4B91-95B6-10BA7C1B9F40}"/>
    <dgm:cxn modelId="{6A6848DC-B181-40D6-BD26-9B7CBBB70752}" srcId="{E9395706-B570-4007-A121-887FD2F39A79}" destId="{9148D059-8B2E-4F5E-A69E-E96B374A6881}" srcOrd="2" destOrd="0" parTransId="{9F1964C3-B7BD-4C77-A313-16B9AD62B85B}" sibTransId="{1D12FEDD-0C0D-4A58-B93C-926E02C25285}"/>
    <dgm:cxn modelId="{577A4AE6-3A8A-45EE-B081-282390062982}" type="presOf" srcId="{9148D059-8B2E-4F5E-A69E-E96B374A6881}" destId="{03FD5B3E-1F08-4A11-9773-4DAA715D2770}" srcOrd="0" destOrd="0" presId="urn:microsoft.com/office/officeart/2005/8/layout/vProcess5"/>
    <dgm:cxn modelId="{133D41F9-1C5A-4D86-B4D1-8DB9BC9FC0A2}" type="presOf" srcId="{8CEBA7F3-06FF-4705-839E-141FA8054E05}" destId="{03AD50E2-0E3C-434E-BE83-29209556D06B}" srcOrd="1" destOrd="0" presId="urn:microsoft.com/office/officeart/2005/8/layout/vProcess5"/>
    <dgm:cxn modelId="{135374B8-3659-4973-9BB4-69B8A8E0B69A}" type="presParOf" srcId="{3B6CC3AA-6A54-4082-870E-23F87BC32BEE}" destId="{B5FDA243-66F5-49E8-9434-F0D075A1C63F}" srcOrd="0" destOrd="0" presId="urn:microsoft.com/office/officeart/2005/8/layout/vProcess5"/>
    <dgm:cxn modelId="{DB0422C7-EA59-429D-8467-708015482690}" type="presParOf" srcId="{3B6CC3AA-6A54-4082-870E-23F87BC32BEE}" destId="{EDC2DE77-C0D9-433D-B799-D331C3FE90A1}" srcOrd="1" destOrd="0" presId="urn:microsoft.com/office/officeart/2005/8/layout/vProcess5"/>
    <dgm:cxn modelId="{E1C90C75-788D-4349-9617-4EF0E31FC106}" type="presParOf" srcId="{3B6CC3AA-6A54-4082-870E-23F87BC32BEE}" destId="{0500775B-ABF2-4B59-AD9B-8198244A47A1}" srcOrd="2" destOrd="0" presId="urn:microsoft.com/office/officeart/2005/8/layout/vProcess5"/>
    <dgm:cxn modelId="{1768EBD4-3FB5-4AB8-A53C-B963CD48B2DE}" type="presParOf" srcId="{3B6CC3AA-6A54-4082-870E-23F87BC32BEE}" destId="{03FD5B3E-1F08-4A11-9773-4DAA715D2770}" srcOrd="3" destOrd="0" presId="urn:microsoft.com/office/officeart/2005/8/layout/vProcess5"/>
    <dgm:cxn modelId="{DE234BE4-2B12-4F4D-B49E-80072D8DDCAD}" type="presParOf" srcId="{3B6CC3AA-6A54-4082-870E-23F87BC32BEE}" destId="{E5DA3BDC-979B-48DF-84AC-82881AAB6D8A}" srcOrd="4" destOrd="0" presId="urn:microsoft.com/office/officeart/2005/8/layout/vProcess5"/>
    <dgm:cxn modelId="{6E90C090-2124-46DD-967B-101D194278A7}" type="presParOf" srcId="{3B6CC3AA-6A54-4082-870E-23F87BC32BEE}" destId="{AE836014-1335-47B4-91ED-5B1BFDBCB737}" srcOrd="5" destOrd="0" presId="urn:microsoft.com/office/officeart/2005/8/layout/vProcess5"/>
    <dgm:cxn modelId="{CFA5B957-CB68-4FD3-8FAF-928516999CD5}" type="presParOf" srcId="{3B6CC3AA-6A54-4082-870E-23F87BC32BEE}" destId="{03AD50E2-0E3C-434E-BE83-29209556D06B}" srcOrd="6" destOrd="0" presId="urn:microsoft.com/office/officeart/2005/8/layout/vProcess5"/>
    <dgm:cxn modelId="{1BA7BAEF-74C2-4038-B5B7-DF172CF4D31C}" type="presParOf" srcId="{3B6CC3AA-6A54-4082-870E-23F87BC32BEE}" destId="{BF3E9925-0608-48F3-A0AE-09C22D161E86}" srcOrd="7" destOrd="0" presId="urn:microsoft.com/office/officeart/2005/8/layout/vProcess5"/>
    <dgm:cxn modelId="{53949EA5-8430-444F-9133-12D162544B48}" type="presParOf" srcId="{3B6CC3AA-6A54-4082-870E-23F87BC32BEE}" destId="{36065797-4C23-416A-AE08-FCD0D70F1310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9395706-B570-4007-A121-887FD2F39A79}" type="doc">
      <dgm:prSet loTypeId="urn:microsoft.com/office/officeart/2005/8/layout/vProcess5" loCatId="process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8CEBA7F3-06FF-4705-839E-141FA8054E05}">
      <dgm:prSet phldrT="[Text]"/>
      <dgm:spPr/>
      <dgm:t>
        <a:bodyPr/>
        <a:lstStyle/>
        <a:p>
          <a:r>
            <a:rPr lang="en-US" dirty="0">
              <a:latin typeface="Poppins" panose="020B0604020202020204" charset="0"/>
              <a:cs typeface="Poppins" panose="020B0604020202020204" charset="0"/>
            </a:rPr>
            <a:t>Are the foundations of effective Classroom PBIS in place?</a:t>
          </a:r>
        </a:p>
      </dgm:t>
    </dgm:pt>
    <dgm:pt modelId="{9485580F-A019-4C39-BA61-48C9A037046B}" type="parTrans" cxnId="{DC54DEAF-B783-41FB-AFB0-B0C34C302151}">
      <dgm:prSet/>
      <dgm:spPr/>
      <dgm:t>
        <a:bodyPr/>
        <a:lstStyle/>
        <a:p>
          <a:endParaRPr lang="en-US"/>
        </a:p>
      </dgm:t>
    </dgm:pt>
    <dgm:pt modelId="{8E0A93A5-3C98-4114-BB98-749FAE6C6E75}" type="sibTrans" cxnId="{DC54DEAF-B783-41FB-AFB0-B0C34C302151}">
      <dgm:prSet/>
      <dgm:spPr/>
      <dgm:t>
        <a:bodyPr/>
        <a:lstStyle/>
        <a:p>
          <a:endParaRPr lang="en-US"/>
        </a:p>
      </dgm:t>
    </dgm:pt>
    <dgm:pt modelId="{8FC9FF20-1F45-4D9D-B9AF-DED5AD3F9152}">
      <dgm:prSet/>
      <dgm:spPr/>
      <dgm:t>
        <a:bodyPr/>
        <a:lstStyle/>
        <a:p>
          <a:r>
            <a:rPr lang="en-US" dirty="0">
              <a:solidFill>
                <a:schemeClr val="accent3"/>
              </a:solidFill>
              <a:latin typeface="Poppins" panose="020B0604020202020204" charset="0"/>
              <a:cs typeface="Poppins" panose="020B0604020202020204" charset="0"/>
            </a:rPr>
            <a:t>Are Classroom PBIS practices implemented consistently?</a:t>
          </a:r>
        </a:p>
      </dgm:t>
    </dgm:pt>
    <dgm:pt modelId="{043AC5AD-088F-4055-95E1-ADD3DA48DD8C}" type="parTrans" cxnId="{BB85BD30-E5FA-4B1A-A927-52AAF57E290C}">
      <dgm:prSet/>
      <dgm:spPr/>
      <dgm:t>
        <a:bodyPr/>
        <a:lstStyle/>
        <a:p>
          <a:endParaRPr lang="en-US"/>
        </a:p>
      </dgm:t>
    </dgm:pt>
    <dgm:pt modelId="{D1B830BF-9098-48B6-B52E-C788CBC997EB}" type="sibTrans" cxnId="{BB85BD30-E5FA-4B1A-A927-52AAF57E290C}">
      <dgm:prSet/>
      <dgm:spPr/>
      <dgm:t>
        <a:bodyPr/>
        <a:lstStyle/>
        <a:p>
          <a:endParaRPr lang="en-US"/>
        </a:p>
      </dgm:t>
    </dgm:pt>
    <dgm:pt modelId="{4B673E79-7AE8-4108-9EA8-5C46C39258ED}">
      <dgm:prSet phldrT="[Text]"/>
      <dgm:spPr/>
      <dgm:t>
        <a:bodyPr/>
        <a:lstStyle/>
        <a:p>
          <a:r>
            <a:rPr lang="en-US" dirty="0">
              <a:solidFill>
                <a:schemeClr val="accent3"/>
              </a:solidFill>
              <a:latin typeface="Poppins" panose="020B0604020202020204" charset="0"/>
              <a:cs typeface="Poppins" panose="020B0604020202020204" charset="0"/>
            </a:rPr>
            <a:t>Do data indicate that students are still engaging in problem behavior?</a:t>
          </a:r>
        </a:p>
      </dgm:t>
    </dgm:pt>
    <dgm:pt modelId="{540DBB4C-C160-4A8D-A6E5-A8A5D751BC79}" type="parTrans" cxnId="{5EE22197-DBF7-446C-9FE1-725BE4EE0EA2}">
      <dgm:prSet/>
      <dgm:spPr/>
      <dgm:t>
        <a:bodyPr/>
        <a:lstStyle/>
        <a:p>
          <a:endParaRPr lang="en-US"/>
        </a:p>
      </dgm:t>
    </dgm:pt>
    <dgm:pt modelId="{F127F380-E3A0-4590-B3BE-38809A05BC81}" type="sibTrans" cxnId="{5EE22197-DBF7-446C-9FE1-725BE4EE0EA2}">
      <dgm:prSet/>
      <dgm:spPr/>
      <dgm:t>
        <a:bodyPr/>
        <a:lstStyle/>
        <a:p>
          <a:endParaRPr lang="en-US"/>
        </a:p>
      </dgm:t>
    </dgm:pt>
    <dgm:pt modelId="{3B6CC3AA-6A54-4082-870E-23F87BC32BEE}" type="pres">
      <dgm:prSet presAssocID="{E9395706-B570-4007-A121-887FD2F39A79}" presName="outerComposite" presStyleCnt="0">
        <dgm:presLayoutVars>
          <dgm:chMax val="5"/>
          <dgm:dir/>
          <dgm:resizeHandles val="exact"/>
        </dgm:presLayoutVars>
      </dgm:prSet>
      <dgm:spPr/>
    </dgm:pt>
    <dgm:pt modelId="{B5FDA243-66F5-49E8-9434-F0D075A1C63F}" type="pres">
      <dgm:prSet presAssocID="{E9395706-B570-4007-A121-887FD2F39A79}" presName="dummyMaxCanvas" presStyleCnt="0">
        <dgm:presLayoutVars/>
      </dgm:prSet>
      <dgm:spPr/>
    </dgm:pt>
    <dgm:pt modelId="{EDC2DE77-C0D9-433D-B799-D331C3FE90A1}" type="pres">
      <dgm:prSet presAssocID="{E9395706-B570-4007-A121-887FD2F39A79}" presName="ThreeNodes_1" presStyleLbl="node1" presStyleIdx="0" presStyleCnt="3">
        <dgm:presLayoutVars>
          <dgm:bulletEnabled val="1"/>
        </dgm:presLayoutVars>
      </dgm:prSet>
      <dgm:spPr/>
    </dgm:pt>
    <dgm:pt modelId="{0500775B-ABF2-4B59-AD9B-8198244A47A1}" type="pres">
      <dgm:prSet presAssocID="{E9395706-B570-4007-A121-887FD2F39A79}" presName="ThreeNodes_2" presStyleLbl="node1" presStyleIdx="1" presStyleCnt="3">
        <dgm:presLayoutVars>
          <dgm:bulletEnabled val="1"/>
        </dgm:presLayoutVars>
      </dgm:prSet>
      <dgm:spPr/>
    </dgm:pt>
    <dgm:pt modelId="{03FD5B3E-1F08-4A11-9773-4DAA715D2770}" type="pres">
      <dgm:prSet presAssocID="{E9395706-B570-4007-A121-887FD2F39A79}" presName="ThreeNodes_3" presStyleLbl="node1" presStyleIdx="2" presStyleCnt="3">
        <dgm:presLayoutVars>
          <dgm:bulletEnabled val="1"/>
        </dgm:presLayoutVars>
      </dgm:prSet>
      <dgm:spPr/>
    </dgm:pt>
    <dgm:pt modelId="{E5DA3BDC-979B-48DF-84AC-82881AAB6D8A}" type="pres">
      <dgm:prSet presAssocID="{E9395706-B570-4007-A121-887FD2F39A79}" presName="ThreeConn_1-2" presStyleLbl="fgAccFollowNode1" presStyleIdx="0" presStyleCnt="2">
        <dgm:presLayoutVars>
          <dgm:bulletEnabled val="1"/>
        </dgm:presLayoutVars>
      </dgm:prSet>
      <dgm:spPr/>
    </dgm:pt>
    <dgm:pt modelId="{AE836014-1335-47B4-91ED-5B1BFDBCB737}" type="pres">
      <dgm:prSet presAssocID="{E9395706-B570-4007-A121-887FD2F39A79}" presName="ThreeConn_2-3" presStyleLbl="fgAccFollowNode1" presStyleIdx="1" presStyleCnt="2">
        <dgm:presLayoutVars>
          <dgm:bulletEnabled val="1"/>
        </dgm:presLayoutVars>
      </dgm:prSet>
      <dgm:spPr/>
    </dgm:pt>
    <dgm:pt modelId="{03AD50E2-0E3C-434E-BE83-29209556D06B}" type="pres">
      <dgm:prSet presAssocID="{E9395706-B570-4007-A121-887FD2F39A79}" presName="ThreeNodes_1_text" presStyleLbl="node1" presStyleIdx="2" presStyleCnt="3">
        <dgm:presLayoutVars>
          <dgm:bulletEnabled val="1"/>
        </dgm:presLayoutVars>
      </dgm:prSet>
      <dgm:spPr/>
    </dgm:pt>
    <dgm:pt modelId="{BF3E9925-0608-48F3-A0AE-09C22D161E86}" type="pres">
      <dgm:prSet presAssocID="{E9395706-B570-4007-A121-887FD2F39A79}" presName="ThreeNodes_2_text" presStyleLbl="node1" presStyleIdx="2" presStyleCnt="3">
        <dgm:presLayoutVars>
          <dgm:bulletEnabled val="1"/>
        </dgm:presLayoutVars>
      </dgm:prSet>
      <dgm:spPr/>
    </dgm:pt>
    <dgm:pt modelId="{36065797-4C23-416A-AE08-FCD0D70F1310}" type="pres">
      <dgm:prSet presAssocID="{E9395706-B570-4007-A121-887FD2F39A79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E7673E02-823F-4224-B8B1-82D621FF3A40}" type="presOf" srcId="{8FC9FF20-1F45-4D9D-B9AF-DED5AD3F9152}" destId="{0500775B-ABF2-4B59-AD9B-8198244A47A1}" srcOrd="0" destOrd="0" presId="urn:microsoft.com/office/officeart/2005/8/layout/vProcess5"/>
    <dgm:cxn modelId="{33DE1E04-1860-4B5B-BE1A-FE087DCD7942}" type="presOf" srcId="{8CEBA7F3-06FF-4705-839E-141FA8054E05}" destId="{EDC2DE77-C0D9-433D-B799-D331C3FE90A1}" srcOrd="0" destOrd="0" presId="urn:microsoft.com/office/officeart/2005/8/layout/vProcess5"/>
    <dgm:cxn modelId="{7A5F6F2D-E56F-48D5-B355-55F71D6CB8B4}" type="presOf" srcId="{8E0A93A5-3C98-4114-BB98-749FAE6C6E75}" destId="{E5DA3BDC-979B-48DF-84AC-82881AAB6D8A}" srcOrd="0" destOrd="0" presId="urn:microsoft.com/office/officeart/2005/8/layout/vProcess5"/>
    <dgm:cxn modelId="{C34E4430-4F78-4FBE-9598-40A84289B201}" type="presOf" srcId="{E9395706-B570-4007-A121-887FD2F39A79}" destId="{3B6CC3AA-6A54-4082-870E-23F87BC32BEE}" srcOrd="0" destOrd="0" presId="urn:microsoft.com/office/officeart/2005/8/layout/vProcess5"/>
    <dgm:cxn modelId="{BB85BD30-E5FA-4B1A-A927-52AAF57E290C}" srcId="{E9395706-B570-4007-A121-887FD2F39A79}" destId="{8FC9FF20-1F45-4D9D-B9AF-DED5AD3F9152}" srcOrd="1" destOrd="0" parTransId="{043AC5AD-088F-4055-95E1-ADD3DA48DD8C}" sibTransId="{D1B830BF-9098-48B6-B52E-C788CBC997EB}"/>
    <dgm:cxn modelId="{3D973147-44DC-47EF-B39F-E4FA9B57574E}" type="presOf" srcId="{8FC9FF20-1F45-4D9D-B9AF-DED5AD3F9152}" destId="{BF3E9925-0608-48F3-A0AE-09C22D161E86}" srcOrd="1" destOrd="0" presId="urn:microsoft.com/office/officeart/2005/8/layout/vProcess5"/>
    <dgm:cxn modelId="{59804988-437B-4652-A1CD-5529EC4BE103}" type="presOf" srcId="{D1B830BF-9098-48B6-B52E-C788CBC997EB}" destId="{AE836014-1335-47B4-91ED-5B1BFDBCB737}" srcOrd="0" destOrd="0" presId="urn:microsoft.com/office/officeart/2005/8/layout/vProcess5"/>
    <dgm:cxn modelId="{5EE22197-DBF7-446C-9FE1-725BE4EE0EA2}" srcId="{E9395706-B570-4007-A121-887FD2F39A79}" destId="{4B673E79-7AE8-4108-9EA8-5C46C39258ED}" srcOrd="2" destOrd="0" parTransId="{540DBB4C-C160-4A8D-A6E5-A8A5D751BC79}" sibTransId="{F127F380-E3A0-4590-B3BE-38809A05BC81}"/>
    <dgm:cxn modelId="{DC54DEAF-B783-41FB-AFB0-B0C34C302151}" srcId="{E9395706-B570-4007-A121-887FD2F39A79}" destId="{8CEBA7F3-06FF-4705-839E-141FA8054E05}" srcOrd="0" destOrd="0" parTransId="{9485580F-A019-4C39-BA61-48C9A037046B}" sibTransId="{8E0A93A5-3C98-4114-BB98-749FAE6C6E75}"/>
    <dgm:cxn modelId="{1F90F3D8-6CEF-41EF-A835-0421D2BA3F7B}" type="presOf" srcId="{4B673E79-7AE8-4108-9EA8-5C46C39258ED}" destId="{03FD5B3E-1F08-4A11-9773-4DAA715D2770}" srcOrd="0" destOrd="0" presId="urn:microsoft.com/office/officeart/2005/8/layout/vProcess5"/>
    <dgm:cxn modelId="{449A00E3-ED64-418E-90A2-224D15586C9E}" type="presOf" srcId="{4B673E79-7AE8-4108-9EA8-5C46C39258ED}" destId="{36065797-4C23-416A-AE08-FCD0D70F1310}" srcOrd="1" destOrd="0" presId="urn:microsoft.com/office/officeart/2005/8/layout/vProcess5"/>
    <dgm:cxn modelId="{133D41F9-1C5A-4D86-B4D1-8DB9BC9FC0A2}" type="presOf" srcId="{8CEBA7F3-06FF-4705-839E-141FA8054E05}" destId="{03AD50E2-0E3C-434E-BE83-29209556D06B}" srcOrd="1" destOrd="0" presId="urn:microsoft.com/office/officeart/2005/8/layout/vProcess5"/>
    <dgm:cxn modelId="{135374B8-3659-4973-9BB4-69B8A8E0B69A}" type="presParOf" srcId="{3B6CC3AA-6A54-4082-870E-23F87BC32BEE}" destId="{B5FDA243-66F5-49E8-9434-F0D075A1C63F}" srcOrd="0" destOrd="0" presId="urn:microsoft.com/office/officeart/2005/8/layout/vProcess5"/>
    <dgm:cxn modelId="{DB0422C7-EA59-429D-8467-708015482690}" type="presParOf" srcId="{3B6CC3AA-6A54-4082-870E-23F87BC32BEE}" destId="{EDC2DE77-C0D9-433D-B799-D331C3FE90A1}" srcOrd="1" destOrd="0" presId="urn:microsoft.com/office/officeart/2005/8/layout/vProcess5"/>
    <dgm:cxn modelId="{E1C90C75-788D-4349-9617-4EF0E31FC106}" type="presParOf" srcId="{3B6CC3AA-6A54-4082-870E-23F87BC32BEE}" destId="{0500775B-ABF2-4B59-AD9B-8198244A47A1}" srcOrd="2" destOrd="0" presId="urn:microsoft.com/office/officeart/2005/8/layout/vProcess5"/>
    <dgm:cxn modelId="{1768EBD4-3FB5-4AB8-A53C-B963CD48B2DE}" type="presParOf" srcId="{3B6CC3AA-6A54-4082-870E-23F87BC32BEE}" destId="{03FD5B3E-1F08-4A11-9773-4DAA715D2770}" srcOrd="3" destOrd="0" presId="urn:microsoft.com/office/officeart/2005/8/layout/vProcess5"/>
    <dgm:cxn modelId="{DE234BE4-2B12-4F4D-B49E-80072D8DDCAD}" type="presParOf" srcId="{3B6CC3AA-6A54-4082-870E-23F87BC32BEE}" destId="{E5DA3BDC-979B-48DF-84AC-82881AAB6D8A}" srcOrd="4" destOrd="0" presId="urn:microsoft.com/office/officeart/2005/8/layout/vProcess5"/>
    <dgm:cxn modelId="{6E90C090-2124-46DD-967B-101D194278A7}" type="presParOf" srcId="{3B6CC3AA-6A54-4082-870E-23F87BC32BEE}" destId="{AE836014-1335-47B4-91ED-5B1BFDBCB737}" srcOrd="5" destOrd="0" presId="urn:microsoft.com/office/officeart/2005/8/layout/vProcess5"/>
    <dgm:cxn modelId="{CFA5B957-CB68-4FD3-8FAF-928516999CD5}" type="presParOf" srcId="{3B6CC3AA-6A54-4082-870E-23F87BC32BEE}" destId="{03AD50E2-0E3C-434E-BE83-29209556D06B}" srcOrd="6" destOrd="0" presId="urn:microsoft.com/office/officeart/2005/8/layout/vProcess5"/>
    <dgm:cxn modelId="{1BA7BAEF-74C2-4038-B5B7-DF172CF4D31C}" type="presParOf" srcId="{3B6CC3AA-6A54-4082-870E-23F87BC32BEE}" destId="{BF3E9925-0608-48F3-A0AE-09C22D161E86}" srcOrd="7" destOrd="0" presId="urn:microsoft.com/office/officeart/2005/8/layout/vProcess5"/>
    <dgm:cxn modelId="{53949EA5-8430-444F-9133-12D162544B48}" type="presParOf" srcId="{3B6CC3AA-6A54-4082-870E-23F87BC32BEE}" destId="{36065797-4C23-416A-AE08-FCD0D70F1310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9395706-B570-4007-A121-887FD2F39A79}" type="doc">
      <dgm:prSet loTypeId="urn:microsoft.com/office/officeart/2005/8/layout/vProcess5" loCatId="process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8CEBA7F3-06FF-4705-839E-141FA8054E05}">
      <dgm:prSet phldrT="[Text]"/>
      <dgm:spPr/>
      <dgm:t>
        <a:bodyPr/>
        <a:lstStyle/>
        <a:p>
          <a:r>
            <a:rPr lang="en-US" dirty="0">
              <a:latin typeface="Poppins" panose="020B0604020202020204" charset="0"/>
              <a:cs typeface="Poppins" panose="020B0604020202020204" charset="0"/>
            </a:rPr>
            <a:t>Are the foundations of effective classroom PBIS in place?</a:t>
          </a:r>
        </a:p>
      </dgm:t>
    </dgm:pt>
    <dgm:pt modelId="{9485580F-A019-4C39-BA61-48C9A037046B}" type="parTrans" cxnId="{DC54DEAF-B783-41FB-AFB0-B0C34C302151}">
      <dgm:prSet/>
      <dgm:spPr/>
      <dgm:t>
        <a:bodyPr/>
        <a:lstStyle/>
        <a:p>
          <a:endParaRPr lang="en-US"/>
        </a:p>
      </dgm:t>
    </dgm:pt>
    <dgm:pt modelId="{8E0A93A5-3C98-4114-BB98-749FAE6C6E75}" type="sibTrans" cxnId="{DC54DEAF-B783-41FB-AFB0-B0C34C302151}">
      <dgm:prSet/>
      <dgm:spPr/>
      <dgm:t>
        <a:bodyPr/>
        <a:lstStyle/>
        <a:p>
          <a:endParaRPr lang="en-US"/>
        </a:p>
      </dgm:t>
    </dgm:pt>
    <dgm:pt modelId="{5649E2D6-3B1B-4558-98B5-549DDB522EF8}">
      <dgm:prSet/>
      <dgm:spPr/>
      <dgm:t>
        <a:bodyPr/>
        <a:lstStyle/>
        <a:p>
          <a:r>
            <a:rPr lang="en-US" dirty="0">
              <a:solidFill>
                <a:schemeClr val="accent3"/>
              </a:solidFill>
              <a:latin typeface="Poppins" panose="020B0604020202020204" charset="0"/>
              <a:cs typeface="Poppins" panose="020B0604020202020204" charset="0"/>
            </a:rPr>
            <a:t>Are classroom PBIS practices implemented consistently?</a:t>
          </a:r>
        </a:p>
      </dgm:t>
    </dgm:pt>
    <dgm:pt modelId="{E13FF8D0-9BF7-4F6B-904D-7FA1CE7C24DE}" type="parTrans" cxnId="{5C26908A-4983-49DC-A8ED-AC87366A9E24}">
      <dgm:prSet/>
      <dgm:spPr/>
      <dgm:t>
        <a:bodyPr/>
        <a:lstStyle/>
        <a:p>
          <a:endParaRPr lang="en-US"/>
        </a:p>
      </dgm:t>
    </dgm:pt>
    <dgm:pt modelId="{2A4B448D-59B3-4C53-BFEC-7A807C09FAD7}" type="sibTrans" cxnId="{5C26908A-4983-49DC-A8ED-AC87366A9E24}">
      <dgm:prSet/>
      <dgm:spPr/>
      <dgm:t>
        <a:bodyPr/>
        <a:lstStyle/>
        <a:p>
          <a:endParaRPr lang="en-US"/>
        </a:p>
      </dgm:t>
    </dgm:pt>
    <dgm:pt modelId="{851C06CB-C428-4C9A-B576-21BC799F4448}">
      <dgm:prSet phldrT="[Text]"/>
      <dgm:spPr/>
      <dgm:t>
        <a:bodyPr/>
        <a:lstStyle/>
        <a:p>
          <a:r>
            <a:rPr lang="en-US" dirty="0">
              <a:solidFill>
                <a:schemeClr val="accent3"/>
              </a:solidFill>
              <a:latin typeface="Poppins" panose="020B0604020202020204" charset="0"/>
              <a:cs typeface="Poppins" panose="020B0604020202020204" charset="0"/>
            </a:rPr>
            <a:t>Do data indicate that students are still engaging in problem behavior?</a:t>
          </a:r>
        </a:p>
      </dgm:t>
    </dgm:pt>
    <dgm:pt modelId="{42E387E5-511A-461E-92ED-77B0AE0808CB}" type="parTrans" cxnId="{D4069DEF-976D-41E8-B24C-909ECBC6A14E}">
      <dgm:prSet/>
      <dgm:spPr/>
      <dgm:t>
        <a:bodyPr/>
        <a:lstStyle/>
        <a:p>
          <a:endParaRPr lang="en-US"/>
        </a:p>
      </dgm:t>
    </dgm:pt>
    <dgm:pt modelId="{D8EE0F22-FDA7-499E-AD3C-0E373895FE72}" type="sibTrans" cxnId="{D4069DEF-976D-41E8-B24C-909ECBC6A14E}">
      <dgm:prSet/>
      <dgm:spPr/>
      <dgm:t>
        <a:bodyPr/>
        <a:lstStyle/>
        <a:p>
          <a:endParaRPr lang="en-US"/>
        </a:p>
      </dgm:t>
    </dgm:pt>
    <dgm:pt modelId="{3B6CC3AA-6A54-4082-870E-23F87BC32BEE}" type="pres">
      <dgm:prSet presAssocID="{E9395706-B570-4007-A121-887FD2F39A79}" presName="outerComposite" presStyleCnt="0">
        <dgm:presLayoutVars>
          <dgm:chMax val="5"/>
          <dgm:dir/>
          <dgm:resizeHandles val="exact"/>
        </dgm:presLayoutVars>
      </dgm:prSet>
      <dgm:spPr/>
    </dgm:pt>
    <dgm:pt modelId="{B5FDA243-66F5-49E8-9434-F0D075A1C63F}" type="pres">
      <dgm:prSet presAssocID="{E9395706-B570-4007-A121-887FD2F39A79}" presName="dummyMaxCanvas" presStyleCnt="0">
        <dgm:presLayoutVars/>
      </dgm:prSet>
      <dgm:spPr/>
    </dgm:pt>
    <dgm:pt modelId="{EDC2DE77-C0D9-433D-B799-D331C3FE90A1}" type="pres">
      <dgm:prSet presAssocID="{E9395706-B570-4007-A121-887FD2F39A79}" presName="ThreeNodes_1" presStyleLbl="node1" presStyleIdx="0" presStyleCnt="3">
        <dgm:presLayoutVars>
          <dgm:bulletEnabled val="1"/>
        </dgm:presLayoutVars>
      </dgm:prSet>
      <dgm:spPr/>
    </dgm:pt>
    <dgm:pt modelId="{0500775B-ABF2-4B59-AD9B-8198244A47A1}" type="pres">
      <dgm:prSet presAssocID="{E9395706-B570-4007-A121-887FD2F39A79}" presName="ThreeNodes_2" presStyleLbl="node1" presStyleIdx="1" presStyleCnt="3">
        <dgm:presLayoutVars>
          <dgm:bulletEnabled val="1"/>
        </dgm:presLayoutVars>
      </dgm:prSet>
      <dgm:spPr/>
    </dgm:pt>
    <dgm:pt modelId="{03FD5B3E-1F08-4A11-9773-4DAA715D2770}" type="pres">
      <dgm:prSet presAssocID="{E9395706-B570-4007-A121-887FD2F39A79}" presName="ThreeNodes_3" presStyleLbl="node1" presStyleIdx="2" presStyleCnt="3">
        <dgm:presLayoutVars>
          <dgm:bulletEnabled val="1"/>
        </dgm:presLayoutVars>
      </dgm:prSet>
      <dgm:spPr/>
    </dgm:pt>
    <dgm:pt modelId="{E5DA3BDC-979B-48DF-84AC-82881AAB6D8A}" type="pres">
      <dgm:prSet presAssocID="{E9395706-B570-4007-A121-887FD2F39A79}" presName="ThreeConn_1-2" presStyleLbl="fgAccFollowNode1" presStyleIdx="0" presStyleCnt="2">
        <dgm:presLayoutVars>
          <dgm:bulletEnabled val="1"/>
        </dgm:presLayoutVars>
      </dgm:prSet>
      <dgm:spPr/>
    </dgm:pt>
    <dgm:pt modelId="{AE836014-1335-47B4-91ED-5B1BFDBCB737}" type="pres">
      <dgm:prSet presAssocID="{E9395706-B570-4007-A121-887FD2F39A79}" presName="ThreeConn_2-3" presStyleLbl="fgAccFollowNode1" presStyleIdx="1" presStyleCnt="2">
        <dgm:presLayoutVars>
          <dgm:bulletEnabled val="1"/>
        </dgm:presLayoutVars>
      </dgm:prSet>
      <dgm:spPr/>
    </dgm:pt>
    <dgm:pt modelId="{03AD50E2-0E3C-434E-BE83-29209556D06B}" type="pres">
      <dgm:prSet presAssocID="{E9395706-B570-4007-A121-887FD2F39A79}" presName="ThreeNodes_1_text" presStyleLbl="node1" presStyleIdx="2" presStyleCnt="3">
        <dgm:presLayoutVars>
          <dgm:bulletEnabled val="1"/>
        </dgm:presLayoutVars>
      </dgm:prSet>
      <dgm:spPr/>
    </dgm:pt>
    <dgm:pt modelId="{BF3E9925-0608-48F3-A0AE-09C22D161E86}" type="pres">
      <dgm:prSet presAssocID="{E9395706-B570-4007-A121-887FD2F39A79}" presName="ThreeNodes_2_text" presStyleLbl="node1" presStyleIdx="2" presStyleCnt="3">
        <dgm:presLayoutVars>
          <dgm:bulletEnabled val="1"/>
        </dgm:presLayoutVars>
      </dgm:prSet>
      <dgm:spPr/>
    </dgm:pt>
    <dgm:pt modelId="{36065797-4C23-416A-AE08-FCD0D70F1310}" type="pres">
      <dgm:prSet presAssocID="{E9395706-B570-4007-A121-887FD2F39A79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33DE1E04-1860-4B5B-BE1A-FE087DCD7942}" type="presOf" srcId="{8CEBA7F3-06FF-4705-839E-141FA8054E05}" destId="{EDC2DE77-C0D9-433D-B799-D331C3FE90A1}" srcOrd="0" destOrd="0" presId="urn:microsoft.com/office/officeart/2005/8/layout/vProcess5"/>
    <dgm:cxn modelId="{BE68FE08-8B52-46CD-8390-A49A5A6B5462}" type="presOf" srcId="{851C06CB-C428-4C9A-B576-21BC799F4448}" destId="{36065797-4C23-416A-AE08-FCD0D70F1310}" srcOrd="1" destOrd="0" presId="urn:microsoft.com/office/officeart/2005/8/layout/vProcess5"/>
    <dgm:cxn modelId="{7A5F6F2D-E56F-48D5-B355-55F71D6CB8B4}" type="presOf" srcId="{8E0A93A5-3C98-4114-BB98-749FAE6C6E75}" destId="{E5DA3BDC-979B-48DF-84AC-82881AAB6D8A}" srcOrd="0" destOrd="0" presId="urn:microsoft.com/office/officeart/2005/8/layout/vProcess5"/>
    <dgm:cxn modelId="{C34E4430-4F78-4FBE-9598-40A84289B201}" type="presOf" srcId="{E9395706-B570-4007-A121-887FD2F39A79}" destId="{3B6CC3AA-6A54-4082-870E-23F87BC32BEE}" srcOrd="0" destOrd="0" presId="urn:microsoft.com/office/officeart/2005/8/layout/vProcess5"/>
    <dgm:cxn modelId="{67459650-C6F6-465B-B670-93D324220B7E}" type="presOf" srcId="{851C06CB-C428-4C9A-B576-21BC799F4448}" destId="{03FD5B3E-1F08-4A11-9773-4DAA715D2770}" srcOrd="0" destOrd="0" presId="urn:microsoft.com/office/officeart/2005/8/layout/vProcess5"/>
    <dgm:cxn modelId="{964C6675-C510-49DF-BF73-5276D77EAAFC}" type="presOf" srcId="{2A4B448D-59B3-4C53-BFEC-7A807C09FAD7}" destId="{AE836014-1335-47B4-91ED-5B1BFDBCB737}" srcOrd="0" destOrd="0" presId="urn:microsoft.com/office/officeart/2005/8/layout/vProcess5"/>
    <dgm:cxn modelId="{5C26908A-4983-49DC-A8ED-AC87366A9E24}" srcId="{E9395706-B570-4007-A121-887FD2F39A79}" destId="{5649E2D6-3B1B-4558-98B5-549DDB522EF8}" srcOrd="1" destOrd="0" parTransId="{E13FF8D0-9BF7-4F6B-904D-7FA1CE7C24DE}" sibTransId="{2A4B448D-59B3-4C53-BFEC-7A807C09FAD7}"/>
    <dgm:cxn modelId="{FF958990-5DF8-4013-AFEA-2A442A1E832A}" type="presOf" srcId="{5649E2D6-3B1B-4558-98B5-549DDB522EF8}" destId="{BF3E9925-0608-48F3-A0AE-09C22D161E86}" srcOrd="1" destOrd="0" presId="urn:microsoft.com/office/officeart/2005/8/layout/vProcess5"/>
    <dgm:cxn modelId="{A55216AD-2847-416C-B20E-E13E6FF6F404}" type="presOf" srcId="{5649E2D6-3B1B-4558-98B5-549DDB522EF8}" destId="{0500775B-ABF2-4B59-AD9B-8198244A47A1}" srcOrd="0" destOrd="0" presId="urn:microsoft.com/office/officeart/2005/8/layout/vProcess5"/>
    <dgm:cxn modelId="{DC54DEAF-B783-41FB-AFB0-B0C34C302151}" srcId="{E9395706-B570-4007-A121-887FD2F39A79}" destId="{8CEBA7F3-06FF-4705-839E-141FA8054E05}" srcOrd="0" destOrd="0" parTransId="{9485580F-A019-4C39-BA61-48C9A037046B}" sibTransId="{8E0A93A5-3C98-4114-BB98-749FAE6C6E75}"/>
    <dgm:cxn modelId="{D4069DEF-976D-41E8-B24C-909ECBC6A14E}" srcId="{E9395706-B570-4007-A121-887FD2F39A79}" destId="{851C06CB-C428-4C9A-B576-21BC799F4448}" srcOrd="2" destOrd="0" parTransId="{42E387E5-511A-461E-92ED-77B0AE0808CB}" sibTransId="{D8EE0F22-FDA7-499E-AD3C-0E373895FE72}"/>
    <dgm:cxn modelId="{133D41F9-1C5A-4D86-B4D1-8DB9BC9FC0A2}" type="presOf" srcId="{8CEBA7F3-06FF-4705-839E-141FA8054E05}" destId="{03AD50E2-0E3C-434E-BE83-29209556D06B}" srcOrd="1" destOrd="0" presId="urn:microsoft.com/office/officeart/2005/8/layout/vProcess5"/>
    <dgm:cxn modelId="{135374B8-3659-4973-9BB4-69B8A8E0B69A}" type="presParOf" srcId="{3B6CC3AA-6A54-4082-870E-23F87BC32BEE}" destId="{B5FDA243-66F5-49E8-9434-F0D075A1C63F}" srcOrd="0" destOrd="0" presId="urn:microsoft.com/office/officeart/2005/8/layout/vProcess5"/>
    <dgm:cxn modelId="{DB0422C7-EA59-429D-8467-708015482690}" type="presParOf" srcId="{3B6CC3AA-6A54-4082-870E-23F87BC32BEE}" destId="{EDC2DE77-C0D9-433D-B799-D331C3FE90A1}" srcOrd="1" destOrd="0" presId="urn:microsoft.com/office/officeart/2005/8/layout/vProcess5"/>
    <dgm:cxn modelId="{E1C90C75-788D-4349-9617-4EF0E31FC106}" type="presParOf" srcId="{3B6CC3AA-6A54-4082-870E-23F87BC32BEE}" destId="{0500775B-ABF2-4B59-AD9B-8198244A47A1}" srcOrd="2" destOrd="0" presId="urn:microsoft.com/office/officeart/2005/8/layout/vProcess5"/>
    <dgm:cxn modelId="{1768EBD4-3FB5-4AB8-A53C-B963CD48B2DE}" type="presParOf" srcId="{3B6CC3AA-6A54-4082-870E-23F87BC32BEE}" destId="{03FD5B3E-1F08-4A11-9773-4DAA715D2770}" srcOrd="3" destOrd="0" presId="urn:microsoft.com/office/officeart/2005/8/layout/vProcess5"/>
    <dgm:cxn modelId="{DE234BE4-2B12-4F4D-B49E-80072D8DDCAD}" type="presParOf" srcId="{3B6CC3AA-6A54-4082-870E-23F87BC32BEE}" destId="{E5DA3BDC-979B-48DF-84AC-82881AAB6D8A}" srcOrd="4" destOrd="0" presId="urn:microsoft.com/office/officeart/2005/8/layout/vProcess5"/>
    <dgm:cxn modelId="{6E90C090-2124-46DD-967B-101D194278A7}" type="presParOf" srcId="{3B6CC3AA-6A54-4082-870E-23F87BC32BEE}" destId="{AE836014-1335-47B4-91ED-5B1BFDBCB737}" srcOrd="5" destOrd="0" presId="urn:microsoft.com/office/officeart/2005/8/layout/vProcess5"/>
    <dgm:cxn modelId="{CFA5B957-CB68-4FD3-8FAF-928516999CD5}" type="presParOf" srcId="{3B6CC3AA-6A54-4082-870E-23F87BC32BEE}" destId="{03AD50E2-0E3C-434E-BE83-29209556D06B}" srcOrd="6" destOrd="0" presId="urn:microsoft.com/office/officeart/2005/8/layout/vProcess5"/>
    <dgm:cxn modelId="{1BA7BAEF-74C2-4038-B5B7-DF172CF4D31C}" type="presParOf" srcId="{3B6CC3AA-6A54-4082-870E-23F87BC32BEE}" destId="{BF3E9925-0608-48F3-A0AE-09C22D161E86}" srcOrd="7" destOrd="0" presId="urn:microsoft.com/office/officeart/2005/8/layout/vProcess5"/>
    <dgm:cxn modelId="{53949EA5-8430-444F-9133-12D162544B48}" type="presParOf" srcId="{3B6CC3AA-6A54-4082-870E-23F87BC32BEE}" destId="{36065797-4C23-416A-AE08-FCD0D70F1310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628DDA3-94E4-4889-A6CE-65A61CD9490B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5B74E55-B87C-4448-8FB2-2EE5DE248897}">
      <dgm:prSet phldrT="[Text]"/>
      <dgm:spPr/>
      <dgm:t>
        <a:bodyPr/>
        <a:lstStyle/>
        <a:p>
          <a:r>
            <a:rPr lang="en-US" b="1" dirty="0">
              <a:latin typeface="Hind Vadodara" panose="020B0604020202020204" charset="0"/>
              <a:cs typeface="Hind Vadodara" panose="020B0604020202020204" charset="0"/>
            </a:rPr>
            <a:t>If No…</a:t>
          </a:r>
          <a:r>
            <a:rPr lang="en-US" dirty="0">
              <a:latin typeface="Hind Vadodara" panose="020B0604020202020204" charset="0"/>
              <a:cs typeface="Hind Vadodara" panose="020B0604020202020204" charset="0"/>
            </a:rPr>
            <a:t>Well done! Monitor outcomes and adjust as needed</a:t>
          </a:r>
        </a:p>
      </dgm:t>
    </dgm:pt>
    <dgm:pt modelId="{E47B82BD-0BF1-4613-8D94-D2CE5F9A0B59}" type="parTrans" cxnId="{B3F3D3F0-E466-4D59-9B73-8DD7675F23CB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8589FEE5-4B27-4B5F-8CA3-1934D17FD3E7}" type="sibTrans" cxnId="{B3F3D3F0-E466-4D59-9B73-8DD7675F23CB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0EDC958E-B178-485D-A93E-410D7D05CF80}">
      <dgm:prSet phldrT="[Text]"/>
      <dgm:spPr/>
      <dgm:t>
        <a:bodyPr/>
        <a:lstStyle/>
        <a:p>
          <a:r>
            <a:rPr lang="en-US" b="1" dirty="0">
              <a:latin typeface="Hind Vadodara" panose="020B0604020202020204" charset="0"/>
              <a:cs typeface="Hind Vadodara" panose="020B0604020202020204" charset="0"/>
            </a:rPr>
            <a:t>If Minor… </a:t>
          </a:r>
          <a:r>
            <a:rPr lang="en-US" dirty="0">
              <a:latin typeface="Hind Vadodara" panose="020B0604020202020204" charset="0"/>
              <a:cs typeface="Hind Vadodara" panose="020B0604020202020204" charset="0"/>
            </a:rPr>
            <a:t>Use brief, specific error correction &amp; other strategies</a:t>
          </a:r>
        </a:p>
      </dgm:t>
    </dgm:pt>
    <dgm:pt modelId="{05966E39-3FB7-4B9C-8948-000C5E3A0D39}" type="parTrans" cxnId="{1F11B3A9-426F-49AB-BE34-3E0FB7B3D975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2650A4CA-6391-44A1-A073-CD246EB19939}" type="sibTrans" cxnId="{1F11B3A9-426F-49AB-BE34-3E0FB7B3D975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E7FAB754-5394-4515-9900-A14C7C57C3F7}">
      <dgm:prSet phldrT="[Text]"/>
      <dgm:spPr/>
      <dgm:t>
        <a:bodyPr/>
        <a:lstStyle/>
        <a:p>
          <a:r>
            <a:rPr lang="en-US" dirty="0">
              <a:latin typeface="Hind Vadodara" panose="020B0604020202020204" charset="0"/>
              <a:cs typeface="Hind Vadodara" panose="020B0604020202020204" charset="0"/>
            </a:rPr>
            <a:t>If </a:t>
          </a:r>
          <a:r>
            <a:rPr lang="en-US" b="1" dirty="0">
              <a:latin typeface="Hind Vadodara" panose="020B0604020202020204" charset="0"/>
              <a:cs typeface="Hind Vadodara" panose="020B0604020202020204" charset="0"/>
            </a:rPr>
            <a:t>Major… </a:t>
          </a:r>
          <a:r>
            <a:rPr lang="en-US" dirty="0">
              <a:latin typeface="Hind Vadodara" panose="020B0604020202020204" charset="0"/>
              <a:cs typeface="Hind Vadodara" panose="020B0604020202020204" charset="0"/>
            </a:rPr>
            <a:t>How many students are involved? (Many or Few?)</a:t>
          </a:r>
        </a:p>
      </dgm:t>
    </dgm:pt>
    <dgm:pt modelId="{46946CE8-7735-4BF5-B79F-69EA4D523161}" type="parTrans" cxnId="{528B7634-701F-44D3-BC94-C40A9617B84F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54D1610D-0527-4624-BAF8-0A1D40A7A08E}" type="sibTrans" cxnId="{528B7634-701F-44D3-BC94-C40A9617B84F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849A3323-84DB-4E8B-926C-1D79C449BE8D}">
      <dgm:prSet phldrT="[Text]"/>
      <dgm:spPr/>
      <dgm:t>
        <a:bodyPr/>
        <a:lstStyle/>
        <a:p>
          <a:r>
            <a:rPr lang="en-US" b="1" dirty="0">
              <a:latin typeface="Hind Vadodara" panose="020B0604020202020204" charset="0"/>
              <a:cs typeface="Hind Vadodara" panose="020B0604020202020204" charset="0"/>
            </a:rPr>
            <a:t>If Few… </a:t>
          </a:r>
          <a:r>
            <a:rPr lang="en-US" b="0" dirty="0">
              <a:latin typeface="Hind Vadodara" panose="020B0604020202020204" charset="0"/>
              <a:cs typeface="Hind Vadodara" panose="020B0604020202020204" charset="0"/>
            </a:rPr>
            <a:t>Request additional (Tier 2 &amp; 3) support for students.</a:t>
          </a:r>
          <a:endParaRPr lang="en-US" dirty="0">
            <a:latin typeface="Hind Vadodara" panose="020B0604020202020204" charset="0"/>
            <a:cs typeface="Hind Vadodara" panose="020B0604020202020204" charset="0"/>
          </a:endParaRPr>
        </a:p>
      </dgm:t>
    </dgm:pt>
    <dgm:pt modelId="{29872285-F376-4054-BAE6-24D570527130}" type="parTrans" cxnId="{21EADE81-265A-4BA0-81BA-95A78C155919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807EF455-229E-4BB3-8E21-60C7ED9AA814}" type="sibTrans" cxnId="{21EADE81-265A-4BA0-81BA-95A78C155919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5532594B-84B4-48D2-911D-FD3BE251F272}">
      <dgm:prSet phldrT="[Text]"/>
      <dgm:spPr/>
      <dgm:t>
        <a:bodyPr/>
        <a:lstStyle/>
        <a:p>
          <a:r>
            <a:rPr lang="en-US" b="1" dirty="0">
              <a:latin typeface="Hind Vadodara" panose="020B0604020202020204" charset="0"/>
              <a:cs typeface="Hind Vadodara" panose="020B0604020202020204" charset="0"/>
            </a:rPr>
            <a:t>If Yes…</a:t>
          </a:r>
          <a:r>
            <a:rPr lang="en-US" dirty="0">
              <a:latin typeface="Hind Vadodara" panose="020B0604020202020204" charset="0"/>
              <a:cs typeface="Hind Vadodara" panose="020B0604020202020204" charset="0"/>
            </a:rPr>
            <a:t>Are behaviors minor or major expectation violations?</a:t>
          </a:r>
        </a:p>
      </dgm:t>
    </dgm:pt>
    <dgm:pt modelId="{B6AA05B9-9525-401E-A58A-D889CB2EEC26}" type="parTrans" cxnId="{EF0A9818-C06A-4B31-A9EC-CA2BD1A78867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49144A0F-CC81-4DA6-B5E9-BB77B400D0E1}" type="sibTrans" cxnId="{EF0A9818-C06A-4B31-A9EC-CA2BD1A78867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58021450-2232-431A-BB96-9E982439C162}">
      <dgm:prSet phldrT="[Text]"/>
      <dgm:spPr/>
      <dgm:t>
        <a:bodyPr/>
        <a:lstStyle/>
        <a:p>
          <a:r>
            <a:rPr lang="en-US" b="1" dirty="0">
              <a:latin typeface="Hind Vadodara" panose="020B0604020202020204" charset="0"/>
              <a:cs typeface="Hind Vadodara" panose="020B0604020202020204" charset="0"/>
            </a:rPr>
            <a:t>If Many… </a:t>
          </a:r>
          <a:r>
            <a:rPr lang="en-US" dirty="0">
              <a:latin typeface="Hind Vadodara" panose="020B0604020202020204" charset="0"/>
              <a:cs typeface="Hind Vadodara" panose="020B0604020202020204" charset="0"/>
            </a:rPr>
            <a:t>Review, adjust, &amp; intensify CW PBIS. Ask for help!</a:t>
          </a:r>
        </a:p>
      </dgm:t>
    </dgm:pt>
    <dgm:pt modelId="{C8CD7F64-EAF9-4109-8995-894F30FF1BB1}" type="parTrans" cxnId="{36A9499A-EDC7-4659-ACBC-AD6B8D4BC207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C40B6F58-15AB-4D59-B3D8-7F5DCF83170F}" type="sibTrans" cxnId="{36A9499A-EDC7-4659-ACBC-AD6B8D4BC207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01761AE1-D9BB-4EC8-8F15-9D85A3EE94D3}" type="pres">
      <dgm:prSet presAssocID="{9628DDA3-94E4-4889-A6CE-65A61CD9490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0B83628-4B20-4601-8C70-081F0A792C82}" type="pres">
      <dgm:prSet presAssocID="{E5B74E55-B87C-4448-8FB2-2EE5DE248897}" presName="hierRoot1" presStyleCnt="0"/>
      <dgm:spPr/>
    </dgm:pt>
    <dgm:pt modelId="{FD0452E8-CE5A-4CF2-912B-B44917E3CCD0}" type="pres">
      <dgm:prSet presAssocID="{E5B74E55-B87C-4448-8FB2-2EE5DE248897}" presName="composite" presStyleCnt="0"/>
      <dgm:spPr/>
    </dgm:pt>
    <dgm:pt modelId="{3F650FA4-878D-4F2A-B12E-3F13225B5D61}" type="pres">
      <dgm:prSet presAssocID="{E5B74E55-B87C-4448-8FB2-2EE5DE248897}" presName="background" presStyleLbl="node0" presStyleIdx="0" presStyleCnt="2"/>
      <dgm:spPr/>
    </dgm:pt>
    <dgm:pt modelId="{7368475B-5F92-45B7-A085-E610371389E3}" type="pres">
      <dgm:prSet presAssocID="{E5B74E55-B87C-4448-8FB2-2EE5DE248897}" presName="text" presStyleLbl="fgAcc0" presStyleIdx="0" presStyleCnt="2">
        <dgm:presLayoutVars>
          <dgm:chPref val="3"/>
        </dgm:presLayoutVars>
      </dgm:prSet>
      <dgm:spPr/>
    </dgm:pt>
    <dgm:pt modelId="{83085876-4139-41BB-973D-D8985D9604D8}" type="pres">
      <dgm:prSet presAssocID="{E5B74E55-B87C-4448-8FB2-2EE5DE248897}" presName="hierChild2" presStyleCnt="0"/>
      <dgm:spPr/>
    </dgm:pt>
    <dgm:pt modelId="{6A2FCF86-D308-4867-9901-F07FD0D82B82}" type="pres">
      <dgm:prSet presAssocID="{5532594B-84B4-48D2-911D-FD3BE251F272}" presName="hierRoot1" presStyleCnt="0"/>
      <dgm:spPr/>
    </dgm:pt>
    <dgm:pt modelId="{4223262A-7666-4155-9EB9-8745C263ABFD}" type="pres">
      <dgm:prSet presAssocID="{5532594B-84B4-48D2-911D-FD3BE251F272}" presName="composite" presStyleCnt="0"/>
      <dgm:spPr/>
    </dgm:pt>
    <dgm:pt modelId="{583A4C5A-9469-46F5-9F1C-B72B972B5345}" type="pres">
      <dgm:prSet presAssocID="{5532594B-84B4-48D2-911D-FD3BE251F272}" presName="background" presStyleLbl="node0" presStyleIdx="1" presStyleCnt="2"/>
      <dgm:spPr/>
    </dgm:pt>
    <dgm:pt modelId="{F403FD33-C0A3-445D-9B32-3FFE9B643D91}" type="pres">
      <dgm:prSet presAssocID="{5532594B-84B4-48D2-911D-FD3BE251F272}" presName="text" presStyleLbl="fgAcc0" presStyleIdx="1" presStyleCnt="2">
        <dgm:presLayoutVars>
          <dgm:chPref val="3"/>
        </dgm:presLayoutVars>
      </dgm:prSet>
      <dgm:spPr/>
    </dgm:pt>
    <dgm:pt modelId="{0C848024-178A-42B7-9530-C4DC62C7E825}" type="pres">
      <dgm:prSet presAssocID="{5532594B-84B4-48D2-911D-FD3BE251F272}" presName="hierChild2" presStyleCnt="0"/>
      <dgm:spPr/>
    </dgm:pt>
    <dgm:pt modelId="{8E548A01-6165-4D0D-8147-4153146B13A2}" type="pres">
      <dgm:prSet presAssocID="{05966E39-3FB7-4B9C-8948-000C5E3A0D39}" presName="Name10" presStyleLbl="parChTrans1D2" presStyleIdx="0" presStyleCnt="2"/>
      <dgm:spPr/>
    </dgm:pt>
    <dgm:pt modelId="{73F2880A-72C1-4C9C-B483-B65D0F894B99}" type="pres">
      <dgm:prSet presAssocID="{0EDC958E-B178-485D-A93E-410D7D05CF80}" presName="hierRoot2" presStyleCnt="0"/>
      <dgm:spPr/>
    </dgm:pt>
    <dgm:pt modelId="{4C77EF13-7944-4F87-938C-9B0719AC903F}" type="pres">
      <dgm:prSet presAssocID="{0EDC958E-B178-485D-A93E-410D7D05CF80}" presName="composite2" presStyleCnt="0"/>
      <dgm:spPr/>
    </dgm:pt>
    <dgm:pt modelId="{4244E9F6-2C76-44CE-A42A-21111A633BFF}" type="pres">
      <dgm:prSet presAssocID="{0EDC958E-B178-485D-A93E-410D7D05CF80}" presName="background2" presStyleLbl="node2" presStyleIdx="0" presStyleCnt="2"/>
      <dgm:spPr/>
    </dgm:pt>
    <dgm:pt modelId="{9B2C53AF-C895-4C5F-B104-DF50F42462BE}" type="pres">
      <dgm:prSet presAssocID="{0EDC958E-B178-485D-A93E-410D7D05CF80}" presName="text2" presStyleLbl="fgAcc2" presStyleIdx="0" presStyleCnt="2">
        <dgm:presLayoutVars>
          <dgm:chPref val="3"/>
        </dgm:presLayoutVars>
      </dgm:prSet>
      <dgm:spPr/>
    </dgm:pt>
    <dgm:pt modelId="{28E7D088-0DD7-49E1-A9EB-5576A718F9C9}" type="pres">
      <dgm:prSet presAssocID="{0EDC958E-B178-485D-A93E-410D7D05CF80}" presName="hierChild3" presStyleCnt="0"/>
      <dgm:spPr/>
    </dgm:pt>
    <dgm:pt modelId="{FD69DAA9-828B-4905-990D-6CC8A9D650E3}" type="pres">
      <dgm:prSet presAssocID="{46946CE8-7735-4BF5-B79F-69EA4D523161}" presName="Name10" presStyleLbl="parChTrans1D2" presStyleIdx="1" presStyleCnt="2"/>
      <dgm:spPr/>
    </dgm:pt>
    <dgm:pt modelId="{D4324B16-AF13-4973-BFB3-C10AD60CA159}" type="pres">
      <dgm:prSet presAssocID="{E7FAB754-5394-4515-9900-A14C7C57C3F7}" presName="hierRoot2" presStyleCnt="0"/>
      <dgm:spPr/>
    </dgm:pt>
    <dgm:pt modelId="{F6DBDA18-B392-496C-8877-CEDC23B2F644}" type="pres">
      <dgm:prSet presAssocID="{E7FAB754-5394-4515-9900-A14C7C57C3F7}" presName="composite2" presStyleCnt="0"/>
      <dgm:spPr/>
    </dgm:pt>
    <dgm:pt modelId="{787E6051-C630-42C9-AB56-B6854B8A47E5}" type="pres">
      <dgm:prSet presAssocID="{E7FAB754-5394-4515-9900-A14C7C57C3F7}" presName="background2" presStyleLbl="node2" presStyleIdx="1" presStyleCnt="2"/>
      <dgm:spPr/>
    </dgm:pt>
    <dgm:pt modelId="{FD5C64F2-A629-4B9D-803E-215217301D37}" type="pres">
      <dgm:prSet presAssocID="{E7FAB754-5394-4515-9900-A14C7C57C3F7}" presName="text2" presStyleLbl="fgAcc2" presStyleIdx="1" presStyleCnt="2">
        <dgm:presLayoutVars>
          <dgm:chPref val="3"/>
        </dgm:presLayoutVars>
      </dgm:prSet>
      <dgm:spPr/>
    </dgm:pt>
    <dgm:pt modelId="{A80451BD-3DEB-41BE-A1C9-F79F37CA22E2}" type="pres">
      <dgm:prSet presAssocID="{E7FAB754-5394-4515-9900-A14C7C57C3F7}" presName="hierChild3" presStyleCnt="0"/>
      <dgm:spPr/>
    </dgm:pt>
    <dgm:pt modelId="{0F6685D5-E297-43C4-86BB-66A244850AFC}" type="pres">
      <dgm:prSet presAssocID="{29872285-F376-4054-BAE6-24D570527130}" presName="Name17" presStyleLbl="parChTrans1D3" presStyleIdx="0" presStyleCnt="2"/>
      <dgm:spPr/>
    </dgm:pt>
    <dgm:pt modelId="{1CBF0C76-E52C-41F2-834F-A08E77AFA909}" type="pres">
      <dgm:prSet presAssocID="{849A3323-84DB-4E8B-926C-1D79C449BE8D}" presName="hierRoot3" presStyleCnt="0"/>
      <dgm:spPr/>
    </dgm:pt>
    <dgm:pt modelId="{7DB4D75F-F277-4684-B246-44449D1471C2}" type="pres">
      <dgm:prSet presAssocID="{849A3323-84DB-4E8B-926C-1D79C449BE8D}" presName="composite3" presStyleCnt="0"/>
      <dgm:spPr/>
    </dgm:pt>
    <dgm:pt modelId="{C4A3D386-732C-4833-AD8D-80D0506D1392}" type="pres">
      <dgm:prSet presAssocID="{849A3323-84DB-4E8B-926C-1D79C449BE8D}" presName="background3" presStyleLbl="node3" presStyleIdx="0" presStyleCnt="2"/>
      <dgm:spPr/>
    </dgm:pt>
    <dgm:pt modelId="{DF2A8409-52D7-41B9-9D4B-E08C99ABD107}" type="pres">
      <dgm:prSet presAssocID="{849A3323-84DB-4E8B-926C-1D79C449BE8D}" presName="text3" presStyleLbl="fgAcc3" presStyleIdx="0" presStyleCnt="2">
        <dgm:presLayoutVars>
          <dgm:chPref val="3"/>
        </dgm:presLayoutVars>
      </dgm:prSet>
      <dgm:spPr/>
    </dgm:pt>
    <dgm:pt modelId="{CA21F751-3A26-4F33-BDD7-78E03933ECED}" type="pres">
      <dgm:prSet presAssocID="{849A3323-84DB-4E8B-926C-1D79C449BE8D}" presName="hierChild4" presStyleCnt="0"/>
      <dgm:spPr/>
    </dgm:pt>
    <dgm:pt modelId="{05AF5B95-8799-44A5-953B-F19D7B66F389}" type="pres">
      <dgm:prSet presAssocID="{C8CD7F64-EAF9-4109-8995-894F30FF1BB1}" presName="Name17" presStyleLbl="parChTrans1D3" presStyleIdx="1" presStyleCnt="2"/>
      <dgm:spPr/>
    </dgm:pt>
    <dgm:pt modelId="{16EA116B-8AC7-4B19-B85E-E67896B66D25}" type="pres">
      <dgm:prSet presAssocID="{58021450-2232-431A-BB96-9E982439C162}" presName="hierRoot3" presStyleCnt="0"/>
      <dgm:spPr/>
    </dgm:pt>
    <dgm:pt modelId="{6137B6E3-984D-47A7-99DB-03AA2B8C691B}" type="pres">
      <dgm:prSet presAssocID="{58021450-2232-431A-BB96-9E982439C162}" presName="composite3" presStyleCnt="0"/>
      <dgm:spPr/>
    </dgm:pt>
    <dgm:pt modelId="{DE84A6A3-B7B8-4B45-BB38-13DEECA54682}" type="pres">
      <dgm:prSet presAssocID="{58021450-2232-431A-BB96-9E982439C162}" presName="background3" presStyleLbl="node3" presStyleIdx="1" presStyleCnt="2"/>
      <dgm:spPr/>
    </dgm:pt>
    <dgm:pt modelId="{444D7126-057A-4A04-9C20-DC89DBB3DB1F}" type="pres">
      <dgm:prSet presAssocID="{58021450-2232-431A-BB96-9E982439C162}" presName="text3" presStyleLbl="fgAcc3" presStyleIdx="1" presStyleCnt="2">
        <dgm:presLayoutVars>
          <dgm:chPref val="3"/>
        </dgm:presLayoutVars>
      </dgm:prSet>
      <dgm:spPr/>
    </dgm:pt>
    <dgm:pt modelId="{50AAD20D-7807-4FF6-8E08-5901577BF7FD}" type="pres">
      <dgm:prSet presAssocID="{58021450-2232-431A-BB96-9E982439C162}" presName="hierChild4" presStyleCnt="0"/>
      <dgm:spPr/>
    </dgm:pt>
  </dgm:ptLst>
  <dgm:cxnLst>
    <dgm:cxn modelId="{CE7CE703-3D52-4BF3-8313-8C3C915385F9}" type="presOf" srcId="{C8CD7F64-EAF9-4109-8995-894F30FF1BB1}" destId="{05AF5B95-8799-44A5-953B-F19D7B66F389}" srcOrd="0" destOrd="0" presId="urn:microsoft.com/office/officeart/2005/8/layout/hierarchy1"/>
    <dgm:cxn modelId="{FBDF3F0F-CB22-4323-AF37-19421D35ECDD}" type="presOf" srcId="{5532594B-84B4-48D2-911D-FD3BE251F272}" destId="{F403FD33-C0A3-445D-9B32-3FFE9B643D91}" srcOrd="0" destOrd="0" presId="urn:microsoft.com/office/officeart/2005/8/layout/hierarchy1"/>
    <dgm:cxn modelId="{EF0A9818-C06A-4B31-A9EC-CA2BD1A78867}" srcId="{9628DDA3-94E4-4889-A6CE-65A61CD9490B}" destId="{5532594B-84B4-48D2-911D-FD3BE251F272}" srcOrd="1" destOrd="0" parTransId="{B6AA05B9-9525-401E-A58A-D889CB2EEC26}" sibTransId="{49144A0F-CC81-4DA6-B5E9-BB77B400D0E1}"/>
    <dgm:cxn modelId="{9075D11D-FABE-41D0-BD55-79373C6C9F80}" type="presOf" srcId="{E5B74E55-B87C-4448-8FB2-2EE5DE248897}" destId="{7368475B-5F92-45B7-A085-E610371389E3}" srcOrd="0" destOrd="0" presId="urn:microsoft.com/office/officeart/2005/8/layout/hierarchy1"/>
    <dgm:cxn modelId="{528B7634-701F-44D3-BC94-C40A9617B84F}" srcId="{5532594B-84B4-48D2-911D-FD3BE251F272}" destId="{E7FAB754-5394-4515-9900-A14C7C57C3F7}" srcOrd="1" destOrd="0" parTransId="{46946CE8-7735-4BF5-B79F-69EA4D523161}" sibTransId="{54D1610D-0527-4624-BAF8-0A1D40A7A08E}"/>
    <dgm:cxn modelId="{CC6C223C-6973-40F1-9E5A-FC1A0773F2B2}" type="presOf" srcId="{05966E39-3FB7-4B9C-8948-000C5E3A0D39}" destId="{8E548A01-6165-4D0D-8147-4153146B13A2}" srcOrd="0" destOrd="0" presId="urn:microsoft.com/office/officeart/2005/8/layout/hierarchy1"/>
    <dgm:cxn modelId="{21EADE81-265A-4BA0-81BA-95A78C155919}" srcId="{E7FAB754-5394-4515-9900-A14C7C57C3F7}" destId="{849A3323-84DB-4E8B-926C-1D79C449BE8D}" srcOrd="0" destOrd="0" parTransId="{29872285-F376-4054-BAE6-24D570527130}" sibTransId="{807EF455-229E-4BB3-8E21-60C7ED9AA814}"/>
    <dgm:cxn modelId="{AFBFED8D-C0E5-4516-BB58-F31BA905CA38}" type="presOf" srcId="{E7FAB754-5394-4515-9900-A14C7C57C3F7}" destId="{FD5C64F2-A629-4B9D-803E-215217301D37}" srcOrd="0" destOrd="0" presId="urn:microsoft.com/office/officeart/2005/8/layout/hierarchy1"/>
    <dgm:cxn modelId="{36A9499A-EDC7-4659-ACBC-AD6B8D4BC207}" srcId="{E7FAB754-5394-4515-9900-A14C7C57C3F7}" destId="{58021450-2232-431A-BB96-9E982439C162}" srcOrd="1" destOrd="0" parTransId="{C8CD7F64-EAF9-4109-8995-894F30FF1BB1}" sibTransId="{C40B6F58-15AB-4D59-B3D8-7F5DCF83170F}"/>
    <dgm:cxn modelId="{1F11B3A9-426F-49AB-BE34-3E0FB7B3D975}" srcId="{5532594B-84B4-48D2-911D-FD3BE251F272}" destId="{0EDC958E-B178-485D-A93E-410D7D05CF80}" srcOrd="0" destOrd="0" parTransId="{05966E39-3FB7-4B9C-8948-000C5E3A0D39}" sibTransId="{2650A4CA-6391-44A1-A073-CD246EB19939}"/>
    <dgm:cxn modelId="{9F9923AB-206C-49A5-A75B-6A41E7656014}" type="presOf" srcId="{849A3323-84DB-4E8B-926C-1D79C449BE8D}" destId="{DF2A8409-52D7-41B9-9D4B-E08C99ABD107}" srcOrd="0" destOrd="0" presId="urn:microsoft.com/office/officeart/2005/8/layout/hierarchy1"/>
    <dgm:cxn modelId="{DB9387B6-676B-451D-A797-5B2B96F45E03}" type="presOf" srcId="{9628DDA3-94E4-4889-A6CE-65A61CD9490B}" destId="{01761AE1-D9BB-4EC8-8F15-9D85A3EE94D3}" srcOrd="0" destOrd="0" presId="urn:microsoft.com/office/officeart/2005/8/layout/hierarchy1"/>
    <dgm:cxn modelId="{0E6867DA-A9A5-4782-BB00-B9B2C9DAA28E}" type="presOf" srcId="{0EDC958E-B178-485D-A93E-410D7D05CF80}" destId="{9B2C53AF-C895-4C5F-B104-DF50F42462BE}" srcOrd="0" destOrd="0" presId="urn:microsoft.com/office/officeart/2005/8/layout/hierarchy1"/>
    <dgm:cxn modelId="{47A0C4E2-B93D-44F2-98AF-C90D4A6DF3CF}" type="presOf" srcId="{46946CE8-7735-4BF5-B79F-69EA4D523161}" destId="{FD69DAA9-828B-4905-990D-6CC8A9D650E3}" srcOrd="0" destOrd="0" presId="urn:microsoft.com/office/officeart/2005/8/layout/hierarchy1"/>
    <dgm:cxn modelId="{B3F3D3F0-E466-4D59-9B73-8DD7675F23CB}" srcId="{9628DDA3-94E4-4889-A6CE-65A61CD9490B}" destId="{E5B74E55-B87C-4448-8FB2-2EE5DE248897}" srcOrd="0" destOrd="0" parTransId="{E47B82BD-0BF1-4613-8D94-D2CE5F9A0B59}" sibTransId="{8589FEE5-4B27-4B5F-8CA3-1934D17FD3E7}"/>
    <dgm:cxn modelId="{2FA723F3-5449-42AF-93F4-F328BE9F9116}" type="presOf" srcId="{29872285-F376-4054-BAE6-24D570527130}" destId="{0F6685D5-E297-43C4-86BB-66A244850AFC}" srcOrd="0" destOrd="0" presId="urn:microsoft.com/office/officeart/2005/8/layout/hierarchy1"/>
    <dgm:cxn modelId="{2B2B91FB-5C14-4E1C-82ED-CAEBDF1C6EFA}" type="presOf" srcId="{58021450-2232-431A-BB96-9E982439C162}" destId="{444D7126-057A-4A04-9C20-DC89DBB3DB1F}" srcOrd="0" destOrd="0" presId="urn:microsoft.com/office/officeart/2005/8/layout/hierarchy1"/>
    <dgm:cxn modelId="{5B170241-DCF2-413B-9EFD-40E9315652DE}" type="presParOf" srcId="{01761AE1-D9BB-4EC8-8F15-9D85A3EE94D3}" destId="{60B83628-4B20-4601-8C70-081F0A792C82}" srcOrd="0" destOrd="0" presId="urn:microsoft.com/office/officeart/2005/8/layout/hierarchy1"/>
    <dgm:cxn modelId="{256F2C97-2E69-47DE-AD77-A09BDC713CF5}" type="presParOf" srcId="{60B83628-4B20-4601-8C70-081F0A792C82}" destId="{FD0452E8-CE5A-4CF2-912B-B44917E3CCD0}" srcOrd="0" destOrd="0" presId="urn:microsoft.com/office/officeart/2005/8/layout/hierarchy1"/>
    <dgm:cxn modelId="{5576137C-72CB-4112-8FA4-260114470233}" type="presParOf" srcId="{FD0452E8-CE5A-4CF2-912B-B44917E3CCD0}" destId="{3F650FA4-878D-4F2A-B12E-3F13225B5D61}" srcOrd="0" destOrd="0" presId="urn:microsoft.com/office/officeart/2005/8/layout/hierarchy1"/>
    <dgm:cxn modelId="{617D0879-2ED8-4F6D-A837-40D617653E45}" type="presParOf" srcId="{FD0452E8-CE5A-4CF2-912B-B44917E3CCD0}" destId="{7368475B-5F92-45B7-A085-E610371389E3}" srcOrd="1" destOrd="0" presId="urn:microsoft.com/office/officeart/2005/8/layout/hierarchy1"/>
    <dgm:cxn modelId="{C3312DFE-BA2B-4055-84EC-42C5B7C42B35}" type="presParOf" srcId="{60B83628-4B20-4601-8C70-081F0A792C82}" destId="{83085876-4139-41BB-973D-D8985D9604D8}" srcOrd="1" destOrd="0" presId="urn:microsoft.com/office/officeart/2005/8/layout/hierarchy1"/>
    <dgm:cxn modelId="{04A98863-8801-40C1-B652-A9B36469AB34}" type="presParOf" srcId="{01761AE1-D9BB-4EC8-8F15-9D85A3EE94D3}" destId="{6A2FCF86-D308-4867-9901-F07FD0D82B82}" srcOrd="1" destOrd="0" presId="urn:microsoft.com/office/officeart/2005/8/layout/hierarchy1"/>
    <dgm:cxn modelId="{AEFBFC65-A3A5-41BD-B145-B97BECC7A56D}" type="presParOf" srcId="{6A2FCF86-D308-4867-9901-F07FD0D82B82}" destId="{4223262A-7666-4155-9EB9-8745C263ABFD}" srcOrd="0" destOrd="0" presId="urn:microsoft.com/office/officeart/2005/8/layout/hierarchy1"/>
    <dgm:cxn modelId="{0E6E016B-322F-4DC0-A7BB-1D2E23F3371B}" type="presParOf" srcId="{4223262A-7666-4155-9EB9-8745C263ABFD}" destId="{583A4C5A-9469-46F5-9F1C-B72B972B5345}" srcOrd="0" destOrd="0" presId="urn:microsoft.com/office/officeart/2005/8/layout/hierarchy1"/>
    <dgm:cxn modelId="{860B945E-F889-4F89-AAD7-6598A39F0199}" type="presParOf" srcId="{4223262A-7666-4155-9EB9-8745C263ABFD}" destId="{F403FD33-C0A3-445D-9B32-3FFE9B643D91}" srcOrd="1" destOrd="0" presId="urn:microsoft.com/office/officeart/2005/8/layout/hierarchy1"/>
    <dgm:cxn modelId="{E9C55967-D50D-4B6C-979C-22A6EBDE3FAD}" type="presParOf" srcId="{6A2FCF86-D308-4867-9901-F07FD0D82B82}" destId="{0C848024-178A-42B7-9530-C4DC62C7E825}" srcOrd="1" destOrd="0" presId="urn:microsoft.com/office/officeart/2005/8/layout/hierarchy1"/>
    <dgm:cxn modelId="{1EB03D3D-97CC-42E1-B32E-4F12073A5B0E}" type="presParOf" srcId="{0C848024-178A-42B7-9530-C4DC62C7E825}" destId="{8E548A01-6165-4D0D-8147-4153146B13A2}" srcOrd="0" destOrd="0" presId="urn:microsoft.com/office/officeart/2005/8/layout/hierarchy1"/>
    <dgm:cxn modelId="{E9D72490-0722-4ACC-96AE-9647B8C1B825}" type="presParOf" srcId="{0C848024-178A-42B7-9530-C4DC62C7E825}" destId="{73F2880A-72C1-4C9C-B483-B65D0F894B99}" srcOrd="1" destOrd="0" presId="urn:microsoft.com/office/officeart/2005/8/layout/hierarchy1"/>
    <dgm:cxn modelId="{2BFE091E-6D81-4D6B-BD55-BBC336D6085B}" type="presParOf" srcId="{73F2880A-72C1-4C9C-B483-B65D0F894B99}" destId="{4C77EF13-7944-4F87-938C-9B0719AC903F}" srcOrd="0" destOrd="0" presId="urn:microsoft.com/office/officeart/2005/8/layout/hierarchy1"/>
    <dgm:cxn modelId="{E89EC4F1-1F22-4429-BECF-A3D6E110531C}" type="presParOf" srcId="{4C77EF13-7944-4F87-938C-9B0719AC903F}" destId="{4244E9F6-2C76-44CE-A42A-21111A633BFF}" srcOrd="0" destOrd="0" presId="urn:microsoft.com/office/officeart/2005/8/layout/hierarchy1"/>
    <dgm:cxn modelId="{AEA56319-D540-486F-8276-7F37F9A1C378}" type="presParOf" srcId="{4C77EF13-7944-4F87-938C-9B0719AC903F}" destId="{9B2C53AF-C895-4C5F-B104-DF50F42462BE}" srcOrd="1" destOrd="0" presId="urn:microsoft.com/office/officeart/2005/8/layout/hierarchy1"/>
    <dgm:cxn modelId="{3B44D323-94D2-4336-8238-212B086163E9}" type="presParOf" srcId="{73F2880A-72C1-4C9C-B483-B65D0F894B99}" destId="{28E7D088-0DD7-49E1-A9EB-5576A718F9C9}" srcOrd="1" destOrd="0" presId="urn:microsoft.com/office/officeart/2005/8/layout/hierarchy1"/>
    <dgm:cxn modelId="{13FA5EDC-44CF-4D81-BFE1-4B93E46A5A7C}" type="presParOf" srcId="{0C848024-178A-42B7-9530-C4DC62C7E825}" destId="{FD69DAA9-828B-4905-990D-6CC8A9D650E3}" srcOrd="2" destOrd="0" presId="urn:microsoft.com/office/officeart/2005/8/layout/hierarchy1"/>
    <dgm:cxn modelId="{AEDE28BB-1B56-4939-A723-C62C2C03E5E4}" type="presParOf" srcId="{0C848024-178A-42B7-9530-C4DC62C7E825}" destId="{D4324B16-AF13-4973-BFB3-C10AD60CA159}" srcOrd="3" destOrd="0" presId="urn:microsoft.com/office/officeart/2005/8/layout/hierarchy1"/>
    <dgm:cxn modelId="{783DE3A9-50A2-4671-ACF3-6A688166A2C4}" type="presParOf" srcId="{D4324B16-AF13-4973-BFB3-C10AD60CA159}" destId="{F6DBDA18-B392-496C-8877-CEDC23B2F644}" srcOrd="0" destOrd="0" presId="urn:microsoft.com/office/officeart/2005/8/layout/hierarchy1"/>
    <dgm:cxn modelId="{02A9F34D-ABC1-4EAA-AF64-5804AA7E5E76}" type="presParOf" srcId="{F6DBDA18-B392-496C-8877-CEDC23B2F644}" destId="{787E6051-C630-42C9-AB56-B6854B8A47E5}" srcOrd="0" destOrd="0" presId="urn:microsoft.com/office/officeart/2005/8/layout/hierarchy1"/>
    <dgm:cxn modelId="{79A6E73F-C723-4B0C-903E-D6671B5E9D2F}" type="presParOf" srcId="{F6DBDA18-B392-496C-8877-CEDC23B2F644}" destId="{FD5C64F2-A629-4B9D-803E-215217301D37}" srcOrd="1" destOrd="0" presId="urn:microsoft.com/office/officeart/2005/8/layout/hierarchy1"/>
    <dgm:cxn modelId="{92958231-0553-40B6-8567-95B2B55D7704}" type="presParOf" srcId="{D4324B16-AF13-4973-BFB3-C10AD60CA159}" destId="{A80451BD-3DEB-41BE-A1C9-F79F37CA22E2}" srcOrd="1" destOrd="0" presId="urn:microsoft.com/office/officeart/2005/8/layout/hierarchy1"/>
    <dgm:cxn modelId="{A1C8C008-EBCD-4FBE-AC30-C66257ACA987}" type="presParOf" srcId="{A80451BD-3DEB-41BE-A1C9-F79F37CA22E2}" destId="{0F6685D5-E297-43C4-86BB-66A244850AFC}" srcOrd="0" destOrd="0" presId="urn:microsoft.com/office/officeart/2005/8/layout/hierarchy1"/>
    <dgm:cxn modelId="{F0B35DD9-81C5-44EE-91E6-9B5AD5B2F161}" type="presParOf" srcId="{A80451BD-3DEB-41BE-A1C9-F79F37CA22E2}" destId="{1CBF0C76-E52C-41F2-834F-A08E77AFA909}" srcOrd="1" destOrd="0" presId="urn:microsoft.com/office/officeart/2005/8/layout/hierarchy1"/>
    <dgm:cxn modelId="{70FCE534-4AC3-4B24-91F6-291AD4A03B85}" type="presParOf" srcId="{1CBF0C76-E52C-41F2-834F-A08E77AFA909}" destId="{7DB4D75F-F277-4684-B246-44449D1471C2}" srcOrd="0" destOrd="0" presId="urn:microsoft.com/office/officeart/2005/8/layout/hierarchy1"/>
    <dgm:cxn modelId="{4E67A962-6524-4E94-8E39-9B3B47F1C5AE}" type="presParOf" srcId="{7DB4D75F-F277-4684-B246-44449D1471C2}" destId="{C4A3D386-732C-4833-AD8D-80D0506D1392}" srcOrd="0" destOrd="0" presId="urn:microsoft.com/office/officeart/2005/8/layout/hierarchy1"/>
    <dgm:cxn modelId="{3B186DE2-1876-4A95-AB00-CA81A3228DAF}" type="presParOf" srcId="{7DB4D75F-F277-4684-B246-44449D1471C2}" destId="{DF2A8409-52D7-41B9-9D4B-E08C99ABD107}" srcOrd="1" destOrd="0" presId="urn:microsoft.com/office/officeart/2005/8/layout/hierarchy1"/>
    <dgm:cxn modelId="{AF8E078E-D31F-434F-A8D3-D812FBDC5039}" type="presParOf" srcId="{1CBF0C76-E52C-41F2-834F-A08E77AFA909}" destId="{CA21F751-3A26-4F33-BDD7-78E03933ECED}" srcOrd="1" destOrd="0" presId="urn:microsoft.com/office/officeart/2005/8/layout/hierarchy1"/>
    <dgm:cxn modelId="{5CC67EFC-F9B0-4A18-BD08-223D6B91F51C}" type="presParOf" srcId="{A80451BD-3DEB-41BE-A1C9-F79F37CA22E2}" destId="{05AF5B95-8799-44A5-953B-F19D7B66F389}" srcOrd="2" destOrd="0" presId="urn:microsoft.com/office/officeart/2005/8/layout/hierarchy1"/>
    <dgm:cxn modelId="{78CC1257-E204-4C62-984E-B5AEF0292F6D}" type="presParOf" srcId="{A80451BD-3DEB-41BE-A1C9-F79F37CA22E2}" destId="{16EA116B-8AC7-4B19-B85E-E67896B66D25}" srcOrd="3" destOrd="0" presId="urn:microsoft.com/office/officeart/2005/8/layout/hierarchy1"/>
    <dgm:cxn modelId="{352F4E13-2E73-4D71-8D37-80E13FBC5E5F}" type="presParOf" srcId="{16EA116B-8AC7-4B19-B85E-E67896B66D25}" destId="{6137B6E3-984D-47A7-99DB-03AA2B8C691B}" srcOrd="0" destOrd="0" presId="urn:microsoft.com/office/officeart/2005/8/layout/hierarchy1"/>
    <dgm:cxn modelId="{A51FDFFB-BFB4-4D99-9891-C2D6078D78C5}" type="presParOf" srcId="{6137B6E3-984D-47A7-99DB-03AA2B8C691B}" destId="{DE84A6A3-B7B8-4B45-BB38-13DEECA54682}" srcOrd="0" destOrd="0" presId="urn:microsoft.com/office/officeart/2005/8/layout/hierarchy1"/>
    <dgm:cxn modelId="{974DD92C-D005-4BB2-BD69-06B2C11F857E}" type="presParOf" srcId="{6137B6E3-984D-47A7-99DB-03AA2B8C691B}" destId="{444D7126-057A-4A04-9C20-DC89DBB3DB1F}" srcOrd="1" destOrd="0" presId="urn:microsoft.com/office/officeart/2005/8/layout/hierarchy1"/>
    <dgm:cxn modelId="{CB23AA36-3521-4DE7-BC1F-6CB569A0FAC3}" type="presParOf" srcId="{16EA116B-8AC7-4B19-B85E-E67896B66D25}" destId="{50AAD20D-7807-4FF6-8E08-5901577BF7F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39B28B7-98AE-2442-8242-E675E9F54483}" type="doc">
      <dgm:prSet loTypeId="urn:microsoft.com/office/officeart/2005/8/layout/list1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5D97896-9045-6849-A71D-8E42F9CC8889}">
      <dgm:prSet/>
      <dgm:spPr/>
      <dgm:t>
        <a:bodyPr/>
        <a:lstStyle/>
        <a:p>
          <a:r>
            <a:rPr lang="en-US" b="0" i="0" dirty="0">
              <a:latin typeface="Hind Vadodara" panose="020B0604020202020204" charset="0"/>
              <a:cs typeface="Hind Vadodara" panose="020B0604020202020204" charset="0"/>
            </a:rPr>
            <a:t>Presentation Content</a:t>
          </a:r>
          <a:endParaRPr lang="en-US" dirty="0">
            <a:latin typeface="Hind Vadodara" panose="020B0604020202020204" charset="0"/>
            <a:cs typeface="Hind Vadodara" panose="020B0604020202020204" charset="0"/>
          </a:endParaRPr>
        </a:p>
      </dgm:t>
    </dgm:pt>
    <dgm:pt modelId="{4FBC8B93-D39B-3A4A-9834-938935DE30F6}" type="parTrans" cxnId="{67EDE6D2-41F2-4B48-BF69-5BC6B91D9E59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A56CA20B-A5A4-794C-8325-DEE151C474F6}" type="sibTrans" cxnId="{67EDE6D2-41F2-4B48-BF69-5BC6B91D9E59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B5808C49-E0DE-7542-B5D0-D9EC2E960C7D}">
      <dgm:prSet/>
      <dgm:spPr/>
      <dgm:t>
        <a:bodyPr/>
        <a:lstStyle/>
        <a:p>
          <a:r>
            <a:rPr lang="en-US" dirty="0">
              <a:latin typeface="Hind Vadodara" panose="020B0604020202020204" charset="0"/>
              <a:cs typeface="Hind Vadodara" panose="020B0604020202020204" charset="0"/>
            </a:rPr>
            <a:t>Class-wide</a:t>
          </a:r>
          <a:r>
            <a:rPr lang="en-US" dirty="0">
              <a:latin typeface="Hind Vadodara" panose="020B0604020202020204" charset="0"/>
              <a:ea typeface="+mj-lt"/>
              <a:cs typeface="Hind Vadodara" panose="020B0604020202020204" charset="0"/>
            </a:rPr>
            <a:t> PBIS</a:t>
          </a:r>
          <a:endParaRPr lang="en-US" dirty="0">
            <a:solidFill>
              <a:schemeClr val="tx1"/>
            </a:solidFill>
            <a:latin typeface="Hind Vadodara" panose="020B0604020202020204" charset="0"/>
            <a:cs typeface="Hind Vadodara" panose="020B0604020202020204" charset="0"/>
          </a:endParaRPr>
        </a:p>
      </dgm:t>
    </dgm:pt>
    <dgm:pt modelId="{ED57B4FE-9BC4-6B43-83D1-815C64E0A98F}" type="parTrans" cxnId="{64CD1552-14D3-0240-BE13-DC3365155DF1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940E4135-6CB1-834A-9E54-009269C18648}" type="sibTrans" cxnId="{64CD1552-14D3-0240-BE13-DC3365155DF1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48F713D6-874B-4E4C-BED0-4C17EA4E5A75}">
      <dgm:prSet/>
      <dgm:spPr/>
      <dgm:t>
        <a:bodyPr/>
        <a:lstStyle/>
        <a:p>
          <a:r>
            <a:rPr lang="en-US" b="0" i="0" dirty="0">
              <a:latin typeface="Hind Vadodara" panose="020B0604020202020204" charset="0"/>
              <a:cs typeface="Hind Vadodara" panose="020B0604020202020204" charset="0"/>
            </a:rPr>
            <a:t>Team Tasks</a:t>
          </a:r>
          <a:endParaRPr lang="en-US" dirty="0">
            <a:latin typeface="Hind Vadodara" panose="020B0604020202020204" charset="0"/>
            <a:cs typeface="Hind Vadodara" panose="020B0604020202020204" charset="0"/>
          </a:endParaRPr>
        </a:p>
      </dgm:t>
    </dgm:pt>
    <dgm:pt modelId="{96CC142D-14F2-674A-9021-3DF8879E9C4A}" type="parTrans" cxnId="{265A60CA-3996-454B-A4B6-62A5DAAFB9FF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E145347D-5514-2E4A-A1B6-9274224E4EF8}" type="sibTrans" cxnId="{265A60CA-3996-454B-A4B6-62A5DAAFB9FF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52D8E2F3-0364-9447-8045-B50D84D1A3C5}">
      <dgm:prSet/>
      <dgm:spPr/>
      <dgm:t>
        <a:bodyPr/>
        <a:lstStyle/>
        <a:p>
          <a:r>
            <a:rPr lang="en-US" dirty="0">
              <a:solidFill>
                <a:schemeClr val="accent5">
                  <a:lumMod val="75000"/>
                </a:schemeClr>
              </a:solidFill>
              <a:latin typeface="Hind Vadodara" panose="020B0604020202020204" charset="0"/>
              <a:cs typeface="Hind Vadodara" panose="020B0604020202020204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Classroom/Virtual Learning Routines Matrix</a:t>
          </a:r>
          <a:endParaRPr lang="en-US" dirty="0">
            <a:solidFill>
              <a:schemeClr val="accent5">
                <a:lumMod val="75000"/>
              </a:schemeClr>
            </a:solidFill>
            <a:latin typeface="Hind Vadodara" panose="020B0604020202020204" charset="0"/>
            <a:cs typeface="Hind Vadodara" panose="020B0604020202020204" charset="0"/>
          </a:endParaRPr>
        </a:p>
      </dgm:t>
    </dgm:pt>
    <dgm:pt modelId="{3BBB15D3-0673-B54F-869A-83E10D81859F}" type="parTrans" cxnId="{D36C1334-399B-CD40-BF74-86DFA35FC18E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E665E21A-FA48-9F4E-A7F3-4B9DE7B62FDE}" type="sibTrans" cxnId="{D36C1334-399B-CD40-BF74-86DFA35FC18E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52DA1FB2-0F92-41BD-A3F8-BA1639050B7F}">
      <dgm:prSet phldr="0"/>
      <dgm:spPr/>
      <dgm:t>
        <a:bodyPr/>
        <a:lstStyle/>
        <a:p>
          <a:pPr rtl="0"/>
          <a:r>
            <a:rPr lang="en-US" dirty="0">
              <a:latin typeface="Hind Vadodara" panose="020B0604020202020204" charset="0"/>
              <a:cs typeface="Hind Vadodara" panose="020B0604020202020204" charset="0"/>
            </a:rPr>
            <a:t>Review &amp; Discuss Supporting &amp; Responding to Behavior</a:t>
          </a:r>
        </a:p>
      </dgm:t>
    </dgm:pt>
    <dgm:pt modelId="{D4DDA88C-8FE0-4E5A-98BC-8A5D35E7CB1C}" type="parTrans" cxnId="{E1BC0E8F-22B6-4C28-8BDF-DE0A7C5A6507}">
      <dgm:prSet/>
      <dgm:spPr/>
      <dgm:t>
        <a:bodyPr/>
        <a:lstStyle/>
        <a:p>
          <a:endParaRPr lang="en-US"/>
        </a:p>
      </dgm:t>
    </dgm:pt>
    <dgm:pt modelId="{2F0B38AA-1E36-49C1-A6BA-7A26442E6431}" type="sibTrans" cxnId="{E1BC0E8F-22B6-4C28-8BDF-DE0A7C5A6507}">
      <dgm:prSet/>
      <dgm:spPr/>
      <dgm:t>
        <a:bodyPr/>
        <a:lstStyle/>
        <a:p>
          <a:endParaRPr lang="en-US"/>
        </a:p>
      </dgm:t>
    </dgm:pt>
    <dgm:pt modelId="{B7E7F9EA-047B-443C-82A2-1960B9D7E6AD}">
      <dgm:prSet phldr="0"/>
      <dgm:spPr/>
      <dgm:t>
        <a:bodyPr/>
        <a:lstStyle/>
        <a:p>
          <a:pPr rtl="0"/>
          <a:r>
            <a:rPr lang="en-US" dirty="0">
              <a:latin typeface="Hind Vadodara" panose="020B0604020202020204" charset="0"/>
              <a:cs typeface="Hind Vadodara" panose="020B0604020202020204" charset="0"/>
            </a:rPr>
            <a:t>Complete TIC</a:t>
          </a:r>
        </a:p>
      </dgm:t>
    </dgm:pt>
    <dgm:pt modelId="{1ACFB1F7-95A2-426D-8A49-1571C5F1F42C}" type="parTrans" cxnId="{7C7AEEB8-B765-4AE0-9F2A-31C70F1D695D}">
      <dgm:prSet/>
      <dgm:spPr/>
      <dgm:t>
        <a:bodyPr/>
        <a:lstStyle/>
        <a:p>
          <a:endParaRPr lang="en-US"/>
        </a:p>
      </dgm:t>
    </dgm:pt>
    <dgm:pt modelId="{83A48230-6173-4F10-B73F-B0B13BAF915D}" type="sibTrans" cxnId="{7C7AEEB8-B765-4AE0-9F2A-31C70F1D695D}">
      <dgm:prSet/>
      <dgm:spPr/>
      <dgm:t>
        <a:bodyPr/>
        <a:lstStyle/>
        <a:p>
          <a:endParaRPr lang="en-US"/>
        </a:p>
      </dgm:t>
    </dgm:pt>
    <dgm:pt modelId="{107712AD-F0E7-8045-90F3-AA033147F7E7}" type="pres">
      <dgm:prSet presAssocID="{139B28B7-98AE-2442-8242-E675E9F54483}" presName="linear" presStyleCnt="0">
        <dgm:presLayoutVars>
          <dgm:dir/>
          <dgm:animLvl val="lvl"/>
          <dgm:resizeHandles val="exact"/>
        </dgm:presLayoutVars>
      </dgm:prSet>
      <dgm:spPr/>
    </dgm:pt>
    <dgm:pt modelId="{AEE58E27-7A3D-3149-A45C-4417D970092C}" type="pres">
      <dgm:prSet presAssocID="{05D97896-9045-6849-A71D-8E42F9CC8889}" presName="parentLin" presStyleCnt="0"/>
      <dgm:spPr/>
    </dgm:pt>
    <dgm:pt modelId="{F5E844B0-FBE2-CC45-AE3A-9A7227D8BDE8}" type="pres">
      <dgm:prSet presAssocID="{05D97896-9045-6849-A71D-8E42F9CC8889}" presName="parentLeftMargin" presStyleLbl="node1" presStyleIdx="0" presStyleCnt="2"/>
      <dgm:spPr/>
    </dgm:pt>
    <dgm:pt modelId="{FDC1BDC8-9000-5F46-8ACC-75AD0D32A6E6}" type="pres">
      <dgm:prSet presAssocID="{05D97896-9045-6849-A71D-8E42F9CC8889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4D8D5426-E3C7-C946-98DF-E74BE964C2E2}" type="pres">
      <dgm:prSet presAssocID="{05D97896-9045-6849-A71D-8E42F9CC8889}" presName="negativeSpace" presStyleCnt="0"/>
      <dgm:spPr/>
    </dgm:pt>
    <dgm:pt modelId="{CE8F6958-B957-B144-A963-026AA1D9ABDB}" type="pres">
      <dgm:prSet presAssocID="{05D97896-9045-6849-A71D-8E42F9CC8889}" presName="childText" presStyleLbl="conFgAcc1" presStyleIdx="0" presStyleCnt="2">
        <dgm:presLayoutVars>
          <dgm:bulletEnabled val="1"/>
        </dgm:presLayoutVars>
      </dgm:prSet>
      <dgm:spPr>
        <a:prstGeom prst="roundRect">
          <a:avLst/>
        </a:prstGeom>
      </dgm:spPr>
    </dgm:pt>
    <dgm:pt modelId="{C74C5F1F-A135-474E-9880-01D44E0BEC53}" type="pres">
      <dgm:prSet presAssocID="{A56CA20B-A5A4-794C-8325-DEE151C474F6}" presName="spaceBetweenRectangles" presStyleCnt="0"/>
      <dgm:spPr/>
    </dgm:pt>
    <dgm:pt modelId="{DFE5B9B3-FF9A-574B-8877-E07E2393154C}" type="pres">
      <dgm:prSet presAssocID="{48F713D6-874B-4E4C-BED0-4C17EA4E5A75}" presName="parentLin" presStyleCnt="0"/>
      <dgm:spPr/>
    </dgm:pt>
    <dgm:pt modelId="{8A70A0D7-DCB4-7044-A1FB-0060A6DAA495}" type="pres">
      <dgm:prSet presAssocID="{48F713D6-874B-4E4C-BED0-4C17EA4E5A75}" presName="parentLeftMargin" presStyleLbl="node1" presStyleIdx="0" presStyleCnt="2"/>
      <dgm:spPr/>
    </dgm:pt>
    <dgm:pt modelId="{CBB73597-3D4A-344F-83D3-4018B604B205}" type="pres">
      <dgm:prSet presAssocID="{48F713D6-874B-4E4C-BED0-4C17EA4E5A75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98101CFE-A5CF-C042-B9DA-C11C4EB719A1}" type="pres">
      <dgm:prSet presAssocID="{48F713D6-874B-4E4C-BED0-4C17EA4E5A75}" presName="negativeSpace" presStyleCnt="0"/>
      <dgm:spPr/>
    </dgm:pt>
    <dgm:pt modelId="{6DEC4ABA-01BF-B445-B753-0C4747FBD7B7}" type="pres">
      <dgm:prSet presAssocID="{48F713D6-874B-4E4C-BED0-4C17EA4E5A75}" presName="childText" presStyleLbl="conFgAcc1" presStyleIdx="1" presStyleCnt="2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3149E605-9F13-4A4C-86E0-3EA9961BA302}" type="presOf" srcId="{B7E7F9EA-047B-443C-82A2-1960B9D7E6AD}" destId="{6DEC4ABA-01BF-B445-B753-0C4747FBD7B7}" srcOrd="0" destOrd="2" presId="urn:microsoft.com/office/officeart/2005/8/layout/list1"/>
    <dgm:cxn modelId="{B0AE3228-EE36-BA41-B751-48BE0B7B893B}" type="presOf" srcId="{48F713D6-874B-4E4C-BED0-4C17EA4E5A75}" destId="{CBB73597-3D4A-344F-83D3-4018B604B205}" srcOrd="1" destOrd="0" presId="urn:microsoft.com/office/officeart/2005/8/layout/list1"/>
    <dgm:cxn modelId="{1EBC1532-A153-B148-B373-2BBB98B5810B}" type="presOf" srcId="{05D97896-9045-6849-A71D-8E42F9CC8889}" destId="{F5E844B0-FBE2-CC45-AE3A-9A7227D8BDE8}" srcOrd="0" destOrd="0" presId="urn:microsoft.com/office/officeart/2005/8/layout/list1"/>
    <dgm:cxn modelId="{D36C1334-399B-CD40-BF74-86DFA35FC18E}" srcId="{48F713D6-874B-4E4C-BED0-4C17EA4E5A75}" destId="{52D8E2F3-0364-9447-8045-B50D84D1A3C5}" srcOrd="0" destOrd="0" parTransId="{3BBB15D3-0673-B54F-869A-83E10D81859F}" sibTransId="{E665E21A-FA48-9F4E-A7F3-4B9DE7B62FDE}"/>
    <dgm:cxn modelId="{FEDDE33C-27CA-4874-8632-66F9BD08E82A}" type="presOf" srcId="{52DA1FB2-0F92-41BD-A3F8-BA1639050B7F}" destId="{6DEC4ABA-01BF-B445-B753-0C4747FBD7B7}" srcOrd="0" destOrd="1" presId="urn:microsoft.com/office/officeart/2005/8/layout/list1"/>
    <dgm:cxn modelId="{64CD1552-14D3-0240-BE13-DC3365155DF1}" srcId="{05D97896-9045-6849-A71D-8E42F9CC8889}" destId="{B5808C49-E0DE-7542-B5D0-D9EC2E960C7D}" srcOrd="0" destOrd="0" parTransId="{ED57B4FE-9BC4-6B43-83D1-815C64E0A98F}" sibTransId="{940E4135-6CB1-834A-9E54-009269C18648}"/>
    <dgm:cxn modelId="{3507DC74-BB1A-3747-A4EB-3A2F2AFF0C2A}" type="presOf" srcId="{139B28B7-98AE-2442-8242-E675E9F54483}" destId="{107712AD-F0E7-8045-90F3-AA033147F7E7}" srcOrd="0" destOrd="0" presId="urn:microsoft.com/office/officeart/2005/8/layout/list1"/>
    <dgm:cxn modelId="{F922DA78-D131-0F47-AF40-388712E08629}" type="presOf" srcId="{05D97896-9045-6849-A71D-8E42F9CC8889}" destId="{FDC1BDC8-9000-5F46-8ACC-75AD0D32A6E6}" srcOrd="1" destOrd="0" presId="urn:microsoft.com/office/officeart/2005/8/layout/list1"/>
    <dgm:cxn modelId="{E1BC0E8F-22B6-4C28-8BDF-DE0A7C5A6507}" srcId="{48F713D6-874B-4E4C-BED0-4C17EA4E5A75}" destId="{52DA1FB2-0F92-41BD-A3F8-BA1639050B7F}" srcOrd="1" destOrd="0" parTransId="{D4DDA88C-8FE0-4E5A-98BC-8A5D35E7CB1C}" sibTransId="{2F0B38AA-1E36-49C1-A6BA-7A26442E6431}"/>
    <dgm:cxn modelId="{FDE21C9D-5440-3A4D-91B6-9811B4727826}" type="presOf" srcId="{B5808C49-E0DE-7542-B5D0-D9EC2E960C7D}" destId="{CE8F6958-B957-B144-A963-026AA1D9ABDB}" srcOrd="0" destOrd="0" presId="urn:microsoft.com/office/officeart/2005/8/layout/list1"/>
    <dgm:cxn modelId="{BA406DA9-5E3B-234E-92DA-60FF57F51E5E}" type="presOf" srcId="{48F713D6-874B-4E4C-BED0-4C17EA4E5A75}" destId="{8A70A0D7-DCB4-7044-A1FB-0060A6DAA495}" srcOrd="0" destOrd="0" presId="urn:microsoft.com/office/officeart/2005/8/layout/list1"/>
    <dgm:cxn modelId="{7C7AEEB8-B765-4AE0-9F2A-31C70F1D695D}" srcId="{48F713D6-874B-4E4C-BED0-4C17EA4E5A75}" destId="{B7E7F9EA-047B-443C-82A2-1960B9D7E6AD}" srcOrd="2" destOrd="0" parTransId="{1ACFB1F7-95A2-426D-8A49-1571C5F1F42C}" sibTransId="{83A48230-6173-4F10-B73F-B0B13BAF915D}"/>
    <dgm:cxn modelId="{9608A0BF-149A-3849-A886-74DCC21A6D61}" type="presOf" srcId="{52D8E2F3-0364-9447-8045-B50D84D1A3C5}" destId="{6DEC4ABA-01BF-B445-B753-0C4747FBD7B7}" srcOrd="0" destOrd="0" presId="urn:microsoft.com/office/officeart/2005/8/layout/list1"/>
    <dgm:cxn modelId="{265A60CA-3996-454B-A4B6-62A5DAAFB9FF}" srcId="{139B28B7-98AE-2442-8242-E675E9F54483}" destId="{48F713D6-874B-4E4C-BED0-4C17EA4E5A75}" srcOrd="1" destOrd="0" parTransId="{96CC142D-14F2-674A-9021-3DF8879E9C4A}" sibTransId="{E145347D-5514-2E4A-A1B6-9274224E4EF8}"/>
    <dgm:cxn modelId="{67EDE6D2-41F2-4B48-BF69-5BC6B91D9E59}" srcId="{139B28B7-98AE-2442-8242-E675E9F54483}" destId="{05D97896-9045-6849-A71D-8E42F9CC8889}" srcOrd="0" destOrd="0" parTransId="{4FBC8B93-D39B-3A4A-9834-938935DE30F6}" sibTransId="{A56CA20B-A5A4-794C-8325-DEE151C474F6}"/>
    <dgm:cxn modelId="{0DCEC0F0-75DD-7B46-A340-BB5076C759F2}" type="presParOf" srcId="{107712AD-F0E7-8045-90F3-AA033147F7E7}" destId="{AEE58E27-7A3D-3149-A45C-4417D970092C}" srcOrd="0" destOrd="0" presId="urn:microsoft.com/office/officeart/2005/8/layout/list1"/>
    <dgm:cxn modelId="{3FF840F1-D0C1-0345-8316-B6BD8FC5C0ED}" type="presParOf" srcId="{AEE58E27-7A3D-3149-A45C-4417D970092C}" destId="{F5E844B0-FBE2-CC45-AE3A-9A7227D8BDE8}" srcOrd="0" destOrd="0" presId="urn:microsoft.com/office/officeart/2005/8/layout/list1"/>
    <dgm:cxn modelId="{84975D8C-195A-7743-9EB9-A04701409628}" type="presParOf" srcId="{AEE58E27-7A3D-3149-A45C-4417D970092C}" destId="{FDC1BDC8-9000-5F46-8ACC-75AD0D32A6E6}" srcOrd="1" destOrd="0" presId="urn:microsoft.com/office/officeart/2005/8/layout/list1"/>
    <dgm:cxn modelId="{121E2E05-6CAD-7A46-AC31-95961C47A225}" type="presParOf" srcId="{107712AD-F0E7-8045-90F3-AA033147F7E7}" destId="{4D8D5426-E3C7-C946-98DF-E74BE964C2E2}" srcOrd="1" destOrd="0" presId="urn:microsoft.com/office/officeart/2005/8/layout/list1"/>
    <dgm:cxn modelId="{4746712F-930B-EE4C-93A6-0CB02A0FFA9E}" type="presParOf" srcId="{107712AD-F0E7-8045-90F3-AA033147F7E7}" destId="{CE8F6958-B957-B144-A963-026AA1D9ABDB}" srcOrd="2" destOrd="0" presId="urn:microsoft.com/office/officeart/2005/8/layout/list1"/>
    <dgm:cxn modelId="{CE1BEA75-014B-7B4C-927B-505BFDA27C28}" type="presParOf" srcId="{107712AD-F0E7-8045-90F3-AA033147F7E7}" destId="{C74C5F1F-A135-474E-9880-01D44E0BEC53}" srcOrd="3" destOrd="0" presId="urn:microsoft.com/office/officeart/2005/8/layout/list1"/>
    <dgm:cxn modelId="{7255F264-5826-1F42-B0F6-E0E7947192DD}" type="presParOf" srcId="{107712AD-F0E7-8045-90F3-AA033147F7E7}" destId="{DFE5B9B3-FF9A-574B-8877-E07E2393154C}" srcOrd="4" destOrd="0" presId="urn:microsoft.com/office/officeart/2005/8/layout/list1"/>
    <dgm:cxn modelId="{2A6FCB4F-B8D8-B441-B940-E273D5B4E8F8}" type="presParOf" srcId="{DFE5B9B3-FF9A-574B-8877-E07E2393154C}" destId="{8A70A0D7-DCB4-7044-A1FB-0060A6DAA495}" srcOrd="0" destOrd="0" presId="urn:microsoft.com/office/officeart/2005/8/layout/list1"/>
    <dgm:cxn modelId="{4017949E-23D9-1049-AE63-F2273F6C5BFD}" type="presParOf" srcId="{DFE5B9B3-FF9A-574B-8877-E07E2393154C}" destId="{CBB73597-3D4A-344F-83D3-4018B604B205}" srcOrd="1" destOrd="0" presId="urn:microsoft.com/office/officeart/2005/8/layout/list1"/>
    <dgm:cxn modelId="{5864D3FE-BD13-C048-A38B-AB00DB380E9F}" type="presParOf" srcId="{107712AD-F0E7-8045-90F3-AA033147F7E7}" destId="{98101CFE-A5CF-C042-B9DA-C11C4EB719A1}" srcOrd="5" destOrd="0" presId="urn:microsoft.com/office/officeart/2005/8/layout/list1"/>
    <dgm:cxn modelId="{EA10431E-1D6E-AD4F-9236-5514B90E8B44}" type="presParOf" srcId="{107712AD-F0E7-8045-90F3-AA033147F7E7}" destId="{6DEC4ABA-01BF-B445-B753-0C4747FBD7B7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39B28B7-98AE-2442-8242-E675E9F54483}" type="doc">
      <dgm:prSet loTypeId="urn:microsoft.com/office/officeart/2005/8/layout/list1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5D97896-9045-6849-A71D-8E42F9CC8889}">
      <dgm:prSet/>
      <dgm:spPr/>
      <dgm:t>
        <a:bodyPr/>
        <a:lstStyle/>
        <a:p>
          <a:r>
            <a:rPr lang="en-US" b="0" i="0" dirty="0">
              <a:latin typeface="Hind Vadodara" panose="020B0604020202020204" charset="0"/>
              <a:cs typeface="Hind Vadodara" panose="020B0604020202020204" charset="0"/>
            </a:rPr>
            <a:t>Presentation Content</a:t>
          </a:r>
          <a:endParaRPr lang="en-US" dirty="0">
            <a:latin typeface="Hind Vadodara" panose="020B0604020202020204" charset="0"/>
            <a:cs typeface="Hind Vadodara" panose="020B0604020202020204" charset="0"/>
          </a:endParaRPr>
        </a:p>
      </dgm:t>
    </dgm:pt>
    <dgm:pt modelId="{4FBC8B93-D39B-3A4A-9834-938935DE30F6}" type="parTrans" cxnId="{67EDE6D2-41F2-4B48-BF69-5BC6B91D9E59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A56CA20B-A5A4-794C-8325-DEE151C474F6}" type="sibTrans" cxnId="{67EDE6D2-41F2-4B48-BF69-5BC6B91D9E59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B5808C49-E0DE-7542-B5D0-D9EC2E960C7D}">
      <dgm:prSet/>
      <dgm:spPr/>
      <dgm:t>
        <a:bodyPr/>
        <a:lstStyle/>
        <a:p>
          <a:r>
            <a:rPr lang="en-US" b="0" i="0" dirty="0">
              <a:latin typeface="Hind Vadodara" panose="020B0604020202020204" charset="0"/>
              <a:cs typeface="Hind Vadodara" panose="020B0604020202020204" charset="0"/>
            </a:rPr>
            <a:t>Integration &amp; Alignment with PBIS</a:t>
          </a:r>
          <a:endParaRPr lang="en-US" dirty="0">
            <a:solidFill>
              <a:schemeClr val="tx1"/>
            </a:solidFill>
            <a:latin typeface="Hind Vadodara" panose="020B0604020202020204" charset="0"/>
            <a:cs typeface="Hind Vadodara" panose="020B0604020202020204" charset="0"/>
          </a:endParaRPr>
        </a:p>
      </dgm:t>
    </dgm:pt>
    <dgm:pt modelId="{ED57B4FE-9BC4-6B43-83D1-815C64E0A98F}" type="parTrans" cxnId="{64CD1552-14D3-0240-BE13-DC3365155DF1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940E4135-6CB1-834A-9E54-009269C18648}" type="sibTrans" cxnId="{64CD1552-14D3-0240-BE13-DC3365155DF1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48F713D6-874B-4E4C-BED0-4C17EA4E5A75}">
      <dgm:prSet/>
      <dgm:spPr/>
      <dgm:t>
        <a:bodyPr/>
        <a:lstStyle/>
        <a:p>
          <a:r>
            <a:rPr lang="en-US" b="0" i="0" dirty="0">
              <a:latin typeface="Hind Vadodara" panose="020B0604020202020204" charset="0"/>
              <a:cs typeface="Hind Vadodara" panose="020B0604020202020204" charset="0"/>
            </a:rPr>
            <a:t>Team Tasks</a:t>
          </a:r>
          <a:endParaRPr lang="en-US" dirty="0">
            <a:latin typeface="Hind Vadodara" panose="020B0604020202020204" charset="0"/>
            <a:cs typeface="Hind Vadodara" panose="020B0604020202020204" charset="0"/>
          </a:endParaRPr>
        </a:p>
      </dgm:t>
    </dgm:pt>
    <dgm:pt modelId="{96CC142D-14F2-674A-9021-3DF8879E9C4A}" type="parTrans" cxnId="{265A60CA-3996-454B-A4B6-62A5DAAFB9FF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E145347D-5514-2E4A-A1B6-9274224E4EF8}" type="sibTrans" cxnId="{265A60CA-3996-454B-A4B6-62A5DAAFB9FF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52D8E2F3-0364-9447-8045-B50D84D1A3C5}">
      <dgm:prSet/>
      <dgm:spPr/>
      <dgm:t>
        <a:bodyPr/>
        <a:lstStyle/>
        <a:p>
          <a:r>
            <a:rPr lang="en-US" b="0" i="0" dirty="0">
              <a:latin typeface="Hind Vadodara" panose="020B0604020202020204" charset="0"/>
              <a:cs typeface="Hind Vadodara" panose="020B0604020202020204" charset="0"/>
            </a:rPr>
            <a:t>Revisit Working Smarter Matrix</a:t>
          </a:r>
          <a:endParaRPr lang="en-US" dirty="0">
            <a:latin typeface="Hind Vadodara" panose="020B0604020202020204" charset="0"/>
            <a:cs typeface="Hind Vadodara" panose="020B0604020202020204" charset="0"/>
          </a:endParaRPr>
        </a:p>
      </dgm:t>
    </dgm:pt>
    <dgm:pt modelId="{3BBB15D3-0673-B54F-869A-83E10D81859F}" type="parTrans" cxnId="{D36C1334-399B-CD40-BF74-86DFA35FC18E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E665E21A-FA48-9F4E-A7F3-4B9DE7B62FDE}" type="sibTrans" cxnId="{D36C1334-399B-CD40-BF74-86DFA35FC18E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22512467-1158-4405-9E4F-4ACD685B5B2A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  <a:latin typeface="Hind Vadodara" panose="020B0604020202020204" charset="0"/>
              <a:cs typeface="Hind Vadodara" panose="020B0604020202020204" charset="0"/>
            </a:rPr>
            <a:t>School-Family Partnerships</a:t>
          </a:r>
        </a:p>
      </dgm:t>
    </dgm:pt>
    <dgm:pt modelId="{834E49BD-21F1-4D33-9A2C-19DB8EF3CB9E}" type="parTrans" cxnId="{D71A310B-B97F-4975-BE94-90D620A3C728}">
      <dgm:prSet/>
      <dgm:spPr/>
      <dgm:t>
        <a:bodyPr/>
        <a:lstStyle/>
        <a:p>
          <a:endParaRPr lang="en-US"/>
        </a:p>
      </dgm:t>
    </dgm:pt>
    <dgm:pt modelId="{8C39BE0C-09AA-483D-B66D-799DC404E1EA}" type="sibTrans" cxnId="{D71A310B-B97F-4975-BE94-90D620A3C728}">
      <dgm:prSet/>
      <dgm:spPr/>
      <dgm:t>
        <a:bodyPr/>
        <a:lstStyle/>
        <a:p>
          <a:endParaRPr lang="en-US"/>
        </a:p>
      </dgm:t>
    </dgm:pt>
    <dgm:pt modelId="{3B87C5C0-A08A-43A0-90DB-DBFA7A646786}">
      <dgm:prSet/>
      <dgm:spPr/>
      <dgm:t>
        <a:bodyPr/>
        <a:lstStyle/>
        <a:p>
          <a:r>
            <a:rPr lang="en-US" dirty="0">
              <a:latin typeface="Hind Vadodara" panose="020B0604020202020204" charset="0"/>
              <a:cs typeface="Hind Vadodara" panose="020B0604020202020204" charset="0"/>
            </a:rPr>
            <a:t>Complete Family-School Partnership Survey</a:t>
          </a:r>
        </a:p>
      </dgm:t>
    </dgm:pt>
    <dgm:pt modelId="{B736300A-C54C-4A8F-8D30-C5144BC0DFBB}" type="parTrans" cxnId="{6DF70F76-155F-4238-A797-E36FD52FD846}">
      <dgm:prSet/>
      <dgm:spPr/>
      <dgm:t>
        <a:bodyPr/>
        <a:lstStyle/>
        <a:p>
          <a:endParaRPr lang="en-US"/>
        </a:p>
      </dgm:t>
    </dgm:pt>
    <dgm:pt modelId="{4A8F43FB-98E0-459D-AA02-518E3B94AE09}" type="sibTrans" cxnId="{6DF70F76-155F-4238-A797-E36FD52FD846}">
      <dgm:prSet/>
      <dgm:spPr/>
      <dgm:t>
        <a:bodyPr/>
        <a:lstStyle/>
        <a:p>
          <a:endParaRPr lang="en-US"/>
        </a:p>
      </dgm:t>
    </dgm:pt>
    <dgm:pt modelId="{107712AD-F0E7-8045-90F3-AA033147F7E7}" type="pres">
      <dgm:prSet presAssocID="{139B28B7-98AE-2442-8242-E675E9F54483}" presName="linear" presStyleCnt="0">
        <dgm:presLayoutVars>
          <dgm:dir/>
          <dgm:animLvl val="lvl"/>
          <dgm:resizeHandles val="exact"/>
        </dgm:presLayoutVars>
      </dgm:prSet>
      <dgm:spPr/>
    </dgm:pt>
    <dgm:pt modelId="{AEE58E27-7A3D-3149-A45C-4417D970092C}" type="pres">
      <dgm:prSet presAssocID="{05D97896-9045-6849-A71D-8E42F9CC8889}" presName="parentLin" presStyleCnt="0"/>
      <dgm:spPr/>
    </dgm:pt>
    <dgm:pt modelId="{F5E844B0-FBE2-CC45-AE3A-9A7227D8BDE8}" type="pres">
      <dgm:prSet presAssocID="{05D97896-9045-6849-A71D-8E42F9CC8889}" presName="parentLeftMargin" presStyleLbl="node1" presStyleIdx="0" presStyleCnt="2"/>
      <dgm:spPr/>
    </dgm:pt>
    <dgm:pt modelId="{FDC1BDC8-9000-5F46-8ACC-75AD0D32A6E6}" type="pres">
      <dgm:prSet presAssocID="{05D97896-9045-6849-A71D-8E42F9CC8889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4D8D5426-E3C7-C946-98DF-E74BE964C2E2}" type="pres">
      <dgm:prSet presAssocID="{05D97896-9045-6849-A71D-8E42F9CC8889}" presName="negativeSpace" presStyleCnt="0"/>
      <dgm:spPr/>
    </dgm:pt>
    <dgm:pt modelId="{CE8F6958-B957-B144-A963-026AA1D9ABDB}" type="pres">
      <dgm:prSet presAssocID="{05D97896-9045-6849-A71D-8E42F9CC8889}" presName="childText" presStyleLbl="conFgAcc1" presStyleIdx="0" presStyleCnt="2" custLinFactNeighborX="13257" custLinFactNeighborY="-11380">
        <dgm:presLayoutVars>
          <dgm:bulletEnabled val="1"/>
        </dgm:presLayoutVars>
      </dgm:prSet>
      <dgm:spPr>
        <a:prstGeom prst="roundRect">
          <a:avLst/>
        </a:prstGeom>
      </dgm:spPr>
    </dgm:pt>
    <dgm:pt modelId="{C74C5F1F-A135-474E-9880-01D44E0BEC53}" type="pres">
      <dgm:prSet presAssocID="{A56CA20B-A5A4-794C-8325-DEE151C474F6}" presName="spaceBetweenRectangles" presStyleCnt="0"/>
      <dgm:spPr/>
    </dgm:pt>
    <dgm:pt modelId="{DFE5B9B3-FF9A-574B-8877-E07E2393154C}" type="pres">
      <dgm:prSet presAssocID="{48F713D6-874B-4E4C-BED0-4C17EA4E5A75}" presName="parentLin" presStyleCnt="0"/>
      <dgm:spPr/>
    </dgm:pt>
    <dgm:pt modelId="{8A70A0D7-DCB4-7044-A1FB-0060A6DAA495}" type="pres">
      <dgm:prSet presAssocID="{48F713D6-874B-4E4C-BED0-4C17EA4E5A75}" presName="parentLeftMargin" presStyleLbl="node1" presStyleIdx="0" presStyleCnt="2"/>
      <dgm:spPr/>
    </dgm:pt>
    <dgm:pt modelId="{CBB73597-3D4A-344F-83D3-4018B604B205}" type="pres">
      <dgm:prSet presAssocID="{48F713D6-874B-4E4C-BED0-4C17EA4E5A75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98101CFE-A5CF-C042-B9DA-C11C4EB719A1}" type="pres">
      <dgm:prSet presAssocID="{48F713D6-874B-4E4C-BED0-4C17EA4E5A75}" presName="negativeSpace" presStyleCnt="0"/>
      <dgm:spPr/>
    </dgm:pt>
    <dgm:pt modelId="{6DEC4ABA-01BF-B445-B753-0C4747FBD7B7}" type="pres">
      <dgm:prSet presAssocID="{48F713D6-874B-4E4C-BED0-4C17EA4E5A75}" presName="childText" presStyleLbl="conFgAcc1" presStyleIdx="1" presStyleCnt="2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D71A310B-B97F-4975-BE94-90D620A3C728}" srcId="{05D97896-9045-6849-A71D-8E42F9CC8889}" destId="{22512467-1158-4405-9E4F-4ACD685B5B2A}" srcOrd="1" destOrd="0" parTransId="{834E49BD-21F1-4D33-9A2C-19DB8EF3CB9E}" sibTransId="{8C39BE0C-09AA-483D-B66D-799DC404E1EA}"/>
    <dgm:cxn modelId="{DDF00720-95D0-41AD-8DD7-B51ABB20E106}" type="presOf" srcId="{22512467-1158-4405-9E4F-4ACD685B5B2A}" destId="{CE8F6958-B957-B144-A963-026AA1D9ABDB}" srcOrd="0" destOrd="1" presId="urn:microsoft.com/office/officeart/2005/8/layout/list1"/>
    <dgm:cxn modelId="{B0AE3228-EE36-BA41-B751-48BE0B7B893B}" type="presOf" srcId="{48F713D6-874B-4E4C-BED0-4C17EA4E5A75}" destId="{CBB73597-3D4A-344F-83D3-4018B604B205}" srcOrd="1" destOrd="0" presId="urn:microsoft.com/office/officeart/2005/8/layout/list1"/>
    <dgm:cxn modelId="{1EBC1532-A153-B148-B373-2BBB98B5810B}" type="presOf" srcId="{05D97896-9045-6849-A71D-8E42F9CC8889}" destId="{F5E844B0-FBE2-CC45-AE3A-9A7227D8BDE8}" srcOrd="0" destOrd="0" presId="urn:microsoft.com/office/officeart/2005/8/layout/list1"/>
    <dgm:cxn modelId="{D36C1334-399B-CD40-BF74-86DFA35FC18E}" srcId="{48F713D6-874B-4E4C-BED0-4C17EA4E5A75}" destId="{52D8E2F3-0364-9447-8045-B50D84D1A3C5}" srcOrd="0" destOrd="0" parTransId="{3BBB15D3-0673-B54F-869A-83E10D81859F}" sibTransId="{E665E21A-FA48-9F4E-A7F3-4B9DE7B62FDE}"/>
    <dgm:cxn modelId="{64CD1552-14D3-0240-BE13-DC3365155DF1}" srcId="{05D97896-9045-6849-A71D-8E42F9CC8889}" destId="{B5808C49-E0DE-7542-B5D0-D9EC2E960C7D}" srcOrd="0" destOrd="0" parTransId="{ED57B4FE-9BC4-6B43-83D1-815C64E0A98F}" sibTransId="{940E4135-6CB1-834A-9E54-009269C18648}"/>
    <dgm:cxn modelId="{3507DC74-BB1A-3747-A4EB-3A2F2AFF0C2A}" type="presOf" srcId="{139B28B7-98AE-2442-8242-E675E9F54483}" destId="{107712AD-F0E7-8045-90F3-AA033147F7E7}" srcOrd="0" destOrd="0" presId="urn:microsoft.com/office/officeart/2005/8/layout/list1"/>
    <dgm:cxn modelId="{6DF70F76-155F-4238-A797-E36FD52FD846}" srcId="{48F713D6-874B-4E4C-BED0-4C17EA4E5A75}" destId="{3B87C5C0-A08A-43A0-90DB-DBFA7A646786}" srcOrd="1" destOrd="0" parTransId="{B736300A-C54C-4A8F-8D30-C5144BC0DFBB}" sibTransId="{4A8F43FB-98E0-459D-AA02-518E3B94AE09}"/>
    <dgm:cxn modelId="{F922DA78-D131-0F47-AF40-388712E08629}" type="presOf" srcId="{05D97896-9045-6849-A71D-8E42F9CC8889}" destId="{FDC1BDC8-9000-5F46-8ACC-75AD0D32A6E6}" srcOrd="1" destOrd="0" presId="urn:microsoft.com/office/officeart/2005/8/layout/list1"/>
    <dgm:cxn modelId="{FDE21C9D-5440-3A4D-91B6-9811B4727826}" type="presOf" srcId="{B5808C49-E0DE-7542-B5D0-D9EC2E960C7D}" destId="{CE8F6958-B957-B144-A963-026AA1D9ABDB}" srcOrd="0" destOrd="0" presId="urn:microsoft.com/office/officeart/2005/8/layout/list1"/>
    <dgm:cxn modelId="{BA406DA9-5E3B-234E-92DA-60FF57F51E5E}" type="presOf" srcId="{48F713D6-874B-4E4C-BED0-4C17EA4E5A75}" destId="{8A70A0D7-DCB4-7044-A1FB-0060A6DAA495}" srcOrd="0" destOrd="0" presId="urn:microsoft.com/office/officeart/2005/8/layout/list1"/>
    <dgm:cxn modelId="{9608A0BF-149A-3849-A886-74DCC21A6D61}" type="presOf" srcId="{52D8E2F3-0364-9447-8045-B50D84D1A3C5}" destId="{6DEC4ABA-01BF-B445-B753-0C4747FBD7B7}" srcOrd="0" destOrd="0" presId="urn:microsoft.com/office/officeart/2005/8/layout/list1"/>
    <dgm:cxn modelId="{265A60CA-3996-454B-A4B6-62A5DAAFB9FF}" srcId="{139B28B7-98AE-2442-8242-E675E9F54483}" destId="{48F713D6-874B-4E4C-BED0-4C17EA4E5A75}" srcOrd="1" destOrd="0" parTransId="{96CC142D-14F2-674A-9021-3DF8879E9C4A}" sibTransId="{E145347D-5514-2E4A-A1B6-9274224E4EF8}"/>
    <dgm:cxn modelId="{67EDE6D2-41F2-4B48-BF69-5BC6B91D9E59}" srcId="{139B28B7-98AE-2442-8242-E675E9F54483}" destId="{05D97896-9045-6849-A71D-8E42F9CC8889}" srcOrd="0" destOrd="0" parTransId="{4FBC8B93-D39B-3A4A-9834-938935DE30F6}" sibTransId="{A56CA20B-A5A4-794C-8325-DEE151C474F6}"/>
    <dgm:cxn modelId="{AC0304D9-A800-4AF2-B7E5-53E955D82CF4}" type="presOf" srcId="{3B87C5C0-A08A-43A0-90DB-DBFA7A646786}" destId="{6DEC4ABA-01BF-B445-B753-0C4747FBD7B7}" srcOrd="0" destOrd="1" presId="urn:microsoft.com/office/officeart/2005/8/layout/list1"/>
    <dgm:cxn modelId="{0DCEC0F0-75DD-7B46-A340-BB5076C759F2}" type="presParOf" srcId="{107712AD-F0E7-8045-90F3-AA033147F7E7}" destId="{AEE58E27-7A3D-3149-A45C-4417D970092C}" srcOrd="0" destOrd="0" presId="urn:microsoft.com/office/officeart/2005/8/layout/list1"/>
    <dgm:cxn modelId="{3FF840F1-D0C1-0345-8316-B6BD8FC5C0ED}" type="presParOf" srcId="{AEE58E27-7A3D-3149-A45C-4417D970092C}" destId="{F5E844B0-FBE2-CC45-AE3A-9A7227D8BDE8}" srcOrd="0" destOrd="0" presId="urn:microsoft.com/office/officeart/2005/8/layout/list1"/>
    <dgm:cxn modelId="{84975D8C-195A-7743-9EB9-A04701409628}" type="presParOf" srcId="{AEE58E27-7A3D-3149-A45C-4417D970092C}" destId="{FDC1BDC8-9000-5F46-8ACC-75AD0D32A6E6}" srcOrd="1" destOrd="0" presId="urn:microsoft.com/office/officeart/2005/8/layout/list1"/>
    <dgm:cxn modelId="{121E2E05-6CAD-7A46-AC31-95961C47A225}" type="presParOf" srcId="{107712AD-F0E7-8045-90F3-AA033147F7E7}" destId="{4D8D5426-E3C7-C946-98DF-E74BE964C2E2}" srcOrd="1" destOrd="0" presId="urn:microsoft.com/office/officeart/2005/8/layout/list1"/>
    <dgm:cxn modelId="{4746712F-930B-EE4C-93A6-0CB02A0FFA9E}" type="presParOf" srcId="{107712AD-F0E7-8045-90F3-AA033147F7E7}" destId="{CE8F6958-B957-B144-A963-026AA1D9ABDB}" srcOrd="2" destOrd="0" presId="urn:microsoft.com/office/officeart/2005/8/layout/list1"/>
    <dgm:cxn modelId="{CE1BEA75-014B-7B4C-927B-505BFDA27C28}" type="presParOf" srcId="{107712AD-F0E7-8045-90F3-AA033147F7E7}" destId="{C74C5F1F-A135-474E-9880-01D44E0BEC53}" srcOrd="3" destOrd="0" presId="urn:microsoft.com/office/officeart/2005/8/layout/list1"/>
    <dgm:cxn modelId="{7255F264-5826-1F42-B0F6-E0E7947192DD}" type="presParOf" srcId="{107712AD-F0E7-8045-90F3-AA033147F7E7}" destId="{DFE5B9B3-FF9A-574B-8877-E07E2393154C}" srcOrd="4" destOrd="0" presId="urn:microsoft.com/office/officeart/2005/8/layout/list1"/>
    <dgm:cxn modelId="{2A6FCB4F-B8D8-B441-B940-E273D5B4E8F8}" type="presParOf" srcId="{DFE5B9B3-FF9A-574B-8877-E07E2393154C}" destId="{8A70A0D7-DCB4-7044-A1FB-0060A6DAA495}" srcOrd="0" destOrd="0" presId="urn:microsoft.com/office/officeart/2005/8/layout/list1"/>
    <dgm:cxn modelId="{4017949E-23D9-1049-AE63-F2273F6C5BFD}" type="presParOf" srcId="{DFE5B9B3-FF9A-574B-8877-E07E2393154C}" destId="{CBB73597-3D4A-344F-83D3-4018B604B205}" srcOrd="1" destOrd="0" presId="urn:microsoft.com/office/officeart/2005/8/layout/list1"/>
    <dgm:cxn modelId="{5864D3FE-BD13-C048-A38B-AB00DB380E9F}" type="presParOf" srcId="{107712AD-F0E7-8045-90F3-AA033147F7E7}" destId="{98101CFE-A5CF-C042-B9DA-C11C4EB719A1}" srcOrd="5" destOrd="0" presId="urn:microsoft.com/office/officeart/2005/8/layout/list1"/>
    <dgm:cxn modelId="{EA10431E-1D6E-AD4F-9236-5514B90E8B44}" type="presParOf" srcId="{107712AD-F0E7-8045-90F3-AA033147F7E7}" destId="{6DEC4ABA-01BF-B445-B753-0C4747FBD7B7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8F6958-B957-B144-A963-026AA1D9ABDB}">
      <dsp:nvSpPr>
        <dsp:cNvPr id="0" name=""/>
        <dsp:cNvSpPr/>
      </dsp:nvSpPr>
      <dsp:spPr>
        <a:xfrm>
          <a:off x="0" y="304161"/>
          <a:ext cx="6922175" cy="10395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7238" tIns="416560" rIns="537238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Hind Vadodara" panose="020B0604020202020204" charset="0"/>
              <a:cs typeface="Hind Vadodara" panose="020B0604020202020204" charset="0"/>
            </a:rPr>
            <a:t>Class-wide</a:t>
          </a:r>
          <a:r>
            <a:rPr lang="en-US" sz="2000" kern="1200" dirty="0">
              <a:latin typeface="Hind Vadodara" panose="020B0604020202020204" charset="0"/>
              <a:ea typeface="+mj-lt"/>
              <a:cs typeface="Hind Vadodara" panose="020B0604020202020204" charset="0"/>
            </a:rPr>
            <a:t> PBIS</a:t>
          </a:r>
          <a:endParaRPr lang="en-US" sz="2000" kern="1200" dirty="0">
            <a:solidFill>
              <a:schemeClr val="tx1"/>
            </a:solidFill>
            <a:latin typeface="Hind Vadodara" panose="020B0604020202020204" charset="0"/>
            <a:cs typeface="Hind Vadodara" panose="020B0604020202020204" charset="0"/>
          </a:endParaRPr>
        </a:p>
      </dsp:txBody>
      <dsp:txXfrm>
        <a:off x="50744" y="354905"/>
        <a:ext cx="6820687" cy="938012"/>
      </dsp:txXfrm>
    </dsp:sp>
    <dsp:sp modelId="{FDC1BDC8-9000-5F46-8ACC-75AD0D32A6E6}">
      <dsp:nvSpPr>
        <dsp:cNvPr id="0" name=""/>
        <dsp:cNvSpPr/>
      </dsp:nvSpPr>
      <dsp:spPr>
        <a:xfrm>
          <a:off x="346108" y="8961"/>
          <a:ext cx="4845522" cy="5904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83149" tIns="0" rIns="18314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>
              <a:latin typeface="Hind Vadodara" panose="020B0604020202020204" charset="0"/>
              <a:cs typeface="Hind Vadodara" panose="020B0604020202020204" charset="0"/>
            </a:rPr>
            <a:t>Presentation Content</a:t>
          </a:r>
          <a:endParaRPr lang="en-US" sz="2000" kern="1200" dirty="0">
            <a:latin typeface="Hind Vadodara" panose="020B0604020202020204" charset="0"/>
            <a:cs typeface="Hind Vadodara" panose="020B0604020202020204" charset="0"/>
          </a:endParaRPr>
        </a:p>
      </dsp:txBody>
      <dsp:txXfrm>
        <a:off x="374929" y="37782"/>
        <a:ext cx="4787880" cy="532758"/>
      </dsp:txXfrm>
    </dsp:sp>
    <dsp:sp modelId="{6DEC4ABA-01BF-B445-B753-0C4747FBD7B7}">
      <dsp:nvSpPr>
        <dsp:cNvPr id="0" name=""/>
        <dsp:cNvSpPr/>
      </dsp:nvSpPr>
      <dsp:spPr>
        <a:xfrm>
          <a:off x="0" y="1746861"/>
          <a:ext cx="6922175" cy="23310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3045461"/>
              <a:satOff val="-52560"/>
              <a:lumOff val="-74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7238" tIns="416560" rIns="537238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accent5">
                  <a:lumMod val="75000"/>
                </a:schemeClr>
              </a:solidFill>
              <a:latin typeface="Hind Vadodara" panose="020B0604020202020204" charset="0"/>
              <a:cs typeface="Hind Vadodara" panose="020B0604020202020204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Classroom/Virtual Learning Routines Matrix</a:t>
          </a:r>
          <a:endParaRPr lang="en-US" sz="2000" kern="1200" dirty="0">
            <a:solidFill>
              <a:schemeClr val="accent5">
                <a:lumMod val="75000"/>
              </a:schemeClr>
            </a:solidFill>
            <a:latin typeface="Hind Vadodara" panose="020B0604020202020204" charset="0"/>
            <a:cs typeface="Hind Vadodara" panose="020B0604020202020204" charset="0"/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Hind Vadodara" panose="020B0604020202020204" charset="0"/>
              <a:cs typeface="Hind Vadodara" panose="020B0604020202020204" charset="0"/>
            </a:rPr>
            <a:t>Review &amp; Discuss Supporting &amp; Responding to Behavior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Hind Vadodara" panose="020B0604020202020204" charset="0"/>
              <a:cs typeface="Hind Vadodara" panose="020B0604020202020204" charset="0"/>
            </a:rPr>
            <a:t>Complete TIC</a:t>
          </a:r>
        </a:p>
      </dsp:txBody>
      <dsp:txXfrm>
        <a:off x="113790" y="1860651"/>
        <a:ext cx="6694595" cy="2103420"/>
      </dsp:txXfrm>
    </dsp:sp>
    <dsp:sp modelId="{CBB73597-3D4A-344F-83D3-4018B604B205}">
      <dsp:nvSpPr>
        <dsp:cNvPr id="0" name=""/>
        <dsp:cNvSpPr/>
      </dsp:nvSpPr>
      <dsp:spPr>
        <a:xfrm>
          <a:off x="346108" y="1451662"/>
          <a:ext cx="4845522" cy="590400"/>
        </a:xfrm>
        <a:prstGeom prst="roundRect">
          <a:avLst/>
        </a:prstGeom>
        <a:solidFill>
          <a:schemeClr val="accent5">
            <a:hueOff val="3045461"/>
            <a:satOff val="-52560"/>
            <a:lumOff val="-7452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83149" tIns="0" rIns="18314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>
              <a:latin typeface="Hind Vadodara" panose="020B0604020202020204" charset="0"/>
              <a:cs typeface="Hind Vadodara" panose="020B0604020202020204" charset="0"/>
            </a:rPr>
            <a:t>Team Tasks</a:t>
          </a:r>
          <a:endParaRPr lang="en-US" sz="2000" kern="1200" dirty="0">
            <a:latin typeface="Hind Vadodara" panose="020B0604020202020204" charset="0"/>
            <a:cs typeface="Hind Vadodara" panose="020B0604020202020204" charset="0"/>
          </a:endParaRPr>
        </a:p>
      </dsp:txBody>
      <dsp:txXfrm>
        <a:off x="374929" y="1480483"/>
        <a:ext cx="4787880" cy="5327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1D0157-A438-46CA-8EB0-F10C3EDBB633}">
      <dsp:nvSpPr>
        <dsp:cNvPr id="0" name=""/>
        <dsp:cNvSpPr/>
      </dsp:nvSpPr>
      <dsp:spPr>
        <a:xfrm>
          <a:off x="5654" y="956264"/>
          <a:ext cx="2442089" cy="3091972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60960" rIns="20320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i="0" u="none" kern="1200" dirty="0">
              <a:latin typeface="Hind Vadodara" panose="020B0604020202020204" charset="0"/>
              <a:cs typeface="Hind Vadodara" panose="020B0604020202020204" charset="0"/>
            </a:rPr>
            <a:t>Self-monitor (Are you participating? Engaged as a learner?)​</a:t>
          </a:r>
          <a:endParaRPr lang="en-US" sz="1600" u="none" kern="1200" dirty="0">
            <a:latin typeface="Hind Vadodara" panose="020B0604020202020204" charset="0"/>
            <a:cs typeface="Hind Vadodara" panose="020B060402020202020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b="0" i="0" u="none" kern="1200" dirty="0">
              <a:latin typeface="Hind Vadodara" panose="020B0604020202020204" charset="0"/>
              <a:cs typeface="Hind Vadodara" panose="020B0604020202020204" charset="0"/>
            </a:rPr>
            <a:t>Stretch, break, stand as needed​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b="0" i="0" u="none" kern="1200" dirty="0">
              <a:latin typeface="Hind Vadodara" panose="020B0604020202020204" charset="0"/>
              <a:cs typeface="Hind Vadodara" panose="020B0604020202020204" charset="0"/>
            </a:rPr>
            <a:t>If you have questions or comments, unmute, use the chat box, or click the "raise hand" icon</a:t>
          </a:r>
        </a:p>
      </dsp:txBody>
      <dsp:txXfrm>
        <a:off x="62875" y="1013485"/>
        <a:ext cx="2327647" cy="3034751"/>
      </dsp:txXfrm>
    </dsp:sp>
    <dsp:sp modelId="{D5C674EC-98A5-4D45-9168-E941BC46FCF6}">
      <dsp:nvSpPr>
        <dsp:cNvPr id="0" name=""/>
        <dsp:cNvSpPr/>
      </dsp:nvSpPr>
      <dsp:spPr>
        <a:xfrm>
          <a:off x="5654" y="3787925"/>
          <a:ext cx="2442089" cy="78387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u="none" kern="1200" dirty="0">
              <a:latin typeface="Hind Vadodara" panose="020B0604020202020204" charset="0"/>
              <a:cs typeface="Hind Vadodara" panose="020B0604020202020204" charset="0"/>
            </a:rPr>
            <a:t>Self</a:t>
          </a:r>
        </a:p>
      </dsp:txBody>
      <dsp:txXfrm>
        <a:off x="5654" y="3787925"/>
        <a:ext cx="1719781" cy="783876"/>
      </dsp:txXfrm>
    </dsp:sp>
    <dsp:sp modelId="{DEEF4213-91C0-4DFA-A1E8-D6E76A9D48BD}">
      <dsp:nvSpPr>
        <dsp:cNvPr id="0" name=""/>
        <dsp:cNvSpPr/>
      </dsp:nvSpPr>
      <dsp:spPr>
        <a:xfrm>
          <a:off x="1794517" y="4012237"/>
          <a:ext cx="854731" cy="854731"/>
        </a:xfrm>
        <a:prstGeom prst="ellipse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3ADCC0-45AB-4F03-8B39-78AD7803ABF7}">
      <dsp:nvSpPr>
        <dsp:cNvPr id="0" name=""/>
        <dsp:cNvSpPr/>
      </dsp:nvSpPr>
      <dsp:spPr>
        <a:xfrm>
          <a:off x="2861003" y="956264"/>
          <a:ext cx="2442089" cy="3091972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60960" rIns="20320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i="0" u="none" kern="1200" dirty="0">
              <a:latin typeface="Hind Vadodara" panose="020B0604020202020204" charset="0"/>
              <a:cs typeface="Hind Vadodara" panose="020B0604020202020204" charset="0"/>
            </a:rPr>
            <a:t>Mute when listening; unmute to talk​</a:t>
          </a:r>
          <a:endParaRPr lang="en-US" sz="1600" u="none" kern="1200" dirty="0">
            <a:latin typeface="Hind Vadodara" panose="020B0604020202020204" charset="0"/>
            <a:cs typeface="Hind Vadodara" panose="020B060402020202020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b="0" i="0" u="none" kern="1200" dirty="0">
              <a:latin typeface="Hind Vadodara" panose="020B0604020202020204" charset="0"/>
              <a:cs typeface="Hind Vadodara" panose="020B0604020202020204" charset="0"/>
            </a:rPr>
            <a:t>Work as a team (room for every voice, reinforce participation)</a:t>
          </a:r>
        </a:p>
      </dsp:txBody>
      <dsp:txXfrm>
        <a:off x="2918224" y="1013485"/>
        <a:ext cx="2327647" cy="3034751"/>
      </dsp:txXfrm>
    </dsp:sp>
    <dsp:sp modelId="{219636A1-9D00-4675-967E-CA57FCDEAB1E}">
      <dsp:nvSpPr>
        <dsp:cNvPr id="0" name=""/>
        <dsp:cNvSpPr/>
      </dsp:nvSpPr>
      <dsp:spPr>
        <a:xfrm>
          <a:off x="2849452" y="3829682"/>
          <a:ext cx="2442089" cy="78387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u="none" kern="1200" dirty="0">
              <a:latin typeface="Hind Vadodara" panose="020B0604020202020204" charset="0"/>
              <a:cs typeface="Hind Vadodara" panose="020B0604020202020204" charset="0"/>
            </a:rPr>
            <a:t>Others</a:t>
          </a:r>
        </a:p>
      </dsp:txBody>
      <dsp:txXfrm>
        <a:off x="2849452" y="3829682"/>
        <a:ext cx="1719781" cy="783876"/>
      </dsp:txXfrm>
    </dsp:sp>
    <dsp:sp modelId="{161E2365-CB26-459A-8F0C-B10C3E646E56}">
      <dsp:nvSpPr>
        <dsp:cNvPr id="0" name=""/>
        <dsp:cNvSpPr/>
      </dsp:nvSpPr>
      <dsp:spPr>
        <a:xfrm>
          <a:off x="4649867" y="4000621"/>
          <a:ext cx="854731" cy="854731"/>
        </a:xfrm>
        <a:prstGeom prst="ellipse">
          <a:avLst/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2F90E6-CF6C-47CE-A6A2-78658417800F}">
      <dsp:nvSpPr>
        <dsp:cNvPr id="0" name=""/>
        <dsp:cNvSpPr/>
      </dsp:nvSpPr>
      <dsp:spPr>
        <a:xfrm>
          <a:off x="5716352" y="956264"/>
          <a:ext cx="2442089" cy="3091972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60960" rIns="20320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i="0" u="none" kern="1200" dirty="0">
              <a:latin typeface="Hind Vadodara" panose="020B0604020202020204" charset="0"/>
              <a:cs typeface="Hind Vadodara" panose="020B0604020202020204" charset="0"/>
            </a:rPr>
            <a:t>Have your computer charged and ready to go​</a:t>
          </a:r>
          <a:endParaRPr lang="en-US" sz="1600" u="none" kern="1200" dirty="0">
            <a:latin typeface="Hind Vadodara" panose="020B0604020202020204" charset="0"/>
            <a:cs typeface="Hind Vadodara" panose="020B060402020202020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b="0" i="0" u="none" kern="1200" dirty="0">
              <a:latin typeface="Hind Vadodara" panose="020B0604020202020204" charset="0"/>
              <a:cs typeface="Hind Vadodara" panose="020B0604020202020204" charset="0"/>
            </a:rPr>
            <a:t>Keep necessary materials at hand (e.g., action plan &amp; other docs, water, snacks, etc.)​</a:t>
          </a:r>
        </a:p>
      </dsp:txBody>
      <dsp:txXfrm>
        <a:off x="5773573" y="1013485"/>
        <a:ext cx="2327647" cy="3034751"/>
      </dsp:txXfrm>
    </dsp:sp>
    <dsp:sp modelId="{B634D077-9CEB-4360-83EE-5D4C6FFB98DD}">
      <dsp:nvSpPr>
        <dsp:cNvPr id="0" name=""/>
        <dsp:cNvSpPr/>
      </dsp:nvSpPr>
      <dsp:spPr>
        <a:xfrm>
          <a:off x="5716352" y="3798931"/>
          <a:ext cx="2442089" cy="78387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u="none" kern="1200" dirty="0">
              <a:latin typeface="Hind Vadodara" panose="020B0604020202020204" charset="0"/>
              <a:cs typeface="Hind Vadodara" panose="020B0604020202020204" charset="0"/>
            </a:rPr>
            <a:t>Environment</a:t>
          </a:r>
        </a:p>
      </dsp:txBody>
      <dsp:txXfrm>
        <a:off x="5716352" y="3798931"/>
        <a:ext cx="1719781" cy="783876"/>
      </dsp:txXfrm>
    </dsp:sp>
    <dsp:sp modelId="{EE5FFD93-52F3-418C-BBBA-24CAF019EF16}">
      <dsp:nvSpPr>
        <dsp:cNvPr id="0" name=""/>
        <dsp:cNvSpPr/>
      </dsp:nvSpPr>
      <dsp:spPr>
        <a:xfrm>
          <a:off x="7505216" y="4000621"/>
          <a:ext cx="854731" cy="854731"/>
        </a:xfrm>
        <a:prstGeom prst="ellipse">
          <a:avLst/>
        </a:prstGeom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649358-2DC3-4BDD-947E-818D06AB8202}">
      <dsp:nvSpPr>
        <dsp:cNvPr id="0" name=""/>
        <dsp:cNvSpPr/>
      </dsp:nvSpPr>
      <dsp:spPr>
        <a:xfrm>
          <a:off x="1262205" y="56470"/>
          <a:ext cx="2342365" cy="1730999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t="-1000" b="-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614671-18B3-4CE9-8ED1-F8045D7901C6}">
      <dsp:nvSpPr>
        <dsp:cNvPr id="0" name=""/>
        <dsp:cNvSpPr/>
      </dsp:nvSpPr>
      <dsp:spPr>
        <a:xfrm>
          <a:off x="1735662" y="1473607"/>
          <a:ext cx="2018421" cy="4850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300" kern="1200" dirty="0">
              <a:latin typeface="Hind Vadodara" panose="020B0604020202020204" charset="0"/>
              <a:cs typeface="Hind Vadodara" panose="020B0604020202020204" charset="0"/>
            </a:rPr>
            <a:t>Magnetic Gumball Machine</a:t>
          </a:r>
        </a:p>
      </dsp:txBody>
      <dsp:txXfrm>
        <a:off x="1735662" y="1473607"/>
        <a:ext cx="2018421" cy="485060"/>
      </dsp:txXfrm>
    </dsp:sp>
    <dsp:sp modelId="{8F6244E1-C4BC-44A3-8D50-2B557C7C321D}">
      <dsp:nvSpPr>
        <dsp:cNvPr id="0" name=""/>
        <dsp:cNvSpPr/>
      </dsp:nvSpPr>
      <dsp:spPr>
        <a:xfrm>
          <a:off x="4113262" y="56470"/>
          <a:ext cx="2342365" cy="1730999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t="-18000" b="-1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CD62A5-B1ED-4BF0-A9BA-EDB07F02B780}">
      <dsp:nvSpPr>
        <dsp:cNvPr id="0" name=""/>
        <dsp:cNvSpPr/>
      </dsp:nvSpPr>
      <dsp:spPr>
        <a:xfrm>
          <a:off x="4586718" y="1473607"/>
          <a:ext cx="2018421" cy="4850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300" kern="1200" dirty="0">
              <a:latin typeface="Hind Vadodara" panose="020B0604020202020204" charset="0"/>
              <a:cs typeface="Hind Vadodara" panose="020B0604020202020204" charset="0"/>
            </a:rPr>
            <a:t>Google Slides Marbles</a:t>
          </a:r>
        </a:p>
      </dsp:txBody>
      <dsp:txXfrm>
        <a:off x="4586718" y="1473607"/>
        <a:ext cx="2018421" cy="485060"/>
      </dsp:txXfrm>
    </dsp:sp>
    <dsp:sp modelId="{D330295C-E6D2-452D-8DCB-C490BEC4FE67}">
      <dsp:nvSpPr>
        <dsp:cNvPr id="0" name=""/>
        <dsp:cNvSpPr/>
      </dsp:nvSpPr>
      <dsp:spPr>
        <a:xfrm>
          <a:off x="1262205" y="2207855"/>
          <a:ext cx="2342365" cy="1730999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l="-18000" r="-1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2606A0-3651-467F-A67D-0F97B985F62F}">
      <dsp:nvSpPr>
        <dsp:cNvPr id="0" name=""/>
        <dsp:cNvSpPr/>
      </dsp:nvSpPr>
      <dsp:spPr>
        <a:xfrm>
          <a:off x="1735662" y="3624992"/>
          <a:ext cx="2018421" cy="4850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300" kern="1200" dirty="0">
              <a:latin typeface="Hind Vadodara" panose="020B0604020202020204" charset="0"/>
              <a:cs typeface="Hind Vadodara" panose="020B0604020202020204" charset="0"/>
            </a:rPr>
            <a:t>PBIS Rewards</a:t>
          </a:r>
        </a:p>
      </dsp:txBody>
      <dsp:txXfrm>
        <a:off x="1735662" y="3624992"/>
        <a:ext cx="2018421" cy="485060"/>
      </dsp:txXfrm>
    </dsp:sp>
    <dsp:sp modelId="{4D00702F-8EC5-4E87-81F9-412C8231B6BA}">
      <dsp:nvSpPr>
        <dsp:cNvPr id="0" name=""/>
        <dsp:cNvSpPr/>
      </dsp:nvSpPr>
      <dsp:spPr>
        <a:xfrm>
          <a:off x="4113262" y="2207855"/>
          <a:ext cx="2342365" cy="1730999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t="-8000" b="-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09BABC-B1ED-4246-A4F4-B4C906F71489}">
      <dsp:nvSpPr>
        <dsp:cNvPr id="0" name=""/>
        <dsp:cNvSpPr/>
      </dsp:nvSpPr>
      <dsp:spPr>
        <a:xfrm>
          <a:off x="4586718" y="3624992"/>
          <a:ext cx="2018421" cy="4850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300" kern="1200" dirty="0">
              <a:latin typeface="Hind Vadodara" panose="020B0604020202020204" charset="0"/>
              <a:cs typeface="Hind Vadodara" panose="020B0604020202020204" charset="0"/>
            </a:rPr>
            <a:t>Class Dojo</a:t>
          </a:r>
        </a:p>
      </dsp:txBody>
      <dsp:txXfrm>
        <a:off x="4586718" y="3624992"/>
        <a:ext cx="2018421" cy="4850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C2DE77-C0D9-433D-B799-D331C3FE90A1}">
      <dsp:nvSpPr>
        <dsp:cNvPr id="0" name=""/>
        <dsp:cNvSpPr/>
      </dsp:nvSpPr>
      <dsp:spPr>
        <a:xfrm>
          <a:off x="0" y="0"/>
          <a:ext cx="5181600" cy="1219200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Poppins" panose="020B0604020202020204" charset="0"/>
              <a:cs typeface="Poppins" panose="020B0604020202020204" charset="0"/>
            </a:rPr>
            <a:t>Are the foundations of effective Classroom PBIS in place?</a:t>
          </a:r>
        </a:p>
      </dsp:txBody>
      <dsp:txXfrm>
        <a:off x="35709" y="35709"/>
        <a:ext cx="3865988" cy="1147782"/>
      </dsp:txXfrm>
    </dsp:sp>
    <dsp:sp modelId="{0500775B-ABF2-4B59-AD9B-8198244A47A1}">
      <dsp:nvSpPr>
        <dsp:cNvPr id="0" name=""/>
        <dsp:cNvSpPr/>
      </dsp:nvSpPr>
      <dsp:spPr>
        <a:xfrm>
          <a:off x="457199" y="1422399"/>
          <a:ext cx="5181600" cy="1219200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150107"/>
            <a:satOff val="-27507"/>
            <a:lumOff val="1843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accent3"/>
              </a:solidFill>
              <a:latin typeface="Poppins" panose="020B0604020202020204" charset="0"/>
              <a:cs typeface="Poppins" panose="020B0604020202020204" charset="0"/>
            </a:rPr>
            <a:t>Are Classroom PBIS practices implemented consistently?</a:t>
          </a:r>
        </a:p>
      </dsp:txBody>
      <dsp:txXfrm>
        <a:off x="492908" y="1458108"/>
        <a:ext cx="3860502" cy="1147782"/>
      </dsp:txXfrm>
    </dsp:sp>
    <dsp:sp modelId="{03FD5B3E-1F08-4A11-9773-4DAA715D2770}">
      <dsp:nvSpPr>
        <dsp:cNvPr id="0" name=""/>
        <dsp:cNvSpPr/>
      </dsp:nvSpPr>
      <dsp:spPr>
        <a:xfrm>
          <a:off x="914399" y="2844799"/>
          <a:ext cx="5181600" cy="1219200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300213"/>
            <a:satOff val="-55014"/>
            <a:lumOff val="368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accent3"/>
              </a:solidFill>
              <a:latin typeface="Poppins" panose="020B0604020202020204" charset="0"/>
              <a:cs typeface="Poppins" panose="020B0604020202020204" charset="0"/>
            </a:rPr>
            <a:t>Do data indicate that students are still engaging in problem behavior?</a:t>
          </a:r>
        </a:p>
      </dsp:txBody>
      <dsp:txXfrm>
        <a:off x="950108" y="2880508"/>
        <a:ext cx="3860502" cy="1147782"/>
      </dsp:txXfrm>
    </dsp:sp>
    <dsp:sp modelId="{E5DA3BDC-979B-48DF-84AC-82881AAB6D8A}">
      <dsp:nvSpPr>
        <dsp:cNvPr id="0" name=""/>
        <dsp:cNvSpPr/>
      </dsp:nvSpPr>
      <dsp:spPr>
        <a:xfrm>
          <a:off x="4389120" y="924560"/>
          <a:ext cx="792480" cy="79248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4567428" y="924560"/>
        <a:ext cx="435864" cy="596341"/>
      </dsp:txXfrm>
    </dsp:sp>
    <dsp:sp modelId="{AE836014-1335-47B4-91ED-5B1BFDBCB737}">
      <dsp:nvSpPr>
        <dsp:cNvPr id="0" name=""/>
        <dsp:cNvSpPr/>
      </dsp:nvSpPr>
      <dsp:spPr>
        <a:xfrm>
          <a:off x="4846320" y="2338832"/>
          <a:ext cx="792480" cy="79248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5024628" y="2338832"/>
        <a:ext cx="435864" cy="59634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C2DE77-C0D9-433D-B799-D331C3FE90A1}">
      <dsp:nvSpPr>
        <dsp:cNvPr id="0" name=""/>
        <dsp:cNvSpPr/>
      </dsp:nvSpPr>
      <dsp:spPr>
        <a:xfrm>
          <a:off x="0" y="0"/>
          <a:ext cx="5181600" cy="1219200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Poppins" panose="020B0604020202020204" charset="0"/>
              <a:cs typeface="Poppins" panose="020B0604020202020204" charset="0"/>
            </a:rPr>
            <a:t>Are the foundations of effective Classroom PBIS in place?</a:t>
          </a:r>
        </a:p>
      </dsp:txBody>
      <dsp:txXfrm>
        <a:off x="35709" y="35709"/>
        <a:ext cx="3865988" cy="1147782"/>
      </dsp:txXfrm>
    </dsp:sp>
    <dsp:sp modelId="{0500775B-ABF2-4B59-AD9B-8198244A47A1}">
      <dsp:nvSpPr>
        <dsp:cNvPr id="0" name=""/>
        <dsp:cNvSpPr/>
      </dsp:nvSpPr>
      <dsp:spPr>
        <a:xfrm>
          <a:off x="457199" y="1422399"/>
          <a:ext cx="5181600" cy="1219200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150107"/>
            <a:satOff val="-27507"/>
            <a:lumOff val="1843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accent3"/>
              </a:solidFill>
              <a:latin typeface="Poppins" panose="020B0604020202020204" charset="0"/>
              <a:cs typeface="Poppins" panose="020B0604020202020204" charset="0"/>
            </a:rPr>
            <a:t>Are Classroom PBIS practices implemented consistently?</a:t>
          </a:r>
        </a:p>
      </dsp:txBody>
      <dsp:txXfrm>
        <a:off x="492908" y="1458108"/>
        <a:ext cx="3860502" cy="1147782"/>
      </dsp:txXfrm>
    </dsp:sp>
    <dsp:sp modelId="{03FD5B3E-1F08-4A11-9773-4DAA715D2770}">
      <dsp:nvSpPr>
        <dsp:cNvPr id="0" name=""/>
        <dsp:cNvSpPr/>
      </dsp:nvSpPr>
      <dsp:spPr>
        <a:xfrm>
          <a:off x="914399" y="2844799"/>
          <a:ext cx="5181600" cy="1219200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300213"/>
            <a:satOff val="-55014"/>
            <a:lumOff val="368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accent3"/>
              </a:solidFill>
              <a:latin typeface="Poppins" panose="020B0604020202020204" charset="0"/>
              <a:cs typeface="Poppins" panose="020B0604020202020204" charset="0"/>
            </a:rPr>
            <a:t>Do data indicate that students are still engaging in problem behavior?</a:t>
          </a:r>
        </a:p>
      </dsp:txBody>
      <dsp:txXfrm>
        <a:off x="950108" y="2880508"/>
        <a:ext cx="3860502" cy="1147782"/>
      </dsp:txXfrm>
    </dsp:sp>
    <dsp:sp modelId="{E5DA3BDC-979B-48DF-84AC-82881AAB6D8A}">
      <dsp:nvSpPr>
        <dsp:cNvPr id="0" name=""/>
        <dsp:cNvSpPr/>
      </dsp:nvSpPr>
      <dsp:spPr>
        <a:xfrm>
          <a:off x="4389120" y="924560"/>
          <a:ext cx="792480" cy="79248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4567428" y="924560"/>
        <a:ext cx="435864" cy="596341"/>
      </dsp:txXfrm>
    </dsp:sp>
    <dsp:sp modelId="{AE836014-1335-47B4-91ED-5B1BFDBCB737}">
      <dsp:nvSpPr>
        <dsp:cNvPr id="0" name=""/>
        <dsp:cNvSpPr/>
      </dsp:nvSpPr>
      <dsp:spPr>
        <a:xfrm>
          <a:off x="4846320" y="2338832"/>
          <a:ext cx="792480" cy="79248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5024628" y="2338832"/>
        <a:ext cx="435864" cy="59634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C2DE77-C0D9-433D-B799-D331C3FE90A1}">
      <dsp:nvSpPr>
        <dsp:cNvPr id="0" name=""/>
        <dsp:cNvSpPr/>
      </dsp:nvSpPr>
      <dsp:spPr>
        <a:xfrm>
          <a:off x="0" y="0"/>
          <a:ext cx="5181600" cy="1219200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Poppins" panose="020B0604020202020204" charset="0"/>
              <a:cs typeface="Poppins" panose="020B0604020202020204" charset="0"/>
            </a:rPr>
            <a:t>Are the foundations of effective classroom PBIS in place?</a:t>
          </a:r>
        </a:p>
      </dsp:txBody>
      <dsp:txXfrm>
        <a:off x="35709" y="35709"/>
        <a:ext cx="3865988" cy="1147782"/>
      </dsp:txXfrm>
    </dsp:sp>
    <dsp:sp modelId="{0500775B-ABF2-4B59-AD9B-8198244A47A1}">
      <dsp:nvSpPr>
        <dsp:cNvPr id="0" name=""/>
        <dsp:cNvSpPr/>
      </dsp:nvSpPr>
      <dsp:spPr>
        <a:xfrm>
          <a:off x="457199" y="1422399"/>
          <a:ext cx="5181600" cy="1219200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150107"/>
            <a:satOff val="-27507"/>
            <a:lumOff val="1843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accent3"/>
              </a:solidFill>
              <a:latin typeface="Poppins" panose="020B0604020202020204" charset="0"/>
              <a:cs typeface="Poppins" panose="020B0604020202020204" charset="0"/>
            </a:rPr>
            <a:t>Are classroom PBIS practices implemented consistently?</a:t>
          </a:r>
        </a:p>
      </dsp:txBody>
      <dsp:txXfrm>
        <a:off x="492908" y="1458108"/>
        <a:ext cx="3860502" cy="1147782"/>
      </dsp:txXfrm>
    </dsp:sp>
    <dsp:sp modelId="{03FD5B3E-1F08-4A11-9773-4DAA715D2770}">
      <dsp:nvSpPr>
        <dsp:cNvPr id="0" name=""/>
        <dsp:cNvSpPr/>
      </dsp:nvSpPr>
      <dsp:spPr>
        <a:xfrm>
          <a:off x="914399" y="2844799"/>
          <a:ext cx="5181600" cy="1219200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300213"/>
            <a:satOff val="-55014"/>
            <a:lumOff val="368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accent3"/>
              </a:solidFill>
              <a:latin typeface="Poppins" panose="020B0604020202020204" charset="0"/>
              <a:cs typeface="Poppins" panose="020B0604020202020204" charset="0"/>
            </a:rPr>
            <a:t>Do data indicate that students are still engaging in problem behavior?</a:t>
          </a:r>
        </a:p>
      </dsp:txBody>
      <dsp:txXfrm>
        <a:off x="950108" y="2880508"/>
        <a:ext cx="3860502" cy="1147782"/>
      </dsp:txXfrm>
    </dsp:sp>
    <dsp:sp modelId="{E5DA3BDC-979B-48DF-84AC-82881AAB6D8A}">
      <dsp:nvSpPr>
        <dsp:cNvPr id="0" name=""/>
        <dsp:cNvSpPr/>
      </dsp:nvSpPr>
      <dsp:spPr>
        <a:xfrm>
          <a:off x="4389120" y="924560"/>
          <a:ext cx="792480" cy="79248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4567428" y="924560"/>
        <a:ext cx="435864" cy="596341"/>
      </dsp:txXfrm>
    </dsp:sp>
    <dsp:sp modelId="{AE836014-1335-47B4-91ED-5B1BFDBCB737}">
      <dsp:nvSpPr>
        <dsp:cNvPr id="0" name=""/>
        <dsp:cNvSpPr/>
      </dsp:nvSpPr>
      <dsp:spPr>
        <a:xfrm>
          <a:off x="4846320" y="2338832"/>
          <a:ext cx="792480" cy="79248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5024628" y="2338832"/>
        <a:ext cx="435864" cy="59634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AF5B95-8799-44A5-953B-F19D7B66F389}">
      <dsp:nvSpPr>
        <dsp:cNvPr id="0" name=""/>
        <dsp:cNvSpPr/>
      </dsp:nvSpPr>
      <dsp:spPr>
        <a:xfrm>
          <a:off x="4779467" y="2938823"/>
          <a:ext cx="1149369" cy="5469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2761"/>
              </a:lnTo>
              <a:lnTo>
                <a:pt x="1149369" y="372761"/>
              </a:lnTo>
              <a:lnTo>
                <a:pt x="1149369" y="54699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6685D5-E297-43C4-86BB-66A244850AFC}">
      <dsp:nvSpPr>
        <dsp:cNvPr id="0" name=""/>
        <dsp:cNvSpPr/>
      </dsp:nvSpPr>
      <dsp:spPr>
        <a:xfrm>
          <a:off x="3630097" y="2938823"/>
          <a:ext cx="1149369" cy="546995"/>
        </a:xfrm>
        <a:custGeom>
          <a:avLst/>
          <a:gdLst/>
          <a:ahLst/>
          <a:cxnLst/>
          <a:rect l="0" t="0" r="0" b="0"/>
          <a:pathLst>
            <a:path>
              <a:moveTo>
                <a:pt x="1149369" y="0"/>
              </a:moveTo>
              <a:lnTo>
                <a:pt x="1149369" y="372761"/>
              </a:lnTo>
              <a:lnTo>
                <a:pt x="0" y="372761"/>
              </a:lnTo>
              <a:lnTo>
                <a:pt x="0" y="54699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69DAA9-828B-4905-990D-6CC8A9D650E3}">
      <dsp:nvSpPr>
        <dsp:cNvPr id="0" name=""/>
        <dsp:cNvSpPr/>
      </dsp:nvSpPr>
      <dsp:spPr>
        <a:xfrm>
          <a:off x="3630097" y="1197527"/>
          <a:ext cx="1149369" cy="5469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2761"/>
              </a:lnTo>
              <a:lnTo>
                <a:pt x="1149369" y="372761"/>
              </a:lnTo>
              <a:lnTo>
                <a:pt x="1149369" y="54699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548A01-6165-4D0D-8147-4153146B13A2}">
      <dsp:nvSpPr>
        <dsp:cNvPr id="0" name=""/>
        <dsp:cNvSpPr/>
      </dsp:nvSpPr>
      <dsp:spPr>
        <a:xfrm>
          <a:off x="2480727" y="1197527"/>
          <a:ext cx="1149369" cy="546995"/>
        </a:xfrm>
        <a:custGeom>
          <a:avLst/>
          <a:gdLst/>
          <a:ahLst/>
          <a:cxnLst/>
          <a:rect l="0" t="0" r="0" b="0"/>
          <a:pathLst>
            <a:path>
              <a:moveTo>
                <a:pt x="1149369" y="0"/>
              </a:moveTo>
              <a:lnTo>
                <a:pt x="1149369" y="372761"/>
              </a:lnTo>
              <a:lnTo>
                <a:pt x="0" y="372761"/>
              </a:lnTo>
              <a:lnTo>
                <a:pt x="0" y="54699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650FA4-878D-4F2A-B12E-3F13225B5D61}">
      <dsp:nvSpPr>
        <dsp:cNvPr id="0" name=""/>
        <dsp:cNvSpPr/>
      </dsp:nvSpPr>
      <dsp:spPr>
        <a:xfrm>
          <a:off x="390964" y="3227"/>
          <a:ext cx="1880787" cy="11942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68475B-5F92-45B7-A085-E610371389E3}">
      <dsp:nvSpPr>
        <dsp:cNvPr id="0" name=""/>
        <dsp:cNvSpPr/>
      </dsp:nvSpPr>
      <dsp:spPr>
        <a:xfrm>
          <a:off x="599940" y="201755"/>
          <a:ext cx="1880787" cy="11942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Hind Vadodara" panose="020B0604020202020204" charset="0"/>
              <a:cs typeface="Hind Vadodara" panose="020B0604020202020204" charset="0"/>
            </a:rPr>
            <a:t>If No…</a:t>
          </a:r>
          <a:r>
            <a:rPr lang="en-US" sz="1400" kern="1200" dirty="0">
              <a:latin typeface="Hind Vadodara" panose="020B0604020202020204" charset="0"/>
              <a:cs typeface="Hind Vadodara" panose="020B0604020202020204" charset="0"/>
            </a:rPr>
            <a:t>Well done! Monitor outcomes and adjust as needed</a:t>
          </a:r>
        </a:p>
      </dsp:txBody>
      <dsp:txXfrm>
        <a:off x="634920" y="236735"/>
        <a:ext cx="1810827" cy="1124339"/>
      </dsp:txXfrm>
    </dsp:sp>
    <dsp:sp modelId="{583A4C5A-9469-46F5-9F1C-B72B972B5345}">
      <dsp:nvSpPr>
        <dsp:cNvPr id="0" name=""/>
        <dsp:cNvSpPr/>
      </dsp:nvSpPr>
      <dsp:spPr>
        <a:xfrm>
          <a:off x="2689704" y="3227"/>
          <a:ext cx="1880787" cy="11942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03FD33-C0A3-445D-9B32-3FFE9B643D91}">
      <dsp:nvSpPr>
        <dsp:cNvPr id="0" name=""/>
        <dsp:cNvSpPr/>
      </dsp:nvSpPr>
      <dsp:spPr>
        <a:xfrm>
          <a:off x="2898680" y="201755"/>
          <a:ext cx="1880787" cy="11942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Hind Vadodara" panose="020B0604020202020204" charset="0"/>
              <a:cs typeface="Hind Vadodara" panose="020B0604020202020204" charset="0"/>
            </a:rPr>
            <a:t>If Yes…</a:t>
          </a:r>
          <a:r>
            <a:rPr lang="en-US" sz="1400" kern="1200" dirty="0">
              <a:latin typeface="Hind Vadodara" panose="020B0604020202020204" charset="0"/>
              <a:cs typeface="Hind Vadodara" panose="020B0604020202020204" charset="0"/>
            </a:rPr>
            <a:t>Are behaviors minor or major expectation violations?</a:t>
          </a:r>
        </a:p>
      </dsp:txBody>
      <dsp:txXfrm>
        <a:off x="2933660" y="236735"/>
        <a:ext cx="1810827" cy="1124339"/>
      </dsp:txXfrm>
    </dsp:sp>
    <dsp:sp modelId="{4244E9F6-2C76-44CE-A42A-21111A633BFF}">
      <dsp:nvSpPr>
        <dsp:cNvPr id="0" name=""/>
        <dsp:cNvSpPr/>
      </dsp:nvSpPr>
      <dsp:spPr>
        <a:xfrm>
          <a:off x="1540334" y="1744523"/>
          <a:ext cx="1880787" cy="11942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2C53AF-C895-4C5F-B104-DF50F42462BE}">
      <dsp:nvSpPr>
        <dsp:cNvPr id="0" name=""/>
        <dsp:cNvSpPr/>
      </dsp:nvSpPr>
      <dsp:spPr>
        <a:xfrm>
          <a:off x="1749310" y="1943050"/>
          <a:ext cx="1880787" cy="11942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Hind Vadodara" panose="020B0604020202020204" charset="0"/>
              <a:cs typeface="Hind Vadodara" panose="020B0604020202020204" charset="0"/>
            </a:rPr>
            <a:t>If Minor… </a:t>
          </a:r>
          <a:r>
            <a:rPr lang="en-US" sz="1400" kern="1200" dirty="0">
              <a:latin typeface="Hind Vadodara" panose="020B0604020202020204" charset="0"/>
              <a:cs typeface="Hind Vadodara" panose="020B0604020202020204" charset="0"/>
            </a:rPr>
            <a:t>Use brief, specific error correction &amp; other strategies</a:t>
          </a:r>
        </a:p>
      </dsp:txBody>
      <dsp:txXfrm>
        <a:off x="1784290" y="1978030"/>
        <a:ext cx="1810827" cy="1124339"/>
      </dsp:txXfrm>
    </dsp:sp>
    <dsp:sp modelId="{787E6051-C630-42C9-AB56-B6854B8A47E5}">
      <dsp:nvSpPr>
        <dsp:cNvPr id="0" name=""/>
        <dsp:cNvSpPr/>
      </dsp:nvSpPr>
      <dsp:spPr>
        <a:xfrm>
          <a:off x="3839074" y="1744523"/>
          <a:ext cx="1880787" cy="11942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5C64F2-A629-4B9D-803E-215217301D37}">
      <dsp:nvSpPr>
        <dsp:cNvPr id="0" name=""/>
        <dsp:cNvSpPr/>
      </dsp:nvSpPr>
      <dsp:spPr>
        <a:xfrm>
          <a:off x="4048050" y="1943050"/>
          <a:ext cx="1880787" cy="11942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Hind Vadodara" panose="020B0604020202020204" charset="0"/>
              <a:cs typeface="Hind Vadodara" panose="020B0604020202020204" charset="0"/>
            </a:rPr>
            <a:t>If </a:t>
          </a:r>
          <a:r>
            <a:rPr lang="en-US" sz="1400" b="1" kern="1200" dirty="0">
              <a:latin typeface="Hind Vadodara" panose="020B0604020202020204" charset="0"/>
              <a:cs typeface="Hind Vadodara" panose="020B0604020202020204" charset="0"/>
            </a:rPr>
            <a:t>Major… </a:t>
          </a:r>
          <a:r>
            <a:rPr lang="en-US" sz="1400" kern="1200" dirty="0">
              <a:latin typeface="Hind Vadodara" panose="020B0604020202020204" charset="0"/>
              <a:cs typeface="Hind Vadodara" panose="020B0604020202020204" charset="0"/>
            </a:rPr>
            <a:t>How many students are involved? (Many or Few?)</a:t>
          </a:r>
        </a:p>
      </dsp:txBody>
      <dsp:txXfrm>
        <a:off x="4083030" y="1978030"/>
        <a:ext cx="1810827" cy="1124339"/>
      </dsp:txXfrm>
    </dsp:sp>
    <dsp:sp modelId="{C4A3D386-732C-4833-AD8D-80D0506D1392}">
      <dsp:nvSpPr>
        <dsp:cNvPr id="0" name=""/>
        <dsp:cNvSpPr/>
      </dsp:nvSpPr>
      <dsp:spPr>
        <a:xfrm>
          <a:off x="2689704" y="3485818"/>
          <a:ext cx="1880787" cy="11942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2A8409-52D7-41B9-9D4B-E08C99ABD107}">
      <dsp:nvSpPr>
        <dsp:cNvPr id="0" name=""/>
        <dsp:cNvSpPr/>
      </dsp:nvSpPr>
      <dsp:spPr>
        <a:xfrm>
          <a:off x="2898680" y="3684346"/>
          <a:ext cx="1880787" cy="11942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Hind Vadodara" panose="020B0604020202020204" charset="0"/>
              <a:cs typeface="Hind Vadodara" panose="020B0604020202020204" charset="0"/>
            </a:rPr>
            <a:t>If Few… </a:t>
          </a:r>
          <a:r>
            <a:rPr lang="en-US" sz="1400" b="0" kern="1200" dirty="0">
              <a:latin typeface="Hind Vadodara" panose="020B0604020202020204" charset="0"/>
              <a:cs typeface="Hind Vadodara" panose="020B0604020202020204" charset="0"/>
            </a:rPr>
            <a:t>Request additional (Tier 2 &amp; 3) support for students.</a:t>
          </a:r>
          <a:endParaRPr lang="en-US" sz="1400" kern="1200" dirty="0">
            <a:latin typeface="Hind Vadodara" panose="020B0604020202020204" charset="0"/>
            <a:cs typeface="Hind Vadodara" panose="020B0604020202020204" charset="0"/>
          </a:endParaRPr>
        </a:p>
      </dsp:txBody>
      <dsp:txXfrm>
        <a:off x="2933660" y="3719326"/>
        <a:ext cx="1810827" cy="1124339"/>
      </dsp:txXfrm>
    </dsp:sp>
    <dsp:sp modelId="{DE84A6A3-B7B8-4B45-BB38-13DEECA54682}">
      <dsp:nvSpPr>
        <dsp:cNvPr id="0" name=""/>
        <dsp:cNvSpPr/>
      </dsp:nvSpPr>
      <dsp:spPr>
        <a:xfrm>
          <a:off x="4988444" y="3485818"/>
          <a:ext cx="1880787" cy="11942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4D7126-057A-4A04-9C20-DC89DBB3DB1F}">
      <dsp:nvSpPr>
        <dsp:cNvPr id="0" name=""/>
        <dsp:cNvSpPr/>
      </dsp:nvSpPr>
      <dsp:spPr>
        <a:xfrm>
          <a:off x="5197420" y="3684346"/>
          <a:ext cx="1880787" cy="11942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Hind Vadodara" panose="020B0604020202020204" charset="0"/>
              <a:cs typeface="Hind Vadodara" panose="020B0604020202020204" charset="0"/>
            </a:rPr>
            <a:t>If Many… </a:t>
          </a:r>
          <a:r>
            <a:rPr lang="en-US" sz="1400" kern="1200" dirty="0">
              <a:latin typeface="Hind Vadodara" panose="020B0604020202020204" charset="0"/>
              <a:cs typeface="Hind Vadodara" panose="020B0604020202020204" charset="0"/>
            </a:rPr>
            <a:t>Review, adjust, &amp; intensify CW PBIS. Ask for help!</a:t>
          </a:r>
        </a:p>
      </dsp:txBody>
      <dsp:txXfrm>
        <a:off x="5232400" y="3719326"/>
        <a:ext cx="1810827" cy="112433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8F6958-B957-B144-A963-026AA1D9ABDB}">
      <dsp:nvSpPr>
        <dsp:cNvPr id="0" name=""/>
        <dsp:cNvSpPr/>
      </dsp:nvSpPr>
      <dsp:spPr>
        <a:xfrm>
          <a:off x="0" y="358712"/>
          <a:ext cx="6458416" cy="93555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1245" tIns="374904" rIns="501245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Hind Vadodara" panose="020B0604020202020204" charset="0"/>
              <a:cs typeface="Hind Vadodara" panose="020B0604020202020204" charset="0"/>
            </a:rPr>
            <a:t>Class-wide</a:t>
          </a:r>
          <a:r>
            <a:rPr lang="en-US" sz="1800" kern="1200" dirty="0">
              <a:latin typeface="Hind Vadodara" panose="020B0604020202020204" charset="0"/>
              <a:ea typeface="+mj-lt"/>
              <a:cs typeface="Hind Vadodara" panose="020B0604020202020204" charset="0"/>
            </a:rPr>
            <a:t> PBIS</a:t>
          </a:r>
          <a:endParaRPr lang="en-US" sz="1800" kern="1200" dirty="0">
            <a:solidFill>
              <a:schemeClr val="tx1"/>
            </a:solidFill>
            <a:latin typeface="Hind Vadodara" panose="020B0604020202020204" charset="0"/>
            <a:cs typeface="Hind Vadodara" panose="020B0604020202020204" charset="0"/>
          </a:endParaRPr>
        </a:p>
      </dsp:txBody>
      <dsp:txXfrm>
        <a:off x="45670" y="404382"/>
        <a:ext cx="6367076" cy="844210"/>
      </dsp:txXfrm>
    </dsp:sp>
    <dsp:sp modelId="{FDC1BDC8-9000-5F46-8ACC-75AD0D32A6E6}">
      <dsp:nvSpPr>
        <dsp:cNvPr id="0" name=""/>
        <dsp:cNvSpPr/>
      </dsp:nvSpPr>
      <dsp:spPr>
        <a:xfrm>
          <a:off x="322920" y="93032"/>
          <a:ext cx="4520891" cy="5313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0879" tIns="0" rIns="170879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Hind Vadodara" panose="020B0604020202020204" charset="0"/>
              <a:cs typeface="Hind Vadodara" panose="020B0604020202020204" charset="0"/>
            </a:rPr>
            <a:t>Presentation Content</a:t>
          </a:r>
          <a:endParaRPr lang="en-US" sz="1800" kern="1200" dirty="0">
            <a:latin typeface="Hind Vadodara" panose="020B0604020202020204" charset="0"/>
            <a:cs typeface="Hind Vadodara" panose="020B0604020202020204" charset="0"/>
          </a:endParaRPr>
        </a:p>
      </dsp:txBody>
      <dsp:txXfrm>
        <a:off x="348859" y="118971"/>
        <a:ext cx="4469013" cy="479482"/>
      </dsp:txXfrm>
    </dsp:sp>
    <dsp:sp modelId="{6DEC4ABA-01BF-B445-B753-0C4747FBD7B7}">
      <dsp:nvSpPr>
        <dsp:cNvPr id="0" name=""/>
        <dsp:cNvSpPr/>
      </dsp:nvSpPr>
      <dsp:spPr>
        <a:xfrm>
          <a:off x="0" y="1657142"/>
          <a:ext cx="6458416" cy="20979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3045461"/>
              <a:satOff val="-52560"/>
              <a:lumOff val="-74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1245" tIns="374904" rIns="501245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accent5">
                  <a:lumMod val="75000"/>
                </a:schemeClr>
              </a:solidFill>
              <a:latin typeface="Hind Vadodara" panose="020B0604020202020204" charset="0"/>
              <a:cs typeface="Hind Vadodara" panose="020B0604020202020204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Classroom/Virtual Learning Routines Matrix</a:t>
          </a:r>
          <a:endParaRPr lang="en-US" sz="1800" kern="1200" dirty="0">
            <a:solidFill>
              <a:schemeClr val="accent5">
                <a:lumMod val="75000"/>
              </a:schemeClr>
            </a:solidFill>
            <a:latin typeface="Hind Vadodara" panose="020B0604020202020204" charset="0"/>
            <a:cs typeface="Hind Vadodara" panose="020B0604020202020204" charset="0"/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Hind Vadodara" panose="020B0604020202020204" charset="0"/>
              <a:cs typeface="Hind Vadodara" panose="020B0604020202020204" charset="0"/>
            </a:rPr>
            <a:t>Review &amp; Discuss Supporting &amp; Responding to Behavior</a:t>
          </a: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Hind Vadodara" panose="020B0604020202020204" charset="0"/>
              <a:cs typeface="Hind Vadodara" panose="020B0604020202020204" charset="0"/>
            </a:rPr>
            <a:t>Complete TIC</a:t>
          </a:r>
        </a:p>
      </dsp:txBody>
      <dsp:txXfrm>
        <a:off x="102411" y="1759553"/>
        <a:ext cx="6253594" cy="1893078"/>
      </dsp:txXfrm>
    </dsp:sp>
    <dsp:sp modelId="{CBB73597-3D4A-344F-83D3-4018B604B205}">
      <dsp:nvSpPr>
        <dsp:cNvPr id="0" name=""/>
        <dsp:cNvSpPr/>
      </dsp:nvSpPr>
      <dsp:spPr>
        <a:xfrm>
          <a:off x="322920" y="1391462"/>
          <a:ext cx="4520891" cy="531360"/>
        </a:xfrm>
        <a:prstGeom prst="roundRect">
          <a:avLst/>
        </a:prstGeom>
        <a:solidFill>
          <a:schemeClr val="accent5">
            <a:hueOff val="3045461"/>
            <a:satOff val="-52560"/>
            <a:lumOff val="-7452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0879" tIns="0" rIns="170879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Hind Vadodara" panose="020B0604020202020204" charset="0"/>
              <a:cs typeface="Hind Vadodara" panose="020B0604020202020204" charset="0"/>
            </a:rPr>
            <a:t>Team Tasks</a:t>
          </a:r>
          <a:endParaRPr lang="en-US" sz="1800" kern="1200" dirty="0">
            <a:latin typeface="Hind Vadodara" panose="020B0604020202020204" charset="0"/>
            <a:cs typeface="Hind Vadodara" panose="020B0604020202020204" charset="0"/>
          </a:endParaRPr>
        </a:p>
      </dsp:txBody>
      <dsp:txXfrm>
        <a:off x="348859" y="1417401"/>
        <a:ext cx="4469013" cy="47948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8F6958-B957-B144-A963-026AA1D9ABDB}">
      <dsp:nvSpPr>
        <dsp:cNvPr id="0" name=""/>
        <dsp:cNvSpPr/>
      </dsp:nvSpPr>
      <dsp:spPr>
        <a:xfrm>
          <a:off x="0" y="419282"/>
          <a:ext cx="6378417" cy="155452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036" tIns="437388" rIns="495036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0" i="0" kern="1200" dirty="0">
              <a:latin typeface="Hind Vadodara" panose="020B0604020202020204" charset="0"/>
              <a:cs typeface="Hind Vadodara" panose="020B0604020202020204" charset="0"/>
            </a:rPr>
            <a:t>Integration &amp; Alignment with PBIS</a:t>
          </a:r>
          <a:endParaRPr lang="en-US" sz="2100" kern="1200" dirty="0">
            <a:solidFill>
              <a:schemeClr val="tx1"/>
            </a:solidFill>
            <a:latin typeface="Hind Vadodara" panose="020B0604020202020204" charset="0"/>
            <a:cs typeface="Hind Vadodara" panose="020B0604020202020204" charset="0"/>
          </a:endParaRP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>
              <a:solidFill>
                <a:schemeClr val="tx1"/>
              </a:solidFill>
              <a:latin typeface="Hind Vadodara" panose="020B0604020202020204" charset="0"/>
              <a:cs typeface="Hind Vadodara" panose="020B0604020202020204" charset="0"/>
            </a:rPr>
            <a:t>School-Family Partnerships</a:t>
          </a:r>
        </a:p>
      </dsp:txBody>
      <dsp:txXfrm>
        <a:off x="75886" y="495168"/>
        <a:ext cx="6226645" cy="1402753"/>
      </dsp:txXfrm>
    </dsp:sp>
    <dsp:sp modelId="{FDC1BDC8-9000-5F46-8ACC-75AD0D32A6E6}">
      <dsp:nvSpPr>
        <dsp:cNvPr id="0" name=""/>
        <dsp:cNvSpPr/>
      </dsp:nvSpPr>
      <dsp:spPr>
        <a:xfrm>
          <a:off x="318920" y="122227"/>
          <a:ext cx="4464892" cy="6199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8762" tIns="0" rIns="168762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dirty="0">
              <a:latin typeface="Hind Vadodara" panose="020B0604020202020204" charset="0"/>
              <a:cs typeface="Hind Vadodara" panose="020B0604020202020204" charset="0"/>
            </a:rPr>
            <a:t>Presentation Content</a:t>
          </a:r>
          <a:endParaRPr lang="en-US" sz="2100" kern="1200" dirty="0">
            <a:latin typeface="Hind Vadodara" panose="020B0604020202020204" charset="0"/>
            <a:cs typeface="Hind Vadodara" panose="020B0604020202020204" charset="0"/>
          </a:endParaRPr>
        </a:p>
      </dsp:txBody>
      <dsp:txXfrm>
        <a:off x="349182" y="152489"/>
        <a:ext cx="4404368" cy="559396"/>
      </dsp:txXfrm>
    </dsp:sp>
    <dsp:sp modelId="{6DEC4ABA-01BF-B445-B753-0C4747FBD7B7}">
      <dsp:nvSpPr>
        <dsp:cNvPr id="0" name=""/>
        <dsp:cNvSpPr/>
      </dsp:nvSpPr>
      <dsp:spPr>
        <a:xfrm>
          <a:off x="0" y="2410071"/>
          <a:ext cx="6378417" cy="155452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360011"/>
              <a:satOff val="-17245"/>
              <a:lumOff val="-141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036" tIns="437388" rIns="495036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0" i="0" kern="1200" dirty="0">
              <a:latin typeface="Hind Vadodara" panose="020B0604020202020204" charset="0"/>
              <a:cs typeface="Hind Vadodara" panose="020B0604020202020204" charset="0"/>
            </a:rPr>
            <a:t>Revisit Working Smarter Matrix</a:t>
          </a:r>
          <a:endParaRPr lang="en-US" sz="2100" kern="1200" dirty="0">
            <a:latin typeface="Hind Vadodara" panose="020B0604020202020204" charset="0"/>
            <a:cs typeface="Hind Vadodara" panose="020B0604020202020204" charset="0"/>
          </a:endParaRP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>
              <a:latin typeface="Hind Vadodara" panose="020B0604020202020204" charset="0"/>
              <a:cs typeface="Hind Vadodara" panose="020B0604020202020204" charset="0"/>
            </a:rPr>
            <a:t>Complete Family-School Partnership Survey</a:t>
          </a:r>
        </a:p>
      </dsp:txBody>
      <dsp:txXfrm>
        <a:off x="75886" y="2485957"/>
        <a:ext cx="6226645" cy="1402753"/>
      </dsp:txXfrm>
    </dsp:sp>
    <dsp:sp modelId="{CBB73597-3D4A-344F-83D3-4018B604B205}">
      <dsp:nvSpPr>
        <dsp:cNvPr id="0" name=""/>
        <dsp:cNvSpPr/>
      </dsp:nvSpPr>
      <dsp:spPr>
        <a:xfrm>
          <a:off x="318920" y="2100112"/>
          <a:ext cx="4464892" cy="619920"/>
        </a:xfrm>
        <a:prstGeom prst="roundRect">
          <a:avLst/>
        </a:prstGeom>
        <a:solidFill>
          <a:schemeClr val="accent5">
            <a:hueOff val="-360011"/>
            <a:satOff val="-17245"/>
            <a:lumOff val="-14117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8762" tIns="0" rIns="168762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dirty="0">
              <a:latin typeface="Hind Vadodara" panose="020B0604020202020204" charset="0"/>
              <a:cs typeface="Hind Vadodara" panose="020B0604020202020204" charset="0"/>
            </a:rPr>
            <a:t>Team Tasks</a:t>
          </a:r>
          <a:endParaRPr lang="en-US" sz="2100" kern="1200" dirty="0">
            <a:latin typeface="Hind Vadodara" panose="020B0604020202020204" charset="0"/>
            <a:cs typeface="Hind Vadodara" panose="020B0604020202020204" charset="0"/>
          </a:endParaRPr>
        </a:p>
      </dsp:txBody>
      <dsp:txXfrm>
        <a:off x="349182" y="2130374"/>
        <a:ext cx="4404368" cy="5593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bis.org/resource/supporting-and-responding-to-behavior-evidence-based-classroom-strategies-for-teachers" TargetMode="External"/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assets-global.website-files.com/5d3725188825e071f1670246/5e7e5a79378fc458723ddf4f_Creating%20a%20PBIS%20Behavior%20Teaching%20Matrix%20for%20Remote%20Instruction.pdf" TargetMode="Externa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bisapps.org/" TargetMode="External"/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bis.org/topics/classroom-pbis" TargetMode="External"/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pbis.org/resource/supporting-and-responding-to-behavior-evidence-based-classroom-strategies-for-teachers" TargetMode="External"/><Relationship Id="rId4" Type="http://schemas.openxmlformats.org/officeDocument/2006/relationships/hyperlink" Target="https://www.pbis.org/resource/the-student-teacher-game" TargetMode="Externa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bis.org/topics/classroom-pbis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pbis.org/resource/supporting-and-responding-to-behavior-evidence-based-classroom-strategies-for-teachers" TargetMode="External"/><Relationship Id="rId4" Type="http://schemas.openxmlformats.org/officeDocument/2006/relationships/hyperlink" Target="https://www.pbis.org/resource/the-student-teacher-game" TargetMode="Externa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bis.org/current/returning-to-school-during-and-after-crisis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pbis.org/resource/a-school-guide-for-returning-to-school-during-and-after-crisis" TargetMode="External"/><Relationship Id="rId4" Type="http://schemas.openxmlformats.org/officeDocument/2006/relationships/hyperlink" Target="https://www.pbis.org/resource/a-district-guide-for-returning-to-school-during-and-after-crisis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1693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spcBef>
                <a:spcPct val="20000"/>
              </a:spcBef>
              <a:spcAft>
                <a:spcPct val="0"/>
              </a:spcAft>
              <a:buNone/>
            </a:pPr>
            <a:r>
              <a:rPr lang="en-US" dirty="0">
                <a:cs typeface="Calibri"/>
              </a:rPr>
              <a:t>Poll #1:</a:t>
            </a:r>
            <a:br>
              <a:rPr lang="en-US" dirty="0">
                <a:cs typeface="+mn-lt"/>
              </a:rPr>
            </a:br>
            <a:r>
              <a:rPr lang="en-US" dirty="0"/>
              <a:t>Which of the following areas, is your team strongest in addressing? </a:t>
            </a:r>
          </a:p>
          <a:p>
            <a:pPr marL="158750" indent="0">
              <a:spcBef>
                <a:spcPct val="20000"/>
              </a:spcBef>
              <a:spcAft>
                <a:spcPct val="0"/>
              </a:spcAft>
              <a:buNone/>
            </a:pPr>
            <a:endParaRPr lang="en-US" dirty="0"/>
          </a:p>
          <a:p>
            <a:pPr marL="158750" indent="0">
              <a:spcBef>
                <a:spcPct val="20000"/>
              </a:spcBef>
              <a:spcAft>
                <a:spcPct val="0"/>
              </a:spcAft>
              <a:buNone/>
            </a:pPr>
            <a:r>
              <a:rPr lang="en-US" dirty="0"/>
              <a:t>1. Connecting with staff, students, families, and your community</a:t>
            </a:r>
          </a:p>
          <a:p>
            <a:pPr marL="158750" indent="0">
              <a:spcBef>
                <a:spcPct val="20000"/>
              </a:spcBef>
              <a:spcAft>
                <a:spcPct val="0"/>
              </a:spcAft>
              <a:buNone/>
            </a:pPr>
            <a:r>
              <a:rPr lang="en-US" dirty="0"/>
              <a:t>2. Screening students for emotional, behavioral, and social needs</a:t>
            </a:r>
          </a:p>
          <a:p>
            <a:pPr marL="158750" indent="0">
              <a:spcBef>
                <a:spcPct val="20000"/>
              </a:spcBef>
              <a:spcAft>
                <a:spcPct val="0"/>
              </a:spcAft>
              <a:buNone/>
            </a:pPr>
            <a:r>
              <a:rPr lang="en-US" dirty="0"/>
              <a:t>3. Identified supports for effective remote or in-person instruction</a:t>
            </a:r>
          </a:p>
          <a:p>
            <a:pPr marL="158750" indent="0">
              <a:spcBef>
                <a:spcPct val="20000"/>
              </a:spcBef>
              <a:spcAft>
                <a:spcPct val="0"/>
              </a:spcAft>
              <a:buNone/>
            </a:pPr>
            <a:r>
              <a:rPr lang="en-US" dirty="0"/>
              <a:t>4. Supporting effective teaching practices</a:t>
            </a:r>
          </a:p>
          <a:p>
            <a:pPr marL="158750" indent="0">
              <a:spcBef>
                <a:spcPct val="20000"/>
              </a:spcBef>
              <a:spcAft>
                <a:spcPct val="0"/>
              </a:spcAft>
              <a:buNone/>
            </a:pPr>
            <a:r>
              <a:rPr lang="en-US" dirty="0"/>
              <a:t>5. Monitoring the effectiveness of your supports</a:t>
            </a:r>
          </a:p>
        </p:txBody>
      </p:sp>
    </p:spTree>
    <p:extLst>
      <p:ext uri="{BB962C8B-B14F-4D97-AF65-F5344CB8AC3E}">
        <p14:creationId xmlns:p14="http://schemas.microsoft.com/office/powerpoint/2010/main" val="12557753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spcBef>
                <a:spcPct val="20000"/>
              </a:spcBef>
              <a:spcAft>
                <a:spcPct val="0"/>
              </a:spcAft>
              <a:buNone/>
            </a:pPr>
            <a:r>
              <a:rPr lang="en-US" dirty="0">
                <a:cs typeface="Calibri"/>
              </a:rPr>
              <a:t>Poll #2:</a:t>
            </a:r>
          </a:p>
          <a:p>
            <a:pPr marL="158750" indent="0">
              <a:spcBef>
                <a:spcPct val="20000"/>
              </a:spcBef>
              <a:spcAft>
                <a:spcPct val="0"/>
              </a:spcAft>
              <a:buNone/>
            </a:pPr>
            <a:r>
              <a:rPr lang="en-US" dirty="0">
                <a:cs typeface="Calibri"/>
              </a:rPr>
              <a:t>Which of the following areas, </a:t>
            </a:r>
            <a:r>
              <a:rPr lang="en-US" dirty="0"/>
              <a:t>is in greatest need of support?</a:t>
            </a:r>
          </a:p>
          <a:p>
            <a:pPr marL="158750" indent="0">
              <a:spcBef>
                <a:spcPct val="20000"/>
              </a:spcBef>
              <a:spcAft>
                <a:spcPct val="0"/>
              </a:spcAft>
              <a:buNone/>
            </a:pPr>
            <a:endParaRPr lang="en-US" dirty="0"/>
          </a:p>
          <a:p>
            <a:pPr marL="158750" indent="0">
              <a:spcBef>
                <a:spcPct val="20000"/>
              </a:spcBef>
              <a:spcAft>
                <a:spcPct val="0"/>
              </a:spcAft>
              <a:buNone/>
            </a:pPr>
            <a:r>
              <a:rPr lang="en-US" dirty="0"/>
              <a:t>1. Connecting with staff, students, families, and your community</a:t>
            </a:r>
          </a:p>
          <a:p>
            <a:pPr marL="158750" indent="0">
              <a:spcBef>
                <a:spcPct val="20000"/>
              </a:spcBef>
              <a:spcAft>
                <a:spcPct val="0"/>
              </a:spcAft>
              <a:buNone/>
            </a:pPr>
            <a:r>
              <a:rPr lang="en-US" dirty="0"/>
              <a:t>2. Screening students for emotional, behavioral, and social needs</a:t>
            </a:r>
          </a:p>
          <a:p>
            <a:pPr marL="158750" indent="0">
              <a:spcBef>
                <a:spcPct val="20000"/>
              </a:spcBef>
              <a:spcAft>
                <a:spcPct val="0"/>
              </a:spcAft>
              <a:buNone/>
            </a:pPr>
            <a:r>
              <a:rPr lang="en-US" dirty="0"/>
              <a:t>3. Identified supports for effective remote or in-person instruction</a:t>
            </a:r>
          </a:p>
          <a:p>
            <a:pPr marL="158750" indent="0">
              <a:spcBef>
                <a:spcPct val="20000"/>
              </a:spcBef>
              <a:spcAft>
                <a:spcPct val="0"/>
              </a:spcAft>
              <a:buNone/>
            </a:pPr>
            <a:r>
              <a:rPr lang="en-US" dirty="0"/>
              <a:t>4. Supporting effective teaching practices</a:t>
            </a:r>
          </a:p>
          <a:p>
            <a:pPr marL="158750" indent="0">
              <a:spcBef>
                <a:spcPct val="20000"/>
              </a:spcBef>
              <a:spcAft>
                <a:spcPct val="0"/>
              </a:spcAft>
              <a:buNone/>
            </a:pPr>
            <a:r>
              <a:rPr lang="en-US" dirty="0"/>
              <a:t>5. Monitoring the effectiveness of your supports</a:t>
            </a:r>
          </a:p>
          <a:p>
            <a:pPr marL="158750" indent="0">
              <a:spcBef>
                <a:spcPct val="20000"/>
              </a:spcBef>
              <a:spcAft>
                <a:spcPct val="0"/>
              </a:spcAft>
              <a:buNone/>
            </a:pP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82647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TRAINER NOTE: Use these review slides to guide follow up on content and discussions from the previous month. If these have been adequately covered in previous discussions or the self-assessment, feel free to skip.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7068D3-F764-FF49-87A0-99A01BEEA7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07" charset="0"/>
                <a:ea typeface="ＭＳ Ｐゴシック" pitchFamily="-107" charset="-128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107" charset="0"/>
              <a:ea typeface="ＭＳ Ｐゴシック" pitchFamily="-107" charset="-128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64699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TRAINER: Activity prompt below; allow 15 minutes (10 minute randomized breakouts, 5 minutes whole group)</a:t>
            </a:r>
          </a:p>
          <a:p>
            <a:pPr marL="158750" indent="0">
              <a:buNone/>
            </a:pPr>
            <a:endParaRPr lang="en-US" dirty="0"/>
          </a:p>
          <a:p>
            <a:pPr>
              <a:spcBef>
                <a:spcPts val="600"/>
              </a:spcBef>
              <a:buClr>
                <a:schemeClr val="bg1"/>
              </a:buClr>
            </a:pPr>
            <a:r>
              <a:rPr lang="en-US" sz="1100" dirty="0">
                <a:solidFill>
                  <a:schemeClr val="bg1"/>
                </a:solidFill>
              </a:rPr>
              <a:t>How have you leveraged your existing PBIS framework to support a return to school?</a:t>
            </a:r>
          </a:p>
          <a:p>
            <a:pPr>
              <a:spcBef>
                <a:spcPts val="600"/>
              </a:spcBef>
              <a:buClr>
                <a:schemeClr val="bg1"/>
              </a:buClr>
            </a:pPr>
            <a:r>
              <a:rPr lang="en-US" sz="1100" dirty="0">
                <a:solidFill>
                  <a:schemeClr val="bg1"/>
                </a:solidFill>
              </a:rPr>
              <a:t>What  modifications/ adaptations have you made (or do you want to make) to fit new contexts (e.g. virtual learning, new safety/hygiene protocols)?</a:t>
            </a:r>
          </a:p>
          <a:p>
            <a:pPr>
              <a:spcBef>
                <a:spcPts val="600"/>
              </a:spcBef>
              <a:buClr>
                <a:schemeClr val="bg1"/>
              </a:buClr>
            </a:pPr>
            <a:r>
              <a:rPr lang="en-US" sz="1100" dirty="0">
                <a:solidFill>
                  <a:schemeClr val="bg1"/>
                </a:solidFill>
              </a:rPr>
              <a:t>Share ideas and strategies in breakout groups. Prepare 1 min. report for the whole group.</a:t>
            </a:r>
          </a:p>
          <a:p>
            <a:pPr marL="158750" indent="0">
              <a:buNone/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endParaRPr lang="en-US" sz="1100" dirty="0">
              <a:solidFill>
                <a:schemeClr val="accent3"/>
              </a:solidFill>
              <a:latin typeface="Calibri"/>
              <a:ea typeface="ＭＳ Ｐゴシック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08626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C815DC9-AE46-024B-9D9C-C031869FF504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6627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100" dirty="0">
                <a:solidFill>
                  <a:schemeClr val="bg1"/>
                </a:solidFill>
              </a:rPr>
              <a:t>https://youtu.be/nbyQdbLUqAg 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100" dirty="0">
                <a:solidFill>
                  <a:schemeClr val="bg1"/>
                </a:solidFill>
              </a:rPr>
              <a:t>https://youtu.be/MyyuiuyAhFY 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sz="1100" dirty="0">
              <a:solidFill>
                <a:schemeClr val="bg1"/>
              </a:solidFill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C815DC9-AE46-024B-9D9C-C031869FF504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2481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C815DC9-AE46-024B-9D9C-C031869FF504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1110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6acfdc03ff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6acfdc03ff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67832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Resource link: https://</a:t>
            </a:r>
            <a:r>
              <a:rPr lang="en-US" dirty="0" err="1"/>
              <a:t>www.pbis.org</a:t>
            </a:r>
            <a:r>
              <a:rPr lang="en-US" dirty="0"/>
              <a:t>/resource/supporting-and-responding-to-behavior-evidence-based-classroom-strategies-for-teachers\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4731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372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6e28e587ab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6e28e587ab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58C6E4-1B97-E048-A59E-FF1C87DF657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9072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MAIN IDEA: Practices that administration communicates as a priority are more likely to be implemented consistently and with fidelity.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B494DFA-F14B-D046-A3D0-662D0F8CAD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67596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MAIN IDEA: Durable implementation of positive classroom practices with fidelity requires resources (time, people).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B494DFA-F14B-D046-A3D0-662D0F8CAD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016848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l">
              <a:buNone/>
            </a:pPr>
            <a:r>
              <a:rPr lang="en-US" dirty="0"/>
              <a:t>Poll:</a:t>
            </a:r>
          </a:p>
          <a:p>
            <a:pPr algn="l"/>
            <a:r>
              <a:rPr lang="en-US" dirty="0"/>
              <a:t>Which area is most in need of support in your school?</a:t>
            </a:r>
          </a:p>
          <a:p>
            <a:pPr algn="l"/>
            <a:r>
              <a:rPr lang="en-US" dirty="0"/>
              <a:t>A: Design</a:t>
            </a:r>
          </a:p>
          <a:p>
            <a:pPr algn="l"/>
            <a:r>
              <a:rPr lang="en-US" dirty="0"/>
              <a:t>B: Routines</a:t>
            </a:r>
          </a:p>
          <a:p>
            <a:pPr algn="l"/>
            <a:r>
              <a:rPr lang="en-US" dirty="0"/>
              <a:t>C: Expectations</a:t>
            </a:r>
          </a:p>
          <a:p>
            <a:pPr algn="l"/>
            <a:r>
              <a:rPr lang="en-US" dirty="0"/>
              <a:t>D: All the above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B494DFA-F14B-D046-A3D0-662D0F8CAD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345918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58C6E4-1B97-E048-A59E-FF1C87DF657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5630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MAIN IDEA: Training and PD need to be on-going and include opportunities to model and practice key positive classroom practices.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B494DFA-F14B-D046-A3D0-662D0F8CAD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25355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MAIN IDEA: Staff need to be supported in using these practices if they are to implement them with fidelity.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B494DFA-F14B-D046-A3D0-662D0F8CAD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830681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MAIN IDEA: Staff need to be supported in using these practices if they are to implement them with fidelity.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B494DFA-F14B-D046-A3D0-662D0F8CAD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506584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l">
              <a:buNone/>
            </a:pPr>
            <a:r>
              <a:rPr lang="en-US" dirty="0"/>
              <a:t>Poll:</a:t>
            </a:r>
          </a:p>
          <a:p>
            <a:pPr algn="l"/>
            <a:r>
              <a:rPr lang="en-US" dirty="0"/>
              <a:t>Which area is most in need of support in your school?</a:t>
            </a:r>
          </a:p>
          <a:p>
            <a:pPr algn="l"/>
            <a:r>
              <a:rPr lang="en-US" dirty="0"/>
              <a:t>A: OTRs</a:t>
            </a:r>
          </a:p>
          <a:p>
            <a:pPr algn="l"/>
            <a:r>
              <a:rPr lang="en-US" dirty="0"/>
              <a:t>B: Supervision</a:t>
            </a:r>
          </a:p>
          <a:p>
            <a:pPr algn="l"/>
            <a:r>
              <a:rPr lang="en-US" dirty="0"/>
              <a:t>C: Acknowledgements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B494DFA-F14B-D046-A3D0-662D0F8CAD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1394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B494DFA-F14B-D046-A3D0-662D0F8CAD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60871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709c4a21f7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709c4a21f7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17175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58C6E4-1B97-E048-A59E-FF1C87DF657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26159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B494DFA-F14B-D046-A3D0-662D0F8CAD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347727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B494DFA-F14B-D046-A3D0-662D0F8CAD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6263761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B494DFA-F14B-D046-A3D0-662D0F8CAD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395939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B494DFA-F14B-D046-A3D0-662D0F8CAD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5339340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TRAINER: Activity prompt below; allow 20 minutes</a:t>
            </a:r>
          </a:p>
          <a:p>
            <a:pPr eaLnBrk="1" hangingPunct="1">
              <a:lnSpc>
                <a:spcPct val="90000"/>
              </a:lnSpc>
            </a:pPr>
            <a:r>
              <a:rPr lang="en-US" sz="1100" b="1" dirty="0">
                <a:latin typeface="Calibri"/>
                <a:ea typeface="ＭＳ Ｐゴシック"/>
                <a:cs typeface="Calibri"/>
              </a:rPr>
              <a:t>Review “</a:t>
            </a:r>
            <a:r>
              <a:rPr lang="en-US" sz="1100" b="1" dirty="0">
                <a:latin typeface="Calibri"/>
                <a:ea typeface="ＭＳ Ｐゴシック"/>
                <a:cs typeface="Calibri"/>
                <a:hlinkClick r:id="rId3"/>
              </a:rPr>
              <a:t>Supporting and Responding to Behavior</a:t>
            </a:r>
            <a:r>
              <a:rPr lang="en-US" sz="1100" b="1" dirty="0">
                <a:latin typeface="Calibri"/>
                <a:ea typeface="ＭＳ Ｐゴシック"/>
                <a:cs typeface="Calibri"/>
              </a:rPr>
              <a:t>” on pbis.org</a:t>
            </a:r>
          </a:p>
          <a:p>
            <a:pPr eaLnBrk="1" hangingPunct="1">
              <a:lnSpc>
                <a:spcPct val="90000"/>
              </a:lnSpc>
            </a:pPr>
            <a:r>
              <a:rPr lang="en-US" sz="1100" b="1" dirty="0">
                <a:latin typeface="Calibri"/>
                <a:ea typeface="ＭＳ Ｐゴシック"/>
                <a:cs typeface="Calibri"/>
              </a:rPr>
              <a:t>Discuss </a:t>
            </a:r>
            <a:r>
              <a:rPr lang="en-US" sz="1100" dirty="0">
                <a:latin typeface="Calibri"/>
                <a:ea typeface="ＭＳ Ｐゴシック"/>
                <a:cs typeface="Calibri"/>
              </a:rPr>
              <a:t>the extent to which you believe all/most teachers are implementing all/most of the evidence-based critical features of classroom management.</a:t>
            </a:r>
          </a:p>
          <a:p>
            <a:pPr>
              <a:lnSpc>
                <a:spcPct val="90000"/>
              </a:lnSpc>
            </a:pPr>
            <a:r>
              <a:rPr lang="en-US" sz="1100" dirty="0">
                <a:latin typeface="Calibri"/>
                <a:ea typeface="ＭＳ Ｐゴシック"/>
                <a:cs typeface="Calibri"/>
                <a:hlinkClick r:id="rId4"/>
              </a:rPr>
              <a:t>Action plan virtual / remote learning matrix</a:t>
            </a:r>
            <a:endParaRPr lang="en-US" sz="1100" dirty="0">
              <a:hlinkClick r:id="rId4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1100" dirty="0"/>
              <a:t>What are biggest challenges?</a:t>
            </a:r>
            <a:endParaRPr lang="en-US" sz="800" dirty="0"/>
          </a:p>
          <a:p>
            <a:pPr eaLnBrk="1" hangingPunct="1">
              <a:lnSpc>
                <a:spcPct val="90000"/>
              </a:lnSpc>
            </a:pPr>
            <a:r>
              <a:rPr lang="en-US" sz="1100" dirty="0"/>
              <a:t>Prepare to present </a:t>
            </a:r>
            <a:r>
              <a:rPr lang="en-US" sz="1100" b="1" dirty="0"/>
              <a:t>1 </a:t>
            </a:r>
            <a:r>
              <a:rPr lang="en-US" sz="1100" dirty="0"/>
              <a:t>“</a:t>
            </a:r>
            <a:r>
              <a:rPr lang="en-US" sz="1100" b="1" dirty="0"/>
              <a:t>big idea</a:t>
            </a:r>
            <a:r>
              <a:rPr lang="en-US" sz="1100" dirty="0"/>
              <a:t>” from your group.</a:t>
            </a:r>
          </a:p>
          <a:p>
            <a:pPr marL="158750" indent="0" eaLnBrk="1" hangingPunct="1">
              <a:lnSpc>
                <a:spcPct val="90000"/>
              </a:lnSpc>
              <a:buNone/>
            </a:pPr>
            <a:r>
              <a:rPr lang="en-US" sz="1100" dirty="0">
                <a:solidFill>
                  <a:schemeClr val="accent3"/>
                </a:solidFill>
                <a:latin typeface="Calibri"/>
                <a:ea typeface="ＭＳ Ｐゴシック"/>
                <a:cs typeface="Calibri"/>
              </a:rPr>
              <a:t> </a:t>
            </a:r>
          </a:p>
          <a:p>
            <a:pPr marL="457200" marR="0" lvl="0" indent="-2984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>
                <a:hlinkClick r:id="rId3"/>
              </a:rPr>
              <a:t>https://www.pbis.org/resource/supporting-and-responding-to-behavior-evidence-based-classroom-strategies-for-teachers</a:t>
            </a:r>
            <a:endParaRPr lang="en-US" dirty="0"/>
          </a:p>
          <a:p>
            <a:pPr eaLnBrk="1" hangingPunct="1">
              <a:lnSpc>
                <a:spcPct val="90000"/>
              </a:lnSpc>
            </a:pPr>
            <a:endParaRPr lang="en-US" sz="1100" dirty="0">
              <a:solidFill>
                <a:schemeClr val="accent3"/>
              </a:solidFill>
              <a:latin typeface="Calibri"/>
              <a:ea typeface="ＭＳ Ｐゴシック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347193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>
                <a:latin typeface="Arial"/>
                <a:ea typeface="ＭＳ Ｐゴシック"/>
                <a:cs typeface="Arial"/>
              </a:rPr>
              <a:t>TRAINER NOTES: Allow ~20-25 min for teams to complete the TIC. December’s meeting will start with a check-in and discussion of TIC results. Please cut/copy this text to the chat:</a:t>
            </a:r>
          </a:p>
          <a:p>
            <a:endParaRPr lang="en-US" dirty="0">
              <a:latin typeface="Arial" pitchFamily="-83" charset="0"/>
              <a:ea typeface="ＭＳ Ｐゴシック" pitchFamily="-108" charset="-128"/>
              <a:cs typeface="Arial"/>
            </a:endParaRPr>
          </a:p>
          <a:p>
            <a:pPr marL="514350" indent="-514350">
              <a:spcBef>
                <a:spcPct val="20000"/>
              </a:spcBef>
              <a:buAutoNum type="arabicPeriod"/>
            </a:pPr>
            <a:r>
              <a:rPr lang="en-US" dirty="0">
                <a:latin typeface="Arial"/>
                <a:ea typeface="ＭＳ Ｐゴシック"/>
                <a:cs typeface="Arial"/>
              </a:rPr>
              <a:t>COACHES (1 per team) go to </a:t>
            </a:r>
            <a:r>
              <a:rPr lang="en-US" dirty="0">
                <a:latin typeface="Arial"/>
                <a:ea typeface="ＭＳ Ｐゴシック"/>
                <a:cs typeface="Arial"/>
                <a:hlinkClick r:id="rId3"/>
              </a:rPr>
              <a:t>www.pbisapps.org</a:t>
            </a:r>
            <a:endParaRPr lang="en-US" dirty="0">
              <a:latin typeface="Arial"/>
              <a:ea typeface="ＭＳ Ｐゴシック"/>
              <a:cs typeface="Arial"/>
            </a:endParaRPr>
          </a:p>
          <a:p>
            <a:pPr marL="514350" indent="-514350">
              <a:spcBef>
                <a:spcPct val="20000"/>
              </a:spcBef>
              <a:buAutoNum type="arabicPeriod"/>
            </a:pPr>
            <a:r>
              <a:rPr lang="en-US" dirty="0">
                <a:latin typeface="Arial"/>
                <a:ea typeface="ＭＳ Ｐゴシック"/>
                <a:cs typeface="Arial"/>
              </a:rPr>
              <a:t>Go to </a:t>
            </a:r>
            <a:r>
              <a:rPr lang="en-US" dirty="0" err="1">
                <a:latin typeface="Arial"/>
                <a:ea typeface="ＭＳ Ｐゴシック"/>
                <a:cs typeface="Arial"/>
              </a:rPr>
              <a:t>pbis</a:t>
            </a:r>
            <a:r>
              <a:rPr lang="en-US" dirty="0">
                <a:latin typeface="Arial"/>
                <a:ea typeface="ＭＳ Ｐゴシック"/>
                <a:cs typeface="Arial"/>
              </a:rPr>
              <a:t> applications login on the top right corner of your screen</a:t>
            </a:r>
          </a:p>
          <a:p>
            <a:pPr marL="514350" indent="-514350">
              <a:spcBef>
                <a:spcPct val="20000"/>
              </a:spcBef>
              <a:buAutoNum type="arabicPeriod"/>
            </a:pPr>
            <a:r>
              <a:rPr lang="en-US" dirty="0">
                <a:latin typeface="Arial"/>
                <a:ea typeface="ＭＳ Ｐゴシック"/>
                <a:cs typeface="Arial"/>
              </a:rPr>
              <a:t>Login with your email and password (if you haven’t set up your password yet, just go through forgot password process) </a:t>
            </a:r>
          </a:p>
          <a:p>
            <a:pPr marL="514350" indent="-514350">
              <a:spcBef>
                <a:spcPct val="20000"/>
              </a:spcBef>
              <a:buAutoNum type="arabicPeriod"/>
            </a:pPr>
            <a:r>
              <a:rPr lang="en-US" dirty="0">
                <a:latin typeface="Arial"/>
                <a:ea typeface="ＭＳ Ｐゴシック"/>
                <a:cs typeface="Arial"/>
              </a:rPr>
              <a:t>Select PBIS Assessment</a:t>
            </a:r>
          </a:p>
          <a:p>
            <a:pPr marL="514350" indent="-514350">
              <a:spcBef>
                <a:spcPct val="20000"/>
              </a:spcBef>
              <a:buAutoNum type="arabicPeriod"/>
            </a:pPr>
            <a:r>
              <a:rPr lang="en-US" dirty="0">
                <a:latin typeface="Arial"/>
                <a:ea typeface="ＭＳ Ｐゴシック"/>
                <a:cs typeface="Arial"/>
              </a:rPr>
              <a:t>Under Surveys Currently Open, Select Team Checklist 3.1</a:t>
            </a:r>
          </a:p>
          <a:p>
            <a:pPr marL="514350" indent="-514350">
              <a:spcBef>
                <a:spcPct val="20000"/>
              </a:spcBef>
              <a:buAutoNum type="arabicPeriod"/>
            </a:pPr>
            <a:r>
              <a:rPr lang="en-US" dirty="0">
                <a:latin typeface="Arial"/>
                <a:ea typeface="ＭＳ Ｐゴシック"/>
                <a:cs typeface="Arial"/>
              </a:rPr>
              <a:t>Click “Take Survey” </a:t>
            </a:r>
          </a:p>
          <a:p>
            <a:pPr marL="914400" lvl="1" indent="-514350">
              <a:spcBef>
                <a:spcPct val="20000"/>
              </a:spcBef>
              <a:buFont typeface="Arial"/>
              <a:buChar char="•"/>
            </a:pPr>
            <a:r>
              <a:rPr lang="en-US" dirty="0">
                <a:latin typeface="Arial"/>
                <a:ea typeface="ＭＳ Ｐゴシック"/>
                <a:cs typeface="Arial"/>
              </a:rPr>
              <a:t>Find Team Checklist</a:t>
            </a:r>
          </a:p>
          <a:p>
            <a:pPr marL="514350" indent="-514350">
              <a:spcBef>
                <a:spcPct val="20000"/>
              </a:spcBef>
              <a:buAutoNum type="arabicPeriod"/>
            </a:pPr>
            <a:r>
              <a:rPr lang="en-US" dirty="0">
                <a:latin typeface="Arial"/>
                <a:ea typeface="ＭＳ Ｐゴシック"/>
                <a:cs typeface="Arial"/>
              </a:rPr>
              <a:t>Select       under Action column </a:t>
            </a:r>
          </a:p>
          <a:p>
            <a:pPr marL="514350" indent="-514350">
              <a:spcBef>
                <a:spcPct val="20000"/>
              </a:spcBef>
              <a:buAutoNum type="arabicPeriod"/>
            </a:pPr>
            <a:r>
              <a:rPr lang="en-US" dirty="0">
                <a:latin typeface="Arial"/>
                <a:ea typeface="ＭＳ Ｐゴシック"/>
                <a:cs typeface="Arial"/>
              </a:rPr>
              <a:t>Complete TIC as a team</a:t>
            </a:r>
          </a:p>
          <a:p>
            <a:pPr marL="514350" indent="-514350">
              <a:spcBef>
                <a:spcPct val="20000"/>
              </a:spcBef>
            </a:pPr>
            <a:r>
              <a:rPr lang="en-US" dirty="0">
                <a:latin typeface="Arial"/>
                <a:ea typeface="ＭＳ Ｐゴシック"/>
                <a:cs typeface="Arial"/>
              </a:rPr>
              <a:t>9. Review reports to support your action planning </a:t>
            </a:r>
          </a:p>
          <a:p>
            <a:endParaRPr lang="en-US" dirty="0">
              <a:latin typeface="Arial" pitchFamily="-83" charset="0"/>
              <a:ea typeface="ＭＳ Ｐゴシック" pitchFamily="-108" charset="-128"/>
              <a:cs typeface="Arial"/>
            </a:endParaRPr>
          </a:p>
          <a:p>
            <a:pPr eaLnBrk="1" hangingPunct="1">
              <a:lnSpc>
                <a:spcPct val="90000"/>
              </a:lnSpc>
            </a:pPr>
            <a:endParaRPr lang="en-US" sz="1100" dirty="0">
              <a:solidFill>
                <a:schemeClr val="accent3"/>
              </a:solidFill>
              <a:latin typeface="Calibri"/>
              <a:ea typeface="ＭＳ Ｐゴシック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53462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>
                <a:cs typeface="Calibri"/>
              </a:rPr>
              <a:t>TRAINER NOTE: SWIS drill down will be discussed at next month's coaches meeting.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80777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g6ae1091f2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3" name="Google Shape;1003;g6ae1091f2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Resource links: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hlinkClick r:id="rId3"/>
              </a:rPr>
              <a:t>https://www.pbis.org/topics/classroom-pbis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hlinkClick r:id="rId4"/>
              </a:rPr>
              <a:t>https://www.pbis.org/resource/the-student-teacher-game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hlinkClick r:id="rId5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hlinkClick r:id="rId5"/>
              </a:rPr>
              <a:t>https://www.pbis.org/resource/supporting-and-responding-to-behavior-evidence-based-classroom-strategies-for-teachers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37140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0979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g6ae1091f2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3" name="Google Shape;1003;g6ae1091f2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Resource links: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hlinkClick r:id="rId3"/>
              </a:rPr>
              <a:t>https://www.pbis.org/topics/classroom-pbis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hlinkClick r:id="rId4"/>
              </a:rPr>
              <a:t>https://www.pbis.org/resource/the-student-teacher-game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hlinkClick r:id="rId5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hlinkClick r:id="rId5"/>
              </a:rPr>
              <a:t>https://www.pbis.org/resource/supporting-and-responding-to-behavior-evidence-based-classroom-strategies-for-teachers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18236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TRAINERS -</a:t>
            </a:r>
          </a:p>
          <a:p>
            <a:pPr marL="158750" indent="0">
              <a:buNone/>
            </a:pPr>
            <a:r>
              <a:rPr lang="en-US" dirty="0"/>
              <a:t>Put link to evaluation (below) in the chat for those who do not use the QR code: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https://uconn.co1.qualtrics.com/jfe/form/SV_5BXYIXLvg0qmSzP</a:t>
            </a:r>
          </a:p>
        </p:txBody>
      </p:sp>
    </p:spTree>
    <p:extLst>
      <p:ext uri="{BB962C8B-B14F-4D97-AF65-F5344CB8AC3E}">
        <p14:creationId xmlns:p14="http://schemas.microsoft.com/office/powerpoint/2010/main" val="29325225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70bb5c559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70bb5c559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6acfdbdddf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6acfdbdddf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Trainer note: Please remind participants of Year 2 Syllabus access as well as the reminder email sign up link if they are not receiving reminder emails. Remind them of their Cohort Group (e.g. 6A)</a:t>
            </a:r>
          </a:p>
        </p:txBody>
      </p:sp>
    </p:spTree>
    <p:extLst>
      <p:ext uri="{BB962C8B-B14F-4D97-AF65-F5344CB8AC3E}">
        <p14:creationId xmlns:p14="http://schemas.microsoft.com/office/powerpoint/2010/main" val="21227075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TRAINERS – Update cohort group on slide. </a:t>
            </a:r>
          </a:p>
          <a:p>
            <a:pPr marL="158750" indent="0">
              <a:buNone/>
            </a:pPr>
            <a:r>
              <a:rPr lang="en-US" dirty="0"/>
              <a:t>Post a link to the attendance survey (below) in the chat for those who do not use the QR code on the slide: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https://uconn.co1.qualtrics.com/jfe/form/SV_cvz67c35MhUrElT</a:t>
            </a:r>
          </a:p>
        </p:txBody>
      </p:sp>
    </p:spTree>
    <p:extLst>
      <p:ext uri="{BB962C8B-B14F-4D97-AF65-F5344CB8AC3E}">
        <p14:creationId xmlns:p14="http://schemas.microsoft.com/office/powerpoint/2010/main" val="17530606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Complete guide: </a:t>
            </a:r>
            <a:r>
              <a:rPr lang="en-US" dirty="0">
                <a:hlinkClick r:id="rId3"/>
              </a:rPr>
              <a:t>https://www.pbis.org/current/returning-to-school-during-and-after-crisis</a:t>
            </a:r>
          </a:p>
          <a:p>
            <a:r>
              <a:rPr lang="en-US" dirty="0">
                <a:cs typeface="Calibri"/>
              </a:rPr>
              <a:t>District level guide: </a:t>
            </a:r>
            <a:r>
              <a:rPr lang="en-US" dirty="0">
                <a:hlinkClick r:id="rId4"/>
              </a:rPr>
              <a:t>https://www.pbis.org/resource/a-district-guide-for-returning-to-school-during-and-after-crisis</a:t>
            </a:r>
          </a:p>
          <a:p>
            <a:r>
              <a:rPr lang="en-US" dirty="0">
                <a:cs typeface="Calibri"/>
              </a:rPr>
              <a:t>School level guide: </a:t>
            </a:r>
            <a:r>
              <a:rPr lang="en-US" dirty="0">
                <a:hlinkClick r:id="rId5"/>
              </a:rPr>
              <a:t>https://www.pbis.org/resource/a-school-guide-for-returning-to-school-during-and-after-crisis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51A42C-C6D2-B44B-A9F2-5BD3C88B34C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699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699376" y="1312033"/>
            <a:ext cx="3444593" cy="3831547"/>
          </a:xfrm>
          <a:custGeom>
            <a:avLst/>
            <a:gdLst/>
            <a:ahLst/>
            <a:cxnLst/>
            <a:rect l="l" t="t" r="r" b="b"/>
            <a:pathLst>
              <a:path w="36177" h="40241" extrusionOk="0">
                <a:moveTo>
                  <a:pt x="36176" y="0"/>
                </a:moveTo>
                <a:cubicBezTo>
                  <a:pt x="24474" y="38948"/>
                  <a:pt x="1" y="40238"/>
                  <a:pt x="1" y="40238"/>
                </a:cubicBezTo>
                <a:lnTo>
                  <a:pt x="36176" y="40241"/>
                </a:lnTo>
                <a:lnTo>
                  <a:pt x="36176" y="0"/>
                </a:ln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0" y="0"/>
            <a:ext cx="4407491" cy="5143580"/>
          </a:xfrm>
          <a:custGeom>
            <a:avLst/>
            <a:gdLst/>
            <a:ahLst/>
            <a:cxnLst/>
            <a:rect l="l" t="t" r="r" b="b"/>
            <a:pathLst>
              <a:path w="67254" h="78486" extrusionOk="0">
                <a:moveTo>
                  <a:pt x="0" y="0"/>
                </a:moveTo>
                <a:lnTo>
                  <a:pt x="0" y="78486"/>
                </a:lnTo>
                <a:lnTo>
                  <a:pt x="67254" y="78486"/>
                </a:lnTo>
                <a:cubicBezTo>
                  <a:pt x="25231" y="63217"/>
                  <a:pt x="16815" y="0"/>
                  <a:pt x="16815" y="0"/>
                </a:cubicBez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0" y="0"/>
            <a:ext cx="4407556" cy="5143580"/>
          </a:xfrm>
          <a:custGeom>
            <a:avLst/>
            <a:gdLst/>
            <a:ahLst/>
            <a:cxnLst/>
            <a:rect l="l" t="t" r="r" b="b"/>
            <a:pathLst>
              <a:path w="67255" h="78486" extrusionOk="0">
                <a:moveTo>
                  <a:pt x="67254" y="78486"/>
                </a:moveTo>
                <a:lnTo>
                  <a:pt x="1" y="78486"/>
                </a:lnTo>
                <a:lnTo>
                  <a:pt x="1" y="0"/>
                </a:lnTo>
                <a:lnTo>
                  <a:pt x="19446" y="0"/>
                </a:lnTo>
                <a:cubicBezTo>
                  <a:pt x="19446" y="0"/>
                  <a:pt x="21983" y="27742"/>
                  <a:pt x="35916" y="50908"/>
                </a:cubicBezTo>
                <a:cubicBezTo>
                  <a:pt x="43014" y="62714"/>
                  <a:pt x="53070" y="73331"/>
                  <a:pt x="67254" y="78486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0" y="0"/>
            <a:ext cx="2353558" cy="5143580"/>
          </a:xfrm>
          <a:custGeom>
            <a:avLst/>
            <a:gdLst/>
            <a:ahLst/>
            <a:cxnLst/>
            <a:rect l="l" t="t" r="r" b="b"/>
            <a:pathLst>
              <a:path w="35913" h="78486" extrusionOk="0">
                <a:moveTo>
                  <a:pt x="35913" y="50908"/>
                </a:moveTo>
                <a:cubicBezTo>
                  <a:pt x="26008" y="76791"/>
                  <a:pt x="0" y="78486"/>
                  <a:pt x="0" y="78486"/>
                </a:cubicBezTo>
                <a:lnTo>
                  <a:pt x="0" y="0"/>
                </a:lnTo>
                <a:lnTo>
                  <a:pt x="19443" y="0"/>
                </a:lnTo>
                <a:cubicBezTo>
                  <a:pt x="19443" y="0"/>
                  <a:pt x="21980" y="27742"/>
                  <a:pt x="35913" y="509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0" y="0"/>
            <a:ext cx="3081456" cy="5143580"/>
          </a:xfrm>
          <a:custGeom>
            <a:avLst/>
            <a:gdLst/>
            <a:ahLst/>
            <a:cxnLst/>
            <a:rect l="l" t="t" r="r" b="b"/>
            <a:pathLst>
              <a:path w="47020" h="78486" extrusionOk="0">
                <a:moveTo>
                  <a:pt x="14986" y="0"/>
                </a:moveTo>
                <a:cubicBezTo>
                  <a:pt x="14986" y="0"/>
                  <a:pt x="11464" y="73192"/>
                  <a:pt x="47019" y="78486"/>
                </a:cubicBezTo>
                <a:lnTo>
                  <a:pt x="1" y="78486"/>
                </a:lnTo>
                <a:lnTo>
                  <a:pt x="1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1764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0"/>
            <a:ext cx="4240573" cy="5143580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5784689" y="1406963"/>
            <a:ext cx="3359280" cy="3736617"/>
          </a:xfrm>
          <a:custGeom>
            <a:avLst/>
            <a:gdLst/>
            <a:ahLst/>
            <a:cxnLst/>
            <a:rect l="l" t="t" r="r" b="b"/>
            <a:pathLst>
              <a:path w="35281" h="39244" extrusionOk="0">
                <a:moveTo>
                  <a:pt x="1" y="39243"/>
                </a:moveTo>
                <a:cubicBezTo>
                  <a:pt x="1" y="39243"/>
                  <a:pt x="23866" y="37982"/>
                  <a:pt x="35280" y="0"/>
                </a:cubicBezTo>
                <a:lnTo>
                  <a:pt x="35280" y="39243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6690000" y="2371110"/>
            <a:ext cx="2453976" cy="2772470"/>
          </a:xfrm>
          <a:custGeom>
            <a:avLst/>
            <a:gdLst/>
            <a:ahLst/>
            <a:cxnLst/>
            <a:rect l="l" t="t" r="r" b="b"/>
            <a:pathLst>
              <a:path w="25773" h="29118" extrusionOk="0">
                <a:moveTo>
                  <a:pt x="25772" y="0"/>
                </a:moveTo>
                <a:cubicBezTo>
                  <a:pt x="25772" y="0"/>
                  <a:pt x="14842" y="27310"/>
                  <a:pt x="1" y="29117"/>
                </a:cubicBezTo>
                <a:lnTo>
                  <a:pt x="25772" y="29117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2043225" y="1635525"/>
            <a:ext cx="6563700" cy="131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4095075" y="3162450"/>
            <a:ext cx="2460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5563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preserve="1">
  <p:cSld name="Big number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96;p11"/>
          <p:cNvGrpSpPr/>
          <p:nvPr/>
        </p:nvGrpSpPr>
        <p:grpSpPr>
          <a:xfrm>
            <a:off x="6" y="2834274"/>
            <a:ext cx="2075119" cy="2309267"/>
            <a:chOff x="6" y="2834274"/>
            <a:chExt cx="2075119" cy="2309267"/>
          </a:xfrm>
        </p:grpSpPr>
        <p:sp>
          <p:nvSpPr>
            <p:cNvPr id="97" name="Google Shape;97;p1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" name="Google Shape;100;p11"/>
          <p:cNvGrpSpPr/>
          <p:nvPr/>
        </p:nvGrpSpPr>
        <p:grpSpPr>
          <a:xfrm>
            <a:off x="8002655" y="8"/>
            <a:ext cx="1141342" cy="1269445"/>
            <a:chOff x="8002655" y="8"/>
            <a:chExt cx="1141342" cy="1269445"/>
          </a:xfrm>
        </p:grpSpPr>
        <p:sp>
          <p:nvSpPr>
            <p:cNvPr id="101" name="Google Shape;101;p1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" name="Google Shape;103;p11"/>
          <p:cNvSpPr txBox="1">
            <a:spLocks noGrp="1"/>
          </p:cNvSpPr>
          <p:nvPr>
            <p:ph type="title" hasCustomPrompt="1"/>
          </p:nvPr>
        </p:nvSpPr>
        <p:spPr>
          <a:xfrm>
            <a:off x="5140823" y="3027164"/>
            <a:ext cx="10554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4" name="Google Shape;104;p11"/>
          <p:cNvSpPr txBox="1">
            <a:spLocks noGrp="1"/>
          </p:cNvSpPr>
          <p:nvPr>
            <p:ph type="subTitle" idx="1"/>
          </p:nvPr>
        </p:nvSpPr>
        <p:spPr>
          <a:xfrm flipH="1">
            <a:off x="5155012" y="3452503"/>
            <a:ext cx="1519200" cy="7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05" name="Google Shape;105;p11"/>
          <p:cNvSpPr txBox="1">
            <a:spLocks noGrp="1"/>
          </p:cNvSpPr>
          <p:nvPr>
            <p:ph type="title" idx="2" hasCustomPrompt="1"/>
          </p:nvPr>
        </p:nvSpPr>
        <p:spPr>
          <a:xfrm>
            <a:off x="2044663" y="2315075"/>
            <a:ext cx="1740900" cy="4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6" name="Google Shape;106;p11"/>
          <p:cNvSpPr txBox="1">
            <a:spLocks noGrp="1"/>
          </p:cNvSpPr>
          <p:nvPr>
            <p:ph type="subTitle" idx="3"/>
          </p:nvPr>
        </p:nvSpPr>
        <p:spPr>
          <a:xfrm flipH="1">
            <a:off x="5155089" y="1991545"/>
            <a:ext cx="2698500" cy="99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07" name="Google Shape;107;p11"/>
          <p:cNvSpPr txBox="1">
            <a:spLocks noGrp="1"/>
          </p:cNvSpPr>
          <p:nvPr>
            <p:ph type="title" idx="4"/>
          </p:nvPr>
        </p:nvSpPr>
        <p:spPr>
          <a:xfrm>
            <a:off x="610012" y="350597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7605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preserve="1">
  <p:cSld name="Title only 2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12"/>
          <p:cNvGrpSpPr/>
          <p:nvPr/>
        </p:nvGrpSpPr>
        <p:grpSpPr>
          <a:xfrm rot="10800000">
            <a:off x="-21" y="3874050"/>
            <a:ext cx="1141342" cy="1269445"/>
            <a:chOff x="8002655" y="8"/>
            <a:chExt cx="1141342" cy="1269445"/>
          </a:xfrm>
        </p:grpSpPr>
        <p:sp>
          <p:nvSpPr>
            <p:cNvPr id="110" name="Google Shape;110;p1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" name="Google Shape;112;p12"/>
          <p:cNvGrpSpPr/>
          <p:nvPr/>
        </p:nvGrpSpPr>
        <p:grpSpPr>
          <a:xfrm rot="10800000">
            <a:off x="6939001" y="8"/>
            <a:ext cx="2204996" cy="2232571"/>
            <a:chOff x="-21" y="2910925"/>
            <a:chExt cx="2204996" cy="2232571"/>
          </a:xfrm>
        </p:grpSpPr>
        <p:sp>
          <p:nvSpPr>
            <p:cNvPr id="113" name="Google Shape;113;p12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2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2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" name="Google Shape;116;p12"/>
          <p:cNvSpPr txBox="1">
            <a:spLocks noGrp="1"/>
          </p:cNvSpPr>
          <p:nvPr>
            <p:ph type="title"/>
          </p:nvPr>
        </p:nvSpPr>
        <p:spPr>
          <a:xfrm>
            <a:off x="610012" y="350597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7242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mall numbers" preserve="1">
  <p:cSld name="Small number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p13"/>
          <p:cNvGrpSpPr/>
          <p:nvPr/>
        </p:nvGrpSpPr>
        <p:grpSpPr>
          <a:xfrm>
            <a:off x="6" y="2834274"/>
            <a:ext cx="2075119" cy="2309267"/>
            <a:chOff x="6" y="2834274"/>
            <a:chExt cx="2075119" cy="2309267"/>
          </a:xfrm>
        </p:grpSpPr>
        <p:sp>
          <p:nvSpPr>
            <p:cNvPr id="119" name="Google Shape;119;p13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3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3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122;p13"/>
          <p:cNvGrpSpPr/>
          <p:nvPr/>
        </p:nvGrpSpPr>
        <p:grpSpPr>
          <a:xfrm>
            <a:off x="8002655" y="8"/>
            <a:ext cx="1141342" cy="1269445"/>
            <a:chOff x="8002655" y="8"/>
            <a:chExt cx="1141342" cy="1269445"/>
          </a:xfrm>
        </p:grpSpPr>
        <p:sp>
          <p:nvSpPr>
            <p:cNvPr id="123" name="Google Shape;123;p13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3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5" name="Google Shape;125;p13"/>
          <p:cNvSpPr txBox="1">
            <a:spLocks noGrp="1"/>
          </p:cNvSpPr>
          <p:nvPr>
            <p:ph type="title" hasCustomPrompt="1"/>
          </p:nvPr>
        </p:nvSpPr>
        <p:spPr>
          <a:xfrm>
            <a:off x="2277538" y="3012975"/>
            <a:ext cx="10554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1"/>
          </p:nvPr>
        </p:nvSpPr>
        <p:spPr>
          <a:xfrm flipH="1">
            <a:off x="2277563" y="3500475"/>
            <a:ext cx="1434000" cy="55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title" idx="2" hasCustomPrompt="1"/>
          </p:nvPr>
        </p:nvSpPr>
        <p:spPr>
          <a:xfrm>
            <a:off x="2277538" y="1582161"/>
            <a:ext cx="1055400" cy="4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8" name="Google Shape;128;p13"/>
          <p:cNvSpPr txBox="1">
            <a:spLocks noGrp="1"/>
          </p:cNvSpPr>
          <p:nvPr>
            <p:ph type="subTitle" idx="3"/>
          </p:nvPr>
        </p:nvSpPr>
        <p:spPr>
          <a:xfrm flipH="1">
            <a:off x="2277538" y="2032125"/>
            <a:ext cx="1469400" cy="4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title" idx="4" hasCustomPrompt="1"/>
          </p:nvPr>
        </p:nvSpPr>
        <p:spPr>
          <a:xfrm>
            <a:off x="6090997" y="3012975"/>
            <a:ext cx="10554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0" name="Google Shape;130;p13"/>
          <p:cNvSpPr txBox="1">
            <a:spLocks noGrp="1"/>
          </p:cNvSpPr>
          <p:nvPr>
            <p:ph type="subTitle" idx="5"/>
          </p:nvPr>
        </p:nvSpPr>
        <p:spPr>
          <a:xfrm flipH="1">
            <a:off x="6090997" y="3500481"/>
            <a:ext cx="1519200" cy="7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title" idx="6" hasCustomPrompt="1"/>
          </p:nvPr>
        </p:nvSpPr>
        <p:spPr>
          <a:xfrm>
            <a:off x="6090985" y="1513950"/>
            <a:ext cx="17409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2" name="Google Shape;132;p13"/>
          <p:cNvSpPr txBox="1">
            <a:spLocks noGrp="1"/>
          </p:cNvSpPr>
          <p:nvPr>
            <p:ph type="subTitle" idx="7"/>
          </p:nvPr>
        </p:nvSpPr>
        <p:spPr>
          <a:xfrm flipH="1">
            <a:off x="6090997" y="2003581"/>
            <a:ext cx="1270500" cy="7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title" idx="8"/>
          </p:nvPr>
        </p:nvSpPr>
        <p:spPr>
          <a:xfrm>
            <a:off x="610012" y="350597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61863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preserve="1">
  <p:cSld name="Table of contents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4"/>
          <p:cNvSpPr/>
          <p:nvPr/>
        </p:nvSpPr>
        <p:spPr>
          <a:xfrm rot="10800000">
            <a:off x="4958058" y="0"/>
            <a:ext cx="4240573" cy="5143580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14"/>
          <p:cNvSpPr txBox="1">
            <a:spLocks noGrp="1"/>
          </p:cNvSpPr>
          <p:nvPr>
            <p:ph type="subTitle" idx="1"/>
          </p:nvPr>
        </p:nvSpPr>
        <p:spPr>
          <a:xfrm flipH="1">
            <a:off x="1649550" y="1342651"/>
            <a:ext cx="3284400" cy="6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4"/>
          <p:cNvSpPr txBox="1">
            <a:spLocks noGrp="1"/>
          </p:cNvSpPr>
          <p:nvPr>
            <p:ph type="subTitle" idx="2"/>
          </p:nvPr>
        </p:nvSpPr>
        <p:spPr>
          <a:xfrm flipH="1">
            <a:off x="1649550" y="3132482"/>
            <a:ext cx="3284400" cy="64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4"/>
          <p:cNvSpPr txBox="1">
            <a:spLocks noGrp="1"/>
          </p:cNvSpPr>
          <p:nvPr>
            <p:ph type="title" hasCustomPrompt="1"/>
          </p:nvPr>
        </p:nvSpPr>
        <p:spPr>
          <a:xfrm>
            <a:off x="745498" y="1258183"/>
            <a:ext cx="700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2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2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2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2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2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2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2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2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39" name="Google Shape;139;p14"/>
          <p:cNvSpPr txBox="1">
            <a:spLocks noGrp="1"/>
          </p:cNvSpPr>
          <p:nvPr>
            <p:ph type="subTitle" idx="3"/>
          </p:nvPr>
        </p:nvSpPr>
        <p:spPr>
          <a:xfrm flipH="1">
            <a:off x="1649550" y="2238601"/>
            <a:ext cx="3284400" cy="64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4"/>
          <p:cNvSpPr txBox="1">
            <a:spLocks noGrp="1"/>
          </p:cNvSpPr>
          <p:nvPr>
            <p:ph type="subTitle" idx="4"/>
          </p:nvPr>
        </p:nvSpPr>
        <p:spPr>
          <a:xfrm flipH="1">
            <a:off x="1649697" y="949712"/>
            <a:ext cx="2706300" cy="56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0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1" name="Google Shape;141;p14"/>
          <p:cNvSpPr txBox="1">
            <a:spLocks noGrp="1"/>
          </p:cNvSpPr>
          <p:nvPr>
            <p:ph type="subTitle" idx="5"/>
          </p:nvPr>
        </p:nvSpPr>
        <p:spPr>
          <a:xfrm flipH="1">
            <a:off x="1649700" y="2739933"/>
            <a:ext cx="2706300" cy="56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0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2" name="Google Shape;142;p14"/>
          <p:cNvSpPr txBox="1">
            <a:spLocks noGrp="1"/>
          </p:cNvSpPr>
          <p:nvPr>
            <p:ph type="subTitle" idx="6"/>
          </p:nvPr>
        </p:nvSpPr>
        <p:spPr>
          <a:xfrm flipH="1">
            <a:off x="1649500" y="1844350"/>
            <a:ext cx="2706300" cy="56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0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3" name="Google Shape;143;p14"/>
          <p:cNvSpPr txBox="1">
            <a:spLocks noGrp="1"/>
          </p:cNvSpPr>
          <p:nvPr>
            <p:ph type="title" idx="7" hasCustomPrompt="1"/>
          </p:nvPr>
        </p:nvSpPr>
        <p:spPr>
          <a:xfrm>
            <a:off x="783450" y="2238900"/>
            <a:ext cx="624300" cy="291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24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4" name="Google Shape;144;p14"/>
          <p:cNvSpPr txBox="1">
            <a:spLocks noGrp="1"/>
          </p:cNvSpPr>
          <p:nvPr>
            <p:ph type="title" idx="8" hasCustomPrompt="1"/>
          </p:nvPr>
        </p:nvSpPr>
        <p:spPr>
          <a:xfrm>
            <a:off x="783450" y="3093500"/>
            <a:ext cx="624300" cy="353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2400" b="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4"/>
          <p:cNvSpPr txBox="1">
            <a:spLocks noGrp="1"/>
          </p:cNvSpPr>
          <p:nvPr>
            <p:ph type="subTitle" idx="9"/>
          </p:nvPr>
        </p:nvSpPr>
        <p:spPr>
          <a:xfrm flipH="1">
            <a:off x="1649550" y="4016863"/>
            <a:ext cx="3284400" cy="64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4"/>
          <p:cNvSpPr txBox="1">
            <a:spLocks noGrp="1"/>
          </p:cNvSpPr>
          <p:nvPr>
            <p:ph type="subTitle" idx="13"/>
          </p:nvPr>
        </p:nvSpPr>
        <p:spPr>
          <a:xfrm flipH="1">
            <a:off x="1649700" y="3785261"/>
            <a:ext cx="2706300" cy="4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0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7" name="Google Shape;147;p14"/>
          <p:cNvSpPr txBox="1">
            <a:spLocks noGrp="1"/>
          </p:cNvSpPr>
          <p:nvPr>
            <p:ph type="title" idx="14" hasCustomPrompt="1"/>
          </p:nvPr>
        </p:nvSpPr>
        <p:spPr>
          <a:xfrm>
            <a:off x="783450" y="4010500"/>
            <a:ext cx="624300" cy="291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24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148" name="Google Shape;148;p14"/>
          <p:cNvGrpSpPr/>
          <p:nvPr/>
        </p:nvGrpSpPr>
        <p:grpSpPr>
          <a:xfrm>
            <a:off x="5353050" y="0"/>
            <a:ext cx="4407556" cy="5143580"/>
            <a:chOff x="5353050" y="0"/>
            <a:chExt cx="4407556" cy="5143580"/>
          </a:xfrm>
        </p:grpSpPr>
        <p:sp>
          <p:nvSpPr>
            <p:cNvPr id="149" name="Google Shape;149;p14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4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4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4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4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" name="Google Shape;154;p14"/>
          <p:cNvSpPr txBox="1">
            <a:spLocks noGrp="1"/>
          </p:cNvSpPr>
          <p:nvPr>
            <p:ph type="title" idx="15"/>
          </p:nvPr>
        </p:nvSpPr>
        <p:spPr>
          <a:xfrm>
            <a:off x="610012" y="350597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40179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>
  <p:cSld name="Title and three columns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5"/>
          <p:cNvSpPr txBox="1">
            <a:spLocks noGrp="1"/>
          </p:cNvSpPr>
          <p:nvPr>
            <p:ph type="ctrTitle"/>
          </p:nvPr>
        </p:nvSpPr>
        <p:spPr>
          <a:xfrm flipH="1">
            <a:off x="3791700" y="1547269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15"/>
          <p:cNvSpPr txBox="1">
            <a:spLocks noGrp="1"/>
          </p:cNvSpPr>
          <p:nvPr>
            <p:ph type="subTitle" idx="1"/>
          </p:nvPr>
        </p:nvSpPr>
        <p:spPr>
          <a:xfrm flipH="1">
            <a:off x="3567900" y="3314225"/>
            <a:ext cx="20082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58" name="Google Shape;158;p15"/>
          <p:cNvSpPr txBox="1">
            <a:spLocks noGrp="1"/>
          </p:cNvSpPr>
          <p:nvPr>
            <p:ph type="ctrTitle" idx="2"/>
          </p:nvPr>
        </p:nvSpPr>
        <p:spPr>
          <a:xfrm flipH="1">
            <a:off x="6489311" y="1547269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15"/>
          <p:cNvSpPr txBox="1">
            <a:spLocks noGrp="1"/>
          </p:cNvSpPr>
          <p:nvPr>
            <p:ph type="subTitle" idx="3"/>
          </p:nvPr>
        </p:nvSpPr>
        <p:spPr>
          <a:xfrm flipH="1">
            <a:off x="6302561" y="3314218"/>
            <a:ext cx="19341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60" name="Google Shape;160;p15"/>
          <p:cNvSpPr txBox="1">
            <a:spLocks noGrp="1"/>
          </p:cNvSpPr>
          <p:nvPr>
            <p:ph type="ctrTitle" idx="4"/>
          </p:nvPr>
        </p:nvSpPr>
        <p:spPr>
          <a:xfrm flipH="1">
            <a:off x="1096200" y="1547275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15"/>
          <p:cNvSpPr txBox="1">
            <a:spLocks noGrp="1"/>
          </p:cNvSpPr>
          <p:nvPr>
            <p:ph type="subTitle" idx="5"/>
          </p:nvPr>
        </p:nvSpPr>
        <p:spPr>
          <a:xfrm flipH="1">
            <a:off x="872400" y="3314218"/>
            <a:ext cx="20082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grpSp>
        <p:nvGrpSpPr>
          <p:cNvPr id="162" name="Google Shape;162;p15"/>
          <p:cNvGrpSpPr/>
          <p:nvPr/>
        </p:nvGrpSpPr>
        <p:grpSpPr>
          <a:xfrm>
            <a:off x="8002655" y="8"/>
            <a:ext cx="1141342" cy="1269445"/>
            <a:chOff x="8002655" y="8"/>
            <a:chExt cx="1141342" cy="1269445"/>
          </a:xfrm>
        </p:grpSpPr>
        <p:sp>
          <p:nvSpPr>
            <p:cNvPr id="163" name="Google Shape;163;p15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5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" name="Google Shape;165;p15"/>
          <p:cNvGrpSpPr/>
          <p:nvPr/>
        </p:nvGrpSpPr>
        <p:grpSpPr>
          <a:xfrm>
            <a:off x="-21" y="2910925"/>
            <a:ext cx="2204996" cy="2232571"/>
            <a:chOff x="-21" y="2910925"/>
            <a:chExt cx="2204996" cy="2232571"/>
          </a:xfrm>
        </p:grpSpPr>
        <p:sp>
          <p:nvSpPr>
            <p:cNvPr id="166" name="Google Shape;166;p15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5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5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9" name="Google Shape;169;p15"/>
          <p:cNvSpPr txBox="1">
            <a:spLocks noGrp="1"/>
          </p:cNvSpPr>
          <p:nvPr>
            <p:ph type="title" idx="6"/>
          </p:nvPr>
        </p:nvSpPr>
        <p:spPr>
          <a:xfrm>
            <a:off x="610012" y="350597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75983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 preserve="1">
  <p:cSld name="Title and four columns 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6"/>
          <p:cNvSpPr txBox="1">
            <a:spLocks noGrp="1"/>
          </p:cNvSpPr>
          <p:nvPr>
            <p:ph type="ctrTitle"/>
          </p:nvPr>
        </p:nvSpPr>
        <p:spPr>
          <a:xfrm flipH="1">
            <a:off x="5284503" y="1982615"/>
            <a:ext cx="2282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16"/>
          <p:cNvSpPr txBox="1">
            <a:spLocks noGrp="1"/>
          </p:cNvSpPr>
          <p:nvPr>
            <p:ph type="subTitle" idx="1"/>
          </p:nvPr>
        </p:nvSpPr>
        <p:spPr>
          <a:xfrm flipH="1">
            <a:off x="5589303" y="1257888"/>
            <a:ext cx="2229600" cy="87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73" name="Google Shape;173;p16"/>
          <p:cNvSpPr txBox="1">
            <a:spLocks noGrp="1"/>
          </p:cNvSpPr>
          <p:nvPr>
            <p:ph type="ctrTitle" idx="2"/>
          </p:nvPr>
        </p:nvSpPr>
        <p:spPr>
          <a:xfrm flipH="1">
            <a:off x="5284628" y="3819678"/>
            <a:ext cx="2323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6"/>
          <p:cNvSpPr txBox="1">
            <a:spLocks noGrp="1"/>
          </p:cNvSpPr>
          <p:nvPr>
            <p:ph type="subTitle" idx="3"/>
          </p:nvPr>
        </p:nvSpPr>
        <p:spPr>
          <a:xfrm flipH="1">
            <a:off x="5589303" y="3094925"/>
            <a:ext cx="2282100" cy="87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75" name="Google Shape;175;p16"/>
          <p:cNvSpPr txBox="1">
            <a:spLocks noGrp="1"/>
          </p:cNvSpPr>
          <p:nvPr>
            <p:ph type="ctrTitle" idx="4"/>
          </p:nvPr>
        </p:nvSpPr>
        <p:spPr>
          <a:xfrm flipH="1">
            <a:off x="1798369" y="1982615"/>
            <a:ext cx="2282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6" name="Google Shape;176;p16"/>
          <p:cNvSpPr txBox="1">
            <a:spLocks noGrp="1"/>
          </p:cNvSpPr>
          <p:nvPr>
            <p:ph type="subTitle" idx="5"/>
          </p:nvPr>
        </p:nvSpPr>
        <p:spPr>
          <a:xfrm flipH="1">
            <a:off x="2026969" y="1257888"/>
            <a:ext cx="2282100" cy="87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77" name="Google Shape;177;p16"/>
          <p:cNvSpPr txBox="1">
            <a:spLocks noGrp="1"/>
          </p:cNvSpPr>
          <p:nvPr>
            <p:ph type="ctrTitle" idx="6"/>
          </p:nvPr>
        </p:nvSpPr>
        <p:spPr>
          <a:xfrm flipH="1">
            <a:off x="1798374" y="3819678"/>
            <a:ext cx="2282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16"/>
          <p:cNvSpPr txBox="1">
            <a:spLocks noGrp="1"/>
          </p:cNvSpPr>
          <p:nvPr>
            <p:ph type="subTitle" idx="7"/>
          </p:nvPr>
        </p:nvSpPr>
        <p:spPr>
          <a:xfrm flipH="1">
            <a:off x="2026969" y="3094925"/>
            <a:ext cx="2282100" cy="87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79" name="Google Shape;179;p16"/>
          <p:cNvSpPr txBox="1">
            <a:spLocks noGrp="1"/>
          </p:cNvSpPr>
          <p:nvPr>
            <p:ph type="title" idx="8"/>
          </p:nvPr>
        </p:nvSpPr>
        <p:spPr>
          <a:xfrm>
            <a:off x="610012" y="350597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 b="0"/>
            </a:lvl9pPr>
          </a:lstStyle>
          <a:p>
            <a:endParaRPr/>
          </a:p>
        </p:txBody>
      </p:sp>
      <p:grpSp>
        <p:nvGrpSpPr>
          <p:cNvPr id="180" name="Google Shape;180;p16"/>
          <p:cNvGrpSpPr/>
          <p:nvPr/>
        </p:nvGrpSpPr>
        <p:grpSpPr>
          <a:xfrm>
            <a:off x="6" y="2834274"/>
            <a:ext cx="2075119" cy="2309267"/>
            <a:chOff x="6" y="2834274"/>
            <a:chExt cx="2075119" cy="2309267"/>
          </a:xfrm>
        </p:grpSpPr>
        <p:sp>
          <p:nvSpPr>
            <p:cNvPr id="181" name="Google Shape;181;p16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6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6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" name="Google Shape;184;p16"/>
          <p:cNvGrpSpPr/>
          <p:nvPr/>
        </p:nvGrpSpPr>
        <p:grpSpPr>
          <a:xfrm>
            <a:off x="8002655" y="8"/>
            <a:ext cx="1141342" cy="1269445"/>
            <a:chOff x="8002655" y="8"/>
            <a:chExt cx="1141342" cy="1269445"/>
          </a:xfrm>
        </p:grpSpPr>
        <p:sp>
          <p:nvSpPr>
            <p:cNvPr id="185" name="Google Shape;185;p16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6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67623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 preserve="1">
  <p:cSld name="Title and three columns 2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7"/>
          <p:cNvSpPr txBox="1">
            <a:spLocks noGrp="1"/>
          </p:cNvSpPr>
          <p:nvPr>
            <p:ph type="ctrTitle"/>
          </p:nvPr>
        </p:nvSpPr>
        <p:spPr>
          <a:xfrm>
            <a:off x="1854051" y="1173302"/>
            <a:ext cx="1902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18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18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18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18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18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18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18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18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18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89" name="Google Shape;189;p17"/>
          <p:cNvSpPr txBox="1">
            <a:spLocks noGrp="1"/>
          </p:cNvSpPr>
          <p:nvPr>
            <p:ph type="subTitle" idx="1"/>
          </p:nvPr>
        </p:nvSpPr>
        <p:spPr>
          <a:xfrm>
            <a:off x="3791200" y="1346075"/>
            <a:ext cx="17397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90" name="Google Shape;190;p17"/>
          <p:cNvSpPr txBox="1">
            <a:spLocks noGrp="1"/>
          </p:cNvSpPr>
          <p:nvPr>
            <p:ph type="ctrTitle" idx="2"/>
          </p:nvPr>
        </p:nvSpPr>
        <p:spPr>
          <a:xfrm>
            <a:off x="1854051" y="2295091"/>
            <a:ext cx="1902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18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18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18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18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18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18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18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18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18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91" name="Google Shape;191;p17"/>
          <p:cNvSpPr txBox="1">
            <a:spLocks noGrp="1"/>
          </p:cNvSpPr>
          <p:nvPr>
            <p:ph type="subTitle" idx="3"/>
          </p:nvPr>
        </p:nvSpPr>
        <p:spPr>
          <a:xfrm>
            <a:off x="3791200" y="2461200"/>
            <a:ext cx="17397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92" name="Google Shape;192;p17"/>
          <p:cNvSpPr txBox="1">
            <a:spLocks noGrp="1"/>
          </p:cNvSpPr>
          <p:nvPr>
            <p:ph type="ctrTitle" idx="4"/>
          </p:nvPr>
        </p:nvSpPr>
        <p:spPr>
          <a:xfrm>
            <a:off x="1854051" y="3503269"/>
            <a:ext cx="1902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18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18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18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18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18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18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18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18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18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93" name="Google Shape;193;p17"/>
          <p:cNvSpPr txBox="1">
            <a:spLocks noGrp="1"/>
          </p:cNvSpPr>
          <p:nvPr>
            <p:ph type="subTitle" idx="5"/>
          </p:nvPr>
        </p:nvSpPr>
        <p:spPr>
          <a:xfrm>
            <a:off x="3791200" y="3675600"/>
            <a:ext cx="17397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94" name="Google Shape;194;p17"/>
          <p:cNvSpPr txBox="1">
            <a:spLocks noGrp="1"/>
          </p:cNvSpPr>
          <p:nvPr>
            <p:ph type="title" idx="6"/>
          </p:nvPr>
        </p:nvSpPr>
        <p:spPr>
          <a:xfrm>
            <a:off x="610012" y="350597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 b="0"/>
            </a:lvl9pPr>
          </a:lstStyle>
          <a:p>
            <a:endParaRPr/>
          </a:p>
        </p:txBody>
      </p:sp>
      <p:sp>
        <p:nvSpPr>
          <p:cNvPr id="195" name="Google Shape;195;p17"/>
          <p:cNvSpPr/>
          <p:nvPr/>
        </p:nvSpPr>
        <p:spPr>
          <a:xfrm rot="10800000">
            <a:off x="4958058" y="0"/>
            <a:ext cx="4240573" cy="5143580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6" name="Google Shape;196;p17"/>
          <p:cNvGrpSpPr/>
          <p:nvPr/>
        </p:nvGrpSpPr>
        <p:grpSpPr>
          <a:xfrm>
            <a:off x="5353050" y="0"/>
            <a:ext cx="4407556" cy="5143580"/>
            <a:chOff x="5353050" y="0"/>
            <a:chExt cx="4407556" cy="5143580"/>
          </a:xfrm>
        </p:grpSpPr>
        <p:sp>
          <p:nvSpPr>
            <p:cNvPr id="197" name="Google Shape;197;p17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7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7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7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7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274729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 preserve="1">
  <p:cSld name="Title and three columns 3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8"/>
          <p:cNvSpPr txBox="1">
            <a:spLocks noGrp="1"/>
          </p:cNvSpPr>
          <p:nvPr>
            <p:ph type="ctrTitle"/>
          </p:nvPr>
        </p:nvSpPr>
        <p:spPr>
          <a:xfrm flipH="1">
            <a:off x="3791700" y="1547269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4" name="Google Shape;204;p18"/>
          <p:cNvSpPr txBox="1">
            <a:spLocks noGrp="1"/>
          </p:cNvSpPr>
          <p:nvPr>
            <p:ph type="subTitle" idx="1"/>
          </p:nvPr>
        </p:nvSpPr>
        <p:spPr>
          <a:xfrm flipH="1">
            <a:off x="3567900" y="3314225"/>
            <a:ext cx="20082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05" name="Google Shape;205;p18"/>
          <p:cNvSpPr txBox="1">
            <a:spLocks noGrp="1"/>
          </p:cNvSpPr>
          <p:nvPr>
            <p:ph type="ctrTitle" idx="2"/>
          </p:nvPr>
        </p:nvSpPr>
        <p:spPr>
          <a:xfrm flipH="1">
            <a:off x="6489311" y="1547269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6" name="Google Shape;206;p18"/>
          <p:cNvSpPr txBox="1">
            <a:spLocks noGrp="1"/>
          </p:cNvSpPr>
          <p:nvPr>
            <p:ph type="subTitle" idx="3"/>
          </p:nvPr>
        </p:nvSpPr>
        <p:spPr>
          <a:xfrm flipH="1">
            <a:off x="6302561" y="3314218"/>
            <a:ext cx="19341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07" name="Google Shape;207;p18"/>
          <p:cNvSpPr txBox="1">
            <a:spLocks noGrp="1"/>
          </p:cNvSpPr>
          <p:nvPr>
            <p:ph type="ctrTitle" idx="4"/>
          </p:nvPr>
        </p:nvSpPr>
        <p:spPr>
          <a:xfrm flipH="1">
            <a:off x="695550" y="1490875"/>
            <a:ext cx="2361900" cy="63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8" name="Google Shape;208;p18"/>
          <p:cNvSpPr txBox="1">
            <a:spLocks noGrp="1"/>
          </p:cNvSpPr>
          <p:nvPr>
            <p:ph type="subTitle" idx="5"/>
          </p:nvPr>
        </p:nvSpPr>
        <p:spPr>
          <a:xfrm flipH="1">
            <a:off x="872400" y="3314218"/>
            <a:ext cx="20082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grpSp>
        <p:nvGrpSpPr>
          <p:cNvPr id="209" name="Google Shape;209;p18"/>
          <p:cNvGrpSpPr/>
          <p:nvPr/>
        </p:nvGrpSpPr>
        <p:grpSpPr>
          <a:xfrm>
            <a:off x="8002655" y="8"/>
            <a:ext cx="1141342" cy="1269445"/>
            <a:chOff x="8002655" y="8"/>
            <a:chExt cx="1141342" cy="1269445"/>
          </a:xfrm>
        </p:grpSpPr>
        <p:sp>
          <p:nvSpPr>
            <p:cNvPr id="210" name="Google Shape;210;p18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8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" name="Google Shape;212;p18"/>
          <p:cNvGrpSpPr/>
          <p:nvPr/>
        </p:nvGrpSpPr>
        <p:grpSpPr>
          <a:xfrm>
            <a:off x="-21" y="2910925"/>
            <a:ext cx="2204996" cy="2232571"/>
            <a:chOff x="-21" y="2910925"/>
            <a:chExt cx="2204996" cy="2232571"/>
          </a:xfrm>
        </p:grpSpPr>
        <p:sp>
          <p:nvSpPr>
            <p:cNvPr id="213" name="Google Shape;213;p18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8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8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6" name="Google Shape;216;p18"/>
          <p:cNvSpPr txBox="1">
            <a:spLocks noGrp="1"/>
          </p:cNvSpPr>
          <p:nvPr>
            <p:ph type="title" idx="6"/>
          </p:nvPr>
        </p:nvSpPr>
        <p:spPr>
          <a:xfrm>
            <a:off x="610012" y="350597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68162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 preserve="1">
  <p:cSld name="Title and six columns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9"/>
          <p:cNvSpPr txBox="1">
            <a:spLocks noGrp="1"/>
          </p:cNvSpPr>
          <p:nvPr>
            <p:ph type="ctrTitle"/>
          </p:nvPr>
        </p:nvSpPr>
        <p:spPr>
          <a:xfrm flipH="1">
            <a:off x="1473975" y="2436375"/>
            <a:ext cx="2358300" cy="5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19" name="Google Shape;219;p19"/>
          <p:cNvSpPr txBox="1">
            <a:spLocks noGrp="1"/>
          </p:cNvSpPr>
          <p:nvPr>
            <p:ph type="subTitle" idx="1"/>
          </p:nvPr>
        </p:nvSpPr>
        <p:spPr>
          <a:xfrm flipH="1">
            <a:off x="1438466" y="2790959"/>
            <a:ext cx="27264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20" name="Google Shape;220;p19"/>
          <p:cNvSpPr txBox="1">
            <a:spLocks noGrp="1"/>
          </p:cNvSpPr>
          <p:nvPr>
            <p:ph type="ctrTitle" idx="2"/>
          </p:nvPr>
        </p:nvSpPr>
        <p:spPr>
          <a:xfrm flipH="1">
            <a:off x="5676925" y="2436373"/>
            <a:ext cx="1897800" cy="5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21" name="Google Shape;221;p19"/>
          <p:cNvSpPr txBox="1">
            <a:spLocks noGrp="1"/>
          </p:cNvSpPr>
          <p:nvPr>
            <p:ph type="subTitle" idx="3"/>
          </p:nvPr>
        </p:nvSpPr>
        <p:spPr>
          <a:xfrm flipH="1">
            <a:off x="5655639" y="2790959"/>
            <a:ext cx="2434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22" name="Google Shape;222;p19"/>
          <p:cNvSpPr txBox="1">
            <a:spLocks noGrp="1"/>
          </p:cNvSpPr>
          <p:nvPr>
            <p:ph type="ctrTitle" idx="4"/>
          </p:nvPr>
        </p:nvSpPr>
        <p:spPr>
          <a:xfrm flipH="1">
            <a:off x="1473950" y="1400725"/>
            <a:ext cx="1897800" cy="5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23" name="Google Shape;223;p19"/>
          <p:cNvSpPr txBox="1">
            <a:spLocks noGrp="1"/>
          </p:cNvSpPr>
          <p:nvPr>
            <p:ph type="subTitle" idx="5"/>
          </p:nvPr>
        </p:nvSpPr>
        <p:spPr>
          <a:xfrm flipH="1">
            <a:off x="1438466" y="1752225"/>
            <a:ext cx="27264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24" name="Google Shape;224;p19"/>
          <p:cNvSpPr txBox="1">
            <a:spLocks noGrp="1"/>
          </p:cNvSpPr>
          <p:nvPr>
            <p:ph type="ctrTitle" idx="6"/>
          </p:nvPr>
        </p:nvSpPr>
        <p:spPr>
          <a:xfrm flipH="1">
            <a:off x="1473950" y="3531875"/>
            <a:ext cx="1560600" cy="5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25" name="Google Shape;225;p19"/>
          <p:cNvSpPr txBox="1">
            <a:spLocks noGrp="1"/>
          </p:cNvSpPr>
          <p:nvPr>
            <p:ph type="subTitle" idx="7"/>
          </p:nvPr>
        </p:nvSpPr>
        <p:spPr>
          <a:xfrm flipH="1">
            <a:off x="1438500" y="3885250"/>
            <a:ext cx="2815500" cy="7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26" name="Google Shape;226;p19"/>
          <p:cNvSpPr txBox="1">
            <a:spLocks noGrp="1"/>
          </p:cNvSpPr>
          <p:nvPr>
            <p:ph type="ctrTitle" idx="8"/>
          </p:nvPr>
        </p:nvSpPr>
        <p:spPr>
          <a:xfrm flipH="1">
            <a:off x="5641500" y="3531875"/>
            <a:ext cx="2934900" cy="5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27" name="Google Shape;227;p19"/>
          <p:cNvSpPr txBox="1">
            <a:spLocks noGrp="1"/>
          </p:cNvSpPr>
          <p:nvPr>
            <p:ph type="subTitle" idx="9"/>
          </p:nvPr>
        </p:nvSpPr>
        <p:spPr>
          <a:xfrm flipH="1">
            <a:off x="5641450" y="3885250"/>
            <a:ext cx="2635800" cy="5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28" name="Google Shape;228;p19"/>
          <p:cNvSpPr txBox="1">
            <a:spLocks noGrp="1"/>
          </p:cNvSpPr>
          <p:nvPr>
            <p:ph type="ctrTitle" idx="13"/>
          </p:nvPr>
        </p:nvSpPr>
        <p:spPr>
          <a:xfrm flipH="1">
            <a:off x="5676925" y="1400725"/>
            <a:ext cx="1824000" cy="5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29" name="Google Shape;229;p19"/>
          <p:cNvSpPr txBox="1">
            <a:spLocks noGrp="1"/>
          </p:cNvSpPr>
          <p:nvPr>
            <p:ph type="subTitle" idx="14"/>
          </p:nvPr>
        </p:nvSpPr>
        <p:spPr>
          <a:xfrm flipH="1">
            <a:off x="5641450" y="1752225"/>
            <a:ext cx="2635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30" name="Google Shape;230;p19"/>
          <p:cNvSpPr txBox="1">
            <a:spLocks noGrp="1"/>
          </p:cNvSpPr>
          <p:nvPr>
            <p:ph type="title" idx="15"/>
          </p:nvPr>
        </p:nvSpPr>
        <p:spPr>
          <a:xfrm>
            <a:off x="610012" y="350597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 b="0"/>
            </a:lvl9pPr>
          </a:lstStyle>
          <a:p>
            <a:endParaRPr/>
          </a:p>
        </p:txBody>
      </p:sp>
      <p:grpSp>
        <p:nvGrpSpPr>
          <p:cNvPr id="231" name="Google Shape;231;p19"/>
          <p:cNvGrpSpPr/>
          <p:nvPr/>
        </p:nvGrpSpPr>
        <p:grpSpPr>
          <a:xfrm>
            <a:off x="8002655" y="8"/>
            <a:ext cx="1141342" cy="1269445"/>
            <a:chOff x="8002655" y="8"/>
            <a:chExt cx="1141342" cy="1269445"/>
          </a:xfrm>
        </p:grpSpPr>
        <p:sp>
          <p:nvSpPr>
            <p:cNvPr id="232" name="Google Shape;232;p19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9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4" name="Google Shape;234;p19"/>
          <p:cNvGrpSpPr/>
          <p:nvPr/>
        </p:nvGrpSpPr>
        <p:grpSpPr>
          <a:xfrm>
            <a:off x="-21" y="2910925"/>
            <a:ext cx="2204996" cy="2232571"/>
            <a:chOff x="-21" y="2910925"/>
            <a:chExt cx="2204996" cy="2232571"/>
          </a:xfrm>
        </p:grpSpPr>
        <p:sp>
          <p:nvSpPr>
            <p:cNvPr id="235" name="Google Shape;235;p19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9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9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888294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 preserve="1">
  <p:cSld name="Title and list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0"/>
          <p:cNvSpPr txBox="1">
            <a:spLocks noGrp="1"/>
          </p:cNvSpPr>
          <p:nvPr>
            <p:ph type="body" idx="1"/>
          </p:nvPr>
        </p:nvSpPr>
        <p:spPr>
          <a:xfrm>
            <a:off x="520375" y="1385550"/>
            <a:ext cx="3394500" cy="23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Raleway Thin"/>
              <a:buChar char="●"/>
              <a:defRPr sz="1800"/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371600" lvl="2" indent="-323850" rtl="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1828800" lvl="3" indent="-323850" rtl="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1150" rtl="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3657600" lvl="7" indent="-311150" rtl="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40" name="Google Shape;240;p20"/>
          <p:cNvSpPr txBox="1">
            <a:spLocks noGrp="1"/>
          </p:cNvSpPr>
          <p:nvPr>
            <p:ph type="title"/>
          </p:nvPr>
        </p:nvSpPr>
        <p:spPr>
          <a:xfrm>
            <a:off x="610012" y="350597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 b="0"/>
            </a:lvl9pPr>
          </a:lstStyle>
          <a:p>
            <a:endParaRPr/>
          </a:p>
        </p:txBody>
      </p:sp>
      <p:grpSp>
        <p:nvGrpSpPr>
          <p:cNvPr id="241" name="Google Shape;241;p20"/>
          <p:cNvGrpSpPr/>
          <p:nvPr/>
        </p:nvGrpSpPr>
        <p:grpSpPr>
          <a:xfrm>
            <a:off x="6" y="2834274"/>
            <a:ext cx="2075119" cy="2309267"/>
            <a:chOff x="6" y="2834274"/>
            <a:chExt cx="2075119" cy="2309267"/>
          </a:xfrm>
        </p:grpSpPr>
        <p:sp>
          <p:nvSpPr>
            <p:cNvPr id="242" name="Google Shape;242;p20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0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0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03147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 rot="10800000">
            <a:off x="-1086034" y="-27738"/>
            <a:ext cx="3022261" cy="3526953"/>
            <a:chOff x="5353050" y="0"/>
            <a:chExt cx="4407556" cy="5143580"/>
          </a:xfrm>
        </p:grpSpPr>
        <p:sp>
          <p:nvSpPr>
            <p:cNvPr id="21" name="Google Shape;21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 rot="-294">
            <a:off x="1401850" y="2842059"/>
            <a:ext cx="350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ubTitle" idx="1"/>
          </p:nvPr>
        </p:nvSpPr>
        <p:spPr>
          <a:xfrm flipH="1">
            <a:off x="1631950" y="3477550"/>
            <a:ext cx="3042300" cy="107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2213200" y="1173162"/>
            <a:ext cx="1879800" cy="123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29" name="Google Shape;29;p3"/>
          <p:cNvGrpSpPr/>
          <p:nvPr/>
        </p:nvGrpSpPr>
        <p:grpSpPr>
          <a:xfrm rot="10800000" flipH="1">
            <a:off x="1672509" y="-911003"/>
            <a:ext cx="8644100" cy="6054508"/>
            <a:chOff x="5353050" y="0"/>
            <a:chExt cx="4407556" cy="5143580"/>
          </a:xfrm>
        </p:grpSpPr>
        <p:sp>
          <p:nvSpPr>
            <p:cNvPr id="30" name="Google Shape;30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891596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design" preserve="1">
  <p:cSld name="Technology design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1"/>
          <p:cNvSpPr txBox="1">
            <a:spLocks noGrp="1"/>
          </p:cNvSpPr>
          <p:nvPr>
            <p:ph type="subTitle" idx="1"/>
          </p:nvPr>
        </p:nvSpPr>
        <p:spPr>
          <a:xfrm flipH="1">
            <a:off x="5174375" y="2615188"/>
            <a:ext cx="1921800" cy="8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7" name="Google Shape;247;p21"/>
          <p:cNvSpPr txBox="1">
            <a:spLocks noGrp="1"/>
          </p:cNvSpPr>
          <p:nvPr>
            <p:ph type="title"/>
          </p:nvPr>
        </p:nvSpPr>
        <p:spPr>
          <a:xfrm>
            <a:off x="610012" y="350597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 b="0"/>
            </a:lvl9pPr>
          </a:lstStyle>
          <a:p>
            <a:endParaRPr/>
          </a:p>
        </p:txBody>
      </p:sp>
      <p:grpSp>
        <p:nvGrpSpPr>
          <p:cNvPr id="248" name="Google Shape;248;p21"/>
          <p:cNvGrpSpPr/>
          <p:nvPr/>
        </p:nvGrpSpPr>
        <p:grpSpPr>
          <a:xfrm>
            <a:off x="2" y="3553517"/>
            <a:ext cx="1428719" cy="1589930"/>
            <a:chOff x="6" y="2834274"/>
            <a:chExt cx="2075119" cy="2309267"/>
          </a:xfrm>
        </p:grpSpPr>
        <p:sp>
          <p:nvSpPr>
            <p:cNvPr id="249" name="Google Shape;249;p2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2" name="Google Shape;252;p21"/>
          <p:cNvGrpSpPr/>
          <p:nvPr/>
        </p:nvGrpSpPr>
        <p:grpSpPr>
          <a:xfrm>
            <a:off x="6023966" y="-18"/>
            <a:ext cx="3120087" cy="3470283"/>
            <a:chOff x="8002655" y="8"/>
            <a:chExt cx="1141342" cy="1269445"/>
          </a:xfrm>
        </p:grpSpPr>
        <p:sp>
          <p:nvSpPr>
            <p:cNvPr id="253" name="Google Shape;253;p2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369188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 preserve="1">
  <p:cSld name="Resources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2"/>
          <p:cNvSpPr txBox="1">
            <a:spLocks noGrp="1"/>
          </p:cNvSpPr>
          <p:nvPr>
            <p:ph type="body" idx="1"/>
          </p:nvPr>
        </p:nvSpPr>
        <p:spPr>
          <a:xfrm>
            <a:off x="1243174" y="1356825"/>
            <a:ext cx="3488700" cy="3416400"/>
          </a:xfrm>
          <a:prstGeom prst="rect">
            <a:avLst/>
          </a:prstGeom>
        </p:spPr>
        <p:txBody>
          <a:bodyPr spcFirstLastPara="1" wrap="square" lIns="0" tIns="91425" rIns="91425" bIns="91425" anchor="b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Raleway Thin"/>
              <a:buChar char="■"/>
              <a:defRPr sz="10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57" name="Google Shape;257;p22"/>
          <p:cNvSpPr txBox="1">
            <a:spLocks noGrp="1"/>
          </p:cNvSpPr>
          <p:nvPr>
            <p:ph type="body" idx="2"/>
          </p:nvPr>
        </p:nvSpPr>
        <p:spPr>
          <a:xfrm>
            <a:off x="4935299" y="1356825"/>
            <a:ext cx="3488700" cy="341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Raleway Thin"/>
              <a:buChar char="■"/>
              <a:defRPr sz="10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58" name="Google Shape;258;p22"/>
          <p:cNvSpPr txBox="1">
            <a:spLocks noGrp="1"/>
          </p:cNvSpPr>
          <p:nvPr>
            <p:ph type="title"/>
          </p:nvPr>
        </p:nvSpPr>
        <p:spPr>
          <a:xfrm>
            <a:off x="610012" y="350597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 b="0"/>
            </a:lvl9pPr>
          </a:lstStyle>
          <a:p>
            <a:endParaRPr/>
          </a:p>
        </p:txBody>
      </p:sp>
      <p:grpSp>
        <p:nvGrpSpPr>
          <p:cNvPr id="259" name="Google Shape;259;p22"/>
          <p:cNvGrpSpPr/>
          <p:nvPr/>
        </p:nvGrpSpPr>
        <p:grpSpPr>
          <a:xfrm>
            <a:off x="6" y="2834274"/>
            <a:ext cx="2075119" cy="2309267"/>
            <a:chOff x="6" y="2834274"/>
            <a:chExt cx="2075119" cy="2309267"/>
          </a:xfrm>
        </p:grpSpPr>
        <p:sp>
          <p:nvSpPr>
            <p:cNvPr id="260" name="Google Shape;260;p22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2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2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3" name="Google Shape;263;p22"/>
          <p:cNvGrpSpPr/>
          <p:nvPr/>
        </p:nvGrpSpPr>
        <p:grpSpPr>
          <a:xfrm>
            <a:off x="8002655" y="8"/>
            <a:ext cx="1141342" cy="1269445"/>
            <a:chOff x="8002655" y="8"/>
            <a:chExt cx="1141342" cy="1269445"/>
          </a:xfrm>
        </p:grpSpPr>
        <p:sp>
          <p:nvSpPr>
            <p:cNvPr id="264" name="Google Shape;264;p2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555198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preserve="1">
  <p:cSld name="Thank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3"/>
          <p:cNvSpPr/>
          <p:nvPr/>
        </p:nvSpPr>
        <p:spPr>
          <a:xfrm rot="10800000" flipH="1">
            <a:off x="1205775" y="-1156181"/>
            <a:ext cx="7347642" cy="8912282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8" name="Google Shape;268;p23"/>
          <p:cNvGrpSpPr/>
          <p:nvPr/>
        </p:nvGrpSpPr>
        <p:grpSpPr>
          <a:xfrm flipH="1">
            <a:off x="-104991" y="-1657952"/>
            <a:ext cx="6040556" cy="7049276"/>
            <a:chOff x="5353050" y="0"/>
            <a:chExt cx="4407556" cy="5143580"/>
          </a:xfrm>
        </p:grpSpPr>
        <p:sp>
          <p:nvSpPr>
            <p:cNvPr id="269" name="Google Shape;269;p2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4" name="Google Shape;274;p23"/>
          <p:cNvSpPr txBox="1">
            <a:spLocks noGrp="1"/>
          </p:cNvSpPr>
          <p:nvPr>
            <p:ph type="title"/>
          </p:nvPr>
        </p:nvSpPr>
        <p:spPr>
          <a:xfrm>
            <a:off x="4273250" y="814975"/>
            <a:ext cx="4218900" cy="84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72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75" name="Google Shape;275;p23"/>
          <p:cNvSpPr txBox="1">
            <a:spLocks noGrp="1"/>
          </p:cNvSpPr>
          <p:nvPr>
            <p:ph type="subTitle" idx="1"/>
          </p:nvPr>
        </p:nvSpPr>
        <p:spPr>
          <a:xfrm>
            <a:off x="4429325" y="1597425"/>
            <a:ext cx="3906600" cy="135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6" name="Google Shape;276;p23"/>
          <p:cNvSpPr txBox="1"/>
          <p:nvPr/>
        </p:nvSpPr>
        <p:spPr>
          <a:xfrm>
            <a:off x="4814875" y="3594700"/>
            <a:ext cx="3135600" cy="9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CREDITS: This presentation template was created by </a:t>
            </a:r>
            <a:r>
              <a:rPr lang="en" sz="1000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2"/>
              </a:rPr>
              <a:t>Slidesgo</a:t>
            </a:r>
            <a:r>
              <a:rPr lang="en" sz="1000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, including icons by </a:t>
            </a:r>
            <a:r>
              <a:rPr lang="en" sz="1000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3"/>
              </a:rPr>
              <a:t>Flaticon</a:t>
            </a:r>
            <a:r>
              <a:rPr lang="en" sz="1000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, and infographics &amp; images by </a:t>
            </a:r>
            <a:r>
              <a:rPr lang="en" sz="1000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4"/>
              </a:rPr>
              <a:t>Freepik</a:t>
            </a:r>
            <a:endParaRPr sz="1000" b="1">
              <a:solidFill>
                <a:schemeClr val="lt1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</p:spTree>
    <p:extLst>
      <p:ext uri="{BB962C8B-B14F-4D97-AF65-F5344CB8AC3E}">
        <p14:creationId xmlns:p14="http://schemas.microsoft.com/office/powerpoint/2010/main" val="30253379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 preserve="1">
  <p:cSld name="Big text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4"/>
          <p:cNvSpPr txBox="1">
            <a:spLocks noGrp="1"/>
          </p:cNvSpPr>
          <p:nvPr>
            <p:ph type="title"/>
          </p:nvPr>
        </p:nvSpPr>
        <p:spPr>
          <a:xfrm rot="-524">
            <a:off x="6572250" y="2238387"/>
            <a:ext cx="1968300" cy="252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64267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 preserve="1">
  <p:cSld name="Background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02576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noFill/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79570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699376" y="1312033"/>
            <a:ext cx="3444593" cy="3831547"/>
          </a:xfrm>
          <a:custGeom>
            <a:avLst/>
            <a:gdLst/>
            <a:ahLst/>
            <a:cxnLst/>
            <a:rect l="l" t="t" r="r" b="b"/>
            <a:pathLst>
              <a:path w="36177" h="40241" extrusionOk="0">
                <a:moveTo>
                  <a:pt x="36176" y="0"/>
                </a:moveTo>
                <a:cubicBezTo>
                  <a:pt x="24474" y="38948"/>
                  <a:pt x="1" y="40238"/>
                  <a:pt x="1" y="40238"/>
                </a:cubicBezTo>
                <a:lnTo>
                  <a:pt x="36176" y="40241"/>
                </a:lnTo>
                <a:lnTo>
                  <a:pt x="36176" y="0"/>
                </a:ln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0" y="0"/>
            <a:ext cx="4407491" cy="5143580"/>
          </a:xfrm>
          <a:custGeom>
            <a:avLst/>
            <a:gdLst/>
            <a:ahLst/>
            <a:cxnLst/>
            <a:rect l="l" t="t" r="r" b="b"/>
            <a:pathLst>
              <a:path w="67254" h="78486" extrusionOk="0">
                <a:moveTo>
                  <a:pt x="0" y="0"/>
                </a:moveTo>
                <a:lnTo>
                  <a:pt x="0" y="78486"/>
                </a:lnTo>
                <a:lnTo>
                  <a:pt x="67254" y="78486"/>
                </a:lnTo>
                <a:cubicBezTo>
                  <a:pt x="25231" y="63217"/>
                  <a:pt x="16815" y="0"/>
                  <a:pt x="16815" y="0"/>
                </a:cubicBez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0" y="0"/>
            <a:ext cx="4407556" cy="5143580"/>
          </a:xfrm>
          <a:custGeom>
            <a:avLst/>
            <a:gdLst/>
            <a:ahLst/>
            <a:cxnLst/>
            <a:rect l="l" t="t" r="r" b="b"/>
            <a:pathLst>
              <a:path w="67255" h="78486" extrusionOk="0">
                <a:moveTo>
                  <a:pt x="67254" y="78486"/>
                </a:moveTo>
                <a:lnTo>
                  <a:pt x="1" y="78486"/>
                </a:lnTo>
                <a:lnTo>
                  <a:pt x="1" y="0"/>
                </a:lnTo>
                <a:lnTo>
                  <a:pt x="19446" y="0"/>
                </a:lnTo>
                <a:cubicBezTo>
                  <a:pt x="19446" y="0"/>
                  <a:pt x="21983" y="27742"/>
                  <a:pt x="35916" y="50908"/>
                </a:cubicBezTo>
                <a:cubicBezTo>
                  <a:pt x="43014" y="62714"/>
                  <a:pt x="53070" y="73331"/>
                  <a:pt x="67254" y="78486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0" y="0"/>
            <a:ext cx="2353558" cy="5143580"/>
          </a:xfrm>
          <a:custGeom>
            <a:avLst/>
            <a:gdLst/>
            <a:ahLst/>
            <a:cxnLst/>
            <a:rect l="l" t="t" r="r" b="b"/>
            <a:pathLst>
              <a:path w="35913" h="78486" extrusionOk="0">
                <a:moveTo>
                  <a:pt x="35913" y="50908"/>
                </a:moveTo>
                <a:cubicBezTo>
                  <a:pt x="26008" y="76791"/>
                  <a:pt x="0" y="78486"/>
                  <a:pt x="0" y="78486"/>
                </a:cubicBezTo>
                <a:lnTo>
                  <a:pt x="0" y="0"/>
                </a:lnTo>
                <a:lnTo>
                  <a:pt x="19443" y="0"/>
                </a:lnTo>
                <a:cubicBezTo>
                  <a:pt x="19443" y="0"/>
                  <a:pt x="21980" y="27742"/>
                  <a:pt x="35913" y="509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0" y="0"/>
            <a:ext cx="3081456" cy="5143580"/>
          </a:xfrm>
          <a:custGeom>
            <a:avLst/>
            <a:gdLst/>
            <a:ahLst/>
            <a:cxnLst/>
            <a:rect l="l" t="t" r="r" b="b"/>
            <a:pathLst>
              <a:path w="47020" h="78486" extrusionOk="0">
                <a:moveTo>
                  <a:pt x="14986" y="0"/>
                </a:moveTo>
                <a:cubicBezTo>
                  <a:pt x="14986" y="0"/>
                  <a:pt x="11464" y="73192"/>
                  <a:pt x="47019" y="78486"/>
                </a:cubicBezTo>
                <a:lnTo>
                  <a:pt x="1" y="78486"/>
                </a:lnTo>
                <a:lnTo>
                  <a:pt x="1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1764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0"/>
            <a:ext cx="4240573" cy="5143580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5784689" y="1406963"/>
            <a:ext cx="3359280" cy="3736617"/>
          </a:xfrm>
          <a:custGeom>
            <a:avLst/>
            <a:gdLst/>
            <a:ahLst/>
            <a:cxnLst/>
            <a:rect l="l" t="t" r="r" b="b"/>
            <a:pathLst>
              <a:path w="35281" h="39244" extrusionOk="0">
                <a:moveTo>
                  <a:pt x="1" y="39243"/>
                </a:moveTo>
                <a:cubicBezTo>
                  <a:pt x="1" y="39243"/>
                  <a:pt x="23866" y="37982"/>
                  <a:pt x="35280" y="0"/>
                </a:cubicBezTo>
                <a:lnTo>
                  <a:pt x="35280" y="39243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6690000" y="2371110"/>
            <a:ext cx="2453976" cy="2772470"/>
          </a:xfrm>
          <a:custGeom>
            <a:avLst/>
            <a:gdLst/>
            <a:ahLst/>
            <a:cxnLst/>
            <a:rect l="l" t="t" r="r" b="b"/>
            <a:pathLst>
              <a:path w="25773" h="29118" extrusionOk="0">
                <a:moveTo>
                  <a:pt x="25772" y="0"/>
                </a:moveTo>
                <a:cubicBezTo>
                  <a:pt x="25772" y="0"/>
                  <a:pt x="14842" y="27310"/>
                  <a:pt x="1" y="29117"/>
                </a:cubicBezTo>
                <a:lnTo>
                  <a:pt x="25772" y="29117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2043225" y="1635525"/>
            <a:ext cx="6563700" cy="131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4095075" y="3162450"/>
            <a:ext cx="2460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15072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 rot="10800000">
            <a:off x="-1086034" y="-27738"/>
            <a:ext cx="3022261" cy="3526953"/>
            <a:chOff x="5353050" y="0"/>
            <a:chExt cx="4407556" cy="5143580"/>
          </a:xfrm>
        </p:grpSpPr>
        <p:sp>
          <p:nvSpPr>
            <p:cNvPr id="21" name="Google Shape;21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 rot="-294">
            <a:off x="1401850" y="2842059"/>
            <a:ext cx="350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ubTitle" idx="1"/>
          </p:nvPr>
        </p:nvSpPr>
        <p:spPr>
          <a:xfrm flipH="1">
            <a:off x="1631950" y="3477550"/>
            <a:ext cx="3042300" cy="107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2213200" y="1173162"/>
            <a:ext cx="1879800" cy="123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29" name="Google Shape;29;p3"/>
          <p:cNvGrpSpPr/>
          <p:nvPr/>
        </p:nvGrpSpPr>
        <p:grpSpPr>
          <a:xfrm rot="10800000" flipH="1">
            <a:off x="1672509" y="-911003"/>
            <a:ext cx="8644100" cy="6054508"/>
            <a:chOff x="5353050" y="0"/>
            <a:chExt cx="4407556" cy="5143580"/>
          </a:xfrm>
        </p:grpSpPr>
        <p:sp>
          <p:nvSpPr>
            <p:cNvPr id="30" name="Google Shape;30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433842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720000" y="1183800"/>
            <a:ext cx="7704000" cy="34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 rot="10800000">
            <a:off x="7068879" y="8"/>
            <a:ext cx="2075119" cy="2309267"/>
            <a:chOff x="6" y="2834274"/>
            <a:chExt cx="2075119" cy="2309267"/>
          </a:xfrm>
        </p:grpSpPr>
        <p:sp>
          <p:nvSpPr>
            <p:cNvPr id="38" name="Google Shape;38;p4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4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4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" name="Google Shape;41;p4"/>
          <p:cNvGrpSpPr/>
          <p:nvPr/>
        </p:nvGrpSpPr>
        <p:grpSpPr>
          <a:xfrm rot="10800000">
            <a:off x="6" y="3874096"/>
            <a:ext cx="1141342" cy="1269445"/>
            <a:chOff x="8002655" y="8"/>
            <a:chExt cx="1141342" cy="1269445"/>
          </a:xfrm>
        </p:grpSpPr>
        <p:sp>
          <p:nvSpPr>
            <p:cNvPr id="42" name="Google Shape;42;p4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4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610012" y="350597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97488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Title and two 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5"/>
          <p:cNvGrpSpPr/>
          <p:nvPr/>
        </p:nvGrpSpPr>
        <p:grpSpPr>
          <a:xfrm>
            <a:off x="-450" y="-3145515"/>
            <a:ext cx="10877849" cy="9834525"/>
            <a:chOff x="-450" y="-3145515"/>
            <a:chExt cx="10877849" cy="9834525"/>
          </a:xfrm>
        </p:grpSpPr>
        <p:sp>
          <p:nvSpPr>
            <p:cNvPr id="47" name="Google Shape;47;p5"/>
            <p:cNvSpPr/>
            <p:nvPr/>
          </p:nvSpPr>
          <p:spPr>
            <a:xfrm>
              <a:off x="2843508" y="-5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" name="Google Shape;48;p5"/>
            <p:cNvGrpSpPr/>
            <p:nvPr/>
          </p:nvGrpSpPr>
          <p:grpSpPr>
            <a:xfrm rot="10800000">
              <a:off x="-450" y="-3145515"/>
              <a:ext cx="10877849" cy="9834525"/>
              <a:chOff x="5353050" y="0"/>
              <a:chExt cx="4407556" cy="5143580"/>
            </a:xfrm>
          </p:grpSpPr>
          <p:sp>
            <p:nvSpPr>
              <p:cNvPr id="49" name="Google Shape;49;p5"/>
              <p:cNvSpPr/>
              <p:nvPr/>
            </p:nvSpPr>
            <p:spPr>
              <a:xfrm flipH="1">
                <a:off x="5353116" y="0"/>
                <a:ext cx="4407491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4" h="78486" extrusionOk="0">
                    <a:moveTo>
                      <a:pt x="0" y="0"/>
                    </a:moveTo>
                    <a:lnTo>
                      <a:pt x="0" y="78486"/>
                    </a:lnTo>
                    <a:lnTo>
                      <a:pt x="67254" y="78486"/>
                    </a:lnTo>
                    <a:cubicBezTo>
                      <a:pt x="25231" y="63217"/>
                      <a:pt x="16815" y="0"/>
                      <a:pt x="16815" y="0"/>
                    </a:cubicBezTo>
                    <a:close/>
                  </a:path>
                </a:pathLst>
              </a:custGeom>
              <a:solidFill>
                <a:srgbClr val="12102F">
                  <a:alpha val="541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5"/>
              <p:cNvSpPr/>
              <p:nvPr/>
            </p:nvSpPr>
            <p:spPr>
              <a:xfrm flipH="1">
                <a:off x="5353050" y="0"/>
                <a:ext cx="44075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5" h="78486" extrusionOk="0">
                    <a:moveTo>
                      <a:pt x="67254" y="78486"/>
                    </a:moveTo>
                    <a:lnTo>
                      <a:pt x="1" y="78486"/>
                    </a:lnTo>
                    <a:lnTo>
                      <a:pt x="1" y="0"/>
                    </a:lnTo>
                    <a:lnTo>
                      <a:pt x="19446" y="0"/>
                    </a:lnTo>
                    <a:cubicBezTo>
                      <a:pt x="19446" y="0"/>
                      <a:pt x="21983" y="27742"/>
                      <a:pt x="35916" y="50908"/>
                    </a:cubicBezTo>
                    <a:cubicBezTo>
                      <a:pt x="43014" y="62714"/>
                      <a:pt x="53070" y="73331"/>
                      <a:pt x="67254" y="7848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5"/>
              <p:cNvSpPr/>
              <p:nvPr/>
            </p:nvSpPr>
            <p:spPr>
              <a:xfrm flipH="1">
                <a:off x="7407048" y="0"/>
                <a:ext cx="2353558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35913" h="78486" extrusionOk="0">
                    <a:moveTo>
                      <a:pt x="35913" y="50908"/>
                    </a:moveTo>
                    <a:cubicBezTo>
                      <a:pt x="26008" y="76791"/>
                      <a:pt x="0" y="78486"/>
                      <a:pt x="0" y="78486"/>
                    </a:cubicBezTo>
                    <a:lnTo>
                      <a:pt x="0" y="0"/>
                    </a:lnTo>
                    <a:lnTo>
                      <a:pt x="19443" y="0"/>
                    </a:lnTo>
                    <a:cubicBezTo>
                      <a:pt x="19443" y="0"/>
                      <a:pt x="21980" y="27742"/>
                      <a:pt x="35913" y="50908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36078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5"/>
              <p:cNvSpPr/>
              <p:nvPr/>
            </p:nvSpPr>
            <p:spPr>
              <a:xfrm flipH="1">
                <a:off x="6679151" y="0"/>
                <a:ext cx="30814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47020" h="78486" extrusionOk="0">
                    <a:moveTo>
                      <a:pt x="14986" y="0"/>
                    </a:moveTo>
                    <a:cubicBezTo>
                      <a:pt x="14986" y="0"/>
                      <a:pt x="11464" y="73192"/>
                      <a:pt x="47019" y="78486"/>
                    </a:cubicBezTo>
                    <a:lnTo>
                      <a:pt x="1" y="78486"/>
                    </a:lnTo>
                    <a:lnTo>
                      <a:pt x="1" y="0"/>
                    </a:ln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17647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5"/>
              <p:cNvSpPr/>
              <p:nvPr/>
            </p:nvSpPr>
            <p:spPr>
              <a:xfrm flipH="1">
                <a:off x="5520033" y="0"/>
                <a:ext cx="4240573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4707" h="78486" extrusionOk="0">
                    <a:moveTo>
                      <a:pt x="2631" y="0"/>
                    </a:moveTo>
                    <a:cubicBezTo>
                      <a:pt x="2631" y="0"/>
                      <a:pt x="10424" y="78486"/>
                      <a:pt x="64707" y="78486"/>
                    </a:cubicBezTo>
                    <a:lnTo>
                      <a:pt x="0" y="78486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8AAFDC">
                      <a:alpha val="18039"/>
                    </a:srgbClr>
                  </a:gs>
                  <a:gs pos="100000">
                    <a:srgbClr val="114CA0">
                      <a:alpha val="29019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4" name="Google Shape;54;p5"/>
          <p:cNvSpPr txBox="1">
            <a:spLocks noGrp="1"/>
          </p:cNvSpPr>
          <p:nvPr>
            <p:ph type="ctrTitle"/>
          </p:nvPr>
        </p:nvSpPr>
        <p:spPr>
          <a:xfrm flipH="1">
            <a:off x="5939950" y="1886036"/>
            <a:ext cx="1929300" cy="45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ubTitle" idx="1"/>
          </p:nvPr>
        </p:nvSpPr>
        <p:spPr>
          <a:xfrm flipH="1">
            <a:off x="5430075" y="2534775"/>
            <a:ext cx="2526000" cy="116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ctrTitle" idx="2"/>
          </p:nvPr>
        </p:nvSpPr>
        <p:spPr>
          <a:xfrm flipH="1">
            <a:off x="1101008" y="1886036"/>
            <a:ext cx="2137800" cy="45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subTitle" idx="3"/>
          </p:nvPr>
        </p:nvSpPr>
        <p:spPr>
          <a:xfrm flipH="1">
            <a:off x="1187925" y="2534775"/>
            <a:ext cx="2526000" cy="116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9505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720000" y="1183800"/>
            <a:ext cx="7704000" cy="34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 rot="10800000">
            <a:off x="7068879" y="8"/>
            <a:ext cx="2075119" cy="2309267"/>
            <a:chOff x="6" y="2834274"/>
            <a:chExt cx="2075119" cy="2309267"/>
          </a:xfrm>
        </p:grpSpPr>
        <p:sp>
          <p:nvSpPr>
            <p:cNvPr id="38" name="Google Shape;38;p4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4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4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" name="Google Shape;41;p4"/>
          <p:cNvGrpSpPr/>
          <p:nvPr/>
        </p:nvGrpSpPr>
        <p:grpSpPr>
          <a:xfrm rot="10800000">
            <a:off x="6" y="3874096"/>
            <a:ext cx="1141342" cy="1269445"/>
            <a:chOff x="8002655" y="8"/>
            <a:chExt cx="1141342" cy="1269445"/>
          </a:xfrm>
        </p:grpSpPr>
        <p:sp>
          <p:nvSpPr>
            <p:cNvPr id="42" name="Google Shape;42;p4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4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610012" y="350597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59676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"/>
          <p:cNvSpPr txBox="1">
            <a:spLocks noGrp="1"/>
          </p:cNvSpPr>
          <p:nvPr>
            <p:ph type="title"/>
          </p:nvPr>
        </p:nvSpPr>
        <p:spPr>
          <a:xfrm>
            <a:off x="610012" y="350597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 b="0"/>
            </a:lvl9pPr>
          </a:lstStyle>
          <a:p>
            <a:endParaRPr/>
          </a:p>
        </p:txBody>
      </p:sp>
      <p:grpSp>
        <p:nvGrpSpPr>
          <p:cNvPr id="60" name="Google Shape;60;p6"/>
          <p:cNvGrpSpPr/>
          <p:nvPr/>
        </p:nvGrpSpPr>
        <p:grpSpPr>
          <a:xfrm>
            <a:off x="6" y="2834274"/>
            <a:ext cx="2075119" cy="2309267"/>
            <a:chOff x="6" y="2834274"/>
            <a:chExt cx="2075119" cy="2309267"/>
          </a:xfrm>
        </p:grpSpPr>
        <p:sp>
          <p:nvSpPr>
            <p:cNvPr id="61" name="Google Shape;61;p6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6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6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" name="Google Shape;64;p6"/>
          <p:cNvGrpSpPr/>
          <p:nvPr/>
        </p:nvGrpSpPr>
        <p:grpSpPr>
          <a:xfrm>
            <a:off x="8002655" y="8"/>
            <a:ext cx="1141342" cy="1269445"/>
            <a:chOff x="8002655" y="8"/>
            <a:chExt cx="1141342" cy="1269445"/>
          </a:xfrm>
        </p:grpSpPr>
        <p:sp>
          <p:nvSpPr>
            <p:cNvPr id="65" name="Google Shape;65;p6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6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041738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>
  <p:cSld name="One column 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7"/>
          <p:cNvGrpSpPr/>
          <p:nvPr/>
        </p:nvGrpSpPr>
        <p:grpSpPr>
          <a:xfrm>
            <a:off x="7054140" y="-13"/>
            <a:ext cx="2089875" cy="2325763"/>
            <a:chOff x="7054140" y="-13"/>
            <a:chExt cx="2089875" cy="2325763"/>
          </a:xfrm>
        </p:grpSpPr>
        <p:sp>
          <p:nvSpPr>
            <p:cNvPr id="69" name="Google Shape;69;p7"/>
            <p:cNvSpPr/>
            <p:nvPr/>
          </p:nvSpPr>
          <p:spPr>
            <a:xfrm rot="10800000" flipH="1">
              <a:off x="7054140" y="1027"/>
              <a:ext cx="2089855" cy="2324723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7"/>
            <p:cNvSpPr/>
            <p:nvPr/>
          </p:nvSpPr>
          <p:spPr>
            <a:xfrm rot="10800000" flipH="1">
              <a:off x="7105902" y="-13"/>
              <a:ext cx="2038095" cy="226712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7"/>
            <p:cNvSpPr/>
            <p:nvPr/>
          </p:nvSpPr>
          <p:spPr>
            <a:xfrm rot="10800000" flipH="1">
              <a:off x="7655173" y="-13"/>
              <a:ext cx="1488842" cy="168214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" name="Google Shape;72;p7"/>
          <p:cNvSpPr txBox="1">
            <a:spLocks noGrp="1"/>
          </p:cNvSpPr>
          <p:nvPr>
            <p:ph type="subTitle" idx="1"/>
          </p:nvPr>
        </p:nvSpPr>
        <p:spPr>
          <a:xfrm flipH="1">
            <a:off x="5181750" y="2014225"/>
            <a:ext cx="3223200" cy="188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3" name="Google Shape;73;p7"/>
          <p:cNvSpPr txBox="1">
            <a:spLocks noGrp="1"/>
          </p:cNvSpPr>
          <p:nvPr>
            <p:ph type="title"/>
          </p:nvPr>
        </p:nvSpPr>
        <p:spPr>
          <a:xfrm>
            <a:off x="4445248" y="3947210"/>
            <a:ext cx="39597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3000" b="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3000" b="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3000" b="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3000" b="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3000" b="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3000" b="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3000" b="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3000" b="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3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38944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Main poin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"/>
          <p:cNvSpPr/>
          <p:nvPr/>
        </p:nvSpPr>
        <p:spPr>
          <a:xfrm rot="10800000">
            <a:off x="-1143003" y="-52"/>
            <a:ext cx="7941328" cy="5777551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" name="Google Shape;76;p8"/>
          <p:cNvGrpSpPr/>
          <p:nvPr/>
        </p:nvGrpSpPr>
        <p:grpSpPr>
          <a:xfrm>
            <a:off x="905853" y="-23214"/>
            <a:ext cx="8238164" cy="5166726"/>
            <a:chOff x="5353050" y="0"/>
            <a:chExt cx="4407556" cy="5143580"/>
          </a:xfrm>
        </p:grpSpPr>
        <p:sp>
          <p:nvSpPr>
            <p:cNvPr id="77" name="Google Shape;77;p8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" name="Google Shape;82;p8"/>
          <p:cNvSpPr txBox="1">
            <a:spLocks noGrp="1"/>
          </p:cNvSpPr>
          <p:nvPr>
            <p:ph type="title"/>
          </p:nvPr>
        </p:nvSpPr>
        <p:spPr>
          <a:xfrm rot="-151">
            <a:off x="1152300" y="1309807"/>
            <a:ext cx="6839400" cy="252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6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20208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>
  <p:cSld name="Section title and description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9"/>
          <p:cNvSpPr txBox="1">
            <a:spLocks noGrp="1"/>
          </p:cNvSpPr>
          <p:nvPr>
            <p:ph type="title"/>
          </p:nvPr>
        </p:nvSpPr>
        <p:spPr>
          <a:xfrm>
            <a:off x="1069825" y="1042004"/>
            <a:ext cx="2749800" cy="112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5" name="Google Shape;85;p9"/>
          <p:cNvSpPr txBox="1">
            <a:spLocks noGrp="1"/>
          </p:cNvSpPr>
          <p:nvPr>
            <p:ph type="subTitle" idx="1"/>
          </p:nvPr>
        </p:nvSpPr>
        <p:spPr>
          <a:xfrm>
            <a:off x="1101000" y="2001550"/>
            <a:ext cx="2960400" cy="135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90938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>
  <p:cSld name="Capt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0"/>
          <p:cNvSpPr txBox="1">
            <a:spLocks noGrp="1"/>
          </p:cNvSpPr>
          <p:nvPr>
            <p:ph type="ctrTitle"/>
          </p:nvPr>
        </p:nvSpPr>
        <p:spPr>
          <a:xfrm flipH="1">
            <a:off x="614161" y="4065075"/>
            <a:ext cx="3664800" cy="46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subTitle" idx="1"/>
          </p:nvPr>
        </p:nvSpPr>
        <p:spPr>
          <a:xfrm rot="-307" flipH="1">
            <a:off x="614161" y="2657625"/>
            <a:ext cx="3359100" cy="133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89" name="Google Shape;89;p10"/>
          <p:cNvGrpSpPr/>
          <p:nvPr/>
        </p:nvGrpSpPr>
        <p:grpSpPr>
          <a:xfrm rot="10800000">
            <a:off x="-1217115" y="1"/>
            <a:ext cx="3874242" cy="4521207"/>
            <a:chOff x="5353050" y="0"/>
            <a:chExt cx="4407556" cy="5143580"/>
          </a:xfrm>
        </p:grpSpPr>
        <p:sp>
          <p:nvSpPr>
            <p:cNvPr id="90" name="Google Shape;90;p10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0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0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0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0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288197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preserve="1">
  <p:cSld name="Big number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96;p11"/>
          <p:cNvGrpSpPr/>
          <p:nvPr/>
        </p:nvGrpSpPr>
        <p:grpSpPr>
          <a:xfrm>
            <a:off x="6" y="2834274"/>
            <a:ext cx="2075119" cy="2309267"/>
            <a:chOff x="6" y="2834274"/>
            <a:chExt cx="2075119" cy="2309267"/>
          </a:xfrm>
        </p:grpSpPr>
        <p:sp>
          <p:nvSpPr>
            <p:cNvPr id="97" name="Google Shape;97;p1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" name="Google Shape;100;p11"/>
          <p:cNvGrpSpPr/>
          <p:nvPr/>
        </p:nvGrpSpPr>
        <p:grpSpPr>
          <a:xfrm>
            <a:off x="8002655" y="8"/>
            <a:ext cx="1141342" cy="1269445"/>
            <a:chOff x="8002655" y="8"/>
            <a:chExt cx="1141342" cy="1269445"/>
          </a:xfrm>
        </p:grpSpPr>
        <p:sp>
          <p:nvSpPr>
            <p:cNvPr id="101" name="Google Shape;101;p1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" name="Google Shape;103;p11"/>
          <p:cNvSpPr txBox="1">
            <a:spLocks noGrp="1"/>
          </p:cNvSpPr>
          <p:nvPr>
            <p:ph type="title" hasCustomPrompt="1"/>
          </p:nvPr>
        </p:nvSpPr>
        <p:spPr>
          <a:xfrm>
            <a:off x="5140823" y="3027164"/>
            <a:ext cx="10554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4" name="Google Shape;104;p11"/>
          <p:cNvSpPr txBox="1">
            <a:spLocks noGrp="1"/>
          </p:cNvSpPr>
          <p:nvPr>
            <p:ph type="subTitle" idx="1"/>
          </p:nvPr>
        </p:nvSpPr>
        <p:spPr>
          <a:xfrm flipH="1">
            <a:off x="5155012" y="3452503"/>
            <a:ext cx="1519200" cy="7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05" name="Google Shape;105;p11"/>
          <p:cNvSpPr txBox="1">
            <a:spLocks noGrp="1"/>
          </p:cNvSpPr>
          <p:nvPr>
            <p:ph type="title" idx="2" hasCustomPrompt="1"/>
          </p:nvPr>
        </p:nvSpPr>
        <p:spPr>
          <a:xfrm>
            <a:off x="2044663" y="2315075"/>
            <a:ext cx="1740900" cy="4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6" name="Google Shape;106;p11"/>
          <p:cNvSpPr txBox="1">
            <a:spLocks noGrp="1"/>
          </p:cNvSpPr>
          <p:nvPr>
            <p:ph type="subTitle" idx="3"/>
          </p:nvPr>
        </p:nvSpPr>
        <p:spPr>
          <a:xfrm flipH="1">
            <a:off x="5155089" y="1991545"/>
            <a:ext cx="2698500" cy="99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07" name="Google Shape;107;p11"/>
          <p:cNvSpPr txBox="1">
            <a:spLocks noGrp="1"/>
          </p:cNvSpPr>
          <p:nvPr>
            <p:ph type="title" idx="4"/>
          </p:nvPr>
        </p:nvSpPr>
        <p:spPr>
          <a:xfrm>
            <a:off x="610012" y="350597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04127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preserve="1">
  <p:cSld name="Title only 2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12"/>
          <p:cNvGrpSpPr/>
          <p:nvPr/>
        </p:nvGrpSpPr>
        <p:grpSpPr>
          <a:xfrm rot="10800000">
            <a:off x="-21" y="3874050"/>
            <a:ext cx="1141342" cy="1269445"/>
            <a:chOff x="8002655" y="8"/>
            <a:chExt cx="1141342" cy="1269445"/>
          </a:xfrm>
        </p:grpSpPr>
        <p:sp>
          <p:nvSpPr>
            <p:cNvPr id="110" name="Google Shape;110;p1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" name="Google Shape;112;p12"/>
          <p:cNvGrpSpPr/>
          <p:nvPr/>
        </p:nvGrpSpPr>
        <p:grpSpPr>
          <a:xfrm rot="10800000">
            <a:off x="6939001" y="8"/>
            <a:ext cx="2204996" cy="2232571"/>
            <a:chOff x="-21" y="2910925"/>
            <a:chExt cx="2204996" cy="2232571"/>
          </a:xfrm>
        </p:grpSpPr>
        <p:sp>
          <p:nvSpPr>
            <p:cNvPr id="113" name="Google Shape;113;p12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2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2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" name="Google Shape;116;p12"/>
          <p:cNvSpPr txBox="1">
            <a:spLocks noGrp="1"/>
          </p:cNvSpPr>
          <p:nvPr>
            <p:ph type="title"/>
          </p:nvPr>
        </p:nvSpPr>
        <p:spPr>
          <a:xfrm>
            <a:off x="610012" y="350597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26733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mall numbers" preserve="1">
  <p:cSld name="Small number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p13"/>
          <p:cNvGrpSpPr/>
          <p:nvPr/>
        </p:nvGrpSpPr>
        <p:grpSpPr>
          <a:xfrm>
            <a:off x="6" y="2834274"/>
            <a:ext cx="2075119" cy="2309267"/>
            <a:chOff x="6" y="2834274"/>
            <a:chExt cx="2075119" cy="2309267"/>
          </a:xfrm>
        </p:grpSpPr>
        <p:sp>
          <p:nvSpPr>
            <p:cNvPr id="119" name="Google Shape;119;p13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3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3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122;p13"/>
          <p:cNvGrpSpPr/>
          <p:nvPr/>
        </p:nvGrpSpPr>
        <p:grpSpPr>
          <a:xfrm>
            <a:off x="8002655" y="8"/>
            <a:ext cx="1141342" cy="1269445"/>
            <a:chOff x="8002655" y="8"/>
            <a:chExt cx="1141342" cy="1269445"/>
          </a:xfrm>
        </p:grpSpPr>
        <p:sp>
          <p:nvSpPr>
            <p:cNvPr id="123" name="Google Shape;123;p13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3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5" name="Google Shape;125;p13"/>
          <p:cNvSpPr txBox="1">
            <a:spLocks noGrp="1"/>
          </p:cNvSpPr>
          <p:nvPr>
            <p:ph type="title" hasCustomPrompt="1"/>
          </p:nvPr>
        </p:nvSpPr>
        <p:spPr>
          <a:xfrm>
            <a:off x="2277538" y="3012975"/>
            <a:ext cx="10554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1"/>
          </p:nvPr>
        </p:nvSpPr>
        <p:spPr>
          <a:xfrm flipH="1">
            <a:off x="2277563" y="3500475"/>
            <a:ext cx="1434000" cy="55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title" idx="2" hasCustomPrompt="1"/>
          </p:nvPr>
        </p:nvSpPr>
        <p:spPr>
          <a:xfrm>
            <a:off x="2277538" y="1582161"/>
            <a:ext cx="1055400" cy="4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8" name="Google Shape;128;p13"/>
          <p:cNvSpPr txBox="1">
            <a:spLocks noGrp="1"/>
          </p:cNvSpPr>
          <p:nvPr>
            <p:ph type="subTitle" idx="3"/>
          </p:nvPr>
        </p:nvSpPr>
        <p:spPr>
          <a:xfrm flipH="1">
            <a:off x="2277538" y="2032125"/>
            <a:ext cx="1469400" cy="4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title" idx="4" hasCustomPrompt="1"/>
          </p:nvPr>
        </p:nvSpPr>
        <p:spPr>
          <a:xfrm>
            <a:off x="6090997" y="3012975"/>
            <a:ext cx="10554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0" name="Google Shape;130;p13"/>
          <p:cNvSpPr txBox="1">
            <a:spLocks noGrp="1"/>
          </p:cNvSpPr>
          <p:nvPr>
            <p:ph type="subTitle" idx="5"/>
          </p:nvPr>
        </p:nvSpPr>
        <p:spPr>
          <a:xfrm flipH="1">
            <a:off x="6090997" y="3500481"/>
            <a:ext cx="1519200" cy="7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title" idx="6" hasCustomPrompt="1"/>
          </p:nvPr>
        </p:nvSpPr>
        <p:spPr>
          <a:xfrm>
            <a:off x="6090985" y="1513950"/>
            <a:ext cx="17409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2" name="Google Shape;132;p13"/>
          <p:cNvSpPr txBox="1">
            <a:spLocks noGrp="1"/>
          </p:cNvSpPr>
          <p:nvPr>
            <p:ph type="subTitle" idx="7"/>
          </p:nvPr>
        </p:nvSpPr>
        <p:spPr>
          <a:xfrm flipH="1">
            <a:off x="6090997" y="2003581"/>
            <a:ext cx="1270500" cy="7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title" idx="8"/>
          </p:nvPr>
        </p:nvSpPr>
        <p:spPr>
          <a:xfrm>
            <a:off x="610012" y="350597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94288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preserve="1">
  <p:cSld name="Table of contents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4"/>
          <p:cNvSpPr/>
          <p:nvPr/>
        </p:nvSpPr>
        <p:spPr>
          <a:xfrm rot="10800000">
            <a:off x="4958058" y="0"/>
            <a:ext cx="4240573" cy="5143580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14"/>
          <p:cNvSpPr txBox="1">
            <a:spLocks noGrp="1"/>
          </p:cNvSpPr>
          <p:nvPr>
            <p:ph type="subTitle" idx="1"/>
          </p:nvPr>
        </p:nvSpPr>
        <p:spPr>
          <a:xfrm flipH="1">
            <a:off x="1649550" y="1342651"/>
            <a:ext cx="3284400" cy="6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4"/>
          <p:cNvSpPr txBox="1">
            <a:spLocks noGrp="1"/>
          </p:cNvSpPr>
          <p:nvPr>
            <p:ph type="subTitle" idx="2"/>
          </p:nvPr>
        </p:nvSpPr>
        <p:spPr>
          <a:xfrm flipH="1">
            <a:off x="1649550" y="3132482"/>
            <a:ext cx="3284400" cy="64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4"/>
          <p:cNvSpPr txBox="1">
            <a:spLocks noGrp="1"/>
          </p:cNvSpPr>
          <p:nvPr>
            <p:ph type="title" hasCustomPrompt="1"/>
          </p:nvPr>
        </p:nvSpPr>
        <p:spPr>
          <a:xfrm>
            <a:off x="745498" y="1258183"/>
            <a:ext cx="700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2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2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2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2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2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2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2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2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39" name="Google Shape;139;p14"/>
          <p:cNvSpPr txBox="1">
            <a:spLocks noGrp="1"/>
          </p:cNvSpPr>
          <p:nvPr>
            <p:ph type="subTitle" idx="3"/>
          </p:nvPr>
        </p:nvSpPr>
        <p:spPr>
          <a:xfrm flipH="1">
            <a:off x="1649550" y="2238601"/>
            <a:ext cx="3284400" cy="64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4"/>
          <p:cNvSpPr txBox="1">
            <a:spLocks noGrp="1"/>
          </p:cNvSpPr>
          <p:nvPr>
            <p:ph type="subTitle" idx="4"/>
          </p:nvPr>
        </p:nvSpPr>
        <p:spPr>
          <a:xfrm flipH="1">
            <a:off x="1649697" y="949712"/>
            <a:ext cx="2706300" cy="56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0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1" name="Google Shape;141;p14"/>
          <p:cNvSpPr txBox="1">
            <a:spLocks noGrp="1"/>
          </p:cNvSpPr>
          <p:nvPr>
            <p:ph type="subTitle" idx="5"/>
          </p:nvPr>
        </p:nvSpPr>
        <p:spPr>
          <a:xfrm flipH="1">
            <a:off x="1649700" y="2739933"/>
            <a:ext cx="2706300" cy="56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0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2" name="Google Shape;142;p14"/>
          <p:cNvSpPr txBox="1">
            <a:spLocks noGrp="1"/>
          </p:cNvSpPr>
          <p:nvPr>
            <p:ph type="subTitle" idx="6"/>
          </p:nvPr>
        </p:nvSpPr>
        <p:spPr>
          <a:xfrm flipH="1">
            <a:off x="1649500" y="1844350"/>
            <a:ext cx="2706300" cy="56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0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3" name="Google Shape;143;p14"/>
          <p:cNvSpPr txBox="1">
            <a:spLocks noGrp="1"/>
          </p:cNvSpPr>
          <p:nvPr>
            <p:ph type="title" idx="7" hasCustomPrompt="1"/>
          </p:nvPr>
        </p:nvSpPr>
        <p:spPr>
          <a:xfrm>
            <a:off x="783450" y="2238900"/>
            <a:ext cx="624300" cy="291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24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4" name="Google Shape;144;p14"/>
          <p:cNvSpPr txBox="1">
            <a:spLocks noGrp="1"/>
          </p:cNvSpPr>
          <p:nvPr>
            <p:ph type="title" idx="8" hasCustomPrompt="1"/>
          </p:nvPr>
        </p:nvSpPr>
        <p:spPr>
          <a:xfrm>
            <a:off x="783450" y="3093500"/>
            <a:ext cx="624300" cy="353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2400" b="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4"/>
          <p:cNvSpPr txBox="1">
            <a:spLocks noGrp="1"/>
          </p:cNvSpPr>
          <p:nvPr>
            <p:ph type="subTitle" idx="9"/>
          </p:nvPr>
        </p:nvSpPr>
        <p:spPr>
          <a:xfrm flipH="1">
            <a:off x="1649550" y="4016863"/>
            <a:ext cx="3284400" cy="64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4"/>
          <p:cNvSpPr txBox="1">
            <a:spLocks noGrp="1"/>
          </p:cNvSpPr>
          <p:nvPr>
            <p:ph type="subTitle" idx="13"/>
          </p:nvPr>
        </p:nvSpPr>
        <p:spPr>
          <a:xfrm flipH="1">
            <a:off x="1649700" y="3785261"/>
            <a:ext cx="2706300" cy="4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0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7" name="Google Shape;147;p14"/>
          <p:cNvSpPr txBox="1">
            <a:spLocks noGrp="1"/>
          </p:cNvSpPr>
          <p:nvPr>
            <p:ph type="title" idx="14" hasCustomPrompt="1"/>
          </p:nvPr>
        </p:nvSpPr>
        <p:spPr>
          <a:xfrm>
            <a:off x="783450" y="4010500"/>
            <a:ext cx="624300" cy="291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24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148" name="Google Shape;148;p14"/>
          <p:cNvGrpSpPr/>
          <p:nvPr/>
        </p:nvGrpSpPr>
        <p:grpSpPr>
          <a:xfrm>
            <a:off x="5353050" y="0"/>
            <a:ext cx="4407556" cy="5143580"/>
            <a:chOff x="5353050" y="0"/>
            <a:chExt cx="4407556" cy="5143580"/>
          </a:xfrm>
        </p:grpSpPr>
        <p:sp>
          <p:nvSpPr>
            <p:cNvPr id="149" name="Google Shape;149;p14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4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4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4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4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" name="Google Shape;154;p14"/>
          <p:cNvSpPr txBox="1">
            <a:spLocks noGrp="1"/>
          </p:cNvSpPr>
          <p:nvPr>
            <p:ph type="title" idx="15"/>
          </p:nvPr>
        </p:nvSpPr>
        <p:spPr>
          <a:xfrm>
            <a:off x="610012" y="350597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46447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>
  <p:cSld name="Title and three columns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5"/>
          <p:cNvSpPr txBox="1">
            <a:spLocks noGrp="1"/>
          </p:cNvSpPr>
          <p:nvPr>
            <p:ph type="ctrTitle"/>
          </p:nvPr>
        </p:nvSpPr>
        <p:spPr>
          <a:xfrm flipH="1">
            <a:off x="3791700" y="1547269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15"/>
          <p:cNvSpPr txBox="1">
            <a:spLocks noGrp="1"/>
          </p:cNvSpPr>
          <p:nvPr>
            <p:ph type="subTitle" idx="1"/>
          </p:nvPr>
        </p:nvSpPr>
        <p:spPr>
          <a:xfrm flipH="1">
            <a:off x="3567900" y="3314225"/>
            <a:ext cx="20082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58" name="Google Shape;158;p15"/>
          <p:cNvSpPr txBox="1">
            <a:spLocks noGrp="1"/>
          </p:cNvSpPr>
          <p:nvPr>
            <p:ph type="ctrTitle" idx="2"/>
          </p:nvPr>
        </p:nvSpPr>
        <p:spPr>
          <a:xfrm flipH="1">
            <a:off x="6489311" y="1547269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15"/>
          <p:cNvSpPr txBox="1">
            <a:spLocks noGrp="1"/>
          </p:cNvSpPr>
          <p:nvPr>
            <p:ph type="subTitle" idx="3"/>
          </p:nvPr>
        </p:nvSpPr>
        <p:spPr>
          <a:xfrm flipH="1">
            <a:off x="6302561" y="3314218"/>
            <a:ext cx="19341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60" name="Google Shape;160;p15"/>
          <p:cNvSpPr txBox="1">
            <a:spLocks noGrp="1"/>
          </p:cNvSpPr>
          <p:nvPr>
            <p:ph type="ctrTitle" idx="4"/>
          </p:nvPr>
        </p:nvSpPr>
        <p:spPr>
          <a:xfrm flipH="1">
            <a:off x="1096200" y="1547275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15"/>
          <p:cNvSpPr txBox="1">
            <a:spLocks noGrp="1"/>
          </p:cNvSpPr>
          <p:nvPr>
            <p:ph type="subTitle" idx="5"/>
          </p:nvPr>
        </p:nvSpPr>
        <p:spPr>
          <a:xfrm flipH="1">
            <a:off x="872400" y="3314218"/>
            <a:ext cx="20082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grpSp>
        <p:nvGrpSpPr>
          <p:cNvPr id="162" name="Google Shape;162;p15"/>
          <p:cNvGrpSpPr/>
          <p:nvPr/>
        </p:nvGrpSpPr>
        <p:grpSpPr>
          <a:xfrm>
            <a:off x="8002655" y="8"/>
            <a:ext cx="1141342" cy="1269445"/>
            <a:chOff x="8002655" y="8"/>
            <a:chExt cx="1141342" cy="1269445"/>
          </a:xfrm>
        </p:grpSpPr>
        <p:sp>
          <p:nvSpPr>
            <p:cNvPr id="163" name="Google Shape;163;p15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5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" name="Google Shape;165;p15"/>
          <p:cNvGrpSpPr/>
          <p:nvPr/>
        </p:nvGrpSpPr>
        <p:grpSpPr>
          <a:xfrm>
            <a:off x="-21" y="2910925"/>
            <a:ext cx="2204996" cy="2232571"/>
            <a:chOff x="-21" y="2910925"/>
            <a:chExt cx="2204996" cy="2232571"/>
          </a:xfrm>
        </p:grpSpPr>
        <p:sp>
          <p:nvSpPr>
            <p:cNvPr id="166" name="Google Shape;166;p15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5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5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9" name="Google Shape;169;p15"/>
          <p:cNvSpPr txBox="1">
            <a:spLocks noGrp="1"/>
          </p:cNvSpPr>
          <p:nvPr>
            <p:ph type="title" idx="6"/>
          </p:nvPr>
        </p:nvSpPr>
        <p:spPr>
          <a:xfrm>
            <a:off x="610012" y="350597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0035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Title and two 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5"/>
          <p:cNvGrpSpPr/>
          <p:nvPr/>
        </p:nvGrpSpPr>
        <p:grpSpPr>
          <a:xfrm>
            <a:off x="-450" y="-3145515"/>
            <a:ext cx="10877849" cy="9834525"/>
            <a:chOff x="-450" y="-3145515"/>
            <a:chExt cx="10877849" cy="9834525"/>
          </a:xfrm>
        </p:grpSpPr>
        <p:sp>
          <p:nvSpPr>
            <p:cNvPr id="47" name="Google Shape;47;p5"/>
            <p:cNvSpPr/>
            <p:nvPr/>
          </p:nvSpPr>
          <p:spPr>
            <a:xfrm>
              <a:off x="2843508" y="-5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" name="Google Shape;48;p5"/>
            <p:cNvGrpSpPr/>
            <p:nvPr/>
          </p:nvGrpSpPr>
          <p:grpSpPr>
            <a:xfrm rot="10800000">
              <a:off x="-450" y="-3145515"/>
              <a:ext cx="10877849" cy="9834525"/>
              <a:chOff x="5353050" y="0"/>
              <a:chExt cx="4407556" cy="5143580"/>
            </a:xfrm>
          </p:grpSpPr>
          <p:sp>
            <p:nvSpPr>
              <p:cNvPr id="49" name="Google Shape;49;p5"/>
              <p:cNvSpPr/>
              <p:nvPr/>
            </p:nvSpPr>
            <p:spPr>
              <a:xfrm flipH="1">
                <a:off x="5353116" y="0"/>
                <a:ext cx="4407491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4" h="78486" extrusionOk="0">
                    <a:moveTo>
                      <a:pt x="0" y="0"/>
                    </a:moveTo>
                    <a:lnTo>
                      <a:pt x="0" y="78486"/>
                    </a:lnTo>
                    <a:lnTo>
                      <a:pt x="67254" y="78486"/>
                    </a:lnTo>
                    <a:cubicBezTo>
                      <a:pt x="25231" y="63217"/>
                      <a:pt x="16815" y="0"/>
                      <a:pt x="16815" y="0"/>
                    </a:cubicBezTo>
                    <a:close/>
                  </a:path>
                </a:pathLst>
              </a:custGeom>
              <a:solidFill>
                <a:srgbClr val="12102F">
                  <a:alpha val="541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5"/>
              <p:cNvSpPr/>
              <p:nvPr/>
            </p:nvSpPr>
            <p:spPr>
              <a:xfrm flipH="1">
                <a:off x="5353050" y="0"/>
                <a:ext cx="44075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5" h="78486" extrusionOk="0">
                    <a:moveTo>
                      <a:pt x="67254" y="78486"/>
                    </a:moveTo>
                    <a:lnTo>
                      <a:pt x="1" y="78486"/>
                    </a:lnTo>
                    <a:lnTo>
                      <a:pt x="1" y="0"/>
                    </a:lnTo>
                    <a:lnTo>
                      <a:pt x="19446" y="0"/>
                    </a:lnTo>
                    <a:cubicBezTo>
                      <a:pt x="19446" y="0"/>
                      <a:pt x="21983" y="27742"/>
                      <a:pt x="35916" y="50908"/>
                    </a:cubicBezTo>
                    <a:cubicBezTo>
                      <a:pt x="43014" y="62714"/>
                      <a:pt x="53070" y="73331"/>
                      <a:pt x="67254" y="7848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5"/>
              <p:cNvSpPr/>
              <p:nvPr/>
            </p:nvSpPr>
            <p:spPr>
              <a:xfrm flipH="1">
                <a:off x="7407048" y="0"/>
                <a:ext cx="2353558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35913" h="78486" extrusionOk="0">
                    <a:moveTo>
                      <a:pt x="35913" y="50908"/>
                    </a:moveTo>
                    <a:cubicBezTo>
                      <a:pt x="26008" y="76791"/>
                      <a:pt x="0" y="78486"/>
                      <a:pt x="0" y="78486"/>
                    </a:cubicBezTo>
                    <a:lnTo>
                      <a:pt x="0" y="0"/>
                    </a:lnTo>
                    <a:lnTo>
                      <a:pt x="19443" y="0"/>
                    </a:lnTo>
                    <a:cubicBezTo>
                      <a:pt x="19443" y="0"/>
                      <a:pt x="21980" y="27742"/>
                      <a:pt x="35913" y="50908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36078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5"/>
              <p:cNvSpPr/>
              <p:nvPr/>
            </p:nvSpPr>
            <p:spPr>
              <a:xfrm flipH="1">
                <a:off x="6679151" y="0"/>
                <a:ext cx="30814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47020" h="78486" extrusionOk="0">
                    <a:moveTo>
                      <a:pt x="14986" y="0"/>
                    </a:moveTo>
                    <a:cubicBezTo>
                      <a:pt x="14986" y="0"/>
                      <a:pt x="11464" y="73192"/>
                      <a:pt x="47019" y="78486"/>
                    </a:cubicBezTo>
                    <a:lnTo>
                      <a:pt x="1" y="78486"/>
                    </a:lnTo>
                    <a:lnTo>
                      <a:pt x="1" y="0"/>
                    </a:ln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17647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5"/>
              <p:cNvSpPr/>
              <p:nvPr/>
            </p:nvSpPr>
            <p:spPr>
              <a:xfrm flipH="1">
                <a:off x="5520033" y="0"/>
                <a:ext cx="4240573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4707" h="78486" extrusionOk="0">
                    <a:moveTo>
                      <a:pt x="2631" y="0"/>
                    </a:moveTo>
                    <a:cubicBezTo>
                      <a:pt x="2631" y="0"/>
                      <a:pt x="10424" y="78486"/>
                      <a:pt x="64707" y="78486"/>
                    </a:cubicBezTo>
                    <a:lnTo>
                      <a:pt x="0" y="78486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8AAFDC">
                      <a:alpha val="18039"/>
                    </a:srgbClr>
                  </a:gs>
                  <a:gs pos="100000">
                    <a:srgbClr val="114CA0">
                      <a:alpha val="29019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4" name="Google Shape;54;p5"/>
          <p:cNvSpPr txBox="1">
            <a:spLocks noGrp="1"/>
          </p:cNvSpPr>
          <p:nvPr>
            <p:ph type="ctrTitle"/>
          </p:nvPr>
        </p:nvSpPr>
        <p:spPr>
          <a:xfrm flipH="1">
            <a:off x="5939950" y="1886036"/>
            <a:ext cx="1929300" cy="45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ubTitle" idx="1"/>
          </p:nvPr>
        </p:nvSpPr>
        <p:spPr>
          <a:xfrm flipH="1">
            <a:off x="5430075" y="2534775"/>
            <a:ext cx="2526000" cy="116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ctrTitle" idx="2"/>
          </p:nvPr>
        </p:nvSpPr>
        <p:spPr>
          <a:xfrm flipH="1">
            <a:off x="1101008" y="1886036"/>
            <a:ext cx="2137800" cy="45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subTitle" idx="3"/>
          </p:nvPr>
        </p:nvSpPr>
        <p:spPr>
          <a:xfrm flipH="1">
            <a:off x="1187925" y="2534775"/>
            <a:ext cx="2526000" cy="116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49214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 preserve="1">
  <p:cSld name="Title and four columns 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6"/>
          <p:cNvSpPr txBox="1">
            <a:spLocks noGrp="1"/>
          </p:cNvSpPr>
          <p:nvPr>
            <p:ph type="ctrTitle"/>
          </p:nvPr>
        </p:nvSpPr>
        <p:spPr>
          <a:xfrm flipH="1">
            <a:off x="5284503" y="1982615"/>
            <a:ext cx="2282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16"/>
          <p:cNvSpPr txBox="1">
            <a:spLocks noGrp="1"/>
          </p:cNvSpPr>
          <p:nvPr>
            <p:ph type="subTitle" idx="1"/>
          </p:nvPr>
        </p:nvSpPr>
        <p:spPr>
          <a:xfrm flipH="1">
            <a:off x="5589303" y="1257888"/>
            <a:ext cx="2229600" cy="87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73" name="Google Shape;173;p16"/>
          <p:cNvSpPr txBox="1">
            <a:spLocks noGrp="1"/>
          </p:cNvSpPr>
          <p:nvPr>
            <p:ph type="ctrTitle" idx="2"/>
          </p:nvPr>
        </p:nvSpPr>
        <p:spPr>
          <a:xfrm flipH="1">
            <a:off x="5284628" y="3819678"/>
            <a:ext cx="2323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6"/>
          <p:cNvSpPr txBox="1">
            <a:spLocks noGrp="1"/>
          </p:cNvSpPr>
          <p:nvPr>
            <p:ph type="subTitle" idx="3"/>
          </p:nvPr>
        </p:nvSpPr>
        <p:spPr>
          <a:xfrm flipH="1">
            <a:off x="5589303" y="3094925"/>
            <a:ext cx="2282100" cy="87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75" name="Google Shape;175;p16"/>
          <p:cNvSpPr txBox="1">
            <a:spLocks noGrp="1"/>
          </p:cNvSpPr>
          <p:nvPr>
            <p:ph type="ctrTitle" idx="4"/>
          </p:nvPr>
        </p:nvSpPr>
        <p:spPr>
          <a:xfrm flipH="1">
            <a:off x="1798369" y="1982615"/>
            <a:ext cx="2282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6" name="Google Shape;176;p16"/>
          <p:cNvSpPr txBox="1">
            <a:spLocks noGrp="1"/>
          </p:cNvSpPr>
          <p:nvPr>
            <p:ph type="subTitle" idx="5"/>
          </p:nvPr>
        </p:nvSpPr>
        <p:spPr>
          <a:xfrm flipH="1">
            <a:off x="2026969" y="1257888"/>
            <a:ext cx="2282100" cy="87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77" name="Google Shape;177;p16"/>
          <p:cNvSpPr txBox="1">
            <a:spLocks noGrp="1"/>
          </p:cNvSpPr>
          <p:nvPr>
            <p:ph type="ctrTitle" idx="6"/>
          </p:nvPr>
        </p:nvSpPr>
        <p:spPr>
          <a:xfrm flipH="1">
            <a:off x="1798374" y="3819678"/>
            <a:ext cx="2282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16"/>
          <p:cNvSpPr txBox="1">
            <a:spLocks noGrp="1"/>
          </p:cNvSpPr>
          <p:nvPr>
            <p:ph type="subTitle" idx="7"/>
          </p:nvPr>
        </p:nvSpPr>
        <p:spPr>
          <a:xfrm flipH="1">
            <a:off x="2026969" y="3094925"/>
            <a:ext cx="2282100" cy="87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79" name="Google Shape;179;p16"/>
          <p:cNvSpPr txBox="1">
            <a:spLocks noGrp="1"/>
          </p:cNvSpPr>
          <p:nvPr>
            <p:ph type="title" idx="8"/>
          </p:nvPr>
        </p:nvSpPr>
        <p:spPr>
          <a:xfrm>
            <a:off x="610012" y="350597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 b="0"/>
            </a:lvl9pPr>
          </a:lstStyle>
          <a:p>
            <a:endParaRPr/>
          </a:p>
        </p:txBody>
      </p:sp>
      <p:grpSp>
        <p:nvGrpSpPr>
          <p:cNvPr id="180" name="Google Shape;180;p16"/>
          <p:cNvGrpSpPr/>
          <p:nvPr/>
        </p:nvGrpSpPr>
        <p:grpSpPr>
          <a:xfrm>
            <a:off x="6" y="2834274"/>
            <a:ext cx="2075119" cy="2309267"/>
            <a:chOff x="6" y="2834274"/>
            <a:chExt cx="2075119" cy="2309267"/>
          </a:xfrm>
        </p:grpSpPr>
        <p:sp>
          <p:nvSpPr>
            <p:cNvPr id="181" name="Google Shape;181;p16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6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6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" name="Google Shape;184;p16"/>
          <p:cNvGrpSpPr/>
          <p:nvPr/>
        </p:nvGrpSpPr>
        <p:grpSpPr>
          <a:xfrm>
            <a:off x="8002655" y="8"/>
            <a:ext cx="1141342" cy="1269445"/>
            <a:chOff x="8002655" y="8"/>
            <a:chExt cx="1141342" cy="1269445"/>
          </a:xfrm>
        </p:grpSpPr>
        <p:sp>
          <p:nvSpPr>
            <p:cNvPr id="185" name="Google Shape;185;p16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6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83252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 preserve="1">
  <p:cSld name="Title and three columns 2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7"/>
          <p:cNvSpPr txBox="1">
            <a:spLocks noGrp="1"/>
          </p:cNvSpPr>
          <p:nvPr>
            <p:ph type="ctrTitle"/>
          </p:nvPr>
        </p:nvSpPr>
        <p:spPr>
          <a:xfrm>
            <a:off x="1854051" y="1173302"/>
            <a:ext cx="1902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18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18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18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18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18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18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18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18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18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89" name="Google Shape;189;p17"/>
          <p:cNvSpPr txBox="1">
            <a:spLocks noGrp="1"/>
          </p:cNvSpPr>
          <p:nvPr>
            <p:ph type="subTitle" idx="1"/>
          </p:nvPr>
        </p:nvSpPr>
        <p:spPr>
          <a:xfrm>
            <a:off x="3791200" y="1346075"/>
            <a:ext cx="17397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90" name="Google Shape;190;p17"/>
          <p:cNvSpPr txBox="1">
            <a:spLocks noGrp="1"/>
          </p:cNvSpPr>
          <p:nvPr>
            <p:ph type="ctrTitle" idx="2"/>
          </p:nvPr>
        </p:nvSpPr>
        <p:spPr>
          <a:xfrm>
            <a:off x="1854051" y="2295091"/>
            <a:ext cx="1902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18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18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18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18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18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18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18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18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18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91" name="Google Shape;191;p17"/>
          <p:cNvSpPr txBox="1">
            <a:spLocks noGrp="1"/>
          </p:cNvSpPr>
          <p:nvPr>
            <p:ph type="subTitle" idx="3"/>
          </p:nvPr>
        </p:nvSpPr>
        <p:spPr>
          <a:xfrm>
            <a:off x="3791200" y="2461200"/>
            <a:ext cx="17397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92" name="Google Shape;192;p17"/>
          <p:cNvSpPr txBox="1">
            <a:spLocks noGrp="1"/>
          </p:cNvSpPr>
          <p:nvPr>
            <p:ph type="ctrTitle" idx="4"/>
          </p:nvPr>
        </p:nvSpPr>
        <p:spPr>
          <a:xfrm>
            <a:off x="1854051" y="3503269"/>
            <a:ext cx="1902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18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18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18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18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18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18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18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18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18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93" name="Google Shape;193;p17"/>
          <p:cNvSpPr txBox="1">
            <a:spLocks noGrp="1"/>
          </p:cNvSpPr>
          <p:nvPr>
            <p:ph type="subTitle" idx="5"/>
          </p:nvPr>
        </p:nvSpPr>
        <p:spPr>
          <a:xfrm>
            <a:off x="3791200" y="3675600"/>
            <a:ext cx="17397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94" name="Google Shape;194;p17"/>
          <p:cNvSpPr txBox="1">
            <a:spLocks noGrp="1"/>
          </p:cNvSpPr>
          <p:nvPr>
            <p:ph type="title" idx="6"/>
          </p:nvPr>
        </p:nvSpPr>
        <p:spPr>
          <a:xfrm>
            <a:off x="610012" y="350597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 b="0"/>
            </a:lvl9pPr>
          </a:lstStyle>
          <a:p>
            <a:endParaRPr/>
          </a:p>
        </p:txBody>
      </p:sp>
      <p:sp>
        <p:nvSpPr>
          <p:cNvPr id="195" name="Google Shape;195;p17"/>
          <p:cNvSpPr/>
          <p:nvPr/>
        </p:nvSpPr>
        <p:spPr>
          <a:xfrm rot="10800000">
            <a:off x="4958058" y="0"/>
            <a:ext cx="4240573" cy="5143580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6" name="Google Shape;196;p17"/>
          <p:cNvGrpSpPr/>
          <p:nvPr/>
        </p:nvGrpSpPr>
        <p:grpSpPr>
          <a:xfrm>
            <a:off x="5353050" y="0"/>
            <a:ext cx="4407556" cy="5143580"/>
            <a:chOff x="5353050" y="0"/>
            <a:chExt cx="4407556" cy="5143580"/>
          </a:xfrm>
        </p:grpSpPr>
        <p:sp>
          <p:nvSpPr>
            <p:cNvPr id="197" name="Google Shape;197;p17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7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7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7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7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195412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 preserve="1">
  <p:cSld name="Title and three columns 3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8"/>
          <p:cNvSpPr txBox="1">
            <a:spLocks noGrp="1"/>
          </p:cNvSpPr>
          <p:nvPr>
            <p:ph type="ctrTitle"/>
          </p:nvPr>
        </p:nvSpPr>
        <p:spPr>
          <a:xfrm flipH="1">
            <a:off x="3791700" y="1547269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4" name="Google Shape;204;p18"/>
          <p:cNvSpPr txBox="1">
            <a:spLocks noGrp="1"/>
          </p:cNvSpPr>
          <p:nvPr>
            <p:ph type="subTitle" idx="1"/>
          </p:nvPr>
        </p:nvSpPr>
        <p:spPr>
          <a:xfrm flipH="1">
            <a:off x="3567900" y="3314225"/>
            <a:ext cx="20082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05" name="Google Shape;205;p18"/>
          <p:cNvSpPr txBox="1">
            <a:spLocks noGrp="1"/>
          </p:cNvSpPr>
          <p:nvPr>
            <p:ph type="ctrTitle" idx="2"/>
          </p:nvPr>
        </p:nvSpPr>
        <p:spPr>
          <a:xfrm flipH="1">
            <a:off x="6489311" y="1547269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6" name="Google Shape;206;p18"/>
          <p:cNvSpPr txBox="1">
            <a:spLocks noGrp="1"/>
          </p:cNvSpPr>
          <p:nvPr>
            <p:ph type="subTitle" idx="3"/>
          </p:nvPr>
        </p:nvSpPr>
        <p:spPr>
          <a:xfrm flipH="1">
            <a:off x="6302561" y="3314218"/>
            <a:ext cx="19341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07" name="Google Shape;207;p18"/>
          <p:cNvSpPr txBox="1">
            <a:spLocks noGrp="1"/>
          </p:cNvSpPr>
          <p:nvPr>
            <p:ph type="ctrTitle" idx="4"/>
          </p:nvPr>
        </p:nvSpPr>
        <p:spPr>
          <a:xfrm flipH="1">
            <a:off x="695550" y="1490875"/>
            <a:ext cx="2361900" cy="63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8" name="Google Shape;208;p18"/>
          <p:cNvSpPr txBox="1">
            <a:spLocks noGrp="1"/>
          </p:cNvSpPr>
          <p:nvPr>
            <p:ph type="subTitle" idx="5"/>
          </p:nvPr>
        </p:nvSpPr>
        <p:spPr>
          <a:xfrm flipH="1">
            <a:off x="872400" y="3314218"/>
            <a:ext cx="20082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grpSp>
        <p:nvGrpSpPr>
          <p:cNvPr id="209" name="Google Shape;209;p18"/>
          <p:cNvGrpSpPr/>
          <p:nvPr/>
        </p:nvGrpSpPr>
        <p:grpSpPr>
          <a:xfrm>
            <a:off x="8002655" y="8"/>
            <a:ext cx="1141342" cy="1269445"/>
            <a:chOff x="8002655" y="8"/>
            <a:chExt cx="1141342" cy="1269445"/>
          </a:xfrm>
        </p:grpSpPr>
        <p:sp>
          <p:nvSpPr>
            <p:cNvPr id="210" name="Google Shape;210;p18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8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" name="Google Shape;212;p18"/>
          <p:cNvGrpSpPr/>
          <p:nvPr/>
        </p:nvGrpSpPr>
        <p:grpSpPr>
          <a:xfrm>
            <a:off x="-21" y="2910925"/>
            <a:ext cx="2204996" cy="2232571"/>
            <a:chOff x="-21" y="2910925"/>
            <a:chExt cx="2204996" cy="2232571"/>
          </a:xfrm>
        </p:grpSpPr>
        <p:sp>
          <p:nvSpPr>
            <p:cNvPr id="213" name="Google Shape;213;p18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8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8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6" name="Google Shape;216;p18"/>
          <p:cNvSpPr txBox="1">
            <a:spLocks noGrp="1"/>
          </p:cNvSpPr>
          <p:nvPr>
            <p:ph type="title" idx="6"/>
          </p:nvPr>
        </p:nvSpPr>
        <p:spPr>
          <a:xfrm>
            <a:off x="610012" y="350597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43898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 preserve="1">
  <p:cSld name="Title and six columns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9"/>
          <p:cNvSpPr txBox="1">
            <a:spLocks noGrp="1"/>
          </p:cNvSpPr>
          <p:nvPr>
            <p:ph type="ctrTitle"/>
          </p:nvPr>
        </p:nvSpPr>
        <p:spPr>
          <a:xfrm flipH="1">
            <a:off x="1473975" y="2436375"/>
            <a:ext cx="2358300" cy="5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19" name="Google Shape;219;p19"/>
          <p:cNvSpPr txBox="1">
            <a:spLocks noGrp="1"/>
          </p:cNvSpPr>
          <p:nvPr>
            <p:ph type="subTitle" idx="1"/>
          </p:nvPr>
        </p:nvSpPr>
        <p:spPr>
          <a:xfrm flipH="1">
            <a:off x="1438466" y="2790959"/>
            <a:ext cx="27264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20" name="Google Shape;220;p19"/>
          <p:cNvSpPr txBox="1">
            <a:spLocks noGrp="1"/>
          </p:cNvSpPr>
          <p:nvPr>
            <p:ph type="ctrTitle" idx="2"/>
          </p:nvPr>
        </p:nvSpPr>
        <p:spPr>
          <a:xfrm flipH="1">
            <a:off x="5676925" y="2436373"/>
            <a:ext cx="1897800" cy="5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21" name="Google Shape;221;p19"/>
          <p:cNvSpPr txBox="1">
            <a:spLocks noGrp="1"/>
          </p:cNvSpPr>
          <p:nvPr>
            <p:ph type="subTitle" idx="3"/>
          </p:nvPr>
        </p:nvSpPr>
        <p:spPr>
          <a:xfrm flipH="1">
            <a:off x="5655639" y="2790959"/>
            <a:ext cx="2434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22" name="Google Shape;222;p19"/>
          <p:cNvSpPr txBox="1">
            <a:spLocks noGrp="1"/>
          </p:cNvSpPr>
          <p:nvPr>
            <p:ph type="ctrTitle" idx="4"/>
          </p:nvPr>
        </p:nvSpPr>
        <p:spPr>
          <a:xfrm flipH="1">
            <a:off x="1473950" y="1400725"/>
            <a:ext cx="1897800" cy="5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23" name="Google Shape;223;p19"/>
          <p:cNvSpPr txBox="1">
            <a:spLocks noGrp="1"/>
          </p:cNvSpPr>
          <p:nvPr>
            <p:ph type="subTitle" idx="5"/>
          </p:nvPr>
        </p:nvSpPr>
        <p:spPr>
          <a:xfrm flipH="1">
            <a:off x="1438466" y="1752225"/>
            <a:ext cx="27264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24" name="Google Shape;224;p19"/>
          <p:cNvSpPr txBox="1">
            <a:spLocks noGrp="1"/>
          </p:cNvSpPr>
          <p:nvPr>
            <p:ph type="ctrTitle" idx="6"/>
          </p:nvPr>
        </p:nvSpPr>
        <p:spPr>
          <a:xfrm flipH="1">
            <a:off x="1473950" y="3531875"/>
            <a:ext cx="1560600" cy="5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25" name="Google Shape;225;p19"/>
          <p:cNvSpPr txBox="1">
            <a:spLocks noGrp="1"/>
          </p:cNvSpPr>
          <p:nvPr>
            <p:ph type="subTitle" idx="7"/>
          </p:nvPr>
        </p:nvSpPr>
        <p:spPr>
          <a:xfrm flipH="1">
            <a:off x="1438500" y="3885250"/>
            <a:ext cx="2815500" cy="7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26" name="Google Shape;226;p19"/>
          <p:cNvSpPr txBox="1">
            <a:spLocks noGrp="1"/>
          </p:cNvSpPr>
          <p:nvPr>
            <p:ph type="ctrTitle" idx="8"/>
          </p:nvPr>
        </p:nvSpPr>
        <p:spPr>
          <a:xfrm flipH="1">
            <a:off x="5641500" y="3531875"/>
            <a:ext cx="2934900" cy="5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27" name="Google Shape;227;p19"/>
          <p:cNvSpPr txBox="1">
            <a:spLocks noGrp="1"/>
          </p:cNvSpPr>
          <p:nvPr>
            <p:ph type="subTitle" idx="9"/>
          </p:nvPr>
        </p:nvSpPr>
        <p:spPr>
          <a:xfrm flipH="1">
            <a:off x="5641450" y="3885250"/>
            <a:ext cx="2635800" cy="5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28" name="Google Shape;228;p19"/>
          <p:cNvSpPr txBox="1">
            <a:spLocks noGrp="1"/>
          </p:cNvSpPr>
          <p:nvPr>
            <p:ph type="ctrTitle" idx="13"/>
          </p:nvPr>
        </p:nvSpPr>
        <p:spPr>
          <a:xfrm flipH="1">
            <a:off x="5676925" y="1400725"/>
            <a:ext cx="1824000" cy="5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29" name="Google Shape;229;p19"/>
          <p:cNvSpPr txBox="1">
            <a:spLocks noGrp="1"/>
          </p:cNvSpPr>
          <p:nvPr>
            <p:ph type="subTitle" idx="14"/>
          </p:nvPr>
        </p:nvSpPr>
        <p:spPr>
          <a:xfrm flipH="1">
            <a:off x="5641450" y="1752225"/>
            <a:ext cx="2635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30" name="Google Shape;230;p19"/>
          <p:cNvSpPr txBox="1">
            <a:spLocks noGrp="1"/>
          </p:cNvSpPr>
          <p:nvPr>
            <p:ph type="title" idx="15"/>
          </p:nvPr>
        </p:nvSpPr>
        <p:spPr>
          <a:xfrm>
            <a:off x="610012" y="350597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 b="0"/>
            </a:lvl9pPr>
          </a:lstStyle>
          <a:p>
            <a:endParaRPr/>
          </a:p>
        </p:txBody>
      </p:sp>
      <p:grpSp>
        <p:nvGrpSpPr>
          <p:cNvPr id="231" name="Google Shape;231;p19"/>
          <p:cNvGrpSpPr/>
          <p:nvPr/>
        </p:nvGrpSpPr>
        <p:grpSpPr>
          <a:xfrm>
            <a:off x="8002655" y="8"/>
            <a:ext cx="1141342" cy="1269445"/>
            <a:chOff x="8002655" y="8"/>
            <a:chExt cx="1141342" cy="1269445"/>
          </a:xfrm>
        </p:grpSpPr>
        <p:sp>
          <p:nvSpPr>
            <p:cNvPr id="232" name="Google Shape;232;p19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9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4" name="Google Shape;234;p19"/>
          <p:cNvGrpSpPr/>
          <p:nvPr/>
        </p:nvGrpSpPr>
        <p:grpSpPr>
          <a:xfrm>
            <a:off x="-21" y="2910925"/>
            <a:ext cx="2204996" cy="2232571"/>
            <a:chOff x="-21" y="2910925"/>
            <a:chExt cx="2204996" cy="2232571"/>
          </a:xfrm>
        </p:grpSpPr>
        <p:sp>
          <p:nvSpPr>
            <p:cNvPr id="235" name="Google Shape;235;p19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9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9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202729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 preserve="1">
  <p:cSld name="Title and list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0"/>
          <p:cNvSpPr txBox="1">
            <a:spLocks noGrp="1"/>
          </p:cNvSpPr>
          <p:nvPr>
            <p:ph type="body" idx="1"/>
          </p:nvPr>
        </p:nvSpPr>
        <p:spPr>
          <a:xfrm>
            <a:off x="520375" y="1385550"/>
            <a:ext cx="3394500" cy="23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Raleway Thin"/>
              <a:buChar char="●"/>
              <a:defRPr sz="1800"/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371600" lvl="2" indent="-323850" rtl="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1828800" lvl="3" indent="-323850" rtl="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1150" rtl="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3657600" lvl="7" indent="-311150" rtl="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40" name="Google Shape;240;p20"/>
          <p:cNvSpPr txBox="1">
            <a:spLocks noGrp="1"/>
          </p:cNvSpPr>
          <p:nvPr>
            <p:ph type="title"/>
          </p:nvPr>
        </p:nvSpPr>
        <p:spPr>
          <a:xfrm>
            <a:off x="610012" y="350597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 b="0"/>
            </a:lvl9pPr>
          </a:lstStyle>
          <a:p>
            <a:endParaRPr/>
          </a:p>
        </p:txBody>
      </p:sp>
      <p:grpSp>
        <p:nvGrpSpPr>
          <p:cNvPr id="241" name="Google Shape;241;p20"/>
          <p:cNvGrpSpPr/>
          <p:nvPr/>
        </p:nvGrpSpPr>
        <p:grpSpPr>
          <a:xfrm>
            <a:off x="6" y="2834274"/>
            <a:ext cx="2075119" cy="2309267"/>
            <a:chOff x="6" y="2834274"/>
            <a:chExt cx="2075119" cy="2309267"/>
          </a:xfrm>
        </p:grpSpPr>
        <p:sp>
          <p:nvSpPr>
            <p:cNvPr id="242" name="Google Shape;242;p20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0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0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581792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design" preserve="1">
  <p:cSld name="Technology design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1"/>
          <p:cNvSpPr txBox="1">
            <a:spLocks noGrp="1"/>
          </p:cNvSpPr>
          <p:nvPr>
            <p:ph type="subTitle" idx="1"/>
          </p:nvPr>
        </p:nvSpPr>
        <p:spPr>
          <a:xfrm flipH="1">
            <a:off x="5174375" y="2615188"/>
            <a:ext cx="1921800" cy="8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7" name="Google Shape;247;p21"/>
          <p:cNvSpPr txBox="1">
            <a:spLocks noGrp="1"/>
          </p:cNvSpPr>
          <p:nvPr>
            <p:ph type="title"/>
          </p:nvPr>
        </p:nvSpPr>
        <p:spPr>
          <a:xfrm>
            <a:off x="610012" y="350597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 b="0"/>
            </a:lvl9pPr>
          </a:lstStyle>
          <a:p>
            <a:endParaRPr/>
          </a:p>
        </p:txBody>
      </p:sp>
      <p:grpSp>
        <p:nvGrpSpPr>
          <p:cNvPr id="248" name="Google Shape;248;p21"/>
          <p:cNvGrpSpPr/>
          <p:nvPr/>
        </p:nvGrpSpPr>
        <p:grpSpPr>
          <a:xfrm>
            <a:off x="2" y="3553517"/>
            <a:ext cx="1428719" cy="1589930"/>
            <a:chOff x="6" y="2834274"/>
            <a:chExt cx="2075119" cy="2309267"/>
          </a:xfrm>
        </p:grpSpPr>
        <p:sp>
          <p:nvSpPr>
            <p:cNvPr id="249" name="Google Shape;249;p2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2" name="Google Shape;252;p21"/>
          <p:cNvGrpSpPr/>
          <p:nvPr/>
        </p:nvGrpSpPr>
        <p:grpSpPr>
          <a:xfrm>
            <a:off x="6023966" y="-18"/>
            <a:ext cx="3120087" cy="3470283"/>
            <a:chOff x="8002655" y="8"/>
            <a:chExt cx="1141342" cy="1269445"/>
          </a:xfrm>
        </p:grpSpPr>
        <p:sp>
          <p:nvSpPr>
            <p:cNvPr id="253" name="Google Shape;253;p2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739827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 preserve="1">
  <p:cSld name="Resources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2"/>
          <p:cNvSpPr txBox="1">
            <a:spLocks noGrp="1"/>
          </p:cNvSpPr>
          <p:nvPr>
            <p:ph type="body" idx="1"/>
          </p:nvPr>
        </p:nvSpPr>
        <p:spPr>
          <a:xfrm>
            <a:off x="1243174" y="1356825"/>
            <a:ext cx="3488700" cy="3416400"/>
          </a:xfrm>
          <a:prstGeom prst="rect">
            <a:avLst/>
          </a:prstGeom>
        </p:spPr>
        <p:txBody>
          <a:bodyPr spcFirstLastPara="1" wrap="square" lIns="0" tIns="91425" rIns="91425" bIns="91425" anchor="b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Raleway Thin"/>
              <a:buChar char="■"/>
              <a:defRPr sz="10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57" name="Google Shape;257;p22"/>
          <p:cNvSpPr txBox="1">
            <a:spLocks noGrp="1"/>
          </p:cNvSpPr>
          <p:nvPr>
            <p:ph type="body" idx="2"/>
          </p:nvPr>
        </p:nvSpPr>
        <p:spPr>
          <a:xfrm>
            <a:off x="4935299" y="1356825"/>
            <a:ext cx="3488700" cy="341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Raleway Thin"/>
              <a:buChar char="■"/>
              <a:defRPr sz="10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58" name="Google Shape;258;p22"/>
          <p:cNvSpPr txBox="1">
            <a:spLocks noGrp="1"/>
          </p:cNvSpPr>
          <p:nvPr>
            <p:ph type="title"/>
          </p:nvPr>
        </p:nvSpPr>
        <p:spPr>
          <a:xfrm>
            <a:off x="610012" y="350597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 b="0"/>
            </a:lvl9pPr>
          </a:lstStyle>
          <a:p>
            <a:endParaRPr/>
          </a:p>
        </p:txBody>
      </p:sp>
      <p:grpSp>
        <p:nvGrpSpPr>
          <p:cNvPr id="259" name="Google Shape;259;p22"/>
          <p:cNvGrpSpPr/>
          <p:nvPr/>
        </p:nvGrpSpPr>
        <p:grpSpPr>
          <a:xfrm>
            <a:off x="6" y="2834274"/>
            <a:ext cx="2075119" cy="2309267"/>
            <a:chOff x="6" y="2834274"/>
            <a:chExt cx="2075119" cy="2309267"/>
          </a:xfrm>
        </p:grpSpPr>
        <p:sp>
          <p:nvSpPr>
            <p:cNvPr id="260" name="Google Shape;260;p22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2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2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3" name="Google Shape;263;p22"/>
          <p:cNvGrpSpPr/>
          <p:nvPr/>
        </p:nvGrpSpPr>
        <p:grpSpPr>
          <a:xfrm>
            <a:off x="8002655" y="8"/>
            <a:ext cx="1141342" cy="1269445"/>
            <a:chOff x="8002655" y="8"/>
            <a:chExt cx="1141342" cy="1269445"/>
          </a:xfrm>
        </p:grpSpPr>
        <p:sp>
          <p:nvSpPr>
            <p:cNvPr id="264" name="Google Shape;264;p2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82694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preserve="1">
  <p:cSld name="Thank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3"/>
          <p:cNvSpPr/>
          <p:nvPr/>
        </p:nvSpPr>
        <p:spPr>
          <a:xfrm rot="10800000" flipH="1">
            <a:off x="1205775" y="-1156181"/>
            <a:ext cx="7347642" cy="8912282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8" name="Google Shape;268;p23"/>
          <p:cNvGrpSpPr/>
          <p:nvPr/>
        </p:nvGrpSpPr>
        <p:grpSpPr>
          <a:xfrm flipH="1">
            <a:off x="-104991" y="-1657952"/>
            <a:ext cx="6040556" cy="7049276"/>
            <a:chOff x="5353050" y="0"/>
            <a:chExt cx="4407556" cy="5143580"/>
          </a:xfrm>
        </p:grpSpPr>
        <p:sp>
          <p:nvSpPr>
            <p:cNvPr id="269" name="Google Shape;269;p2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4" name="Google Shape;274;p23"/>
          <p:cNvSpPr txBox="1">
            <a:spLocks noGrp="1"/>
          </p:cNvSpPr>
          <p:nvPr>
            <p:ph type="title"/>
          </p:nvPr>
        </p:nvSpPr>
        <p:spPr>
          <a:xfrm>
            <a:off x="4273250" y="814975"/>
            <a:ext cx="4218900" cy="84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72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75" name="Google Shape;275;p23"/>
          <p:cNvSpPr txBox="1">
            <a:spLocks noGrp="1"/>
          </p:cNvSpPr>
          <p:nvPr>
            <p:ph type="subTitle" idx="1"/>
          </p:nvPr>
        </p:nvSpPr>
        <p:spPr>
          <a:xfrm>
            <a:off x="4429325" y="1597425"/>
            <a:ext cx="3906600" cy="135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6" name="Google Shape;276;p23"/>
          <p:cNvSpPr txBox="1"/>
          <p:nvPr/>
        </p:nvSpPr>
        <p:spPr>
          <a:xfrm>
            <a:off x="4814875" y="3594700"/>
            <a:ext cx="3135600" cy="9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CREDITS: This presentation template was created by </a:t>
            </a:r>
            <a:r>
              <a:rPr lang="en" sz="1000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2"/>
              </a:rPr>
              <a:t>Slidesgo</a:t>
            </a:r>
            <a:r>
              <a:rPr lang="en" sz="1000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, including icons by </a:t>
            </a:r>
            <a:r>
              <a:rPr lang="en" sz="1000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3"/>
              </a:rPr>
              <a:t>Flaticon</a:t>
            </a:r>
            <a:r>
              <a:rPr lang="en" sz="1000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, and infographics &amp; images by </a:t>
            </a:r>
            <a:r>
              <a:rPr lang="en" sz="1000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4"/>
              </a:rPr>
              <a:t>Freepik</a:t>
            </a:r>
            <a:endParaRPr sz="1000" b="1">
              <a:solidFill>
                <a:schemeClr val="lt1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</p:spTree>
    <p:extLst>
      <p:ext uri="{BB962C8B-B14F-4D97-AF65-F5344CB8AC3E}">
        <p14:creationId xmlns:p14="http://schemas.microsoft.com/office/powerpoint/2010/main" val="8116883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 preserve="1">
  <p:cSld name="Big text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4"/>
          <p:cNvSpPr txBox="1">
            <a:spLocks noGrp="1"/>
          </p:cNvSpPr>
          <p:nvPr>
            <p:ph type="title"/>
          </p:nvPr>
        </p:nvSpPr>
        <p:spPr>
          <a:xfrm rot="-524">
            <a:off x="6572250" y="2238387"/>
            <a:ext cx="1968300" cy="252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87694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 preserve="1">
  <p:cSld name="Background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1292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"/>
          <p:cNvSpPr txBox="1">
            <a:spLocks noGrp="1"/>
          </p:cNvSpPr>
          <p:nvPr>
            <p:ph type="title"/>
          </p:nvPr>
        </p:nvSpPr>
        <p:spPr>
          <a:xfrm>
            <a:off x="610012" y="350597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 b="0"/>
            </a:lvl9pPr>
          </a:lstStyle>
          <a:p>
            <a:endParaRPr/>
          </a:p>
        </p:txBody>
      </p:sp>
      <p:grpSp>
        <p:nvGrpSpPr>
          <p:cNvPr id="60" name="Google Shape;60;p6"/>
          <p:cNvGrpSpPr/>
          <p:nvPr/>
        </p:nvGrpSpPr>
        <p:grpSpPr>
          <a:xfrm>
            <a:off x="6" y="2834274"/>
            <a:ext cx="2075119" cy="2309267"/>
            <a:chOff x="6" y="2834274"/>
            <a:chExt cx="2075119" cy="2309267"/>
          </a:xfrm>
        </p:grpSpPr>
        <p:sp>
          <p:nvSpPr>
            <p:cNvPr id="61" name="Google Shape;61;p6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6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6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" name="Google Shape;64;p6"/>
          <p:cNvGrpSpPr/>
          <p:nvPr/>
        </p:nvGrpSpPr>
        <p:grpSpPr>
          <a:xfrm>
            <a:off x="8002655" y="8"/>
            <a:ext cx="1141342" cy="1269445"/>
            <a:chOff x="8002655" y="8"/>
            <a:chExt cx="1141342" cy="1269445"/>
          </a:xfrm>
        </p:grpSpPr>
        <p:sp>
          <p:nvSpPr>
            <p:cNvPr id="65" name="Google Shape;65;p6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6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058746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noFill/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9387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5758B2-9523-FE47-B525-34BF9E25E3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2734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699376" y="1312033"/>
            <a:ext cx="3444593" cy="3831547"/>
          </a:xfrm>
          <a:custGeom>
            <a:avLst/>
            <a:gdLst/>
            <a:ahLst/>
            <a:cxnLst/>
            <a:rect l="l" t="t" r="r" b="b"/>
            <a:pathLst>
              <a:path w="36177" h="40241" extrusionOk="0">
                <a:moveTo>
                  <a:pt x="36176" y="0"/>
                </a:moveTo>
                <a:cubicBezTo>
                  <a:pt x="24474" y="38948"/>
                  <a:pt x="1" y="40238"/>
                  <a:pt x="1" y="40238"/>
                </a:cubicBezTo>
                <a:lnTo>
                  <a:pt x="36176" y="40241"/>
                </a:lnTo>
                <a:lnTo>
                  <a:pt x="36176" y="0"/>
                </a:ln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0" y="0"/>
            <a:ext cx="4407491" cy="5143580"/>
          </a:xfrm>
          <a:custGeom>
            <a:avLst/>
            <a:gdLst/>
            <a:ahLst/>
            <a:cxnLst/>
            <a:rect l="l" t="t" r="r" b="b"/>
            <a:pathLst>
              <a:path w="67254" h="78486" extrusionOk="0">
                <a:moveTo>
                  <a:pt x="0" y="0"/>
                </a:moveTo>
                <a:lnTo>
                  <a:pt x="0" y="78486"/>
                </a:lnTo>
                <a:lnTo>
                  <a:pt x="67254" y="78486"/>
                </a:lnTo>
                <a:cubicBezTo>
                  <a:pt x="25231" y="63217"/>
                  <a:pt x="16815" y="0"/>
                  <a:pt x="16815" y="0"/>
                </a:cubicBez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0" y="0"/>
            <a:ext cx="4407556" cy="5143580"/>
          </a:xfrm>
          <a:custGeom>
            <a:avLst/>
            <a:gdLst/>
            <a:ahLst/>
            <a:cxnLst/>
            <a:rect l="l" t="t" r="r" b="b"/>
            <a:pathLst>
              <a:path w="67255" h="78486" extrusionOk="0">
                <a:moveTo>
                  <a:pt x="67254" y="78486"/>
                </a:moveTo>
                <a:lnTo>
                  <a:pt x="1" y="78486"/>
                </a:lnTo>
                <a:lnTo>
                  <a:pt x="1" y="0"/>
                </a:lnTo>
                <a:lnTo>
                  <a:pt x="19446" y="0"/>
                </a:lnTo>
                <a:cubicBezTo>
                  <a:pt x="19446" y="0"/>
                  <a:pt x="21983" y="27742"/>
                  <a:pt x="35916" y="50908"/>
                </a:cubicBezTo>
                <a:cubicBezTo>
                  <a:pt x="43014" y="62714"/>
                  <a:pt x="53070" y="73331"/>
                  <a:pt x="67254" y="78486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0" y="0"/>
            <a:ext cx="2353558" cy="5143580"/>
          </a:xfrm>
          <a:custGeom>
            <a:avLst/>
            <a:gdLst/>
            <a:ahLst/>
            <a:cxnLst/>
            <a:rect l="l" t="t" r="r" b="b"/>
            <a:pathLst>
              <a:path w="35913" h="78486" extrusionOk="0">
                <a:moveTo>
                  <a:pt x="35913" y="50908"/>
                </a:moveTo>
                <a:cubicBezTo>
                  <a:pt x="26008" y="76791"/>
                  <a:pt x="0" y="78486"/>
                  <a:pt x="0" y="78486"/>
                </a:cubicBezTo>
                <a:lnTo>
                  <a:pt x="0" y="0"/>
                </a:lnTo>
                <a:lnTo>
                  <a:pt x="19443" y="0"/>
                </a:lnTo>
                <a:cubicBezTo>
                  <a:pt x="19443" y="0"/>
                  <a:pt x="21980" y="27742"/>
                  <a:pt x="35913" y="509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0" y="0"/>
            <a:ext cx="3081456" cy="5143580"/>
          </a:xfrm>
          <a:custGeom>
            <a:avLst/>
            <a:gdLst/>
            <a:ahLst/>
            <a:cxnLst/>
            <a:rect l="l" t="t" r="r" b="b"/>
            <a:pathLst>
              <a:path w="47020" h="78486" extrusionOk="0">
                <a:moveTo>
                  <a:pt x="14986" y="0"/>
                </a:moveTo>
                <a:cubicBezTo>
                  <a:pt x="14986" y="0"/>
                  <a:pt x="11464" y="73192"/>
                  <a:pt x="47019" y="78486"/>
                </a:cubicBezTo>
                <a:lnTo>
                  <a:pt x="1" y="78486"/>
                </a:lnTo>
                <a:lnTo>
                  <a:pt x="1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1764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0"/>
            <a:ext cx="4240573" cy="5143580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5784689" y="1406963"/>
            <a:ext cx="3359280" cy="3736617"/>
          </a:xfrm>
          <a:custGeom>
            <a:avLst/>
            <a:gdLst/>
            <a:ahLst/>
            <a:cxnLst/>
            <a:rect l="l" t="t" r="r" b="b"/>
            <a:pathLst>
              <a:path w="35281" h="39244" extrusionOk="0">
                <a:moveTo>
                  <a:pt x="1" y="39243"/>
                </a:moveTo>
                <a:cubicBezTo>
                  <a:pt x="1" y="39243"/>
                  <a:pt x="23866" y="37982"/>
                  <a:pt x="35280" y="0"/>
                </a:cubicBezTo>
                <a:lnTo>
                  <a:pt x="35280" y="39243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6690000" y="2371110"/>
            <a:ext cx="2453976" cy="2772470"/>
          </a:xfrm>
          <a:custGeom>
            <a:avLst/>
            <a:gdLst/>
            <a:ahLst/>
            <a:cxnLst/>
            <a:rect l="l" t="t" r="r" b="b"/>
            <a:pathLst>
              <a:path w="25773" h="29118" extrusionOk="0">
                <a:moveTo>
                  <a:pt x="25772" y="0"/>
                </a:moveTo>
                <a:cubicBezTo>
                  <a:pt x="25772" y="0"/>
                  <a:pt x="14842" y="27310"/>
                  <a:pt x="1" y="29117"/>
                </a:cubicBezTo>
                <a:lnTo>
                  <a:pt x="25772" y="29117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2043225" y="1635525"/>
            <a:ext cx="6563700" cy="131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4095075" y="3162450"/>
            <a:ext cx="2460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 rot="10800000">
            <a:off x="-1086034" y="-27738"/>
            <a:ext cx="3022261" cy="3526953"/>
            <a:chOff x="5353050" y="0"/>
            <a:chExt cx="4407556" cy="5143580"/>
          </a:xfrm>
        </p:grpSpPr>
        <p:sp>
          <p:nvSpPr>
            <p:cNvPr id="21" name="Google Shape;21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 rot="-294">
            <a:off x="1401850" y="2842059"/>
            <a:ext cx="350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ubTitle" idx="1"/>
          </p:nvPr>
        </p:nvSpPr>
        <p:spPr>
          <a:xfrm flipH="1">
            <a:off x="1631950" y="3477550"/>
            <a:ext cx="3042300" cy="107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2213200" y="1173162"/>
            <a:ext cx="1879800" cy="123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29" name="Google Shape;29;p3"/>
          <p:cNvGrpSpPr/>
          <p:nvPr/>
        </p:nvGrpSpPr>
        <p:grpSpPr>
          <a:xfrm rot="10800000" flipH="1">
            <a:off x="1672509" y="-911003"/>
            <a:ext cx="8644100" cy="6054508"/>
            <a:chOff x="5353050" y="0"/>
            <a:chExt cx="4407556" cy="5143580"/>
          </a:xfrm>
        </p:grpSpPr>
        <p:sp>
          <p:nvSpPr>
            <p:cNvPr id="30" name="Google Shape;30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5"/>
          <p:cNvGrpSpPr/>
          <p:nvPr/>
        </p:nvGrpSpPr>
        <p:grpSpPr>
          <a:xfrm>
            <a:off x="-450" y="-3145515"/>
            <a:ext cx="10877849" cy="9834525"/>
            <a:chOff x="-450" y="-3145515"/>
            <a:chExt cx="10877849" cy="9834525"/>
          </a:xfrm>
        </p:grpSpPr>
        <p:sp>
          <p:nvSpPr>
            <p:cNvPr id="47" name="Google Shape;47;p5"/>
            <p:cNvSpPr/>
            <p:nvPr/>
          </p:nvSpPr>
          <p:spPr>
            <a:xfrm>
              <a:off x="2843508" y="-5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" name="Google Shape;48;p5"/>
            <p:cNvGrpSpPr/>
            <p:nvPr/>
          </p:nvGrpSpPr>
          <p:grpSpPr>
            <a:xfrm rot="10800000">
              <a:off x="-450" y="-3145515"/>
              <a:ext cx="10877849" cy="9834525"/>
              <a:chOff x="5353050" y="0"/>
              <a:chExt cx="4407556" cy="5143580"/>
            </a:xfrm>
          </p:grpSpPr>
          <p:sp>
            <p:nvSpPr>
              <p:cNvPr id="49" name="Google Shape;49;p5"/>
              <p:cNvSpPr/>
              <p:nvPr/>
            </p:nvSpPr>
            <p:spPr>
              <a:xfrm flipH="1">
                <a:off x="5353116" y="0"/>
                <a:ext cx="4407491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4" h="78486" extrusionOk="0">
                    <a:moveTo>
                      <a:pt x="0" y="0"/>
                    </a:moveTo>
                    <a:lnTo>
                      <a:pt x="0" y="78486"/>
                    </a:lnTo>
                    <a:lnTo>
                      <a:pt x="67254" y="78486"/>
                    </a:lnTo>
                    <a:cubicBezTo>
                      <a:pt x="25231" y="63217"/>
                      <a:pt x="16815" y="0"/>
                      <a:pt x="16815" y="0"/>
                    </a:cubicBezTo>
                    <a:close/>
                  </a:path>
                </a:pathLst>
              </a:custGeom>
              <a:solidFill>
                <a:srgbClr val="12102F">
                  <a:alpha val="541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5"/>
              <p:cNvSpPr/>
              <p:nvPr/>
            </p:nvSpPr>
            <p:spPr>
              <a:xfrm flipH="1">
                <a:off x="5353050" y="0"/>
                <a:ext cx="44075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5" h="78486" extrusionOk="0">
                    <a:moveTo>
                      <a:pt x="67254" y="78486"/>
                    </a:moveTo>
                    <a:lnTo>
                      <a:pt x="1" y="78486"/>
                    </a:lnTo>
                    <a:lnTo>
                      <a:pt x="1" y="0"/>
                    </a:lnTo>
                    <a:lnTo>
                      <a:pt x="19446" y="0"/>
                    </a:lnTo>
                    <a:cubicBezTo>
                      <a:pt x="19446" y="0"/>
                      <a:pt x="21983" y="27742"/>
                      <a:pt x="35916" y="50908"/>
                    </a:cubicBezTo>
                    <a:cubicBezTo>
                      <a:pt x="43014" y="62714"/>
                      <a:pt x="53070" y="73331"/>
                      <a:pt x="67254" y="7848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5"/>
              <p:cNvSpPr/>
              <p:nvPr/>
            </p:nvSpPr>
            <p:spPr>
              <a:xfrm flipH="1">
                <a:off x="7407048" y="0"/>
                <a:ext cx="2353558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35913" h="78486" extrusionOk="0">
                    <a:moveTo>
                      <a:pt x="35913" y="50908"/>
                    </a:moveTo>
                    <a:cubicBezTo>
                      <a:pt x="26008" y="76791"/>
                      <a:pt x="0" y="78486"/>
                      <a:pt x="0" y="78486"/>
                    </a:cubicBezTo>
                    <a:lnTo>
                      <a:pt x="0" y="0"/>
                    </a:lnTo>
                    <a:lnTo>
                      <a:pt x="19443" y="0"/>
                    </a:lnTo>
                    <a:cubicBezTo>
                      <a:pt x="19443" y="0"/>
                      <a:pt x="21980" y="27742"/>
                      <a:pt x="35913" y="50908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36078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5"/>
              <p:cNvSpPr/>
              <p:nvPr/>
            </p:nvSpPr>
            <p:spPr>
              <a:xfrm flipH="1">
                <a:off x="6679151" y="0"/>
                <a:ext cx="30814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47020" h="78486" extrusionOk="0">
                    <a:moveTo>
                      <a:pt x="14986" y="0"/>
                    </a:moveTo>
                    <a:cubicBezTo>
                      <a:pt x="14986" y="0"/>
                      <a:pt x="11464" y="73192"/>
                      <a:pt x="47019" y="78486"/>
                    </a:cubicBezTo>
                    <a:lnTo>
                      <a:pt x="1" y="78486"/>
                    </a:lnTo>
                    <a:lnTo>
                      <a:pt x="1" y="0"/>
                    </a:ln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17647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5"/>
              <p:cNvSpPr/>
              <p:nvPr/>
            </p:nvSpPr>
            <p:spPr>
              <a:xfrm flipH="1">
                <a:off x="5520033" y="0"/>
                <a:ext cx="4240573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4707" h="78486" extrusionOk="0">
                    <a:moveTo>
                      <a:pt x="2631" y="0"/>
                    </a:moveTo>
                    <a:cubicBezTo>
                      <a:pt x="2631" y="0"/>
                      <a:pt x="10424" y="78486"/>
                      <a:pt x="64707" y="78486"/>
                    </a:cubicBezTo>
                    <a:lnTo>
                      <a:pt x="0" y="78486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8AAFDC">
                      <a:alpha val="18039"/>
                    </a:srgbClr>
                  </a:gs>
                  <a:gs pos="100000">
                    <a:srgbClr val="114CA0">
                      <a:alpha val="29019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4" name="Google Shape;54;p5"/>
          <p:cNvSpPr txBox="1">
            <a:spLocks noGrp="1"/>
          </p:cNvSpPr>
          <p:nvPr>
            <p:ph type="ctrTitle"/>
          </p:nvPr>
        </p:nvSpPr>
        <p:spPr>
          <a:xfrm flipH="1">
            <a:off x="5939950" y="1886036"/>
            <a:ext cx="1929300" cy="45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ubTitle" idx="1"/>
          </p:nvPr>
        </p:nvSpPr>
        <p:spPr>
          <a:xfrm flipH="1">
            <a:off x="5430075" y="2534775"/>
            <a:ext cx="2526000" cy="116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ctrTitle" idx="2"/>
          </p:nvPr>
        </p:nvSpPr>
        <p:spPr>
          <a:xfrm flipH="1">
            <a:off x="1101008" y="1886036"/>
            <a:ext cx="2137800" cy="45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subTitle" idx="3"/>
          </p:nvPr>
        </p:nvSpPr>
        <p:spPr>
          <a:xfrm flipH="1">
            <a:off x="1187925" y="2534775"/>
            <a:ext cx="2526000" cy="116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"/>
          <p:cNvSpPr txBox="1">
            <a:spLocks noGrp="1"/>
          </p:cNvSpPr>
          <p:nvPr>
            <p:ph type="title"/>
          </p:nvPr>
        </p:nvSpPr>
        <p:spPr>
          <a:xfrm>
            <a:off x="610012" y="350597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 b="0"/>
            </a:lvl9pPr>
          </a:lstStyle>
          <a:p>
            <a:endParaRPr/>
          </a:p>
        </p:txBody>
      </p:sp>
      <p:grpSp>
        <p:nvGrpSpPr>
          <p:cNvPr id="60" name="Google Shape;60;p6"/>
          <p:cNvGrpSpPr/>
          <p:nvPr/>
        </p:nvGrpSpPr>
        <p:grpSpPr>
          <a:xfrm>
            <a:off x="6" y="2834274"/>
            <a:ext cx="2075119" cy="2309267"/>
            <a:chOff x="6" y="2834274"/>
            <a:chExt cx="2075119" cy="2309267"/>
          </a:xfrm>
        </p:grpSpPr>
        <p:sp>
          <p:nvSpPr>
            <p:cNvPr id="61" name="Google Shape;61;p6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6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6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" name="Google Shape;64;p6"/>
          <p:cNvGrpSpPr/>
          <p:nvPr/>
        </p:nvGrpSpPr>
        <p:grpSpPr>
          <a:xfrm>
            <a:off x="8002655" y="8"/>
            <a:ext cx="1141342" cy="1269445"/>
            <a:chOff x="8002655" y="8"/>
            <a:chExt cx="1141342" cy="1269445"/>
          </a:xfrm>
        </p:grpSpPr>
        <p:sp>
          <p:nvSpPr>
            <p:cNvPr id="65" name="Google Shape;65;p6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6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7"/>
          <p:cNvGrpSpPr/>
          <p:nvPr/>
        </p:nvGrpSpPr>
        <p:grpSpPr>
          <a:xfrm>
            <a:off x="7054140" y="-13"/>
            <a:ext cx="2089875" cy="2325763"/>
            <a:chOff x="7054140" y="-13"/>
            <a:chExt cx="2089875" cy="2325763"/>
          </a:xfrm>
        </p:grpSpPr>
        <p:sp>
          <p:nvSpPr>
            <p:cNvPr id="69" name="Google Shape;69;p7"/>
            <p:cNvSpPr/>
            <p:nvPr/>
          </p:nvSpPr>
          <p:spPr>
            <a:xfrm rot="10800000" flipH="1">
              <a:off x="7054140" y="1027"/>
              <a:ext cx="2089855" cy="2324723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7"/>
            <p:cNvSpPr/>
            <p:nvPr/>
          </p:nvSpPr>
          <p:spPr>
            <a:xfrm rot="10800000" flipH="1">
              <a:off x="7105902" y="-13"/>
              <a:ext cx="2038095" cy="226712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7"/>
            <p:cNvSpPr/>
            <p:nvPr/>
          </p:nvSpPr>
          <p:spPr>
            <a:xfrm rot="10800000" flipH="1">
              <a:off x="7655173" y="-13"/>
              <a:ext cx="1488842" cy="168214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" name="Google Shape;72;p7"/>
          <p:cNvSpPr txBox="1">
            <a:spLocks noGrp="1"/>
          </p:cNvSpPr>
          <p:nvPr>
            <p:ph type="subTitle" idx="1"/>
          </p:nvPr>
        </p:nvSpPr>
        <p:spPr>
          <a:xfrm flipH="1">
            <a:off x="5181750" y="2014225"/>
            <a:ext cx="3223200" cy="188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3" name="Google Shape;73;p7"/>
          <p:cNvSpPr txBox="1">
            <a:spLocks noGrp="1"/>
          </p:cNvSpPr>
          <p:nvPr>
            <p:ph type="title"/>
          </p:nvPr>
        </p:nvSpPr>
        <p:spPr>
          <a:xfrm>
            <a:off x="4445248" y="3947210"/>
            <a:ext cx="39597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3000" b="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3000" b="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3000" b="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3000" b="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3000" b="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3000" b="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3000" b="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3000" b="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3000" b="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0"/>
          <p:cNvSpPr txBox="1">
            <a:spLocks noGrp="1"/>
          </p:cNvSpPr>
          <p:nvPr>
            <p:ph type="ctrTitle"/>
          </p:nvPr>
        </p:nvSpPr>
        <p:spPr>
          <a:xfrm flipH="1">
            <a:off x="614161" y="4065075"/>
            <a:ext cx="3664800" cy="46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subTitle" idx="1"/>
          </p:nvPr>
        </p:nvSpPr>
        <p:spPr>
          <a:xfrm rot="-307" flipH="1">
            <a:off x="614161" y="2657625"/>
            <a:ext cx="3359100" cy="133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89" name="Google Shape;89;p10"/>
          <p:cNvGrpSpPr/>
          <p:nvPr/>
        </p:nvGrpSpPr>
        <p:grpSpPr>
          <a:xfrm rot="10800000">
            <a:off x="-1217115" y="1"/>
            <a:ext cx="3874242" cy="4521207"/>
            <a:chOff x="5353050" y="0"/>
            <a:chExt cx="4407556" cy="5143580"/>
          </a:xfrm>
        </p:grpSpPr>
        <p:sp>
          <p:nvSpPr>
            <p:cNvPr id="90" name="Google Shape;90;p10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0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0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0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0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2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12"/>
          <p:cNvGrpSpPr/>
          <p:nvPr/>
        </p:nvGrpSpPr>
        <p:grpSpPr>
          <a:xfrm rot="10800000">
            <a:off x="-21" y="3874050"/>
            <a:ext cx="1141342" cy="1269445"/>
            <a:chOff x="8002655" y="8"/>
            <a:chExt cx="1141342" cy="1269445"/>
          </a:xfrm>
        </p:grpSpPr>
        <p:sp>
          <p:nvSpPr>
            <p:cNvPr id="110" name="Google Shape;110;p1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" name="Google Shape;112;p12"/>
          <p:cNvGrpSpPr/>
          <p:nvPr/>
        </p:nvGrpSpPr>
        <p:grpSpPr>
          <a:xfrm rot="10800000">
            <a:off x="6939001" y="8"/>
            <a:ext cx="2204996" cy="2232571"/>
            <a:chOff x="-21" y="2910925"/>
            <a:chExt cx="2204996" cy="2232571"/>
          </a:xfrm>
        </p:grpSpPr>
        <p:sp>
          <p:nvSpPr>
            <p:cNvPr id="113" name="Google Shape;113;p12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2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2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" name="Google Shape;116;p12"/>
          <p:cNvSpPr txBox="1">
            <a:spLocks noGrp="1"/>
          </p:cNvSpPr>
          <p:nvPr>
            <p:ph type="title"/>
          </p:nvPr>
        </p:nvSpPr>
        <p:spPr>
          <a:xfrm>
            <a:off x="610012" y="350597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 b="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CUSTOM_5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0"/>
          <p:cNvSpPr txBox="1">
            <a:spLocks noGrp="1"/>
          </p:cNvSpPr>
          <p:nvPr>
            <p:ph type="body" idx="1"/>
          </p:nvPr>
        </p:nvSpPr>
        <p:spPr>
          <a:xfrm>
            <a:off x="520374" y="1385550"/>
            <a:ext cx="7123137" cy="35114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Raleway Thin"/>
              <a:buChar char="●"/>
              <a:defRPr sz="1800"/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371600" lvl="2" indent="-323850" rtl="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1828800" lvl="3" indent="-323850" rtl="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1150" rtl="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3657600" lvl="7" indent="-311150" rtl="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Font typeface="Nunito Light"/>
              <a:buChar char="■"/>
              <a:defRPr/>
            </a:lvl9pPr>
          </a:lstStyle>
          <a:p>
            <a:endParaRPr dirty="0"/>
          </a:p>
        </p:txBody>
      </p:sp>
      <p:sp>
        <p:nvSpPr>
          <p:cNvPr id="240" name="Google Shape;240;p20"/>
          <p:cNvSpPr txBox="1">
            <a:spLocks noGrp="1"/>
          </p:cNvSpPr>
          <p:nvPr>
            <p:ph type="title"/>
          </p:nvPr>
        </p:nvSpPr>
        <p:spPr>
          <a:xfrm>
            <a:off x="610012" y="350597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 b="0"/>
            </a:lvl9pPr>
          </a:lstStyle>
          <a:p>
            <a:endParaRPr/>
          </a:p>
        </p:txBody>
      </p:sp>
      <p:grpSp>
        <p:nvGrpSpPr>
          <p:cNvPr id="241" name="Google Shape;241;p20"/>
          <p:cNvGrpSpPr/>
          <p:nvPr/>
        </p:nvGrpSpPr>
        <p:grpSpPr>
          <a:xfrm>
            <a:off x="6" y="2834274"/>
            <a:ext cx="2075119" cy="2309267"/>
            <a:chOff x="6" y="2834274"/>
            <a:chExt cx="2075119" cy="2309267"/>
          </a:xfrm>
        </p:grpSpPr>
        <p:sp>
          <p:nvSpPr>
            <p:cNvPr id="242" name="Google Shape;242;p20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0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0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>
  <p:cSld name="One column 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7"/>
          <p:cNvGrpSpPr/>
          <p:nvPr/>
        </p:nvGrpSpPr>
        <p:grpSpPr>
          <a:xfrm>
            <a:off x="7054140" y="-13"/>
            <a:ext cx="2089875" cy="2325763"/>
            <a:chOff x="7054140" y="-13"/>
            <a:chExt cx="2089875" cy="2325763"/>
          </a:xfrm>
        </p:grpSpPr>
        <p:sp>
          <p:nvSpPr>
            <p:cNvPr id="69" name="Google Shape;69;p7"/>
            <p:cNvSpPr/>
            <p:nvPr/>
          </p:nvSpPr>
          <p:spPr>
            <a:xfrm rot="10800000" flipH="1">
              <a:off x="7054140" y="1027"/>
              <a:ext cx="2089855" cy="2324723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7"/>
            <p:cNvSpPr/>
            <p:nvPr/>
          </p:nvSpPr>
          <p:spPr>
            <a:xfrm rot="10800000" flipH="1">
              <a:off x="7105902" y="-13"/>
              <a:ext cx="2038095" cy="226712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7"/>
            <p:cNvSpPr/>
            <p:nvPr/>
          </p:nvSpPr>
          <p:spPr>
            <a:xfrm rot="10800000" flipH="1">
              <a:off x="7655173" y="-13"/>
              <a:ext cx="1488842" cy="168214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" name="Google Shape;72;p7"/>
          <p:cNvSpPr txBox="1">
            <a:spLocks noGrp="1"/>
          </p:cNvSpPr>
          <p:nvPr>
            <p:ph type="subTitle" idx="1"/>
          </p:nvPr>
        </p:nvSpPr>
        <p:spPr>
          <a:xfrm flipH="1">
            <a:off x="5181750" y="2014225"/>
            <a:ext cx="3223200" cy="188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3" name="Google Shape;73;p7"/>
          <p:cNvSpPr txBox="1">
            <a:spLocks noGrp="1"/>
          </p:cNvSpPr>
          <p:nvPr>
            <p:ph type="title"/>
          </p:nvPr>
        </p:nvSpPr>
        <p:spPr>
          <a:xfrm>
            <a:off x="4445248" y="3947210"/>
            <a:ext cx="39597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3000" b="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3000" b="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3000" b="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3000" b="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3000" b="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3000" b="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3000" b="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3000" b="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3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9712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design">
  <p:cSld name="CUSTOM_15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1"/>
          <p:cNvSpPr txBox="1">
            <a:spLocks noGrp="1"/>
          </p:cNvSpPr>
          <p:nvPr>
            <p:ph type="subTitle" idx="1"/>
          </p:nvPr>
        </p:nvSpPr>
        <p:spPr>
          <a:xfrm flipH="1">
            <a:off x="5174375" y="2615188"/>
            <a:ext cx="1921800" cy="8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7" name="Google Shape;247;p21"/>
          <p:cNvSpPr txBox="1">
            <a:spLocks noGrp="1"/>
          </p:cNvSpPr>
          <p:nvPr>
            <p:ph type="title"/>
          </p:nvPr>
        </p:nvSpPr>
        <p:spPr>
          <a:xfrm>
            <a:off x="610012" y="350597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 b="0"/>
            </a:lvl9pPr>
          </a:lstStyle>
          <a:p>
            <a:endParaRPr/>
          </a:p>
        </p:txBody>
      </p:sp>
      <p:grpSp>
        <p:nvGrpSpPr>
          <p:cNvPr id="248" name="Google Shape;248;p21"/>
          <p:cNvGrpSpPr/>
          <p:nvPr/>
        </p:nvGrpSpPr>
        <p:grpSpPr>
          <a:xfrm>
            <a:off x="2" y="3553517"/>
            <a:ext cx="1428719" cy="1589930"/>
            <a:chOff x="6" y="2834274"/>
            <a:chExt cx="2075119" cy="2309267"/>
          </a:xfrm>
        </p:grpSpPr>
        <p:sp>
          <p:nvSpPr>
            <p:cNvPr id="249" name="Google Shape;249;p2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2" name="Google Shape;252;p21"/>
          <p:cNvGrpSpPr/>
          <p:nvPr/>
        </p:nvGrpSpPr>
        <p:grpSpPr>
          <a:xfrm>
            <a:off x="6023966" y="-18"/>
            <a:ext cx="3120087" cy="3470283"/>
            <a:chOff x="8002655" y="8"/>
            <a:chExt cx="1141342" cy="1269445"/>
          </a:xfrm>
        </p:grpSpPr>
        <p:sp>
          <p:nvSpPr>
            <p:cNvPr id="253" name="Google Shape;253;p2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6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586ED7-CF97-B548-871F-2729E14D2B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0424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85C783-5E3A-544F-B084-B44361D3C5E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2133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D514A2-C9D6-0848-900D-9A371420AF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5712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94D5A-E2AC-4582-8E43-7EA027664A3B}" type="datetimeFigureOut">
              <a:rPr lang="en-US" smtClean="0"/>
              <a:t>11/5/20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B58DF-A9EF-4488-93EF-74A3A9C97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6307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699376" y="1312033"/>
            <a:ext cx="3444593" cy="3831547"/>
          </a:xfrm>
          <a:custGeom>
            <a:avLst/>
            <a:gdLst/>
            <a:ahLst/>
            <a:cxnLst/>
            <a:rect l="l" t="t" r="r" b="b"/>
            <a:pathLst>
              <a:path w="36177" h="40241" extrusionOk="0">
                <a:moveTo>
                  <a:pt x="36176" y="0"/>
                </a:moveTo>
                <a:cubicBezTo>
                  <a:pt x="24474" y="38948"/>
                  <a:pt x="1" y="40238"/>
                  <a:pt x="1" y="40238"/>
                </a:cubicBezTo>
                <a:lnTo>
                  <a:pt x="36176" y="40241"/>
                </a:lnTo>
                <a:lnTo>
                  <a:pt x="36176" y="0"/>
                </a:ln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0" y="0"/>
            <a:ext cx="4407491" cy="5143580"/>
          </a:xfrm>
          <a:custGeom>
            <a:avLst/>
            <a:gdLst/>
            <a:ahLst/>
            <a:cxnLst/>
            <a:rect l="l" t="t" r="r" b="b"/>
            <a:pathLst>
              <a:path w="67254" h="78486" extrusionOk="0">
                <a:moveTo>
                  <a:pt x="0" y="0"/>
                </a:moveTo>
                <a:lnTo>
                  <a:pt x="0" y="78486"/>
                </a:lnTo>
                <a:lnTo>
                  <a:pt x="67254" y="78486"/>
                </a:lnTo>
                <a:cubicBezTo>
                  <a:pt x="25231" y="63217"/>
                  <a:pt x="16815" y="0"/>
                  <a:pt x="16815" y="0"/>
                </a:cubicBez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0" y="0"/>
            <a:ext cx="4407556" cy="5143580"/>
          </a:xfrm>
          <a:custGeom>
            <a:avLst/>
            <a:gdLst/>
            <a:ahLst/>
            <a:cxnLst/>
            <a:rect l="l" t="t" r="r" b="b"/>
            <a:pathLst>
              <a:path w="67255" h="78486" extrusionOk="0">
                <a:moveTo>
                  <a:pt x="67254" y="78486"/>
                </a:moveTo>
                <a:lnTo>
                  <a:pt x="1" y="78486"/>
                </a:lnTo>
                <a:lnTo>
                  <a:pt x="1" y="0"/>
                </a:lnTo>
                <a:lnTo>
                  <a:pt x="19446" y="0"/>
                </a:lnTo>
                <a:cubicBezTo>
                  <a:pt x="19446" y="0"/>
                  <a:pt x="21983" y="27742"/>
                  <a:pt x="35916" y="50908"/>
                </a:cubicBezTo>
                <a:cubicBezTo>
                  <a:pt x="43014" y="62714"/>
                  <a:pt x="53070" y="73331"/>
                  <a:pt x="67254" y="78486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0" y="0"/>
            <a:ext cx="2353558" cy="5143580"/>
          </a:xfrm>
          <a:custGeom>
            <a:avLst/>
            <a:gdLst/>
            <a:ahLst/>
            <a:cxnLst/>
            <a:rect l="l" t="t" r="r" b="b"/>
            <a:pathLst>
              <a:path w="35913" h="78486" extrusionOk="0">
                <a:moveTo>
                  <a:pt x="35913" y="50908"/>
                </a:moveTo>
                <a:cubicBezTo>
                  <a:pt x="26008" y="76791"/>
                  <a:pt x="0" y="78486"/>
                  <a:pt x="0" y="78486"/>
                </a:cubicBezTo>
                <a:lnTo>
                  <a:pt x="0" y="0"/>
                </a:lnTo>
                <a:lnTo>
                  <a:pt x="19443" y="0"/>
                </a:lnTo>
                <a:cubicBezTo>
                  <a:pt x="19443" y="0"/>
                  <a:pt x="21980" y="27742"/>
                  <a:pt x="35913" y="509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0" y="0"/>
            <a:ext cx="3081456" cy="5143580"/>
          </a:xfrm>
          <a:custGeom>
            <a:avLst/>
            <a:gdLst/>
            <a:ahLst/>
            <a:cxnLst/>
            <a:rect l="l" t="t" r="r" b="b"/>
            <a:pathLst>
              <a:path w="47020" h="78486" extrusionOk="0">
                <a:moveTo>
                  <a:pt x="14986" y="0"/>
                </a:moveTo>
                <a:cubicBezTo>
                  <a:pt x="14986" y="0"/>
                  <a:pt x="11464" y="73192"/>
                  <a:pt x="47019" y="78486"/>
                </a:cubicBezTo>
                <a:lnTo>
                  <a:pt x="1" y="78486"/>
                </a:lnTo>
                <a:lnTo>
                  <a:pt x="1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1764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0"/>
            <a:ext cx="4240573" cy="5143580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5784689" y="1406963"/>
            <a:ext cx="3359280" cy="3736617"/>
          </a:xfrm>
          <a:custGeom>
            <a:avLst/>
            <a:gdLst/>
            <a:ahLst/>
            <a:cxnLst/>
            <a:rect l="l" t="t" r="r" b="b"/>
            <a:pathLst>
              <a:path w="35281" h="39244" extrusionOk="0">
                <a:moveTo>
                  <a:pt x="1" y="39243"/>
                </a:moveTo>
                <a:cubicBezTo>
                  <a:pt x="1" y="39243"/>
                  <a:pt x="23866" y="37982"/>
                  <a:pt x="35280" y="0"/>
                </a:cubicBezTo>
                <a:lnTo>
                  <a:pt x="35280" y="39243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6690000" y="2371110"/>
            <a:ext cx="2453976" cy="2772470"/>
          </a:xfrm>
          <a:custGeom>
            <a:avLst/>
            <a:gdLst/>
            <a:ahLst/>
            <a:cxnLst/>
            <a:rect l="l" t="t" r="r" b="b"/>
            <a:pathLst>
              <a:path w="25773" h="29118" extrusionOk="0">
                <a:moveTo>
                  <a:pt x="25772" y="0"/>
                </a:moveTo>
                <a:cubicBezTo>
                  <a:pt x="25772" y="0"/>
                  <a:pt x="14842" y="27310"/>
                  <a:pt x="1" y="29117"/>
                </a:cubicBezTo>
                <a:lnTo>
                  <a:pt x="25772" y="29117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2043225" y="1635525"/>
            <a:ext cx="6563700" cy="131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4095075" y="3162450"/>
            <a:ext cx="2460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80370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 rot="10800000">
            <a:off x="-1086034" y="-27738"/>
            <a:ext cx="3022261" cy="3526953"/>
            <a:chOff x="5353050" y="0"/>
            <a:chExt cx="4407556" cy="5143580"/>
          </a:xfrm>
        </p:grpSpPr>
        <p:sp>
          <p:nvSpPr>
            <p:cNvPr id="21" name="Google Shape;21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 rot="-294">
            <a:off x="1401850" y="2842059"/>
            <a:ext cx="350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ubTitle" idx="1"/>
          </p:nvPr>
        </p:nvSpPr>
        <p:spPr>
          <a:xfrm flipH="1">
            <a:off x="1631950" y="3477550"/>
            <a:ext cx="3042300" cy="107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2213200" y="1173162"/>
            <a:ext cx="1879800" cy="123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29" name="Google Shape;29;p3"/>
          <p:cNvGrpSpPr/>
          <p:nvPr/>
        </p:nvGrpSpPr>
        <p:grpSpPr>
          <a:xfrm rot="10800000" flipH="1">
            <a:off x="1672509" y="-911003"/>
            <a:ext cx="8644100" cy="6054508"/>
            <a:chOff x="5353050" y="0"/>
            <a:chExt cx="4407556" cy="5143580"/>
          </a:xfrm>
        </p:grpSpPr>
        <p:sp>
          <p:nvSpPr>
            <p:cNvPr id="30" name="Google Shape;30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69120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720000" y="1183800"/>
            <a:ext cx="7704000" cy="34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 rot="10800000">
            <a:off x="7068879" y="8"/>
            <a:ext cx="2075119" cy="2309267"/>
            <a:chOff x="6" y="2834274"/>
            <a:chExt cx="2075119" cy="2309267"/>
          </a:xfrm>
        </p:grpSpPr>
        <p:sp>
          <p:nvSpPr>
            <p:cNvPr id="38" name="Google Shape;38;p4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4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4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" name="Google Shape;41;p4"/>
          <p:cNvGrpSpPr/>
          <p:nvPr/>
        </p:nvGrpSpPr>
        <p:grpSpPr>
          <a:xfrm rot="10800000">
            <a:off x="6" y="3874096"/>
            <a:ext cx="1141342" cy="1269445"/>
            <a:chOff x="8002655" y="8"/>
            <a:chExt cx="1141342" cy="1269445"/>
          </a:xfrm>
        </p:grpSpPr>
        <p:sp>
          <p:nvSpPr>
            <p:cNvPr id="42" name="Google Shape;42;p4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4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610012" y="350597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808673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Title and two 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5"/>
          <p:cNvGrpSpPr/>
          <p:nvPr/>
        </p:nvGrpSpPr>
        <p:grpSpPr>
          <a:xfrm>
            <a:off x="-450" y="-3145515"/>
            <a:ext cx="10877849" cy="9834525"/>
            <a:chOff x="-450" y="-3145515"/>
            <a:chExt cx="10877849" cy="9834525"/>
          </a:xfrm>
        </p:grpSpPr>
        <p:sp>
          <p:nvSpPr>
            <p:cNvPr id="47" name="Google Shape;47;p5"/>
            <p:cNvSpPr/>
            <p:nvPr/>
          </p:nvSpPr>
          <p:spPr>
            <a:xfrm>
              <a:off x="2843508" y="-5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" name="Google Shape;48;p5"/>
            <p:cNvGrpSpPr/>
            <p:nvPr/>
          </p:nvGrpSpPr>
          <p:grpSpPr>
            <a:xfrm rot="10800000">
              <a:off x="-450" y="-3145515"/>
              <a:ext cx="10877849" cy="9834525"/>
              <a:chOff x="5353050" y="0"/>
              <a:chExt cx="4407556" cy="5143580"/>
            </a:xfrm>
          </p:grpSpPr>
          <p:sp>
            <p:nvSpPr>
              <p:cNvPr id="49" name="Google Shape;49;p5"/>
              <p:cNvSpPr/>
              <p:nvPr/>
            </p:nvSpPr>
            <p:spPr>
              <a:xfrm flipH="1">
                <a:off x="5353116" y="0"/>
                <a:ext cx="4407491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4" h="78486" extrusionOk="0">
                    <a:moveTo>
                      <a:pt x="0" y="0"/>
                    </a:moveTo>
                    <a:lnTo>
                      <a:pt x="0" y="78486"/>
                    </a:lnTo>
                    <a:lnTo>
                      <a:pt x="67254" y="78486"/>
                    </a:lnTo>
                    <a:cubicBezTo>
                      <a:pt x="25231" y="63217"/>
                      <a:pt x="16815" y="0"/>
                      <a:pt x="16815" y="0"/>
                    </a:cubicBezTo>
                    <a:close/>
                  </a:path>
                </a:pathLst>
              </a:custGeom>
              <a:solidFill>
                <a:srgbClr val="12102F">
                  <a:alpha val="541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5"/>
              <p:cNvSpPr/>
              <p:nvPr/>
            </p:nvSpPr>
            <p:spPr>
              <a:xfrm flipH="1">
                <a:off x="5353050" y="0"/>
                <a:ext cx="44075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5" h="78486" extrusionOk="0">
                    <a:moveTo>
                      <a:pt x="67254" y="78486"/>
                    </a:moveTo>
                    <a:lnTo>
                      <a:pt x="1" y="78486"/>
                    </a:lnTo>
                    <a:lnTo>
                      <a:pt x="1" y="0"/>
                    </a:lnTo>
                    <a:lnTo>
                      <a:pt x="19446" y="0"/>
                    </a:lnTo>
                    <a:cubicBezTo>
                      <a:pt x="19446" y="0"/>
                      <a:pt x="21983" y="27742"/>
                      <a:pt x="35916" y="50908"/>
                    </a:cubicBezTo>
                    <a:cubicBezTo>
                      <a:pt x="43014" y="62714"/>
                      <a:pt x="53070" y="73331"/>
                      <a:pt x="67254" y="7848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5"/>
              <p:cNvSpPr/>
              <p:nvPr/>
            </p:nvSpPr>
            <p:spPr>
              <a:xfrm flipH="1">
                <a:off x="7407048" y="0"/>
                <a:ext cx="2353558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35913" h="78486" extrusionOk="0">
                    <a:moveTo>
                      <a:pt x="35913" y="50908"/>
                    </a:moveTo>
                    <a:cubicBezTo>
                      <a:pt x="26008" y="76791"/>
                      <a:pt x="0" y="78486"/>
                      <a:pt x="0" y="78486"/>
                    </a:cubicBezTo>
                    <a:lnTo>
                      <a:pt x="0" y="0"/>
                    </a:lnTo>
                    <a:lnTo>
                      <a:pt x="19443" y="0"/>
                    </a:lnTo>
                    <a:cubicBezTo>
                      <a:pt x="19443" y="0"/>
                      <a:pt x="21980" y="27742"/>
                      <a:pt x="35913" y="50908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36078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5"/>
              <p:cNvSpPr/>
              <p:nvPr/>
            </p:nvSpPr>
            <p:spPr>
              <a:xfrm flipH="1">
                <a:off x="6679151" y="0"/>
                <a:ext cx="30814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47020" h="78486" extrusionOk="0">
                    <a:moveTo>
                      <a:pt x="14986" y="0"/>
                    </a:moveTo>
                    <a:cubicBezTo>
                      <a:pt x="14986" y="0"/>
                      <a:pt x="11464" y="73192"/>
                      <a:pt x="47019" y="78486"/>
                    </a:cubicBezTo>
                    <a:lnTo>
                      <a:pt x="1" y="78486"/>
                    </a:lnTo>
                    <a:lnTo>
                      <a:pt x="1" y="0"/>
                    </a:ln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17647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5"/>
              <p:cNvSpPr/>
              <p:nvPr/>
            </p:nvSpPr>
            <p:spPr>
              <a:xfrm flipH="1">
                <a:off x="5520033" y="0"/>
                <a:ext cx="4240573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4707" h="78486" extrusionOk="0">
                    <a:moveTo>
                      <a:pt x="2631" y="0"/>
                    </a:moveTo>
                    <a:cubicBezTo>
                      <a:pt x="2631" y="0"/>
                      <a:pt x="10424" y="78486"/>
                      <a:pt x="64707" y="78486"/>
                    </a:cubicBezTo>
                    <a:lnTo>
                      <a:pt x="0" y="78486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8AAFDC">
                      <a:alpha val="18039"/>
                    </a:srgbClr>
                  </a:gs>
                  <a:gs pos="100000">
                    <a:srgbClr val="114CA0">
                      <a:alpha val="29019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4" name="Google Shape;54;p5"/>
          <p:cNvSpPr txBox="1">
            <a:spLocks noGrp="1"/>
          </p:cNvSpPr>
          <p:nvPr>
            <p:ph type="ctrTitle"/>
          </p:nvPr>
        </p:nvSpPr>
        <p:spPr>
          <a:xfrm flipH="1">
            <a:off x="5939950" y="1886036"/>
            <a:ext cx="1929300" cy="45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ubTitle" idx="1"/>
          </p:nvPr>
        </p:nvSpPr>
        <p:spPr>
          <a:xfrm flipH="1">
            <a:off x="5430075" y="2534775"/>
            <a:ext cx="2526000" cy="116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ctrTitle" idx="2"/>
          </p:nvPr>
        </p:nvSpPr>
        <p:spPr>
          <a:xfrm flipH="1">
            <a:off x="1101008" y="1886036"/>
            <a:ext cx="2137800" cy="45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subTitle" idx="3"/>
          </p:nvPr>
        </p:nvSpPr>
        <p:spPr>
          <a:xfrm flipH="1">
            <a:off x="1187925" y="2534775"/>
            <a:ext cx="2526000" cy="116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1789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Main poin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"/>
          <p:cNvSpPr/>
          <p:nvPr/>
        </p:nvSpPr>
        <p:spPr>
          <a:xfrm rot="10800000">
            <a:off x="-1143003" y="-52"/>
            <a:ext cx="7941328" cy="5777551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" name="Google Shape;76;p8"/>
          <p:cNvGrpSpPr/>
          <p:nvPr/>
        </p:nvGrpSpPr>
        <p:grpSpPr>
          <a:xfrm>
            <a:off x="905853" y="-23214"/>
            <a:ext cx="8238164" cy="5166726"/>
            <a:chOff x="5353050" y="0"/>
            <a:chExt cx="4407556" cy="5143580"/>
          </a:xfrm>
        </p:grpSpPr>
        <p:sp>
          <p:nvSpPr>
            <p:cNvPr id="77" name="Google Shape;77;p8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" name="Google Shape;82;p8"/>
          <p:cNvSpPr txBox="1">
            <a:spLocks noGrp="1"/>
          </p:cNvSpPr>
          <p:nvPr>
            <p:ph type="title"/>
          </p:nvPr>
        </p:nvSpPr>
        <p:spPr>
          <a:xfrm rot="-151">
            <a:off x="1152300" y="1309807"/>
            <a:ext cx="6839400" cy="252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6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69648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"/>
          <p:cNvSpPr txBox="1">
            <a:spLocks noGrp="1"/>
          </p:cNvSpPr>
          <p:nvPr>
            <p:ph type="title"/>
          </p:nvPr>
        </p:nvSpPr>
        <p:spPr>
          <a:xfrm>
            <a:off x="610012" y="350597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 b="0"/>
            </a:lvl9pPr>
          </a:lstStyle>
          <a:p>
            <a:endParaRPr/>
          </a:p>
        </p:txBody>
      </p:sp>
      <p:grpSp>
        <p:nvGrpSpPr>
          <p:cNvPr id="60" name="Google Shape;60;p6"/>
          <p:cNvGrpSpPr/>
          <p:nvPr/>
        </p:nvGrpSpPr>
        <p:grpSpPr>
          <a:xfrm>
            <a:off x="6" y="2834274"/>
            <a:ext cx="2075119" cy="2309267"/>
            <a:chOff x="6" y="2834274"/>
            <a:chExt cx="2075119" cy="2309267"/>
          </a:xfrm>
        </p:grpSpPr>
        <p:sp>
          <p:nvSpPr>
            <p:cNvPr id="61" name="Google Shape;61;p6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6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6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" name="Google Shape;64;p6"/>
          <p:cNvGrpSpPr/>
          <p:nvPr/>
        </p:nvGrpSpPr>
        <p:grpSpPr>
          <a:xfrm>
            <a:off x="8002655" y="8"/>
            <a:ext cx="1141342" cy="1269445"/>
            <a:chOff x="8002655" y="8"/>
            <a:chExt cx="1141342" cy="1269445"/>
          </a:xfrm>
        </p:grpSpPr>
        <p:sp>
          <p:nvSpPr>
            <p:cNvPr id="65" name="Google Shape;65;p6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6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9799259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>
  <p:cSld name="One column 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7"/>
          <p:cNvGrpSpPr/>
          <p:nvPr/>
        </p:nvGrpSpPr>
        <p:grpSpPr>
          <a:xfrm>
            <a:off x="7054140" y="-13"/>
            <a:ext cx="2089875" cy="2325763"/>
            <a:chOff x="7054140" y="-13"/>
            <a:chExt cx="2089875" cy="2325763"/>
          </a:xfrm>
        </p:grpSpPr>
        <p:sp>
          <p:nvSpPr>
            <p:cNvPr id="69" name="Google Shape;69;p7"/>
            <p:cNvSpPr/>
            <p:nvPr/>
          </p:nvSpPr>
          <p:spPr>
            <a:xfrm rot="10800000" flipH="1">
              <a:off x="7054140" y="1027"/>
              <a:ext cx="2089855" cy="2324723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7"/>
            <p:cNvSpPr/>
            <p:nvPr/>
          </p:nvSpPr>
          <p:spPr>
            <a:xfrm rot="10800000" flipH="1">
              <a:off x="7105902" y="-13"/>
              <a:ext cx="2038095" cy="226712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7"/>
            <p:cNvSpPr/>
            <p:nvPr/>
          </p:nvSpPr>
          <p:spPr>
            <a:xfrm rot="10800000" flipH="1">
              <a:off x="7655173" y="-13"/>
              <a:ext cx="1488842" cy="168214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" name="Google Shape;72;p7"/>
          <p:cNvSpPr txBox="1">
            <a:spLocks noGrp="1"/>
          </p:cNvSpPr>
          <p:nvPr>
            <p:ph type="subTitle" idx="1"/>
          </p:nvPr>
        </p:nvSpPr>
        <p:spPr>
          <a:xfrm flipH="1">
            <a:off x="5181750" y="2014225"/>
            <a:ext cx="3223200" cy="188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3" name="Google Shape;73;p7"/>
          <p:cNvSpPr txBox="1">
            <a:spLocks noGrp="1"/>
          </p:cNvSpPr>
          <p:nvPr>
            <p:ph type="title"/>
          </p:nvPr>
        </p:nvSpPr>
        <p:spPr>
          <a:xfrm>
            <a:off x="4445248" y="3947210"/>
            <a:ext cx="39597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3000" b="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3000" b="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3000" b="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3000" b="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3000" b="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3000" b="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3000" b="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3000" b="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3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40383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Main poin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"/>
          <p:cNvSpPr/>
          <p:nvPr/>
        </p:nvSpPr>
        <p:spPr>
          <a:xfrm rot="10800000">
            <a:off x="-1143003" y="-52"/>
            <a:ext cx="7941328" cy="5777551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" name="Google Shape;76;p8"/>
          <p:cNvGrpSpPr/>
          <p:nvPr/>
        </p:nvGrpSpPr>
        <p:grpSpPr>
          <a:xfrm>
            <a:off x="905853" y="-23214"/>
            <a:ext cx="8238164" cy="5166726"/>
            <a:chOff x="5353050" y="0"/>
            <a:chExt cx="4407556" cy="5143580"/>
          </a:xfrm>
        </p:grpSpPr>
        <p:sp>
          <p:nvSpPr>
            <p:cNvPr id="77" name="Google Shape;77;p8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" name="Google Shape;82;p8"/>
          <p:cNvSpPr txBox="1">
            <a:spLocks noGrp="1"/>
          </p:cNvSpPr>
          <p:nvPr>
            <p:ph type="title"/>
          </p:nvPr>
        </p:nvSpPr>
        <p:spPr>
          <a:xfrm rot="-151">
            <a:off x="1152300" y="1309807"/>
            <a:ext cx="6839400" cy="252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6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381808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>
  <p:cSld name="Section title and description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9"/>
          <p:cNvSpPr txBox="1">
            <a:spLocks noGrp="1"/>
          </p:cNvSpPr>
          <p:nvPr>
            <p:ph type="title"/>
          </p:nvPr>
        </p:nvSpPr>
        <p:spPr>
          <a:xfrm>
            <a:off x="1069825" y="1042004"/>
            <a:ext cx="2749800" cy="112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5" name="Google Shape;85;p9"/>
          <p:cNvSpPr txBox="1">
            <a:spLocks noGrp="1"/>
          </p:cNvSpPr>
          <p:nvPr>
            <p:ph type="subTitle" idx="1"/>
          </p:nvPr>
        </p:nvSpPr>
        <p:spPr>
          <a:xfrm>
            <a:off x="1101000" y="2001550"/>
            <a:ext cx="2960400" cy="135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564863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>
  <p:cSld name="Capt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0"/>
          <p:cNvSpPr txBox="1">
            <a:spLocks noGrp="1"/>
          </p:cNvSpPr>
          <p:nvPr>
            <p:ph type="ctrTitle"/>
          </p:nvPr>
        </p:nvSpPr>
        <p:spPr>
          <a:xfrm flipH="1">
            <a:off x="614161" y="4065075"/>
            <a:ext cx="3664800" cy="46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subTitle" idx="1"/>
          </p:nvPr>
        </p:nvSpPr>
        <p:spPr>
          <a:xfrm rot="-307" flipH="1">
            <a:off x="614161" y="2657625"/>
            <a:ext cx="3359100" cy="133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89" name="Google Shape;89;p10"/>
          <p:cNvGrpSpPr/>
          <p:nvPr/>
        </p:nvGrpSpPr>
        <p:grpSpPr>
          <a:xfrm rot="10800000">
            <a:off x="-1217115" y="1"/>
            <a:ext cx="3874242" cy="4521207"/>
            <a:chOff x="5353050" y="0"/>
            <a:chExt cx="4407556" cy="5143580"/>
          </a:xfrm>
        </p:grpSpPr>
        <p:sp>
          <p:nvSpPr>
            <p:cNvPr id="90" name="Google Shape;90;p10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0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0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0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0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3231329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preserve="1">
  <p:cSld name="Big number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96;p11"/>
          <p:cNvGrpSpPr/>
          <p:nvPr/>
        </p:nvGrpSpPr>
        <p:grpSpPr>
          <a:xfrm>
            <a:off x="6" y="2834274"/>
            <a:ext cx="2075119" cy="2309267"/>
            <a:chOff x="6" y="2834274"/>
            <a:chExt cx="2075119" cy="2309267"/>
          </a:xfrm>
        </p:grpSpPr>
        <p:sp>
          <p:nvSpPr>
            <p:cNvPr id="97" name="Google Shape;97;p1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" name="Google Shape;100;p11"/>
          <p:cNvGrpSpPr/>
          <p:nvPr/>
        </p:nvGrpSpPr>
        <p:grpSpPr>
          <a:xfrm>
            <a:off x="8002655" y="8"/>
            <a:ext cx="1141342" cy="1269445"/>
            <a:chOff x="8002655" y="8"/>
            <a:chExt cx="1141342" cy="1269445"/>
          </a:xfrm>
        </p:grpSpPr>
        <p:sp>
          <p:nvSpPr>
            <p:cNvPr id="101" name="Google Shape;101;p1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" name="Google Shape;103;p11"/>
          <p:cNvSpPr txBox="1">
            <a:spLocks noGrp="1"/>
          </p:cNvSpPr>
          <p:nvPr>
            <p:ph type="title" hasCustomPrompt="1"/>
          </p:nvPr>
        </p:nvSpPr>
        <p:spPr>
          <a:xfrm>
            <a:off x="5140823" y="3027164"/>
            <a:ext cx="10554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4" name="Google Shape;104;p11"/>
          <p:cNvSpPr txBox="1">
            <a:spLocks noGrp="1"/>
          </p:cNvSpPr>
          <p:nvPr>
            <p:ph type="subTitle" idx="1"/>
          </p:nvPr>
        </p:nvSpPr>
        <p:spPr>
          <a:xfrm flipH="1">
            <a:off x="5155012" y="3452503"/>
            <a:ext cx="1519200" cy="7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05" name="Google Shape;105;p11"/>
          <p:cNvSpPr txBox="1">
            <a:spLocks noGrp="1"/>
          </p:cNvSpPr>
          <p:nvPr>
            <p:ph type="title" idx="2" hasCustomPrompt="1"/>
          </p:nvPr>
        </p:nvSpPr>
        <p:spPr>
          <a:xfrm>
            <a:off x="2044663" y="2315075"/>
            <a:ext cx="1740900" cy="4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6" name="Google Shape;106;p11"/>
          <p:cNvSpPr txBox="1">
            <a:spLocks noGrp="1"/>
          </p:cNvSpPr>
          <p:nvPr>
            <p:ph type="subTitle" idx="3"/>
          </p:nvPr>
        </p:nvSpPr>
        <p:spPr>
          <a:xfrm flipH="1">
            <a:off x="5155089" y="1991545"/>
            <a:ext cx="2698500" cy="99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07" name="Google Shape;107;p11"/>
          <p:cNvSpPr txBox="1">
            <a:spLocks noGrp="1"/>
          </p:cNvSpPr>
          <p:nvPr>
            <p:ph type="title" idx="4"/>
          </p:nvPr>
        </p:nvSpPr>
        <p:spPr>
          <a:xfrm>
            <a:off x="610012" y="350597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141476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preserve="1">
  <p:cSld name="Title only 2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12"/>
          <p:cNvGrpSpPr/>
          <p:nvPr/>
        </p:nvGrpSpPr>
        <p:grpSpPr>
          <a:xfrm rot="10800000">
            <a:off x="-21" y="3874050"/>
            <a:ext cx="1141342" cy="1269445"/>
            <a:chOff x="8002655" y="8"/>
            <a:chExt cx="1141342" cy="1269445"/>
          </a:xfrm>
        </p:grpSpPr>
        <p:sp>
          <p:nvSpPr>
            <p:cNvPr id="110" name="Google Shape;110;p1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" name="Google Shape;112;p12"/>
          <p:cNvGrpSpPr/>
          <p:nvPr/>
        </p:nvGrpSpPr>
        <p:grpSpPr>
          <a:xfrm rot="10800000">
            <a:off x="6939001" y="8"/>
            <a:ext cx="2204996" cy="2232571"/>
            <a:chOff x="-21" y="2910925"/>
            <a:chExt cx="2204996" cy="2232571"/>
          </a:xfrm>
        </p:grpSpPr>
        <p:sp>
          <p:nvSpPr>
            <p:cNvPr id="113" name="Google Shape;113;p12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2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2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" name="Google Shape;116;p12"/>
          <p:cNvSpPr txBox="1">
            <a:spLocks noGrp="1"/>
          </p:cNvSpPr>
          <p:nvPr>
            <p:ph type="title"/>
          </p:nvPr>
        </p:nvSpPr>
        <p:spPr>
          <a:xfrm>
            <a:off x="610012" y="350597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377381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mall numbers" preserve="1">
  <p:cSld name="Small number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p13"/>
          <p:cNvGrpSpPr/>
          <p:nvPr/>
        </p:nvGrpSpPr>
        <p:grpSpPr>
          <a:xfrm>
            <a:off x="6" y="2834274"/>
            <a:ext cx="2075119" cy="2309267"/>
            <a:chOff x="6" y="2834274"/>
            <a:chExt cx="2075119" cy="2309267"/>
          </a:xfrm>
        </p:grpSpPr>
        <p:sp>
          <p:nvSpPr>
            <p:cNvPr id="119" name="Google Shape;119;p13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3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3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122;p13"/>
          <p:cNvGrpSpPr/>
          <p:nvPr/>
        </p:nvGrpSpPr>
        <p:grpSpPr>
          <a:xfrm>
            <a:off x="8002655" y="8"/>
            <a:ext cx="1141342" cy="1269445"/>
            <a:chOff x="8002655" y="8"/>
            <a:chExt cx="1141342" cy="1269445"/>
          </a:xfrm>
        </p:grpSpPr>
        <p:sp>
          <p:nvSpPr>
            <p:cNvPr id="123" name="Google Shape;123;p13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3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5" name="Google Shape;125;p13"/>
          <p:cNvSpPr txBox="1">
            <a:spLocks noGrp="1"/>
          </p:cNvSpPr>
          <p:nvPr>
            <p:ph type="title" hasCustomPrompt="1"/>
          </p:nvPr>
        </p:nvSpPr>
        <p:spPr>
          <a:xfrm>
            <a:off x="2277538" y="3012975"/>
            <a:ext cx="10554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1"/>
          </p:nvPr>
        </p:nvSpPr>
        <p:spPr>
          <a:xfrm flipH="1">
            <a:off x="2277563" y="3500475"/>
            <a:ext cx="1434000" cy="55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title" idx="2" hasCustomPrompt="1"/>
          </p:nvPr>
        </p:nvSpPr>
        <p:spPr>
          <a:xfrm>
            <a:off x="2277538" y="1582161"/>
            <a:ext cx="1055400" cy="4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8" name="Google Shape;128;p13"/>
          <p:cNvSpPr txBox="1">
            <a:spLocks noGrp="1"/>
          </p:cNvSpPr>
          <p:nvPr>
            <p:ph type="subTitle" idx="3"/>
          </p:nvPr>
        </p:nvSpPr>
        <p:spPr>
          <a:xfrm flipH="1">
            <a:off x="2277538" y="2032125"/>
            <a:ext cx="1469400" cy="4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title" idx="4" hasCustomPrompt="1"/>
          </p:nvPr>
        </p:nvSpPr>
        <p:spPr>
          <a:xfrm>
            <a:off x="6090997" y="3012975"/>
            <a:ext cx="10554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0" name="Google Shape;130;p13"/>
          <p:cNvSpPr txBox="1">
            <a:spLocks noGrp="1"/>
          </p:cNvSpPr>
          <p:nvPr>
            <p:ph type="subTitle" idx="5"/>
          </p:nvPr>
        </p:nvSpPr>
        <p:spPr>
          <a:xfrm flipH="1">
            <a:off x="6090997" y="3500481"/>
            <a:ext cx="1519200" cy="7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title" idx="6" hasCustomPrompt="1"/>
          </p:nvPr>
        </p:nvSpPr>
        <p:spPr>
          <a:xfrm>
            <a:off x="6090985" y="1513950"/>
            <a:ext cx="17409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2" name="Google Shape;132;p13"/>
          <p:cNvSpPr txBox="1">
            <a:spLocks noGrp="1"/>
          </p:cNvSpPr>
          <p:nvPr>
            <p:ph type="subTitle" idx="7"/>
          </p:nvPr>
        </p:nvSpPr>
        <p:spPr>
          <a:xfrm flipH="1">
            <a:off x="6090997" y="2003581"/>
            <a:ext cx="1270500" cy="7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title" idx="8"/>
          </p:nvPr>
        </p:nvSpPr>
        <p:spPr>
          <a:xfrm>
            <a:off x="610012" y="350597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648302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preserve="1">
  <p:cSld name="Table of contents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4"/>
          <p:cNvSpPr/>
          <p:nvPr/>
        </p:nvSpPr>
        <p:spPr>
          <a:xfrm rot="10800000">
            <a:off x="4958058" y="0"/>
            <a:ext cx="4240573" cy="5143580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14"/>
          <p:cNvSpPr txBox="1">
            <a:spLocks noGrp="1"/>
          </p:cNvSpPr>
          <p:nvPr>
            <p:ph type="subTitle" idx="1"/>
          </p:nvPr>
        </p:nvSpPr>
        <p:spPr>
          <a:xfrm flipH="1">
            <a:off x="1649550" y="1342651"/>
            <a:ext cx="3284400" cy="6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4"/>
          <p:cNvSpPr txBox="1">
            <a:spLocks noGrp="1"/>
          </p:cNvSpPr>
          <p:nvPr>
            <p:ph type="subTitle" idx="2"/>
          </p:nvPr>
        </p:nvSpPr>
        <p:spPr>
          <a:xfrm flipH="1">
            <a:off x="1649550" y="3132482"/>
            <a:ext cx="3284400" cy="64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4"/>
          <p:cNvSpPr txBox="1">
            <a:spLocks noGrp="1"/>
          </p:cNvSpPr>
          <p:nvPr>
            <p:ph type="title" hasCustomPrompt="1"/>
          </p:nvPr>
        </p:nvSpPr>
        <p:spPr>
          <a:xfrm>
            <a:off x="745498" y="1258183"/>
            <a:ext cx="700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2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2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2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2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2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2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2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2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39" name="Google Shape;139;p14"/>
          <p:cNvSpPr txBox="1">
            <a:spLocks noGrp="1"/>
          </p:cNvSpPr>
          <p:nvPr>
            <p:ph type="subTitle" idx="3"/>
          </p:nvPr>
        </p:nvSpPr>
        <p:spPr>
          <a:xfrm flipH="1">
            <a:off x="1649550" y="2238601"/>
            <a:ext cx="3284400" cy="64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4"/>
          <p:cNvSpPr txBox="1">
            <a:spLocks noGrp="1"/>
          </p:cNvSpPr>
          <p:nvPr>
            <p:ph type="subTitle" idx="4"/>
          </p:nvPr>
        </p:nvSpPr>
        <p:spPr>
          <a:xfrm flipH="1">
            <a:off x="1649697" y="949712"/>
            <a:ext cx="2706300" cy="56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0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1" name="Google Shape;141;p14"/>
          <p:cNvSpPr txBox="1">
            <a:spLocks noGrp="1"/>
          </p:cNvSpPr>
          <p:nvPr>
            <p:ph type="subTitle" idx="5"/>
          </p:nvPr>
        </p:nvSpPr>
        <p:spPr>
          <a:xfrm flipH="1">
            <a:off x="1649700" y="2739933"/>
            <a:ext cx="2706300" cy="56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0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2" name="Google Shape;142;p14"/>
          <p:cNvSpPr txBox="1">
            <a:spLocks noGrp="1"/>
          </p:cNvSpPr>
          <p:nvPr>
            <p:ph type="subTitle" idx="6"/>
          </p:nvPr>
        </p:nvSpPr>
        <p:spPr>
          <a:xfrm flipH="1">
            <a:off x="1649500" y="1844350"/>
            <a:ext cx="2706300" cy="56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0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3" name="Google Shape;143;p14"/>
          <p:cNvSpPr txBox="1">
            <a:spLocks noGrp="1"/>
          </p:cNvSpPr>
          <p:nvPr>
            <p:ph type="title" idx="7" hasCustomPrompt="1"/>
          </p:nvPr>
        </p:nvSpPr>
        <p:spPr>
          <a:xfrm>
            <a:off x="783450" y="2238900"/>
            <a:ext cx="624300" cy="291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24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4" name="Google Shape;144;p14"/>
          <p:cNvSpPr txBox="1">
            <a:spLocks noGrp="1"/>
          </p:cNvSpPr>
          <p:nvPr>
            <p:ph type="title" idx="8" hasCustomPrompt="1"/>
          </p:nvPr>
        </p:nvSpPr>
        <p:spPr>
          <a:xfrm>
            <a:off x="783450" y="3093500"/>
            <a:ext cx="624300" cy="353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2400" b="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4"/>
          <p:cNvSpPr txBox="1">
            <a:spLocks noGrp="1"/>
          </p:cNvSpPr>
          <p:nvPr>
            <p:ph type="subTitle" idx="9"/>
          </p:nvPr>
        </p:nvSpPr>
        <p:spPr>
          <a:xfrm flipH="1">
            <a:off x="1649550" y="4016863"/>
            <a:ext cx="3284400" cy="64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4"/>
          <p:cNvSpPr txBox="1">
            <a:spLocks noGrp="1"/>
          </p:cNvSpPr>
          <p:nvPr>
            <p:ph type="subTitle" idx="13"/>
          </p:nvPr>
        </p:nvSpPr>
        <p:spPr>
          <a:xfrm flipH="1">
            <a:off x="1649700" y="3785261"/>
            <a:ext cx="2706300" cy="4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0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7" name="Google Shape;147;p14"/>
          <p:cNvSpPr txBox="1">
            <a:spLocks noGrp="1"/>
          </p:cNvSpPr>
          <p:nvPr>
            <p:ph type="title" idx="14" hasCustomPrompt="1"/>
          </p:nvPr>
        </p:nvSpPr>
        <p:spPr>
          <a:xfrm>
            <a:off x="783450" y="4010500"/>
            <a:ext cx="624300" cy="291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24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148" name="Google Shape;148;p14"/>
          <p:cNvGrpSpPr/>
          <p:nvPr/>
        </p:nvGrpSpPr>
        <p:grpSpPr>
          <a:xfrm>
            <a:off x="5353050" y="0"/>
            <a:ext cx="4407556" cy="5143580"/>
            <a:chOff x="5353050" y="0"/>
            <a:chExt cx="4407556" cy="5143580"/>
          </a:xfrm>
        </p:grpSpPr>
        <p:sp>
          <p:nvSpPr>
            <p:cNvPr id="149" name="Google Shape;149;p14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4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4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4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4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" name="Google Shape;154;p14"/>
          <p:cNvSpPr txBox="1">
            <a:spLocks noGrp="1"/>
          </p:cNvSpPr>
          <p:nvPr>
            <p:ph type="title" idx="15"/>
          </p:nvPr>
        </p:nvSpPr>
        <p:spPr>
          <a:xfrm>
            <a:off x="610012" y="350597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804329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>
  <p:cSld name="Title and three columns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5"/>
          <p:cNvSpPr txBox="1">
            <a:spLocks noGrp="1"/>
          </p:cNvSpPr>
          <p:nvPr>
            <p:ph type="ctrTitle"/>
          </p:nvPr>
        </p:nvSpPr>
        <p:spPr>
          <a:xfrm flipH="1">
            <a:off x="3791700" y="1547269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15"/>
          <p:cNvSpPr txBox="1">
            <a:spLocks noGrp="1"/>
          </p:cNvSpPr>
          <p:nvPr>
            <p:ph type="subTitle" idx="1"/>
          </p:nvPr>
        </p:nvSpPr>
        <p:spPr>
          <a:xfrm flipH="1">
            <a:off x="3567900" y="3314225"/>
            <a:ext cx="20082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58" name="Google Shape;158;p15"/>
          <p:cNvSpPr txBox="1">
            <a:spLocks noGrp="1"/>
          </p:cNvSpPr>
          <p:nvPr>
            <p:ph type="ctrTitle" idx="2"/>
          </p:nvPr>
        </p:nvSpPr>
        <p:spPr>
          <a:xfrm flipH="1">
            <a:off x="6489311" y="1547269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15"/>
          <p:cNvSpPr txBox="1">
            <a:spLocks noGrp="1"/>
          </p:cNvSpPr>
          <p:nvPr>
            <p:ph type="subTitle" idx="3"/>
          </p:nvPr>
        </p:nvSpPr>
        <p:spPr>
          <a:xfrm flipH="1">
            <a:off x="6302561" y="3314218"/>
            <a:ext cx="19341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60" name="Google Shape;160;p15"/>
          <p:cNvSpPr txBox="1">
            <a:spLocks noGrp="1"/>
          </p:cNvSpPr>
          <p:nvPr>
            <p:ph type="ctrTitle" idx="4"/>
          </p:nvPr>
        </p:nvSpPr>
        <p:spPr>
          <a:xfrm flipH="1">
            <a:off x="1096200" y="1547275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15"/>
          <p:cNvSpPr txBox="1">
            <a:spLocks noGrp="1"/>
          </p:cNvSpPr>
          <p:nvPr>
            <p:ph type="subTitle" idx="5"/>
          </p:nvPr>
        </p:nvSpPr>
        <p:spPr>
          <a:xfrm flipH="1">
            <a:off x="872400" y="3314218"/>
            <a:ext cx="20082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grpSp>
        <p:nvGrpSpPr>
          <p:cNvPr id="162" name="Google Shape;162;p15"/>
          <p:cNvGrpSpPr/>
          <p:nvPr/>
        </p:nvGrpSpPr>
        <p:grpSpPr>
          <a:xfrm>
            <a:off x="8002655" y="8"/>
            <a:ext cx="1141342" cy="1269445"/>
            <a:chOff x="8002655" y="8"/>
            <a:chExt cx="1141342" cy="1269445"/>
          </a:xfrm>
        </p:grpSpPr>
        <p:sp>
          <p:nvSpPr>
            <p:cNvPr id="163" name="Google Shape;163;p15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5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" name="Google Shape;165;p15"/>
          <p:cNvGrpSpPr/>
          <p:nvPr/>
        </p:nvGrpSpPr>
        <p:grpSpPr>
          <a:xfrm>
            <a:off x="-21" y="2910925"/>
            <a:ext cx="2204996" cy="2232571"/>
            <a:chOff x="-21" y="2910925"/>
            <a:chExt cx="2204996" cy="2232571"/>
          </a:xfrm>
        </p:grpSpPr>
        <p:sp>
          <p:nvSpPr>
            <p:cNvPr id="166" name="Google Shape;166;p15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5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5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9" name="Google Shape;169;p15"/>
          <p:cNvSpPr txBox="1">
            <a:spLocks noGrp="1"/>
          </p:cNvSpPr>
          <p:nvPr>
            <p:ph type="title" idx="6"/>
          </p:nvPr>
        </p:nvSpPr>
        <p:spPr>
          <a:xfrm>
            <a:off x="610012" y="350597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3828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>
  <p:cSld name="Section title and description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9"/>
          <p:cNvSpPr txBox="1">
            <a:spLocks noGrp="1"/>
          </p:cNvSpPr>
          <p:nvPr>
            <p:ph type="title"/>
          </p:nvPr>
        </p:nvSpPr>
        <p:spPr>
          <a:xfrm>
            <a:off x="1069825" y="1042004"/>
            <a:ext cx="2749800" cy="112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5" name="Google Shape;85;p9"/>
          <p:cNvSpPr txBox="1">
            <a:spLocks noGrp="1"/>
          </p:cNvSpPr>
          <p:nvPr>
            <p:ph type="subTitle" idx="1"/>
          </p:nvPr>
        </p:nvSpPr>
        <p:spPr>
          <a:xfrm>
            <a:off x="1101000" y="2001550"/>
            <a:ext cx="2960400" cy="135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547312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 preserve="1">
  <p:cSld name="Title and four columns 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6"/>
          <p:cNvSpPr txBox="1">
            <a:spLocks noGrp="1"/>
          </p:cNvSpPr>
          <p:nvPr>
            <p:ph type="ctrTitle"/>
          </p:nvPr>
        </p:nvSpPr>
        <p:spPr>
          <a:xfrm flipH="1">
            <a:off x="5284503" y="1982615"/>
            <a:ext cx="2282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16"/>
          <p:cNvSpPr txBox="1">
            <a:spLocks noGrp="1"/>
          </p:cNvSpPr>
          <p:nvPr>
            <p:ph type="subTitle" idx="1"/>
          </p:nvPr>
        </p:nvSpPr>
        <p:spPr>
          <a:xfrm flipH="1">
            <a:off x="5589303" y="1257888"/>
            <a:ext cx="2229600" cy="87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73" name="Google Shape;173;p16"/>
          <p:cNvSpPr txBox="1">
            <a:spLocks noGrp="1"/>
          </p:cNvSpPr>
          <p:nvPr>
            <p:ph type="ctrTitle" idx="2"/>
          </p:nvPr>
        </p:nvSpPr>
        <p:spPr>
          <a:xfrm flipH="1">
            <a:off x="5284628" y="3819678"/>
            <a:ext cx="2323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6"/>
          <p:cNvSpPr txBox="1">
            <a:spLocks noGrp="1"/>
          </p:cNvSpPr>
          <p:nvPr>
            <p:ph type="subTitle" idx="3"/>
          </p:nvPr>
        </p:nvSpPr>
        <p:spPr>
          <a:xfrm flipH="1">
            <a:off x="5589303" y="3094925"/>
            <a:ext cx="2282100" cy="87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75" name="Google Shape;175;p16"/>
          <p:cNvSpPr txBox="1">
            <a:spLocks noGrp="1"/>
          </p:cNvSpPr>
          <p:nvPr>
            <p:ph type="ctrTitle" idx="4"/>
          </p:nvPr>
        </p:nvSpPr>
        <p:spPr>
          <a:xfrm flipH="1">
            <a:off x="1798369" y="1982615"/>
            <a:ext cx="2282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6" name="Google Shape;176;p16"/>
          <p:cNvSpPr txBox="1">
            <a:spLocks noGrp="1"/>
          </p:cNvSpPr>
          <p:nvPr>
            <p:ph type="subTitle" idx="5"/>
          </p:nvPr>
        </p:nvSpPr>
        <p:spPr>
          <a:xfrm flipH="1">
            <a:off x="2026969" y="1257888"/>
            <a:ext cx="2282100" cy="87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77" name="Google Shape;177;p16"/>
          <p:cNvSpPr txBox="1">
            <a:spLocks noGrp="1"/>
          </p:cNvSpPr>
          <p:nvPr>
            <p:ph type="ctrTitle" idx="6"/>
          </p:nvPr>
        </p:nvSpPr>
        <p:spPr>
          <a:xfrm flipH="1">
            <a:off x="1798374" y="3819678"/>
            <a:ext cx="2282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16"/>
          <p:cNvSpPr txBox="1">
            <a:spLocks noGrp="1"/>
          </p:cNvSpPr>
          <p:nvPr>
            <p:ph type="subTitle" idx="7"/>
          </p:nvPr>
        </p:nvSpPr>
        <p:spPr>
          <a:xfrm flipH="1">
            <a:off x="2026969" y="3094925"/>
            <a:ext cx="2282100" cy="87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79" name="Google Shape;179;p16"/>
          <p:cNvSpPr txBox="1">
            <a:spLocks noGrp="1"/>
          </p:cNvSpPr>
          <p:nvPr>
            <p:ph type="title" idx="8"/>
          </p:nvPr>
        </p:nvSpPr>
        <p:spPr>
          <a:xfrm>
            <a:off x="610012" y="350597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 b="0"/>
            </a:lvl9pPr>
          </a:lstStyle>
          <a:p>
            <a:endParaRPr/>
          </a:p>
        </p:txBody>
      </p:sp>
      <p:grpSp>
        <p:nvGrpSpPr>
          <p:cNvPr id="180" name="Google Shape;180;p16"/>
          <p:cNvGrpSpPr/>
          <p:nvPr/>
        </p:nvGrpSpPr>
        <p:grpSpPr>
          <a:xfrm>
            <a:off x="6" y="2834274"/>
            <a:ext cx="2075119" cy="2309267"/>
            <a:chOff x="6" y="2834274"/>
            <a:chExt cx="2075119" cy="2309267"/>
          </a:xfrm>
        </p:grpSpPr>
        <p:sp>
          <p:nvSpPr>
            <p:cNvPr id="181" name="Google Shape;181;p16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6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6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" name="Google Shape;184;p16"/>
          <p:cNvGrpSpPr/>
          <p:nvPr/>
        </p:nvGrpSpPr>
        <p:grpSpPr>
          <a:xfrm>
            <a:off x="8002655" y="8"/>
            <a:ext cx="1141342" cy="1269445"/>
            <a:chOff x="8002655" y="8"/>
            <a:chExt cx="1141342" cy="1269445"/>
          </a:xfrm>
        </p:grpSpPr>
        <p:sp>
          <p:nvSpPr>
            <p:cNvPr id="185" name="Google Shape;185;p16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6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9900901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 preserve="1">
  <p:cSld name="Title and three columns 2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7"/>
          <p:cNvSpPr txBox="1">
            <a:spLocks noGrp="1"/>
          </p:cNvSpPr>
          <p:nvPr>
            <p:ph type="ctrTitle"/>
          </p:nvPr>
        </p:nvSpPr>
        <p:spPr>
          <a:xfrm>
            <a:off x="1854051" y="1173302"/>
            <a:ext cx="1902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18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18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18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18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18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18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18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18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18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89" name="Google Shape;189;p17"/>
          <p:cNvSpPr txBox="1">
            <a:spLocks noGrp="1"/>
          </p:cNvSpPr>
          <p:nvPr>
            <p:ph type="subTitle" idx="1"/>
          </p:nvPr>
        </p:nvSpPr>
        <p:spPr>
          <a:xfrm>
            <a:off x="3791200" y="1346075"/>
            <a:ext cx="17397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90" name="Google Shape;190;p17"/>
          <p:cNvSpPr txBox="1">
            <a:spLocks noGrp="1"/>
          </p:cNvSpPr>
          <p:nvPr>
            <p:ph type="ctrTitle" idx="2"/>
          </p:nvPr>
        </p:nvSpPr>
        <p:spPr>
          <a:xfrm>
            <a:off x="1854051" y="2295091"/>
            <a:ext cx="1902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18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18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18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18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18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18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18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18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18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91" name="Google Shape;191;p17"/>
          <p:cNvSpPr txBox="1">
            <a:spLocks noGrp="1"/>
          </p:cNvSpPr>
          <p:nvPr>
            <p:ph type="subTitle" idx="3"/>
          </p:nvPr>
        </p:nvSpPr>
        <p:spPr>
          <a:xfrm>
            <a:off x="3791200" y="2461200"/>
            <a:ext cx="17397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92" name="Google Shape;192;p17"/>
          <p:cNvSpPr txBox="1">
            <a:spLocks noGrp="1"/>
          </p:cNvSpPr>
          <p:nvPr>
            <p:ph type="ctrTitle" idx="4"/>
          </p:nvPr>
        </p:nvSpPr>
        <p:spPr>
          <a:xfrm>
            <a:off x="1854051" y="3503269"/>
            <a:ext cx="1902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18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18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18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18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18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18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18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18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18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93" name="Google Shape;193;p17"/>
          <p:cNvSpPr txBox="1">
            <a:spLocks noGrp="1"/>
          </p:cNvSpPr>
          <p:nvPr>
            <p:ph type="subTitle" idx="5"/>
          </p:nvPr>
        </p:nvSpPr>
        <p:spPr>
          <a:xfrm>
            <a:off x="3791200" y="3675600"/>
            <a:ext cx="17397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94" name="Google Shape;194;p17"/>
          <p:cNvSpPr txBox="1">
            <a:spLocks noGrp="1"/>
          </p:cNvSpPr>
          <p:nvPr>
            <p:ph type="title" idx="6"/>
          </p:nvPr>
        </p:nvSpPr>
        <p:spPr>
          <a:xfrm>
            <a:off x="610012" y="350597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 b="0"/>
            </a:lvl9pPr>
          </a:lstStyle>
          <a:p>
            <a:endParaRPr/>
          </a:p>
        </p:txBody>
      </p:sp>
      <p:sp>
        <p:nvSpPr>
          <p:cNvPr id="195" name="Google Shape;195;p17"/>
          <p:cNvSpPr/>
          <p:nvPr/>
        </p:nvSpPr>
        <p:spPr>
          <a:xfrm rot="10800000">
            <a:off x="4958058" y="0"/>
            <a:ext cx="4240573" cy="5143580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6" name="Google Shape;196;p17"/>
          <p:cNvGrpSpPr/>
          <p:nvPr/>
        </p:nvGrpSpPr>
        <p:grpSpPr>
          <a:xfrm>
            <a:off x="5353050" y="0"/>
            <a:ext cx="4407556" cy="5143580"/>
            <a:chOff x="5353050" y="0"/>
            <a:chExt cx="4407556" cy="5143580"/>
          </a:xfrm>
        </p:grpSpPr>
        <p:sp>
          <p:nvSpPr>
            <p:cNvPr id="197" name="Google Shape;197;p17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7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7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7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7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7480660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 preserve="1">
  <p:cSld name="Title and three columns 3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8"/>
          <p:cNvSpPr txBox="1">
            <a:spLocks noGrp="1"/>
          </p:cNvSpPr>
          <p:nvPr>
            <p:ph type="ctrTitle"/>
          </p:nvPr>
        </p:nvSpPr>
        <p:spPr>
          <a:xfrm flipH="1">
            <a:off x="3791700" y="1547269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4" name="Google Shape;204;p18"/>
          <p:cNvSpPr txBox="1">
            <a:spLocks noGrp="1"/>
          </p:cNvSpPr>
          <p:nvPr>
            <p:ph type="subTitle" idx="1"/>
          </p:nvPr>
        </p:nvSpPr>
        <p:spPr>
          <a:xfrm flipH="1">
            <a:off x="3567900" y="3314225"/>
            <a:ext cx="20082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05" name="Google Shape;205;p18"/>
          <p:cNvSpPr txBox="1">
            <a:spLocks noGrp="1"/>
          </p:cNvSpPr>
          <p:nvPr>
            <p:ph type="ctrTitle" idx="2"/>
          </p:nvPr>
        </p:nvSpPr>
        <p:spPr>
          <a:xfrm flipH="1">
            <a:off x="6489311" y="1547269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6" name="Google Shape;206;p18"/>
          <p:cNvSpPr txBox="1">
            <a:spLocks noGrp="1"/>
          </p:cNvSpPr>
          <p:nvPr>
            <p:ph type="subTitle" idx="3"/>
          </p:nvPr>
        </p:nvSpPr>
        <p:spPr>
          <a:xfrm flipH="1">
            <a:off x="6302561" y="3314218"/>
            <a:ext cx="19341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07" name="Google Shape;207;p18"/>
          <p:cNvSpPr txBox="1">
            <a:spLocks noGrp="1"/>
          </p:cNvSpPr>
          <p:nvPr>
            <p:ph type="ctrTitle" idx="4"/>
          </p:nvPr>
        </p:nvSpPr>
        <p:spPr>
          <a:xfrm flipH="1">
            <a:off x="695550" y="1490875"/>
            <a:ext cx="2361900" cy="63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8" name="Google Shape;208;p18"/>
          <p:cNvSpPr txBox="1">
            <a:spLocks noGrp="1"/>
          </p:cNvSpPr>
          <p:nvPr>
            <p:ph type="subTitle" idx="5"/>
          </p:nvPr>
        </p:nvSpPr>
        <p:spPr>
          <a:xfrm flipH="1">
            <a:off x="872400" y="3314218"/>
            <a:ext cx="20082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grpSp>
        <p:nvGrpSpPr>
          <p:cNvPr id="209" name="Google Shape;209;p18"/>
          <p:cNvGrpSpPr/>
          <p:nvPr/>
        </p:nvGrpSpPr>
        <p:grpSpPr>
          <a:xfrm>
            <a:off x="8002655" y="8"/>
            <a:ext cx="1141342" cy="1269445"/>
            <a:chOff x="8002655" y="8"/>
            <a:chExt cx="1141342" cy="1269445"/>
          </a:xfrm>
        </p:grpSpPr>
        <p:sp>
          <p:nvSpPr>
            <p:cNvPr id="210" name="Google Shape;210;p18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8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" name="Google Shape;212;p18"/>
          <p:cNvGrpSpPr/>
          <p:nvPr/>
        </p:nvGrpSpPr>
        <p:grpSpPr>
          <a:xfrm>
            <a:off x="-21" y="2910925"/>
            <a:ext cx="2204996" cy="2232571"/>
            <a:chOff x="-21" y="2910925"/>
            <a:chExt cx="2204996" cy="2232571"/>
          </a:xfrm>
        </p:grpSpPr>
        <p:sp>
          <p:nvSpPr>
            <p:cNvPr id="213" name="Google Shape;213;p18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8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8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6" name="Google Shape;216;p18"/>
          <p:cNvSpPr txBox="1">
            <a:spLocks noGrp="1"/>
          </p:cNvSpPr>
          <p:nvPr>
            <p:ph type="title" idx="6"/>
          </p:nvPr>
        </p:nvSpPr>
        <p:spPr>
          <a:xfrm>
            <a:off x="610012" y="350597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827691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 preserve="1">
  <p:cSld name="Title and six columns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9"/>
          <p:cNvSpPr txBox="1">
            <a:spLocks noGrp="1"/>
          </p:cNvSpPr>
          <p:nvPr>
            <p:ph type="ctrTitle"/>
          </p:nvPr>
        </p:nvSpPr>
        <p:spPr>
          <a:xfrm flipH="1">
            <a:off x="1473975" y="2436375"/>
            <a:ext cx="2358300" cy="5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19" name="Google Shape;219;p19"/>
          <p:cNvSpPr txBox="1">
            <a:spLocks noGrp="1"/>
          </p:cNvSpPr>
          <p:nvPr>
            <p:ph type="subTitle" idx="1"/>
          </p:nvPr>
        </p:nvSpPr>
        <p:spPr>
          <a:xfrm flipH="1">
            <a:off x="1438466" y="2790959"/>
            <a:ext cx="27264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20" name="Google Shape;220;p19"/>
          <p:cNvSpPr txBox="1">
            <a:spLocks noGrp="1"/>
          </p:cNvSpPr>
          <p:nvPr>
            <p:ph type="ctrTitle" idx="2"/>
          </p:nvPr>
        </p:nvSpPr>
        <p:spPr>
          <a:xfrm flipH="1">
            <a:off x="5676925" y="2436373"/>
            <a:ext cx="1897800" cy="5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21" name="Google Shape;221;p19"/>
          <p:cNvSpPr txBox="1">
            <a:spLocks noGrp="1"/>
          </p:cNvSpPr>
          <p:nvPr>
            <p:ph type="subTitle" idx="3"/>
          </p:nvPr>
        </p:nvSpPr>
        <p:spPr>
          <a:xfrm flipH="1">
            <a:off x="5655639" y="2790959"/>
            <a:ext cx="2434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22" name="Google Shape;222;p19"/>
          <p:cNvSpPr txBox="1">
            <a:spLocks noGrp="1"/>
          </p:cNvSpPr>
          <p:nvPr>
            <p:ph type="ctrTitle" idx="4"/>
          </p:nvPr>
        </p:nvSpPr>
        <p:spPr>
          <a:xfrm flipH="1">
            <a:off x="1473950" y="1400725"/>
            <a:ext cx="1897800" cy="5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23" name="Google Shape;223;p19"/>
          <p:cNvSpPr txBox="1">
            <a:spLocks noGrp="1"/>
          </p:cNvSpPr>
          <p:nvPr>
            <p:ph type="subTitle" idx="5"/>
          </p:nvPr>
        </p:nvSpPr>
        <p:spPr>
          <a:xfrm flipH="1">
            <a:off x="1438466" y="1752225"/>
            <a:ext cx="27264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24" name="Google Shape;224;p19"/>
          <p:cNvSpPr txBox="1">
            <a:spLocks noGrp="1"/>
          </p:cNvSpPr>
          <p:nvPr>
            <p:ph type="ctrTitle" idx="6"/>
          </p:nvPr>
        </p:nvSpPr>
        <p:spPr>
          <a:xfrm flipH="1">
            <a:off x="1473950" y="3531875"/>
            <a:ext cx="1560600" cy="5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25" name="Google Shape;225;p19"/>
          <p:cNvSpPr txBox="1">
            <a:spLocks noGrp="1"/>
          </p:cNvSpPr>
          <p:nvPr>
            <p:ph type="subTitle" idx="7"/>
          </p:nvPr>
        </p:nvSpPr>
        <p:spPr>
          <a:xfrm flipH="1">
            <a:off x="1438500" y="3885250"/>
            <a:ext cx="2815500" cy="7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26" name="Google Shape;226;p19"/>
          <p:cNvSpPr txBox="1">
            <a:spLocks noGrp="1"/>
          </p:cNvSpPr>
          <p:nvPr>
            <p:ph type="ctrTitle" idx="8"/>
          </p:nvPr>
        </p:nvSpPr>
        <p:spPr>
          <a:xfrm flipH="1">
            <a:off x="5641500" y="3531875"/>
            <a:ext cx="2934900" cy="5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27" name="Google Shape;227;p19"/>
          <p:cNvSpPr txBox="1">
            <a:spLocks noGrp="1"/>
          </p:cNvSpPr>
          <p:nvPr>
            <p:ph type="subTitle" idx="9"/>
          </p:nvPr>
        </p:nvSpPr>
        <p:spPr>
          <a:xfrm flipH="1">
            <a:off x="5641450" y="3885250"/>
            <a:ext cx="2635800" cy="5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28" name="Google Shape;228;p19"/>
          <p:cNvSpPr txBox="1">
            <a:spLocks noGrp="1"/>
          </p:cNvSpPr>
          <p:nvPr>
            <p:ph type="ctrTitle" idx="13"/>
          </p:nvPr>
        </p:nvSpPr>
        <p:spPr>
          <a:xfrm flipH="1">
            <a:off x="5676925" y="1400725"/>
            <a:ext cx="1824000" cy="5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29" name="Google Shape;229;p19"/>
          <p:cNvSpPr txBox="1">
            <a:spLocks noGrp="1"/>
          </p:cNvSpPr>
          <p:nvPr>
            <p:ph type="subTitle" idx="14"/>
          </p:nvPr>
        </p:nvSpPr>
        <p:spPr>
          <a:xfrm flipH="1">
            <a:off x="5641450" y="1752225"/>
            <a:ext cx="2635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30" name="Google Shape;230;p19"/>
          <p:cNvSpPr txBox="1">
            <a:spLocks noGrp="1"/>
          </p:cNvSpPr>
          <p:nvPr>
            <p:ph type="title" idx="15"/>
          </p:nvPr>
        </p:nvSpPr>
        <p:spPr>
          <a:xfrm>
            <a:off x="610012" y="350597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 b="0"/>
            </a:lvl9pPr>
          </a:lstStyle>
          <a:p>
            <a:endParaRPr/>
          </a:p>
        </p:txBody>
      </p:sp>
      <p:grpSp>
        <p:nvGrpSpPr>
          <p:cNvPr id="231" name="Google Shape;231;p19"/>
          <p:cNvGrpSpPr/>
          <p:nvPr/>
        </p:nvGrpSpPr>
        <p:grpSpPr>
          <a:xfrm>
            <a:off x="8002655" y="8"/>
            <a:ext cx="1141342" cy="1269445"/>
            <a:chOff x="8002655" y="8"/>
            <a:chExt cx="1141342" cy="1269445"/>
          </a:xfrm>
        </p:grpSpPr>
        <p:sp>
          <p:nvSpPr>
            <p:cNvPr id="232" name="Google Shape;232;p19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9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4" name="Google Shape;234;p19"/>
          <p:cNvGrpSpPr/>
          <p:nvPr/>
        </p:nvGrpSpPr>
        <p:grpSpPr>
          <a:xfrm>
            <a:off x="-21" y="2910925"/>
            <a:ext cx="2204996" cy="2232571"/>
            <a:chOff x="-21" y="2910925"/>
            <a:chExt cx="2204996" cy="2232571"/>
          </a:xfrm>
        </p:grpSpPr>
        <p:sp>
          <p:nvSpPr>
            <p:cNvPr id="235" name="Google Shape;235;p19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9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9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5012712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 preserve="1">
  <p:cSld name="Title and list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0"/>
          <p:cNvSpPr txBox="1">
            <a:spLocks noGrp="1"/>
          </p:cNvSpPr>
          <p:nvPr>
            <p:ph type="body" idx="1"/>
          </p:nvPr>
        </p:nvSpPr>
        <p:spPr>
          <a:xfrm>
            <a:off x="520375" y="1385550"/>
            <a:ext cx="3394500" cy="23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Raleway Thin"/>
              <a:buChar char="●"/>
              <a:defRPr sz="1800"/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371600" lvl="2" indent="-323850" rtl="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1828800" lvl="3" indent="-323850" rtl="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1150" rtl="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3657600" lvl="7" indent="-311150" rtl="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40" name="Google Shape;240;p20"/>
          <p:cNvSpPr txBox="1">
            <a:spLocks noGrp="1"/>
          </p:cNvSpPr>
          <p:nvPr>
            <p:ph type="title"/>
          </p:nvPr>
        </p:nvSpPr>
        <p:spPr>
          <a:xfrm>
            <a:off x="610012" y="350597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 b="0"/>
            </a:lvl9pPr>
          </a:lstStyle>
          <a:p>
            <a:endParaRPr/>
          </a:p>
        </p:txBody>
      </p:sp>
      <p:grpSp>
        <p:nvGrpSpPr>
          <p:cNvPr id="241" name="Google Shape;241;p20"/>
          <p:cNvGrpSpPr/>
          <p:nvPr/>
        </p:nvGrpSpPr>
        <p:grpSpPr>
          <a:xfrm>
            <a:off x="6" y="2834274"/>
            <a:ext cx="2075119" cy="2309267"/>
            <a:chOff x="6" y="2834274"/>
            <a:chExt cx="2075119" cy="2309267"/>
          </a:xfrm>
        </p:grpSpPr>
        <p:sp>
          <p:nvSpPr>
            <p:cNvPr id="242" name="Google Shape;242;p20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0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0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3008330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design" preserve="1">
  <p:cSld name="Technology design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1"/>
          <p:cNvSpPr txBox="1">
            <a:spLocks noGrp="1"/>
          </p:cNvSpPr>
          <p:nvPr>
            <p:ph type="subTitle" idx="1"/>
          </p:nvPr>
        </p:nvSpPr>
        <p:spPr>
          <a:xfrm flipH="1">
            <a:off x="5174375" y="2615188"/>
            <a:ext cx="1921800" cy="8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7" name="Google Shape;247;p21"/>
          <p:cNvSpPr txBox="1">
            <a:spLocks noGrp="1"/>
          </p:cNvSpPr>
          <p:nvPr>
            <p:ph type="title"/>
          </p:nvPr>
        </p:nvSpPr>
        <p:spPr>
          <a:xfrm>
            <a:off x="610012" y="350597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 b="0"/>
            </a:lvl9pPr>
          </a:lstStyle>
          <a:p>
            <a:endParaRPr/>
          </a:p>
        </p:txBody>
      </p:sp>
      <p:grpSp>
        <p:nvGrpSpPr>
          <p:cNvPr id="248" name="Google Shape;248;p21"/>
          <p:cNvGrpSpPr/>
          <p:nvPr/>
        </p:nvGrpSpPr>
        <p:grpSpPr>
          <a:xfrm>
            <a:off x="2" y="3553517"/>
            <a:ext cx="1428719" cy="1589930"/>
            <a:chOff x="6" y="2834274"/>
            <a:chExt cx="2075119" cy="2309267"/>
          </a:xfrm>
        </p:grpSpPr>
        <p:sp>
          <p:nvSpPr>
            <p:cNvPr id="249" name="Google Shape;249;p2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2" name="Google Shape;252;p21"/>
          <p:cNvGrpSpPr/>
          <p:nvPr/>
        </p:nvGrpSpPr>
        <p:grpSpPr>
          <a:xfrm>
            <a:off x="6023966" y="-18"/>
            <a:ext cx="3120087" cy="3470283"/>
            <a:chOff x="8002655" y="8"/>
            <a:chExt cx="1141342" cy="1269445"/>
          </a:xfrm>
        </p:grpSpPr>
        <p:sp>
          <p:nvSpPr>
            <p:cNvPr id="253" name="Google Shape;253;p2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3589648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 preserve="1">
  <p:cSld name="Resources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2"/>
          <p:cNvSpPr txBox="1">
            <a:spLocks noGrp="1"/>
          </p:cNvSpPr>
          <p:nvPr>
            <p:ph type="body" idx="1"/>
          </p:nvPr>
        </p:nvSpPr>
        <p:spPr>
          <a:xfrm>
            <a:off x="1243174" y="1356825"/>
            <a:ext cx="3488700" cy="3416400"/>
          </a:xfrm>
          <a:prstGeom prst="rect">
            <a:avLst/>
          </a:prstGeom>
        </p:spPr>
        <p:txBody>
          <a:bodyPr spcFirstLastPara="1" wrap="square" lIns="0" tIns="91425" rIns="91425" bIns="91425" anchor="b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Raleway Thin"/>
              <a:buChar char="■"/>
              <a:defRPr sz="10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57" name="Google Shape;257;p22"/>
          <p:cNvSpPr txBox="1">
            <a:spLocks noGrp="1"/>
          </p:cNvSpPr>
          <p:nvPr>
            <p:ph type="body" idx="2"/>
          </p:nvPr>
        </p:nvSpPr>
        <p:spPr>
          <a:xfrm>
            <a:off x="4935299" y="1356825"/>
            <a:ext cx="3488700" cy="341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Raleway Thin"/>
              <a:buChar char="■"/>
              <a:defRPr sz="10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58" name="Google Shape;258;p22"/>
          <p:cNvSpPr txBox="1">
            <a:spLocks noGrp="1"/>
          </p:cNvSpPr>
          <p:nvPr>
            <p:ph type="title"/>
          </p:nvPr>
        </p:nvSpPr>
        <p:spPr>
          <a:xfrm>
            <a:off x="610012" y="350597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 b="0"/>
            </a:lvl9pPr>
          </a:lstStyle>
          <a:p>
            <a:endParaRPr/>
          </a:p>
        </p:txBody>
      </p:sp>
      <p:grpSp>
        <p:nvGrpSpPr>
          <p:cNvPr id="259" name="Google Shape;259;p22"/>
          <p:cNvGrpSpPr/>
          <p:nvPr/>
        </p:nvGrpSpPr>
        <p:grpSpPr>
          <a:xfrm>
            <a:off x="6" y="2834274"/>
            <a:ext cx="2075119" cy="2309267"/>
            <a:chOff x="6" y="2834274"/>
            <a:chExt cx="2075119" cy="2309267"/>
          </a:xfrm>
        </p:grpSpPr>
        <p:sp>
          <p:nvSpPr>
            <p:cNvPr id="260" name="Google Shape;260;p22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2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2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3" name="Google Shape;263;p22"/>
          <p:cNvGrpSpPr/>
          <p:nvPr/>
        </p:nvGrpSpPr>
        <p:grpSpPr>
          <a:xfrm>
            <a:off x="8002655" y="8"/>
            <a:ext cx="1141342" cy="1269445"/>
            <a:chOff x="8002655" y="8"/>
            <a:chExt cx="1141342" cy="1269445"/>
          </a:xfrm>
        </p:grpSpPr>
        <p:sp>
          <p:nvSpPr>
            <p:cNvPr id="264" name="Google Shape;264;p2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3507551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preserve="1">
  <p:cSld name="Thank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3"/>
          <p:cNvSpPr/>
          <p:nvPr/>
        </p:nvSpPr>
        <p:spPr>
          <a:xfrm rot="10800000" flipH="1">
            <a:off x="1205775" y="-1156181"/>
            <a:ext cx="7347642" cy="8912282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8" name="Google Shape;268;p23"/>
          <p:cNvGrpSpPr/>
          <p:nvPr/>
        </p:nvGrpSpPr>
        <p:grpSpPr>
          <a:xfrm flipH="1">
            <a:off x="-104991" y="-1657952"/>
            <a:ext cx="6040556" cy="7049276"/>
            <a:chOff x="5353050" y="0"/>
            <a:chExt cx="4407556" cy="5143580"/>
          </a:xfrm>
        </p:grpSpPr>
        <p:sp>
          <p:nvSpPr>
            <p:cNvPr id="269" name="Google Shape;269;p2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4" name="Google Shape;274;p23"/>
          <p:cNvSpPr txBox="1">
            <a:spLocks noGrp="1"/>
          </p:cNvSpPr>
          <p:nvPr>
            <p:ph type="title"/>
          </p:nvPr>
        </p:nvSpPr>
        <p:spPr>
          <a:xfrm>
            <a:off x="4273250" y="814975"/>
            <a:ext cx="4218900" cy="84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72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75" name="Google Shape;275;p23"/>
          <p:cNvSpPr txBox="1">
            <a:spLocks noGrp="1"/>
          </p:cNvSpPr>
          <p:nvPr>
            <p:ph type="subTitle" idx="1"/>
          </p:nvPr>
        </p:nvSpPr>
        <p:spPr>
          <a:xfrm>
            <a:off x="4429325" y="1597425"/>
            <a:ext cx="3906600" cy="135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6" name="Google Shape;276;p23"/>
          <p:cNvSpPr txBox="1"/>
          <p:nvPr/>
        </p:nvSpPr>
        <p:spPr>
          <a:xfrm>
            <a:off x="4814875" y="3594700"/>
            <a:ext cx="3135600" cy="9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CREDITS: This presentation template was created by </a:t>
            </a:r>
            <a:r>
              <a:rPr lang="en" sz="1000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2"/>
              </a:rPr>
              <a:t>Slidesgo</a:t>
            </a:r>
            <a:r>
              <a:rPr lang="en" sz="1000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, including icons by </a:t>
            </a:r>
            <a:r>
              <a:rPr lang="en" sz="1000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3"/>
              </a:rPr>
              <a:t>Flaticon</a:t>
            </a:r>
            <a:r>
              <a:rPr lang="en" sz="1000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, and infographics &amp; images by </a:t>
            </a:r>
            <a:r>
              <a:rPr lang="en" sz="1000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4"/>
              </a:rPr>
              <a:t>Freepik</a:t>
            </a:r>
            <a:endParaRPr sz="1000" b="1">
              <a:solidFill>
                <a:schemeClr val="lt1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</p:spTree>
    <p:extLst>
      <p:ext uri="{BB962C8B-B14F-4D97-AF65-F5344CB8AC3E}">
        <p14:creationId xmlns:p14="http://schemas.microsoft.com/office/powerpoint/2010/main" val="56179579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 preserve="1">
  <p:cSld name="Big text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4"/>
          <p:cNvSpPr txBox="1">
            <a:spLocks noGrp="1"/>
          </p:cNvSpPr>
          <p:nvPr>
            <p:ph type="title"/>
          </p:nvPr>
        </p:nvSpPr>
        <p:spPr>
          <a:xfrm rot="-524">
            <a:off x="6572250" y="2238387"/>
            <a:ext cx="1968300" cy="252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18828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 preserve="1">
  <p:cSld name="Background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9339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>
  <p:cSld name="Capt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0"/>
          <p:cNvSpPr txBox="1">
            <a:spLocks noGrp="1"/>
          </p:cNvSpPr>
          <p:nvPr>
            <p:ph type="ctrTitle"/>
          </p:nvPr>
        </p:nvSpPr>
        <p:spPr>
          <a:xfrm flipH="1">
            <a:off x="614161" y="4065075"/>
            <a:ext cx="3664800" cy="46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subTitle" idx="1"/>
          </p:nvPr>
        </p:nvSpPr>
        <p:spPr>
          <a:xfrm rot="-307" flipH="1">
            <a:off x="614161" y="2657625"/>
            <a:ext cx="3359100" cy="133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89" name="Google Shape;89;p10"/>
          <p:cNvGrpSpPr/>
          <p:nvPr/>
        </p:nvGrpSpPr>
        <p:grpSpPr>
          <a:xfrm rot="10800000">
            <a:off x="-1217115" y="1"/>
            <a:ext cx="3874242" cy="4521207"/>
            <a:chOff x="5353050" y="0"/>
            <a:chExt cx="4407556" cy="5143580"/>
          </a:xfrm>
        </p:grpSpPr>
        <p:sp>
          <p:nvSpPr>
            <p:cNvPr id="90" name="Google Shape;90;p10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0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0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0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0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929748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noFill/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8589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50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68.xml"/><Relationship Id="rId21" Type="http://schemas.openxmlformats.org/officeDocument/2006/relationships/slideLayout" Target="../slideLayouts/slideLayout86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5" Type="http://schemas.openxmlformats.org/officeDocument/2006/relationships/slideLayout" Target="../slideLayouts/slideLayout90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85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24" Type="http://schemas.openxmlformats.org/officeDocument/2006/relationships/slideLayout" Target="../slideLayouts/slideLayout89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23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4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Relationship Id="rId22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33959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  <p:sldLayoutId id="2147483745" r:id="rId17"/>
    <p:sldLayoutId id="2147483746" r:id="rId18"/>
    <p:sldLayoutId id="2147483747" r:id="rId19"/>
    <p:sldLayoutId id="2147483748" r:id="rId20"/>
    <p:sldLayoutId id="2147483749" r:id="rId21"/>
    <p:sldLayoutId id="2147483750" r:id="rId22"/>
    <p:sldLayoutId id="2147483751" r:id="rId23"/>
    <p:sldLayoutId id="2147483752" r:id="rId24"/>
    <p:sldLayoutId id="2147483753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66974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  <p:sldLayoutId id="2147483778" r:id="rId24"/>
    <p:sldLayoutId id="2147483779" r:id="rId25"/>
    <p:sldLayoutId id="2147483816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6" r:id="rId6"/>
    <p:sldLayoutId id="2147483658" r:id="rId7"/>
    <p:sldLayoutId id="2147483666" r:id="rId8"/>
    <p:sldLayoutId id="2147483667" r:id="rId9"/>
    <p:sldLayoutId id="2147483671" r:id="rId10"/>
    <p:sldLayoutId id="2147483782" r:id="rId11"/>
    <p:sldLayoutId id="2147483783" r:id="rId12"/>
    <p:sldLayoutId id="2147483784" r:id="rId13"/>
    <p:sldLayoutId id="2147483813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51003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4" r:id="rId18"/>
    <p:sldLayoutId id="2147483695" r:id="rId19"/>
    <p:sldLayoutId id="2147483696" r:id="rId20"/>
    <p:sldLayoutId id="2147483697" r:id="rId21"/>
    <p:sldLayoutId id="2147483698" r:id="rId22"/>
    <p:sldLayoutId id="2147483699" r:id="rId23"/>
    <p:sldLayoutId id="2147483700" r:id="rId24"/>
    <p:sldLayoutId id="2147483701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teaching.nmc.edu/knowledgebase/changing-your-name-in-a-zoom-meeting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1.png"/><Relationship Id="rId4" Type="http://schemas.openxmlformats.org/officeDocument/2006/relationships/hyperlink" Target="https://uconn.co1.qualtrics.com/jfe/form/SV_cvz67c35MhUrElT?Q_CHL=qr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bis.org/resource/returning-to-school-during-and-after-crisis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18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bisrewards.com/blog/pbis-incentives-distance-learning/" TargetMode="External"/><Relationship Id="rId13" Type="http://schemas.openxmlformats.org/officeDocument/2006/relationships/image" Target="../media/image23.svg"/><Relationship Id="rId18" Type="http://schemas.openxmlformats.org/officeDocument/2006/relationships/image" Target="../media/image28.png"/><Relationship Id="rId3" Type="http://schemas.openxmlformats.org/officeDocument/2006/relationships/hyperlink" Target="https://www.pbis.org/resource/family-school-collaboration-in-positive-behavioral-interventions-and-supports-creating-a-school-atmosphere-to-promote-collaboration" TargetMode="External"/><Relationship Id="rId7" Type="http://schemas.openxmlformats.org/officeDocument/2006/relationships/hyperlink" Target="https://www.pbis.org/resource/creating-a-pbis-behavior-teaching-matrix-for-remote-instruction" TargetMode="External"/><Relationship Id="rId12" Type="http://schemas.openxmlformats.org/officeDocument/2006/relationships/image" Target="../media/image22.png"/><Relationship Id="rId17" Type="http://schemas.openxmlformats.org/officeDocument/2006/relationships/image" Target="../media/image27.sv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58.xml"/><Relationship Id="rId6" Type="http://schemas.openxmlformats.org/officeDocument/2006/relationships/hyperlink" Target="https://www.pbis.org/resource/guidance-on-adapting-check-in-check-out-cico-for-distance-learning" TargetMode="External"/><Relationship Id="rId11" Type="http://schemas.openxmlformats.org/officeDocument/2006/relationships/image" Target="../media/image21.svg"/><Relationship Id="rId5" Type="http://schemas.openxmlformats.org/officeDocument/2006/relationships/hyperlink" Target="https://www.pbis.org/resource/systematic-screening-tools-universal-behavior-screeners" TargetMode="External"/><Relationship Id="rId15" Type="http://schemas.openxmlformats.org/officeDocument/2006/relationships/image" Target="../media/image25.svg"/><Relationship Id="rId10" Type="http://schemas.openxmlformats.org/officeDocument/2006/relationships/image" Target="../media/image20.png"/><Relationship Id="rId19" Type="http://schemas.openxmlformats.org/officeDocument/2006/relationships/image" Target="../media/image29.svg"/><Relationship Id="rId4" Type="http://schemas.openxmlformats.org/officeDocument/2006/relationships/hyperlink" Target="https://www.pbis.org/resource/positive-greetings-at-the-door" TargetMode="External"/><Relationship Id="rId9" Type="http://schemas.openxmlformats.org/officeDocument/2006/relationships/hyperlink" Target="https://www.pbis.org/resource/pbis-cultural-responsiveness-field-guide-resources-for-trainers-and-coaches" TargetMode="External"/><Relationship Id="rId1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video" Target="https://www.youtube.com/embed/nbyQdbLUqAg?start=112&amp;feature=oembed" TargetMode="External"/><Relationship Id="rId1" Type="http://schemas.openxmlformats.org/officeDocument/2006/relationships/video" Target="https://www.youtube.com/embed/MyyuiuyAhFY?start=312&amp;feature=oembed" TargetMode="Externa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7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5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5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5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5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5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9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4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9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46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sv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9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6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46.sv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5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bis.org/resource/supporting-and-responding-to-behavior-evidence-based-classroom-strategies-for-teachers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50.png"/><Relationship Id="rId4" Type="http://schemas.openxmlformats.org/officeDocument/2006/relationships/hyperlink" Target="https://assets-global.website-files.com/5d3725188825e071f1670246/5e7e5a79378fc458723ddf4f_Creating%20a%20PBIS%20Behavior%20Teaching%20Matrix%20for%20Remote%20Instruction.pdf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9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0.xml"/><Relationship Id="rId6" Type="http://schemas.openxmlformats.org/officeDocument/2006/relationships/hyperlink" Target="https://www.pbis.org/resource/supporting-and-responding-to-behavior-evidence-based-classroom-strategies-for-teachers" TargetMode="External"/><Relationship Id="rId5" Type="http://schemas.openxmlformats.org/officeDocument/2006/relationships/hyperlink" Target="https://www.pbis.org/resource/the-student-teacher-game" TargetMode="External"/><Relationship Id="rId4" Type="http://schemas.openxmlformats.org/officeDocument/2006/relationships/hyperlink" Target="https://www.pbis.org/topics/classroom-pbis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4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0.xml"/><Relationship Id="rId6" Type="http://schemas.openxmlformats.org/officeDocument/2006/relationships/hyperlink" Target="https://www.pbis.org/resource/supporting-and-responding-to-behavior-evidence-based-classroom-strategies-for-teachers" TargetMode="External"/><Relationship Id="rId5" Type="http://schemas.openxmlformats.org/officeDocument/2006/relationships/hyperlink" Target="https://www.pbis.org/resource/the-student-teacher-game" TargetMode="External"/><Relationship Id="rId4" Type="http://schemas.openxmlformats.org/officeDocument/2006/relationships/hyperlink" Target="https://www.pbis.org/topics/classroom-pbis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hyperlink" Target="https://commons.wikimedia.org/wiki/File:Hand_Gesture_-_Holding_a_Magnifying_Glass_Vector.sv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1B700CC-8AED-E94F-8E79-7F411ABEB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14773"/>
            <a:ext cx="7772400" cy="1021556"/>
          </a:xfrm>
        </p:spPr>
        <p:txBody>
          <a:bodyPr/>
          <a:lstStyle/>
          <a:p>
            <a:pPr algn="ctr"/>
            <a:r>
              <a:rPr lang="en-US" b="0" dirty="0">
                <a:ea typeface="ＭＳ Ｐゴシック"/>
              </a:rPr>
              <a:t>Welcome to YEAR 2 of PBIS </a:t>
            </a:r>
            <a:br>
              <a:rPr lang="en-US" b="0" dirty="0">
                <a:ea typeface="ＭＳ Ｐゴシック"/>
              </a:rPr>
            </a:br>
            <a:r>
              <a:rPr lang="en-US" b="0" dirty="0">
                <a:ea typeface="ＭＳ Ｐゴシック"/>
                <a:cs typeface="ＭＳ Ｐゴシック" pitchFamily="-108" charset="-128"/>
              </a:rPr>
              <a:t>TEAM Training!</a:t>
            </a:r>
            <a:endParaRPr lang="en-US" b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39216D-2495-7C49-B1DF-6F6D0A98C1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0466" y="1647716"/>
            <a:ext cx="4137532" cy="3081011"/>
          </a:xfrm>
        </p:spPr>
        <p:txBody>
          <a:bodyPr/>
          <a:lstStyle/>
          <a:p>
            <a:r>
              <a:rPr lang="en-US" sz="1800" dirty="0"/>
              <a:t>As you wait for the training to begin, please:</a:t>
            </a:r>
          </a:p>
          <a:p>
            <a:endParaRPr lang="en-US" sz="18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marL="285750" indent="-285750">
              <a:buClr>
                <a:srgbClr val="047E95"/>
              </a:buClr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accent4">
                    <a:lumMod val="60000"/>
                    <a:lumOff val="4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Update your display name in Zoom</a:t>
            </a:r>
            <a:r>
              <a:rPr lang="en-US" sz="1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800" dirty="0"/>
              <a:t>to read: [Your School], [Your Name] (e.g., Eastside HS, Joe Clark)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</a:pPr>
            <a:r>
              <a:rPr lang="en-US" sz="15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This will help us create breakout rooms!</a:t>
            </a:r>
          </a:p>
          <a:p>
            <a:pPr marL="285750" indent="-285750">
              <a:buClr>
                <a:srgbClr val="047E95"/>
              </a:buClr>
              <a:buFont typeface="Wingdings" panose="05000000000000000000" pitchFamily="2" charset="2"/>
              <a:buChar char="ü"/>
            </a:pPr>
            <a:r>
              <a:rPr lang="en-US" sz="1800" dirty="0"/>
              <a:t>Pull up your current action plan</a:t>
            </a:r>
          </a:p>
          <a:p>
            <a:pPr marL="285750" indent="-285750">
              <a:buClr>
                <a:srgbClr val="047E95"/>
              </a:buClr>
              <a:buFont typeface="Wingdings" panose="05000000000000000000" pitchFamily="2" charset="2"/>
              <a:buChar char="ü"/>
            </a:pPr>
            <a:r>
              <a:rPr lang="en-US" sz="1800" dirty="0"/>
              <a:t>Enter your attendance by following the </a:t>
            </a:r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hyperlink</a:t>
            </a:r>
            <a:r>
              <a:rPr lang="en-US" sz="1800" dirty="0"/>
              <a:t> or through nepbis.org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E9D066-1F58-1D4C-A9AC-FB5CF52E50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7998" y="1647716"/>
            <a:ext cx="4582643" cy="30810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Left Arrow 8">
            <a:extLst>
              <a:ext uri="{FF2B5EF4-FFF2-40B4-BE49-F238E27FC236}">
                <a16:creationId xmlns:a16="http://schemas.microsoft.com/office/drawing/2014/main" id="{2CAEAB1B-5A49-A34E-8B93-DBEC5B63FD77}"/>
              </a:ext>
            </a:extLst>
          </p:cNvPr>
          <p:cNvSpPr/>
          <p:nvPr/>
        </p:nvSpPr>
        <p:spPr>
          <a:xfrm rot="19578596">
            <a:off x="7138825" y="1457661"/>
            <a:ext cx="402688" cy="323227"/>
          </a:xfrm>
          <a:prstGeom prst="leftArrow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FFFFFF"/>
              </a:solidFill>
              <a:latin typeface="Franklin Gothic Book"/>
            </a:endParaRPr>
          </a:p>
        </p:txBody>
      </p:sp>
      <p:sp>
        <p:nvSpPr>
          <p:cNvPr id="10" name="Left Arrow 9">
            <a:extLst>
              <a:ext uri="{FF2B5EF4-FFF2-40B4-BE49-F238E27FC236}">
                <a16:creationId xmlns:a16="http://schemas.microsoft.com/office/drawing/2014/main" id="{51F4CA59-2426-7244-B927-3E1E94907571}"/>
              </a:ext>
            </a:extLst>
          </p:cNvPr>
          <p:cNvSpPr/>
          <p:nvPr/>
        </p:nvSpPr>
        <p:spPr>
          <a:xfrm rot="19578596">
            <a:off x="6101124" y="3552930"/>
            <a:ext cx="402688" cy="323227"/>
          </a:xfrm>
          <a:prstGeom prst="leftArrow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FFFFFF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7450298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/>
            <a:extLst>
              <a:ext uri="{FF2B5EF4-FFF2-40B4-BE49-F238E27FC236}">
                <a16:creationId xmlns:a16="http://schemas.microsoft.com/office/drawing/2014/main" id="{98212A34-B1E1-4949-9C70-D4250AF54D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6762" y="414663"/>
            <a:ext cx="3314700" cy="4378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D025B3B-85CE-44F6-A364-BF0A66310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RETURNING TO </a:t>
            </a:r>
            <a:br>
              <a:rPr lang="en-US" dirty="0"/>
            </a:br>
            <a:r>
              <a:rPr lang="en-US" dirty="0"/>
              <a:t>SCHOOL GUIDE</a:t>
            </a:r>
          </a:p>
        </p:txBody>
      </p:sp>
    </p:spTree>
    <p:extLst>
      <p:ext uri="{BB962C8B-B14F-4D97-AF65-F5344CB8AC3E}">
        <p14:creationId xmlns:p14="http://schemas.microsoft.com/office/powerpoint/2010/main" val="46426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5B2C9F-C2F8-40E8-8EF9-4DF4079660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3306" y="1101277"/>
            <a:ext cx="4414175" cy="3826604"/>
          </a:xfrm>
        </p:spPr>
        <p:txBody>
          <a:bodyPr/>
          <a:lstStyle/>
          <a:p>
            <a:pPr marL="152400" indent="0">
              <a:lnSpc>
                <a:spcPct val="125000"/>
              </a:lnSpc>
              <a:buClr>
                <a:schemeClr val="bg1"/>
              </a:buClr>
              <a:buNone/>
            </a:pPr>
            <a:r>
              <a:rPr lang="en-US" sz="1600">
                <a:solidFill>
                  <a:schemeClr val="bg1"/>
                </a:solidFill>
              </a:rPr>
              <a:t>Which of the following areas is your team </a:t>
            </a:r>
            <a:r>
              <a:rPr lang="en-US" sz="1600" dirty="0">
                <a:solidFill>
                  <a:schemeClr val="bg1"/>
                </a:solidFill>
              </a:rPr>
              <a:t>strongest in addressing?</a:t>
            </a:r>
          </a:p>
          <a:p>
            <a:pPr>
              <a:lnSpc>
                <a:spcPct val="125000"/>
              </a:lnSpc>
              <a:buClr>
                <a:schemeClr val="bg1"/>
              </a:buClr>
            </a:pPr>
            <a:endParaRPr lang="en-US" sz="1600" dirty="0">
              <a:solidFill>
                <a:schemeClr val="bg1"/>
              </a:solidFill>
            </a:endParaRPr>
          </a:p>
          <a:p>
            <a:pPr>
              <a:lnSpc>
                <a:spcPct val="125000"/>
              </a:lnSpc>
              <a:buClr>
                <a:schemeClr val="bg1"/>
              </a:buClr>
            </a:pPr>
            <a:r>
              <a:rPr lang="en-US" sz="1600" dirty="0">
                <a:solidFill>
                  <a:schemeClr val="bg1"/>
                </a:solidFill>
              </a:rPr>
              <a:t>Connecting with staff, students, families, and your community</a:t>
            </a:r>
          </a:p>
          <a:p>
            <a:pPr>
              <a:lnSpc>
                <a:spcPct val="125000"/>
              </a:lnSpc>
              <a:buClr>
                <a:schemeClr val="bg1"/>
              </a:buClr>
            </a:pPr>
            <a:r>
              <a:rPr lang="en-US" sz="1600" dirty="0">
                <a:solidFill>
                  <a:schemeClr val="bg1"/>
                </a:solidFill>
              </a:rPr>
              <a:t>Screening students for emotional, behavioral, and social needs</a:t>
            </a:r>
          </a:p>
          <a:p>
            <a:pPr>
              <a:lnSpc>
                <a:spcPct val="125000"/>
              </a:lnSpc>
              <a:buClr>
                <a:schemeClr val="bg1"/>
              </a:buClr>
            </a:pPr>
            <a:r>
              <a:rPr lang="en-US" sz="1600" dirty="0">
                <a:solidFill>
                  <a:schemeClr val="bg1"/>
                </a:solidFill>
              </a:rPr>
              <a:t>Identifying supports for effective remote or in-person instruction</a:t>
            </a:r>
          </a:p>
          <a:p>
            <a:pPr>
              <a:lnSpc>
                <a:spcPct val="125000"/>
              </a:lnSpc>
              <a:buClr>
                <a:schemeClr val="bg1"/>
              </a:buClr>
            </a:pPr>
            <a:r>
              <a:rPr lang="en-US" sz="1600" dirty="0">
                <a:solidFill>
                  <a:schemeClr val="bg1"/>
                </a:solidFill>
              </a:rPr>
              <a:t>Supporting effective teaching practices</a:t>
            </a:r>
          </a:p>
          <a:p>
            <a:pPr>
              <a:lnSpc>
                <a:spcPct val="125000"/>
              </a:lnSpc>
              <a:buClr>
                <a:schemeClr val="bg1"/>
              </a:buClr>
            </a:pPr>
            <a:r>
              <a:rPr lang="en-US" sz="1600" dirty="0">
                <a:solidFill>
                  <a:schemeClr val="bg1"/>
                </a:solidFill>
              </a:rPr>
              <a:t>Monitoring the effectiveness of your supports</a:t>
            </a:r>
          </a:p>
          <a:p>
            <a:pPr marL="152400" indent="0">
              <a:lnSpc>
                <a:spcPct val="125000"/>
              </a:lnSpc>
              <a:spcBef>
                <a:spcPts val="600"/>
              </a:spcBef>
              <a:buClr>
                <a:schemeClr val="bg1"/>
              </a:buClr>
              <a:buNone/>
            </a:pPr>
            <a:r>
              <a:rPr lang="en-US" sz="1600" dirty="0">
                <a:solidFill>
                  <a:schemeClr val="bg1"/>
                </a:solidFill>
              </a:rPr>
              <a:t>		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13656BD-692E-4E1A-9B33-A8BFA25CA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 1: BACK TO BASICS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96996DD-059D-455F-A172-8D8ABA75BD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74612" y="1756905"/>
            <a:ext cx="4498694" cy="27989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4" name="Google Shape;662;p43">
            <a:extLst>
              <a:ext uri="{FF2B5EF4-FFF2-40B4-BE49-F238E27FC236}">
                <a16:creationId xmlns:a16="http://schemas.microsoft.com/office/drawing/2014/main" id="{85241652-06EB-4999-AE6C-B79AA2658DE2}"/>
              </a:ext>
            </a:extLst>
          </p:cNvPr>
          <p:cNvSpPr/>
          <p:nvPr/>
        </p:nvSpPr>
        <p:spPr>
          <a:xfrm>
            <a:off x="7852567" y="232597"/>
            <a:ext cx="868680" cy="868680"/>
          </a:xfrm>
          <a:prstGeom prst="ellipse">
            <a:avLst/>
          </a:prstGeom>
          <a:gradFill>
            <a:gsLst>
              <a:gs pos="0">
                <a:srgbClr val="63A537"/>
              </a:gs>
              <a:gs pos="100000">
                <a:srgbClr val="99CB38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55" name="Google Shape;8607;p69">
            <a:extLst>
              <a:ext uri="{FF2B5EF4-FFF2-40B4-BE49-F238E27FC236}">
                <a16:creationId xmlns:a16="http://schemas.microsoft.com/office/drawing/2014/main" id="{95E43823-505F-4996-ABAE-6CA2FCC25472}"/>
              </a:ext>
            </a:extLst>
          </p:cNvPr>
          <p:cNvGrpSpPr/>
          <p:nvPr/>
        </p:nvGrpSpPr>
        <p:grpSpPr>
          <a:xfrm>
            <a:off x="7983058" y="504228"/>
            <a:ext cx="550930" cy="427787"/>
            <a:chOff x="2617693" y="3817325"/>
            <a:chExt cx="420475" cy="326491"/>
          </a:xfrm>
        </p:grpSpPr>
        <p:sp>
          <p:nvSpPr>
            <p:cNvPr id="57" name="Google Shape;8608;p69">
              <a:extLst>
                <a:ext uri="{FF2B5EF4-FFF2-40B4-BE49-F238E27FC236}">
                  <a16:creationId xmlns:a16="http://schemas.microsoft.com/office/drawing/2014/main" id="{12140A5B-0ED7-47B9-BFB8-5CB70C2652D7}"/>
                </a:ext>
              </a:extLst>
            </p:cNvPr>
            <p:cNvSpPr/>
            <p:nvPr/>
          </p:nvSpPr>
          <p:spPr>
            <a:xfrm>
              <a:off x="2688542" y="3845712"/>
              <a:ext cx="337047" cy="217170"/>
            </a:xfrm>
            <a:custGeom>
              <a:avLst/>
              <a:gdLst/>
              <a:ahLst/>
              <a:cxnLst/>
              <a:rect l="l" t="t" r="r" b="b"/>
              <a:pathLst>
                <a:path w="12835" h="8270" extrusionOk="0">
                  <a:moveTo>
                    <a:pt x="12835" y="1"/>
                  </a:moveTo>
                  <a:lnTo>
                    <a:pt x="1" y="10"/>
                  </a:lnTo>
                  <a:lnTo>
                    <a:pt x="1" y="5284"/>
                  </a:lnTo>
                  <a:lnTo>
                    <a:pt x="900" y="5284"/>
                  </a:lnTo>
                  <a:lnTo>
                    <a:pt x="900" y="5867"/>
                  </a:lnTo>
                  <a:lnTo>
                    <a:pt x="1140" y="5944"/>
                  </a:lnTo>
                  <a:cubicBezTo>
                    <a:pt x="1274" y="5982"/>
                    <a:pt x="1417" y="6040"/>
                    <a:pt x="1542" y="6116"/>
                  </a:cubicBezTo>
                  <a:lnTo>
                    <a:pt x="1771" y="6231"/>
                  </a:lnTo>
                  <a:lnTo>
                    <a:pt x="2183" y="5819"/>
                  </a:lnTo>
                  <a:lnTo>
                    <a:pt x="2843" y="6480"/>
                  </a:lnTo>
                  <a:lnTo>
                    <a:pt x="2432" y="6891"/>
                  </a:lnTo>
                  <a:lnTo>
                    <a:pt x="2547" y="7121"/>
                  </a:lnTo>
                  <a:cubicBezTo>
                    <a:pt x="2623" y="7245"/>
                    <a:pt x="2681" y="7379"/>
                    <a:pt x="2719" y="7523"/>
                  </a:cubicBezTo>
                  <a:lnTo>
                    <a:pt x="2795" y="7762"/>
                  </a:lnTo>
                  <a:lnTo>
                    <a:pt x="3379" y="7762"/>
                  </a:lnTo>
                  <a:lnTo>
                    <a:pt x="3379" y="8269"/>
                  </a:lnTo>
                  <a:lnTo>
                    <a:pt x="12835" y="8269"/>
                  </a:lnTo>
                  <a:lnTo>
                    <a:pt x="12835" y="1"/>
                  </a:lnTo>
                  <a:close/>
                </a:path>
              </a:pathLst>
            </a:custGeom>
            <a:solidFill>
              <a:srgbClr val="DEE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09;p69">
              <a:extLst>
                <a:ext uri="{FF2B5EF4-FFF2-40B4-BE49-F238E27FC236}">
                  <a16:creationId xmlns:a16="http://schemas.microsoft.com/office/drawing/2014/main" id="{8FFFB51C-286E-486E-B3CA-50ECAFA56789}"/>
                </a:ext>
              </a:extLst>
            </p:cNvPr>
            <p:cNvSpPr/>
            <p:nvPr/>
          </p:nvSpPr>
          <p:spPr>
            <a:xfrm>
              <a:off x="2734786" y="4063119"/>
              <a:ext cx="57089" cy="27153"/>
            </a:xfrm>
            <a:custGeom>
              <a:avLst/>
              <a:gdLst/>
              <a:ahLst/>
              <a:cxnLst/>
              <a:rect l="l" t="t" r="r" b="b"/>
              <a:pathLst>
                <a:path w="2174" h="1034" extrusionOk="0">
                  <a:moveTo>
                    <a:pt x="1235" y="0"/>
                  </a:moveTo>
                  <a:lnTo>
                    <a:pt x="1235" y="38"/>
                  </a:lnTo>
                  <a:lnTo>
                    <a:pt x="479" y="38"/>
                  </a:lnTo>
                  <a:lnTo>
                    <a:pt x="479" y="48"/>
                  </a:lnTo>
                  <a:cubicBezTo>
                    <a:pt x="460" y="431"/>
                    <a:pt x="288" y="775"/>
                    <a:pt x="1" y="1034"/>
                  </a:cubicBezTo>
                  <a:lnTo>
                    <a:pt x="1379" y="1034"/>
                  </a:lnTo>
                  <a:cubicBezTo>
                    <a:pt x="1446" y="890"/>
                    <a:pt x="1494" y="747"/>
                    <a:pt x="1532" y="593"/>
                  </a:cubicBezTo>
                  <a:lnTo>
                    <a:pt x="2173" y="593"/>
                  </a:lnTo>
                  <a:lnTo>
                    <a:pt x="2173" y="0"/>
                  </a:lnTo>
                  <a:close/>
                </a:path>
              </a:pathLst>
            </a:custGeom>
            <a:solidFill>
              <a:srgbClr val="AAB6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10;p69">
              <a:extLst>
                <a:ext uri="{FF2B5EF4-FFF2-40B4-BE49-F238E27FC236}">
                  <a16:creationId xmlns:a16="http://schemas.microsoft.com/office/drawing/2014/main" id="{D065BA0F-714F-4565-83D0-F708942A208F}"/>
                </a:ext>
              </a:extLst>
            </p:cNvPr>
            <p:cNvSpPr/>
            <p:nvPr/>
          </p:nvSpPr>
          <p:spPr>
            <a:xfrm>
              <a:off x="2747864" y="3991981"/>
              <a:ext cx="44012" cy="70902"/>
            </a:xfrm>
            <a:custGeom>
              <a:avLst/>
              <a:gdLst/>
              <a:ahLst/>
              <a:cxnLst/>
              <a:rect l="l" t="t" r="r" b="b"/>
              <a:pathLst>
                <a:path w="1676" h="2700" extrusionOk="0">
                  <a:moveTo>
                    <a:pt x="307" y="1"/>
                  </a:moveTo>
                  <a:lnTo>
                    <a:pt x="0" y="307"/>
                  </a:lnTo>
                  <a:lnTo>
                    <a:pt x="594" y="910"/>
                  </a:lnTo>
                  <a:lnTo>
                    <a:pt x="182" y="1321"/>
                  </a:lnTo>
                  <a:lnTo>
                    <a:pt x="297" y="1551"/>
                  </a:lnTo>
                  <a:cubicBezTo>
                    <a:pt x="364" y="1675"/>
                    <a:pt x="422" y="1819"/>
                    <a:pt x="469" y="1963"/>
                  </a:cubicBezTo>
                  <a:lnTo>
                    <a:pt x="546" y="2202"/>
                  </a:lnTo>
                  <a:lnTo>
                    <a:pt x="1130" y="2202"/>
                  </a:lnTo>
                  <a:lnTo>
                    <a:pt x="1130" y="2699"/>
                  </a:lnTo>
                  <a:lnTo>
                    <a:pt x="1675" y="2699"/>
                  </a:lnTo>
                  <a:lnTo>
                    <a:pt x="1675" y="2030"/>
                  </a:lnTo>
                  <a:lnTo>
                    <a:pt x="1034" y="2030"/>
                  </a:lnTo>
                  <a:cubicBezTo>
                    <a:pt x="977" y="1790"/>
                    <a:pt x="881" y="1561"/>
                    <a:pt x="757" y="1360"/>
                  </a:cubicBezTo>
                  <a:lnTo>
                    <a:pt x="1206" y="910"/>
                  </a:lnTo>
                  <a:lnTo>
                    <a:pt x="307" y="1"/>
                  </a:lnTo>
                  <a:close/>
                </a:path>
              </a:pathLst>
            </a:custGeom>
            <a:solidFill>
              <a:srgbClr val="D6DF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11;p69">
              <a:extLst>
                <a:ext uri="{FF2B5EF4-FFF2-40B4-BE49-F238E27FC236}">
                  <a16:creationId xmlns:a16="http://schemas.microsoft.com/office/drawing/2014/main" id="{2123CA5D-1A80-4451-B3C1-84DE0C8DB25B}"/>
                </a:ext>
              </a:extLst>
            </p:cNvPr>
            <p:cNvSpPr/>
            <p:nvPr/>
          </p:nvSpPr>
          <p:spPr>
            <a:xfrm>
              <a:off x="2692823" y="3979927"/>
              <a:ext cx="49027" cy="29411"/>
            </a:xfrm>
            <a:custGeom>
              <a:avLst/>
              <a:gdLst/>
              <a:ahLst/>
              <a:cxnLst/>
              <a:rect l="l" t="t" r="r" b="b"/>
              <a:pathLst>
                <a:path w="1867" h="1120" extrusionOk="0">
                  <a:moveTo>
                    <a:pt x="1" y="0"/>
                  </a:moveTo>
                  <a:lnTo>
                    <a:pt x="1" y="163"/>
                  </a:lnTo>
                  <a:lnTo>
                    <a:pt x="737" y="163"/>
                  </a:lnTo>
                  <a:lnTo>
                    <a:pt x="737" y="756"/>
                  </a:lnTo>
                  <a:lnTo>
                    <a:pt x="977" y="833"/>
                  </a:lnTo>
                  <a:cubicBezTo>
                    <a:pt x="1111" y="871"/>
                    <a:pt x="1254" y="929"/>
                    <a:pt x="1379" y="996"/>
                  </a:cubicBezTo>
                  <a:lnTo>
                    <a:pt x="1608" y="1120"/>
                  </a:lnTo>
                  <a:lnTo>
                    <a:pt x="1867" y="862"/>
                  </a:lnTo>
                  <a:cubicBezTo>
                    <a:pt x="1675" y="766"/>
                    <a:pt x="1484" y="689"/>
                    <a:pt x="1283" y="632"/>
                  </a:cubicBezTo>
                  <a:lnTo>
                    <a:pt x="1283" y="0"/>
                  </a:lnTo>
                  <a:close/>
                </a:path>
              </a:pathLst>
            </a:custGeom>
            <a:solidFill>
              <a:srgbClr val="D6DF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12;p69">
              <a:extLst>
                <a:ext uri="{FF2B5EF4-FFF2-40B4-BE49-F238E27FC236}">
                  <a16:creationId xmlns:a16="http://schemas.microsoft.com/office/drawing/2014/main" id="{3D434123-B923-4642-AEB4-EAAAF4097B16}"/>
                </a:ext>
              </a:extLst>
            </p:cNvPr>
            <p:cNvSpPr/>
            <p:nvPr/>
          </p:nvSpPr>
          <p:spPr>
            <a:xfrm>
              <a:off x="2688542" y="3845975"/>
              <a:ext cx="11344" cy="133979"/>
            </a:xfrm>
            <a:custGeom>
              <a:avLst/>
              <a:gdLst/>
              <a:ahLst/>
              <a:cxnLst/>
              <a:rect l="l" t="t" r="r" b="b"/>
              <a:pathLst>
                <a:path w="432" h="5102" extrusionOk="0">
                  <a:moveTo>
                    <a:pt x="1" y="0"/>
                  </a:moveTo>
                  <a:lnTo>
                    <a:pt x="1" y="5101"/>
                  </a:lnTo>
                  <a:lnTo>
                    <a:pt x="432" y="5101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D6DF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13;p69">
              <a:extLst>
                <a:ext uri="{FF2B5EF4-FFF2-40B4-BE49-F238E27FC236}">
                  <a16:creationId xmlns:a16="http://schemas.microsoft.com/office/drawing/2014/main" id="{086F8E0E-CEE4-4EC7-9EC5-F732D916D12D}"/>
                </a:ext>
              </a:extLst>
            </p:cNvPr>
            <p:cNvSpPr/>
            <p:nvPr/>
          </p:nvSpPr>
          <p:spPr>
            <a:xfrm>
              <a:off x="2688542" y="3844977"/>
              <a:ext cx="337047" cy="11082"/>
            </a:xfrm>
            <a:custGeom>
              <a:avLst/>
              <a:gdLst/>
              <a:ahLst/>
              <a:cxnLst/>
              <a:rect l="l" t="t" r="r" b="b"/>
              <a:pathLst>
                <a:path w="12835" h="422" extrusionOk="0">
                  <a:moveTo>
                    <a:pt x="1" y="0"/>
                  </a:moveTo>
                  <a:lnTo>
                    <a:pt x="1" y="421"/>
                  </a:lnTo>
                  <a:lnTo>
                    <a:pt x="12835" y="421"/>
                  </a:lnTo>
                  <a:lnTo>
                    <a:pt x="12835" y="0"/>
                  </a:lnTo>
                  <a:close/>
                </a:path>
              </a:pathLst>
            </a:custGeom>
            <a:solidFill>
              <a:srgbClr val="D6DF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14;p69">
              <a:extLst>
                <a:ext uri="{FF2B5EF4-FFF2-40B4-BE49-F238E27FC236}">
                  <a16:creationId xmlns:a16="http://schemas.microsoft.com/office/drawing/2014/main" id="{48E2B803-CA49-49AF-854C-E29C434728DD}"/>
                </a:ext>
              </a:extLst>
            </p:cNvPr>
            <p:cNvSpPr/>
            <p:nvPr/>
          </p:nvSpPr>
          <p:spPr>
            <a:xfrm>
              <a:off x="2723232" y="4061596"/>
              <a:ext cx="314936" cy="29936"/>
            </a:xfrm>
            <a:custGeom>
              <a:avLst/>
              <a:gdLst/>
              <a:ahLst/>
              <a:cxnLst/>
              <a:rect l="l" t="t" r="r" b="b"/>
              <a:pathLst>
                <a:path w="11993" h="1140" extrusionOk="0">
                  <a:moveTo>
                    <a:pt x="1675" y="1"/>
                  </a:moveTo>
                  <a:cubicBezTo>
                    <a:pt x="1647" y="1"/>
                    <a:pt x="1628" y="20"/>
                    <a:pt x="1628" y="39"/>
                  </a:cubicBezTo>
                  <a:lnTo>
                    <a:pt x="546" y="39"/>
                  </a:lnTo>
                  <a:cubicBezTo>
                    <a:pt x="517" y="39"/>
                    <a:pt x="498" y="68"/>
                    <a:pt x="498" y="96"/>
                  </a:cubicBezTo>
                  <a:lnTo>
                    <a:pt x="498" y="163"/>
                  </a:lnTo>
                  <a:lnTo>
                    <a:pt x="498" y="202"/>
                  </a:lnTo>
                  <a:lnTo>
                    <a:pt x="498" y="221"/>
                  </a:lnTo>
                  <a:lnTo>
                    <a:pt x="498" y="240"/>
                  </a:lnTo>
                  <a:cubicBezTo>
                    <a:pt x="460" y="565"/>
                    <a:pt x="297" y="852"/>
                    <a:pt x="39" y="1044"/>
                  </a:cubicBezTo>
                  <a:cubicBezTo>
                    <a:pt x="1" y="1072"/>
                    <a:pt x="20" y="1139"/>
                    <a:pt x="68" y="1139"/>
                  </a:cubicBezTo>
                  <a:lnTo>
                    <a:pt x="11935" y="1139"/>
                  </a:lnTo>
                  <a:cubicBezTo>
                    <a:pt x="11963" y="1139"/>
                    <a:pt x="11992" y="1111"/>
                    <a:pt x="11992" y="1082"/>
                  </a:cubicBezTo>
                  <a:lnTo>
                    <a:pt x="11992" y="48"/>
                  </a:lnTo>
                  <a:cubicBezTo>
                    <a:pt x="11983" y="20"/>
                    <a:pt x="11963" y="1"/>
                    <a:pt x="11935" y="1"/>
                  </a:cubicBezTo>
                  <a:close/>
                </a:path>
              </a:pathLst>
            </a:custGeom>
            <a:solidFill>
              <a:srgbClr val="465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615;p69">
              <a:extLst>
                <a:ext uri="{FF2B5EF4-FFF2-40B4-BE49-F238E27FC236}">
                  <a16:creationId xmlns:a16="http://schemas.microsoft.com/office/drawing/2014/main" id="{C72006AB-C059-401D-AC36-19C89B70ABDC}"/>
                </a:ext>
              </a:extLst>
            </p:cNvPr>
            <p:cNvSpPr/>
            <p:nvPr/>
          </p:nvSpPr>
          <p:spPr>
            <a:xfrm>
              <a:off x="2676226" y="3817325"/>
              <a:ext cx="361679" cy="29936"/>
            </a:xfrm>
            <a:custGeom>
              <a:avLst/>
              <a:gdLst/>
              <a:ahLst/>
              <a:cxnLst/>
              <a:rect l="l" t="t" r="r" b="b"/>
              <a:pathLst>
                <a:path w="13773" h="1140" extrusionOk="0">
                  <a:moveTo>
                    <a:pt x="49" y="0"/>
                  </a:moveTo>
                  <a:cubicBezTo>
                    <a:pt x="20" y="0"/>
                    <a:pt x="1" y="19"/>
                    <a:pt x="1" y="48"/>
                  </a:cubicBezTo>
                  <a:lnTo>
                    <a:pt x="1" y="1082"/>
                  </a:lnTo>
                  <a:cubicBezTo>
                    <a:pt x="1" y="1110"/>
                    <a:pt x="20" y="1139"/>
                    <a:pt x="49" y="1139"/>
                  </a:cubicBezTo>
                  <a:lnTo>
                    <a:pt x="13725" y="1139"/>
                  </a:lnTo>
                  <a:cubicBezTo>
                    <a:pt x="13753" y="1139"/>
                    <a:pt x="13773" y="1110"/>
                    <a:pt x="13773" y="1082"/>
                  </a:cubicBezTo>
                  <a:lnTo>
                    <a:pt x="13773" y="48"/>
                  </a:lnTo>
                  <a:cubicBezTo>
                    <a:pt x="13773" y="19"/>
                    <a:pt x="13753" y="0"/>
                    <a:pt x="13725" y="0"/>
                  </a:cubicBezTo>
                  <a:close/>
                </a:path>
              </a:pathLst>
            </a:custGeom>
            <a:solidFill>
              <a:srgbClr val="465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616;p69">
              <a:extLst>
                <a:ext uri="{FF2B5EF4-FFF2-40B4-BE49-F238E27FC236}">
                  <a16:creationId xmlns:a16="http://schemas.microsoft.com/office/drawing/2014/main" id="{19AD3504-955B-4EB8-8258-01535B63FDDB}"/>
                </a:ext>
              </a:extLst>
            </p:cNvPr>
            <p:cNvSpPr/>
            <p:nvPr/>
          </p:nvSpPr>
          <p:spPr>
            <a:xfrm>
              <a:off x="2812463" y="3959051"/>
              <a:ext cx="28413" cy="66123"/>
            </a:xfrm>
            <a:custGeom>
              <a:avLst/>
              <a:gdLst/>
              <a:ahLst/>
              <a:cxnLst/>
              <a:rect l="l" t="t" r="r" b="b"/>
              <a:pathLst>
                <a:path w="1082" h="2518" extrusionOk="0">
                  <a:moveTo>
                    <a:pt x="0" y="1"/>
                  </a:moveTo>
                  <a:lnTo>
                    <a:pt x="0" y="2518"/>
                  </a:lnTo>
                  <a:lnTo>
                    <a:pt x="1081" y="2518"/>
                  </a:lnTo>
                  <a:lnTo>
                    <a:pt x="1081" y="1"/>
                  </a:lnTo>
                  <a:close/>
                </a:path>
              </a:pathLst>
            </a:custGeom>
            <a:solidFill>
              <a:srgbClr val="7F9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617;p69">
              <a:extLst>
                <a:ext uri="{FF2B5EF4-FFF2-40B4-BE49-F238E27FC236}">
                  <a16:creationId xmlns:a16="http://schemas.microsoft.com/office/drawing/2014/main" id="{7D4E836E-5A2A-4252-9E57-BDC2EF265172}"/>
                </a:ext>
              </a:extLst>
            </p:cNvPr>
            <p:cNvSpPr/>
            <p:nvPr/>
          </p:nvSpPr>
          <p:spPr>
            <a:xfrm>
              <a:off x="2860966" y="3930664"/>
              <a:ext cx="28413" cy="94510"/>
            </a:xfrm>
            <a:custGeom>
              <a:avLst/>
              <a:gdLst/>
              <a:ahLst/>
              <a:cxnLst/>
              <a:rect l="l" t="t" r="r" b="b"/>
              <a:pathLst>
                <a:path w="1082" h="3599" extrusionOk="0">
                  <a:moveTo>
                    <a:pt x="0" y="0"/>
                  </a:moveTo>
                  <a:lnTo>
                    <a:pt x="0" y="3599"/>
                  </a:lnTo>
                  <a:lnTo>
                    <a:pt x="1082" y="3599"/>
                  </a:lnTo>
                  <a:lnTo>
                    <a:pt x="1082" y="0"/>
                  </a:lnTo>
                  <a:close/>
                </a:path>
              </a:pathLst>
            </a:custGeom>
            <a:solidFill>
              <a:srgbClr val="657A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618;p69">
              <a:extLst>
                <a:ext uri="{FF2B5EF4-FFF2-40B4-BE49-F238E27FC236}">
                  <a16:creationId xmlns:a16="http://schemas.microsoft.com/office/drawing/2014/main" id="{44C08944-4C86-4408-809A-4D3DE3622744}"/>
                </a:ext>
              </a:extLst>
            </p:cNvPr>
            <p:cNvSpPr/>
            <p:nvPr/>
          </p:nvSpPr>
          <p:spPr>
            <a:xfrm>
              <a:off x="2908207" y="3947759"/>
              <a:ext cx="28413" cy="77414"/>
            </a:xfrm>
            <a:custGeom>
              <a:avLst/>
              <a:gdLst/>
              <a:ahLst/>
              <a:cxnLst/>
              <a:rect l="l" t="t" r="r" b="b"/>
              <a:pathLst>
                <a:path w="1082" h="2948" extrusionOk="0">
                  <a:moveTo>
                    <a:pt x="0" y="0"/>
                  </a:moveTo>
                  <a:lnTo>
                    <a:pt x="0" y="2948"/>
                  </a:lnTo>
                  <a:lnTo>
                    <a:pt x="1082" y="2948"/>
                  </a:lnTo>
                  <a:lnTo>
                    <a:pt x="1082" y="0"/>
                  </a:lnTo>
                  <a:close/>
                </a:path>
              </a:pathLst>
            </a:custGeom>
            <a:solidFill>
              <a:srgbClr val="99A8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619;p69">
              <a:extLst>
                <a:ext uri="{FF2B5EF4-FFF2-40B4-BE49-F238E27FC236}">
                  <a16:creationId xmlns:a16="http://schemas.microsoft.com/office/drawing/2014/main" id="{ADBF8F30-7552-49B5-A9F2-99C72301FBE5}"/>
                </a:ext>
              </a:extLst>
            </p:cNvPr>
            <p:cNvSpPr/>
            <p:nvPr/>
          </p:nvSpPr>
          <p:spPr>
            <a:xfrm>
              <a:off x="2716693" y="3882161"/>
              <a:ext cx="54069" cy="13603"/>
            </a:xfrm>
            <a:custGeom>
              <a:avLst/>
              <a:gdLst/>
              <a:ahLst/>
              <a:cxnLst/>
              <a:rect l="l" t="t" r="r" b="b"/>
              <a:pathLst>
                <a:path w="2059" h="518" extrusionOk="0">
                  <a:moveTo>
                    <a:pt x="345" y="0"/>
                  </a:moveTo>
                  <a:cubicBezTo>
                    <a:pt x="1" y="0"/>
                    <a:pt x="1" y="517"/>
                    <a:pt x="345" y="517"/>
                  </a:cubicBezTo>
                  <a:lnTo>
                    <a:pt x="1714" y="517"/>
                  </a:lnTo>
                  <a:cubicBezTo>
                    <a:pt x="2058" y="517"/>
                    <a:pt x="2058" y="0"/>
                    <a:pt x="17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620;p69">
              <a:extLst>
                <a:ext uri="{FF2B5EF4-FFF2-40B4-BE49-F238E27FC236}">
                  <a16:creationId xmlns:a16="http://schemas.microsoft.com/office/drawing/2014/main" id="{AC72CBBB-FE04-430E-AEBB-BB639E463806}"/>
                </a:ext>
              </a:extLst>
            </p:cNvPr>
            <p:cNvSpPr/>
            <p:nvPr/>
          </p:nvSpPr>
          <p:spPr>
            <a:xfrm>
              <a:off x="2716693" y="3904771"/>
              <a:ext cx="73659" cy="13340"/>
            </a:xfrm>
            <a:custGeom>
              <a:avLst/>
              <a:gdLst/>
              <a:ahLst/>
              <a:cxnLst/>
              <a:rect l="l" t="t" r="r" b="b"/>
              <a:pathLst>
                <a:path w="2805" h="508" extrusionOk="0">
                  <a:moveTo>
                    <a:pt x="345" y="1"/>
                  </a:moveTo>
                  <a:cubicBezTo>
                    <a:pt x="1" y="1"/>
                    <a:pt x="1" y="508"/>
                    <a:pt x="345" y="508"/>
                  </a:cubicBezTo>
                  <a:lnTo>
                    <a:pt x="2470" y="508"/>
                  </a:lnTo>
                  <a:cubicBezTo>
                    <a:pt x="2805" y="508"/>
                    <a:pt x="2805" y="1"/>
                    <a:pt x="24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621;p69">
              <a:extLst>
                <a:ext uri="{FF2B5EF4-FFF2-40B4-BE49-F238E27FC236}">
                  <a16:creationId xmlns:a16="http://schemas.microsoft.com/office/drawing/2014/main" id="{B5755491-D37E-436E-B99A-9D435EC5A99B}"/>
                </a:ext>
              </a:extLst>
            </p:cNvPr>
            <p:cNvSpPr/>
            <p:nvPr/>
          </p:nvSpPr>
          <p:spPr>
            <a:xfrm>
              <a:off x="2716693" y="3927145"/>
              <a:ext cx="73659" cy="13603"/>
            </a:xfrm>
            <a:custGeom>
              <a:avLst/>
              <a:gdLst/>
              <a:ahLst/>
              <a:cxnLst/>
              <a:rect l="l" t="t" r="r" b="b"/>
              <a:pathLst>
                <a:path w="2805" h="518" extrusionOk="0">
                  <a:moveTo>
                    <a:pt x="345" y="1"/>
                  </a:moveTo>
                  <a:cubicBezTo>
                    <a:pt x="1" y="1"/>
                    <a:pt x="1" y="517"/>
                    <a:pt x="345" y="517"/>
                  </a:cubicBezTo>
                  <a:lnTo>
                    <a:pt x="2470" y="517"/>
                  </a:lnTo>
                  <a:cubicBezTo>
                    <a:pt x="2805" y="517"/>
                    <a:pt x="2805" y="1"/>
                    <a:pt x="24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622;p69">
              <a:extLst>
                <a:ext uri="{FF2B5EF4-FFF2-40B4-BE49-F238E27FC236}">
                  <a16:creationId xmlns:a16="http://schemas.microsoft.com/office/drawing/2014/main" id="{E55CFD9A-B210-414F-B3BC-1E96C45F7207}"/>
                </a:ext>
              </a:extLst>
            </p:cNvPr>
            <p:cNvSpPr/>
            <p:nvPr/>
          </p:nvSpPr>
          <p:spPr>
            <a:xfrm>
              <a:off x="2716693" y="3949755"/>
              <a:ext cx="73659" cy="13603"/>
            </a:xfrm>
            <a:custGeom>
              <a:avLst/>
              <a:gdLst/>
              <a:ahLst/>
              <a:cxnLst/>
              <a:rect l="l" t="t" r="r" b="b"/>
              <a:pathLst>
                <a:path w="2805" h="518" extrusionOk="0">
                  <a:moveTo>
                    <a:pt x="345" y="1"/>
                  </a:moveTo>
                  <a:cubicBezTo>
                    <a:pt x="1" y="1"/>
                    <a:pt x="1" y="518"/>
                    <a:pt x="345" y="518"/>
                  </a:cubicBezTo>
                  <a:lnTo>
                    <a:pt x="2470" y="518"/>
                  </a:lnTo>
                  <a:cubicBezTo>
                    <a:pt x="2805" y="518"/>
                    <a:pt x="2805" y="1"/>
                    <a:pt x="24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623;p69">
              <a:extLst>
                <a:ext uri="{FF2B5EF4-FFF2-40B4-BE49-F238E27FC236}">
                  <a16:creationId xmlns:a16="http://schemas.microsoft.com/office/drawing/2014/main" id="{604B4966-FABB-4ECA-9330-D57C9B95478F}"/>
                </a:ext>
              </a:extLst>
            </p:cNvPr>
            <p:cNvSpPr/>
            <p:nvPr/>
          </p:nvSpPr>
          <p:spPr>
            <a:xfrm>
              <a:off x="2617693" y="3979428"/>
              <a:ext cx="164125" cy="164388"/>
            </a:xfrm>
            <a:custGeom>
              <a:avLst/>
              <a:gdLst/>
              <a:ahLst/>
              <a:cxnLst/>
              <a:rect l="l" t="t" r="r" b="b"/>
              <a:pathLst>
                <a:path w="6250" h="6260" extrusionOk="0">
                  <a:moveTo>
                    <a:pt x="3302" y="1866"/>
                  </a:moveTo>
                  <a:lnTo>
                    <a:pt x="3331" y="1876"/>
                  </a:lnTo>
                  <a:lnTo>
                    <a:pt x="3359" y="1876"/>
                  </a:lnTo>
                  <a:lnTo>
                    <a:pt x="3388" y="1885"/>
                  </a:lnTo>
                  <a:lnTo>
                    <a:pt x="3417" y="1895"/>
                  </a:lnTo>
                  <a:lnTo>
                    <a:pt x="3445" y="1905"/>
                  </a:lnTo>
                  <a:lnTo>
                    <a:pt x="3474" y="1905"/>
                  </a:lnTo>
                  <a:lnTo>
                    <a:pt x="3503" y="1924"/>
                  </a:lnTo>
                  <a:lnTo>
                    <a:pt x="3532" y="1933"/>
                  </a:lnTo>
                  <a:lnTo>
                    <a:pt x="3560" y="1943"/>
                  </a:lnTo>
                  <a:lnTo>
                    <a:pt x="3589" y="1952"/>
                  </a:lnTo>
                  <a:lnTo>
                    <a:pt x="3618" y="1972"/>
                  </a:lnTo>
                  <a:lnTo>
                    <a:pt x="3646" y="1981"/>
                  </a:lnTo>
                  <a:lnTo>
                    <a:pt x="3675" y="1991"/>
                  </a:lnTo>
                  <a:lnTo>
                    <a:pt x="3704" y="2010"/>
                  </a:lnTo>
                  <a:lnTo>
                    <a:pt x="3732" y="2019"/>
                  </a:lnTo>
                  <a:lnTo>
                    <a:pt x="3752" y="2039"/>
                  </a:lnTo>
                  <a:lnTo>
                    <a:pt x="3780" y="2058"/>
                  </a:lnTo>
                  <a:lnTo>
                    <a:pt x="3799" y="2067"/>
                  </a:lnTo>
                  <a:lnTo>
                    <a:pt x="3819" y="2086"/>
                  </a:lnTo>
                  <a:lnTo>
                    <a:pt x="3828" y="2086"/>
                  </a:lnTo>
                  <a:lnTo>
                    <a:pt x="3847" y="2096"/>
                  </a:lnTo>
                  <a:lnTo>
                    <a:pt x="3866" y="2115"/>
                  </a:lnTo>
                  <a:lnTo>
                    <a:pt x="3876" y="2115"/>
                  </a:lnTo>
                  <a:lnTo>
                    <a:pt x="3895" y="2125"/>
                  </a:lnTo>
                  <a:lnTo>
                    <a:pt x="3924" y="2153"/>
                  </a:lnTo>
                  <a:lnTo>
                    <a:pt x="3953" y="2182"/>
                  </a:lnTo>
                  <a:lnTo>
                    <a:pt x="3981" y="2211"/>
                  </a:lnTo>
                  <a:lnTo>
                    <a:pt x="3991" y="2220"/>
                  </a:lnTo>
                  <a:lnTo>
                    <a:pt x="4000" y="2230"/>
                  </a:lnTo>
                  <a:lnTo>
                    <a:pt x="4020" y="2249"/>
                  </a:lnTo>
                  <a:lnTo>
                    <a:pt x="4039" y="2268"/>
                  </a:lnTo>
                  <a:lnTo>
                    <a:pt x="4039" y="2278"/>
                  </a:lnTo>
                  <a:lnTo>
                    <a:pt x="4058" y="2297"/>
                  </a:lnTo>
                  <a:lnTo>
                    <a:pt x="4077" y="2316"/>
                  </a:lnTo>
                  <a:lnTo>
                    <a:pt x="4077" y="2326"/>
                  </a:lnTo>
                  <a:lnTo>
                    <a:pt x="4096" y="2345"/>
                  </a:lnTo>
                  <a:lnTo>
                    <a:pt x="4115" y="2364"/>
                  </a:lnTo>
                  <a:lnTo>
                    <a:pt x="4134" y="2393"/>
                  </a:lnTo>
                  <a:lnTo>
                    <a:pt x="4144" y="2421"/>
                  </a:lnTo>
                  <a:lnTo>
                    <a:pt x="4163" y="2441"/>
                  </a:lnTo>
                  <a:lnTo>
                    <a:pt x="4182" y="2469"/>
                  </a:lnTo>
                  <a:lnTo>
                    <a:pt x="4201" y="2498"/>
                  </a:lnTo>
                  <a:lnTo>
                    <a:pt x="4211" y="2527"/>
                  </a:lnTo>
                  <a:lnTo>
                    <a:pt x="4230" y="2555"/>
                  </a:lnTo>
                  <a:lnTo>
                    <a:pt x="4240" y="2575"/>
                  </a:lnTo>
                  <a:lnTo>
                    <a:pt x="4249" y="2603"/>
                  </a:lnTo>
                  <a:lnTo>
                    <a:pt x="4268" y="2632"/>
                  </a:lnTo>
                  <a:lnTo>
                    <a:pt x="4278" y="2661"/>
                  </a:lnTo>
                  <a:lnTo>
                    <a:pt x="4288" y="2689"/>
                  </a:lnTo>
                  <a:lnTo>
                    <a:pt x="4297" y="2728"/>
                  </a:lnTo>
                  <a:lnTo>
                    <a:pt x="4307" y="2747"/>
                  </a:lnTo>
                  <a:lnTo>
                    <a:pt x="4316" y="2775"/>
                  </a:lnTo>
                  <a:lnTo>
                    <a:pt x="4316" y="2785"/>
                  </a:lnTo>
                  <a:lnTo>
                    <a:pt x="4316" y="2814"/>
                  </a:lnTo>
                  <a:lnTo>
                    <a:pt x="4326" y="2842"/>
                  </a:lnTo>
                  <a:lnTo>
                    <a:pt x="4326" y="2852"/>
                  </a:lnTo>
                  <a:lnTo>
                    <a:pt x="4326" y="2871"/>
                  </a:lnTo>
                  <a:cubicBezTo>
                    <a:pt x="4326" y="2881"/>
                    <a:pt x="4326" y="2890"/>
                    <a:pt x="4326" y="2900"/>
                  </a:cubicBezTo>
                  <a:lnTo>
                    <a:pt x="4326" y="2909"/>
                  </a:lnTo>
                  <a:lnTo>
                    <a:pt x="4326" y="2929"/>
                  </a:lnTo>
                  <a:cubicBezTo>
                    <a:pt x="4326" y="2948"/>
                    <a:pt x="4326" y="2967"/>
                    <a:pt x="4335" y="2986"/>
                  </a:cubicBezTo>
                  <a:lnTo>
                    <a:pt x="4335" y="2996"/>
                  </a:lnTo>
                  <a:lnTo>
                    <a:pt x="4335" y="3024"/>
                  </a:lnTo>
                  <a:lnTo>
                    <a:pt x="4335" y="3034"/>
                  </a:lnTo>
                  <a:cubicBezTo>
                    <a:pt x="4422" y="3072"/>
                    <a:pt x="4431" y="3101"/>
                    <a:pt x="4431" y="3130"/>
                  </a:cubicBezTo>
                  <a:lnTo>
                    <a:pt x="4422" y="3130"/>
                  </a:lnTo>
                  <a:lnTo>
                    <a:pt x="4422" y="3206"/>
                  </a:lnTo>
                  <a:lnTo>
                    <a:pt x="4422" y="3225"/>
                  </a:lnTo>
                  <a:lnTo>
                    <a:pt x="4422" y="3283"/>
                  </a:lnTo>
                  <a:lnTo>
                    <a:pt x="4422" y="3302"/>
                  </a:lnTo>
                  <a:cubicBezTo>
                    <a:pt x="4422" y="3321"/>
                    <a:pt x="4422" y="3350"/>
                    <a:pt x="4412" y="3369"/>
                  </a:cubicBezTo>
                  <a:lnTo>
                    <a:pt x="4412" y="3378"/>
                  </a:lnTo>
                  <a:cubicBezTo>
                    <a:pt x="4412" y="3407"/>
                    <a:pt x="4402" y="3426"/>
                    <a:pt x="4402" y="3455"/>
                  </a:cubicBezTo>
                  <a:lnTo>
                    <a:pt x="4402" y="3465"/>
                  </a:lnTo>
                  <a:cubicBezTo>
                    <a:pt x="4402" y="3484"/>
                    <a:pt x="4383" y="3503"/>
                    <a:pt x="4383" y="3532"/>
                  </a:cubicBezTo>
                  <a:lnTo>
                    <a:pt x="4374" y="3551"/>
                  </a:lnTo>
                  <a:cubicBezTo>
                    <a:pt x="4364" y="3570"/>
                    <a:pt x="4364" y="3589"/>
                    <a:pt x="4355" y="3608"/>
                  </a:cubicBezTo>
                  <a:lnTo>
                    <a:pt x="4355" y="3618"/>
                  </a:lnTo>
                  <a:cubicBezTo>
                    <a:pt x="4335" y="3666"/>
                    <a:pt x="4307" y="3713"/>
                    <a:pt x="4288" y="3761"/>
                  </a:cubicBezTo>
                  <a:lnTo>
                    <a:pt x="4288" y="3771"/>
                  </a:lnTo>
                  <a:lnTo>
                    <a:pt x="4249" y="3828"/>
                  </a:lnTo>
                  <a:lnTo>
                    <a:pt x="4240" y="3838"/>
                  </a:lnTo>
                  <a:cubicBezTo>
                    <a:pt x="4201" y="3905"/>
                    <a:pt x="4154" y="3962"/>
                    <a:pt x="4096" y="4020"/>
                  </a:cubicBezTo>
                  <a:cubicBezTo>
                    <a:pt x="4048" y="4077"/>
                    <a:pt x="3981" y="4125"/>
                    <a:pt x="3924" y="4173"/>
                  </a:cubicBezTo>
                  <a:lnTo>
                    <a:pt x="3895" y="4192"/>
                  </a:lnTo>
                  <a:lnTo>
                    <a:pt x="3857" y="4221"/>
                  </a:lnTo>
                  <a:lnTo>
                    <a:pt x="3838" y="4230"/>
                  </a:lnTo>
                  <a:lnTo>
                    <a:pt x="3809" y="4240"/>
                  </a:lnTo>
                  <a:lnTo>
                    <a:pt x="3799" y="4249"/>
                  </a:lnTo>
                  <a:lnTo>
                    <a:pt x="3771" y="4268"/>
                  </a:lnTo>
                  <a:lnTo>
                    <a:pt x="3761" y="4268"/>
                  </a:lnTo>
                  <a:lnTo>
                    <a:pt x="3704" y="4297"/>
                  </a:lnTo>
                  <a:lnTo>
                    <a:pt x="3665" y="4307"/>
                  </a:lnTo>
                  <a:lnTo>
                    <a:pt x="3637" y="4326"/>
                  </a:lnTo>
                  <a:lnTo>
                    <a:pt x="3627" y="4326"/>
                  </a:lnTo>
                  <a:lnTo>
                    <a:pt x="3579" y="4335"/>
                  </a:lnTo>
                  <a:lnTo>
                    <a:pt x="3541" y="4335"/>
                  </a:lnTo>
                  <a:lnTo>
                    <a:pt x="3503" y="4355"/>
                  </a:lnTo>
                  <a:lnTo>
                    <a:pt x="3455" y="4355"/>
                  </a:lnTo>
                  <a:lnTo>
                    <a:pt x="3378" y="4374"/>
                  </a:lnTo>
                  <a:lnTo>
                    <a:pt x="3359" y="4374"/>
                  </a:lnTo>
                  <a:lnTo>
                    <a:pt x="3292" y="4383"/>
                  </a:lnTo>
                  <a:lnTo>
                    <a:pt x="2929" y="4383"/>
                  </a:lnTo>
                  <a:lnTo>
                    <a:pt x="2842" y="4364"/>
                  </a:lnTo>
                  <a:lnTo>
                    <a:pt x="2814" y="4364"/>
                  </a:lnTo>
                  <a:lnTo>
                    <a:pt x="2766" y="4345"/>
                  </a:lnTo>
                  <a:lnTo>
                    <a:pt x="2728" y="4335"/>
                  </a:lnTo>
                  <a:lnTo>
                    <a:pt x="2680" y="4316"/>
                  </a:lnTo>
                  <a:lnTo>
                    <a:pt x="2670" y="4316"/>
                  </a:lnTo>
                  <a:lnTo>
                    <a:pt x="2632" y="4307"/>
                  </a:lnTo>
                  <a:lnTo>
                    <a:pt x="2594" y="4288"/>
                  </a:lnTo>
                  <a:lnTo>
                    <a:pt x="2527" y="4259"/>
                  </a:lnTo>
                  <a:lnTo>
                    <a:pt x="2517" y="4259"/>
                  </a:lnTo>
                  <a:lnTo>
                    <a:pt x="2498" y="4249"/>
                  </a:lnTo>
                  <a:lnTo>
                    <a:pt x="2460" y="4221"/>
                  </a:lnTo>
                  <a:lnTo>
                    <a:pt x="2440" y="4211"/>
                  </a:lnTo>
                  <a:lnTo>
                    <a:pt x="2431" y="4211"/>
                  </a:lnTo>
                  <a:cubicBezTo>
                    <a:pt x="2106" y="4010"/>
                    <a:pt x="1895" y="3675"/>
                    <a:pt x="1838" y="3292"/>
                  </a:cubicBezTo>
                  <a:lnTo>
                    <a:pt x="1838" y="3283"/>
                  </a:lnTo>
                  <a:cubicBezTo>
                    <a:pt x="1838" y="3264"/>
                    <a:pt x="1838" y="3235"/>
                    <a:pt x="1838" y="3216"/>
                  </a:cubicBezTo>
                  <a:lnTo>
                    <a:pt x="1838" y="3197"/>
                  </a:lnTo>
                  <a:lnTo>
                    <a:pt x="1838" y="3120"/>
                  </a:lnTo>
                  <a:lnTo>
                    <a:pt x="1838" y="3024"/>
                  </a:lnTo>
                  <a:lnTo>
                    <a:pt x="1838" y="3015"/>
                  </a:lnTo>
                  <a:lnTo>
                    <a:pt x="1838" y="2986"/>
                  </a:lnTo>
                  <a:lnTo>
                    <a:pt x="1838" y="2976"/>
                  </a:lnTo>
                  <a:cubicBezTo>
                    <a:pt x="1838" y="2957"/>
                    <a:pt x="1838" y="2938"/>
                    <a:pt x="1838" y="2919"/>
                  </a:cubicBezTo>
                  <a:lnTo>
                    <a:pt x="1838" y="2909"/>
                  </a:lnTo>
                  <a:cubicBezTo>
                    <a:pt x="1838" y="2890"/>
                    <a:pt x="1838" y="2881"/>
                    <a:pt x="1847" y="2871"/>
                  </a:cubicBezTo>
                  <a:lnTo>
                    <a:pt x="1847" y="2842"/>
                  </a:lnTo>
                  <a:lnTo>
                    <a:pt x="1847" y="2833"/>
                  </a:lnTo>
                  <a:lnTo>
                    <a:pt x="1857" y="2804"/>
                  </a:lnTo>
                  <a:lnTo>
                    <a:pt x="1857" y="2785"/>
                  </a:lnTo>
                  <a:lnTo>
                    <a:pt x="1857" y="2775"/>
                  </a:lnTo>
                  <a:lnTo>
                    <a:pt x="1866" y="2747"/>
                  </a:lnTo>
                  <a:lnTo>
                    <a:pt x="1866" y="2718"/>
                  </a:lnTo>
                  <a:lnTo>
                    <a:pt x="1885" y="2689"/>
                  </a:lnTo>
                  <a:lnTo>
                    <a:pt x="1895" y="2661"/>
                  </a:lnTo>
                  <a:lnTo>
                    <a:pt x="1905" y="2632"/>
                  </a:lnTo>
                  <a:lnTo>
                    <a:pt x="1914" y="2603"/>
                  </a:lnTo>
                  <a:lnTo>
                    <a:pt x="1933" y="2575"/>
                  </a:lnTo>
                  <a:lnTo>
                    <a:pt x="1943" y="2546"/>
                  </a:lnTo>
                  <a:lnTo>
                    <a:pt x="1962" y="2517"/>
                  </a:lnTo>
                  <a:lnTo>
                    <a:pt x="1972" y="2498"/>
                  </a:lnTo>
                  <a:lnTo>
                    <a:pt x="1991" y="2469"/>
                  </a:lnTo>
                  <a:lnTo>
                    <a:pt x="2000" y="2441"/>
                  </a:lnTo>
                  <a:lnTo>
                    <a:pt x="2019" y="2412"/>
                  </a:lnTo>
                  <a:lnTo>
                    <a:pt x="2039" y="2393"/>
                  </a:lnTo>
                  <a:lnTo>
                    <a:pt x="2058" y="2364"/>
                  </a:lnTo>
                  <a:lnTo>
                    <a:pt x="2067" y="2335"/>
                  </a:lnTo>
                  <a:lnTo>
                    <a:pt x="2096" y="2316"/>
                  </a:lnTo>
                  <a:lnTo>
                    <a:pt x="2106" y="2297"/>
                  </a:lnTo>
                  <a:lnTo>
                    <a:pt x="2125" y="2268"/>
                  </a:lnTo>
                  <a:lnTo>
                    <a:pt x="2144" y="2259"/>
                  </a:lnTo>
                  <a:lnTo>
                    <a:pt x="2163" y="2230"/>
                  </a:lnTo>
                  <a:lnTo>
                    <a:pt x="2173" y="2220"/>
                  </a:lnTo>
                  <a:lnTo>
                    <a:pt x="2182" y="2211"/>
                  </a:lnTo>
                  <a:lnTo>
                    <a:pt x="2220" y="2173"/>
                  </a:lnTo>
                  <a:lnTo>
                    <a:pt x="2230" y="2173"/>
                  </a:lnTo>
                  <a:lnTo>
                    <a:pt x="2268" y="2134"/>
                  </a:lnTo>
                  <a:lnTo>
                    <a:pt x="2287" y="2125"/>
                  </a:lnTo>
                  <a:lnTo>
                    <a:pt x="2316" y="2096"/>
                  </a:lnTo>
                  <a:lnTo>
                    <a:pt x="2335" y="2086"/>
                  </a:lnTo>
                  <a:lnTo>
                    <a:pt x="2364" y="2067"/>
                  </a:lnTo>
                  <a:lnTo>
                    <a:pt x="2383" y="2048"/>
                  </a:lnTo>
                  <a:lnTo>
                    <a:pt x="2412" y="2029"/>
                  </a:lnTo>
                  <a:lnTo>
                    <a:pt x="2431" y="2019"/>
                  </a:lnTo>
                  <a:lnTo>
                    <a:pt x="2460" y="2010"/>
                  </a:lnTo>
                  <a:lnTo>
                    <a:pt x="2479" y="1991"/>
                  </a:lnTo>
                  <a:lnTo>
                    <a:pt x="2507" y="1981"/>
                  </a:lnTo>
                  <a:lnTo>
                    <a:pt x="2536" y="1972"/>
                  </a:lnTo>
                  <a:lnTo>
                    <a:pt x="2565" y="1952"/>
                  </a:lnTo>
                  <a:lnTo>
                    <a:pt x="2594" y="1943"/>
                  </a:lnTo>
                  <a:lnTo>
                    <a:pt x="2622" y="1933"/>
                  </a:lnTo>
                  <a:lnTo>
                    <a:pt x="2651" y="1924"/>
                  </a:lnTo>
                  <a:lnTo>
                    <a:pt x="2680" y="1905"/>
                  </a:lnTo>
                  <a:lnTo>
                    <a:pt x="2708" y="1905"/>
                  </a:lnTo>
                  <a:lnTo>
                    <a:pt x="2737" y="1895"/>
                  </a:lnTo>
                  <a:lnTo>
                    <a:pt x="2766" y="1885"/>
                  </a:lnTo>
                  <a:lnTo>
                    <a:pt x="2804" y="1876"/>
                  </a:lnTo>
                  <a:lnTo>
                    <a:pt x="2833" y="1876"/>
                  </a:lnTo>
                  <a:lnTo>
                    <a:pt x="2862" y="1866"/>
                  </a:lnTo>
                  <a:close/>
                  <a:moveTo>
                    <a:pt x="2507" y="0"/>
                  </a:moveTo>
                  <a:cubicBezTo>
                    <a:pt x="2460" y="0"/>
                    <a:pt x="2421" y="48"/>
                    <a:pt x="2421" y="96"/>
                  </a:cubicBezTo>
                  <a:lnTo>
                    <a:pt x="2421" y="641"/>
                  </a:lnTo>
                  <a:cubicBezTo>
                    <a:pt x="2230" y="699"/>
                    <a:pt x="2039" y="775"/>
                    <a:pt x="1866" y="871"/>
                  </a:cubicBezTo>
                  <a:lnTo>
                    <a:pt x="1483" y="488"/>
                  </a:lnTo>
                  <a:cubicBezTo>
                    <a:pt x="1464" y="469"/>
                    <a:pt x="1440" y="459"/>
                    <a:pt x="1416" y="459"/>
                  </a:cubicBezTo>
                  <a:cubicBezTo>
                    <a:pt x="1393" y="459"/>
                    <a:pt x="1369" y="469"/>
                    <a:pt x="1349" y="488"/>
                  </a:cubicBezTo>
                  <a:lnTo>
                    <a:pt x="479" y="1350"/>
                  </a:lnTo>
                  <a:cubicBezTo>
                    <a:pt x="440" y="1388"/>
                    <a:pt x="440" y="1445"/>
                    <a:pt x="479" y="1484"/>
                  </a:cubicBezTo>
                  <a:lnTo>
                    <a:pt x="871" y="1876"/>
                  </a:lnTo>
                  <a:cubicBezTo>
                    <a:pt x="775" y="2048"/>
                    <a:pt x="699" y="2230"/>
                    <a:pt x="641" y="2421"/>
                  </a:cubicBezTo>
                  <a:lnTo>
                    <a:pt x="96" y="2421"/>
                  </a:lnTo>
                  <a:cubicBezTo>
                    <a:pt x="38" y="2421"/>
                    <a:pt x="0" y="2460"/>
                    <a:pt x="0" y="2517"/>
                  </a:cubicBezTo>
                  <a:lnTo>
                    <a:pt x="0" y="3742"/>
                  </a:lnTo>
                  <a:cubicBezTo>
                    <a:pt x="0" y="3800"/>
                    <a:pt x="38" y="3838"/>
                    <a:pt x="96" y="3838"/>
                  </a:cubicBezTo>
                  <a:lnTo>
                    <a:pt x="641" y="3838"/>
                  </a:lnTo>
                  <a:cubicBezTo>
                    <a:pt x="699" y="4029"/>
                    <a:pt x="775" y="4211"/>
                    <a:pt x="871" y="4383"/>
                  </a:cubicBezTo>
                  <a:lnTo>
                    <a:pt x="479" y="4776"/>
                  </a:lnTo>
                  <a:cubicBezTo>
                    <a:pt x="440" y="4804"/>
                    <a:pt x="440" y="4871"/>
                    <a:pt x="479" y="4900"/>
                  </a:cubicBezTo>
                  <a:lnTo>
                    <a:pt x="1349" y="5771"/>
                  </a:lnTo>
                  <a:cubicBezTo>
                    <a:pt x="1369" y="5790"/>
                    <a:pt x="1393" y="5800"/>
                    <a:pt x="1416" y="5800"/>
                  </a:cubicBezTo>
                  <a:cubicBezTo>
                    <a:pt x="1440" y="5800"/>
                    <a:pt x="1464" y="5790"/>
                    <a:pt x="1483" y="5771"/>
                  </a:cubicBezTo>
                  <a:lnTo>
                    <a:pt x="1866" y="5388"/>
                  </a:lnTo>
                  <a:cubicBezTo>
                    <a:pt x="2039" y="5484"/>
                    <a:pt x="2230" y="5560"/>
                    <a:pt x="2421" y="5618"/>
                  </a:cubicBezTo>
                  <a:lnTo>
                    <a:pt x="2421" y="6163"/>
                  </a:lnTo>
                  <a:cubicBezTo>
                    <a:pt x="2421" y="6211"/>
                    <a:pt x="2460" y="6259"/>
                    <a:pt x="2507" y="6259"/>
                  </a:cubicBezTo>
                  <a:lnTo>
                    <a:pt x="3742" y="6259"/>
                  </a:lnTo>
                  <a:cubicBezTo>
                    <a:pt x="3790" y="6259"/>
                    <a:pt x="3838" y="6211"/>
                    <a:pt x="3838" y="6163"/>
                  </a:cubicBezTo>
                  <a:lnTo>
                    <a:pt x="3838" y="5618"/>
                  </a:lnTo>
                  <a:cubicBezTo>
                    <a:pt x="4029" y="5560"/>
                    <a:pt x="4211" y="5484"/>
                    <a:pt x="4383" y="5388"/>
                  </a:cubicBezTo>
                  <a:lnTo>
                    <a:pt x="4766" y="5771"/>
                  </a:lnTo>
                  <a:cubicBezTo>
                    <a:pt x="4785" y="5790"/>
                    <a:pt x="4809" y="5800"/>
                    <a:pt x="4833" y="5800"/>
                  </a:cubicBezTo>
                  <a:cubicBezTo>
                    <a:pt x="4857" y="5800"/>
                    <a:pt x="4881" y="5790"/>
                    <a:pt x="4900" y="5771"/>
                  </a:cubicBezTo>
                  <a:lnTo>
                    <a:pt x="5771" y="4900"/>
                  </a:lnTo>
                  <a:cubicBezTo>
                    <a:pt x="5809" y="4871"/>
                    <a:pt x="5809" y="4804"/>
                    <a:pt x="5771" y="4776"/>
                  </a:cubicBezTo>
                  <a:lnTo>
                    <a:pt x="5388" y="4383"/>
                  </a:lnTo>
                  <a:cubicBezTo>
                    <a:pt x="5484" y="4211"/>
                    <a:pt x="5560" y="4029"/>
                    <a:pt x="5608" y="3838"/>
                  </a:cubicBezTo>
                  <a:lnTo>
                    <a:pt x="6163" y="3838"/>
                  </a:lnTo>
                  <a:cubicBezTo>
                    <a:pt x="6211" y="3838"/>
                    <a:pt x="6249" y="3800"/>
                    <a:pt x="6249" y="3742"/>
                  </a:cubicBezTo>
                  <a:lnTo>
                    <a:pt x="6249" y="2517"/>
                  </a:lnTo>
                  <a:cubicBezTo>
                    <a:pt x="6249" y="2460"/>
                    <a:pt x="6211" y="2421"/>
                    <a:pt x="6163" y="2421"/>
                  </a:cubicBezTo>
                  <a:lnTo>
                    <a:pt x="5608" y="2421"/>
                  </a:lnTo>
                  <a:cubicBezTo>
                    <a:pt x="5560" y="2230"/>
                    <a:pt x="5484" y="2048"/>
                    <a:pt x="5388" y="1876"/>
                  </a:cubicBezTo>
                  <a:lnTo>
                    <a:pt x="5771" y="1484"/>
                  </a:lnTo>
                  <a:cubicBezTo>
                    <a:pt x="5809" y="1445"/>
                    <a:pt x="5809" y="1388"/>
                    <a:pt x="5771" y="1350"/>
                  </a:cubicBezTo>
                  <a:lnTo>
                    <a:pt x="4900" y="488"/>
                  </a:lnTo>
                  <a:cubicBezTo>
                    <a:pt x="4881" y="469"/>
                    <a:pt x="4857" y="459"/>
                    <a:pt x="4833" y="459"/>
                  </a:cubicBezTo>
                  <a:cubicBezTo>
                    <a:pt x="4809" y="459"/>
                    <a:pt x="4785" y="469"/>
                    <a:pt x="4766" y="488"/>
                  </a:cubicBezTo>
                  <a:lnTo>
                    <a:pt x="4383" y="871"/>
                  </a:lnTo>
                  <a:cubicBezTo>
                    <a:pt x="4211" y="775"/>
                    <a:pt x="4029" y="699"/>
                    <a:pt x="3838" y="641"/>
                  </a:cubicBezTo>
                  <a:lnTo>
                    <a:pt x="3838" y="96"/>
                  </a:lnTo>
                  <a:cubicBezTo>
                    <a:pt x="3838" y="48"/>
                    <a:pt x="3790" y="0"/>
                    <a:pt x="3742" y="0"/>
                  </a:cubicBezTo>
                  <a:close/>
                </a:path>
              </a:pathLst>
            </a:custGeom>
            <a:solidFill>
              <a:srgbClr val="E2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624;p69">
              <a:extLst>
                <a:ext uri="{FF2B5EF4-FFF2-40B4-BE49-F238E27FC236}">
                  <a16:creationId xmlns:a16="http://schemas.microsoft.com/office/drawing/2014/main" id="{46C37C63-816A-4026-8578-019B0B7977BC}"/>
                </a:ext>
              </a:extLst>
            </p:cNvPr>
            <p:cNvSpPr/>
            <p:nvPr/>
          </p:nvSpPr>
          <p:spPr>
            <a:xfrm>
              <a:off x="2658895" y="4028167"/>
              <a:ext cx="36711" cy="66622"/>
            </a:xfrm>
            <a:custGeom>
              <a:avLst/>
              <a:gdLst/>
              <a:ahLst/>
              <a:cxnLst/>
              <a:rect l="l" t="t" r="r" b="b"/>
              <a:pathLst>
                <a:path w="1398" h="2537" extrusionOk="0">
                  <a:moveTo>
                    <a:pt x="1015" y="1"/>
                  </a:moveTo>
                  <a:lnTo>
                    <a:pt x="977" y="10"/>
                  </a:lnTo>
                  <a:lnTo>
                    <a:pt x="948" y="20"/>
                  </a:lnTo>
                  <a:lnTo>
                    <a:pt x="919" y="29"/>
                  </a:lnTo>
                  <a:lnTo>
                    <a:pt x="891" y="39"/>
                  </a:lnTo>
                  <a:lnTo>
                    <a:pt x="852" y="49"/>
                  </a:lnTo>
                  <a:lnTo>
                    <a:pt x="833" y="58"/>
                  </a:lnTo>
                  <a:lnTo>
                    <a:pt x="795" y="68"/>
                  </a:lnTo>
                  <a:lnTo>
                    <a:pt x="776" y="77"/>
                  </a:lnTo>
                  <a:lnTo>
                    <a:pt x="738" y="96"/>
                  </a:lnTo>
                  <a:lnTo>
                    <a:pt x="718" y="106"/>
                  </a:lnTo>
                  <a:lnTo>
                    <a:pt x="690" y="125"/>
                  </a:lnTo>
                  <a:lnTo>
                    <a:pt x="661" y="135"/>
                  </a:lnTo>
                  <a:lnTo>
                    <a:pt x="632" y="154"/>
                  </a:lnTo>
                  <a:lnTo>
                    <a:pt x="613" y="163"/>
                  </a:lnTo>
                  <a:lnTo>
                    <a:pt x="584" y="183"/>
                  </a:lnTo>
                  <a:lnTo>
                    <a:pt x="565" y="192"/>
                  </a:lnTo>
                  <a:lnTo>
                    <a:pt x="537" y="211"/>
                  </a:lnTo>
                  <a:lnTo>
                    <a:pt x="517" y="230"/>
                  </a:lnTo>
                  <a:lnTo>
                    <a:pt x="489" y="250"/>
                  </a:lnTo>
                  <a:lnTo>
                    <a:pt x="479" y="259"/>
                  </a:lnTo>
                  <a:lnTo>
                    <a:pt x="431" y="297"/>
                  </a:lnTo>
                  <a:lnTo>
                    <a:pt x="383" y="336"/>
                  </a:lnTo>
                  <a:lnTo>
                    <a:pt x="374" y="355"/>
                  </a:lnTo>
                  <a:lnTo>
                    <a:pt x="364" y="364"/>
                  </a:lnTo>
                  <a:lnTo>
                    <a:pt x="345" y="384"/>
                  </a:lnTo>
                  <a:lnTo>
                    <a:pt x="336" y="403"/>
                  </a:lnTo>
                  <a:lnTo>
                    <a:pt x="307" y="422"/>
                  </a:lnTo>
                  <a:lnTo>
                    <a:pt x="269" y="451"/>
                  </a:lnTo>
                  <a:lnTo>
                    <a:pt x="249" y="479"/>
                  </a:lnTo>
                  <a:lnTo>
                    <a:pt x="230" y="498"/>
                  </a:lnTo>
                  <a:lnTo>
                    <a:pt x="211" y="527"/>
                  </a:lnTo>
                  <a:lnTo>
                    <a:pt x="192" y="556"/>
                  </a:lnTo>
                  <a:lnTo>
                    <a:pt x="173" y="585"/>
                  </a:lnTo>
                  <a:lnTo>
                    <a:pt x="163" y="604"/>
                  </a:lnTo>
                  <a:lnTo>
                    <a:pt x="144" y="632"/>
                  </a:lnTo>
                  <a:lnTo>
                    <a:pt x="135" y="661"/>
                  </a:lnTo>
                  <a:lnTo>
                    <a:pt x="115" y="690"/>
                  </a:lnTo>
                  <a:lnTo>
                    <a:pt x="106" y="719"/>
                  </a:lnTo>
                  <a:lnTo>
                    <a:pt x="96" y="747"/>
                  </a:lnTo>
                  <a:lnTo>
                    <a:pt x="77" y="776"/>
                  </a:lnTo>
                  <a:lnTo>
                    <a:pt x="68" y="805"/>
                  </a:lnTo>
                  <a:lnTo>
                    <a:pt x="58" y="833"/>
                  </a:lnTo>
                  <a:lnTo>
                    <a:pt x="48" y="862"/>
                  </a:lnTo>
                  <a:lnTo>
                    <a:pt x="39" y="891"/>
                  </a:lnTo>
                  <a:lnTo>
                    <a:pt x="29" y="919"/>
                  </a:lnTo>
                  <a:lnTo>
                    <a:pt x="29" y="929"/>
                  </a:lnTo>
                  <a:lnTo>
                    <a:pt x="29" y="948"/>
                  </a:lnTo>
                  <a:lnTo>
                    <a:pt x="10" y="986"/>
                  </a:lnTo>
                  <a:lnTo>
                    <a:pt x="10" y="1015"/>
                  </a:lnTo>
                  <a:cubicBezTo>
                    <a:pt x="10" y="1025"/>
                    <a:pt x="10" y="1034"/>
                    <a:pt x="1" y="1053"/>
                  </a:cubicBezTo>
                  <a:lnTo>
                    <a:pt x="1" y="1073"/>
                  </a:lnTo>
                  <a:cubicBezTo>
                    <a:pt x="1" y="1092"/>
                    <a:pt x="1" y="1111"/>
                    <a:pt x="1" y="1130"/>
                  </a:cubicBezTo>
                  <a:lnTo>
                    <a:pt x="1" y="1168"/>
                  </a:lnTo>
                  <a:lnTo>
                    <a:pt x="1" y="1264"/>
                  </a:lnTo>
                  <a:lnTo>
                    <a:pt x="1" y="1341"/>
                  </a:lnTo>
                  <a:lnTo>
                    <a:pt x="1" y="1360"/>
                  </a:lnTo>
                  <a:cubicBezTo>
                    <a:pt x="1" y="1379"/>
                    <a:pt x="1" y="1408"/>
                    <a:pt x="1" y="1427"/>
                  </a:cubicBezTo>
                  <a:lnTo>
                    <a:pt x="1" y="1436"/>
                  </a:lnTo>
                  <a:cubicBezTo>
                    <a:pt x="58" y="1819"/>
                    <a:pt x="278" y="2164"/>
                    <a:pt x="604" y="2365"/>
                  </a:cubicBezTo>
                  <a:lnTo>
                    <a:pt x="613" y="2374"/>
                  </a:lnTo>
                  <a:lnTo>
                    <a:pt x="623" y="2374"/>
                  </a:lnTo>
                  <a:lnTo>
                    <a:pt x="632" y="2384"/>
                  </a:lnTo>
                  <a:lnTo>
                    <a:pt x="680" y="2403"/>
                  </a:lnTo>
                  <a:lnTo>
                    <a:pt x="699" y="2412"/>
                  </a:lnTo>
                  <a:lnTo>
                    <a:pt x="709" y="2412"/>
                  </a:lnTo>
                  <a:lnTo>
                    <a:pt x="776" y="2451"/>
                  </a:lnTo>
                  <a:lnTo>
                    <a:pt x="804" y="2460"/>
                  </a:lnTo>
                  <a:lnTo>
                    <a:pt x="852" y="2479"/>
                  </a:lnTo>
                  <a:lnTo>
                    <a:pt x="862" y="2479"/>
                  </a:lnTo>
                  <a:lnTo>
                    <a:pt x="910" y="2499"/>
                  </a:lnTo>
                  <a:lnTo>
                    <a:pt x="948" y="2508"/>
                  </a:lnTo>
                  <a:lnTo>
                    <a:pt x="996" y="2518"/>
                  </a:lnTo>
                  <a:lnTo>
                    <a:pt x="1025" y="2527"/>
                  </a:lnTo>
                  <a:lnTo>
                    <a:pt x="1111" y="2537"/>
                  </a:lnTo>
                  <a:lnTo>
                    <a:pt x="1398" y="2537"/>
                  </a:lnTo>
                  <a:lnTo>
                    <a:pt x="1321" y="2527"/>
                  </a:lnTo>
                  <a:lnTo>
                    <a:pt x="1283" y="2518"/>
                  </a:lnTo>
                  <a:lnTo>
                    <a:pt x="1245" y="2508"/>
                  </a:lnTo>
                  <a:lnTo>
                    <a:pt x="1235" y="2508"/>
                  </a:lnTo>
                  <a:lnTo>
                    <a:pt x="1197" y="2499"/>
                  </a:lnTo>
                  <a:lnTo>
                    <a:pt x="1149" y="2479"/>
                  </a:lnTo>
                  <a:lnTo>
                    <a:pt x="1139" y="2479"/>
                  </a:lnTo>
                  <a:lnTo>
                    <a:pt x="1101" y="2460"/>
                  </a:lnTo>
                  <a:lnTo>
                    <a:pt x="1063" y="2451"/>
                  </a:lnTo>
                  <a:lnTo>
                    <a:pt x="996" y="2412"/>
                  </a:lnTo>
                  <a:lnTo>
                    <a:pt x="986" y="2412"/>
                  </a:lnTo>
                  <a:lnTo>
                    <a:pt x="967" y="2403"/>
                  </a:lnTo>
                  <a:lnTo>
                    <a:pt x="919" y="2384"/>
                  </a:lnTo>
                  <a:lnTo>
                    <a:pt x="910" y="2374"/>
                  </a:lnTo>
                  <a:lnTo>
                    <a:pt x="900" y="2374"/>
                  </a:lnTo>
                  <a:lnTo>
                    <a:pt x="891" y="2365"/>
                  </a:lnTo>
                  <a:cubicBezTo>
                    <a:pt x="565" y="2164"/>
                    <a:pt x="345" y="1819"/>
                    <a:pt x="288" y="1436"/>
                  </a:cubicBezTo>
                  <a:lnTo>
                    <a:pt x="288" y="1427"/>
                  </a:lnTo>
                  <a:cubicBezTo>
                    <a:pt x="288" y="1398"/>
                    <a:pt x="288" y="1379"/>
                    <a:pt x="288" y="1360"/>
                  </a:cubicBezTo>
                  <a:lnTo>
                    <a:pt x="288" y="1341"/>
                  </a:lnTo>
                  <a:lnTo>
                    <a:pt x="288" y="1264"/>
                  </a:lnTo>
                  <a:lnTo>
                    <a:pt x="288" y="1168"/>
                  </a:lnTo>
                  <a:lnTo>
                    <a:pt x="288" y="1130"/>
                  </a:lnTo>
                  <a:cubicBezTo>
                    <a:pt x="288" y="1111"/>
                    <a:pt x="288" y="1092"/>
                    <a:pt x="288" y="1073"/>
                  </a:cubicBezTo>
                  <a:lnTo>
                    <a:pt x="288" y="1053"/>
                  </a:lnTo>
                  <a:cubicBezTo>
                    <a:pt x="288" y="1034"/>
                    <a:pt x="288" y="1025"/>
                    <a:pt x="297" y="1015"/>
                  </a:cubicBezTo>
                  <a:lnTo>
                    <a:pt x="297" y="986"/>
                  </a:lnTo>
                  <a:lnTo>
                    <a:pt x="307" y="948"/>
                  </a:lnTo>
                  <a:lnTo>
                    <a:pt x="307" y="929"/>
                  </a:lnTo>
                  <a:lnTo>
                    <a:pt x="307" y="919"/>
                  </a:lnTo>
                  <a:lnTo>
                    <a:pt x="316" y="891"/>
                  </a:lnTo>
                  <a:lnTo>
                    <a:pt x="326" y="862"/>
                  </a:lnTo>
                  <a:lnTo>
                    <a:pt x="336" y="833"/>
                  </a:lnTo>
                  <a:lnTo>
                    <a:pt x="345" y="805"/>
                  </a:lnTo>
                  <a:lnTo>
                    <a:pt x="355" y="776"/>
                  </a:lnTo>
                  <a:lnTo>
                    <a:pt x="374" y="747"/>
                  </a:lnTo>
                  <a:lnTo>
                    <a:pt x="383" y="719"/>
                  </a:lnTo>
                  <a:lnTo>
                    <a:pt x="393" y="690"/>
                  </a:lnTo>
                  <a:lnTo>
                    <a:pt x="412" y="661"/>
                  </a:lnTo>
                  <a:lnTo>
                    <a:pt x="422" y="632"/>
                  </a:lnTo>
                  <a:lnTo>
                    <a:pt x="441" y="604"/>
                  </a:lnTo>
                  <a:lnTo>
                    <a:pt x="450" y="585"/>
                  </a:lnTo>
                  <a:lnTo>
                    <a:pt x="470" y="556"/>
                  </a:lnTo>
                  <a:lnTo>
                    <a:pt x="489" y="527"/>
                  </a:lnTo>
                  <a:lnTo>
                    <a:pt x="508" y="498"/>
                  </a:lnTo>
                  <a:lnTo>
                    <a:pt x="527" y="479"/>
                  </a:lnTo>
                  <a:lnTo>
                    <a:pt x="546" y="451"/>
                  </a:lnTo>
                  <a:lnTo>
                    <a:pt x="556" y="431"/>
                  </a:lnTo>
                  <a:lnTo>
                    <a:pt x="584" y="412"/>
                  </a:lnTo>
                  <a:lnTo>
                    <a:pt x="613" y="384"/>
                  </a:lnTo>
                  <a:lnTo>
                    <a:pt x="632" y="364"/>
                  </a:lnTo>
                  <a:lnTo>
                    <a:pt x="642" y="355"/>
                  </a:lnTo>
                  <a:lnTo>
                    <a:pt x="651" y="336"/>
                  </a:lnTo>
                  <a:lnTo>
                    <a:pt x="690" y="297"/>
                  </a:lnTo>
                  <a:lnTo>
                    <a:pt x="699" y="297"/>
                  </a:lnTo>
                  <a:lnTo>
                    <a:pt x="738" y="259"/>
                  </a:lnTo>
                  <a:lnTo>
                    <a:pt x="757" y="250"/>
                  </a:lnTo>
                  <a:lnTo>
                    <a:pt x="785" y="230"/>
                  </a:lnTo>
                  <a:lnTo>
                    <a:pt x="804" y="211"/>
                  </a:lnTo>
                  <a:lnTo>
                    <a:pt x="833" y="192"/>
                  </a:lnTo>
                  <a:lnTo>
                    <a:pt x="852" y="183"/>
                  </a:lnTo>
                  <a:lnTo>
                    <a:pt x="881" y="163"/>
                  </a:lnTo>
                  <a:lnTo>
                    <a:pt x="900" y="154"/>
                  </a:lnTo>
                  <a:lnTo>
                    <a:pt x="929" y="135"/>
                  </a:lnTo>
                  <a:lnTo>
                    <a:pt x="948" y="125"/>
                  </a:lnTo>
                  <a:lnTo>
                    <a:pt x="977" y="106"/>
                  </a:lnTo>
                  <a:lnTo>
                    <a:pt x="1005" y="96"/>
                  </a:lnTo>
                  <a:lnTo>
                    <a:pt x="1034" y="77"/>
                  </a:lnTo>
                  <a:lnTo>
                    <a:pt x="1063" y="68"/>
                  </a:lnTo>
                  <a:lnTo>
                    <a:pt x="1092" y="58"/>
                  </a:lnTo>
                  <a:lnTo>
                    <a:pt x="1120" y="49"/>
                  </a:lnTo>
                  <a:lnTo>
                    <a:pt x="1149" y="39"/>
                  </a:lnTo>
                  <a:lnTo>
                    <a:pt x="1178" y="29"/>
                  </a:lnTo>
                  <a:lnTo>
                    <a:pt x="1216" y="20"/>
                  </a:lnTo>
                  <a:lnTo>
                    <a:pt x="1245" y="10"/>
                  </a:lnTo>
                  <a:lnTo>
                    <a:pt x="1273" y="1"/>
                  </a:lnTo>
                  <a:close/>
                </a:path>
              </a:pathLst>
            </a:custGeom>
            <a:solidFill>
              <a:srgbClr val="AAB6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29337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5B2C9F-C2F8-40E8-8EF9-4DF4079660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3306" y="1101277"/>
            <a:ext cx="4414175" cy="3826604"/>
          </a:xfrm>
        </p:spPr>
        <p:txBody>
          <a:bodyPr/>
          <a:lstStyle/>
          <a:p>
            <a:pPr marL="152400" indent="0">
              <a:lnSpc>
                <a:spcPct val="125000"/>
              </a:lnSpc>
              <a:buClr>
                <a:schemeClr val="bg1"/>
              </a:buClr>
              <a:buNone/>
            </a:pPr>
            <a:r>
              <a:rPr lang="en-US" sz="1600">
                <a:solidFill>
                  <a:schemeClr val="bg1"/>
                </a:solidFill>
              </a:rPr>
              <a:t>Which of the following areas is in greatest </a:t>
            </a:r>
            <a:r>
              <a:rPr lang="en-US" sz="1600" dirty="0">
                <a:solidFill>
                  <a:schemeClr val="bg1"/>
                </a:solidFill>
              </a:rPr>
              <a:t>need of support?</a:t>
            </a:r>
          </a:p>
          <a:p>
            <a:pPr>
              <a:lnSpc>
                <a:spcPct val="125000"/>
              </a:lnSpc>
              <a:buClr>
                <a:schemeClr val="bg1"/>
              </a:buClr>
            </a:pPr>
            <a:endParaRPr lang="en-US" sz="1600" dirty="0">
              <a:solidFill>
                <a:schemeClr val="bg1"/>
              </a:solidFill>
            </a:endParaRPr>
          </a:p>
          <a:p>
            <a:pPr>
              <a:lnSpc>
                <a:spcPct val="125000"/>
              </a:lnSpc>
              <a:buClr>
                <a:schemeClr val="bg1"/>
              </a:buClr>
            </a:pPr>
            <a:r>
              <a:rPr lang="en-US" sz="1600" dirty="0">
                <a:solidFill>
                  <a:schemeClr val="bg1"/>
                </a:solidFill>
              </a:rPr>
              <a:t>Connecting with staff, students, families, and your community</a:t>
            </a:r>
          </a:p>
          <a:p>
            <a:pPr>
              <a:lnSpc>
                <a:spcPct val="125000"/>
              </a:lnSpc>
              <a:buClr>
                <a:schemeClr val="bg1"/>
              </a:buClr>
            </a:pPr>
            <a:r>
              <a:rPr lang="en-US" sz="1600" dirty="0">
                <a:solidFill>
                  <a:schemeClr val="bg1"/>
                </a:solidFill>
              </a:rPr>
              <a:t>Screening students for emotional, behavioral, and social needs</a:t>
            </a:r>
          </a:p>
          <a:p>
            <a:pPr>
              <a:lnSpc>
                <a:spcPct val="125000"/>
              </a:lnSpc>
              <a:buClr>
                <a:schemeClr val="bg1"/>
              </a:buClr>
            </a:pPr>
            <a:r>
              <a:rPr lang="en-US" sz="1600" dirty="0">
                <a:solidFill>
                  <a:schemeClr val="bg1"/>
                </a:solidFill>
              </a:rPr>
              <a:t>Identifying supports for effective remote or in-person instruction</a:t>
            </a:r>
          </a:p>
          <a:p>
            <a:pPr>
              <a:lnSpc>
                <a:spcPct val="125000"/>
              </a:lnSpc>
              <a:buClr>
                <a:schemeClr val="bg1"/>
              </a:buClr>
            </a:pPr>
            <a:r>
              <a:rPr lang="en-US" sz="1600" dirty="0">
                <a:solidFill>
                  <a:schemeClr val="bg1"/>
                </a:solidFill>
              </a:rPr>
              <a:t>Supporting effective teaching practices</a:t>
            </a:r>
          </a:p>
          <a:p>
            <a:pPr>
              <a:lnSpc>
                <a:spcPct val="125000"/>
              </a:lnSpc>
              <a:buClr>
                <a:schemeClr val="bg1"/>
              </a:buClr>
            </a:pPr>
            <a:r>
              <a:rPr lang="en-US" sz="1600" dirty="0">
                <a:solidFill>
                  <a:schemeClr val="bg1"/>
                </a:solidFill>
              </a:rPr>
              <a:t>Monitoring the effectiveness of your supports</a:t>
            </a:r>
          </a:p>
          <a:p>
            <a:pPr marL="152400" indent="0">
              <a:lnSpc>
                <a:spcPct val="125000"/>
              </a:lnSpc>
              <a:spcBef>
                <a:spcPts val="600"/>
              </a:spcBef>
              <a:buClr>
                <a:schemeClr val="bg1"/>
              </a:buClr>
              <a:buNone/>
            </a:pPr>
            <a:r>
              <a:rPr lang="en-US" sz="1600" dirty="0">
                <a:solidFill>
                  <a:schemeClr val="bg1"/>
                </a:solidFill>
              </a:rPr>
              <a:t>			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13656BD-692E-4E1A-9B33-A8BFA25CA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 2: BACK TO BASICS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96996DD-059D-455F-A172-8D8ABA75BD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74612" y="1756905"/>
            <a:ext cx="4498694" cy="27989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4" name="Google Shape;662;p43">
            <a:extLst>
              <a:ext uri="{FF2B5EF4-FFF2-40B4-BE49-F238E27FC236}">
                <a16:creationId xmlns:a16="http://schemas.microsoft.com/office/drawing/2014/main" id="{85241652-06EB-4999-AE6C-B79AA2658DE2}"/>
              </a:ext>
            </a:extLst>
          </p:cNvPr>
          <p:cNvSpPr/>
          <p:nvPr/>
        </p:nvSpPr>
        <p:spPr>
          <a:xfrm>
            <a:off x="7852567" y="215619"/>
            <a:ext cx="868680" cy="868680"/>
          </a:xfrm>
          <a:prstGeom prst="ellipse">
            <a:avLst/>
          </a:prstGeom>
          <a:gradFill>
            <a:gsLst>
              <a:gs pos="0">
                <a:srgbClr val="63A537"/>
              </a:gs>
              <a:gs pos="100000">
                <a:srgbClr val="99CB38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55" name="Google Shape;8607;p69">
            <a:extLst>
              <a:ext uri="{FF2B5EF4-FFF2-40B4-BE49-F238E27FC236}">
                <a16:creationId xmlns:a16="http://schemas.microsoft.com/office/drawing/2014/main" id="{95E43823-505F-4996-ABAE-6CA2FCC25472}"/>
              </a:ext>
            </a:extLst>
          </p:cNvPr>
          <p:cNvGrpSpPr/>
          <p:nvPr/>
        </p:nvGrpSpPr>
        <p:grpSpPr>
          <a:xfrm>
            <a:off x="7983058" y="487250"/>
            <a:ext cx="550930" cy="427787"/>
            <a:chOff x="2617693" y="3817325"/>
            <a:chExt cx="420475" cy="326491"/>
          </a:xfrm>
        </p:grpSpPr>
        <p:sp>
          <p:nvSpPr>
            <p:cNvPr id="57" name="Google Shape;8608;p69">
              <a:extLst>
                <a:ext uri="{FF2B5EF4-FFF2-40B4-BE49-F238E27FC236}">
                  <a16:creationId xmlns:a16="http://schemas.microsoft.com/office/drawing/2014/main" id="{12140A5B-0ED7-47B9-BFB8-5CB70C2652D7}"/>
                </a:ext>
              </a:extLst>
            </p:cNvPr>
            <p:cNvSpPr/>
            <p:nvPr/>
          </p:nvSpPr>
          <p:spPr>
            <a:xfrm>
              <a:off x="2688542" y="3845712"/>
              <a:ext cx="337047" cy="217170"/>
            </a:xfrm>
            <a:custGeom>
              <a:avLst/>
              <a:gdLst/>
              <a:ahLst/>
              <a:cxnLst/>
              <a:rect l="l" t="t" r="r" b="b"/>
              <a:pathLst>
                <a:path w="12835" h="8270" extrusionOk="0">
                  <a:moveTo>
                    <a:pt x="12835" y="1"/>
                  </a:moveTo>
                  <a:lnTo>
                    <a:pt x="1" y="10"/>
                  </a:lnTo>
                  <a:lnTo>
                    <a:pt x="1" y="5284"/>
                  </a:lnTo>
                  <a:lnTo>
                    <a:pt x="900" y="5284"/>
                  </a:lnTo>
                  <a:lnTo>
                    <a:pt x="900" y="5867"/>
                  </a:lnTo>
                  <a:lnTo>
                    <a:pt x="1140" y="5944"/>
                  </a:lnTo>
                  <a:cubicBezTo>
                    <a:pt x="1274" y="5982"/>
                    <a:pt x="1417" y="6040"/>
                    <a:pt x="1542" y="6116"/>
                  </a:cubicBezTo>
                  <a:lnTo>
                    <a:pt x="1771" y="6231"/>
                  </a:lnTo>
                  <a:lnTo>
                    <a:pt x="2183" y="5819"/>
                  </a:lnTo>
                  <a:lnTo>
                    <a:pt x="2843" y="6480"/>
                  </a:lnTo>
                  <a:lnTo>
                    <a:pt x="2432" y="6891"/>
                  </a:lnTo>
                  <a:lnTo>
                    <a:pt x="2547" y="7121"/>
                  </a:lnTo>
                  <a:cubicBezTo>
                    <a:pt x="2623" y="7245"/>
                    <a:pt x="2681" y="7379"/>
                    <a:pt x="2719" y="7523"/>
                  </a:cubicBezTo>
                  <a:lnTo>
                    <a:pt x="2795" y="7762"/>
                  </a:lnTo>
                  <a:lnTo>
                    <a:pt x="3379" y="7762"/>
                  </a:lnTo>
                  <a:lnTo>
                    <a:pt x="3379" y="8269"/>
                  </a:lnTo>
                  <a:lnTo>
                    <a:pt x="12835" y="8269"/>
                  </a:lnTo>
                  <a:lnTo>
                    <a:pt x="12835" y="1"/>
                  </a:lnTo>
                  <a:close/>
                </a:path>
              </a:pathLst>
            </a:custGeom>
            <a:solidFill>
              <a:srgbClr val="DEE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09;p69">
              <a:extLst>
                <a:ext uri="{FF2B5EF4-FFF2-40B4-BE49-F238E27FC236}">
                  <a16:creationId xmlns:a16="http://schemas.microsoft.com/office/drawing/2014/main" id="{8FFFB51C-286E-486E-B3CA-50ECAFA56789}"/>
                </a:ext>
              </a:extLst>
            </p:cNvPr>
            <p:cNvSpPr/>
            <p:nvPr/>
          </p:nvSpPr>
          <p:spPr>
            <a:xfrm>
              <a:off x="2734786" y="4063119"/>
              <a:ext cx="57089" cy="27153"/>
            </a:xfrm>
            <a:custGeom>
              <a:avLst/>
              <a:gdLst/>
              <a:ahLst/>
              <a:cxnLst/>
              <a:rect l="l" t="t" r="r" b="b"/>
              <a:pathLst>
                <a:path w="2174" h="1034" extrusionOk="0">
                  <a:moveTo>
                    <a:pt x="1235" y="0"/>
                  </a:moveTo>
                  <a:lnTo>
                    <a:pt x="1235" y="38"/>
                  </a:lnTo>
                  <a:lnTo>
                    <a:pt x="479" y="38"/>
                  </a:lnTo>
                  <a:lnTo>
                    <a:pt x="479" y="48"/>
                  </a:lnTo>
                  <a:cubicBezTo>
                    <a:pt x="460" y="431"/>
                    <a:pt x="288" y="775"/>
                    <a:pt x="1" y="1034"/>
                  </a:cubicBezTo>
                  <a:lnTo>
                    <a:pt x="1379" y="1034"/>
                  </a:lnTo>
                  <a:cubicBezTo>
                    <a:pt x="1446" y="890"/>
                    <a:pt x="1494" y="747"/>
                    <a:pt x="1532" y="593"/>
                  </a:cubicBezTo>
                  <a:lnTo>
                    <a:pt x="2173" y="593"/>
                  </a:lnTo>
                  <a:lnTo>
                    <a:pt x="2173" y="0"/>
                  </a:lnTo>
                  <a:close/>
                </a:path>
              </a:pathLst>
            </a:custGeom>
            <a:solidFill>
              <a:srgbClr val="AAB6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10;p69">
              <a:extLst>
                <a:ext uri="{FF2B5EF4-FFF2-40B4-BE49-F238E27FC236}">
                  <a16:creationId xmlns:a16="http://schemas.microsoft.com/office/drawing/2014/main" id="{D065BA0F-714F-4565-83D0-F708942A208F}"/>
                </a:ext>
              </a:extLst>
            </p:cNvPr>
            <p:cNvSpPr/>
            <p:nvPr/>
          </p:nvSpPr>
          <p:spPr>
            <a:xfrm>
              <a:off x="2747864" y="3991981"/>
              <a:ext cx="44012" cy="70902"/>
            </a:xfrm>
            <a:custGeom>
              <a:avLst/>
              <a:gdLst/>
              <a:ahLst/>
              <a:cxnLst/>
              <a:rect l="l" t="t" r="r" b="b"/>
              <a:pathLst>
                <a:path w="1676" h="2700" extrusionOk="0">
                  <a:moveTo>
                    <a:pt x="307" y="1"/>
                  </a:moveTo>
                  <a:lnTo>
                    <a:pt x="0" y="307"/>
                  </a:lnTo>
                  <a:lnTo>
                    <a:pt x="594" y="910"/>
                  </a:lnTo>
                  <a:lnTo>
                    <a:pt x="182" y="1321"/>
                  </a:lnTo>
                  <a:lnTo>
                    <a:pt x="297" y="1551"/>
                  </a:lnTo>
                  <a:cubicBezTo>
                    <a:pt x="364" y="1675"/>
                    <a:pt x="422" y="1819"/>
                    <a:pt x="469" y="1963"/>
                  </a:cubicBezTo>
                  <a:lnTo>
                    <a:pt x="546" y="2202"/>
                  </a:lnTo>
                  <a:lnTo>
                    <a:pt x="1130" y="2202"/>
                  </a:lnTo>
                  <a:lnTo>
                    <a:pt x="1130" y="2699"/>
                  </a:lnTo>
                  <a:lnTo>
                    <a:pt x="1675" y="2699"/>
                  </a:lnTo>
                  <a:lnTo>
                    <a:pt x="1675" y="2030"/>
                  </a:lnTo>
                  <a:lnTo>
                    <a:pt x="1034" y="2030"/>
                  </a:lnTo>
                  <a:cubicBezTo>
                    <a:pt x="977" y="1790"/>
                    <a:pt x="881" y="1561"/>
                    <a:pt x="757" y="1360"/>
                  </a:cubicBezTo>
                  <a:lnTo>
                    <a:pt x="1206" y="910"/>
                  </a:lnTo>
                  <a:lnTo>
                    <a:pt x="307" y="1"/>
                  </a:lnTo>
                  <a:close/>
                </a:path>
              </a:pathLst>
            </a:custGeom>
            <a:solidFill>
              <a:srgbClr val="D6DF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11;p69">
              <a:extLst>
                <a:ext uri="{FF2B5EF4-FFF2-40B4-BE49-F238E27FC236}">
                  <a16:creationId xmlns:a16="http://schemas.microsoft.com/office/drawing/2014/main" id="{2123CA5D-1A80-4451-B3C1-84DE0C8DB25B}"/>
                </a:ext>
              </a:extLst>
            </p:cNvPr>
            <p:cNvSpPr/>
            <p:nvPr/>
          </p:nvSpPr>
          <p:spPr>
            <a:xfrm>
              <a:off x="2692823" y="3979927"/>
              <a:ext cx="49027" cy="29411"/>
            </a:xfrm>
            <a:custGeom>
              <a:avLst/>
              <a:gdLst/>
              <a:ahLst/>
              <a:cxnLst/>
              <a:rect l="l" t="t" r="r" b="b"/>
              <a:pathLst>
                <a:path w="1867" h="1120" extrusionOk="0">
                  <a:moveTo>
                    <a:pt x="1" y="0"/>
                  </a:moveTo>
                  <a:lnTo>
                    <a:pt x="1" y="163"/>
                  </a:lnTo>
                  <a:lnTo>
                    <a:pt x="737" y="163"/>
                  </a:lnTo>
                  <a:lnTo>
                    <a:pt x="737" y="756"/>
                  </a:lnTo>
                  <a:lnTo>
                    <a:pt x="977" y="833"/>
                  </a:lnTo>
                  <a:cubicBezTo>
                    <a:pt x="1111" y="871"/>
                    <a:pt x="1254" y="929"/>
                    <a:pt x="1379" y="996"/>
                  </a:cubicBezTo>
                  <a:lnTo>
                    <a:pt x="1608" y="1120"/>
                  </a:lnTo>
                  <a:lnTo>
                    <a:pt x="1867" y="862"/>
                  </a:lnTo>
                  <a:cubicBezTo>
                    <a:pt x="1675" y="766"/>
                    <a:pt x="1484" y="689"/>
                    <a:pt x="1283" y="632"/>
                  </a:cubicBezTo>
                  <a:lnTo>
                    <a:pt x="1283" y="0"/>
                  </a:lnTo>
                  <a:close/>
                </a:path>
              </a:pathLst>
            </a:custGeom>
            <a:solidFill>
              <a:srgbClr val="D6DF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12;p69">
              <a:extLst>
                <a:ext uri="{FF2B5EF4-FFF2-40B4-BE49-F238E27FC236}">
                  <a16:creationId xmlns:a16="http://schemas.microsoft.com/office/drawing/2014/main" id="{3D434123-B923-4642-AEB4-EAAAF4097B16}"/>
                </a:ext>
              </a:extLst>
            </p:cNvPr>
            <p:cNvSpPr/>
            <p:nvPr/>
          </p:nvSpPr>
          <p:spPr>
            <a:xfrm>
              <a:off x="2688542" y="3845975"/>
              <a:ext cx="11344" cy="133979"/>
            </a:xfrm>
            <a:custGeom>
              <a:avLst/>
              <a:gdLst/>
              <a:ahLst/>
              <a:cxnLst/>
              <a:rect l="l" t="t" r="r" b="b"/>
              <a:pathLst>
                <a:path w="432" h="5102" extrusionOk="0">
                  <a:moveTo>
                    <a:pt x="1" y="0"/>
                  </a:moveTo>
                  <a:lnTo>
                    <a:pt x="1" y="5101"/>
                  </a:lnTo>
                  <a:lnTo>
                    <a:pt x="432" y="5101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D6DF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13;p69">
              <a:extLst>
                <a:ext uri="{FF2B5EF4-FFF2-40B4-BE49-F238E27FC236}">
                  <a16:creationId xmlns:a16="http://schemas.microsoft.com/office/drawing/2014/main" id="{086F8E0E-CEE4-4EC7-9EC5-F732D916D12D}"/>
                </a:ext>
              </a:extLst>
            </p:cNvPr>
            <p:cNvSpPr/>
            <p:nvPr/>
          </p:nvSpPr>
          <p:spPr>
            <a:xfrm>
              <a:off x="2688542" y="3844977"/>
              <a:ext cx="337047" cy="11082"/>
            </a:xfrm>
            <a:custGeom>
              <a:avLst/>
              <a:gdLst/>
              <a:ahLst/>
              <a:cxnLst/>
              <a:rect l="l" t="t" r="r" b="b"/>
              <a:pathLst>
                <a:path w="12835" h="422" extrusionOk="0">
                  <a:moveTo>
                    <a:pt x="1" y="0"/>
                  </a:moveTo>
                  <a:lnTo>
                    <a:pt x="1" y="421"/>
                  </a:lnTo>
                  <a:lnTo>
                    <a:pt x="12835" y="421"/>
                  </a:lnTo>
                  <a:lnTo>
                    <a:pt x="12835" y="0"/>
                  </a:lnTo>
                  <a:close/>
                </a:path>
              </a:pathLst>
            </a:custGeom>
            <a:solidFill>
              <a:srgbClr val="D6DF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14;p69">
              <a:extLst>
                <a:ext uri="{FF2B5EF4-FFF2-40B4-BE49-F238E27FC236}">
                  <a16:creationId xmlns:a16="http://schemas.microsoft.com/office/drawing/2014/main" id="{48E2B803-CA49-49AF-854C-E29C434728DD}"/>
                </a:ext>
              </a:extLst>
            </p:cNvPr>
            <p:cNvSpPr/>
            <p:nvPr/>
          </p:nvSpPr>
          <p:spPr>
            <a:xfrm>
              <a:off x="2723232" y="4061596"/>
              <a:ext cx="314936" cy="29936"/>
            </a:xfrm>
            <a:custGeom>
              <a:avLst/>
              <a:gdLst/>
              <a:ahLst/>
              <a:cxnLst/>
              <a:rect l="l" t="t" r="r" b="b"/>
              <a:pathLst>
                <a:path w="11993" h="1140" extrusionOk="0">
                  <a:moveTo>
                    <a:pt x="1675" y="1"/>
                  </a:moveTo>
                  <a:cubicBezTo>
                    <a:pt x="1647" y="1"/>
                    <a:pt x="1628" y="20"/>
                    <a:pt x="1628" y="39"/>
                  </a:cubicBezTo>
                  <a:lnTo>
                    <a:pt x="546" y="39"/>
                  </a:lnTo>
                  <a:cubicBezTo>
                    <a:pt x="517" y="39"/>
                    <a:pt x="498" y="68"/>
                    <a:pt x="498" y="96"/>
                  </a:cubicBezTo>
                  <a:lnTo>
                    <a:pt x="498" y="163"/>
                  </a:lnTo>
                  <a:lnTo>
                    <a:pt x="498" y="202"/>
                  </a:lnTo>
                  <a:lnTo>
                    <a:pt x="498" y="221"/>
                  </a:lnTo>
                  <a:lnTo>
                    <a:pt x="498" y="240"/>
                  </a:lnTo>
                  <a:cubicBezTo>
                    <a:pt x="460" y="565"/>
                    <a:pt x="297" y="852"/>
                    <a:pt x="39" y="1044"/>
                  </a:cubicBezTo>
                  <a:cubicBezTo>
                    <a:pt x="1" y="1072"/>
                    <a:pt x="20" y="1139"/>
                    <a:pt x="68" y="1139"/>
                  </a:cubicBezTo>
                  <a:lnTo>
                    <a:pt x="11935" y="1139"/>
                  </a:lnTo>
                  <a:cubicBezTo>
                    <a:pt x="11963" y="1139"/>
                    <a:pt x="11992" y="1111"/>
                    <a:pt x="11992" y="1082"/>
                  </a:cubicBezTo>
                  <a:lnTo>
                    <a:pt x="11992" y="48"/>
                  </a:lnTo>
                  <a:cubicBezTo>
                    <a:pt x="11983" y="20"/>
                    <a:pt x="11963" y="1"/>
                    <a:pt x="11935" y="1"/>
                  </a:cubicBezTo>
                  <a:close/>
                </a:path>
              </a:pathLst>
            </a:custGeom>
            <a:solidFill>
              <a:srgbClr val="465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615;p69">
              <a:extLst>
                <a:ext uri="{FF2B5EF4-FFF2-40B4-BE49-F238E27FC236}">
                  <a16:creationId xmlns:a16="http://schemas.microsoft.com/office/drawing/2014/main" id="{C72006AB-C059-401D-AC36-19C89B70ABDC}"/>
                </a:ext>
              </a:extLst>
            </p:cNvPr>
            <p:cNvSpPr/>
            <p:nvPr/>
          </p:nvSpPr>
          <p:spPr>
            <a:xfrm>
              <a:off x="2676226" y="3817325"/>
              <a:ext cx="361679" cy="29936"/>
            </a:xfrm>
            <a:custGeom>
              <a:avLst/>
              <a:gdLst/>
              <a:ahLst/>
              <a:cxnLst/>
              <a:rect l="l" t="t" r="r" b="b"/>
              <a:pathLst>
                <a:path w="13773" h="1140" extrusionOk="0">
                  <a:moveTo>
                    <a:pt x="49" y="0"/>
                  </a:moveTo>
                  <a:cubicBezTo>
                    <a:pt x="20" y="0"/>
                    <a:pt x="1" y="19"/>
                    <a:pt x="1" y="48"/>
                  </a:cubicBezTo>
                  <a:lnTo>
                    <a:pt x="1" y="1082"/>
                  </a:lnTo>
                  <a:cubicBezTo>
                    <a:pt x="1" y="1110"/>
                    <a:pt x="20" y="1139"/>
                    <a:pt x="49" y="1139"/>
                  </a:cubicBezTo>
                  <a:lnTo>
                    <a:pt x="13725" y="1139"/>
                  </a:lnTo>
                  <a:cubicBezTo>
                    <a:pt x="13753" y="1139"/>
                    <a:pt x="13773" y="1110"/>
                    <a:pt x="13773" y="1082"/>
                  </a:cubicBezTo>
                  <a:lnTo>
                    <a:pt x="13773" y="48"/>
                  </a:lnTo>
                  <a:cubicBezTo>
                    <a:pt x="13773" y="19"/>
                    <a:pt x="13753" y="0"/>
                    <a:pt x="13725" y="0"/>
                  </a:cubicBezTo>
                  <a:close/>
                </a:path>
              </a:pathLst>
            </a:custGeom>
            <a:solidFill>
              <a:srgbClr val="465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616;p69">
              <a:extLst>
                <a:ext uri="{FF2B5EF4-FFF2-40B4-BE49-F238E27FC236}">
                  <a16:creationId xmlns:a16="http://schemas.microsoft.com/office/drawing/2014/main" id="{19AD3504-955B-4EB8-8258-01535B63FDDB}"/>
                </a:ext>
              </a:extLst>
            </p:cNvPr>
            <p:cNvSpPr/>
            <p:nvPr/>
          </p:nvSpPr>
          <p:spPr>
            <a:xfrm>
              <a:off x="2812463" y="3959051"/>
              <a:ext cx="28413" cy="66123"/>
            </a:xfrm>
            <a:custGeom>
              <a:avLst/>
              <a:gdLst/>
              <a:ahLst/>
              <a:cxnLst/>
              <a:rect l="l" t="t" r="r" b="b"/>
              <a:pathLst>
                <a:path w="1082" h="2518" extrusionOk="0">
                  <a:moveTo>
                    <a:pt x="0" y="1"/>
                  </a:moveTo>
                  <a:lnTo>
                    <a:pt x="0" y="2518"/>
                  </a:lnTo>
                  <a:lnTo>
                    <a:pt x="1081" y="2518"/>
                  </a:lnTo>
                  <a:lnTo>
                    <a:pt x="1081" y="1"/>
                  </a:lnTo>
                  <a:close/>
                </a:path>
              </a:pathLst>
            </a:custGeom>
            <a:solidFill>
              <a:srgbClr val="7F9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617;p69">
              <a:extLst>
                <a:ext uri="{FF2B5EF4-FFF2-40B4-BE49-F238E27FC236}">
                  <a16:creationId xmlns:a16="http://schemas.microsoft.com/office/drawing/2014/main" id="{7D4E836E-5A2A-4252-9E57-BDC2EF265172}"/>
                </a:ext>
              </a:extLst>
            </p:cNvPr>
            <p:cNvSpPr/>
            <p:nvPr/>
          </p:nvSpPr>
          <p:spPr>
            <a:xfrm>
              <a:off x="2860966" y="3930664"/>
              <a:ext cx="28413" cy="94510"/>
            </a:xfrm>
            <a:custGeom>
              <a:avLst/>
              <a:gdLst/>
              <a:ahLst/>
              <a:cxnLst/>
              <a:rect l="l" t="t" r="r" b="b"/>
              <a:pathLst>
                <a:path w="1082" h="3599" extrusionOk="0">
                  <a:moveTo>
                    <a:pt x="0" y="0"/>
                  </a:moveTo>
                  <a:lnTo>
                    <a:pt x="0" y="3599"/>
                  </a:lnTo>
                  <a:lnTo>
                    <a:pt x="1082" y="3599"/>
                  </a:lnTo>
                  <a:lnTo>
                    <a:pt x="1082" y="0"/>
                  </a:lnTo>
                  <a:close/>
                </a:path>
              </a:pathLst>
            </a:custGeom>
            <a:solidFill>
              <a:srgbClr val="657A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618;p69">
              <a:extLst>
                <a:ext uri="{FF2B5EF4-FFF2-40B4-BE49-F238E27FC236}">
                  <a16:creationId xmlns:a16="http://schemas.microsoft.com/office/drawing/2014/main" id="{44C08944-4C86-4408-809A-4D3DE3622744}"/>
                </a:ext>
              </a:extLst>
            </p:cNvPr>
            <p:cNvSpPr/>
            <p:nvPr/>
          </p:nvSpPr>
          <p:spPr>
            <a:xfrm>
              <a:off x="2908207" y="3947759"/>
              <a:ext cx="28413" cy="77414"/>
            </a:xfrm>
            <a:custGeom>
              <a:avLst/>
              <a:gdLst/>
              <a:ahLst/>
              <a:cxnLst/>
              <a:rect l="l" t="t" r="r" b="b"/>
              <a:pathLst>
                <a:path w="1082" h="2948" extrusionOk="0">
                  <a:moveTo>
                    <a:pt x="0" y="0"/>
                  </a:moveTo>
                  <a:lnTo>
                    <a:pt x="0" y="2948"/>
                  </a:lnTo>
                  <a:lnTo>
                    <a:pt x="1082" y="2948"/>
                  </a:lnTo>
                  <a:lnTo>
                    <a:pt x="1082" y="0"/>
                  </a:lnTo>
                  <a:close/>
                </a:path>
              </a:pathLst>
            </a:custGeom>
            <a:solidFill>
              <a:srgbClr val="99A8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619;p69">
              <a:extLst>
                <a:ext uri="{FF2B5EF4-FFF2-40B4-BE49-F238E27FC236}">
                  <a16:creationId xmlns:a16="http://schemas.microsoft.com/office/drawing/2014/main" id="{ADBF8F30-7552-49B5-A9F2-99C72301FBE5}"/>
                </a:ext>
              </a:extLst>
            </p:cNvPr>
            <p:cNvSpPr/>
            <p:nvPr/>
          </p:nvSpPr>
          <p:spPr>
            <a:xfrm>
              <a:off x="2716693" y="3882161"/>
              <a:ext cx="54069" cy="13603"/>
            </a:xfrm>
            <a:custGeom>
              <a:avLst/>
              <a:gdLst/>
              <a:ahLst/>
              <a:cxnLst/>
              <a:rect l="l" t="t" r="r" b="b"/>
              <a:pathLst>
                <a:path w="2059" h="518" extrusionOk="0">
                  <a:moveTo>
                    <a:pt x="345" y="0"/>
                  </a:moveTo>
                  <a:cubicBezTo>
                    <a:pt x="1" y="0"/>
                    <a:pt x="1" y="517"/>
                    <a:pt x="345" y="517"/>
                  </a:cubicBezTo>
                  <a:lnTo>
                    <a:pt x="1714" y="517"/>
                  </a:lnTo>
                  <a:cubicBezTo>
                    <a:pt x="2058" y="517"/>
                    <a:pt x="2058" y="0"/>
                    <a:pt x="17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620;p69">
              <a:extLst>
                <a:ext uri="{FF2B5EF4-FFF2-40B4-BE49-F238E27FC236}">
                  <a16:creationId xmlns:a16="http://schemas.microsoft.com/office/drawing/2014/main" id="{AC72CBBB-FE04-430E-AEBB-BB639E463806}"/>
                </a:ext>
              </a:extLst>
            </p:cNvPr>
            <p:cNvSpPr/>
            <p:nvPr/>
          </p:nvSpPr>
          <p:spPr>
            <a:xfrm>
              <a:off x="2716693" y="3904771"/>
              <a:ext cx="73659" cy="13340"/>
            </a:xfrm>
            <a:custGeom>
              <a:avLst/>
              <a:gdLst/>
              <a:ahLst/>
              <a:cxnLst/>
              <a:rect l="l" t="t" r="r" b="b"/>
              <a:pathLst>
                <a:path w="2805" h="508" extrusionOk="0">
                  <a:moveTo>
                    <a:pt x="345" y="1"/>
                  </a:moveTo>
                  <a:cubicBezTo>
                    <a:pt x="1" y="1"/>
                    <a:pt x="1" y="508"/>
                    <a:pt x="345" y="508"/>
                  </a:cubicBezTo>
                  <a:lnTo>
                    <a:pt x="2470" y="508"/>
                  </a:lnTo>
                  <a:cubicBezTo>
                    <a:pt x="2805" y="508"/>
                    <a:pt x="2805" y="1"/>
                    <a:pt x="24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621;p69">
              <a:extLst>
                <a:ext uri="{FF2B5EF4-FFF2-40B4-BE49-F238E27FC236}">
                  <a16:creationId xmlns:a16="http://schemas.microsoft.com/office/drawing/2014/main" id="{B5755491-D37E-436E-B99A-9D435EC5A99B}"/>
                </a:ext>
              </a:extLst>
            </p:cNvPr>
            <p:cNvSpPr/>
            <p:nvPr/>
          </p:nvSpPr>
          <p:spPr>
            <a:xfrm>
              <a:off x="2716693" y="3927145"/>
              <a:ext cx="73659" cy="13603"/>
            </a:xfrm>
            <a:custGeom>
              <a:avLst/>
              <a:gdLst/>
              <a:ahLst/>
              <a:cxnLst/>
              <a:rect l="l" t="t" r="r" b="b"/>
              <a:pathLst>
                <a:path w="2805" h="518" extrusionOk="0">
                  <a:moveTo>
                    <a:pt x="345" y="1"/>
                  </a:moveTo>
                  <a:cubicBezTo>
                    <a:pt x="1" y="1"/>
                    <a:pt x="1" y="517"/>
                    <a:pt x="345" y="517"/>
                  </a:cubicBezTo>
                  <a:lnTo>
                    <a:pt x="2470" y="517"/>
                  </a:lnTo>
                  <a:cubicBezTo>
                    <a:pt x="2805" y="517"/>
                    <a:pt x="2805" y="1"/>
                    <a:pt x="24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622;p69">
              <a:extLst>
                <a:ext uri="{FF2B5EF4-FFF2-40B4-BE49-F238E27FC236}">
                  <a16:creationId xmlns:a16="http://schemas.microsoft.com/office/drawing/2014/main" id="{E55CFD9A-B210-414F-B3BC-1E96C45F7207}"/>
                </a:ext>
              </a:extLst>
            </p:cNvPr>
            <p:cNvSpPr/>
            <p:nvPr/>
          </p:nvSpPr>
          <p:spPr>
            <a:xfrm>
              <a:off x="2716693" y="3949755"/>
              <a:ext cx="73659" cy="13603"/>
            </a:xfrm>
            <a:custGeom>
              <a:avLst/>
              <a:gdLst/>
              <a:ahLst/>
              <a:cxnLst/>
              <a:rect l="l" t="t" r="r" b="b"/>
              <a:pathLst>
                <a:path w="2805" h="518" extrusionOk="0">
                  <a:moveTo>
                    <a:pt x="345" y="1"/>
                  </a:moveTo>
                  <a:cubicBezTo>
                    <a:pt x="1" y="1"/>
                    <a:pt x="1" y="518"/>
                    <a:pt x="345" y="518"/>
                  </a:cubicBezTo>
                  <a:lnTo>
                    <a:pt x="2470" y="518"/>
                  </a:lnTo>
                  <a:cubicBezTo>
                    <a:pt x="2805" y="518"/>
                    <a:pt x="2805" y="1"/>
                    <a:pt x="24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623;p69">
              <a:extLst>
                <a:ext uri="{FF2B5EF4-FFF2-40B4-BE49-F238E27FC236}">
                  <a16:creationId xmlns:a16="http://schemas.microsoft.com/office/drawing/2014/main" id="{604B4966-FABB-4ECA-9330-D57C9B95478F}"/>
                </a:ext>
              </a:extLst>
            </p:cNvPr>
            <p:cNvSpPr/>
            <p:nvPr/>
          </p:nvSpPr>
          <p:spPr>
            <a:xfrm>
              <a:off x="2617693" y="3979428"/>
              <a:ext cx="164125" cy="164388"/>
            </a:xfrm>
            <a:custGeom>
              <a:avLst/>
              <a:gdLst/>
              <a:ahLst/>
              <a:cxnLst/>
              <a:rect l="l" t="t" r="r" b="b"/>
              <a:pathLst>
                <a:path w="6250" h="6260" extrusionOk="0">
                  <a:moveTo>
                    <a:pt x="3302" y="1866"/>
                  </a:moveTo>
                  <a:lnTo>
                    <a:pt x="3331" y="1876"/>
                  </a:lnTo>
                  <a:lnTo>
                    <a:pt x="3359" y="1876"/>
                  </a:lnTo>
                  <a:lnTo>
                    <a:pt x="3388" y="1885"/>
                  </a:lnTo>
                  <a:lnTo>
                    <a:pt x="3417" y="1895"/>
                  </a:lnTo>
                  <a:lnTo>
                    <a:pt x="3445" y="1905"/>
                  </a:lnTo>
                  <a:lnTo>
                    <a:pt x="3474" y="1905"/>
                  </a:lnTo>
                  <a:lnTo>
                    <a:pt x="3503" y="1924"/>
                  </a:lnTo>
                  <a:lnTo>
                    <a:pt x="3532" y="1933"/>
                  </a:lnTo>
                  <a:lnTo>
                    <a:pt x="3560" y="1943"/>
                  </a:lnTo>
                  <a:lnTo>
                    <a:pt x="3589" y="1952"/>
                  </a:lnTo>
                  <a:lnTo>
                    <a:pt x="3618" y="1972"/>
                  </a:lnTo>
                  <a:lnTo>
                    <a:pt x="3646" y="1981"/>
                  </a:lnTo>
                  <a:lnTo>
                    <a:pt x="3675" y="1991"/>
                  </a:lnTo>
                  <a:lnTo>
                    <a:pt x="3704" y="2010"/>
                  </a:lnTo>
                  <a:lnTo>
                    <a:pt x="3732" y="2019"/>
                  </a:lnTo>
                  <a:lnTo>
                    <a:pt x="3752" y="2039"/>
                  </a:lnTo>
                  <a:lnTo>
                    <a:pt x="3780" y="2058"/>
                  </a:lnTo>
                  <a:lnTo>
                    <a:pt x="3799" y="2067"/>
                  </a:lnTo>
                  <a:lnTo>
                    <a:pt x="3819" y="2086"/>
                  </a:lnTo>
                  <a:lnTo>
                    <a:pt x="3828" y="2086"/>
                  </a:lnTo>
                  <a:lnTo>
                    <a:pt x="3847" y="2096"/>
                  </a:lnTo>
                  <a:lnTo>
                    <a:pt x="3866" y="2115"/>
                  </a:lnTo>
                  <a:lnTo>
                    <a:pt x="3876" y="2115"/>
                  </a:lnTo>
                  <a:lnTo>
                    <a:pt x="3895" y="2125"/>
                  </a:lnTo>
                  <a:lnTo>
                    <a:pt x="3924" y="2153"/>
                  </a:lnTo>
                  <a:lnTo>
                    <a:pt x="3953" y="2182"/>
                  </a:lnTo>
                  <a:lnTo>
                    <a:pt x="3981" y="2211"/>
                  </a:lnTo>
                  <a:lnTo>
                    <a:pt x="3991" y="2220"/>
                  </a:lnTo>
                  <a:lnTo>
                    <a:pt x="4000" y="2230"/>
                  </a:lnTo>
                  <a:lnTo>
                    <a:pt x="4020" y="2249"/>
                  </a:lnTo>
                  <a:lnTo>
                    <a:pt x="4039" y="2268"/>
                  </a:lnTo>
                  <a:lnTo>
                    <a:pt x="4039" y="2278"/>
                  </a:lnTo>
                  <a:lnTo>
                    <a:pt x="4058" y="2297"/>
                  </a:lnTo>
                  <a:lnTo>
                    <a:pt x="4077" y="2316"/>
                  </a:lnTo>
                  <a:lnTo>
                    <a:pt x="4077" y="2326"/>
                  </a:lnTo>
                  <a:lnTo>
                    <a:pt x="4096" y="2345"/>
                  </a:lnTo>
                  <a:lnTo>
                    <a:pt x="4115" y="2364"/>
                  </a:lnTo>
                  <a:lnTo>
                    <a:pt x="4134" y="2393"/>
                  </a:lnTo>
                  <a:lnTo>
                    <a:pt x="4144" y="2421"/>
                  </a:lnTo>
                  <a:lnTo>
                    <a:pt x="4163" y="2441"/>
                  </a:lnTo>
                  <a:lnTo>
                    <a:pt x="4182" y="2469"/>
                  </a:lnTo>
                  <a:lnTo>
                    <a:pt x="4201" y="2498"/>
                  </a:lnTo>
                  <a:lnTo>
                    <a:pt x="4211" y="2527"/>
                  </a:lnTo>
                  <a:lnTo>
                    <a:pt x="4230" y="2555"/>
                  </a:lnTo>
                  <a:lnTo>
                    <a:pt x="4240" y="2575"/>
                  </a:lnTo>
                  <a:lnTo>
                    <a:pt x="4249" y="2603"/>
                  </a:lnTo>
                  <a:lnTo>
                    <a:pt x="4268" y="2632"/>
                  </a:lnTo>
                  <a:lnTo>
                    <a:pt x="4278" y="2661"/>
                  </a:lnTo>
                  <a:lnTo>
                    <a:pt x="4288" y="2689"/>
                  </a:lnTo>
                  <a:lnTo>
                    <a:pt x="4297" y="2728"/>
                  </a:lnTo>
                  <a:lnTo>
                    <a:pt x="4307" y="2747"/>
                  </a:lnTo>
                  <a:lnTo>
                    <a:pt x="4316" y="2775"/>
                  </a:lnTo>
                  <a:lnTo>
                    <a:pt x="4316" y="2785"/>
                  </a:lnTo>
                  <a:lnTo>
                    <a:pt x="4316" y="2814"/>
                  </a:lnTo>
                  <a:lnTo>
                    <a:pt x="4326" y="2842"/>
                  </a:lnTo>
                  <a:lnTo>
                    <a:pt x="4326" y="2852"/>
                  </a:lnTo>
                  <a:lnTo>
                    <a:pt x="4326" y="2871"/>
                  </a:lnTo>
                  <a:cubicBezTo>
                    <a:pt x="4326" y="2881"/>
                    <a:pt x="4326" y="2890"/>
                    <a:pt x="4326" y="2900"/>
                  </a:cubicBezTo>
                  <a:lnTo>
                    <a:pt x="4326" y="2909"/>
                  </a:lnTo>
                  <a:lnTo>
                    <a:pt x="4326" y="2929"/>
                  </a:lnTo>
                  <a:cubicBezTo>
                    <a:pt x="4326" y="2948"/>
                    <a:pt x="4326" y="2967"/>
                    <a:pt x="4335" y="2986"/>
                  </a:cubicBezTo>
                  <a:lnTo>
                    <a:pt x="4335" y="2996"/>
                  </a:lnTo>
                  <a:lnTo>
                    <a:pt x="4335" y="3024"/>
                  </a:lnTo>
                  <a:lnTo>
                    <a:pt x="4335" y="3034"/>
                  </a:lnTo>
                  <a:cubicBezTo>
                    <a:pt x="4422" y="3072"/>
                    <a:pt x="4431" y="3101"/>
                    <a:pt x="4431" y="3130"/>
                  </a:cubicBezTo>
                  <a:lnTo>
                    <a:pt x="4422" y="3130"/>
                  </a:lnTo>
                  <a:lnTo>
                    <a:pt x="4422" y="3206"/>
                  </a:lnTo>
                  <a:lnTo>
                    <a:pt x="4422" y="3225"/>
                  </a:lnTo>
                  <a:lnTo>
                    <a:pt x="4422" y="3283"/>
                  </a:lnTo>
                  <a:lnTo>
                    <a:pt x="4422" y="3302"/>
                  </a:lnTo>
                  <a:cubicBezTo>
                    <a:pt x="4422" y="3321"/>
                    <a:pt x="4422" y="3350"/>
                    <a:pt x="4412" y="3369"/>
                  </a:cubicBezTo>
                  <a:lnTo>
                    <a:pt x="4412" y="3378"/>
                  </a:lnTo>
                  <a:cubicBezTo>
                    <a:pt x="4412" y="3407"/>
                    <a:pt x="4402" y="3426"/>
                    <a:pt x="4402" y="3455"/>
                  </a:cubicBezTo>
                  <a:lnTo>
                    <a:pt x="4402" y="3465"/>
                  </a:lnTo>
                  <a:cubicBezTo>
                    <a:pt x="4402" y="3484"/>
                    <a:pt x="4383" y="3503"/>
                    <a:pt x="4383" y="3532"/>
                  </a:cubicBezTo>
                  <a:lnTo>
                    <a:pt x="4374" y="3551"/>
                  </a:lnTo>
                  <a:cubicBezTo>
                    <a:pt x="4364" y="3570"/>
                    <a:pt x="4364" y="3589"/>
                    <a:pt x="4355" y="3608"/>
                  </a:cubicBezTo>
                  <a:lnTo>
                    <a:pt x="4355" y="3618"/>
                  </a:lnTo>
                  <a:cubicBezTo>
                    <a:pt x="4335" y="3666"/>
                    <a:pt x="4307" y="3713"/>
                    <a:pt x="4288" y="3761"/>
                  </a:cubicBezTo>
                  <a:lnTo>
                    <a:pt x="4288" y="3771"/>
                  </a:lnTo>
                  <a:lnTo>
                    <a:pt x="4249" y="3828"/>
                  </a:lnTo>
                  <a:lnTo>
                    <a:pt x="4240" y="3838"/>
                  </a:lnTo>
                  <a:cubicBezTo>
                    <a:pt x="4201" y="3905"/>
                    <a:pt x="4154" y="3962"/>
                    <a:pt x="4096" y="4020"/>
                  </a:cubicBezTo>
                  <a:cubicBezTo>
                    <a:pt x="4048" y="4077"/>
                    <a:pt x="3981" y="4125"/>
                    <a:pt x="3924" y="4173"/>
                  </a:cubicBezTo>
                  <a:lnTo>
                    <a:pt x="3895" y="4192"/>
                  </a:lnTo>
                  <a:lnTo>
                    <a:pt x="3857" y="4221"/>
                  </a:lnTo>
                  <a:lnTo>
                    <a:pt x="3838" y="4230"/>
                  </a:lnTo>
                  <a:lnTo>
                    <a:pt x="3809" y="4240"/>
                  </a:lnTo>
                  <a:lnTo>
                    <a:pt x="3799" y="4249"/>
                  </a:lnTo>
                  <a:lnTo>
                    <a:pt x="3771" y="4268"/>
                  </a:lnTo>
                  <a:lnTo>
                    <a:pt x="3761" y="4268"/>
                  </a:lnTo>
                  <a:lnTo>
                    <a:pt x="3704" y="4297"/>
                  </a:lnTo>
                  <a:lnTo>
                    <a:pt x="3665" y="4307"/>
                  </a:lnTo>
                  <a:lnTo>
                    <a:pt x="3637" y="4326"/>
                  </a:lnTo>
                  <a:lnTo>
                    <a:pt x="3627" y="4326"/>
                  </a:lnTo>
                  <a:lnTo>
                    <a:pt x="3579" y="4335"/>
                  </a:lnTo>
                  <a:lnTo>
                    <a:pt x="3541" y="4335"/>
                  </a:lnTo>
                  <a:lnTo>
                    <a:pt x="3503" y="4355"/>
                  </a:lnTo>
                  <a:lnTo>
                    <a:pt x="3455" y="4355"/>
                  </a:lnTo>
                  <a:lnTo>
                    <a:pt x="3378" y="4374"/>
                  </a:lnTo>
                  <a:lnTo>
                    <a:pt x="3359" y="4374"/>
                  </a:lnTo>
                  <a:lnTo>
                    <a:pt x="3292" y="4383"/>
                  </a:lnTo>
                  <a:lnTo>
                    <a:pt x="2929" y="4383"/>
                  </a:lnTo>
                  <a:lnTo>
                    <a:pt x="2842" y="4364"/>
                  </a:lnTo>
                  <a:lnTo>
                    <a:pt x="2814" y="4364"/>
                  </a:lnTo>
                  <a:lnTo>
                    <a:pt x="2766" y="4345"/>
                  </a:lnTo>
                  <a:lnTo>
                    <a:pt x="2728" y="4335"/>
                  </a:lnTo>
                  <a:lnTo>
                    <a:pt x="2680" y="4316"/>
                  </a:lnTo>
                  <a:lnTo>
                    <a:pt x="2670" y="4316"/>
                  </a:lnTo>
                  <a:lnTo>
                    <a:pt x="2632" y="4307"/>
                  </a:lnTo>
                  <a:lnTo>
                    <a:pt x="2594" y="4288"/>
                  </a:lnTo>
                  <a:lnTo>
                    <a:pt x="2527" y="4259"/>
                  </a:lnTo>
                  <a:lnTo>
                    <a:pt x="2517" y="4259"/>
                  </a:lnTo>
                  <a:lnTo>
                    <a:pt x="2498" y="4249"/>
                  </a:lnTo>
                  <a:lnTo>
                    <a:pt x="2460" y="4221"/>
                  </a:lnTo>
                  <a:lnTo>
                    <a:pt x="2440" y="4211"/>
                  </a:lnTo>
                  <a:lnTo>
                    <a:pt x="2431" y="4211"/>
                  </a:lnTo>
                  <a:cubicBezTo>
                    <a:pt x="2106" y="4010"/>
                    <a:pt x="1895" y="3675"/>
                    <a:pt x="1838" y="3292"/>
                  </a:cubicBezTo>
                  <a:lnTo>
                    <a:pt x="1838" y="3283"/>
                  </a:lnTo>
                  <a:cubicBezTo>
                    <a:pt x="1838" y="3264"/>
                    <a:pt x="1838" y="3235"/>
                    <a:pt x="1838" y="3216"/>
                  </a:cubicBezTo>
                  <a:lnTo>
                    <a:pt x="1838" y="3197"/>
                  </a:lnTo>
                  <a:lnTo>
                    <a:pt x="1838" y="3120"/>
                  </a:lnTo>
                  <a:lnTo>
                    <a:pt x="1838" y="3024"/>
                  </a:lnTo>
                  <a:lnTo>
                    <a:pt x="1838" y="3015"/>
                  </a:lnTo>
                  <a:lnTo>
                    <a:pt x="1838" y="2986"/>
                  </a:lnTo>
                  <a:lnTo>
                    <a:pt x="1838" y="2976"/>
                  </a:lnTo>
                  <a:cubicBezTo>
                    <a:pt x="1838" y="2957"/>
                    <a:pt x="1838" y="2938"/>
                    <a:pt x="1838" y="2919"/>
                  </a:cubicBezTo>
                  <a:lnTo>
                    <a:pt x="1838" y="2909"/>
                  </a:lnTo>
                  <a:cubicBezTo>
                    <a:pt x="1838" y="2890"/>
                    <a:pt x="1838" y="2881"/>
                    <a:pt x="1847" y="2871"/>
                  </a:cubicBezTo>
                  <a:lnTo>
                    <a:pt x="1847" y="2842"/>
                  </a:lnTo>
                  <a:lnTo>
                    <a:pt x="1847" y="2833"/>
                  </a:lnTo>
                  <a:lnTo>
                    <a:pt x="1857" y="2804"/>
                  </a:lnTo>
                  <a:lnTo>
                    <a:pt x="1857" y="2785"/>
                  </a:lnTo>
                  <a:lnTo>
                    <a:pt x="1857" y="2775"/>
                  </a:lnTo>
                  <a:lnTo>
                    <a:pt x="1866" y="2747"/>
                  </a:lnTo>
                  <a:lnTo>
                    <a:pt x="1866" y="2718"/>
                  </a:lnTo>
                  <a:lnTo>
                    <a:pt x="1885" y="2689"/>
                  </a:lnTo>
                  <a:lnTo>
                    <a:pt x="1895" y="2661"/>
                  </a:lnTo>
                  <a:lnTo>
                    <a:pt x="1905" y="2632"/>
                  </a:lnTo>
                  <a:lnTo>
                    <a:pt x="1914" y="2603"/>
                  </a:lnTo>
                  <a:lnTo>
                    <a:pt x="1933" y="2575"/>
                  </a:lnTo>
                  <a:lnTo>
                    <a:pt x="1943" y="2546"/>
                  </a:lnTo>
                  <a:lnTo>
                    <a:pt x="1962" y="2517"/>
                  </a:lnTo>
                  <a:lnTo>
                    <a:pt x="1972" y="2498"/>
                  </a:lnTo>
                  <a:lnTo>
                    <a:pt x="1991" y="2469"/>
                  </a:lnTo>
                  <a:lnTo>
                    <a:pt x="2000" y="2441"/>
                  </a:lnTo>
                  <a:lnTo>
                    <a:pt x="2019" y="2412"/>
                  </a:lnTo>
                  <a:lnTo>
                    <a:pt x="2039" y="2393"/>
                  </a:lnTo>
                  <a:lnTo>
                    <a:pt x="2058" y="2364"/>
                  </a:lnTo>
                  <a:lnTo>
                    <a:pt x="2067" y="2335"/>
                  </a:lnTo>
                  <a:lnTo>
                    <a:pt x="2096" y="2316"/>
                  </a:lnTo>
                  <a:lnTo>
                    <a:pt x="2106" y="2297"/>
                  </a:lnTo>
                  <a:lnTo>
                    <a:pt x="2125" y="2268"/>
                  </a:lnTo>
                  <a:lnTo>
                    <a:pt x="2144" y="2259"/>
                  </a:lnTo>
                  <a:lnTo>
                    <a:pt x="2163" y="2230"/>
                  </a:lnTo>
                  <a:lnTo>
                    <a:pt x="2173" y="2220"/>
                  </a:lnTo>
                  <a:lnTo>
                    <a:pt x="2182" y="2211"/>
                  </a:lnTo>
                  <a:lnTo>
                    <a:pt x="2220" y="2173"/>
                  </a:lnTo>
                  <a:lnTo>
                    <a:pt x="2230" y="2173"/>
                  </a:lnTo>
                  <a:lnTo>
                    <a:pt x="2268" y="2134"/>
                  </a:lnTo>
                  <a:lnTo>
                    <a:pt x="2287" y="2125"/>
                  </a:lnTo>
                  <a:lnTo>
                    <a:pt x="2316" y="2096"/>
                  </a:lnTo>
                  <a:lnTo>
                    <a:pt x="2335" y="2086"/>
                  </a:lnTo>
                  <a:lnTo>
                    <a:pt x="2364" y="2067"/>
                  </a:lnTo>
                  <a:lnTo>
                    <a:pt x="2383" y="2048"/>
                  </a:lnTo>
                  <a:lnTo>
                    <a:pt x="2412" y="2029"/>
                  </a:lnTo>
                  <a:lnTo>
                    <a:pt x="2431" y="2019"/>
                  </a:lnTo>
                  <a:lnTo>
                    <a:pt x="2460" y="2010"/>
                  </a:lnTo>
                  <a:lnTo>
                    <a:pt x="2479" y="1991"/>
                  </a:lnTo>
                  <a:lnTo>
                    <a:pt x="2507" y="1981"/>
                  </a:lnTo>
                  <a:lnTo>
                    <a:pt x="2536" y="1972"/>
                  </a:lnTo>
                  <a:lnTo>
                    <a:pt x="2565" y="1952"/>
                  </a:lnTo>
                  <a:lnTo>
                    <a:pt x="2594" y="1943"/>
                  </a:lnTo>
                  <a:lnTo>
                    <a:pt x="2622" y="1933"/>
                  </a:lnTo>
                  <a:lnTo>
                    <a:pt x="2651" y="1924"/>
                  </a:lnTo>
                  <a:lnTo>
                    <a:pt x="2680" y="1905"/>
                  </a:lnTo>
                  <a:lnTo>
                    <a:pt x="2708" y="1905"/>
                  </a:lnTo>
                  <a:lnTo>
                    <a:pt x="2737" y="1895"/>
                  </a:lnTo>
                  <a:lnTo>
                    <a:pt x="2766" y="1885"/>
                  </a:lnTo>
                  <a:lnTo>
                    <a:pt x="2804" y="1876"/>
                  </a:lnTo>
                  <a:lnTo>
                    <a:pt x="2833" y="1876"/>
                  </a:lnTo>
                  <a:lnTo>
                    <a:pt x="2862" y="1866"/>
                  </a:lnTo>
                  <a:close/>
                  <a:moveTo>
                    <a:pt x="2507" y="0"/>
                  </a:moveTo>
                  <a:cubicBezTo>
                    <a:pt x="2460" y="0"/>
                    <a:pt x="2421" y="48"/>
                    <a:pt x="2421" y="96"/>
                  </a:cubicBezTo>
                  <a:lnTo>
                    <a:pt x="2421" y="641"/>
                  </a:lnTo>
                  <a:cubicBezTo>
                    <a:pt x="2230" y="699"/>
                    <a:pt x="2039" y="775"/>
                    <a:pt x="1866" y="871"/>
                  </a:cubicBezTo>
                  <a:lnTo>
                    <a:pt x="1483" y="488"/>
                  </a:lnTo>
                  <a:cubicBezTo>
                    <a:pt x="1464" y="469"/>
                    <a:pt x="1440" y="459"/>
                    <a:pt x="1416" y="459"/>
                  </a:cubicBezTo>
                  <a:cubicBezTo>
                    <a:pt x="1393" y="459"/>
                    <a:pt x="1369" y="469"/>
                    <a:pt x="1349" y="488"/>
                  </a:cubicBezTo>
                  <a:lnTo>
                    <a:pt x="479" y="1350"/>
                  </a:lnTo>
                  <a:cubicBezTo>
                    <a:pt x="440" y="1388"/>
                    <a:pt x="440" y="1445"/>
                    <a:pt x="479" y="1484"/>
                  </a:cubicBezTo>
                  <a:lnTo>
                    <a:pt x="871" y="1876"/>
                  </a:lnTo>
                  <a:cubicBezTo>
                    <a:pt x="775" y="2048"/>
                    <a:pt x="699" y="2230"/>
                    <a:pt x="641" y="2421"/>
                  </a:cubicBezTo>
                  <a:lnTo>
                    <a:pt x="96" y="2421"/>
                  </a:lnTo>
                  <a:cubicBezTo>
                    <a:pt x="38" y="2421"/>
                    <a:pt x="0" y="2460"/>
                    <a:pt x="0" y="2517"/>
                  </a:cubicBezTo>
                  <a:lnTo>
                    <a:pt x="0" y="3742"/>
                  </a:lnTo>
                  <a:cubicBezTo>
                    <a:pt x="0" y="3800"/>
                    <a:pt x="38" y="3838"/>
                    <a:pt x="96" y="3838"/>
                  </a:cubicBezTo>
                  <a:lnTo>
                    <a:pt x="641" y="3838"/>
                  </a:lnTo>
                  <a:cubicBezTo>
                    <a:pt x="699" y="4029"/>
                    <a:pt x="775" y="4211"/>
                    <a:pt x="871" y="4383"/>
                  </a:cubicBezTo>
                  <a:lnTo>
                    <a:pt x="479" y="4776"/>
                  </a:lnTo>
                  <a:cubicBezTo>
                    <a:pt x="440" y="4804"/>
                    <a:pt x="440" y="4871"/>
                    <a:pt x="479" y="4900"/>
                  </a:cubicBezTo>
                  <a:lnTo>
                    <a:pt x="1349" y="5771"/>
                  </a:lnTo>
                  <a:cubicBezTo>
                    <a:pt x="1369" y="5790"/>
                    <a:pt x="1393" y="5800"/>
                    <a:pt x="1416" y="5800"/>
                  </a:cubicBezTo>
                  <a:cubicBezTo>
                    <a:pt x="1440" y="5800"/>
                    <a:pt x="1464" y="5790"/>
                    <a:pt x="1483" y="5771"/>
                  </a:cubicBezTo>
                  <a:lnTo>
                    <a:pt x="1866" y="5388"/>
                  </a:lnTo>
                  <a:cubicBezTo>
                    <a:pt x="2039" y="5484"/>
                    <a:pt x="2230" y="5560"/>
                    <a:pt x="2421" y="5618"/>
                  </a:cubicBezTo>
                  <a:lnTo>
                    <a:pt x="2421" y="6163"/>
                  </a:lnTo>
                  <a:cubicBezTo>
                    <a:pt x="2421" y="6211"/>
                    <a:pt x="2460" y="6259"/>
                    <a:pt x="2507" y="6259"/>
                  </a:cubicBezTo>
                  <a:lnTo>
                    <a:pt x="3742" y="6259"/>
                  </a:lnTo>
                  <a:cubicBezTo>
                    <a:pt x="3790" y="6259"/>
                    <a:pt x="3838" y="6211"/>
                    <a:pt x="3838" y="6163"/>
                  </a:cubicBezTo>
                  <a:lnTo>
                    <a:pt x="3838" y="5618"/>
                  </a:lnTo>
                  <a:cubicBezTo>
                    <a:pt x="4029" y="5560"/>
                    <a:pt x="4211" y="5484"/>
                    <a:pt x="4383" y="5388"/>
                  </a:cubicBezTo>
                  <a:lnTo>
                    <a:pt x="4766" y="5771"/>
                  </a:lnTo>
                  <a:cubicBezTo>
                    <a:pt x="4785" y="5790"/>
                    <a:pt x="4809" y="5800"/>
                    <a:pt x="4833" y="5800"/>
                  </a:cubicBezTo>
                  <a:cubicBezTo>
                    <a:pt x="4857" y="5800"/>
                    <a:pt x="4881" y="5790"/>
                    <a:pt x="4900" y="5771"/>
                  </a:cubicBezTo>
                  <a:lnTo>
                    <a:pt x="5771" y="4900"/>
                  </a:lnTo>
                  <a:cubicBezTo>
                    <a:pt x="5809" y="4871"/>
                    <a:pt x="5809" y="4804"/>
                    <a:pt x="5771" y="4776"/>
                  </a:cubicBezTo>
                  <a:lnTo>
                    <a:pt x="5388" y="4383"/>
                  </a:lnTo>
                  <a:cubicBezTo>
                    <a:pt x="5484" y="4211"/>
                    <a:pt x="5560" y="4029"/>
                    <a:pt x="5608" y="3838"/>
                  </a:cubicBezTo>
                  <a:lnTo>
                    <a:pt x="6163" y="3838"/>
                  </a:lnTo>
                  <a:cubicBezTo>
                    <a:pt x="6211" y="3838"/>
                    <a:pt x="6249" y="3800"/>
                    <a:pt x="6249" y="3742"/>
                  </a:cubicBezTo>
                  <a:lnTo>
                    <a:pt x="6249" y="2517"/>
                  </a:lnTo>
                  <a:cubicBezTo>
                    <a:pt x="6249" y="2460"/>
                    <a:pt x="6211" y="2421"/>
                    <a:pt x="6163" y="2421"/>
                  </a:cubicBezTo>
                  <a:lnTo>
                    <a:pt x="5608" y="2421"/>
                  </a:lnTo>
                  <a:cubicBezTo>
                    <a:pt x="5560" y="2230"/>
                    <a:pt x="5484" y="2048"/>
                    <a:pt x="5388" y="1876"/>
                  </a:cubicBezTo>
                  <a:lnTo>
                    <a:pt x="5771" y="1484"/>
                  </a:lnTo>
                  <a:cubicBezTo>
                    <a:pt x="5809" y="1445"/>
                    <a:pt x="5809" y="1388"/>
                    <a:pt x="5771" y="1350"/>
                  </a:cubicBezTo>
                  <a:lnTo>
                    <a:pt x="4900" y="488"/>
                  </a:lnTo>
                  <a:cubicBezTo>
                    <a:pt x="4881" y="469"/>
                    <a:pt x="4857" y="459"/>
                    <a:pt x="4833" y="459"/>
                  </a:cubicBezTo>
                  <a:cubicBezTo>
                    <a:pt x="4809" y="459"/>
                    <a:pt x="4785" y="469"/>
                    <a:pt x="4766" y="488"/>
                  </a:cubicBezTo>
                  <a:lnTo>
                    <a:pt x="4383" y="871"/>
                  </a:lnTo>
                  <a:cubicBezTo>
                    <a:pt x="4211" y="775"/>
                    <a:pt x="4029" y="699"/>
                    <a:pt x="3838" y="641"/>
                  </a:cubicBezTo>
                  <a:lnTo>
                    <a:pt x="3838" y="96"/>
                  </a:lnTo>
                  <a:cubicBezTo>
                    <a:pt x="3838" y="48"/>
                    <a:pt x="3790" y="0"/>
                    <a:pt x="3742" y="0"/>
                  </a:cubicBezTo>
                  <a:close/>
                </a:path>
              </a:pathLst>
            </a:custGeom>
            <a:solidFill>
              <a:srgbClr val="E2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624;p69">
              <a:extLst>
                <a:ext uri="{FF2B5EF4-FFF2-40B4-BE49-F238E27FC236}">
                  <a16:creationId xmlns:a16="http://schemas.microsoft.com/office/drawing/2014/main" id="{46C37C63-816A-4026-8578-019B0B7977BC}"/>
                </a:ext>
              </a:extLst>
            </p:cNvPr>
            <p:cNvSpPr/>
            <p:nvPr/>
          </p:nvSpPr>
          <p:spPr>
            <a:xfrm>
              <a:off x="2658895" y="4028167"/>
              <a:ext cx="36711" cy="66622"/>
            </a:xfrm>
            <a:custGeom>
              <a:avLst/>
              <a:gdLst/>
              <a:ahLst/>
              <a:cxnLst/>
              <a:rect l="l" t="t" r="r" b="b"/>
              <a:pathLst>
                <a:path w="1398" h="2537" extrusionOk="0">
                  <a:moveTo>
                    <a:pt x="1015" y="1"/>
                  </a:moveTo>
                  <a:lnTo>
                    <a:pt x="977" y="10"/>
                  </a:lnTo>
                  <a:lnTo>
                    <a:pt x="948" y="20"/>
                  </a:lnTo>
                  <a:lnTo>
                    <a:pt x="919" y="29"/>
                  </a:lnTo>
                  <a:lnTo>
                    <a:pt x="891" y="39"/>
                  </a:lnTo>
                  <a:lnTo>
                    <a:pt x="852" y="49"/>
                  </a:lnTo>
                  <a:lnTo>
                    <a:pt x="833" y="58"/>
                  </a:lnTo>
                  <a:lnTo>
                    <a:pt x="795" y="68"/>
                  </a:lnTo>
                  <a:lnTo>
                    <a:pt x="776" y="77"/>
                  </a:lnTo>
                  <a:lnTo>
                    <a:pt x="738" y="96"/>
                  </a:lnTo>
                  <a:lnTo>
                    <a:pt x="718" y="106"/>
                  </a:lnTo>
                  <a:lnTo>
                    <a:pt x="690" y="125"/>
                  </a:lnTo>
                  <a:lnTo>
                    <a:pt x="661" y="135"/>
                  </a:lnTo>
                  <a:lnTo>
                    <a:pt x="632" y="154"/>
                  </a:lnTo>
                  <a:lnTo>
                    <a:pt x="613" y="163"/>
                  </a:lnTo>
                  <a:lnTo>
                    <a:pt x="584" y="183"/>
                  </a:lnTo>
                  <a:lnTo>
                    <a:pt x="565" y="192"/>
                  </a:lnTo>
                  <a:lnTo>
                    <a:pt x="537" y="211"/>
                  </a:lnTo>
                  <a:lnTo>
                    <a:pt x="517" y="230"/>
                  </a:lnTo>
                  <a:lnTo>
                    <a:pt x="489" y="250"/>
                  </a:lnTo>
                  <a:lnTo>
                    <a:pt x="479" y="259"/>
                  </a:lnTo>
                  <a:lnTo>
                    <a:pt x="431" y="297"/>
                  </a:lnTo>
                  <a:lnTo>
                    <a:pt x="383" y="336"/>
                  </a:lnTo>
                  <a:lnTo>
                    <a:pt x="374" y="355"/>
                  </a:lnTo>
                  <a:lnTo>
                    <a:pt x="364" y="364"/>
                  </a:lnTo>
                  <a:lnTo>
                    <a:pt x="345" y="384"/>
                  </a:lnTo>
                  <a:lnTo>
                    <a:pt x="336" y="403"/>
                  </a:lnTo>
                  <a:lnTo>
                    <a:pt x="307" y="422"/>
                  </a:lnTo>
                  <a:lnTo>
                    <a:pt x="269" y="451"/>
                  </a:lnTo>
                  <a:lnTo>
                    <a:pt x="249" y="479"/>
                  </a:lnTo>
                  <a:lnTo>
                    <a:pt x="230" y="498"/>
                  </a:lnTo>
                  <a:lnTo>
                    <a:pt x="211" y="527"/>
                  </a:lnTo>
                  <a:lnTo>
                    <a:pt x="192" y="556"/>
                  </a:lnTo>
                  <a:lnTo>
                    <a:pt x="173" y="585"/>
                  </a:lnTo>
                  <a:lnTo>
                    <a:pt x="163" y="604"/>
                  </a:lnTo>
                  <a:lnTo>
                    <a:pt x="144" y="632"/>
                  </a:lnTo>
                  <a:lnTo>
                    <a:pt x="135" y="661"/>
                  </a:lnTo>
                  <a:lnTo>
                    <a:pt x="115" y="690"/>
                  </a:lnTo>
                  <a:lnTo>
                    <a:pt x="106" y="719"/>
                  </a:lnTo>
                  <a:lnTo>
                    <a:pt x="96" y="747"/>
                  </a:lnTo>
                  <a:lnTo>
                    <a:pt x="77" y="776"/>
                  </a:lnTo>
                  <a:lnTo>
                    <a:pt x="68" y="805"/>
                  </a:lnTo>
                  <a:lnTo>
                    <a:pt x="58" y="833"/>
                  </a:lnTo>
                  <a:lnTo>
                    <a:pt x="48" y="862"/>
                  </a:lnTo>
                  <a:lnTo>
                    <a:pt x="39" y="891"/>
                  </a:lnTo>
                  <a:lnTo>
                    <a:pt x="29" y="919"/>
                  </a:lnTo>
                  <a:lnTo>
                    <a:pt x="29" y="929"/>
                  </a:lnTo>
                  <a:lnTo>
                    <a:pt x="29" y="948"/>
                  </a:lnTo>
                  <a:lnTo>
                    <a:pt x="10" y="986"/>
                  </a:lnTo>
                  <a:lnTo>
                    <a:pt x="10" y="1015"/>
                  </a:lnTo>
                  <a:cubicBezTo>
                    <a:pt x="10" y="1025"/>
                    <a:pt x="10" y="1034"/>
                    <a:pt x="1" y="1053"/>
                  </a:cubicBezTo>
                  <a:lnTo>
                    <a:pt x="1" y="1073"/>
                  </a:lnTo>
                  <a:cubicBezTo>
                    <a:pt x="1" y="1092"/>
                    <a:pt x="1" y="1111"/>
                    <a:pt x="1" y="1130"/>
                  </a:cubicBezTo>
                  <a:lnTo>
                    <a:pt x="1" y="1168"/>
                  </a:lnTo>
                  <a:lnTo>
                    <a:pt x="1" y="1264"/>
                  </a:lnTo>
                  <a:lnTo>
                    <a:pt x="1" y="1341"/>
                  </a:lnTo>
                  <a:lnTo>
                    <a:pt x="1" y="1360"/>
                  </a:lnTo>
                  <a:cubicBezTo>
                    <a:pt x="1" y="1379"/>
                    <a:pt x="1" y="1408"/>
                    <a:pt x="1" y="1427"/>
                  </a:cubicBezTo>
                  <a:lnTo>
                    <a:pt x="1" y="1436"/>
                  </a:lnTo>
                  <a:cubicBezTo>
                    <a:pt x="58" y="1819"/>
                    <a:pt x="278" y="2164"/>
                    <a:pt x="604" y="2365"/>
                  </a:cubicBezTo>
                  <a:lnTo>
                    <a:pt x="613" y="2374"/>
                  </a:lnTo>
                  <a:lnTo>
                    <a:pt x="623" y="2374"/>
                  </a:lnTo>
                  <a:lnTo>
                    <a:pt x="632" y="2384"/>
                  </a:lnTo>
                  <a:lnTo>
                    <a:pt x="680" y="2403"/>
                  </a:lnTo>
                  <a:lnTo>
                    <a:pt x="699" y="2412"/>
                  </a:lnTo>
                  <a:lnTo>
                    <a:pt x="709" y="2412"/>
                  </a:lnTo>
                  <a:lnTo>
                    <a:pt x="776" y="2451"/>
                  </a:lnTo>
                  <a:lnTo>
                    <a:pt x="804" y="2460"/>
                  </a:lnTo>
                  <a:lnTo>
                    <a:pt x="852" y="2479"/>
                  </a:lnTo>
                  <a:lnTo>
                    <a:pt x="862" y="2479"/>
                  </a:lnTo>
                  <a:lnTo>
                    <a:pt x="910" y="2499"/>
                  </a:lnTo>
                  <a:lnTo>
                    <a:pt x="948" y="2508"/>
                  </a:lnTo>
                  <a:lnTo>
                    <a:pt x="996" y="2518"/>
                  </a:lnTo>
                  <a:lnTo>
                    <a:pt x="1025" y="2527"/>
                  </a:lnTo>
                  <a:lnTo>
                    <a:pt x="1111" y="2537"/>
                  </a:lnTo>
                  <a:lnTo>
                    <a:pt x="1398" y="2537"/>
                  </a:lnTo>
                  <a:lnTo>
                    <a:pt x="1321" y="2527"/>
                  </a:lnTo>
                  <a:lnTo>
                    <a:pt x="1283" y="2518"/>
                  </a:lnTo>
                  <a:lnTo>
                    <a:pt x="1245" y="2508"/>
                  </a:lnTo>
                  <a:lnTo>
                    <a:pt x="1235" y="2508"/>
                  </a:lnTo>
                  <a:lnTo>
                    <a:pt x="1197" y="2499"/>
                  </a:lnTo>
                  <a:lnTo>
                    <a:pt x="1149" y="2479"/>
                  </a:lnTo>
                  <a:lnTo>
                    <a:pt x="1139" y="2479"/>
                  </a:lnTo>
                  <a:lnTo>
                    <a:pt x="1101" y="2460"/>
                  </a:lnTo>
                  <a:lnTo>
                    <a:pt x="1063" y="2451"/>
                  </a:lnTo>
                  <a:lnTo>
                    <a:pt x="996" y="2412"/>
                  </a:lnTo>
                  <a:lnTo>
                    <a:pt x="986" y="2412"/>
                  </a:lnTo>
                  <a:lnTo>
                    <a:pt x="967" y="2403"/>
                  </a:lnTo>
                  <a:lnTo>
                    <a:pt x="919" y="2384"/>
                  </a:lnTo>
                  <a:lnTo>
                    <a:pt x="910" y="2374"/>
                  </a:lnTo>
                  <a:lnTo>
                    <a:pt x="900" y="2374"/>
                  </a:lnTo>
                  <a:lnTo>
                    <a:pt x="891" y="2365"/>
                  </a:lnTo>
                  <a:cubicBezTo>
                    <a:pt x="565" y="2164"/>
                    <a:pt x="345" y="1819"/>
                    <a:pt x="288" y="1436"/>
                  </a:cubicBezTo>
                  <a:lnTo>
                    <a:pt x="288" y="1427"/>
                  </a:lnTo>
                  <a:cubicBezTo>
                    <a:pt x="288" y="1398"/>
                    <a:pt x="288" y="1379"/>
                    <a:pt x="288" y="1360"/>
                  </a:cubicBezTo>
                  <a:lnTo>
                    <a:pt x="288" y="1341"/>
                  </a:lnTo>
                  <a:lnTo>
                    <a:pt x="288" y="1264"/>
                  </a:lnTo>
                  <a:lnTo>
                    <a:pt x="288" y="1168"/>
                  </a:lnTo>
                  <a:lnTo>
                    <a:pt x="288" y="1130"/>
                  </a:lnTo>
                  <a:cubicBezTo>
                    <a:pt x="288" y="1111"/>
                    <a:pt x="288" y="1092"/>
                    <a:pt x="288" y="1073"/>
                  </a:cubicBezTo>
                  <a:lnTo>
                    <a:pt x="288" y="1053"/>
                  </a:lnTo>
                  <a:cubicBezTo>
                    <a:pt x="288" y="1034"/>
                    <a:pt x="288" y="1025"/>
                    <a:pt x="297" y="1015"/>
                  </a:cubicBezTo>
                  <a:lnTo>
                    <a:pt x="297" y="986"/>
                  </a:lnTo>
                  <a:lnTo>
                    <a:pt x="307" y="948"/>
                  </a:lnTo>
                  <a:lnTo>
                    <a:pt x="307" y="929"/>
                  </a:lnTo>
                  <a:lnTo>
                    <a:pt x="307" y="919"/>
                  </a:lnTo>
                  <a:lnTo>
                    <a:pt x="316" y="891"/>
                  </a:lnTo>
                  <a:lnTo>
                    <a:pt x="326" y="862"/>
                  </a:lnTo>
                  <a:lnTo>
                    <a:pt x="336" y="833"/>
                  </a:lnTo>
                  <a:lnTo>
                    <a:pt x="345" y="805"/>
                  </a:lnTo>
                  <a:lnTo>
                    <a:pt x="355" y="776"/>
                  </a:lnTo>
                  <a:lnTo>
                    <a:pt x="374" y="747"/>
                  </a:lnTo>
                  <a:lnTo>
                    <a:pt x="383" y="719"/>
                  </a:lnTo>
                  <a:lnTo>
                    <a:pt x="393" y="690"/>
                  </a:lnTo>
                  <a:lnTo>
                    <a:pt x="412" y="661"/>
                  </a:lnTo>
                  <a:lnTo>
                    <a:pt x="422" y="632"/>
                  </a:lnTo>
                  <a:lnTo>
                    <a:pt x="441" y="604"/>
                  </a:lnTo>
                  <a:lnTo>
                    <a:pt x="450" y="585"/>
                  </a:lnTo>
                  <a:lnTo>
                    <a:pt x="470" y="556"/>
                  </a:lnTo>
                  <a:lnTo>
                    <a:pt x="489" y="527"/>
                  </a:lnTo>
                  <a:lnTo>
                    <a:pt x="508" y="498"/>
                  </a:lnTo>
                  <a:lnTo>
                    <a:pt x="527" y="479"/>
                  </a:lnTo>
                  <a:lnTo>
                    <a:pt x="546" y="451"/>
                  </a:lnTo>
                  <a:lnTo>
                    <a:pt x="556" y="431"/>
                  </a:lnTo>
                  <a:lnTo>
                    <a:pt x="584" y="412"/>
                  </a:lnTo>
                  <a:lnTo>
                    <a:pt x="613" y="384"/>
                  </a:lnTo>
                  <a:lnTo>
                    <a:pt x="632" y="364"/>
                  </a:lnTo>
                  <a:lnTo>
                    <a:pt x="642" y="355"/>
                  </a:lnTo>
                  <a:lnTo>
                    <a:pt x="651" y="336"/>
                  </a:lnTo>
                  <a:lnTo>
                    <a:pt x="690" y="297"/>
                  </a:lnTo>
                  <a:lnTo>
                    <a:pt x="699" y="297"/>
                  </a:lnTo>
                  <a:lnTo>
                    <a:pt x="738" y="259"/>
                  </a:lnTo>
                  <a:lnTo>
                    <a:pt x="757" y="250"/>
                  </a:lnTo>
                  <a:lnTo>
                    <a:pt x="785" y="230"/>
                  </a:lnTo>
                  <a:lnTo>
                    <a:pt x="804" y="211"/>
                  </a:lnTo>
                  <a:lnTo>
                    <a:pt x="833" y="192"/>
                  </a:lnTo>
                  <a:lnTo>
                    <a:pt x="852" y="183"/>
                  </a:lnTo>
                  <a:lnTo>
                    <a:pt x="881" y="163"/>
                  </a:lnTo>
                  <a:lnTo>
                    <a:pt x="900" y="154"/>
                  </a:lnTo>
                  <a:lnTo>
                    <a:pt x="929" y="135"/>
                  </a:lnTo>
                  <a:lnTo>
                    <a:pt x="948" y="125"/>
                  </a:lnTo>
                  <a:lnTo>
                    <a:pt x="977" y="106"/>
                  </a:lnTo>
                  <a:lnTo>
                    <a:pt x="1005" y="96"/>
                  </a:lnTo>
                  <a:lnTo>
                    <a:pt x="1034" y="77"/>
                  </a:lnTo>
                  <a:lnTo>
                    <a:pt x="1063" y="68"/>
                  </a:lnTo>
                  <a:lnTo>
                    <a:pt x="1092" y="58"/>
                  </a:lnTo>
                  <a:lnTo>
                    <a:pt x="1120" y="49"/>
                  </a:lnTo>
                  <a:lnTo>
                    <a:pt x="1149" y="39"/>
                  </a:lnTo>
                  <a:lnTo>
                    <a:pt x="1178" y="29"/>
                  </a:lnTo>
                  <a:lnTo>
                    <a:pt x="1216" y="20"/>
                  </a:lnTo>
                  <a:lnTo>
                    <a:pt x="1245" y="10"/>
                  </a:lnTo>
                  <a:lnTo>
                    <a:pt x="1273" y="1"/>
                  </a:lnTo>
                  <a:close/>
                </a:path>
              </a:pathLst>
            </a:custGeom>
            <a:solidFill>
              <a:srgbClr val="AAB6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541788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4">
            <a:extLst>
              <a:ext uri="{FF2B5EF4-FFF2-40B4-BE49-F238E27FC236}">
                <a16:creationId xmlns:a16="http://schemas.microsoft.com/office/drawing/2014/main" id="{DC8FC525-6CC2-224A-851E-154916C6B1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6268" y="1048203"/>
            <a:ext cx="138564" cy="392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br>
              <a:rPr kumimoji="0" lang="en-US" altLang="en-US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  <a:sym typeface="Arial"/>
              </a:rPr>
            </a:br>
            <a:endParaRPr kumimoji="0" lang="en-US" altLang="en-US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-107" charset="-128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F95D457-36B4-6649-885E-284A4385A033}"/>
              </a:ext>
            </a:extLst>
          </p:cNvPr>
          <p:cNvSpPr/>
          <p:nvPr/>
        </p:nvSpPr>
        <p:spPr>
          <a:xfrm>
            <a:off x="2060380" y="143176"/>
            <a:ext cx="6162157" cy="103369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Hind Vadodara"/>
                <a:ea typeface="+mn-ea"/>
                <a:cs typeface="Hind Vadodara"/>
                <a:sym typeface="Arial"/>
              </a:rPr>
              <a:t>Regularly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Hind Vadodara"/>
                <a:ea typeface="+mn-ea"/>
                <a:cs typeface="Hind Vadodara"/>
                <a:sym typeface="Arial"/>
              </a:rPr>
              <a:t>check-in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Hind Vadodara"/>
                <a:ea typeface="+mn-ea"/>
                <a:cs typeface="Hind Vadodara"/>
                <a:sym typeface="Arial"/>
              </a:rPr>
              <a:t> with students and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Hind Vadodara"/>
                <a:ea typeface="+mn-ea"/>
                <a:cs typeface="Hind Vadodara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families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Hind Vadodara"/>
                <a:ea typeface="+mn-ea"/>
                <a:cs typeface="Hind Vadodara"/>
                <a:sym typeface="Arial"/>
              </a:rPr>
              <a:t> with purposeful communication to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Hind Vadodara"/>
                <a:ea typeface="+mn-ea"/>
                <a:cs typeface="Hind Vadodara"/>
                <a:sym typeface="Arial"/>
              </a:rPr>
              <a:t>build relationships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Hind Vadodara"/>
                <a:ea typeface="+mn-ea"/>
                <a:cs typeface="Hind Vadodara"/>
                <a:sym typeface="Arial"/>
              </a:rPr>
              <a:t>. Consider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292C73">
                    <a:lumMod val="75000"/>
                  </a:srgbClr>
                </a:solidFill>
                <a:effectLst/>
                <a:uLnTx/>
                <a:uFillTx/>
                <a:latin typeface="Hind Vadodara"/>
                <a:ea typeface="+mn-ea"/>
                <a:cs typeface="Hind Vadodara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positive greetings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92C73">
                    <a:lumMod val="75000"/>
                  </a:srgbClr>
                </a:solidFill>
                <a:effectLst/>
                <a:uLnTx/>
                <a:uFillTx/>
                <a:latin typeface="Hind Vadodara"/>
                <a:ea typeface="+mn-ea"/>
                <a:cs typeface="Hind Vadodara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at the door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Hind Vadodara"/>
                <a:ea typeface="+mn-ea"/>
                <a:cs typeface="Hind Vadodara"/>
                <a:sym typeface="Arial"/>
              </a:rPr>
              <a:t> (or at login for remote learning).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D0F41"/>
              </a:solidFill>
              <a:effectLst/>
              <a:uLnTx/>
              <a:uFillTx/>
              <a:latin typeface="Hind Vadodara" panose="020B0604020202020204" charset="0"/>
              <a:ea typeface="+mn-ea"/>
              <a:cs typeface="Hind Vadodara" panose="020B0604020202020204" charset="0"/>
              <a:sym typeface="Arial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8E97030-322C-5945-9A4D-71388A38E43F}"/>
              </a:ext>
            </a:extLst>
          </p:cNvPr>
          <p:cNvSpPr/>
          <p:nvPr/>
        </p:nvSpPr>
        <p:spPr>
          <a:xfrm>
            <a:off x="2060380" y="1163255"/>
            <a:ext cx="6162157" cy="97654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Hind Vadodara"/>
                <a:ea typeface="+mn-ea"/>
                <a:cs typeface="Hind Vadodara"/>
                <a:sym typeface="Arial"/>
              </a:rPr>
              <a:t>Select and implement a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Hind Vadodara"/>
                <a:ea typeface="+mn-ea"/>
                <a:cs typeface="Hind Vadodara"/>
                <a:sym typeface="Arial"/>
              </a:rPr>
              <a:t>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Hind Vadodara"/>
                <a:ea typeface="+mn-ea"/>
                <a:cs typeface="Hind Vadodara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SEB screener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Hind Vadodara"/>
                <a:ea typeface="+mn-ea"/>
                <a:cs typeface="Hind Vadodara"/>
                <a:sym typeface="Arial"/>
              </a:rPr>
              <a:t> or develop procedures for informal screening (e.g., extant data,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Hind Vadodara"/>
                <a:ea typeface="+mn-ea"/>
                <a:cs typeface="Hind Vadodara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family wellness check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Hind Vadodara"/>
                <a:ea typeface="+mn-ea"/>
                <a:cs typeface="Hind Vadodara"/>
                <a:sym typeface="Arial"/>
              </a:rPr>
              <a:t>).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Hind Vadodara"/>
                <a:ea typeface="+mn-ea"/>
                <a:cs typeface="Hind Vadodara"/>
                <a:sym typeface="Arial"/>
              </a:rPr>
              <a:t>Review data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Hind Vadodara"/>
                <a:ea typeface="+mn-ea"/>
                <a:cs typeface="Hind Vadodara"/>
                <a:sym typeface="Arial"/>
              </a:rPr>
              <a:t> in school-wide team meetings to make decisions, based on level of risk: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Hind Vadodara"/>
                <a:ea typeface="+mn-ea"/>
                <a:cs typeface="Hind Vadodara"/>
                <a:sym typeface="Arial"/>
              </a:rPr>
              <a:t>differentiate or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Hind Vadodara"/>
                <a:ea typeface="+mn-ea"/>
                <a:cs typeface="Hind Vadodara"/>
                <a:sym typeface="Arial"/>
              </a:rPr>
              <a:t> 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Hind Vadodara"/>
                <a:ea typeface="+mn-ea"/>
                <a:cs typeface="Hind Vadodara"/>
                <a:sym typeface="Arial"/>
              </a:rPr>
              <a:t>intensify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Hind Vadodara"/>
                <a:ea typeface="+mn-ea"/>
                <a:cs typeface="Hind Vadodara"/>
                <a:sym typeface="Arial"/>
              </a:rPr>
              <a:t> supports.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D0F41"/>
              </a:solidFill>
              <a:effectLst/>
              <a:uLnTx/>
              <a:uFillTx/>
              <a:latin typeface="Hind Vadodara" panose="020B0604020202020204" charset="0"/>
              <a:ea typeface="+mn-ea"/>
              <a:cs typeface="Hind Vadodara" panose="020B0604020202020204" charset="0"/>
              <a:sym typeface="Arial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A2190F60-80DC-E14F-ACD2-FAD866976AF2}"/>
              </a:ext>
            </a:extLst>
          </p:cNvPr>
          <p:cNvSpPr/>
          <p:nvPr/>
        </p:nvSpPr>
        <p:spPr>
          <a:xfrm>
            <a:off x="2060380" y="2135288"/>
            <a:ext cx="6162157" cy="97654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Hind Vadodara"/>
                <a:ea typeface="+mn-ea"/>
                <a:cs typeface="Hind Vadodara"/>
                <a:sym typeface="Arial"/>
              </a:rPr>
              <a:t>Establishing a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Hind Vadodara"/>
                <a:ea typeface="+mn-ea"/>
                <a:cs typeface="Hind Vadodara"/>
                <a:sym typeface="Arial"/>
              </a:rPr>
              <a:t>safe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Hind Vadodara"/>
                <a:ea typeface="+mn-ea"/>
                <a:cs typeface="Hind Vadodara"/>
                <a:sym typeface="Arial"/>
              </a:rPr>
              <a:t>,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Hind Vadodara"/>
                <a:ea typeface="+mn-ea"/>
                <a:cs typeface="Hind Vadodara"/>
                <a:sym typeface="Arial"/>
              </a:rPr>
              <a:t>predictable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Hind Vadodara"/>
                <a:ea typeface="+mn-ea"/>
                <a:cs typeface="Hind Vadodara"/>
                <a:sym typeface="Arial"/>
              </a:rPr>
              <a:t>, and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Hind Vadodara"/>
                <a:ea typeface="+mn-ea"/>
                <a:cs typeface="Hind Vadodara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positive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Hind Vadodara"/>
                <a:ea typeface="+mn-ea"/>
                <a:cs typeface="Hind Vadodara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Hind Vadodara"/>
                <a:ea typeface="+mn-ea"/>
                <a:cs typeface="Hind Vadodara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environment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Hind Vadodara"/>
                <a:ea typeface="+mn-ea"/>
                <a:cs typeface="Hind Vadodara"/>
                <a:sym typeface="Arial"/>
              </a:rPr>
              <a:t> to build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Hind Vadodara"/>
                <a:ea typeface="+mn-ea"/>
                <a:cs typeface="Hind Vadodara"/>
                <a:sym typeface="Arial"/>
              </a:rPr>
              <a:t>predictable routines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Hind Vadodara"/>
                <a:ea typeface="+mn-ea"/>
                <a:cs typeface="Hind Vadodara"/>
                <a:sym typeface="Arial"/>
              </a:rPr>
              <a:t>and key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Hind Vadodara"/>
                <a:ea typeface="+mn-ea"/>
                <a:cs typeface="Hind Vadodara"/>
                <a:sym typeface="Arial"/>
              </a:rPr>
              <a:t>SEB skills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Hind Vadodara"/>
                <a:ea typeface="+mn-ea"/>
                <a:cs typeface="Hind Vadodara"/>
                <a:sym typeface="Arial"/>
              </a:rPr>
              <a:t> within routines for in-person or remote instruction. Plan ways to 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Hind Vadodara"/>
                <a:ea typeface="+mn-ea"/>
                <a:cs typeface="Hind Vadodara"/>
                <a:sym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acknowledge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Hind Vadodara"/>
                <a:ea typeface="+mn-ea"/>
                <a:cs typeface="Hind Vadodara"/>
                <a:sym typeface="Arial"/>
              </a:rPr>
              <a:t> desired behavior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Hind Vadodara"/>
                <a:ea typeface="+mn-ea"/>
                <a:cs typeface="Hind Vadodara"/>
                <a:sym typeface="Arial"/>
              </a:rPr>
              <a:t>.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E4727749-FFAE-974B-B53B-2A501A8BF56F}"/>
              </a:ext>
            </a:extLst>
          </p:cNvPr>
          <p:cNvSpPr/>
          <p:nvPr/>
        </p:nvSpPr>
        <p:spPr>
          <a:xfrm>
            <a:off x="2060380" y="3113403"/>
            <a:ext cx="6162157" cy="976542"/>
          </a:xfrm>
          <a:prstGeom prst="roundRect">
            <a:avLst/>
          </a:prstGeom>
          <a:solidFill>
            <a:schemeClr val="accent4"/>
          </a:solidFill>
          <a:ln w="571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ind Vadodara"/>
                <a:ea typeface="+mn-ea"/>
                <a:cs typeface="Hind Vadodara"/>
                <a:sym typeface="Arial"/>
              </a:rPr>
              <a:t>Prioritize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ind Vadodara"/>
                <a:ea typeface="+mn-ea"/>
                <a:cs typeface="Hind Vadodara"/>
                <a:sym typeface="Arial"/>
              </a:rPr>
              <a:t> key SEB skills to empathize, and plan to integrate within instructional routines. Ensure instruction is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ind Vadodara"/>
                <a:ea typeface="+mn-ea"/>
                <a:cs typeface="Hind Vadodara"/>
                <a:sym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culturally responsive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ind Vadodara"/>
                <a:ea typeface="+mn-ea"/>
                <a:cs typeface="Hind Vadodara"/>
                <a:sym typeface="Arial"/>
              </a:rPr>
              <a:t>. Actively engage students in instruction.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69F9C99C-9A13-BF4E-8C55-EE6807EBCC34}"/>
              </a:ext>
            </a:extLst>
          </p:cNvPr>
          <p:cNvSpPr/>
          <p:nvPr/>
        </p:nvSpPr>
        <p:spPr>
          <a:xfrm>
            <a:off x="2060380" y="4091518"/>
            <a:ext cx="6162157" cy="976542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571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ind Vadodara"/>
                <a:ea typeface="+mn-ea"/>
                <a:cs typeface="Hind Vadodara"/>
                <a:sym typeface="Arial"/>
              </a:rPr>
              <a:t>Collect and use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ind Vadodara"/>
                <a:ea typeface="+mn-ea"/>
                <a:cs typeface="Hind Vadodara"/>
                <a:sym typeface="Arial"/>
              </a:rPr>
              <a:t>simple data 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ind Vadodara"/>
                <a:ea typeface="+mn-ea"/>
                <a:cs typeface="Hind Vadodara"/>
                <a:sym typeface="Arial"/>
              </a:rPr>
              <a:t>to monitor student engagement and SEB skills.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ind Vadodara"/>
                <a:ea typeface="+mn-ea"/>
                <a:cs typeface="Hind Vadodara"/>
                <a:sym typeface="Arial"/>
              </a:rPr>
              <a:t>Regularly plan time to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ind Vadodara"/>
                <a:ea typeface="+mn-ea"/>
                <a:cs typeface="Hind Vadodara"/>
                <a:sym typeface="Arial"/>
              </a:rPr>
              <a:t>review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ind Vadodara"/>
                <a:ea typeface="+mn-ea"/>
                <a:cs typeface="Hind Vadodara"/>
                <a:sym typeface="Arial"/>
              </a:rPr>
              <a:t> and further adjust or enhance support as needed.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B6A7E0E-8DAE-934D-88D3-EAD9E526D44E}"/>
              </a:ext>
            </a:extLst>
          </p:cNvPr>
          <p:cNvGrpSpPr/>
          <p:nvPr/>
        </p:nvGrpSpPr>
        <p:grpSpPr>
          <a:xfrm>
            <a:off x="923506" y="267054"/>
            <a:ext cx="898071" cy="775951"/>
            <a:chOff x="2220686" y="1045030"/>
            <a:chExt cx="1596571" cy="1379468"/>
          </a:xfrm>
        </p:grpSpPr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F2101576-30AB-B04D-AC6B-F97A623BC975}"/>
                </a:ext>
              </a:extLst>
            </p:cNvPr>
            <p:cNvSpPr/>
            <p:nvPr/>
          </p:nvSpPr>
          <p:spPr>
            <a:xfrm>
              <a:off x="2220686" y="1045030"/>
              <a:ext cx="1596571" cy="1379468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125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Connect</a:t>
              </a:r>
            </a:p>
          </p:txBody>
        </p:sp>
        <p:pic>
          <p:nvPicPr>
            <p:cNvPr id="24" name="Graphic 23" descr="Chat">
              <a:extLst>
                <a:ext uri="{FF2B5EF4-FFF2-40B4-BE49-F238E27FC236}">
                  <a16:creationId xmlns:a16="http://schemas.microsoft.com/office/drawing/2014/main" id="{641480D6-F2A5-2647-ACB7-F50793E58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561771" y="1510097"/>
              <a:ext cx="914400" cy="914400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46C6B2C-5A51-FB44-96E0-2541849D0591}"/>
              </a:ext>
            </a:extLst>
          </p:cNvPr>
          <p:cNvGrpSpPr/>
          <p:nvPr/>
        </p:nvGrpSpPr>
        <p:grpSpPr>
          <a:xfrm>
            <a:off x="923506" y="1242854"/>
            <a:ext cx="898071" cy="775951"/>
            <a:chOff x="2220686" y="1045030"/>
            <a:chExt cx="1596571" cy="1379468"/>
          </a:xfrm>
        </p:grpSpPr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399BBEBE-0F98-364A-8396-C5DD193D1354}"/>
                </a:ext>
              </a:extLst>
            </p:cNvPr>
            <p:cNvSpPr/>
            <p:nvPr/>
          </p:nvSpPr>
          <p:spPr>
            <a:xfrm>
              <a:off x="2220686" y="1045030"/>
              <a:ext cx="1596571" cy="1379468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125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Screen</a:t>
              </a:r>
            </a:p>
          </p:txBody>
        </p:sp>
        <p:pic>
          <p:nvPicPr>
            <p:cNvPr id="27" name="Graphic 26" descr="Checklist RTL">
              <a:extLst>
                <a:ext uri="{FF2B5EF4-FFF2-40B4-BE49-F238E27FC236}">
                  <a16:creationId xmlns:a16="http://schemas.microsoft.com/office/drawing/2014/main" id="{B3A3DFEB-8121-FE46-9C54-525A12E473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648856" y="1575100"/>
              <a:ext cx="732972" cy="732972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482BD67-B27A-444F-B3C0-663DFCEA2A8B}"/>
              </a:ext>
            </a:extLst>
          </p:cNvPr>
          <p:cNvGrpSpPr/>
          <p:nvPr/>
        </p:nvGrpSpPr>
        <p:grpSpPr>
          <a:xfrm>
            <a:off x="923506" y="2217643"/>
            <a:ext cx="898071" cy="775951"/>
            <a:chOff x="4167259" y="1045029"/>
            <a:chExt cx="1596571" cy="1379468"/>
          </a:xfrm>
        </p:grpSpPr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F7016B82-2D24-9F46-8DDD-3DB7785883B5}"/>
                </a:ext>
              </a:extLst>
            </p:cNvPr>
            <p:cNvSpPr/>
            <p:nvPr/>
          </p:nvSpPr>
          <p:spPr>
            <a:xfrm>
              <a:off x="4167259" y="1045029"/>
              <a:ext cx="1596571" cy="1379468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125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Support</a:t>
              </a:r>
            </a:p>
          </p:txBody>
        </p:sp>
        <p:pic>
          <p:nvPicPr>
            <p:cNvPr id="30" name="Graphic 29" descr="Bridge scene">
              <a:extLst>
                <a:ext uri="{FF2B5EF4-FFF2-40B4-BE49-F238E27FC236}">
                  <a16:creationId xmlns:a16="http://schemas.microsoft.com/office/drawing/2014/main" id="{34CAF8D2-82F1-A24E-A9FD-38FD0695A7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4573347" y="1575100"/>
              <a:ext cx="784394" cy="674613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5F90CF6-02E0-0E49-A182-7BF0DF21F3EE}"/>
              </a:ext>
            </a:extLst>
          </p:cNvPr>
          <p:cNvGrpSpPr/>
          <p:nvPr/>
        </p:nvGrpSpPr>
        <p:grpSpPr>
          <a:xfrm>
            <a:off x="921464" y="3193443"/>
            <a:ext cx="898071" cy="775951"/>
            <a:chOff x="6113832" y="1045029"/>
            <a:chExt cx="1596571" cy="1379468"/>
          </a:xfrm>
        </p:grpSpPr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21388BAE-2573-7642-87D4-97D5F7CD3A26}"/>
                </a:ext>
              </a:extLst>
            </p:cNvPr>
            <p:cNvSpPr/>
            <p:nvPr/>
          </p:nvSpPr>
          <p:spPr>
            <a:xfrm>
              <a:off x="6113832" y="1045029"/>
              <a:ext cx="1596571" cy="1379468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125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Teach</a:t>
              </a:r>
            </a:p>
          </p:txBody>
        </p:sp>
        <p:pic>
          <p:nvPicPr>
            <p:cNvPr id="33" name="Graphic 32" descr="Classroom">
              <a:extLst>
                <a:ext uri="{FF2B5EF4-FFF2-40B4-BE49-F238E27FC236}">
                  <a16:creationId xmlns:a16="http://schemas.microsoft.com/office/drawing/2014/main" id="{6F174304-58EB-A448-8D50-7AA2D7F9AE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6519920" y="1575100"/>
              <a:ext cx="784394" cy="784394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43132F1-668E-1542-B116-A4F17A6C2AA7}"/>
              </a:ext>
            </a:extLst>
          </p:cNvPr>
          <p:cNvGrpSpPr/>
          <p:nvPr/>
        </p:nvGrpSpPr>
        <p:grpSpPr>
          <a:xfrm>
            <a:off x="921463" y="4169242"/>
            <a:ext cx="898071" cy="775951"/>
            <a:chOff x="10006978" y="1045029"/>
            <a:chExt cx="1596571" cy="1379468"/>
          </a:xfrm>
        </p:grpSpPr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B8A4E7D4-E35C-0A48-9B73-D75D5B848940}"/>
                </a:ext>
              </a:extLst>
            </p:cNvPr>
            <p:cNvSpPr/>
            <p:nvPr/>
          </p:nvSpPr>
          <p:spPr>
            <a:xfrm>
              <a:off x="10006978" y="1045029"/>
              <a:ext cx="1596571" cy="1379468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125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Monitor</a:t>
              </a:r>
            </a:p>
          </p:txBody>
        </p:sp>
        <p:pic>
          <p:nvPicPr>
            <p:cNvPr id="36" name="Graphic 35" descr="Business Growth">
              <a:extLst>
                <a:ext uri="{FF2B5EF4-FFF2-40B4-BE49-F238E27FC236}">
                  <a16:creationId xmlns:a16="http://schemas.microsoft.com/office/drawing/2014/main" id="{1C99A2F5-6A40-364E-885C-7CA2AAE640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0348063" y="1510097"/>
              <a:ext cx="914400" cy="849397"/>
            </a:xfrm>
            <a:prstGeom prst="rect">
              <a:avLst/>
            </a:prstGeom>
          </p:spPr>
        </p:pic>
      </p:grpSp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933AC140-64FE-634D-91AE-86F871E51BAE}"/>
              </a:ext>
            </a:extLst>
          </p:cNvPr>
          <p:cNvSpPr/>
          <p:nvPr/>
        </p:nvSpPr>
        <p:spPr>
          <a:xfrm>
            <a:off x="7083620" y="1541018"/>
            <a:ext cx="1951103" cy="1868976"/>
          </a:xfrm>
          <a:prstGeom prst="wedgeRoundRectCallout">
            <a:avLst>
              <a:gd name="adj1" fmla="val -28799"/>
              <a:gd name="adj2" fmla="val 72110"/>
              <a:gd name="adj3" fmla="val 16667"/>
            </a:avLst>
          </a:prstGeom>
          <a:solidFill>
            <a:schemeClr val="accent3">
              <a:lumMod val="90000"/>
              <a:lumOff val="10000"/>
            </a:schemeClr>
          </a:solidFill>
          <a:ln>
            <a:solidFill>
              <a:schemeClr val="accent3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Check-in: In what ways has your school provided support in these areas?</a:t>
            </a:r>
          </a:p>
        </p:txBody>
      </p:sp>
    </p:spTree>
    <p:extLst>
      <p:ext uri="{BB962C8B-B14F-4D97-AF65-F5344CB8AC3E}">
        <p14:creationId xmlns:p14="http://schemas.microsoft.com/office/powerpoint/2010/main" val="3050724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13656BD-692E-4E1A-9B33-A8BFA25CA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DISCUSSION: RETURNING TO SCHOOL</a:t>
            </a:r>
          </a:p>
        </p:txBody>
      </p:sp>
      <p:grpSp>
        <p:nvGrpSpPr>
          <p:cNvPr id="32" name="Google Shape;6077;p67">
            <a:extLst>
              <a:ext uri="{FF2B5EF4-FFF2-40B4-BE49-F238E27FC236}">
                <a16:creationId xmlns:a16="http://schemas.microsoft.com/office/drawing/2014/main" id="{7E9AEA36-D448-4F7F-BF42-74D8C366DEF5}"/>
              </a:ext>
            </a:extLst>
          </p:cNvPr>
          <p:cNvGrpSpPr/>
          <p:nvPr/>
        </p:nvGrpSpPr>
        <p:grpSpPr>
          <a:xfrm>
            <a:off x="7647269" y="4341841"/>
            <a:ext cx="403487" cy="403487"/>
            <a:chOff x="5873617" y="2309901"/>
            <a:chExt cx="345720" cy="345720"/>
          </a:xfrm>
        </p:grpSpPr>
        <p:sp>
          <p:nvSpPr>
            <p:cNvPr id="33" name="Google Shape;6078;p67">
              <a:extLst>
                <a:ext uri="{FF2B5EF4-FFF2-40B4-BE49-F238E27FC236}">
                  <a16:creationId xmlns:a16="http://schemas.microsoft.com/office/drawing/2014/main" id="{DFAE6B64-CBBA-482A-814D-A62C5DB3FD51}"/>
                </a:ext>
              </a:extLst>
            </p:cNvPr>
            <p:cNvSpPr/>
            <p:nvPr/>
          </p:nvSpPr>
          <p:spPr>
            <a:xfrm>
              <a:off x="5873617" y="2309901"/>
              <a:ext cx="345720" cy="345720"/>
            </a:xfrm>
            <a:custGeom>
              <a:avLst/>
              <a:gdLst/>
              <a:ahLst/>
              <a:cxnLst/>
              <a:rect l="l" t="t" r="r" b="b"/>
              <a:pathLst>
                <a:path w="13159" h="13159" extrusionOk="0">
                  <a:moveTo>
                    <a:pt x="6583" y="1"/>
                  </a:moveTo>
                  <a:cubicBezTo>
                    <a:pt x="2949" y="1"/>
                    <a:pt x="1" y="2942"/>
                    <a:pt x="1" y="6576"/>
                  </a:cubicBezTo>
                  <a:cubicBezTo>
                    <a:pt x="1" y="10211"/>
                    <a:pt x="2949" y="13159"/>
                    <a:pt x="6583" y="13159"/>
                  </a:cubicBezTo>
                  <a:cubicBezTo>
                    <a:pt x="10218" y="13159"/>
                    <a:pt x="13159" y="10211"/>
                    <a:pt x="13159" y="6576"/>
                  </a:cubicBezTo>
                  <a:cubicBezTo>
                    <a:pt x="13159" y="2942"/>
                    <a:pt x="10218" y="1"/>
                    <a:pt x="6583" y="1"/>
                  </a:cubicBezTo>
                  <a:close/>
                </a:path>
              </a:pathLst>
            </a:custGeom>
            <a:solidFill>
              <a:srgbClr val="7988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6079;p67">
              <a:extLst>
                <a:ext uri="{FF2B5EF4-FFF2-40B4-BE49-F238E27FC236}">
                  <a16:creationId xmlns:a16="http://schemas.microsoft.com/office/drawing/2014/main" id="{4A0C0596-40E9-4BC7-BBE5-38F138CD806B}"/>
                </a:ext>
              </a:extLst>
            </p:cNvPr>
            <p:cNvSpPr/>
            <p:nvPr/>
          </p:nvSpPr>
          <p:spPr>
            <a:xfrm>
              <a:off x="5899496" y="2335779"/>
              <a:ext cx="293963" cy="293963"/>
            </a:xfrm>
            <a:custGeom>
              <a:avLst/>
              <a:gdLst/>
              <a:ahLst/>
              <a:cxnLst/>
              <a:rect l="l" t="t" r="r" b="b"/>
              <a:pathLst>
                <a:path w="11189" h="11189" extrusionOk="0">
                  <a:moveTo>
                    <a:pt x="5598" y="1"/>
                  </a:moveTo>
                  <a:cubicBezTo>
                    <a:pt x="2505" y="1"/>
                    <a:pt x="1" y="2504"/>
                    <a:pt x="1" y="5591"/>
                  </a:cubicBezTo>
                  <a:cubicBezTo>
                    <a:pt x="1" y="8685"/>
                    <a:pt x="2505" y="11189"/>
                    <a:pt x="5598" y="11189"/>
                  </a:cubicBezTo>
                  <a:cubicBezTo>
                    <a:pt x="8685" y="11189"/>
                    <a:pt x="11189" y="8685"/>
                    <a:pt x="11189" y="5591"/>
                  </a:cubicBezTo>
                  <a:cubicBezTo>
                    <a:pt x="11189" y="2504"/>
                    <a:pt x="8685" y="1"/>
                    <a:pt x="5598" y="1"/>
                  </a:cubicBezTo>
                  <a:close/>
                </a:path>
              </a:pathLst>
            </a:custGeom>
            <a:solidFill>
              <a:srgbClr val="F2F4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6080;p67">
              <a:extLst>
                <a:ext uri="{FF2B5EF4-FFF2-40B4-BE49-F238E27FC236}">
                  <a16:creationId xmlns:a16="http://schemas.microsoft.com/office/drawing/2014/main" id="{E54246DA-CDA7-44D5-A9D8-BA91A2DD050A}"/>
                </a:ext>
              </a:extLst>
            </p:cNvPr>
            <p:cNvSpPr/>
            <p:nvPr/>
          </p:nvSpPr>
          <p:spPr>
            <a:xfrm>
              <a:off x="6041288" y="2356088"/>
              <a:ext cx="10404" cy="131888"/>
            </a:xfrm>
            <a:custGeom>
              <a:avLst/>
              <a:gdLst/>
              <a:ahLst/>
              <a:cxnLst/>
              <a:rect l="l" t="t" r="r" b="b"/>
              <a:pathLst>
                <a:path w="396" h="5020" extrusionOk="0">
                  <a:moveTo>
                    <a:pt x="198" y="1"/>
                  </a:moveTo>
                  <a:cubicBezTo>
                    <a:pt x="99" y="1"/>
                    <a:pt x="0" y="67"/>
                    <a:pt x="0" y="199"/>
                  </a:cubicBezTo>
                  <a:lnTo>
                    <a:pt x="0" y="4818"/>
                  </a:lnTo>
                  <a:cubicBezTo>
                    <a:pt x="0" y="4929"/>
                    <a:pt x="90" y="5019"/>
                    <a:pt x="201" y="5019"/>
                  </a:cubicBezTo>
                  <a:cubicBezTo>
                    <a:pt x="305" y="5019"/>
                    <a:pt x="395" y="4929"/>
                    <a:pt x="395" y="4818"/>
                  </a:cubicBezTo>
                  <a:lnTo>
                    <a:pt x="395" y="199"/>
                  </a:lnTo>
                  <a:cubicBezTo>
                    <a:pt x="395" y="67"/>
                    <a:pt x="297" y="1"/>
                    <a:pt x="198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6081;p67">
              <a:extLst>
                <a:ext uri="{FF2B5EF4-FFF2-40B4-BE49-F238E27FC236}">
                  <a16:creationId xmlns:a16="http://schemas.microsoft.com/office/drawing/2014/main" id="{B6094AA4-5509-4632-99C6-1CB0D9303EBB}"/>
                </a:ext>
              </a:extLst>
            </p:cNvPr>
            <p:cNvSpPr/>
            <p:nvPr/>
          </p:nvSpPr>
          <p:spPr>
            <a:xfrm>
              <a:off x="6039449" y="2477546"/>
              <a:ext cx="135435" cy="10430"/>
            </a:xfrm>
            <a:custGeom>
              <a:avLst/>
              <a:gdLst/>
              <a:ahLst/>
              <a:cxnLst/>
              <a:rect l="l" t="t" r="r" b="b"/>
              <a:pathLst>
                <a:path w="5155" h="397" extrusionOk="0">
                  <a:moveTo>
                    <a:pt x="271" y="1"/>
                  </a:moveTo>
                  <a:cubicBezTo>
                    <a:pt x="1" y="1"/>
                    <a:pt x="1" y="396"/>
                    <a:pt x="271" y="396"/>
                  </a:cubicBezTo>
                  <a:lnTo>
                    <a:pt x="4891" y="396"/>
                  </a:lnTo>
                  <a:cubicBezTo>
                    <a:pt x="5154" y="396"/>
                    <a:pt x="5154" y="1"/>
                    <a:pt x="4891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6082;p67">
              <a:extLst>
                <a:ext uri="{FF2B5EF4-FFF2-40B4-BE49-F238E27FC236}">
                  <a16:creationId xmlns:a16="http://schemas.microsoft.com/office/drawing/2014/main" id="{65843CFF-3437-4FDF-81F5-9946F0196092}"/>
                </a:ext>
              </a:extLst>
            </p:cNvPr>
            <p:cNvSpPr/>
            <p:nvPr/>
          </p:nvSpPr>
          <p:spPr>
            <a:xfrm>
              <a:off x="5935778" y="2372035"/>
              <a:ext cx="275178" cy="257970"/>
            </a:xfrm>
            <a:custGeom>
              <a:avLst/>
              <a:gdLst/>
              <a:ahLst/>
              <a:cxnLst/>
              <a:rect l="l" t="t" r="r" b="b"/>
              <a:pathLst>
                <a:path w="10474" h="9819" extrusionOk="0">
                  <a:moveTo>
                    <a:pt x="7893" y="1"/>
                  </a:moveTo>
                  <a:cubicBezTo>
                    <a:pt x="9815" y="2213"/>
                    <a:pt x="9697" y="5543"/>
                    <a:pt x="7623" y="7617"/>
                  </a:cubicBezTo>
                  <a:cubicBezTo>
                    <a:pt x="6532" y="8704"/>
                    <a:pt x="5100" y="9254"/>
                    <a:pt x="3664" y="9254"/>
                  </a:cubicBezTo>
                  <a:cubicBezTo>
                    <a:pt x="2361" y="9254"/>
                    <a:pt x="1056" y="8801"/>
                    <a:pt x="0" y="7887"/>
                  </a:cubicBezTo>
                  <a:lnTo>
                    <a:pt x="0" y="7887"/>
                  </a:lnTo>
                  <a:cubicBezTo>
                    <a:pt x="1112" y="9170"/>
                    <a:pt x="2669" y="9818"/>
                    <a:pt x="4229" y="9818"/>
                  </a:cubicBezTo>
                  <a:cubicBezTo>
                    <a:pt x="5657" y="9818"/>
                    <a:pt x="7088" y="9275"/>
                    <a:pt x="8185" y="8179"/>
                  </a:cubicBezTo>
                  <a:cubicBezTo>
                    <a:pt x="10474" y="5883"/>
                    <a:pt x="10342" y="2123"/>
                    <a:pt x="7893" y="1"/>
                  </a:cubicBezTo>
                  <a:close/>
                </a:path>
              </a:pathLst>
            </a:custGeom>
            <a:solidFill>
              <a:srgbClr val="BCC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6083;p67">
              <a:extLst>
                <a:ext uri="{FF2B5EF4-FFF2-40B4-BE49-F238E27FC236}">
                  <a16:creationId xmlns:a16="http://schemas.microsoft.com/office/drawing/2014/main" id="{80FCCCDC-5147-4161-A906-6547943D4922}"/>
                </a:ext>
              </a:extLst>
            </p:cNvPr>
            <p:cNvSpPr/>
            <p:nvPr/>
          </p:nvSpPr>
          <p:spPr>
            <a:xfrm>
              <a:off x="5918097" y="2477546"/>
              <a:ext cx="21333" cy="10430"/>
            </a:xfrm>
            <a:custGeom>
              <a:avLst/>
              <a:gdLst/>
              <a:ahLst/>
              <a:cxnLst/>
              <a:rect l="l" t="t" r="r" b="b"/>
              <a:pathLst>
                <a:path w="812" h="397" extrusionOk="0">
                  <a:moveTo>
                    <a:pt x="264" y="1"/>
                  </a:moveTo>
                  <a:cubicBezTo>
                    <a:pt x="0" y="1"/>
                    <a:pt x="0" y="396"/>
                    <a:pt x="264" y="396"/>
                  </a:cubicBezTo>
                  <a:lnTo>
                    <a:pt x="548" y="396"/>
                  </a:lnTo>
                  <a:cubicBezTo>
                    <a:pt x="812" y="396"/>
                    <a:pt x="812" y="1"/>
                    <a:pt x="548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6084;p67">
              <a:extLst>
                <a:ext uri="{FF2B5EF4-FFF2-40B4-BE49-F238E27FC236}">
                  <a16:creationId xmlns:a16="http://schemas.microsoft.com/office/drawing/2014/main" id="{DB6B1A19-236B-46D1-8142-47C674B8A0E2}"/>
                </a:ext>
              </a:extLst>
            </p:cNvPr>
            <p:cNvSpPr/>
            <p:nvPr/>
          </p:nvSpPr>
          <p:spPr>
            <a:xfrm>
              <a:off x="6041288" y="2591542"/>
              <a:ext cx="10404" cy="17970"/>
            </a:xfrm>
            <a:custGeom>
              <a:avLst/>
              <a:gdLst/>
              <a:ahLst/>
              <a:cxnLst/>
              <a:rect l="l" t="t" r="r" b="b"/>
              <a:pathLst>
                <a:path w="396" h="684" extrusionOk="0">
                  <a:moveTo>
                    <a:pt x="198" y="0"/>
                  </a:moveTo>
                  <a:cubicBezTo>
                    <a:pt x="99" y="0"/>
                    <a:pt x="0" y="66"/>
                    <a:pt x="0" y="198"/>
                  </a:cubicBezTo>
                  <a:lnTo>
                    <a:pt x="0" y="483"/>
                  </a:lnTo>
                  <a:cubicBezTo>
                    <a:pt x="0" y="594"/>
                    <a:pt x="90" y="684"/>
                    <a:pt x="201" y="684"/>
                  </a:cubicBezTo>
                  <a:cubicBezTo>
                    <a:pt x="305" y="684"/>
                    <a:pt x="395" y="594"/>
                    <a:pt x="395" y="483"/>
                  </a:cubicBezTo>
                  <a:lnTo>
                    <a:pt x="395" y="198"/>
                  </a:lnTo>
                  <a:cubicBezTo>
                    <a:pt x="395" y="66"/>
                    <a:pt x="297" y="0"/>
                    <a:pt x="198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6085;p67">
              <a:extLst>
                <a:ext uri="{FF2B5EF4-FFF2-40B4-BE49-F238E27FC236}">
                  <a16:creationId xmlns:a16="http://schemas.microsoft.com/office/drawing/2014/main" id="{9ABED8E4-A18F-404E-89ED-8D8C991EDC9B}"/>
                </a:ext>
              </a:extLst>
            </p:cNvPr>
            <p:cNvSpPr/>
            <p:nvPr/>
          </p:nvSpPr>
          <p:spPr>
            <a:xfrm>
              <a:off x="5953144" y="2391556"/>
              <a:ext cx="19836" cy="15869"/>
            </a:xfrm>
            <a:custGeom>
              <a:avLst/>
              <a:gdLst/>
              <a:ahLst/>
              <a:cxnLst/>
              <a:rect l="l" t="t" r="r" b="b"/>
              <a:pathLst>
                <a:path w="755" h="604" extrusionOk="0">
                  <a:moveTo>
                    <a:pt x="285" y="0"/>
                  </a:moveTo>
                  <a:cubicBezTo>
                    <a:pt x="133" y="0"/>
                    <a:pt x="0" y="196"/>
                    <a:pt x="144" y="340"/>
                  </a:cubicBezTo>
                  <a:lnTo>
                    <a:pt x="345" y="541"/>
                  </a:lnTo>
                  <a:cubicBezTo>
                    <a:pt x="379" y="583"/>
                    <a:pt x="435" y="603"/>
                    <a:pt x="484" y="603"/>
                  </a:cubicBezTo>
                  <a:cubicBezTo>
                    <a:pt x="664" y="603"/>
                    <a:pt x="754" y="388"/>
                    <a:pt x="629" y="264"/>
                  </a:cubicBezTo>
                  <a:lnTo>
                    <a:pt x="421" y="62"/>
                  </a:lnTo>
                  <a:cubicBezTo>
                    <a:pt x="379" y="19"/>
                    <a:pt x="331" y="0"/>
                    <a:pt x="28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6086;p67">
              <a:extLst>
                <a:ext uri="{FF2B5EF4-FFF2-40B4-BE49-F238E27FC236}">
                  <a16:creationId xmlns:a16="http://schemas.microsoft.com/office/drawing/2014/main" id="{6A14F321-6F11-4037-BF60-7DA5A01567D9}"/>
                </a:ext>
              </a:extLst>
            </p:cNvPr>
            <p:cNvSpPr/>
            <p:nvPr/>
          </p:nvSpPr>
          <p:spPr>
            <a:xfrm>
              <a:off x="6119686" y="2557939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285" y="1"/>
                  </a:moveTo>
                  <a:cubicBezTo>
                    <a:pt x="131" y="1"/>
                    <a:pt x="0" y="202"/>
                    <a:pt x="144" y="347"/>
                  </a:cubicBezTo>
                  <a:lnTo>
                    <a:pt x="345" y="548"/>
                  </a:lnTo>
                  <a:cubicBezTo>
                    <a:pt x="380" y="582"/>
                    <a:pt x="429" y="603"/>
                    <a:pt x="484" y="603"/>
                  </a:cubicBezTo>
                  <a:cubicBezTo>
                    <a:pt x="658" y="603"/>
                    <a:pt x="748" y="388"/>
                    <a:pt x="623" y="263"/>
                  </a:cubicBezTo>
                  <a:lnTo>
                    <a:pt x="422" y="62"/>
                  </a:lnTo>
                  <a:cubicBezTo>
                    <a:pt x="379" y="19"/>
                    <a:pt x="331" y="1"/>
                    <a:pt x="28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6087;p67">
              <a:extLst>
                <a:ext uri="{FF2B5EF4-FFF2-40B4-BE49-F238E27FC236}">
                  <a16:creationId xmlns:a16="http://schemas.microsoft.com/office/drawing/2014/main" id="{F9A616D1-8BB0-45C6-99FA-E439A535E5B0}"/>
                </a:ext>
              </a:extLst>
            </p:cNvPr>
            <p:cNvSpPr/>
            <p:nvPr/>
          </p:nvSpPr>
          <p:spPr>
            <a:xfrm>
              <a:off x="6120185" y="2391556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466" y="0"/>
                  </a:moveTo>
                  <a:cubicBezTo>
                    <a:pt x="419" y="0"/>
                    <a:pt x="370" y="19"/>
                    <a:pt x="326" y="62"/>
                  </a:cubicBezTo>
                  <a:lnTo>
                    <a:pt x="125" y="264"/>
                  </a:lnTo>
                  <a:cubicBezTo>
                    <a:pt x="0" y="388"/>
                    <a:pt x="84" y="603"/>
                    <a:pt x="264" y="603"/>
                  </a:cubicBezTo>
                  <a:cubicBezTo>
                    <a:pt x="313" y="603"/>
                    <a:pt x="368" y="583"/>
                    <a:pt x="403" y="541"/>
                  </a:cubicBezTo>
                  <a:lnTo>
                    <a:pt x="604" y="340"/>
                  </a:lnTo>
                  <a:cubicBezTo>
                    <a:pt x="747" y="196"/>
                    <a:pt x="618" y="0"/>
                    <a:pt x="466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6088;p67">
              <a:extLst>
                <a:ext uri="{FF2B5EF4-FFF2-40B4-BE49-F238E27FC236}">
                  <a16:creationId xmlns:a16="http://schemas.microsoft.com/office/drawing/2014/main" id="{301623FF-FCC9-4113-9C87-BBAE1575FAF1}"/>
                </a:ext>
              </a:extLst>
            </p:cNvPr>
            <p:cNvSpPr/>
            <p:nvPr/>
          </p:nvSpPr>
          <p:spPr>
            <a:xfrm>
              <a:off x="5953617" y="2557939"/>
              <a:ext cx="19862" cy="15869"/>
            </a:xfrm>
            <a:custGeom>
              <a:avLst/>
              <a:gdLst/>
              <a:ahLst/>
              <a:cxnLst/>
              <a:rect l="l" t="t" r="r" b="b"/>
              <a:pathLst>
                <a:path w="756" h="604" extrusionOk="0">
                  <a:moveTo>
                    <a:pt x="465" y="1"/>
                  </a:moveTo>
                  <a:cubicBezTo>
                    <a:pt x="418" y="1"/>
                    <a:pt x="370" y="19"/>
                    <a:pt x="327" y="62"/>
                  </a:cubicBezTo>
                  <a:lnTo>
                    <a:pt x="126" y="263"/>
                  </a:lnTo>
                  <a:cubicBezTo>
                    <a:pt x="1" y="388"/>
                    <a:pt x="91" y="603"/>
                    <a:pt x="264" y="603"/>
                  </a:cubicBezTo>
                  <a:cubicBezTo>
                    <a:pt x="320" y="603"/>
                    <a:pt x="368" y="582"/>
                    <a:pt x="403" y="548"/>
                  </a:cubicBezTo>
                  <a:lnTo>
                    <a:pt x="611" y="347"/>
                  </a:lnTo>
                  <a:cubicBezTo>
                    <a:pt x="755" y="202"/>
                    <a:pt x="620" y="1"/>
                    <a:pt x="46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6089;p67">
              <a:extLst>
                <a:ext uri="{FF2B5EF4-FFF2-40B4-BE49-F238E27FC236}">
                  <a16:creationId xmlns:a16="http://schemas.microsoft.com/office/drawing/2014/main" id="{AD788C01-35EA-4508-B478-4E1BA4980E60}"/>
                </a:ext>
              </a:extLst>
            </p:cNvPr>
            <p:cNvSpPr/>
            <p:nvPr/>
          </p:nvSpPr>
          <p:spPr>
            <a:xfrm>
              <a:off x="5927056" y="2429887"/>
              <a:ext cx="21859" cy="13425"/>
            </a:xfrm>
            <a:custGeom>
              <a:avLst/>
              <a:gdLst/>
              <a:ahLst/>
              <a:cxnLst/>
              <a:rect l="l" t="t" r="r" b="b"/>
              <a:pathLst>
                <a:path w="832" h="511" extrusionOk="0">
                  <a:moveTo>
                    <a:pt x="289" y="0"/>
                  </a:moveTo>
                  <a:cubicBezTo>
                    <a:pt x="98" y="0"/>
                    <a:pt x="1" y="295"/>
                    <a:pt x="214" y="386"/>
                  </a:cubicBezTo>
                  <a:lnTo>
                    <a:pt x="478" y="497"/>
                  </a:lnTo>
                  <a:cubicBezTo>
                    <a:pt x="499" y="504"/>
                    <a:pt x="526" y="511"/>
                    <a:pt x="554" y="511"/>
                  </a:cubicBezTo>
                  <a:cubicBezTo>
                    <a:pt x="769" y="511"/>
                    <a:pt x="831" y="213"/>
                    <a:pt x="630" y="129"/>
                  </a:cubicBezTo>
                  <a:lnTo>
                    <a:pt x="374" y="18"/>
                  </a:lnTo>
                  <a:cubicBezTo>
                    <a:pt x="344" y="6"/>
                    <a:pt x="316" y="0"/>
                    <a:pt x="289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6090;p67">
              <a:extLst>
                <a:ext uri="{FF2B5EF4-FFF2-40B4-BE49-F238E27FC236}">
                  <a16:creationId xmlns:a16="http://schemas.microsoft.com/office/drawing/2014/main" id="{AB67AA51-5433-48AC-A3BF-36687F3A76D1}"/>
                </a:ext>
              </a:extLst>
            </p:cNvPr>
            <p:cNvSpPr/>
            <p:nvPr/>
          </p:nvSpPr>
          <p:spPr>
            <a:xfrm>
              <a:off x="6143751" y="2522077"/>
              <a:ext cx="21832" cy="13452"/>
            </a:xfrm>
            <a:custGeom>
              <a:avLst/>
              <a:gdLst/>
              <a:ahLst/>
              <a:cxnLst/>
              <a:rect l="l" t="t" r="r" b="b"/>
              <a:pathLst>
                <a:path w="831" h="512" extrusionOk="0">
                  <a:moveTo>
                    <a:pt x="287" y="0"/>
                  </a:moveTo>
                  <a:cubicBezTo>
                    <a:pt x="97" y="0"/>
                    <a:pt x="1" y="289"/>
                    <a:pt x="213" y="380"/>
                  </a:cubicBezTo>
                  <a:lnTo>
                    <a:pt x="477" y="491"/>
                  </a:lnTo>
                  <a:cubicBezTo>
                    <a:pt x="498" y="505"/>
                    <a:pt x="525" y="512"/>
                    <a:pt x="553" y="512"/>
                  </a:cubicBezTo>
                  <a:cubicBezTo>
                    <a:pt x="768" y="512"/>
                    <a:pt x="831" y="213"/>
                    <a:pt x="629" y="130"/>
                  </a:cubicBezTo>
                  <a:lnTo>
                    <a:pt x="373" y="19"/>
                  </a:lnTo>
                  <a:cubicBezTo>
                    <a:pt x="343" y="6"/>
                    <a:pt x="314" y="0"/>
                    <a:pt x="28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6091;p67">
              <a:extLst>
                <a:ext uri="{FF2B5EF4-FFF2-40B4-BE49-F238E27FC236}">
                  <a16:creationId xmlns:a16="http://schemas.microsoft.com/office/drawing/2014/main" id="{F5B2CBAB-65A6-4126-9B01-0DEADA9E4EBE}"/>
                </a:ext>
              </a:extLst>
            </p:cNvPr>
            <p:cNvSpPr/>
            <p:nvPr/>
          </p:nvSpPr>
          <p:spPr>
            <a:xfrm>
              <a:off x="6084822" y="2365730"/>
              <a:ext cx="15816" cy="17261"/>
            </a:xfrm>
            <a:custGeom>
              <a:avLst/>
              <a:gdLst/>
              <a:ahLst/>
              <a:cxnLst/>
              <a:rect l="l" t="t" r="r" b="b"/>
              <a:pathLst>
                <a:path w="602" h="657" extrusionOk="0">
                  <a:moveTo>
                    <a:pt x="345" y="0"/>
                  </a:moveTo>
                  <a:cubicBezTo>
                    <a:pt x="275" y="0"/>
                    <a:pt x="204" y="37"/>
                    <a:pt x="167" y="123"/>
                  </a:cubicBezTo>
                  <a:lnTo>
                    <a:pt x="56" y="386"/>
                  </a:lnTo>
                  <a:cubicBezTo>
                    <a:pt x="1" y="511"/>
                    <a:pt x="98" y="657"/>
                    <a:pt x="237" y="657"/>
                  </a:cubicBezTo>
                  <a:cubicBezTo>
                    <a:pt x="320" y="657"/>
                    <a:pt x="389" y="608"/>
                    <a:pt x="424" y="539"/>
                  </a:cubicBezTo>
                  <a:lnTo>
                    <a:pt x="535" y="276"/>
                  </a:lnTo>
                  <a:cubicBezTo>
                    <a:pt x="602" y="119"/>
                    <a:pt x="473" y="0"/>
                    <a:pt x="34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6092;p67">
              <a:extLst>
                <a:ext uri="{FF2B5EF4-FFF2-40B4-BE49-F238E27FC236}">
                  <a16:creationId xmlns:a16="http://schemas.microsoft.com/office/drawing/2014/main" id="{E7F0B039-BB1E-49A2-922C-861C6DA56C82}"/>
                </a:ext>
              </a:extLst>
            </p:cNvPr>
            <p:cNvSpPr/>
            <p:nvPr/>
          </p:nvSpPr>
          <p:spPr>
            <a:xfrm>
              <a:off x="5992632" y="2582399"/>
              <a:ext cx="15816" cy="17287"/>
            </a:xfrm>
            <a:custGeom>
              <a:avLst/>
              <a:gdLst/>
              <a:ahLst/>
              <a:cxnLst/>
              <a:rect l="l" t="t" r="r" b="b"/>
              <a:pathLst>
                <a:path w="602" h="658" extrusionOk="0">
                  <a:moveTo>
                    <a:pt x="350" y="0"/>
                  </a:moveTo>
                  <a:cubicBezTo>
                    <a:pt x="280" y="0"/>
                    <a:pt x="211" y="37"/>
                    <a:pt x="174" y="123"/>
                  </a:cubicBezTo>
                  <a:lnTo>
                    <a:pt x="56" y="387"/>
                  </a:lnTo>
                  <a:cubicBezTo>
                    <a:pt x="0" y="511"/>
                    <a:pt x="97" y="657"/>
                    <a:pt x="243" y="657"/>
                  </a:cubicBezTo>
                  <a:cubicBezTo>
                    <a:pt x="319" y="657"/>
                    <a:pt x="396" y="609"/>
                    <a:pt x="423" y="539"/>
                  </a:cubicBezTo>
                  <a:lnTo>
                    <a:pt x="534" y="276"/>
                  </a:lnTo>
                  <a:cubicBezTo>
                    <a:pt x="601" y="119"/>
                    <a:pt x="475" y="0"/>
                    <a:pt x="350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6093;p67">
              <a:extLst>
                <a:ext uri="{FF2B5EF4-FFF2-40B4-BE49-F238E27FC236}">
                  <a16:creationId xmlns:a16="http://schemas.microsoft.com/office/drawing/2014/main" id="{CDA3C80F-B444-43A9-B650-76ACD3014E1A}"/>
                </a:ext>
              </a:extLst>
            </p:cNvPr>
            <p:cNvSpPr/>
            <p:nvPr/>
          </p:nvSpPr>
          <p:spPr>
            <a:xfrm>
              <a:off x="5994445" y="2364758"/>
              <a:ext cx="15527" cy="17524"/>
            </a:xfrm>
            <a:custGeom>
              <a:avLst/>
              <a:gdLst/>
              <a:ahLst/>
              <a:cxnLst/>
              <a:rect l="l" t="t" r="r" b="b"/>
              <a:pathLst>
                <a:path w="591" h="667" extrusionOk="0">
                  <a:moveTo>
                    <a:pt x="255" y="1"/>
                  </a:moveTo>
                  <a:cubicBezTo>
                    <a:pt x="129" y="1"/>
                    <a:pt x="1" y="118"/>
                    <a:pt x="63" y="278"/>
                  </a:cubicBezTo>
                  <a:lnTo>
                    <a:pt x="174" y="541"/>
                  </a:lnTo>
                  <a:cubicBezTo>
                    <a:pt x="202" y="611"/>
                    <a:pt x="271" y="659"/>
                    <a:pt x="354" y="666"/>
                  </a:cubicBezTo>
                  <a:cubicBezTo>
                    <a:pt x="493" y="666"/>
                    <a:pt x="590" y="521"/>
                    <a:pt x="542" y="389"/>
                  </a:cubicBezTo>
                  <a:lnTo>
                    <a:pt x="431" y="125"/>
                  </a:lnTo>
                  <a:cubicBezTo>
                    <a:pt x="396" y="38"/>
                    <a:pt x="326" y="1"/>
                    <a:pt x="25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6094;p67">
              <a:extLst>
                <a:ext uri="{FF2B5EF4-FFF2-40B4-BE49-F238E27FC236}">
                  <a16:creationId xmlns:a16="http://schemas.microsoft.com/office/drawing/2014/main" id="{D2BAADA8-E759-43CE-A3D8-71E03C626F29}"/>
                </a:ext>
              </a:extLst>
            </p:cNvPr>
            <p:cNvSpPr/>
            <p:nvPr/>
          </p:nvSpPr>
          <p:spPr>
            <a:xfrm>
              <a:off x="6082641" y="2583161"/>
              <a:ext cx="15527" cy="17419"/>
            </a:xfrm>
            <a:custGeom>
              <a:avLst/>
              <a:gdLst/>
              <a:ahLst/>
              <a:cxnLst/>
              <a:rect l="l" t="t" r="r" b="b"/>
              <a:pathLst>
                <a:path w="591" h="663" extrusionOk="0">
                  <a:moveTo>
                    <a:pt x="254" y="1"/>
                  </a:moveTo>
                  <a:cubicBezTo>
                    <a:pt x="129" y="1"/>
                    <a:pt x="1" y="119"/>
                    <a:pt x="63" y="274"/>
                  </a:cubicBezTo>
                  <a:lnTo>
                    <a:pt x="174" y="538"/>
                  </a:lnTo>
                  <a:cubicBezTo>
                    <a:pt x="202" y="614"/>
                    <a:pt x="271" y="663"/>
                    <a:pt x="354" y="663"/>
                  </a:cubicBezTo>
                  <a:cubicBezTo>
                    <a:pt x="493" y="663"/>
                    <a:pt x="590" y="524"/>
                    <a:pt x="542" y="392"/>
                  </a:cubicBezTo>
                  <a:lnTo>
                    <a:pt x="431" y="129"/>
                  </a:lnTo>
                  <a:cubicBezTo>
                    <a:pt x="396" y="39"/>
                    <a:pt x="325" y="1"/>
                    <a:pt x="254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6095;p67">
              <a:extLst>
                <a:ext uri="{FF2B5EF4-FFF2-40B4-BE49-F238E27FC236}">
                  <a16:creationId xmlns:a16="http://schemas.microsoft.com/office/drawing/2014/main" id="{5D4C3ECD-F635-4B6E-B294-CAFA9729E7F9}"/>
                </a:ext>
              </a:extLst>
            </p:cNvPr>
            <p:cNvSpPr/>
            <p:nvPr/>
          </p:nvSpPr>
          <p:spPr>
            <a:xfrm>
              <a:off x="6144776" y="2431936"/>
              <a:ext cx="22069" cy="13399"/>
            </a:xfrm>
            <a:custGeom>
              <a:avLst/>
              <a:gdLst/>
              <a:ahLst/>
              <a:cxnLst/>
              <a:rect l="l" t="t" r="r" b="b"/>
              <a:pathLst>
                <a:path w="840" h="510" extrusionOk="0">
                  <a:moveTo>
                    <a:pt x="552" y="1"/>
                  </a:moveTo>
                  <a:cubicBezTo>
                    <a:pt x="527" y="1"/>
                    <a:pt x="500" y="6"/>
                    <a:pt x="473" y="17"/>
                  </a:cubicBezTo>
                  <a:lnTo>
                    <a:pt x="209" y="128"/>
                  </a:lnTo>
                  <a:cubicBezTo>
                    <a:pt x="1" y="204"/>
                    <a:pt x="63" y="509"/>
                    <a:pt x="285" y="509"/>
                  </a:cubicBezTo>
                  <a:cubicBezTo>
                    <a:pt x="306" y="509"/>
                    <a:pt x="334" y="502"/>
                    <a:pt x="355" y="495"/>
                  </a:cubicBezTo>
                  <a:lnTo>
                    <a:pt x="618" y="384"/>
                  </a:lnTo>
                  <a:cubicBezTo>
                    <a:pt x="839" y="298"/>
                    <a:pt x="745" y="1"/>
                    <a:pt x="552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6096;p67">
              <a:extLst>
                <a:ext uri="{FF2B5EF4-FFF2-40B4-BE49-F238E27FC236}">
                  <a16:creationId xmlns:a16="http://schemas.microsoft.com/office/drawing/2014/main" id="{162ADBCE-35D3-432C-9701-198894247B0D}"/>
                </a:ext>
              </a:extLst>
            </p:cNvPr>
            <p:cNvSpPr/>
            <p:nvPr/>
          </p:nvSpPr>
          <p:spPr>
            <a:xfrm>
              <a:off x="5926530" y="2520081"/>
              <a:ext cx="21964" cy="13268"/>
            </a:xfrm>
            <a:custGeom>
              <a:avLst/>
              <a:gdLst/>
              <a:ahLst/>
              <a:cxnLst/>
              <a:rect l="l" t="t" r="r" b="b"/>
              <a:pathLst>
                <a:path w="836" h="505" extrusionOk="0">
                  <a:moveTo>
                    <a:pt x="553" y="1"/>
                  </a:moveTo>
                  <a:cubicBezTo>
                    <a:pt x="527" y="1"/>
                    <a:pt x="499" y="6"/>
                    <a:pt x="470" y="19"/>
                  </a:cubicBezTo>
                  <a:lnTo>
                    <a:pt x="206" y="123"/>
                  </a:lnTo>
                  <a:cubicBezTo>
                    <a:pt x="1" y="205"/>
                    <a:pt x="59" y="504"/>
                    <a:pt x="275" y="504"/>
                  </a:cubicBezTo>
                  <a:cubicBezTo>
                    <a:pt x="278" y="504"/>
                    <a:pt x="280" y="504"/>
                    <a:pt x="283" y="504"/>
                  </a:cubicBezTo>
                  <a:lnTo>
                    <a:pt x="276" y="504"/>
                  </a:lnTo>
                  <a:cubicBezTo>
                    <a:pt x="303" y="504"/>
                    <a:pt x="331" y="504"/>
                    <a:pt x="352" y="490"/>
                  </a:cubicBezTo>
                  <a:lnTo>
                    <a:pt x="616" y="386"/>
                  </a:lnTo>
                  <a:cubicBezTo>
                    <a:pt x="835" y="301"/>
                    <a:pt x="744" y="1"/>
                    <a:pt x="553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2" name="Google Shape;6464;p67">
            <a:extLst>
              <a:ext uri="{FF2B5EF4-FFF2-40B4-BE49-F238E27FC236}">
                <a16:creationId xmlns:a16="http://schemas.microsoft.com/office/drawing/2014/main" id="{E42767A1-5BAA-49CF-A48C-4337F0E34379}"/>
              </a:ext>
            </a:extLst>
          </p:cNvPr>
          <p:cNvGrpSpPr/>
          <p:nvPr/>
        </p:nvGrpSpPr>
        <p:grpSpPr>
          <a:xfrm>
            <a:off x="5097064" y="4312325"/>
            <a:ext cx="371966" cy="371966"/>
            <a:chOff x="4674908" y="3682271"/>
            <a:chExt cx="371966" cy="371966"/>
          </a:xfrm>
        </p:grpSpPr>
        <p:sp>
          <p:nvSpPr>
            <p:cNvPr id="53" name="Google Shape;6465;p67">
              <a:extLst>
                <a:ext uri="{FF2B5EF4-FFF2-40B4-BE49-F238E27FC236}">
                  <a16:creationId xmlns:a16="http://schemas.microsoft.com/office/drawing/2014/main" id="{63AEBF9D-C9FE-41D8-8F9B-C3977DF4883D}"/>
                </a:ext>
              </a:extLst>
            </p:cNvPr>
            <p:cNvSpPr/>
            <p:nvPr/>
          </p:nvSpPr>
          <p:spPr>
            <a:xfrm>
              <a:off x="4674908" y="3682271"/>
              <a:ext cx="371966" cy="371966"/>
            </a:xfrm>
            <a:custGeom>
              <a:avLst/>
              <a:gdLst/>
              <a:ahLst/>
              <a:cxnLst/>
              <a:rect l="l" t="t" r="r" b="b"/>
              <a:pathLst>
                <a:path w="14158" h="14158" extrusionOk="0">
                  <a:moveTo>
                    <a:pt x="2394" y="1"/>
                  </a:moveTo>
                  <a:cubicBezTo>
                    <a:pt x="1069" y="1"/>
                    <a:pt x="1" y="1076"/>
                    <a:pt x="1" y="2401"/>
                  </a:cubicBezTo>
                  <a:lnTo>
                    <a:pt x="1" y="11765"/>
                  </a:lnTo>
                  <a:cubicBezTo>
                    <a:pt x="1" y="13083"/>
                    <a:pt x="1076" y="14158"/>
                    <a:pt x="2394" y="14158"/>
                  </a:cubicBezTo>
                  <a:lnTo>
                    <a:pt x="11757" y="14158"/>
                  </a:lnTo>
                  <a:cubicBezTo>
                    <a:pt x="13082" y="14158"/>
                    <a:pt x="14157" y="13083"/>
                    <a:pt x="14157" y="11758"/>
                  </a:cubicBezTo>
                  <a:lnTo>
                    <a:pt x="14157" y="2394"/>
                  </a:lnTo>
                  <a:cubicBezTo>
                    <a:pt x="14150" y="1076"/>
                    <a:pt x="13082" y="1"/>
                    <a:pt x="11757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6466;p67">
              <a:extLst>
                <a:ext uri="{FF2B5EF4-FFF2-40B4-BE49-F238E27FC236}">
                  <a16:creationId xmlns:a16="http://schemas.microsoft.com/office/drawing/2014/main" id="{DEB44798-DDE7-4FB8-862B-24E8B27A5633}"/>
                </a:ext>
              </a:extLst>
            </p:cNvPr>
            <p:cNvSpPr/>
            <p:nvPr/>
          </p:nvSpPr>
          <p:spPr>
            <a:xfrm>
              <a:off x="4690934" y="3698140"/>
              <a:ext cx="339887" cy="340071"/>
            </a:xfrm>
            <a:custGeom>
              <a:avLst/>
              <a:gdLst/>
              <a:ahLst/>
              <a:cxnLst/>
              <a:rect l="l" t="t" r="r" b="b"/>
              <a:pathLst>
                <a:path w="12937" h="12944" extrusionOk="0">
                  <a:moveTo>
                    <a:pt x="1784" y="0"/>
                  </a:moveTo>
                  <a:cubicBezTo>
                    <a:pt x="799" y="0"/>
                    <a:pt x="1" y="805"/>
                    <a:pt x="1" y="1790"/>
                  </a:cubicBezTo>
                  <a:lnTo>
                    <a:pt x="1" y="11154"/>
                  </a:lnTo>
                  <a:cubicBezTo>
                    <a:pt x="1" y="12139"/>
                    <a:pt x="799" y="12943"/>
                    <a:pt x="1784" y="12943"/>
                  </a:cubicBezTo>
                  <a:lnTo>
                    <a:pt x="11147" y="12943"/>
                  </a:lnTo>
                  <a:cubicBezTo>
                    <a:pt x="12139" y="12943"/>
                    <a:pt x="12937" y="12146"/>
                    <a:pt x="12937" y="11154"/>
                  </a:cubicBezTo>
                  <a:lnTo>
                    <a:pt x="12937" y="1790"/>
                  </a:lnTo>
                  <a:cubicBezTo>
                    <a:pt x="12937" y="805"/>
                    <a:pt x="12139" y="0"/>
                    <a:pt x="11147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6467;p67">
              <a:extLst>
                <a:ext uri="{FF2B5EF4-FFF2-40B4-BE49-F238E27FC236}">
                  <a16:creationId xmlns:a16="http://schemas.microsoft.com/office/drawing/2014/main" id="{644B9560-2EC8-45AA-A910-A1D62F4FB4B7}"/>
                </a:ext>
              </a:extLst>
            </p:cNvPr>
            <p:cNvSpPr/>
            <p:nvPr/>
          </p:nvSpPr>
          <p:spPr>
            <a:xfrm>
              <a:off x="4802829" y="3742409"/>
              <a:ext cx="103908" cy="89169"/>
            </a:xfrm>
            <a:custGeom>
              <a:avLst/>
              <a:gdLst/>
              <a:ahLst/>
              <a:cxnLst/>
              <a:rect l="l" t="t" r="r" b="b"/>
              <a:pathLst>
                <a:path w="3955" h="3394" extrusionOk="0">
                  <a:moveTo>
                    <a:pt x="2262" y="1"/>
                  </a:moveTo>
                  <a:cubicBezTo>
                    <a:pt x="757" y="1"/>
                    <a:pt x="1" y="1825"/>
                    <a:pt x="1069" y="2893"/>
                  </a:cubicBezTo>
                  <a:cubicBezTo>
                    <a:pt x="1414" y="3239"/>
                    <a:pt x="1838" y="3393"/>
                    <a:pt x="2254" y="3393"/>
                  </a:cubicBezTo>
                  <a:cubicBezTo>
                    <a:pt x="3122" y="3393"/>
                    <a:pt x="3954" y="2716"/>
                    <a:pt x="3954" y="1693"/>
                  </a:cubicBezTo>
                  <a:cubicBezTo>
                    <a:pt x="3954" y="764"/>
                    <a:pt x="3198" y="1"/>
                    <a:pt x="2262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6468;p67">
              <a:extLst>
                <a:ext uri="{FF2B5EF4-FFF2-40B4-BE49-F238E27FC236}">
                  <a16:creationId xmlns:a16="http://schemas.microsoft.com/office/drawing/2014/main" id="{881E8EE8-2B31-4F87-A586-5A512D5662CF}"/>
                </a:ext>
              </a:extLst>
            </p:cNvPr>
            <p:cNvSpPr/>
            <p:nvPr/>
          </p:nvSpPr>
          <p:spPr>
            <a:xfrm>
              <a:off x="4789167" y="3855591"/>
              <a:ext cx="143448" cy="138509"/>
            </a:xfrm>
            <a:custGeom>
              <a:avLst/>
              <a:gdLst/>
              <a:ahLst/>
              <a:cxnLst/>
              <a:rect l="l" t="t" r="r" b="b"/>
              <a:pathLst>
                <a:path w="5460" h="5272" extrusionOk="0">
                  <a:moveTo>
                    <a:pt x="403" y="0"/>
                  </a:moveTo>
                  <a:cubicBezTo>
                    <a:pt x="181" y="0"/>
                    <a:pt x="1" y="181"/>
                    <a:pt x="1" y="403"/>
                  </a:cubicBezTo>
                  <a:lnTo>
                    <a:pt x="1" y="957"/>
                  </a:lnTo>
                  <a:cubicBezTo>
                    <a:pt x="1" y="1179"/>
                    <a:pt x="181" y="1360"/>
                    <a:pt x="403" y="1360"/>
                  </a:cubicBezTo>
                  <a:lnTo>
                    <a:pt x="764" y="1360"/>
                  </a:lnTo>
                  <a:cubicBezTo>
                    <a:pt x="986" y="1360"/>
                    <a:pt x="1166" y="1533"/>
                    <a:pt x="1166" y="1755"/>
                  </a:cubicBezTo>
                  <a:lnTo>
                    <a:pt x="1166" y="3517"/>
                  </a:lnTo>
                  <a:cubicBezTo>
                    <a:pt x="1166" y="3732"/>
                    <a:pt x="986" y="3912"/>
                    <a:pt x="764" y="3912"/>
                  </a:cubicBezTo>
                  <a:lnTo>
                    <a:pt x="514" y="3912"/>
                  </a:lnTo>
                  <a:cubicBezTo>
                    <a:pt x="292" y="3912"/>
                    <a:pt x="112" y="4093"/>
                    <a:pt x="112" y="4315"/>
                  </a:cubicBezTo>
                  <a:lnTo>
                    <a:pt x="112" y="4869"/>
                  </a:lnTo>
                  <a:cubicBezTo>
                    <a:pt x="112" y="5091"/>
                    <a:pt x="292" y="5272"/>
                    <a:pt x="514" y="5272"/>
                  </a:cubicBezTo>
                  <a:lnTo>
                    <a:pt x="5057" y="5272"/>
                  </a:lnTo>
                  <a:cubicBezTo>
                    <a:pt x="5279" y="5272"/>
                    <a:pt x="5459" y="5091"/>
                    <a:pt x="5459" y="4869"/>
                  </a:cubicBezTo>
                  <a:lnTo>
                    <a:pt x="5459" y="4321"/>
                  </a:lnTo>
                  <a:cubicBezTo>
                    <a:pt x="5459" y="4100"/>
                    <a:pt x="5279" y="3919"/>
                    <a:pt x="5057" y="3919"/>
                  </a:cubicBezTo>
                  <a:lnTo>
                    <a:pt x="4807" y="3919"/>
                  </a:lnTo>
                  <a:cubicBezTo>
                    <a:pt x="4585" y="3919"/>
                    <a:pt x="4405" y="3739"/>
                    <a:pt x="4405" y="3517"/>
                  </a:cubicBezTo>
                  <a:lnTo>
                    <a:pt x="4405" y="403"/>
                  </a:lnTo>
                  <a:cubicBezTo>
                    <a:pt x="4405" y="181"/>
                    <a:pt x="4225" y="0"/>
                    <a:pt x="4003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7" name="Text Placeholder 4">
            <a:extLst>
              <a:ext uri="{FF2B5EF4-FFF2-40B4-BE49-F238E27FC236}">
                <a16:creationId xmlns:a16="http://schemas.microsoft.com/office/drawing/2014/main" id="{70458827-2E6E-4978-9765-E901680DD026}"/>
              </a:ext>
            </a:extLst>
          </p:cNvPr>
          <p:cNvSpPr txBox="1">
            <a:spLocks/>
          </p:cNvSpPr>
          <p:nvPr/>
        </p:nvSpPr>
        <p:spPr>
          <a:xfrm>
            <a:off x="5337365" y="4344235"/>
            <a:ext cx="2110561" cy="350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pPr marL="1524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 typeface="Open Sans SemiBold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Randomized Breakouts + Whole Group</a:t>
            </a:r>
          </a:p>
        </p:txBody>
      </p:sp>
      <p:sp>
        <p:nvSpPr>
          <p:cNvPr id="58" name="Google Shape;662;p43">
            <a:extLst>
              <a:ext uri="{FF2B5EF4-FFF2-40B4-BE49-F238E27FC236}">
                <a16:creationId xmlns:a16="http://schemas.microsoft.com/office/drawing/2014/main" id="{D875F7CF-983A-4159-B4F4-497711E4EBCC}"/>
              </a:ext>
            </a:extLst>
          </p:cNvPr>
          <p:cNvSpPr/>
          <p:nvPr/>
        </p:nvSpPr>
        <p:spPr>
          <a:xfrm>
            <a:off x="7938237" y="238423"/>
            <a:ext cx="868680" cy="868680"/>
          </a:xfrm>
          <a:prstGeom prst="ellipse">
            <a:avLst/>
          </a:prstGeom>
          <a:gradFill>
            <a:gsLst>
              <a:gs pos="0">
                <a:srgbClr val="63A537"/>
              </a:gs>
              <a:gs pos="100000">
                <a:srgbClr val="99CB38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631C6F6-D3D4-4256-B232-C5CC184E8EBC}"/>
              </a:ext>
            </a:extLst>
          </p:cNvPr>
          <p:cNvGrpSpPr/>
          <p:nvPr/>
        </p:nvGrpSpPr>
        <p:grpSpPr>
          <a:xfrm>
            <a:off x="8057665" y="411466"/>
            <a:ext cx="604678" cy="505873"/>
            <a:chOff x="5927593" y="419031"/>
            <a:chExt cx="2451625" cy="2051026"/>
          </a:xfrm>
        </p:grpSpPr>
        <p:grpSp>
          <p:nvGrpSpPr>
            <p:cNvPr id="60" name="Google Shape;16036;p73">
              <a:extLst>
                <a:ext uri="{FF2B5EF4-FFF2-40B4-BE49-F238E27FC236}">
                  <a16:creationId xmlns:a16="http://schemas.microsoft.com/office/drawing/2014/main" id="{60A1FF4F-E9F2-4A08-BF3E-C33EDC51FECE}"/>
                </a:ext>
              </a:extLst>
            </p:cNvPr>
            <p:cNvGrpSpPr/>
            <p:nvPr/>
          </p:nvGrpSpPr>
          <p:grpSpPr>
            <a:xfrm>
              <a:off x="5927593" y="1181807"/>
              <a:ext cx="1725126" cy="1286091"/>
              <a:chOff x="1798763" y="3395401"/>
              <a:chExt cx="376185" cy="280448"/>
            </a:xfrm>
          </p:grpSpPr>
          <p:sp>
            <p:nvSpPr>
              <p:cNvPr id="83" name="Google Shape;16037;p73">
                <a:extLst>
                  <a:ext uri="{FF2B5EF4-FFF2-40B4-BE49-F238E27FC236}">
                    <a16:creationId xmlns:a16="http://schemas.microsoft.com/office/drawing/2014/main" id="{A36C1A2C-2F37-413C-81B6-74391AD9B521}"/>
                  </a:ext>
                </a:extLst>
              </p:cNvPr>
              <p:cNvSpPr/>
              <p:nvPr/>
            </p:nvSpPr>
            <p:spPr>
              <a:xfrm>
                <a:off x="2097352" y="3478660"/>
                <a:ext cx="47711" cy="42023"/>
              </a:xfrm>
              <a:custGeom>
                <a:avLst/>
                <a:gdLst/>
                <a:ahLst/>
                <a:cxnLst/>
                <a:rect l="l" t="t" r="r" b="b"/>
                <a:pathLst>
                  <a:path w="1820" h="1603" extrusionOk="0">
                    <a:moveTo>
                      <a:pt x="910" y="1"/>
                    </a:moveTo>
                    <a:cubicBezTo>
                      <a:pt x="405" y="1"/>
                      <a:pt x="0" y="361"/>
                      <a:pt x="0" y="809"/>
                    </a:cubicBezTo>
                    <a:cubicBezTo>
                      <a:pt x="0" y="1242"/>
                      <a:pt x="405" y="1603"/>
                      <a:pt x="910" y="1603"/>
                    </a:cubicBezTo>
                    <a:cubicBezTo>
                      <a:pt x="1401" y="1603"/>
                      <a:pt x="1819" y="1242"/>
                      <a:pt x="1819" y="809"/>
                    </a:cubicBezTo>
                    <a:cubicBezTo>
                      <a:pt x="1819" y="361"/>
                      <a:pt x="1401" y="1"/>
                      <a:pt x="910" y="1"/>
                    </a:cubicBezTo>
                    <a:close/>
                  </a:path>
                </a:pathLst>
              </a:custGeom>
              <a:solidFill>
                <a:srgbClr val="92A9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4" name="Google Shape;16038;p73">
                <a:extLst>
                  <a:ext uri="{FF2B5EF4-FFF2-40B4-BE49-F238E27FC236}">
                    <a16:creationId xmlns:a16="http://schemas.microsoft.com/office/drawing/2014/main" id="{EDDDA634-43DD-409D-B76B-43D42440E143}"/>
                  </a:ext>
                </a:extLst>
              </p:cNvPr>
              <p:cNvSpPr/>
              <p:nvPr/>
            </p:nvSpPr>
            <p:spPr>
              <a:xfrm>
                <a:off x="2097352" y="3478660"/>
                <a:ext cx="32559" cy="42023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603" extrusionOk="0">
                    <a:moveTo>
                      <a:pt x="910" y="1"/>
                    </a:moveTo>
                    <a:cubicBezTo>
                      <a:pt x="405" y="1"/>
                      <a:pt x="0" y="361"/>
                      <a:pt x="0" y="809"/>
                    </a:cubicBezTo>
                    <a:cubicBezTo>
                      <a:pt x="0" y="1242"/>
                      <a:pt x="405" y="1603"/>
                      <a:pt x="910" y="1603"/>
                    </a:cubicBezTo>
                    <a:cubicBezTo>
                      <a:pt x="1025" y="1603"/>
                      <a:pt x="1141" y="1574"/>
                      <a:pt x="1242" y="1545"/>
                    </a:cubicBezTo>
                    <a:cubicBezTo>
                      <a:pt x="924" y="1444"/>
                      <a:pt x="693" y="1141"/>
                      <a:pt x="679" y="809"/>
                    </a:cubicBezTo>
                    <a:cubicBezTo>
                      <a:pt x="693" y="462"/>
                      <a:pt x="924" y="159"/>
                      <a:pt x="1242" y="73"/>
                    </a:cubicBezTo>
                    <a:cubicBezTo>
                      <a:pt x="1141" y="29"/>
                      <a:pt x="1025" y="1"/>
                      <a:pt x="910" y="1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5" name="Google Shape;16039;p73">
                <a:extLst>
                  <a:ext uri="{FF2B5EF4-FFF2-40B4-BE49-F238E27FC236}">
                    <a16:creationId xmlns:a16="http://schemas.microsoft.com/office/drawing/2014/main" id="{30FA6263-59A4-44DF-86BE-C8015691ECC9}"/>
                  </a:ext>
                </a:extLst>
              </p:cNvPr>
              <p:cNvSpPr/>
              <p:nvPr/>
            </p:nvSpPr>
            <p:spPr>
              <a:xfrm>
                <a:off x="2067441" y="3580452"/>
                <a:ext cx="107508" cy="95396"/>
              </a:xfrm>
              <a:custGeom>
                <a:avLst/>
                <a:gdLst/>
                <a:ahLst/>
                <a:cxnLst/>
                <a:rect l="l" t="t" r="r" b="b"/>
                <a:pathLst>
                  <a:path w="4101" h="3639" extrusionOk="0">
                    <a:moveTo>
                      <a:pt x="1358" y="1"/>
                    </a:moveTo>
                    <a:lnTo>
                      <a:pt x="1358" y="679"/>
                    </a:lnTo>
                    <a:cubicBezTo>
                      <a:pt x="1358" y="852"/>
                      <a:pt x="1271" y="1011"/>
                      <a:pt x="1113" y="1083"/>
                    </a:cubicBezTo>
                    <a:lnTo>
                      <a:pt x="376" y="1444"/>
                    </a:lnTo>
                    <a:cubicBezTo>
                      <a:pt x="145" y="1560"/>
                      <a:pt x="1" y="1805"/>
                      <a:pt x="1" y="2065"/>
                    </a:cubicBezTo>
                    <a:lnTo>
                      <a:pt x="1" y="3407"/>
                    </a:lnTo>
                    <a:cubicBezTo>
                      <a:pt x="1" y="3523"/>
                      <a:pt x="102" y="3638"/>
                      <a:pt x="232" y="3638"/>
                    </a:cubicBezTo>
                    <a:lnTo>
                      <a:pt x="3870" y="3638"/>
                    </a:lnTo>
                    <a:cubicBezTo>
                      <a:pt x="3985" y="3638"/>
                      <a:pt x="4101" y="3523"/>
                      <a:pt x="4101" y="3407"/>
                    </a:cubicBezTo>
                    <a:lnTo>
                      <a:pt x="4101" y="2065"/>
                    </a:lnTo>
                    <a:cubicBezTo>
                      <a:pt x="4086" y="1805"/>
                      <a:pt x="3942" y="1560"/>
                      <a:pt x="3711" y="1444"/>
                    </a:cubicBezTo>
                    <a:lnTo>
                      <a:pt x="2975" y="1083"/>
                    </a:lnTo>
                    <a:cubicBezTo>
                      <a:pt x="2830" y="1011"/>
                      <a:pt x="2729" y="852"/>
                      <a:pt x="2729" y="679"/>
                    </a:cubicBez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6" name="Google Shape;16040;p73">
                <a:extLst>
                  <a:ext uri="{FF2B5EF4-FFF2-40B4-BE49-F238E27FC236}">
                    <a16:creationId xmlns:a16="http://schemas.microsoft.com/office/drawing/2014/main" id="{7528220E-C0E6-4673-8AC5-EA1A06230B75}"/>
                  </a:ext>
                </a:extLst>
              </p:cNvPr>
              <p:cNvSpPr/>
              <p:nvPr/>
            </p:nvSpPr>
            <p:spPr>
              <a:xfrm>
                <a:off x="2103014" y="3580085"/>
                <a:ext cx="36360" cy="23856"/>
              </a:xfrm>
              <a:custGeom>
                <a:avLst/>
                <a:gdLst/>
                <a:ahLst/>
                <a:cxnLst/>
                <a:rect l="l" t="t" r="r" b="b"/>
                <a:pathLst>
                  <a:path w="1387" h="910" extrusionOk="0">
                    <a:moveTo>
                      <a:pt x="1" y="0"/>
                    </a:moveTo>
                    <a:lnTo>
                      <a:pt x="1" y="693"/>
                    </a:lnTo>
                    <a:cubicBezTo>
                      <a:pt x="1" y="722"/>
                      <a:pt x="1" y="751"/>
                      <a:pt x="1" y="780"/>
                    </a:cubicBezTo>
                    <a:cubicBezTo>
                      <a:pt x="217" y="866"/>
                      <a:pt x="448" y="910"/>
                      <a:pt x="694" y="910"/>
                    </a:cubicBezTo>
                    <a:cubicBezTo>
                      <a:pt x="925" y="910"/>
                      <a:pt x="1170" y="866"/>
                      <a:pt x="1387" y="780"/>
                    </a:cubicBezTo>
                    <a:cubicBezTo>
                      <a:pt x="1372" y="751"/>
                      <a:pt x="1372" y="722"/>
                      <a:pt x="1372" y="693"/>
                    </a:cubicBez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94A5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7" name="Google Shape;16041;p73">
                <a:extLst>
                  <a:ext uri="{FF2B5EF4-FFF2-40B4-BE49-F238E27FC236}">
                    <a16:creationId xmlns:a16="http://schemas.microsoft.com/office/drawing/2014/main" id="{2B9C7C1C-9A6A-4C13-9C43-94AE38982B17}"/>
                  </a:ext>
                </a:extLst>
              </p:cNvPr>
              <p:cNvSpPr/>
              <p:nvPr/>
            </p:nvSpPr>
            <p:spPr>
              <a:xfrm>
                <a:off x="2067441" y="3611491"/>
                <a:ext cx="107141" cy="64358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2455" extrusionOk="0">
                    <a:moveTo>
                      <a:pt x="896" y="0"/>
                    </a:moveTo>
                    <a:lnTo>
                      <a:pt x="376" y="260"/>
                    </a:lnTo>
                    <a:cubicBezTo>
                      <a:pt x="145" y="376"/>
                      <a:pt x="1" y="621"/>
                      <a:pt x="1" y="881"/>
                    </a:cubicBezTo>
                    <a:lnTo>
                      <a:pt x="1" y="2223"/>
                    </a:lnTo>
                    <a:cubicBezTo>
                      <a:pt x="1" y="2339"/>
                      <a:pt x="102" y="2454"/>
                      <a:pt x="218" y="2454"/>
                    </a:cubicBezTo>
                    <a:lnTo>
                      <a:pt x="3870" y="2454"/>
                    </a:lnTo>
                    <a:cubicBezTo>
                      <a:pt x="3985" y="2454"/>
                      <a:pt x="4086" y="2339"/>
                      <a:pt x="4086" y="2223"/>
                    </a:cubicBezTo>
                    <a:lnTo>
                      <a:pt x="4086" y="881"/>
                    </a:lnTo>
                    <a:cubicBezTo>
                      <a:pt x="4086" y="621"/>
                      <a:pt x="3942" y="376"/>
                      <a:pt x="3711" y="260"/>
                    </a:cubicBezTo>
                    <a:lnTo>
                      <a:pt x="3191" y="0"/>
                    </a:lnTo>
                    <a:cubicBezTo>
                      <a:pt x="2924" y="419"/>
                      <a:pt x="2484" y="628"/>
                      <a:pt x="2044" y="628"/>
                    </a:cubicBezTo>
                    <a:cubicBezTo>
                      <a:pt x="1603" y="628"/>
                      <a:pt x="1163" y="419"/>
                      <a:pt x="896" y="0"/>
                    </a:cubicBezTo>
                    <a:close/>
                  </a:path>
                </a:pathLst>
              </a:custGeom>
              <a:solidFill>
                <a:srgbClr val="37A76F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8" name="Google Shape;16042;p73">
                <a:extLst>
                  <a:ext uri="{FF2B5EF4-FFF2-40B4-BE49-F238E27FC236}">
                    <a16:creationId xmlns:a16="http://schemas.microsoft.com/office/drawing/2014/main" id="{46399564-1E88-4CAD-9B71-F8764F5D1F8C}"/>
                  </a:ext>
                </a:extLst>
              </p:cNvPr>
              <p:cNvSpPr/>
              <p:nvPr/>
            </p:nvSpPr>
            <p:spPr>
              <a:xfrm>
                <a:off x="2079185" y="3496827"/>
                <a:ext cx="83652" cy="83285"/>
              </a:xfrm>
              <a:custGeom>
                <a:avLst/>
                <a:gdLst/>
                <a:ahLst/>
                <a:cxnLst/>
                <a:rect l="l" t="t" r="r" b="b"/>
                <a:pathLst>
                  <a:path w="3191" h="3177" extrusionOk="0">
                    <a:moveTo>
                      <a:pt x="1603" y="0"/>
                    </a:moveTo>
                    <a:cubicBezTo>
                      <a:pt x="722" y="0"/>
                      <a:pt x="0" y="708"/>
                      <a:pt x="0" y="1588"/>
                    </a:cubicBezTo>
                    <a:cubicBezTo>
                      <a:pt x="0" y="2469"/>
                      <a:pt x="722" y="3176"/>
                      <a:pt x="1603" y="3176"/>
                    </a:cubicBezTo>
                    <a:cubicBezTo>
                      <a:pt x="2483" y="3176"/>
                      <a:pt x="3191" y="2469"/>
                      <a:pt x="3191" y="1588"/>
                    </a:cubicBezTo>
                    <a:cubicBezTo>
                      <a:pt x="3191" y="708"/>
                      <a:pt x="2483" y="0"/>
                      <a:pt x="1603" y="0"/>
                    </a:cubicBezTo>
                    <a:close/>
                  </a:path>
                </a:pathLst>
              </a:custGeom>
              <a:solidFill>
                <a:srgbClr val="667A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9" name="Google Shape;16043;p73">
                <a:extLst>
                  <a:ext uri="{FF2B5EF4-FFF2-40B4-BE49-F238E27FC236}">
                    <a16:creationId xmlns:a16="http://schemas.microsoft.com/office/drawing/2014/main" id="{1E7D0B38-6BA8-4F69-8C2A-3332DA4E280B}"/>
                  </a:ext>
                </a:extLst>
              </p:cNvPr>
              <p:cNvSpPr/>
              <p:nvPr/>
            </p:nvSpPr>
            <p:spPr>
              <a:xfrm>
                <a:off x="2095071" y="3496827"/>
                <a:ext cx="69653" cy="75342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874" extrusionOk="0">
                    <a:moveTo>
                      <a:pt x="997" y="0"/>
                    </a:moveTo>
                    <a:cubicBezTo>
                      <a:pt x="246" y="0"/>
                      <a:pt x="1" y="1025"/>
                      <a:pt x="665" y="1372"/>
                    </a:cubicBezTo>
                    <a:cubicBezTo>
                      <a:pt x="694" y="1386"/>
                      <a:pt x="708" y="1401"/>
                      <a:pt x="737" y="1401"/>
                    </a:cubicBezTo>
                    <a:lnTo>
                      <a:pt x="1516" y="2844"/>
                    </a:lnTo>
                    <a:cubicBezTo>
                      <a:pt x="1516" y="2844"/>
                      <a:pt x="1733" y="2859"/>
                      <a:pt x="1950" y="2873"/>
                    </a:cubicBezTo>
                    <a:cubicBezTo>
                      <a:pt x="2411" y="2527"/>
                      <a:pt x="2657" y="1949"/>
                      <a:pt x="2570" y="1372"/>
                    </a:cubicBezTo>
                    <a:cubicBezTo>
                      <a:pt x="2484" y="708"/>
                      <a:pt x="1993" y="188"/>
                      <a:pt x="1343" y="29"/>
                    </a:cubicBezTo>
                    <a:cubicBezTo>
                      <a:pt x="1228" y="15"/>
                      <a:pt x="1112" y="0"/>
                      <a:pt x="997" y="0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0" name="Google Shape;16044;p73">
                <a:extLst>
                  <a:ext uri="{FF2B5EF4-FFF2-40B4-BE49-F238E27FC236}">
                    <a16:creationId xmlns:a16="http://schemas.microsoft.com/office/drawing/2014/main" id="{968F240E-EFCE-4839-8B62-BCDEE3561ABB}"/>
                  </a:ext>
                </a:extLst>
              </p:cNvPr>
              <p:cNvSpPr/>
              <p:nvPr/>
            </p:nvSpPr>
            <p:spPr>
              <a:xfrm>
                <a:off x="2085241" y="3533449"/>
                <a:ext cx="71541" cy="58774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2242" extrusionOk="0">
                    <a:moveTo>
                      <a:pt x="1060" y="1"/>
                    </a:moveTo>
                    <a:cubicBezTo>
                      <a:pt x="972" y="1"/>
                      <a:pt x="890" y="45"/>
                      <a:pt x="852" y="134"/>
                    </a:cubicBezTo>
                    <a:cubicBezTo>
                      <a:pt x="766" y="292"/>
                      <a:pt x="664" y="422"/>
                      <a:pt x="535" y="538"/>
                    </a:cubicBezTo>
                    <a:cubicBezTo>
                      <a:pt x="419" y="653"/>
                      <a:pt x="275" y="740"/>
                      <a:pt x="130" y="812"/>
                    </a:cubicBezTo>
                    <a:cubicBezTo>
                      <a:pt x="44" y="855"/>
                      <a:pt x="0" y="956"/>
                      <a:pt x="15" y="1057"/>
                    </a:cubicBezTo>
                    <a:cubicBezTo>
                      <a:pt x="102" y="1736"/>
                      <a:pt x="679" y="2241"/>
                      <a:pt x="1372" y="2241"/>
                    </a:cubicBezTo>
                    <a:cubicBezTo>
                      <a:pt x="2079" y="2241"/>
                      <a:pt x="2671" y="1693"/>
                      <a:pt x="2729" y="985"/>
                    </a:cubicBezTo>
                    <a:cubicBezTo>
                      <a:pt x="2729" y="913"/>
                      <a:pt x="2700" y="841"/>
                      <a:pt x="2642" y="798"/>
                    </a:cubicBezTo>
                    <a:cubicBezTo>
                      <a:pt x="2195" y="422"/>
                      <a:pt x="1675" y="148"/>
                      <a:pt x="1098" y="4"/>
                    </a:cubicBezTo>
                    <a:cubicBezTo>
                      <a:pt x="1085" y="2"/>
                      <a:pt x="1072" y="1"/>
                      <a:pt x="1060" y="1"/>
                    </a:cubicBezTo>
                    <a:close/>
                  </a:path>
                </a:pathLst>
              </a:custGeom>
              <a:solidFill>
                <a:srgbClr val="BCC9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1" name="Google Shape;16045;p73">
                <a:extLst>
                  <a:ext uri="{FF2B5EF4-FFF2-40B4-BE49-F238E27FC236}">
                    <a16:creationId xmlns:a16="http://schemas.microsoft.com/office/drawing/2014/main" id="{7C6528DD-B3E7-47AC-9BCC-CFE58EBE43D6}"/>
                  </a:ext>
                </a:extLst>
              </p:cNvPr>
              <p:cNvSpPr/>
              <p:nvPr/>
            </p:nvSpPr>
            <p:spPr>
              <a:xfrm>
                <a:off x="2085608" y="3533449"/>
                <a:ext cx="71567" cy="58381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2227" extrusionOk="0">
                    <a:moveTo>
                      <a:pt x="1060" y="1"/>
                    </a:moveTo>
                    <a:cubicBezTo>
                      <a:pt x="969" y="1"/>
                      <a:pt x="876" y="45"/>
                      <a:pt x="838" y="134"/>
                    </a:cubicBezTo>
                    <a:cubicBezTo>
                      <a:pt x="780" y="249"/>
                      <a:pt x="723" y="350"/>
                      <a:pt x="636" y="437"/>
                    </a:cubicBezTo>
                    <a:cubicBezTo>
                      <a:pt x="607" y="480"/>
                      <a:pt x="564" y="509"/>
                      <a:pt x="535" y="538"/>
                    </a:cubicBezTo>
                    <a:cubicBezTo>
                      <a:pt x="405" y="653"/>
                      <a:pt x="275" y="740"/>
                      <a:pt x="131" y="812"/>
                    </a:cubicBezTo>
                    <a:cubicBezTo>
                      <a:pt x="44" y="855"/>
                      <a:pt x="1" y="956"/>
                      <a:pt x="1" y="1057"/>
                    </a:cubicBezTo>
                    <a:cubicBezTo>
                      <a:pt x="88" y="1649"/>
                      <a:pt x="549" y="2126"/>
                      <a:pt x="1156" y="2227"/>
                    </a:cubicBezTo>
                    <a:cubicBezTo>
                      <a:pt x="838" y="2025"/>
                      <a:pt x="665" y="1693"/>
                      <a:pt x="679" y="1332"/>
                    </a:cubicBezTo>
                    <a:lnTo>
                      <a:pt x="679" y="1000"/>
                    </a:lnTo>
                    <a:cubicBezTo>
                      <a:pt x="737" y="971"/>
                      <a:pt x="780" y="928"/>
                      <a:pt x="838" y="884"/>
                    </a:cubicBezTo>
                    <a:cubicBezTo>
                      <a:pt x="954" y="769"/>
                      <a:pt x="1069" y="639"/>
                      <a:pt x="1156" y="494"/>
                    </a:cubicBezTo>
                    <a:cubicBezTo>
                      <a:pt x="1589" y="624"/>
                      <a:pt x="1993" y="855"/>
                      <a:pt x="2339" y="1144"/>
                    </a:cubicBezTo>
                    <a:cubicBezTo>
                      <a:pt x="2383" y="1173"/>
                      <a:pt x="2498" y="1274"/>
                      <a:pt x="2614" y="1389"/>
                    </a:cubicBezTo>
                    <a:cubicBezTo>
                      <a:pt x="2671" y="1260"/>
                      <a:pt x="2715" y="1130"/>
                      <a:pt x="2715" y="985"/>
                    </a:cubicBezTo>
                    <a:cubicBezTo>
                      <a:pt x="2729" y="913"/>
                      <a:pt x="2700" y="841"/>
                      <a:pt x="2643" y="798"/>
                    </a:cubicBezTo>
                    <a:cubicBezTo>
                      <a:pt x="2195" y="422"/>
                      <a:pt x="1661" y="148"/>
                      <a:pt x="1098" y="4"/>
                    </a:cubicBezTo>
                    <a:cubicBezTo>
                      <a:pt x="1085" y="2"/>
                      <a:pt x="1072" y="1"/>
                      <a:pt x="1060" y="1"/>
                    </a:cubicBez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2" name="Google Shape;16046;p73">
                <a:extLst>
                  <a:ext uri="{FF2B5EF4-FFF2-40B4-BE49-F238E27FC236}">
                    <a16:creationId xmlns:a16="http://schemas.microsoft.com/office/drawing/2014/main" id="{54F293D4-1A53-428F-BB41-7B039702BCDF}"/>
                  </a:ext>
                </a:extLst>
              </p:cNvPr>
              <p:cNvSpPr/>
              <p:nvPr/>
            </p:nvSpPr>
            <p:spPr>
              <a:xfrm>
                <a:off x="2150699" y="3623969"/>
                <a:ext cx="24249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925" h="1979" extrusionOk="0">
                    <a:moveTo>
                      <a:pt x="780" y="1"/>
                    </a:moveTo>
                    <a:lnTo>
                      <a:pt x="174" y="463"/>
                    </a:lnTo>
                    <a:cubicBezTo>
                      <a:pt x="73" y="549"/>
                      <a:pt x="1" y="694"/>
                      <a:pt x="15" y="824"/>
                    </a:cubicBezTo>
                    <a:lnTo>
                      <a:pt x="15" y="1978"/>
                    </a:lnTo>
                    <a:lnTo>
                      <a:pt x="694" y="1978"/>
                    </a:lnTo>
                    <a:cubicBezTo>
                      <a:pt x="809" y="1978"/>
                      <a:pt x="925" y="1877"/>
                      <a:pt x="925" y="1747"/>
                    </a:cubicBezTo>
                    <a:lnTo>
                      <a:pt x="925" y="405"/>
                    </a:lnTo>
                    <a:cubicBezTo>
                      <a:pt x="910" y="261"/>
                      <a:pt x="867" y="116"/>
                      <a:pt x="780" y="1"/>
                    </a:cubicBezTo>
                    <a:close/>
                  </a:path>
                </a:pathLst>
              </a:custGeom>
              <a:solidFill>
                <a:srgbClr val="37A76F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3" name="Google Shape;16047;p73">
                <a:extLst>
                  <a:ext uri="{FF2B5EF4-FFF2-40B4-BE49-F238E27FC236}">
                    <a16:creationId xmlns:a16="http://schemas.microsoft.com/office/drawing/2014/main" id="{2C17B7C1-92F4-462E-A7AC-7E7D79BBD224}"/>
                  </a:ext>
                </a:extLst>
              </p:cNvPr>
              <p:cNvSpPr/>
              <p:nvPr/>
            </p:nvSpPr>
            <p:spPr>
              <a:xfrm>
                <a:off x="1816930" y="3502882"/>
                <a:ext cx="29938" cy="6548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2498" extrusionOk="0">
                    <a:moveTo>
                      <a:pt x="679" y="0"/>
                    </a:moveTo>
                    <a:cubicBezTo>
                      <a:pt x="304" y="0"/>
                      <a:pt x="1" y="304"/>
                      <a:pt x="1" y="679"/>
                    </a:cubicBezTo>
                    <a:lnTo>
                      <a:pt x="1" y="838"/>
                    </a:lnTo>
                    <a:cubicBezTo>
                      <a:pt x="1" y="1025"/>
                      <a:pt x="30" y="1227"/>
                      <a:pt x="87" y="1415"/>
                    </a:cubicBezTo>
                    <a:lnTo>
                      <a:pt x="448" y="2498"/>
                    </a:lnTo>
                    <a:lnTo>
                      <a:pt x="1141" y="2498"/>
                    </a:lnTo>
                    <a:lnTo>
                      <a:pt x="1141" y="0"/>
                    </a:lnTo>
                    <a:close/>
                  </a:path>
                </a:pathLst>
              </a:custGeom>
              <a:solidFill>
                <a:srgbClr val="667A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4" name="Google Shape;16048;p73">
                <a:extLst>
                  <a:ext uri="{FF2B5EF4-FFF2-40B4-BE49-F238E27FC236}">
                    <a16:creationId xmlns:a16="http://schemas.microsoft.com/office/drawing/2014/main" id="{3C106950-FFE0-4528-98CD-9BA823138CE9}"/>
                  </a:ext>
                </a:extLst>
              </p:cNvPr>
              <p:cNvSpPr/>
              <p:nvPr/>
            </p:nvSpPr>
            <p:spPr>
              <a:xfrm>
                <a:off x="1828674" y="3496827"/>
                <a:ext cx="71541" cy="71541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2729" extrusionOk="0">
                    <a:moveTo>
                      <a:pt x="693" y="0"/>
                    </a:moveTo>
                    <a:cubicBezTo>
                      <a:pt x="318" y="0"/>
                      <a:pt x="0" y="304"/>
                      <a:pt x="0" y="679"/>
                    </a:cubicBezTo>
                    <a:cubicBezTo>
                      <a:pt x="0" y="939"/>
                      <a:pt x="202" y="1141"/>
                      <a:pt x="462" y="1141"/>
                    </a:cubicBezTo>
                    <a:lnTo>
                      <a:pt x="2281" y="2729"/>
                    </a:lnTo>
                    <a:lnTo>
                      <a:pt x="2671" y="1386"/>
                    </a:lnTo>
                    <a:cubicBezTo>
                      <a:pt x="2714" y="1213"/>
                      <a:pt x="2729" y="1040"/>
                      <a:pt x="2729" y="881"/>
                    </a:cubicBezTo>
                    <a:lnTo>
                      <a:pt x="2729" y="448"/>
                    </a:lnTo>
                    <a:cubicBezTo>
                      <a:pt x="2729" y="203"/>
                      <a:pt x="2526" y="0"/>
                      <a:pt x="2281" y="0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5" name="Google Shape;16049;p73">
                <a:extLst>
                  <a:ext uri="{FF2B5EF4-FFF2-40B4-BE49-F238E27FC236}">
                    <a16:creationId xmlns:a16="http://schemas.microsoft.com/office/drawing/2014/main" id="{B563075C-9F25-48A3-B323-680FD5A8E955}"/>
                  </a:ext>
                </a:extLst>
              </p:cNvPr>
              <p:cNvSpPr/>
              <p:nvPr/>
            </p:nvSpPr>
            <p:spPr>
              <a:xfrm>
                <a:off x="1840786" y="3586141"/>
                <a:ext cx="35967" cy="26503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1011" extrusionOk="0">
                    <a:moveTo>
                      <a:pt x="0" y="0"/>
                    </a:moveTo>
                    <a:lnTo>
                      <a:pt x="0" y="1011"/>
                    </a:lnTo>
                    <a:lnTo>
                      <a:pt x="1372" y="1011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6" name="Google Shape;16050;p73">
                <a:extLst>
                  <a:ext uri="{FF2B5EF4-FFF2-40B4-BE49-F238E27FC236}">
                    <a16:creationId xmlns:a16="http://schemas.microsoft.com/office/drawing/2014/main" id="{1C847310-41F6-41C3-AF36-FD8F0F09B9B9}"/>
                  </a:ext>
                </a:extLst>
              </p:cNvPr>
              <p:cNvSpPr/>
              <p:nvPr/>
            </p:nvSpPr>
            <p:spPr>
              <a:xfrm>
                <a:off x="1840786" y="3586141"/>
                <a:ext cx="35967" cy="14392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549" extrusionOk="0">
                    <a:moveTo>
                      <a:pt x="0" y="0"/>
                    </a:moveTo>
                    <a:lnTo>
                      <a:pt x="0" y="419"/>
                    </a:lnTo>
                    <a:cubicBezTo>
                      <a:pt x="217" y="505"/>
                      <a:pt x="448" y="549"/>
                      <a:pt x="680" y="549"/>
                    </a:cubicBezTo>
                    <a:cubicBezTo>
                      <a:pt x="913" y="549"/>
                      <a:pt x="1148" y="505"/>
                      <a:pt x="1372" y="419"/>
                    </a:cubicBez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94A5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7" name="Google Shape;16051;p73">
                <a:extLst>
                  <a:ext uri="{FF2B5EF4-FFF2-40B4-BE49-F238E27FC236}">
                    <a16:creationId xmlns:a16="http://schemas.microsoft.com/office/drawing/2014/main" id="{B563B57D-A4A2-415F-9D91-3BEF5F58A624}"/>
                  </a:ext>
                </a:extLst>
              </p:cNvPr>
              <p:cNvSpPr/>
              <p:nvPr/>
            </p:nvSpPr>
            <p:spPr>
              <a:xfrm>
                <a:off x="1799156" y="3600507"/>
                <a:ext cx="119226" cy="75342"/>
              </a:xfrm>
              <a:custGeom>
                <a:avLst/>
                <a:gdLst/>
                <a:ahLst/>
                <a:cxnLst/>
                <a:rect l="l" t="t" r="r" b="b"/>
                <a:pathLst>
                  <a:path w="4548" h="2874" extrusionOk="0">
                    <a:moveTo>
                      <a:pt x="1588" y="1"/>
                    </a:moveTo>
                    <a:lnTo>
                      <a:pt x="491" y="318"/>
                    </a:lnTo>
                    <a:cubicBezTo>
                      <a:pt x="202" y="405"/>
                      <a:pt x="0" y="679"/>
                      <a:pt x="0" y="982"/>
                    </a:cubicBezTo>
                    <a:lnTo>
                      <a:pt x="0" y="2642"/>
                    </a:lnTo>
                    <a:cubicBezTo>
                      <a:pt x="0" y="2772"/>
                      <a:pt x="87" y="2873"/>
                      <a:pt x="217" y="2873"/>
                    </a:cubicBezTo>
                    <a:lnTo>
                      <a:pt x="4316" y="2873"/>
                    </a:lnTo>
                    <a:cubicBezTo>
                      <a:pt x="4446" y="2873"/>
                      <a:pt x="4547" y="2772"/>
                      <a:pt x="4547" y="2642"/>
                    </a:cubicBezTo>
                    <a:lnTo>
                      <a:pt x="4547" y="968"/>
                    </a:lnTo>
                    <a:cubicBezTo>
                      <a:pt x="4547" y="665"/>
                      <a:pt x="4345" y="405"/>
                      <a:pt x="4057" y="318"/>
                    </a:cubicBezTo>
                    <a:lnTo>
                      <a:pt x="2960" y="1"/>
                    </a:lnTo>
                    <a:lnTo>
                      <a:pt x="2267" y="463"/>
                    </a:lnTo>
                    <a:lnTo>
                      <a:pt x="1588" y="1"/>
                    </a:lnTo>
                    <a:close/>
                  </a:path>
                </a:pathLst>
              </a:custGeom>
              <a:solidFill>
                <a:srgbClr val="EFF2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8" name="Google Shape;16052;p73">
                <a:extLst>
                  <a:ext uri="{FF2B5EF4-FFF2-40B4-BE49-F238E27FC236}">
                    <a16:creationId xmlns:a16="http://schemas.microsoft.com/office/drawing/2014/main" id="{2B622603-B1CC-42C0-9737-52F902316BC4}"/>
                  </a:ext>
                </a:extLst>
              </p:cNvPr>
              <p:cNvSpPr/>
              <p:nvPr/>
            </p:nvSpPr>
            <p:spPr>
              <a:xfrm>
                <a:off x="1852897" y="3612618"/>
                <a:ext cx="11744" cy="63231"/>
              </a:xfrm>
              <a:custGeom>
                <a:avLst/>
                <a:gdLst/>
                <a:ahLst/>
                <a:cxnLst/>
                <a:rect l="l" t="t" r="r" b="b"/>
                <a:pathLst>
                  <a:path w="448" h="2412" extrusionOk="0">
                    <a:moveTo>
                      <a:pt x="101" y="1"/>
                    </a:moveTo>
                    <a:lnTo>
                      <a:pt x="0" y="2411"/>
                    </a:lnTo>
                    <a:lnTo>
                      <a:pt x="448" y="2411"/>
                    </a:lnTo>
                    <a:lnTo>
                      <a:pt x="332" y="1"/>
                    </a:lnTo>
                    <a:close/>
                  </a:path>
                </a:pathLst>
              </a:custGeom>
              <a:solidFill>
                <a:srgbClr val="37A76F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9" name="Google Shape;16053;p73">
                <a:extLst>
                  <a:ext uri="{FF2B5EF4-FFF2-40B4-BE49-F238E27FC236}">
                    <a16:creationId xmlns:a16="http://schemas.microsoft.com/office/drawing/2014/main" id="{C0DE1BDD-8658-4A31-A3DB-FB0EFDB8D496}"/>
                  </a:ext>
                </a:extLst>
              </p:cNvPr>
              <p:cNvSpPr/>
              <p:nvPr/>
            </p:nvSpPr>
            <p:spPr>
              <a:xfrm>
                <a:off x="1822986" y="3526712"/>
                <a:ext cx="71541" cy="65511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2499" extrusionOk="0">
                    <a:moveTo>
                      <a:pt x="881" y="1"/>
                    </a:moveTo>
                    <a:cubicBezTo>
                      <a:pt x="751" y="1"/>
                      <a:pt x="636" y="44"/>
                      <a:pt x="549" y="131"/>
                    </a:cubicBezTo>
                    <a:lnTo>
                      <a:pt x="131" y="549"/>
                    </a:lnTo>
                    <a:cubicBezTo>
                      <a:pt x="44" y="636"/>
                      <a:pt x="1" y="751"/>
                      <a:pt x="1" y="867"/>
                    </a:cubicBezTo>
                    <a:lnTo>
                      <a:pt x="1" y="1127"/>
                    </a:lnTo>
                    <a:cubicBezTo>
                      <a:pt x="1" y="1892"/>
                      <a:pt x="607" y="2498"/>
                      <a:pt x="1358" y="2498"/>
                    </a:cubicBezTo>
                    <a:cubicBezTo>
                      <a:pt x="2123" y="2498"/>
                      <a:pt x="2729" y="1892"/>
                      <a:pt x="2729" y="1127"/>
                    </a:cubicBezTo>
                    <a:lnTo>
                      <a:pt x="2729" y="838"/>
                    </a:lnTo>
                    <a:cubicBezTo>
                      <a:pt x="2729" y="723"/>
                      <a:pt x="2686" y="607"/>
                      <a:pt x="2599" y="520"/>
                    </a:cubicBezTo>
                    <a:cubicBezTo>
                      <a:pt x="2253" y="174"/>
                      <a:pt x="1603" y="15"/>
                      <a:pt x="881" y="1"/>
                    </a:cubicBezTo>
                    <a:close/>
                  </a:path>
                </a:pathLst>
              </a:custGeom>
              <a:solidFill>
                <a:srgbClr val="BCC9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0" name="Google Shape;16054;p73">
                <a:extLst>
                  <a:ext uri="{FF2B5EF4-FFF2-40B4-BE49-F238E27FC236}">
                    <a16:creationId xmlns:a16="http://schemas.microsoft.com/office/drawing/2014/main" id="{F5C4057E-FDD9-4168-8FC8-F9D8E9461888}"/>
                  </a:ext>
                </a:extLst>
              </p:cNvPr>
              <p:cNvSpPr/>
              <p:nvPr/>
            </p:nvSpPr>
            <p:spPr>
              <a:xfrm>
                <a:off x="1822986" y="3526712"/>
                <a:ext cx="71174" cy="63991"/>
              </a:xfrm>
              <a:custGeom>
                <a:avLst/>
                <a:gdLst/>
                <a:ahLst/>
                <a:cxnLst/>
                <a:rect l="l" t="t" r="r" b="b"/>
                <a:pathLst>
                  <a:path w="2715" h="2441" extrusionOk="0">
                    <a:moveTo>
                      <a:pt x="867" y="1"/>
                    </a:moveTo>
                    <a:cubicBezTo>
                      <a:pt x="751" y="1"/>
                      <a:pt x="636" y="44"/>
                      <a:pt x="535" y="131"/>
                    </a:cubicBezTo>
                    <a:lnTo>
                      <a:pt x="131" y="549"/>
                    </a:lnTo>
                    <a:cubicBezTo>
                      <a:pt x="44" y="636"/>
                      <a:pt x="1" y="751"/>
                      <a:pt x="1" y="867"/>
                    </a:cubicBezTo>
                    <a:lnTo>
                      <a:pt x="1" y="1127"/>
                    </a:lnTo>
                    <a:cubicBezTo>
                      <a:pt x="1" y="1733"/>
                      <a:pt x="405" y="2267"/>
                      <a:pt x="982" y="2440"/>
                    </a:cubicBezTo>
                    <a:cubicBezTo>
                      <a:pt x="780" y="2195"/>
                      <a:pt x="679" y="1892"/>
                      <a:pt x="679" y="1589"/>
                    </a:cubicBezTo>
                    <a:lnTo>
                      <a:pt x="679" y="925"/>
                    </a:lnTo>
                    <a:cubicBezTo>
                      <a:pt x="679" y="673"/>
                      <a:pt x="882" y="462"/>
                      <a:pt x="1131" y="462"/>
                    </a:cubicBezTo>
                    <a:cubicBezTo>
                      <a:pt x="1139" y="462"/>
                      <a:pt x="1147" y="462"/>
                      <a:pt x="1156" y="463"/>
                    </a:cubicBezTo>
                    <a:cubicBezTo>
                      <a:pt x="1617" y="492"/>
                      <a:pt x="2296" y="578"/>
                      <a:pt x="2715" y="780"/>
                    </a:cubicBezTo>
                    <a:cubicBezTo>
                      <a:pt x="2715" y="679"/>
                      <a:pt x="2657" y="593"/>
                      <a:pt x="2599" y="520"/>
                    </a:cubicBezTo>
                    <a:cubicBezTo>
                      <a:pt x="2238" y="174"/>
                      <a:pt x="1603" y="15"/>
                      <a:pt x="867" y="1"/>
                    </a:cubicBez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1" name="Google Shape;16055;p73">
                <a:extLst>
                  <a:ext uri="{FF2B5EF4-FFF2-40B4-BE49-F238E27FC236}">
                    <a16:creationId xmlns:a16="http://schemas.microsoft.com/office/drawing/2014/main" id="{78DE96B5-F904-4018-B6A1-460BEA87F2CF}"/>
                  </a:ext>
                </a:extLst>
              </p:cNvPr>
              <p:cNvSpPr/>
              <p:nvPr/>
            </p:nvSpPr>
            <p:spPr>
              <a:xfrm>
                <a:off x="1798763" y="3616026"/>
                <a:ext cx="24249" cy="59823"/>
              </a:xfrm>
              <a:custGeom>
                <a:avLst/>
                <a:gdLst/>
                <a:ahLst/>
                <a:cxnLst/>
                <a:rect l="l" t="t" r="r" b="b"/>
                <a:pathLst>
                  <a:path w="925" h="2282" extrusionOk="0">
                    <a:moveTo>
                      <a:pt x="131" y="1"/>
                    </a:moveTo>
                    <a:cubicBezTo>
                      <a:pt x="59" y="102"/>
                      <a:pt x="15" y="246"/>
                      <a:pt x="15" y="390"/>
                    </a:cubicBezTo>
                    <a:lnTo>
                      <a:pt x="15" y="2050"/>
                    </a:lnTo>
                    <a:cubicBezTo>
                      <a:pt x="1" y="2180"/>
                      <a:pt x="102" y="2281"/>
                      <a:pt x="232" y="2281"/>
                    </a:cubicBezTo>
                    <a:lnTo>
                      <a:pt x="910" y="2281"/>
                    </a:lnTo>
                    <a:lnTo>
                      <a:pt x="925" y="1069"/>
                    </a:lnTo>
                    <a:cubicBezTo>
                      <a:pt x="925" y="881"/>
                      <a:pt x="852" y="708"/>
                      <a:pt x="723" y="578"/>
                    </a:cubicBezTo>
                    <a:lnTo>
                      <a:pt x="131" y="1"/>
                    </a:lnTo>
                    <a:close/>
                  </a:path>
                </a:pathLst>
              </a:custGeom>
              <a:solidFill>
                <a:srgbClr val="E9ED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2" name="Google Shape;16056;p73">
                <a:extLst>
                  <a:ext uri="{FF2B5EF4-FFF2-40B4-BE49-F238E27FC236}">
                    <a16:creationId xmlns:a16="http://schemas.microsoft.com/office/drawing/2014/main" id="{15CC5BD0-933B-4190-A41D-306C241F905F}"/>
                  </a:ext>
                </a:extLst>
              </p:cNvPr>
              <p:cNvSpPr/>
              <p:nvPr/>
            </p:nvSpPr>
            <p:spPr>
              <a:xfrm>
                <a:off x="1852504" y="3612618"/>
                <a:ext cx="12138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49" extrusionOk="0">
                    <a:moveTo>
                      <a:pt x="1" y="1"/>
                    </a:moveTo>
                    <a:lnTo>
                      <a:pt x="1" y="347"/>
                    </a:lnTo>
                    <a:cubicBezTo>
                      <a:pt x="1" y="405"/>
                      <a:pt x="58" y="448"/>
                      <a:pt x="116" y="448"/>
                    </a:cubicBezTo>
                    <a:lnTo>
                      <a:pt x="347" y="448"/>
                    </a:lnTo>
                    <a:cubicBezTo>
                      <a:pt x="405" y="448"/>
                      <a:pt x="463" y="405"/>
                      <a:pt x="463" y="347"/>
                    </a:cubicBezTo>
                    <a:lnTo>
                      <a:pt x="463" y="1"/>
                    </a:lnTo>
                    <a:close/>
                  </a:path>
                </a:pathLst>
              </a:custGeom>
              <a:solidFill>
                <a:srgbClr val="37A7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3" name="Google Shape;16057;p73">
                <a:extLst>
                  <a:ext uri="{FF2B5EF4-FFF2-40B4-BE49-F238E27FC236}">
                    <a16:creationId xmlns:a16="http://schemas.microsoft.com/office/drawing/2014/main" id="{43FFB3F9-D948-48CF-AB42-2FE61E8301AB}"/>
                  </a:ext>
                </a:extLst>
              </p:cNvPr>
              <p:cNvSpPr/>
              <p:nvPr/>
            </p:nvSpPr>
            <p:spPr>
              <a:xfrm>
                <a:off x="1834337" y="3595919"/>
                <a:ext cx="24249" cy="25114"/>
              </a:xfrm>
              <a:custGeom>
                <a:avLst/>
                <a:gdLst/>
                <a:ahLst/>
                <a:cxnLst/>
                <a:rect l="l" t="t" r="r" b="b"/>
                <a:pathLst>
                  <a:path w="925" h="958" extrusionOk="0">
                    <a:moveTo>
                      <a:pt x="203" y="0"/>
                    </a:moveTo>
                    <a:cubicBezTo>
                      <a:pt x="174" y="0"/>
                      <a:pt x="146" y="15"/>
                      <a:pt x="131" y="46"/>
                    </a:cubicBezTo>
                    <a:lnTo>
                      <a:pt x="1" y="248"/>
                    </a:lnTo>
                    <a:lnTo>
                      <a:pt x="347" y="883"/>
                    </a:lnTo>
                    <a:cubicBezTo>
                      <a:pt x="365" y="929"/>
                      <a:pt x="413" y="957"/>
                      <a:pt x="463" y="957"/>
                    </a:cubicBezTo>
                    <a:cubicBezTo>
                      <a:pt x="492" y="957"/>
                      <a:pt x="523" y="948"/>
                      <a:pt x="549" y="926"/>
                    </a:cubicBezTo>
                    <a:lnTo>
                      <a:pt x="925" y="638"/>
                    </a:lnTo>
                    <a:lnTo>
                      <a:pt x="275" y="31"/>
                    </a:lnTo>
                    <a:cubicBezTo>
                      <a:pt x="255" y="11"/>
                      <a:pt x="229" y="0"/>
                      <a:pt x="203" y="0"/>
                    </a:cubicBezTo>
                    <a:close/>
                  </a:path>
                </a:pathLst>
              </a:custGeom>
              <a:solidFill>
                <a:srgbClr val="E9ED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4" name="Google Shape;16058;p73">
                <a:extLst>
                  <a:ext uri="{FF2B5EF4-FFF2-40B4-BE49-F238E27FC236}">
                    <a16:creationId xmlns:a16="http://schemas.microsoft.com/office/drawing/2014/main" id="{48C1DCC8-4F62-4E23-A70E-BD024D7C8526}"/>
                  </a:ext>
                </a:extLst>
              </p:cNvPr>
              <p:cNvSpPr/>
              <p:nvPr/>
            </p:nvSpPr>
            <p:spPr>
              <a:xfrm>
                <a:off x="1858559" y="3595919"/>
                <a:ext cx="24616" cy="25114"/>
              </a:xfrm>
              <a:custGeom>
                <a:avLst/>
                <a:gdLst/>
                <a:ahLst/>
                <a:cxnLst/>
                <a:rect l="l" t="t" r="r" b="b"/>
                <a:pathLst>
                  <a:path w="939" h="958" extrusionOk="0">
                    <a:moveTo>
                      <a:pt x="730" y="0"/>
                    </a:moveTo>
                    <a:cubicBezTo>
                      <a:pt x="708" y="0"/>
                      <a:pt x="685" y="11"/>
                      <a:pt x="665" y="31"/>
                    </a:cubicBezTo>
                    <a:lnTo>
                      <a:pt x="1" y="638"/>
                    </a:lnTo>
                    <a:lnTo>
                      <a:pt x="390" y="926"/>
                    </a:lnTo>
                    <a:cubicBezTo>
                      <a:pt x="417" y="948"/>
                      <a:pt x="445" y="957"/>
                      <a:pt x="473" y="957"/>
                    </a:cubicBezTo>
                    <a:cubicBezTo>
                      <a:pt x="520" y="957"/>
                      <a:pt x="565" y="929"/>
                      <a:pt x="592" y="883"/>
                    </a:cubicBezTo>
                    <a:lnTo>
                      <a:pt x="939" y="248"/>
                    </a:lnTo>
                    <a:lnTo>
                      <a:pt x="795" y="46"/>
                    </a:lnTo>
                    <a:cubicBezTo>
                      <a:pt x="779" y="15"/>
                      <a:pt x="755" y="0"/>
                      <a:pt x="730" y="0"/>
                    </a:cubicBezTo>
                    <a:close/>
                  </a:path>
                </a:pathLst>
              </a:custGeom>
              <a:solidFill>
                <a:srgbClr val="E9ED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5" name="Google Shape;16059;p73">
                <a:extLst>
                  <a:ext uri="{FF2B5EF4-FFF2-40B4-BE49-F238E27FC236}">
                    <a16:creationId xmlns:a16="http://schemas.microsoft.com/office/drawing/2014/main" id="{9B32EA3B-9F7B-46A1-A364-A2437CD406F2}"/>
                  </a:ext>
                </a:extLst>
              </p:cNvPr>
              <p:cNvSpPr/>
              <p:nvPr/>
            </p:nvSpPr>
            <p:spPr>
              <a:xfrm>
                <a:off x="1900556" y="3395401"/>
                <a:ext cx="178288" cy="208540"/>
              </a:xfrm>
              <a:custGeom>
                <a:avLst/>
                <a:gdLst/>
                <a:ahLst/>
                <a:cxnLst/>
                <a:rect l="l" t="t" r="r" b="b"/>
                <a:pathLst>
                  <a:path w="6801" h="7955" extrusionOk="0">
                    <a:moveTo>
                      <a:pt x="3408" y="1"/>
                    </a:moveTo>
                    <a:cubicBezTo>
                      <a:pt x="1777" y="1"/>
                      <a:pt x="578" y="1141"/>
                      <a:pt x="448" y="2960"/>
                    </a:cubicBezTo>
                    <a:cubicBezTo>
                      <a:pt x="290" y="5212"/>
                      <a:pt x="88" y="6468"/>
                      <a:pt x="30" y="6886"/>
                    </a:cubicBezTo>
                    <a:cubicBezTo>
                      <a:pt x="1" y="6987"/>
                      <a:pt x="59" y="7089"/>
                      <a:pt x="145" y="7132"/>
                    </a:cubicBezTo>
                    <a:cubicBezTo>
                      <a:pt x="578" y="7348"/>
                      <a:pt x="1921" y="7955"/>
                      <a:pt x="3408" y="7955"/>
                    </a:cubicBezTo>
                    <a:cubicBezTo>
                      <a:pt x="4895" y="7955"/>
                      <a:pt x="6237" y="7348"/>
                      <a:pt x="6670" y="7132"/>
                    </a:cubicBezTo>
                    <a:cubicBezTo>
                      <a:pt x="6757" y="7089"/>
                      <a:pt x="6800" y="6987"/>
                      <a:pt x="6786" y="6886"/>
                    </a:cubicBezTo>
                    <a:cubicBezTo>
                      <a:pt x="6728" y="6468"/>
                      <a:pt x="6526" y="5212"/>
                      <a:pt x="6367" y="2960"/>
                    </a:cubicBezTo>
                    <a:cubicBezTo>
                      <a:pt x="6237" y="1127"/>
                      <a:pt x="5039" y="1"/>
                      <a:pt x="3408" y="1"/>
                    </a:cubicBezTo>
                    <a:close/>
                  </a:path>
                </a:pathLst>
              </a:custGeom>
              <a:solidFill>
                <a:srgbClr val="667A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6" name="Google Shape;16060;p73">
                <a:extLst>
                  <a:ext uri="{FF2B5EF4-FFF2-40B4-BE49-F238E27FC236}">
                    <a16:creationId xmlns:a16="http://schemas.microsoft.com/office/drawing/2014/main" id="{F682155B-01D7-4575-96B4-903278DCC74F}"/>
                  </a:ext>
                </a:extLst>
              </p:cNvPr>
              <p:cNvSpPr/>
              <p:nvPr/>
            </p:nvSpPr>
            <p:spPr>
              <a:xfrm>
                <a:off x="1942579" y="3395401"/>
                <a:ext cx="136266" cy="208593"/>
              </a:xfrm>
              <a:custGeom>
                <a:avLst/>
                <a:gdLst/>
                <a:ahLst/>
                <a:cxnLst/>
                <a:rect l="l" t="t" r="r" b="b"/>
                <a:pathLst>
                  <a:path w="5198" h="7957" extrusionOk="0">
                    <a:moveTo>
                      <a:pt x="1805" y="1"/>
                    </a:moveTo>
                    <a:cubicBezTo>
                      <a:pt x="1689" y="1"/>
                      <a:pt x="1574" y="1"/>
                      <a:pt x="1473" y="15"/>
                    </a:cubicBezTo>
                    <a:cubicBezTo>
                      <a:pt x="202" y="145"/>
                      <a:pt x="0" y="1935"/>
                      <a:pt x="1227" y="2310"/>
                    </a:cubicBezTo>
                    <a:lnTo>
                      <a:pt x="1256" y="2310"/>
                    </a:lnTo>
                    <a:lnTo>
                      <a:pt x="1718" y="7955"/>
                    </a:lnTo>
                    <a:cubicBezTo>
                      <a:pt x="1768" y="7956"/>
                      <a:pt x="1817" y="7957"/>
                      <a:pt x="1867" y="7957"/>
                    </a:cubicBezTo>
                    <a:cubicBezTo>
                      <a:pt x="3324" y="7957"/>
                      <a:pt x="4634" y="7355"/>
                      <a:pt x="5067" y="7132"/>
                    </a:cubicBezTo>
                    <a:cubicBezTo>
                      <a:pt x="5154" y="7089"/>
                      <a:pt x="5197" y="6987"/>
                      <a:pt x="5183" y="6886"/>
                    </a:cubicBezTo>
                    <a:cubicBezTo>
                      <a:pt x="5125" y="6468"/>
                      <a:pt x="4923" y="5212"/>
                      <a:pt x="4764" y="2960"/>
                    </a:cubicBezTo>
                    <a:cubicBezTo>
                      <a:pt x="4634" y="1127"/>
                      <a:pt x="3436" y="1"/>
                      <a:pt x="1805" y="1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7" name="Google Shape;16061;p73">
                <a:extLst>
                  <a:ext uri="{FF2B5EF4-FFF2-40B4-BE49-F238E27FC236}">
                    <a16:creationId xmlns:a16="http://schemas.microsoft.com/office/drawing/2014/main" id="{8862AEFB-15A4-4947-84F3-E55A71C077C4}"/>
                  </a:ext>
                </a:extLst>
              </p:cNvPr>
              <p:cNvSpPr/>
              <p:nvPr/>
            </p:nvSpPr>
            <p:spPr>
              <a:xfrm>
                <a:off x="1888471" y="3556230"/>
                <a:ext cx="202852" cy="119619"/>
              </a:xfrm>
              <a:custGeom>
                <a:avLst/>
                <a:gdLst/>
                <a:ahLst/>
                <a:cxnLst/>
                <a:rect l="l" t="t" r="r" b="b"/>
                <a:pathLst>
                  <a:path w="7738" h="4563" extrusionOk="0">
                    <a:moveTo>
                      <a:pt x="2728" y="1"/>
                    </a:moveTo>
                    <a:lnTo>
                      <a:pt x="2728" y="1011"/>
                    </a:lnTo>
                    <a:cubicBezTo>
                      <a:pt x="2728" y="1184"/>
                      <a:pt x="2627" y="1343"/>
                      <a:pt x="2454" y="1430"/>
                    </a:cubicBezTo>
                    <a:lnTo>
                      <a:pt x="549" y="2267"/>
                    </a:lnTo>
                    <a:cubicBezTo>
                      <a:pt x="217" y="2411"/>
                      <a:pt x="0" y="2744"/>
                      <a:pt x="0" y="3104"/>
                    </a:cubicBezTo>
                    <a:lnTo>
                      <a:pt x="0" y="4331"/>
                    </a:lnTo>
                    <a:cubicBezTo>
                      <a:pt x="0" y="4447"/>
                      <a:pt x="101" y="4562"/>
                      <a:pt x="231" y="4562"/>
                    </a:cubicBezTo>
                    <a:lnTo>
                      <a:pt x="7506" y="4562"/>
                    </a:lnTo>
                    <a:cubicBezTo>
                      <a:pt x="7636" y="4562"/>
                      <a:pt x="7737" y="4447"/>
                      <a:pt x="7737" y="4331"/>
                    </a:cubicBezTo>
                    <a:lnTo>
                      <a:pt x="7737" y="3104"/>
                    </a:lnTo>
                    <a:cubicBezTo>
                      <a:pt x="7737" y="2744"/>
                      <a:pt x="7521" y="2411"/>
                      <a:pt x="7189" y="2267"/>
                    </a:cubicBezTo>
                    <a:lnTo>
                      <a:pt x="5269" y="1430"/>
                    </a:lnTo>
                    <a:cubicBezTo>
                      <a:pt x="5110" y="1343"/>
                      <a:pt x="5009" y="1184"/>
                      <a:pt x="5009" y="1011"/>
                    </a:cubicBezTo>
                    <a:lnTo>
                      <a:pt x="5009" y="1"/>
                    </a:ln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8" name="Google Shape;16062;p73">
                <a:extLst>
                  <a:ext uri="{FF2B5EF4-FFF2-40B4-BE49-F238E27FC236}">
                    <a16:creationId xmlns:a16="http://schemas.microsoft.com/office/drawing/2014/main" id="{1F14F55F-9DA4-4248-982A-0E2F4DBF08C2}"/>
                  </a:ext>
                </a:extLst>
              </p:cNvPr>
              <p:cNvSpPr/>
              <p:nvPr/>
            </p:nvSpPr>
            <p:spPr>
              <a:xfrm>
                <a:off x="1888471" y="3599380"/>
                <a:ext cx="202852" cy="76469"/>
              </a:xfrm>
              <a:custGeom>
                <a:avLst/>
                <a:gdLst/>
                <a:ahLst/>
                <a:cxnLst/>
                <a:rect l="l" t="t" r="r" b="b"/>
                <a:pathLst>
                  <a:path w="7738" h="2917" extrusionOk="0">
                    <a:moveTo>
                      <a:pt x="1963" y="0"/>
                    </a:moveTo>
                    <a:lnTo>
                      <a:pt x="549" y="621"/>
                    </a:lnTo>
                    <a:cubicBezTo>
                      <a:pt x="217" y="765"/>
                      <a:pt x="0" y="1098"/>
                      <a:pt x="0" y="1458"/>
                    </a:cubicBezTo>
                    <a:lnTo>
                      <a:pt x="0" y="2685"/>
                    </a:lnTo>
                    <a:cubicBezTo>
                      <a:pt x="0" y="2801"/>
                      <a:pt x="101" y="2916"/>
                      <a:pt x="231" y="2916"/>
                    </a:cubicBezTo>
                    <a:lnTo>
                      <a:pt x="7506" y="2916"/>
                    </a:lnTo>
                    <a:cubicBezTo>
                      <a:pt x="7636" y="2916"/>
                      <a:pt x="7737" y="2801"/>
                      <a:pt x="7737" y="2685"/>
                    </a:cubicBezTo>
                    <a:lnTo>
                      <a:pt x="7737" y="1458"/>
                    </a:lnTo>
                    <a:cubicBezTo>
                      <a:pt x="7737" y="1098"/>
                      <a:pt x="7521" y="765"/>
                      <a:pt x="7189" y="621"/>
                    </a:cubicBezTo>
                    <a:lnTo>
                      <a:pt x="5774" y="0"/>
                    </a:lnTo>
                    <a:cubicBezTo>
                      <a:pt x="5442" y="881"/>
                      <a:pt x="4655" y="1321"/>
                      <a:pt x="3869" y="1321"/>
                    </a:cubicBezTo>
                    <a:cubicBezTo>
                      <a:pt x="3082" y="1321"/>
                      <a:pt x="2295" y="881"/>
                      <a:pt x="1963" y="0"/>
                    </a:cubicBezTo>
                    <a:close/>
                  </a:path>
                </a:pathLst>
              </a:custGeom>
              <a:solidFill>
                <a:srgbClr val="63A5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9" name="Google Shape;16063;p73">
                <a:extLst>
                  <a:ext uri="{FF2B5EF4-FFF2-40B4-BE49-F238E27FC236}">
                    <a16:creationId xmlns:a16="http://schemas.microsoft.com/office/drawing/2014/main" id="{50215A59-DB67-490C-977A-122CC4FAC9CD}"/>
                  </a:ext>
                </a:extLst>
              </p:cNvPr>
              <p:cNvSpPr/>
              <p:nvPr/>
            </p:nvSpPr>
            <p:spPr>
              <a:xfrm>
                <a:off x="1959985" y="3556230"/>
                <a:ext cx="59823" cy="23961"/>
              </a:xfrm>
              <a:custGeom>
                <a:avLst/>
                <a:gdLst/>
                <a:ahLst/>
                <a:cxnLst/>
                <a:rect l="l" t="t" r="r" b="b"/>
                <a:pathLst>
                  <a:path w="2282" h="914" extrusionOk="0">
                    <a:moveTo>
                      <a:pt x="0" y="1"/>
                    </a:moveTo>
                    <a:lnTo>
                      <a:pt x="0" y="665"/>
                    </a:lnTo>
                    <a:cubicBezTo>
                      <a:pt x="361" y="831"/>
                      <a:pt x="751" y="914"/>
                      <a:pt x="1141" y="914"/>
                    </a:cubicBezTo>
                    <a:cubicBezTo>
                      <a:pt x="1530" y="914"/>
                      <a:pt x="1920" y="831"/>
                      <a:pt x="2281" y="665"/>
                    </a:cubicBezTo>
                    <a:lnTo>
                      <a:pt x="2281" y="1"/>
                    </a:lnTo>
                    <a:close/>
                  </a:path>
                </a:pathLst>
              </a:custGeom>
              <a:solidFill>
                <a:srgbClr val="94A5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" name="Google Shape;16064;p73">
                <a:extLst>
                  <a:ext uri="{FF2B5EF4-FFF2-40B4-BE49-F238E27FC236}">
                    <a16:creationId xmlns:a16="http://schemas.microsoft.com/office/drawing/2014/main" id="{E54B6112-5362-469A-9481-FECBDED6879E}"/>
                  </a:ext>
                </a:extLst>
              </p:cNvPr>
              <p:cNvSpPr/>
              <p:nvPr/>
            </p:nvSpPr>
            <p:spPr>
              <a:xfrm>
                <a:off x="1929707" y="3456062"/>
                <a:ext cx="119619" cy="112069"/>
              </a:xfrm>
              <a:custGeom>
                <a:avLst/>
                <a:gdLst/>
                <a:ahLst/>
                <a:cxnLst/>
                <a:rect l="l" t="t" r="r" b="b"/>
                <a:pathLst>
                  <a:path w="4563" h="4275" extrusionOk="0">
                    <a:moveTo>
                      <a:pt x="1655" y="1"/>
                    </a:moveTo>
                    <a:cubicBezTo>
                      <a:pt x="1489" y="1"/>
                      <a:pt x="1344" y="98"/>
                      <a:pt x="1271" y="256"/>
                    </a:cubicBezTo>
                    <a:cubicBezTo>
                      <a:pt x="1025" y="733"/>
                      <a:pt x="665" y="1137"/>
                      <a:pt x="203" y="1426"/>
                    </a:cubicBezTo>
                    <a:cubicBezTo>
                      <a:pt x="87" y="1512"/>
                      <a:pt x="15" y="1642"/>
                      <a:pt x="15" y="1786"/>
                    </a:cubicBezTo>
                    <a:lnTo>
                      <a:pt x="15" y="1916"/>
                    </a:lnTo>
                    <a:cubicBezTo>
                      <a:pt x="0" y="3143"/>
                      <a:pt x="924" y="4168"/>
                      <a:pt x="2137" y="4269"/>
                    </a:cubicBezTo>
                    <a:cubicBezTo>
                      <a:pt x="2188" y="4273"/>
                      <a:pt x="2239" y="4274"/>
                      <a:pt x="2290" y="4274"/>
                    </a:cubicBezTo>
                    <a:cubicBezTo>
                      <a:pt x="3536" y="4274"/>
                      <a:pt x="4562" y="3265"/>
                      <a:pt x="4562" y="2003"/>
                    </a:cubicBezTo>
                    <a:lnTo>
                      <a:pt x="4562" y="1599"/>
                    </a:lnTo>
                    <a:cubicBezTo>
                      <a:pt x="4562" y="1411"/>
                      <a:pt x="4490" y="1223"/>
                      <a:pt x="4346" y="1093"/>
                    </a:cubicBezTo>
                    <a:cubicBezTo>
                      <a:pt x="3985" y="776"/>
                      <a:pt x="3162" y="213"/>
                      <a:pt x="1747" y="11"/>
                    </a:cubicBezTo>
                    <a:cubicBezTo>
                      <a:pt x="1716" y="4"/>
                      <a:pt x="1685" y="1"/>
                      <a:pt x="1655" y="1"/>
                    </a:cubicBezTo>
                    <a:close/>
                  </a:path>
                </a:pathLst>
              </a:custGeom>
              <a:solidFill>
                <a:srgbClr val="BCC9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1" name="Google Shape;16065;p73">
                <a:extLst>
                  <a:ext uri="{FF2B5EF4-FFF2-40B4-BE49-F238E27FC236}">
                    <a16:creationId xmlns:a16="http://schemas.microsoft.com/office/drawing/2014/main" id="{3D1D9481-F7A0-49CA-BF37-D2E71D85DB8C}"/>
                  </a:ext>
                </a:extLst>
              </p:cNvPr>
              <p:cNvSpPr/>
              <p:nvPr/>
            </p:nvSpPr>
            <p:spPr>
              <a:xfrm>
                <a:off x="1929707" y="3456062"/>
                <a:ext cx="116971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4462" h="4270" extrusionOk="0">
                    <a:moveTo>
                      <a:pt x="1655" y="1"/>
                    </a:moveTo>
                    <a:cubicBezTo>
                      <a:pt x="1489" y="1"/>
                      <a:pt x="1344" y="98"/>
                      <a:pt x="1271" y="256"/>
                    </a:cubicBezTo>
                    <a:cubicBezTo>
                      <a:pt x="1227" y="328"/>
                      <a:pt x="1184" y="415"/>
                      <a:pt x="1126" y="487"/>
                    </a:cubicBezTo>
                    <a:cubicBezTo>
                      <a:pt x="895" y="863"/>
                      <a:pt x="578" y="1180"/>
                      <a:pt x="217" y="1426"/>
                    </a:cubicBezTo>
                    <a:cubicBezTo>
                      <a:pt x="87" y="1512"/>
                      <a:pt x="15" y="1656"/>
                      <a:pt x="15" y="1801"/>
                    </a:cubicBezTo>
                    <a:lnTo>
                      <a:pt x="15" y="1931"/>
                    </a:lnTo>
                    <a:cubicBezTo>
                      <a:pt x="0" y="3100"/>
                      <a:pt x="852" y="4096"/>
                      <a:pt x="2021" y="4269"/>
                    </a:cubicBezTo>
                    <a:cubicBezTo>
                      <a:pt x="1603" y="3836"/>
                      <a:pt x="1386" y="3273"/>
                      <a:pt x="1386" y="2696"/>
                    </a:cubicBezTo>
                    <a:lnTo>
                      <a:pt x="1386" y="1267"/>
                    </a:lnTo>
                    <a:cubicBezTo>
                      <a:pt x="1386" y="1021"/>
                      <a:pt x="1560" y="834"/>
                      <a:pt x="1790" y="805"/>
                    </a:cubicBezTo>
                    <a:cubicBezTo>
                      <a:pt x="1953" y="789"/>
                      <a:pt x="2115" y="782"/>
                      <a:pt x="2278" y="782"/>
                    </a:cubicBezTo>
                    <a:cubicBezTo>
                      <a:pt x="3027" y="782"/>
                      <a:pt x="3773" y="944"/>
                      <a:pt x="4461" y="1252"/>
                    </a:cubicBezTo>
                    <a:cubicBezTo>
                      <a:pt x="4432" y="1195"/>
                      <a:pt x="4389" y="1137"/>
                      <a:pt x="4346" y="1093"/>
                    </a:cubicBezTo>
                    <a:cubicBezTo>
                      <a:pt x="3985" y="776"/>
                      <a:pt x="3147" y="213"/>
                      <a:pt x="1747" y="11"/>
                    </a:cubicBezTo>
                    <a:cubicBezTo>
                      <a:pt x="1716" y="4"/>
                      <a:pt x="1685" y="1"/>
                      <a:pt x="1655" y="1"/>
                    </a:cubicBez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" name="Google Shape;16066;p73">
                <a:extLst>
                  <a:ext uri="{FF2B5EF4-FFF2-40B4-BE49-F238E27FC236}">
                    <a16:creationId xmlns:a16="http://schemas.microsoft.com/office/drawing/2014/main" id="{C77C8113-855B-4630-801D-8EF5449FFA3F}"/>
                  </a:ext>
                </a:extLst>
              </p:cNvPr>
              <p:cNvSpPr/>
              <p:nvPr/>
            </p:nvSpPr>
            <p:spPr>
              <a:xfrm>
                <a:off x="1888471" y="3619067"/>
                <a:ext cx="41629" cy="56782"/>
              </a:xfrm>
              <a:custGeom>
                <a:avLst/>
                <a:gdLst/>
                <a:ahLst/>
                <a:cxnLst/>
                <a:rect l="l" t="t" r="r" b="b"/>
                <a:pathLst>
                  <a:path w="1588" h="2166" extrusionOk="0">
                    <a:moveTo>
                      <a:pt x="346" y="0"/>
                    </a:moveTo>
                    <a:cubicBezTo>
                      <a:pt x="130" y="173"/>
                      <a:pt x="0" y="433"/>
                      <a:pt x="0" y="707"/>
                    </a:cubicBezTo>
                    <a:lnTo>
                      <a:pt x="0" y="1934"/>
                    </a:lnTo>
                    <a:cubicBezTo>
                      <a:pt x="0" y="2064"/>
                      <a:pt x="101" y="2165"/>
                      <a:pt x="231" y="2165"/>
                    </a:cubicBezTo>
                    <a:lnTo>
                      <a:pt x="1588" y="2165"/>
                    </a:lnTo>
                    <a:lnTo>
                      <a:pt x="1588" y="1530"/>
                    </a:lnTo>
                    <a:cubicBezTo>
                      <a:pt x="1588" y="1357"/>
                      <a:pt x="1516" y="1184"/>
                      <a:pt x="1386" y="1054"/>
                    </a:cubicBezTo>
                    <a:lnTo>
                      <a:pt x="346" y="0"/>
                    </a:ln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" name="Google Shape;16067;p73">
                <a:extLst>
                  <a:ext uri="{FF2B5EF4-FFF2-40B4-BE49-F238E27FC236}">
                    <a16:creationId xmlns:a16="http://schemas.microsoft.com/office/drawing/2014/main" id="{FDF1D3A1-EB66-4139-A524-D5C24D27424E}"/>
                  </a:ext>
                </a:extLst>
              </p:cNvPr>
              <p:cNvSpPr/>
              <p:nvPr/>
            </p:nvSpPr>
            <p:spPr>
              <a:xfrm>
                <a:off x="2049667" y="3619067"/>
                <a:ext cx="41656" cy="56782"/>
              </a:xfrm>
              <a:custGeom>
                <a:avLst/>
                <a:gdLst/>
                <a:ahLst/>
                <a:cxnLst/>
                <a:rect l="l" t="t" r="r" b="b"/>
                <a:pathLst>
                  <a:path w="1589" h="2166" extrusionOk="0">
                    <a:moveTo>
                      <a:pt x="1242" y="0"/>
                    </a:moveTo>
                    <a:lnTo>
                      <a:pt x="203" y="1054"/>
                    </a:lnTo>
                    <a:cubicBezTo>
                      <a:pt x="73" y="1184"/>
                      <a:pt x="1" y="1357"/>
                      <a:pt x="1" y="1530"/>
                    </a:cubicBezTo>
                    <a:lnTo>
                      <a:pt x="1" y="2165"/>
                    </a:lnTo>
                    <a:lnTo>
                      <a:pt x="1357" y="2165"/>
                    </a:lnTo>
                    <a:cubicBezTo>
                      <a:pt x="1487" y="2165"/>
                      <a:pt x="1588" y="2064"/>
                      <a:pt x="1588" y="1934"/>
                    </a:cubicBezTo>
                    <a:lnTo>
                      <a:pt x="1588" y="707"/>
                    </a:lnTo>
                    <a:cubicBezTo>
                      <a:pt x="1588" y="433"/>
                      <a:pt x="1459" y="173"/>
                      <a:pt x="1242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61" name="Google Shape;9682;p69">
              <a:extLst>
                <a:ext uri="{FF2B5EF4-FFF2-40B4-BE49-F238E27FC236}">
                  <a16:creationId xmlns:a16="http://schemas.microsoft.com/office/drawing/2014/main" id="{1AC203D4-8811-4D54-9879-B18EF8642DBD}"/>
                </a:ext>
              </a:extLst>
            </p:cNvPr>
            <p:cNvGrpSpPr/>
            <p:nvPr/>
          </p:nvGrpSpPr>
          <p:grpSpPr>
            <a:xfrm>
              <a:off x="6661321" y="419031"/>
              <a:ext cx="1717897" cy="2051026"/>
              <a:chOff x="7159964" y="1971904"/>
              <a:chExt cx="291564" cy="348103"/>
            </a:xfrm>
          </p:grpSpPr>
          <p:sp>
            <p:nvSpPr>
              <p:cNvPr id="62" name="Google Shape;9683;p69">
                <a:extLst>
                  <a:ext uri="{FF2B5EF4-FFF2-40B4-BE49-F238E27FC236}">
                    <a16:creationId xmlns:a16="http://schemas.microsoft.com/office/drawing/2014/main" id="{EDF071DA-0A69-462C-98D8-DC950B761309}"/>
                  </a:ext>
                </a:extLst>
              </p:cNvPr>
              <p:cNvSpPr/>
              <p:nvPr/>
            </p:nvSpPr>
            <p:spPr>
              <a:xfrm>
                <a:off x="7204947" y="1994277"/>
                <a:ext cx="167906" cy="153752"/>
              </a:xfrm>
              <a:custGeom>
                <a:avLst/>
                <a:gdLst/>
                <a:ahLst/>
                <a:cxnLst/>
                <a:rect l="l" t="t" r="r" b="b"/>
                <a:pathLst>
                  <a:path w="6394" h="5855" extrusionOk="0">
                    <a:moveTo>
                      <a:pt x="642" y="1"/>
                    </a:moveTo>
                    <a:cubicBezTo>
                      <a:pt x="288" y="1"/>
                      <a:pt x="1" y="288"/>
                      <a:pt x="1" y="642"/>
                    </a:cubicBezTo>
                    <a:lnTo>
                      <a:pt x="1" y="4058"/>
                    </a:lnTo>
                    <a:cubicBezTo>
                      <a:pt x="1" y="4413"/>
                      <a:pt x="288" y="4700"/>
                      <a:pt x="642" y="4700"/>
                    </a:cubicBezTo>
                    <a:lnTo>
                      <a:pt x="2345" y="4700"/>
                    </a:lnTo>
                    <a:lnTo>
                      <a:pt x="4059" y="5839"/>
                    </a:lnTo>
                    <a:cubicBezTo>
                      <a:pt x="4076" y="5850"/>
                      <a:pt x="4095" y="5855"/>
                      <a:pt x="4114" y="5855"/>
                    </a:cubicBezTo>
                    <a:cubicBezTo>
                      <a:pt x="4177" y="5855"/>
                      <a:pt x="4236" y="5800"/>
                      <a:pt x="4221" y="5733"/>
                    </a:cubicBezTo>
                    <a:lnTo>
                      <a:pt x="4049" y="4700"/>
                    </a:lnTo>
                    <a:lnTo>
                      <a:pt x="5752" y="4700"/>
                    </a:lnTo>
                    <a:cubicBezTo>
                      <a:pt x="6107" y="4700"/>
                      <a:pt x="6394" y="4413"/>
                      <a:pt x="6394" y="4058"/>
                    </a:cubicBezTo>
                    <a:lnTo>
                      <a:pt x="6394" y="642"/>
                    </a:lnTo>
                    <a:cubicBezTo>
                      <a:pt x="6394" y="288"/>
                      <a:pt x="6107" y="1"/>
                      <a:pt x="5752" y="1"/>
                    </a:cubicBezTo>
                    <a:close/>
                  </a:path>
                </a:pathLst>
              </a:custGeom>
              <a:solidFill>
                <a:srgbClr val="C5D1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3" name="Google Shape;9684;p69">
                <a:extLst>
                  <a:ext uri="{FF2B5EF4-FFF2-40B4-BE49-F238E27FC236}">
                    <a16:creationId xmlns:a16="http://schemas.microsoft.com/office/drawing/2014/main" id="{DBD12B4D-1F3B-428C-A661-BBD4BA4975AE}"/>
                  </a:ext>
                </a:extLst>
              </p:cNvPr>
              <p:cNvSpPr/>
              <p:nvPr/>
            </p:nvSpPr>
            <p:spPr>
              <a:xfrm>
                <a:off x="7204711" y="1994277"/>
                <a:ext cx="156851" cy="112130"/>
              </a:xfrm>
              <a:custGeom>
                <a:avLst/>
                <a:gdLst/>
                <a:ahLst/>
                <a:cxnLst/>
                <a:rect l="l" t="t" r="r" b="b"/>
                <a:pathLst>
                  <a:path w="5973" h="4270" extrusionOk="0">
                    <a:moveTo>
                      <a:pt x="641" y="1"/>
                    </a:moveTo>
                    <a:cubicBezTo>
                      <a:pt x="297" y="1"/>
                      <a:pt x="0" y="288"/>
                      <a:pt x="10" y="642"/>
                    </a:cubicBezTo>
                    <a:lnTo>
                      <a:pt x="10" y="4058"/>
                    </a:lnTo>
                    <a:cubicBezTo>
                      <a:pt x="10" y="4125"/>
                      <a:pt x="19" y="4202"/>
                      <a:pt x="48" y="4269"/>
                    </a:cubicBezTo>
                    <a:lnTo>
                      <a:pt x="4910" y="4269"/>
                    </a:lnTo>
                    <a:cubicBezTo>
                      <a:pt x="5503" y="4269"/>
                      <a:pt x="5972" y="3791"/>
                      <a:pt x="5972" y="3207"/>
                    </a:cubicBezTo>
                    <a:lnTo>
                      <a:pt x="5972" y="39"/>
                    </a:lnTo>
                    <a:cubicBezTo>
                      <a:pt x="5905" y="20"/>
                      <a:pt x="5838" y="1"/>
                      <a:pt x="5761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4" name="Google Shape;9694;p69">
                <a:extLst>
                  <a:ext uri="{FF2B5EF4-FFF2-40B4-BE49-F238E27FC236}">
                    <a16:creationId xmlns:a16="http://schemas.microsoft.com/office/drawing/2014/main" id="{C629218B-A3A3-4159-B28E-F3F9361C8C96}"/>
                  </a:ext>
                </a:extLst>
              </p:cNvPr>
              <p:cNvSpPr/>
              <p:nvPr/>
            </p:nvSpPr>
            <p:spPr>
              <a:xfrm>
                <a:off x="7337140" y="2141806"/>
                <a:ext cx="33718" cy="73922"/>
              </a:xfrm>
              <a:custGeom>
                <a:avLst/>
                <a:gdLst/>
                <a:ahLst/>
                <a:cxnLst/>
                <a:rect l="l" t="t" r="r" b="b"/>
                <a:pathLst>
                  <a:path w="1284" h="2815" extrusionOk="0">
                    <a:moveTo>
                      <a:pt x="776" y="0"/>
                    </a:moveTo>
                    <a:cubicBezTo>
                      <a:pt x="345" y="0"/>
                      <a:pt x="1" y="345"/>
                      <a:pt x="1" y="776"/>
                    </a:cubicBezTo>
                    <a:lnTo>
                      <a:pt x="1" y="948"/>
                    </a:lnTo>
                    <a:cubicBezTo>
                      <a:pt x="1" y="1168"/>
                      <a:pt x="39" y="1388"/>
                      <a:pt x="106" y="1599"/>
                    </a:cubicBezTo>
                    <a:lnTo>
                      <a:pt x="518" y="2814"/>
                    </a:lnTo>
                    <a:lnTo>
                      <a:pt x="1283" y="2814"/>
                    </a:lnTo>
                    <a:lnTo>
                      <a:pt x="1283" y="0"/>
                    </a:ln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5" name="Google Shape;9695;p69">
                <a:extLst>
                  <a:ext uri="{FF2B5EF4-FFF2-40B4-BE49-F238E27FC236}">
                    <a16:creationId xmlns:a16="http://schemas.microsoft.com/office/drawing/2014/main" id="{19310B41-3F7D-4DAD-A75D-BA10D6147B6A}"/>
                  </a:ext>
                </a:extLst>
              </p:cNvPr>
              <p:cNvSpPr/>
              <p:nvPr/>
            </p:nvSpPr>
            <p:spPr>
              <a:xfrm>
                <a:off x="7350717" y="2135031"/>
                <a:ext cx="80697" cy="80697"/>
              </a:xfrm>
              <a:custGeom>
                <a:avLst/>
                <a:gdLst/>
                <a:ahLst/>
                <a:cxnLst/>
                <a:rect l="l" t="t" r="r" b="b"/>
                <a:pathLst>
                  <a:path w="3073" h="3073" extrusionOk="0">
                    <a:moveTo>
                      <a:pt x="766" y="0"/>
                    </a:moveTo>
                    <a:cubicBezTo>
                      <a:pt x="345" y="0"/>
                      <a:pt x="1" y="345"/>
                      <a:pt x="1" y="766"/>
                    </a:cubicBezTo>
                    <a:cubicBezTo>
                      <a:pt x="1" y="1053"/>
                      <a:pt x="230" y="1282"/>
                      <a:pt x="508" y="1282"/>
                    </a:cubicBezTo>
                    <a:lnTo>
                      <a:pt x="2556" y="3072"/>
                    </a:lnTo>
                    <a:lnTo>
                      <a:pt x="2986" y="1560"/>
                    </a:lnTo>
                    <a:cubicBezTo>
                      <a:pt x="3044" y="1378"/>
                      <a:pt x="3073" y="1187"/>
                      <a:pt x="3073" y="995"/>
                    </a:cubicBezTo>
                    <a:lnTo>
                      <a:pt x="3073" y="517"/>
                    </a:lnTo>
                    <a:cubicBezTo>
                      <a:pt x="3073" y="230"/>
                      <a:pt x="2843" y="0"/>
                      <a:pt x="2556" y="0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6" name="Google Shape;9696;p69">
                <a:extLst>
                  <a:ext uri="{FF2B5EF4-FFF2-40B4-BE49-F238E27FC236}">
                    <a16:creationId xmlns:a16="http://schemas.microsoft.com/office/drawing/2014/main" id="{004C9E2C-3BBB-405F-B739-D03372329F98}"/>
                  </a:ext>
                </a:extLst>
              </p:cNvPr>
              <p:cNvSpPr/>
              <p:nvPr/>
            </p:nvSpPr>
            <p:spPr>
              <a:xfrm>
                <a:off x="7364030" y="2235791"/>
                <a:ext cx="40493" cy="29936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140" extrusionOk="0">
                    <a:moveTo>
                      <a:pt x="1" y="1"/>
                    </a:moveTo>
                    <a:lnTo>
                      <a:pt x="1" y="1140"/>
                    </a:lnTo>
                    <a:lnTo>
                      <a:pt x="1542" y="1140"/>
                    </a:lnTo>
                    <a:lnTo>
                      <a:pt x="1542" y="1"/>
                    </a:lnTo>
                    <a:close/>
                  </a:path>
                </a:pathLst>
              </a:custGeom>
              <a:solidFill>
                <a:srgbClr val="ACBD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7" name="Google Shape;9697;p69">
                <a:extLst>
                  <a:ext uri="{FF2B5EF4-FFF2-40B4-BE49-F238E27FC236}">
                    <a16:creationId xmlns:a16="http://schemas.microsoft.com/office/drawing/2014/main" id="{4E0FA085-DF42-4FF9-8E31-7F67F9BDA18D}"/>
                  </a:ext>
                </a:extLst>
              </p:cNvPr>
              <p:cNvSpPr/>
              <p:nvPr/>
            </p:nvSpPr>
            <p:spPr>
              <a:xfrm>
                <a:off x="7364030" y="2236053"/>
                <a:ext cx="40493" cy="16281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620" extrusionOk="0">
                    <a:moveTo>
                      <a:pt x="1" y="0"/>
                    </a:moveTo>
                    <a:lnTo>
                      <a:pt x="1" y="469"/>
                    </a:lnTo>
                    <a:cubicBezTo>
                      <a:pt x="250" y="570"/>
                      <a:pt x="510" y="620"/>
                      <a:pt x="771" y="620"/>
                    </a:cubicBezTo>
                    <a:cubicBezTo>
                      <a:pt x="1032" y="620"/>
                      <a:pt x="1293" y="570"/>
                      <a:pt x="1542" y="469"/>
                    </a:cubicBezTo>
                    <a:lnTo>
                      <a:pt x="1542" y="0"/>
                    </a:lnTo>
                    <a:close/>
                  </a:path>
                </a:pathLst>
              </a:custGeom>
              <a:solidFill>
                <a:srgbClr val="96AB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8" name="Google Shape;9698;p69">
                <a:extLst>
                  <a:ext uri="{FF2B5EF4-FFF2-40B4-BE49-F238E27FC236}">
                    <a16:creationId xmlns:a16="http://schemas.microsoft.com/office/drawing/2014/main" id="{4F73A908-4FB9-4B9C-A2CD-6850AD761751}"/>
                  </a:ext>
                </a:extLst>
              </p:cNvPr>
              <p:cNvSpPr/>
              <p:nvPr/>
            </p:nvSpPr>
            <p:spPr>
              <a:xfrm>
                <a:off x="7317051" y="2252124"/>
                <a:ext cx="134477" cy="67882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2585" extrusionOk="0">
                    <a:moveTo>
                      <a:pt x="1790" y="1"/>
                    </a:moveTo>
                    <a:lnTo>
                      <a:pt x="555" y="355"/>
                    </a:lnTo>
                    <a:cubicBezTo>
                      <a:pt x="230" y="451"/>
                      <a:pt x="0" y="757"/>
                      <a:pt x="0" y="1092"/>
                    </a:cubicBezTo>
                    <a:lnTo>
                      <a:pt x="0" y="2326"/>
                    </a:lnTo>
                    <a:cubicBezTo>
                      <a:pt x="0" y="2470"/>
                      <a:pt x="115" y="2585"/>
                      <a:pt x="258" y="2585"/>
                    </a:cubicBezTo>
                    <a:lnTo>
                      <a:pt x="4862" y="2585"/>
                    </a:lnTo>
                    <a:cubicBezTo>
                      <a:pt x="5005" y="2585"/>
                      <a:pt x="5120" y="2470"/>
                      <a:pt x="5120" y="2326"/>
                    </a:cubicBezTo>
                    <a:lnTo>
                      <a:pt x="5120" y="1092"/>
                    </a:lnTo>
                    <a:cubicBezTo>
                      <a:pt x="5120" y="757"/>
                      <a:pt x="4891" y="451"/>
                      <a:pt x="4565" y="355"/>
                    </a:cubicBezTo>
                    <a:lnTo>
                      <a:pt x="3331" y="1"/>
                    </a:lnTo>
                    <a:lnTo>
                      <a:pt x="2555" y="518"/>
                    </a:lnTo>
                    <a:lnTo>
                      <a:pt x="1790" y="1"/>
                    </a:lnTo>
                    <a:close/>
                  </a:path>
                </a:pathLst>
              </a:custGeom>
              <a:solidFill>
                <a:srgbClr val="6E82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9" name="Google Shape;9699;p69">
                <a:extLst>
                  <a:ext uri="{FF2B5EF4-FFF2-40B4-BE49-F238E27FC236}">
                    <a16:creationId xmlns:a16="http://schemas.microsoft.com/office/drawing/2014/main" id="{F5D97737-62F2-4C35-93EF-109E5420C4B0}"/>
                  </a:ext>
                </a:extLst>
              </p:cNvPr>
              <p:cNvSpPr/>
              <p:nvPr/>
            </p:nvSpPr>
            <p:spPr>
              <a:xfrm>
                <a:off x="7377607" y="2265701"/>
                <a:ext cx="13340" cy="54306"/>
              </a:xfrm>
              <a:custGeom>
                <a:avLst/>
                <a:gdLst/>
                <a:ahLst/>
                <a:cxnLst/>
                <a:rect l="l" t="t" r="r" b="b"/>
                <a:pathLst>
                  <a:path w="508" h="2068" extrusionOk="0">
                    <a:moveTo>
                      <a:pt x="125" y="1"/>
                    </a:moveTo>
                    <a:lnTo>
                      <a:pt x="1" y="2068"/>
                    </a:lnTo>
                    <a:lnTo>
                      <a:pt x="508" y="2068"/>
                    </a:lnTo>
                    <a:lnTo>
                      <a:pt x="383" y="1"/>
                    </a:lnTo>
                    <a:close/>
                  </a:path>
                </a:pathLst>
              </a:custGeom>
              <a:solidFill>
                <a:srgbClr val="63A5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0" name="Google Shape;9700;p69">
                <a:extLst>
                  <a:ext uri="{FF2B5EF4-FFF2-40B4-BE49-F238E27FC236}">
                    <a16:creationId xmlns:a16="http://schemas.microsoft.com/office/drawing/2014/main" id="{74AD3C3E-5CE8-41EE-BD57-D791B0621642}"/>
                  </a:ext>
                </a:extLst>
              </p:cNvPr>
              <p:cNvSpPr/>
              <p:nvPr/>
            </p:nvSpPr>
            <p:spPr>
              <a:xfrm>
                <a:off x="7343941" y="2168906"/>
                <a:ext cx="80697" cy="73712"/>
              </a:xfrm>
              <a:custGeom>
                <a:avLst/>
                <a:gdLst/>
                <a:ahLst/>
                <a:cxnLst/>
                <a:rect l="l" t="t" r="r" b="b"/>
                <a:pathLst>
                  <a:path w="3073" h="2807" extrusionOk="0">
                    <a:moveTo>
                      <a:pt x="955" y="1"/>
                    </a:moveTo>
                    <a:cubicBezTo>
                      <a:pt x="823" y="1"/>
                      <a:pt x="701" y="57"/>
                      <a:pt x="613" y="155"/>
                    </a:cubicBezTo>
                    <a:lnTo>
                      <a:pt x="153" y="615"/>
                    </a:lnTo>
                    <a:cubicBezTo>
                      <a:pt x="58" y="710"/>
                      <a:pt x="0" y="835"/>
                      <a:pt x="0" y="978"/>
                    </a:cubicBezTo>
                    <a:lnTo>
                      <a:pt x="0" y="1275"/>
                    </a:lnTo>
                    <a:cubicBezTo>
                      <a:pt x="0" y="2117"/>
                      <a:pt x="689" y="2806"/>
                      <a:pt x="1531" y="2806"/>
                    </a:cubicBezTo>
                    <a:cubicBezTo>
                      <a:pt x="2383" y="2806"/>
                      <a:pt x="3072" y="2117"/>
                      <a:pt x="3072" y="1275"/>
                    </a:cubicBezTo>
                    <a:lnTo>
                      <a:pt x="3072" y="949"/>
                    </a:lnTo>
                    <a:cubicBezTo>
                      <a:pt x="3072" y="815"/>
                      <a:pt x="3015" y="682"/>
                      <a:pt x="2919" y="586"/>
                    </a:cubicBezTo>
                    <a:cubicBezTo>
                      <a:pt x="2527" y="203"/>
                      <a:pt x="1799" y="31"/>
                      <a:pt x="986" y="2"/>
                    </a:cubicBezTo>
                    <a:cubicBezTo>
                      <a:pt x="975" y="1"/>
                      <a:pt x="965" y="1"/>
                      <a:pt x="955" y="1"/>
                    </a:cubicBezTo>
                    <a:close/>
                  </a:path>
                </a:pathLst>
              </a:custGeom>
              <a:solidFill>
                <a:srgbClr val="BECB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1" name="Google Shape;9701;p69">
                <a:extLst>
                  <a:ext uri="{FF2B5EF4-FFF2-40B4-BE49-F238E27FC236}">
                    <a16:creationId xmlns:a16="http://schemas.microsoft.com/office/drawing/2014/main" id="{21118C99-D502-44D0-8E25-263DDCBE4A4B}"/>
                  </a:ext>
                </a:extLst>
              </p:cNvPr>
              <p:cNvSpPr/>
              <p:nvPr/>
            </p:nvSpPr>
            <p:spPr>
              <a:xfrm>
                <a:off x="7343941" y="2168906"/>
                <a:ext cx="80434" cy="72189"/>
              </a:xfrm>
              <a:custGeom>
                <a:avLst/>
                <a:gdLst/>
                <a:ahLst/>
                <a:cxnLst/>
                <a:rect l="l" t="t" r="r" b="b"/>
                <a:pathLst>
                  <a:path w="3063" h="2749" extrusionOk="0">
                    <a:moveTo>
                      <a:pt x="955" y="1"/>
                    </a:moveTo>
                    <a:cubicBezTo>
                      <a:pt x="823" y="1"/>
                      <a:pt x="701" y="57"/>
                      <a:pt x="613" y="146"/>
                    </a:cubicBezTo>
                    <a:lnTo>
                      <a:pt x="153" y="615"/>
                    </a:lnTo>
                    <a:cubicBezTo>
                      <a:pt x="58" y="710"/>
                      <a:pt x="0" y="835"/>
                      <a:pt x="0" y="969"/>
                    </a:cubicBezTo>
                    <a:lnTo>
                      <a:pt x="0" y="1275"/>
                    </a:lnTo>
                    <a:cubicBezTo>
                      <a:pt x="0" y="1954"/>
                      <a:pt x="450" y="2557"/>
                      <a:pt x="1110" y="2749"/>
                    </a:cubicBezTo>
                    <a:cubicBezTo>
                      <a:pt x="890" y="2471"/>
                      <a:pt x="766" y="2136"/>
                      <a:pt x="766" y="1792"/>
                    </a:cubicBezTo>
                    <a:lnTo>
                      <a:pt x="766" y="1036"/>
                    </a:lnTo>
                    <a:cubicBezTo>
                      <a:pt x="766" y="751"/>
                      <a:pt x="996" y="527"/>
                      <a:pt x="1277" y="527"/>
                    </a:cubicBezTo>
                    <a:cubicBezTo>
                      <a:pt x="1288" y="527"/>
                      <a:pt x="1300" y="528"/>
                      <a:pt x="1311" y="528"/>
                    </a:cubicBezTo>
                    <a:cubicBezTo>
                      <a:pt x="1828" y="557"/>
                      <a:pt x="2594" y="643"/>
                      <a:pt x="3063" y="873"/>
                    </a:cubicBezTo>
                    <a:cubicBezTo>
                      <a:pt x="3053" y="768"/>
                      <a:pt x="2996" y="662"/>
                      <a:pt x="2919" y="586"/>
                    </a:cubicBezTo>
                    <a:cubicBezTo>
                      <a:pt x="2527" y="203"/>
                      <a:pt x="1799" y="21"/>
                      <a:pt x="986" y="2"/>
                    </a:cubicBezTo>
                    <a:cubicBezTo>
                      <a:pt x="975" y="1"/>
                      <a:pt x="965" y="1"/>
                      <a:pt x="955" y="1"/>
                    </a:cubicBezTo>
                    <a:close/>
                  </a:path>
                </a:pathLst>
              </a:custGeom>
              <a:solidFill>
                <a:srgbClr val="ACBD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2" name="Google Shape;9702;p69">
                <a:extLst>
                  <a:ext uri="{FF2B5EF4-FFF2-40B4-BE49-F238E27FC236}">
                    <a16:creationId xmlns:a16="http://schemas.microsoft.com/office/drawing/2014/main" id="{A692A416-5F98-4B1F-A044-F4A74C7D3966}"/>
                  </a:ext>
                </a:extLst>
              </p:cNvPr>
              <p:cNvSpPr/>
              <p:nvPr/>
            </p:nvSpPr>
            <p:spPr>
              <a:xfrm>
                <a:off x="7317051" y="2269482"/>
                <a:ext cx="26916" cy="50524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924" extrusionOk="0">
                    <a:moveTo>
                      <a:pt x="144" y="0"/>
                    </a:moveTo>
                    <a:cubicBezTo>
                      <a:pt x="48" y="125"/>
                      <a:pt x="0" y="278"/>
                      <a:pt x="0" y="440"/>
                    </a:cubicBezTo>
                    <a:lnTo>
                      <a:pt x="0" y="1665"/>
                    </a:lnTo>
                    <a:cubicBezTo>
                      <a:pt x="0" y="1809"/>
                      <a:pt x="115" y="1924"/>
                      <a:pt x="258" y="1924"/>
                    </a:cubicBezTo>
                    <a:lnTo>
                      <a:pt x="1024" y="1924"/>
                    </a:lnTo>
                    <a:lnTo>
                      <a:pt x="1024" y="1206"/>
                    </a:lnTo>
                    <a:cubicBezTo>
                      <a:pt x="1024" y="995"/>
                      <a:pt x="948" y="804"/>
                      <a:pt x="804" y="660"/>
                    </a:cubicBezTo>
                    <a:lnTo>
                      <a:pt x="144" y="0"/>
                    </a:ln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3" name="Google Shape;9703;p69">
                <a:extLst>
                  <a:ext uri="{FF2B5EF4-FFF2-40B4-BE49-F238E27FC236}">
                    <a16:creationId xmlns:a16="http://schemas.microsoft.com/office/drawing/2014/main" id="{B4356B12-7BC3-43B0-95BD-1DB8020362D6}"/>
                  </a:ext>
                </a:extLst>
              </p:cNvPr>
              <p:cNvSpPr/>
              <p:nvPr/>
            </p:nvSpPr>
            <p:spPr>
              <a:xfrm>
                <a:off x="7424612" y="2269482"/>
                <a:ext cx="26916" cy="50524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924" extrusionOk="0">
                    <a:moveTo>
                      <a:pt x="881" y="0"/>
                    </a:moveTo>
                    <a:lnTo>
                      <a:pt x="220" y="660"/>
                    </a:lnTo>
                    <a:cubicBezTo>
                      <a:pt x="77" y="804"/>
                      <a:pt x="0" y="995"/>
                      <a:pt x="0" y="1206"/>
                    </a:cubicBezTo>
                    <a:lnTo>
                      <a:pt x="0" y="1924"/>
                    </a:lnTo>
                    <a:lnTo>
                      <a:pt x="766" y="1924"/>
                    </a:lnTo>
                    <a:cubicBezTo>
                      <a:pt x="909" y="1924"/>
                      <a:pt x="1024" y="1809"/>
                      <a:pt x="1024" y="1665"/>
                    </a:cubicBezTo>
                    <a:lnTo>
                      <a:pt x="1024" y="440"/>
                    </a:lnTo>
                    <a:cubicBezTo>
                      <a:pt x="1024" y="278"/>
                      <a:pt x="976" y="125"/>
                      <a:pt x="881" y="0"/>
                    </a:cubicBez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4" name="Google Shape;9704;p69">
                <a:extLst>
                  <a:ext uri="{FF2B5EF4-FFF2-40B4-BE49-F238E27FC236}">
                    <a16:creationId xmlns:a16="http://schemas.microsoft.com/office/drawing/2014/main" id="{CF9E0836-239B-44F3-A60D-64F40656E3FF}"/>
                  </a:ext>
                </a:extLst>
              </p:cNvPr>
              <p:cNvSpPr/>
              <p:nvPr/>
            </p:nvSpPr>
            <p:spPr>
              <a:xfrm>
                <a:off x="7377607" y="2265701"/>
                <a:ext cx="13340" cy="1334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508" extrusionOk="0">
                    <a:moveTo>
                      <a:pt x="1" y="1"/>
                    </a:moveTo>
                    <a:lnTo>
                      <a:pt x="1" y="403"/>
                    </a:lnTo>
                    <a:cubicBezTo>
                      <a:pt x="1" y="460"/>
                      <a:pt x="48" y="508"/>
                      <a:pt x="106" y="508"/>
                    </a:cubicBezTo>
                    <a:lnTo>
                      <a:pt x="402" y="508"/>
                    </a:lnTo>
                    <a:cubicBezTo>
                      <a:pt x="460" y="508"/>
                      <a:pt x="508" y="460"/>
                      <a:pt x="508" y="403"/>
                    </a:cubicBezTo>
                    <a:lnTo>
                      <a:pt x="508" y="1"/>
                    </a:lnTo>
                    <a:close/>
                  </a:path>
                </a:pathLst>
              </a:custGeom>
              <a:solidFill>
                <a:srgbClr val="63A537">
                  <a:lumMod val="7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5" name="Google Shape;9705;p69">
                <a:extLst>
                  <a:ext uri="{FF2B5EF4-FFF2-40B4-BE49-F238E27FC236}">
                    <a16:creationId xmlns:a16="http://schemas.microsoft.com/office/drawing/2014/main" id="{4B1D5803-6525-42D8-9123-6A811AC10B22}"/>
                  </a:ext>
                </a:extLst>
              </p:cNvPr>
              <p:cNvSpPr/>
              <p:nvPr/>
            </p:nvSpPr>
            <p:spPr>
              <a:xfrm>
                <a:off x="7356756" y="2246899"/>
                <a:ext cx="27415" cy="28229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1075" extrusionOk="0">
                    <a:moveTo>
                      <a:pt x="235" y="1"/>
                    </a:moveTo>
                    <a:cubicBezTo>
                      <a:pt x="204" y="1"/>
                      <a:pt x="174" y="15"/>
                      <a:pt x="153" y="47"/>
                    </a:cubicBezTo>
                    <a:lnTo>
                      <a:pt x="0" y="286"/>
                    </a:lnTo>
                    <a:lnTo>
                      <a:pt x="383" y="994"/>
                    </a:lnTo>
                    <a:cubicBezTo>
                      <a:pt x="412" y="1047"/>
                      <a:pt x="464" y="1075"/>
                      <a:pt x="517" y="1075"/>
                    </a:cubicBezTo>
                    <a:cubicBezTo>
                      <a:pt x="550" y="1075"/>
                      <a:pt x="583" y="1064"/>
                      <a:pt x="613" y="1042"/>
                    </a:cubicBezTo>
                    <a:lnTo>
                      <a:pt x="1043" y="717"/>
                    </a:lnTo>
                    <a:lnTo>
                      <a:pt x="306" y="28"/>
                    </a:lnTo>
                    <a:cubicBezTo>
                      <a:pt x="285" y="10"/>
                      <a:pt x="260" y="1"/>
                      <a:pt x="235" y="1"/>
                    </a:cubicBez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6" name="Google Shape;9706;p69">
                <a:extLst>
                  <a:ext uri="{FF2B5EF4-FFF2-40B4-BE49-F238E27FC236}">
                    <a16:creationId xmlns:a16="http://schemas.microsoft.com/office/drawing/2014/main" id="{A407A94C-78C0-47BC-B94B-E0B5EB3C34E2}"/>
                  </a:ext>
                </a:extLst>
              </p:cNvPr>
              <p:cNvSpPr/>
              <p:nvPr/>
            </p:nvSpPr>
            <p:spPr>
              <a:xfrm>
                <a:off x="7384146" y="2246899"/>
                <a:ext cx="27678" cy="28229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1075" extrusionOk="0">
                    <a:moveTo>
                      <a:pt x="813" y="1"/>
                    </a:moveTo>
                    <a:cubicBezTo>
                      <a:pt x="786" y="1"/>
                      <a:pt x="759" y="10"/>
                      <a:pt x="737" y="28"/>
                    </a:cubicBezTo>
                    <a:lnTo>
                      <a:pt x="0" y="717"/>
                    </a:lnTo>
                    <a:lnTo>
                      <a:pt x="441" y="1042"/>
                    </a:lnTo>
                    <a:cubicBezTo>
                      <a:pt x="466" y="1064"/>
                      <a:pt x="499" y="1075"/>
                      <a:pt x="532" y="1075"/>
                    </a:cubicBezTo>
                    <a:cubicBezTo>
                      <a:pt x="585" y="1075"/>
                      <a:pt x="637" y="1047"/>
                      <a:pt x="661" y="994"/>
                    </a:cubicBezTo>
                    <a:lnTo>
                      <a:pt x="1053" y="286"/>
                    </a:lnTo>
                    <a:lnTo>
                      <a:pt x="900" y="47"/>
                    </a:lnTo>
                    <a:cubicBezTo>
                      <a:pt x="879" y="15"/>
                      <a:pt x="846" y="1"/>
                      <a:pt x="813" y="1"/>
                    </a:cubicBez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7" name="Google Shape;9707;p69">
                <a:extLst>
                  <a:ext uri="{FF2B5EF4-FFF2-40B4-BE49-F238E27FC236}">
                    <a16:creationId xmlns:a16="http://schemas.microsoft.com/office/drawing/2014/main" id="{661BB1C7-1607-48D7-B938-E80A54730C79}"/>
                  </a:ext>
                </a:extLst>
              </p:cNvPr>
              <p:cNvSpPr/>
              <p:nvPr/>
            </p:nvSpPr>
            <p:spPr>
              <a:xfrm>
                <a:off x="7159964" y="1971904"/>
                <a:ext cx="190516" cy="164151"/>
              </a:xfrm>
              <a:custGeom>
                <a:avLst/>
                <a:gdLst/>
                <a:ahLst/>
                <a:cxnLst/>
                <a:rect l="l" t="t" r="r" b="b"/>
                <a:pathLst>
                  <a:path w="7255" h="6251" extrusionOk="0">
                    <a:moveTo>
                      <a:pt x="642" y="1"/>
                    </a:moveTo>
                    <a:cubicBezTo>
                      <a:pt x="288" y="1"/>
                      <a:pt x="1" y="288"/>
                      <a:pt x="1" y="642"/>
                    </a:cubicBezTo>
                    <a:lnTo>
                      <a:pt x="1" y="4059"/>
                    </a:lnTo>
                    <a:cubicBezTo>
                      <a:pt x="1" y="4413"/>
                      <a:pt x="288" y="4700"/>
                      <a:pt x="642" y="4700"/>
                    </a:cubicBezTo>
                    <a:lnTo>
                      <a:pt x="2987" y="4700"/>
                    </a:lnTo>
                    <a:lnTo>
                      <a:pt x="2632" y="6116"/>
                    </a:lnTo>
                    <a:cubicBezTo>
                      <a:pt x="2611" y="6189"/>
                      <a:pt x="2672" y="6251"/>
                      <a:pt x="2736" y="6251"/>
                    </a:cubicBezTo>
                    <a:cubicBezTo>
                      <a:pt x="2756" y="6251"/>
                      <a:pt x="2777" y="6245"/>
                      <a:pt x="2795" y="6231"/>
                    </a:cubicBezTo>
                    <a:lnTo>
                      <a:pt x="4901" y="4700"/>
                    </a:lnTo>
                    <a:lnTo>
                      <a:pt x="6614" y="4700"/>
                    </a:lnTo>
                    <a:cubicBezTo>
                      <a:pt x="6968" y="4700"/>
                      <a:pt x="7255" y="4413"/>
                      <a:pt x="7255" y="4059"/>
                    </a:cubicBezTo>
                    <a:lnTo>
                      <a:pt x="7255" y="642"/>
                    </a:lnTo>
                    <a:cubicBezTo>
                      <a:pt x="7255" y="288"/>
                      <a:pt x="6968" y="1"/>
                      <a:pt x="6614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8" name="Google Shape;9708;p69">
                <a:extLst>
                  <a:ext uri="{FF2B5EF4-FFF2-40B4-BE49-F238E27FC236}">
                    <a16:creationId xmlns:a16="http://schemas.microsoft.com/office/drawing/2014/main" id="{52302DE5-CE15-4712-91AB-1DBC357A9A4D}"/>
                  </a:ext>
                </a:extLst>
              </p:cNvPr>
              <p:cNvSpPr/>
              <p:nvPr/>
            </p:nvSpPr>
            <p:spPr>
              <a:xfrm>
                <a:off x="7191896" y="2000055"/>
                <a:ext cx="31670" cy="11082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422" extrusionOk="0">
                    <a:moveTo>
                      <a:pt x="287" y="1"/>
                    </a:moveTo>
                    <a:cubicBezTo>
                      <a:pt x="0" y="1"/>
                      <a:pt x="0" y="422"/>
                      <a:pt x="287" y="422"/>
                    </a:cubicBezTo>
                    <a:lnTo>
                      <a:pt x="919" y="422"/>
                    </a:lnTo>
                    <a:cubicBezTo>
                      <a:pt x="1206" y="422"/>
                      <a:pt x="1206" y="1"/>
                      <a:pt x="919" y="1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9" name="Google Shape;9709;p69">
                <a:extLst>
                  <a:ext uri="{FF2B5EF4-FFF2-40B4-BE49-F238E27FC236}">
                    <a16:creationId xmlns:a16="http://schemas.microsoft.com/office/drawing/2014/main" id="{AB6F2FAA-D9ED-4C43-9626-770CF229189B}"/>
                  </a:ext>
                </a:extLst>
              </p:cNvPr>
              <p:cNvSpPr/>
              <p:nvPr/>
            </p:nvSpPr>
            <p:spPr>
              <a:xfrm>
                <a:off x="7231102" y="2000055"/>
                <a:ext cx="87735" cy="11082"/>
              </a:xfrm>
              <a:custGeom>
                <a:avLst/>
                <a:gdLst/>
                <a:ahLst/>
                <a:cxnLst/>
                <a:rect l="l" t="t" r="r" b="b"/>
                <a:pathLst>
                  <a:path w="3341" h="422" extrusionOk="0">
                    <a:moveTo>
                      <a:pt x="278" y="1"/>
                    </a:moveTo>
                    <a:cubicBezTo>
                      <a:pt x="0" y="1"/>
                      <a:pt x="0" y="422"/>
                      <a:pt x="278" y="422"/>
                    </a:cubicBezTo>
                    <a:lnTo>
                      <a:pt x="3053" y="422"/>
                    </a:lnTo>
                    <a:cubicBezTo>
                      <a:pt x="3340" y="422"/>
                      <a:pt x="3340" y="1"/>
                      <a:pt x="3053" y="1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0" name="Google Shape;9710;p69">
                <a:extLst>
                  <a:ext uri="{FF2B5EF4-FFF2-40B4-BE49-F238E27FC236}">
                    <a16:creationId xmlns:a16="http://schemas.microsoft.com/office/drawing/2014/main" id="{597183EB-3BE7-4955-975C-64CCAF28AEA5}"/>
                  </a:ext>
                </a:extLst>
              </p:cNvPr>
              <p:cNvSpPr/>
              <p:nvPr/>
            </p:nvSpPr>
            <p:spPr>
              <a:xfrm>
                <a:off x="7191896" y="2027969"/>
                <a:ext cx="126941" cy="11318"/>
              </a:xfrm>
              <a:custGeom>
                <a:avLst/>
                <a:gdLst/>
                <a:ahLst/>
                <a:cxnLst/>
                <a:rect l="l" t="t" r="r" b="b"/>
                <a:pathLst>
                  <a:path w="4834" h="431" extrusionOk="0">
                    <a:moveTo>
                      <a:pt x="287" y="0"/>
                    </a:moveTo>
                    <a:cubicBezTo>
                      <a:pt x="0" y="0"/>
                      <a:pt x="0" y="431"/>
                      <a:pt x="287" y="431"/>
                    </a:cubicBezTo>
                    <a:lnTo>
                      <a:pt x="4546" y="431"/>
                    </a:lnTo>
                    <a:cubicBezTo>
                      <a:pt x="4833" y="431"/>
                      <a:pt x="4833" y="0"/>
                      <a:pt x="4546" y="0"/>
                    </a:cubicBezTo>
                    <a:close/>
                  </a:path>
                </a:pathLst>
              </a:custGeom>
              <a:solidFill>
                <a:srgbClr val="7689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1" name="Google Shape;9711;p69">
                <a:extLst>
                  <a:ext uri="{FF2B5EF4-FFF2-40B4-BE49-F238E27FC236}">
                    <a16:creationId xmlns:a16="http://schemas.microsoft.com/office/drawing/2014/main" id="{09A87C9E-5589-48BC-B265-4EFA4061F814}"/>
                  </a:ext>
                </a:extLst>
              </p:cNvPr>
              <p:cNvSpPr/>
              <p:nvPr/>
            </p:nvSpPr>
            <p:spPr>
              <a:xfrm>
                <a:off x="7191896" y="2056093"/>
                <a:ext cx="87735" cy="11108"/>
              </a:xfrm>
              <a:custGeom>
                <a:avLst/>
                <a:gdLst/>
                <a:ahLst/>
                <a:cxnLst/>
                <a:rect l="l" t="t" r="r" b="b"/>
                <a:pathLst>
                  <a:path w="3341" h="423" extrusionOk="0">
                    <a:moveTo>
                      <a:pt x="287" y="1"/>
                    </a:moveTo>
                    <a:cubicBezTo>
                      <a:pt x="0" y="1"/>
                      <a:pt x="0" y="422"/>
                      <a:pt x="287" y="422"/>
                    </a:cubicBezTo>
                    <a:lnTo>
                      <a:pt x="3053" y="422"/>
                    </a:lnTo>
                    <a:cubicBezTo>
                      <a:pt x="3340" y="422"/>
                      <a:pt x="3340" y="1"/>
                      <a:pt x="3053" y="1"/>
                    </a:cubicBezTo>
                    <a:close/>
                  </a:path>
                </a:pathLst>
              </a:custGeom>
              <a:solidFill>
                <a:srgbClr val="6379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2" name="Google Shape;9712;p69">
                <a:extLst>
                  <a:ext uri="{FF2B5EF4-FFF2-40B4-BE49-F238E27FC236}">
                    <a16:creationId xmlns:a16="http://schemas.microsoft.com/office/drawing/2014/main" id="{A3195989-799B-4C10-9C73-5066FF2F277B}"/>
                  </a:ext>
                </a:extLst>
              </p:cNvPr>
              <p:cNvSpPr/>
              <p:nvPr/>
            </p:nvSpPr>
            <p:spPr>
              <a:xfrm>
                <a:off x="7286878" y="2056093"/>
                <a:ext cx="31958" cy="11108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423" extrusionOk="0">
                    <a:moveTo>
                      <a:pt x="288" y="1"/>
                    </a:moveTo>
                    <a:cubicBezTo>
                      <a:pt x="1" y="1"/>
                      <a:pt x="1" y="422"/>
                      <a:pt x="288" y="422"/>
                    </a:cubicBezTo>
                    <a:lnTo>
                      <a:pt x="929" y="422"/>
                    </a:lnTo>
                    <a:cubicBezTo>
                      <a:pt x="1216" y="422"/>
                      <a:pt x="1216" y="1"/>
                      <a:pt x="929" y="1"/>
                    </a:cubicBezTo>
                    <a:close/>
                  </a:path>
                </a:pathLst>
              </a:custGeom>
              <a:solidFill>
                <a:srgbClr val="7689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114" name="Content Placeholder 2">
            <a:extLst>
              <a:ext uri="{FF2B5EF4-FFF2-40B4-BE49-F238E27FC236}">
                <a16:creationId xmlns:a16="http://schemas.microsoft.com/office/drawing/2014/main" id="{01BE429C-EA21-4147-A802-31B6FF78FAEB}"/>
              </a:ext>
            </a:extLst>
          </p:cNvPr>
          <p:cNvSpPr txBox="1">
            <a:spLocks/>
          </p:cNvSpPr>
          <p:nvPr/>
        </p:nvSpPr>
        <p:spPr>
          <a:xfrm>
            <a:off x="720000" y="1391618"/>
            <a:ext cx="4142457" cy="3501538"/>
          </a:xfrm>
          <a:prstGeom prst="roundRect">
            <a:avLst/>
          </a:prstGeom>
          <a:noFill/>
          <a:ln w="38100" cap="flat" cmpd="sng" algn="ctr">
            <a:solidFill>
              <a:schemeClr val="accent1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vert="horz" wrap="square" lIns="68580" tIns="34290" rIns="68580" bIns="3429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pPr>
              <a:spcBef>
                <a:spcPts val="600"/>
              </a:spcBef>
              <a:buClr>
                <a:schemeClr val="bg1"/>
              </a:buClr>
            </a:pPr>
            <a:r>
              <a:rPr lang="en-US" sz="1800" dirty="0">
                <a:solidFill>
                  <a:schemeClr val="bg1"/>
                </a:solidFill>
              </a:rPr>
              <a:t>How have you leveraged your existing PBIS framework to </a:t>
            </a:r>
            <a:r>
              <a:rPr lang="en-US" sz="1800">
                <a:solidFill>
                  <a:schemeClr val="bg1"/>
                </a:solidFill>
              </a:rPr>
              <a:t>support the current context (e.g. virtual, hybrid, etc.)?</a:t>
            </a:r>
          </a:p>
          <a:p>
            <a:pPr>
              <a:spcBef>
                <a:spcPts val="600"/>
              </a:spcBef>
              <a:buClr>
                <a:schemeClr val="bg1"/>
              </a:buClr>
            </a:pPr>
            <a:r>
              <a:rPr lang="en-US" sz="1800" dirty="0">
                <a:solidFill>
                  <a:schemeClr val="bg1"/>
                </a:solidFill>
              </a:rPr>
              <a:t>What  modifications/ adaptations have you made (or do you want to make) to fit new contexts (e.g. virtual learning, new safety/hygiene protocols)?</a:t>
            </a:r>
          </a:p>
          <a:p>
            <a:pPr>
              <a:spcBef>
                <a:spcPts val="600"/>
              </a:spcBef>
              <a:buClr>
                <a:schemeClr val="bg1"/>
              </a:buClr>
            </a:pPr>
            <a:r>
              <a:rPr lang="en-US" sz="1800" dirty="0">
                <a:solidFill>
                  <a:schemeClr val="bg1"/>
                </a:solidFill>
              </a:rPr>
              <a:t>Share ideas and strategies in breakout groups. Prepare 1 min. report for the whole group.</a:t>
            </a:r>
          </a:p>
        </p:txBody>
      </p:sp>
      <p:grpSp>
        <p:nvGrpSpPr>
          <p:cNvPr id="115" name="Google Shape;16036;p73">
            <a:extLst>
              <a:ext uri="{FF2B5EF4-FFF2-40B4-BE49-F238E27FC236}">
                <a16:creationId xmlns:a16="http://schemas.microsoft.com/office/drawing/2014/main" id="{D5331A7B-D685-4832-B7B6-631B801380F2}"/>
              </a:ext>
            </a:extLst>
          </p:cNvPr>
          <p:cNvGrpSpPr/>
          <p:nvPr/>
        </p:nvGrpSpPr>
        <p:grpSpPr>
          <a:xfrm>
            <a:off x="5860942" y="2509343"/>
            <a:ext cx="1725126" cy="1286091"/>
            <a:chOff x="1798763" y="3395401"/>
            <a:chExt cx="376185" cy="280448"/>
          </a:xfrm>
        </p:grpSpPr>
        <p:sp>
          <p:nvSpPr>
            <p:cNvPr id="116" name="Google Shape;16037;p73">
              <a:extLst>
                <a:ext uri="{FF2B5EF4-FFF2-40B4-BE49-F238E27FC236}">
                  <a16:creationId xmlns:a16="http://schemas.microsoft.com/office/drawing/2014/main" id="{D4CC2761-B4F7-4F48-A970-E0D180BEFDB5}"/>
                </a:ext>
              </a:extLst>
            </p:cNvPr>
            <p:cNvSpPr/>
            <p:nvPr/>
          </p:nvSpPr>
          <p:spPr>
            <a:xfrm>
              <a:off x="2097352" y="3478660"/>
              <a:ext cx="47711" cy="42023"/>
            </a:xfrm>
            <a:custGeom>
              <a:avLst/>
              <a:gdLst/>
              <a:ahLst/>
              <a:cxnLst/>
              <a:rect l="l" t="t" r="r" b="b"/>
              <a:pathLst>
                <a:path w="1820" h="1603" extrusionOk="0">
                  <a:moveTo>
                    <a:pt x="910" y="1"/>
                  </a:moveTo>
                  <a:cubicBezTo>
                    <a:pt x="405" y="1"/>
                    <a:pt x="0" y="361"/>
                    <a:pt x="0" y="809"/>
                  </a:cubicBezTo>
                  <a:cubicBezTo>
                    <a:pt x="0" y="1242"/>
                    <a:pt x="405" y="1603"/>
                    <a:pt x="910" y="1603"/>
                  </a:cubicBezTo>
                  <a:cubicBezTo>
                    <a:pt x="1401" y="1603"/>
                    <a:pt x="1819" y="1242"/>
                    <a:pt x="1819" y="809"/>
                  </a:cubicBezTo>
                  <a:cubicBezTo>
                    <a:pt x="1819" y="361"/>
                    <a:pt x="1401" y="1"/>
                    <a:pt x="910" y="1"/>
                  </a:cubicBezTo>
                  <a:close/>
                </a:path>
              </a:pathLst>
            </a:custGeom>
            <a:solidFill>
              <a:srgbClr val="92A9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6038;p73">
              <a:extLst>
                <a:ext uri="{FF2B5EF4-FFF2-40B4-BE49-F238E27FC236}">
                  <a16:creationId xmlns:a16="http://schemas.microsoft.com/office/drawing/2014/main" id="{0B03D484-18C7-4F35-95BA-A0EDEBCA1BBA}"/>
                </a:ext>
              </a:extLst>
            </p:cNvPr>
            <p:cNvSpPr/>
            <p:nvPr/>
          </p:nvSpPr>
          <p:spPr>
            <a:xfrm>
              <a:off x="2097352" y="3478660"/>
              <a:ext cx="32559" cy="42023"/>
            </a:xfrm>
            <a:custGeom>
              <a:avLst/>
              <a:gdLst/>
              <a:ahLst/>
              <a:cxnLst/>
              <a:rect l="l" t="t" r="r" b="b"/>
              <a:pathLst>
                <a:path w="1242" h="1603" extrusionOk="0">
                  <a:moveTo>
                    <a:pt x="910" y="1"/>
                  </a:moveTo>
                  <a:cubicBezTo>
                    <a:pt x="405" y="1"/>
                    <a:pt x="0" y="361"/>
                    <a:pt x="0" y="809"/>
                  </a:cubicBezTo>
                  <a:cubicBezTo>
                    <a:pt x="0" y="1242"/>
                    <a:pt x="405" y="1603"/>
                    <a:pt x="910" y="1603"/>
                  </a:cubicBezTo>
                  <a:cubicBezTo>
                    <a:pt x="1025" y="1603"/>
                    <a:pt x="1141" y="1574"/>
                    <a:pt x="1242" y="1545"/>
                  </a:cubicBezTo>
                  <a:cubicBezTo>
                    <a:pt x="924" y="1444"/>
                    <a:pt x="693" y="1141"/>
                    <a:pt x="679" y="809"/>
                  </a:cubicBezTo>
                  <a:cubicBezTo>
                    <a:pt x="693" y="462"/>
                    <a:pt x="924" y="159"/>
                    <a:pt x="1242" y="73"/>
                  </a:cubicBezTo>
                  <a:cubicBezTo>
                    <a:pt x="1141" y="29"/>
                    <a:pt x="1025" y="1"/>
                    <a:pt x="910" y="1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6039;p73">
              <a:extLst>
                <a:ext uri="{FF2B5EF4-FFF2-40B4-BE49-F238E27FC236}">
                  <a16:creationId xmlns:a16="http://schemas.microsoft.com/office/drawing/2014/main" id="{09FCF632-B6CD-448F-B1C6-D54438C38659}"/>
                </a:ext>
              </a:extLst>
            </p:cNvPr>
            <p:cNvSpPr/>
            <p:nvPr/>
          </p:nvSpPr>
          <p:spPr>
            <a:xfrm>
              <a:off x="2067441" y="3580452"/>
              <a:ext cx="107508" cy="95396"/>
            </a:xfrm>
            <a:custGeom>
              <a:avLst/>
              <a:gdLst/>
              <a:ahLst/>
              <a:cxnLst/>
              <a:rect l="l" t="t" r="r" b="b"/>
              <a:pathLst>
                <a:path w="4101" h="3639" extrusionOk="0">
                  <a:moveTo>
                    <a:pt x="1358" y="1"/>
                  </a:moveTo>
                  <a:lnTo>
                    <a:pt x="1358" y="679"/>
                  </a:lnTo>
                  <a:cubicBezTo>
                    <a:pt x="1358" y="852"/>
                    <a:pt x="1271" y="1011"/>
                    <a:pt x="1113" y="1083"/>
                  </a:cubicBezTo>
                  <a:lnTo>
                    <a:pt x="376" y="1444"/>
                  </a:lnTo>
                  <a:cubicBezTo>
                    <a:pt x="145" y="1560"/>
                    <a:pt x="1" y="1805"/>
                    <a:pt x="1" y="2065"/>
                  </a:cubicBezTo>
                  <a:lnTo>
                    <a:pt x="1" y="3407"/>
                  </a:lnTo>
                  <a:cubicBezTo>
                    <a:pt x="1" y="3523"/>
                    <a:pt x="102" y="3638"/>
                    <a:pt x="232" y="3638"/>
                  </a:cubicBezTo>
                  <a:lnTo>
                    <a:pt x="3870" y="3638"/>
                  </a:lnTo>
                  <a:cubicBezTo>
                    <a:pt x="3985" y="3638"/>
                    <a:pt x="4101" y="3523"/>
                    <a:pt x="4101" y="3407"/>
                  </a:cubicBezTo>
                  <a:lnTo>
                    <a:pt x="4101" y="2065"/>
                  </a:lnTo>
                  <a:cubicBezTo>
                    <a:pt x="4086" y="1805"/>
                    <a:pt x="3942" y="1560"/>
                    <a:pt x="3711" y="1444"/>
                  </a:cubicBezTo>
                  <a:lnTo>
                    <a:pt x="2975" y="1083"/>
                  </a:lnTo>
                  <a:cubicBezTo>
                    <a:pt x="2830" y="1011"/>
                    <a:pt x="2729" y="852"/>
                    <a:pt x="2729" y="679"/>
                  </a:cubicBezTo>
                  <a:lnTo>
                    <a:pt x="2729" y="1"/>
                  </a:ln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6040;p73">
              <a:extLst>
                <a:ext uri="{FF2B5EF4-FFF2-40B4-BE49-F238E27FC236}">
                  <a16:creationId xmlns:a16="http://schemas.microsoft.com/office/drawing/2014/main" id="{CF705D01-9180-4AA9-A768-D00E1F163F62}"/>
                </a:ext>
              </a:extLst>
            </p:cNvPr>
            <p:cNvSpPr/>
            <p:nvPr/>
          </p:nvSpPr>
          <p:spPr>
            <a:xfrm>
              <a:off x="2103014" y="3580085"/>
              <a:ext cx="36360" cy="23856"/>
            </a:xfrm>
            <a:custGeom>
              <a:avLst/>
              <a:gdLst/>
              <a:ahLst/>
              <a:cxnLst/>
              <a:rect l="l" t="t" r="r" b="b"/>
              <a:pathLst>
                <a:path w="1387" h="910" extrusionOk="0">
                  <a:moveTo>
                    <a:pt x="1" y="0"/>
                  </a:moveTo>
                  <a:lnTo>
                    <a:pt x="1" y="693"/>
                  </a:lnTo>
                  <a:cubicBezTo>
                    <a:pt x="1" y="722"/>
                    <a:pt x="1" y="751"/>
                    <a:pt x="1" y="780"/>
                  </a:cubicBezTo>
                  <a:cubicBezTo>
                    <a:pt x="217" y="866"/>
                    <a:pt x="448" y="910"/>
                    <a:pt x="694" y="910"/>
                  </a:cubicBezTo>
                  <a:cubicBezTo>
                    <a:pt x="925" y="910"/>
                    <a:pt x="1170" y="866"/>
                    <a:pt x="1387" y="780"/>
                  </a:cubicBezTo>
                  <a:cubicBezTo>
                    <a:pt x="1372" y="751"/>
                    <a:pt x="1372" y="722"/>
                    <a:pt x="1372" y="693"/>
                  </a:cubicBezTo>
                  <a:lnTo>
                    <a:pt x="1372" y="0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6041;p73">
              <a:extLst>
                <a:ext uri="{FF2B5EF4-FFF2-40B4-BE49-F238E27FC236}">
                  <a16:creationId xmlns:a16="http://schemas.microsoft.com/office/drawing/2014/main" id="{2F624808-095B-4A51-B2A6-FE8AAC5A5E1F}"/>
                </a:ext>
              </a:extLst>
            </p:cNvPr>
            <p:cNvSpPr/>
            <p:nvPr/>
          </p:nvSpPr>
          <p:spPr>
            <a:xfrm>
              <a:off x="2067441" y="3611491"/>
              <a:ext cx="107141" cy="64358"/>
            </a:xfrm>
            <a:custGeom>
              <a:avLst/>
              <a:gdLst/>
              <a:ahLst/>
              <a:cxnLst/>
              <a:rect l="l" t="t" r="r" b="b"/>
              <a:pathLst>
                <a:path w="4087" h="2455" extrusionOk="0">
                  <a:moveTo>
                    <a:pt x="896" y="0"/>
                  </a:moveTo>
                  <a:lnTo>
                    <a:pt x="376" y="260"/>
                  </a:lnTo>
                  <a:cubicBezTo>
                    <a:pt x="145" y="376"/>
                    <a:pt x="1" y="621"/>
                    <a:pt x="1" y="881"/>
                  </a:cubicBezTo>
                  <a:lnTo>
                    <a:pt x="1" y="2223"/>
                  </a:lnTo>
                  <a:cubicBezTo>
                    <a:pt x="1" y="2339"/>
                    <a:pt x="102" y="2454"/>
                    <a:pt x="218" y="2454"/>
                  </a:cubicBezTo>
                  <a:lnTo>
                    <a:pt x="3870" y="2454"/>
                  </a:lnTo>
                  <a:cubicBezTo>
                    <a:pt x="3985" y="2454"/>
                    <a:pt x="4086" y="2339"/>
                    <a:pt x="4086" y="2223"/>
                  </a:cubicBezTo>
                  <a:lnTo>
                    <a:pt x="4086" y="881"/>
                  </a:lnTo>
                  <a:cubicBezTo>
                    <a:pt x="4086" y="621"/>
                    <a:pt x="3942" y="376"/>
                    <a:pt x="3711" y="260"/>
                  </a:cubicBezTo>
                  <a:lnTo>
                    <a:pt x="3191" y="0"/>
                  </a:lnTo>
                  <a:cubicBezTo>
                    <a:pt x="2924" y="419"/>
                    <a:pt x="2484" y="628"/>
                    <a:pt x="2044" y="628"/>
                  </a:cubicBezTo>
                  <a:cubicBezTo>
                    <a:pt x="1603" y="628"/>
                    <a:pt x="1163" y="419"/>
                    <a:pt x="896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6042;p73">
              <a:extLst>
                <a:ext uri="{FF2B5EF4-FFF2-40B4-BE49-F238E27FC236}">
                  <a16:creationId xmlns:a16="http://schemas.microsoft.com/office/drawing/2014/main" id="{44E7AB9D-6617-43D9-92E2-4F99753A8BB1}"/>
                </a:ext>
              </a:extLst>
            </p:cNvPr>
            <p:cNvSpPr/>
            <p:nvPr/>
          </p:nvSpPr>
          <p:spPr>
            <a:xfrm>
              <a:off x="2079185" y="3496827"/>
              <a:ext cx="83652" cy="83285"/>
            </a:xfrm>
            <a:custGeom>
              <a:avLst/>
              <a:gdLst/>
              <a:ahLst/>
              <a:cxnLst/>
              <a:rect l="l" t="t" r="r" b="b"/>
              <a:pathLst>
                <a:path w="3191" h="3177" extrusionOk="0">
                  <a:moveTo>
                    <a:pt x="1603" y="0"/>
                  </a:moveTo>
                  <a:cubicBezTo>
                    <a:pt x="722" y="0"/>
                    <a:pt x="0" y="708"/>
                    <a:pt x="0" y="1588"/>
                  </a:cubicBezTo>
                  <a:cubicBezTo>
                    <a:pt x="0" y="2469"/>
                    <a:pt x="722" y="3176"/>
                    <a:pt x="1603" y="3176"/>
                  </a:cubicBezTo>
                  <a:cubicBezTo>
                    <a:pt x="2483" y="3176"/>
                    <a:pt x="3191" y="2469"/>
                    <a:pt x="3191" y="1588"/>
                  </a:cubicBezTo>
                  <a:cubicBezTo>
                    <a:pt x="3191" y="708"/>
                    <a:pt x="2483" y="0"/>
                    <a:pt x="1603" y="0"/>
                  </a:cubicBez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6043;p73">
              <a:extLst>
                <a:ext uri="{FF2B5EF4-FFF2-40B4-BE49-F238E27FC236}">
                  <a16:creationId xmlns:a16="http://schemas.microsoft.com/office/drawing/2014/main" id="{135C87C7-397B-4518-A77A-EAB2F8F86035}"/>
                </a:ext>
              </a:extLst>
            </p:cNvPr>
            <p:cNvSpPr/>
            <p:nvPr/>
          </p:nvSpPr>
          <p:spPr>
            <a:xfrm>
              <a:off x="2095071" y="3496827"/>
              <a:ext cx="69653" cy="75342"/>
            </a:xfrm>
            <a:custGeom>
              <a:avLst/>
              <a:gdLst/>
              <a:ahLst/>
              <a:cxnLst/>
              <a:rect l="l" t="t" r="r" b="b"/>
              <a:pathLst>
                <a:path w="2657" h="2874" extrusionOk="0">
                  <a:moveTo>
                    <a:pt x="997" y="0"/>
                  </a:moveTo>
                  <a:cubicBezTo>
                    <a:pt x="246" y="0"/>
                    <a:pt x="1" y="1025"/>
                    <a:pt x="665" y="1372"/>
                  </a:cubicBezTo>
                  <a:cubicBezTo>
                    <a:pt x="694" y="1386"/>
                    <a:pt x="708" y="1401"/>
                    <a:pt x="737" y="1401"/>
                  </a:cubicBezTo>
                  <a:lnTo>
                    <a:pt x="1516" y="2844"/>
                  </a:lnTo>
                  <a:cubicBezTo>
                    <a:pt x="1516" y="2844"/>
                    <a:pt x="1733" y="2859"/>
                    <a:pt x="1950" y="2873"/>
                  </a:cubicBezTo>
                  <a:cubicBezTo>
                    <a:pt x="2411" y="2527"/>
                    <a:pt x="2657" y="1949"/>
                    <a:pt x="2570" y="1372"/>
                  </a:cubicBezTo>
                  <a:cubicBezTo>
                    <a:pt x="2484" y="708"/>
                    <a:pt x="1993" y="188"/>
                    <a:pt x="1343" y="29"/>
                  </a:cubicBezTo>
                  <a:cubicBezTo>
                    <a:pt x="1228" y="15"/>
                    <a:pt x="1112" y="0"/>
                    <a:pt x="997" y="0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6044;p73">
              <a:extLst>
                <a:ext uri="{FF2B5EF4-FFF2-40B4-BE49-F238E27FC236}">
                  <a16:creationId xmlns:a16="http://schemas.microsoft.com/office/drawing/2014/main" id="{54E4006C-47D1-4326-82EF-7ADE4E2254D2}"/>
                </a:ext>
              </a:extLst>
            </p:cNvPr>
            <p:cNvSpPr/>
            <p:nvPr/>
          </p:nvSpPr>
          <p:spPr>
            <a:xfrm>
              <a:off x="2085241" y="3533449"/>
              <a:ext cx="71541" cy="58774"/>
            </a:xfrm>
            <a:custGeom>
              <a:avLst/>
              <a:gdLst/>
              <a:ahLst/>
              <a:cxnLst/>
              <a:rect l="l" t="t" r="r" b="b"/>
              <a:pathLst>
                <a:path w="2729" h="2242" extrusionOk="0">
                  <a:moveTo>
                    <a:pt x="1060" y="1"/>
                  </a:moveTo>
                  <a:cubicBezTo>
                    <a:pt x="972" y="1"/>
                    <a:pt x="890" y="45"/>
                    <a:pt x="852" y="134"/>
                  </a:cubicBezTo>
                  <a:cubicBezTo>
                    <a:pt x="766" y="292"/>
                    <a:pt x="664" y="422"/>
                    <a:pt x="535" y="538"/>
                  </a:cubicBezTo>
                  <a:cubicBezTo>
                    <a:pt x="419" y="653"/>
                    <a:pt x="275" y="740"/>
                    <a:pt x="130" y="812"/>
                  </a:cubicBezTo>
                  <a:cubicBezTo>
                    <a:pt x="44" y="855"/>
                    <a:pt x="0" y="956"/>
                    <a:pt x="15" y="1057"/>
                  </a:cubicBezTo>
                  <a:cubicBezTo>
                    <a:pt x="102" y="1736"/>
                    <a:pt x="679" y="2241"/>
                    <a:pt x="1372" y="2241"/>
                  </a:cubicBezTo>
                  <a:cubicBezTo>
                    <a:pt x="2079" y="2241"/>
                    <a:pt x="2671" y="1693"/>
                    <a:pt x="2729" y="985"/>
                  </a:cubicBezTo>
                  <a:cubicBezTo>
                    <a:pt x="2729" y="913"/>
                    <a:pt x="2700" y="841"/>
                    <a:pt x="2642" y="798"/>
                  </a:cubicBezTo>
                  <a:cubicBezTo>
                    <a:pt x="2195" y="422"/>
                    <a:pt x="1675" y="148"/>
                    <a:pt x="1098" y="4"/>
                  </a:cubicBezTo>
                  <a:cubicBezTo>
                    <a:pt x="1085" y="2"/>
                    <a:pt x="1072" y="1"/>
                    <a:pt x="1060" y="1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6045;p73">
              <a:extLst>
                <a:ext uri="{FF2B5EF4-FFF2-40B4-BE49-F238E27FC236}">
                  <a16:creationId xmlns:a16="http://schemas.microsoft.com/office/drawing/2014/main" id="{9DDDB571-A081-45D0-972E-E6ADAE6F6FA4}"/>
                </a:ext>
              </a:extLst>
            </p:cNvPr>
            <p:cNvSpPr/>
            <p:nvPr/>
          </p:nvSpPr>
          <p:spPr>
            <a:xfrm>
              <a:off x="2085608" y="3533449"/>
              <a:ext cx="71567" cy="58381"/>
            </a:xfrm>
            <a:custGeom>
              <a:avLst/>
              <a:gdLst/>
              <a:ahLst/>
              <a:cxnLst/>
              <a:rect l="l" t="t" r="r" b="b"/>
              <a:pathLst>
                <a:path w="2730" h="2227" extrusionOk="0">
                  <a:moveTo>
                    <a:pt x="1060" y="1"/>
                  </a:moveTo>
                  <a:cubicBezTo>
                    <a:pt x="969" y="1"/>
                    <a:pt x="876" y="45"/>
                    <a:pt x="838" y="134"/>
                  </a:cubicBezTo>
                  <a:cubicBezTo>
                    <a:pt x="780" y="249"/>
                    <a:pt x="723" y="350"/>
                    <a:pt x="636" y="437"/>
                  </a:cubicBezTo>
                  <a:cubicBezTo>
                    <a:pt x="607" y="480"/>
                    <a:pt x="564" y="509"/>
                    <a:pt x="535" y="538"/>
                  </a:cubicBezTo>
                  <a:cubicBezTo>
                    <a:pt x="405" y="653"/>
                    <a:pt x="275" y="740"/>
                    <a:pt x="131" y="812"/>
                  </a:cubicBezTo>
                  <a:cubicBezTo>
                    <a:pt x="44" y="855"/>
                    <a:pt x="1" y="956"/>
                    <a:pt x="1" y="1057"/>
                  </a:cubicBezTo>
                  <a:cubicBezTo>
                    <a:pt x="88" y="1649"/>
                    <a:pt x="549" y="2126"/>
                    <a:pt x="1156" y="2227"/>
                  </a:cubicBezTo>
                  <a:cubicBezTo>
                    <a:pt x="838" y="2025"/>
                    <a:pt x="665" y="1693"/>
                    <a:pt x="679" y="1332"/>
                  </a:cubicBezTo>
                  <a:lnTo>
                    <a:pt x="679" y="1000"/>
                  </a:lnTo>
                  <a:cubicBezTo>
                    <a:pt x="737" y="971"/>
                    <a:pt x="780" y="928"/>
                    <a:pt x="838" y="884"/>
                  </a:cubicBezTo>
                  <a:cubicBezTo>
                    <a:pt x="954" y="769"/>
                    <a:pt x="1069" y="639"/>
                    <a:pt x="1156" y="494"/>
                  </a:cubicBezTo>
                  <a:cubicBezTo>
                    <a:pt x="1589" y="624"/>
                    <a:pt x="1993" y="855"/>
                    <a:pt x="2339" y="1144"/>
                  </a:cubicBezTo>
                  <a:cubicBezTo>
                    <a:pt x="2383" y="1173"/>
                    <a:pt x="2498" y="1274"/>
                    <a:pt x="2614" y="1389"/>
                  </a:cubicBezTo>
                  <a:cubicBezTo>
                    <a:pt x="2671" y="1260"/>
                    <a:pt x="2715" y="1130"/>
                    <a:pt x="2715" y="985"/>
                  </a:cubicBezTo>
                  <a:cubicBezTo>
                    <a:pt x="2729" y="913"/>
                    <a:pt x="2700" y="841"/>
                    <a:pt x="2643" y="798"/>
                  </a:cubicBezTo>
                  <a:cubicBezTo>
                    <a:pt x="2195" y="422"/>
                    <a:pt x="1661" y="148"/>
                    <a:pt x="1098" y="4"/>
                  </a:cubicBezTo>
                  <a:cubicBezTo>
                    <a:pt x="1085" y="2"/>
                    <a:pt x="1072" y="1"/>
                    <a:pt x="1060" y="1"/>
                  </a:cubicBez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6046;p73">
              <a:extLst>
                <a:ext uri="{FF2B5EF4-FFF2-40B4-BE49-F238E27FC236}">
                  <a16:creationId xmlns:a16="http://schemas.microsoft.com/office/drawing/2014/main" id="{E012961B-92B5-4120-B114-24448C8ACAFF}"/>
                </a:ext>
              </a:extLst>
            </p:cNvPr>
            <p:cNvSpPr/>
            <p:nvPr/>
          </p:nvSpPr>
          <p:spPr>
            <a:xfrm>
              <a:off x="2150699" y="3623969"/>
              <a:ext cx="24249" cy="51879"/>
            </a:xfrm>
            <a:custGeom>
              <a:avLst/>
              <a:gdLst/>
              <a:ahLst/>
              <a:cxnLst/>
              <a:rect l="l" t="t" r="r" b="b"/>
              <a:pathLst>
                <a:path w="925" h="1979" extrusionOk="0">
                  <a:moveTo>
                    <a:pt x="780" y="1"/>
                  </a:moveTo>
                  <a:lnTo>
                    <a:pt x="174" y="463"/>
                  </a:lnTo>
                  <a:cubicBezTo>
                    <a:pt x="73" y="549"/>
                    <a:pt x="1" y="694"/>
                    <a:pt x="15" y="824"/>
                  </a:cubicBezTo>
                  <a:lnTo>
                    <a:pt x="15" y="1978"/>
                  </a:lnTo>
                  <a:lnTo>
                    <a:pt x="694" y="1978"/>
                  </a:lnTo>
                  <a:cubicBezTo>
                    <a:pt x="809" y="1978"/>
                    <a:pt x="925" y="1877"/>
                    <a:pt x="925" y="1747"/>
                  </a:cubicBezTo>
                  <a:lnTo>
                    <a:pt x="925" y="405"/>
                  </a:lnTo>
                  <a:cubicBezTo>
                    <a:pt x="910" y="261"/>
                    <a:pt x="867" y="116"/>
                    <a:pt x="780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6047;p73">
              <a:extLst>
                <a:ext uri="{FF2B5EF4-FFF2-40B4-BE49-F238E27FC236}">
                  <a16:creationId xmlns:a16="http://schemas.microsoft.com/office/drawing/2014/main" id="{F73E0106-9D28-4894-91C8-D4A5AFCE9BAF}"/>
                </a:ext>
              </a:extLst>
            </p:cNvPr>
            <p:cNvSpPr/>
            <p:nvPr/>
          </p:nvSpPr>
          <p:spPr>
            <a:xfrm>
              <a:off x="1816930" y="3502882"/>
              <a:ext cx="29938" cy="65485"/>
            </a:xfrm>
            <a:custGeom>
              <a:avLst/>
              <a:gdLst/>
              <a:ahLst/>
              <a:cxnLst/>
              <a:rect l="l" t="t" r="r" b="b"/>
              <a:pathLst>
                <a:path w="1142" h="2498" extrusionOk="0">
                  <a:moveTo>
                    <a:pt x="679" y="0"/>
                  </a:moveTo>
                  <a:cubicBezTo>
                    <a:pt x="304" y="0"/>
                    <a:pt x="1" y="304"/>
                    <a:pt x="1" y="679"/>
                  </a:cubicBezTo>
                  <a:lnTo>
                    <a:pt x="1" y="838"/>
                  </a:lnTo>
                  <a:cubicBezTo>
                    <a:pt x="1" y="1025"/>
                    <a:pt x="30" y="1227"/>
                    <a:pt x="87" y="1415"/>
                  </a:cubicBezTo>
                  <a:lnTo>
                    <a:pt x="448" y="2498"/>
                  </a:lnTo>
                  <a:lnTo>
                    <a:pt x="1141" y="2498"/>
                  </a:lnTo>
                  <a:lnTo>
                    <a:pt x="1141" y="0"/>
                  </a:ln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6048;p73">
              <a:extLst>
                <a:ext uri="{FF2B5EF4-FFF2-40B4-BE49-F238E27FC236}">
                  <a16:creationId xmlns:a16="http://schemas.microsoft.com/office/drawing/2014/main" id="{20A5467A-F564-4A8A-8914-39E3099BDFB4}"/>
                </a:ext>
              </a:extLst>
            </p:cNvPr>
            <p:cNvSpPr/>
            <p:nvPr/>
          </p:nvSpPr>
          <p:spPr>
            <a:xfrm>
              <a:off x="1828674" y="3496827"/>
              <a:ext cx="71541" cy="71541"/>
            </a:xfrm>
            <a:custGeom>
              <a:avLst/>
              <a:gdLst/>
              <a:ahLst/>
              <a:cxnLst/>
              <a:rect l="l" t="t" r="r" b="b"/>
              <a:pathLst>
                <a:path w="2729" h="2729" extrusionOk="0">
                  <a:moveTo>
                    <a:pt x="693" y="0"/>
                  </a:moveTo>
                  <a:cubicBezTo>
                    <a:pt x="318" y="0"/>
                    <a:pt x="0" y="304"/>
                    <a:pt x="0" y="679"/>
                  </a:cubicBezTo>
                  <a:cubicBezTo>
                    <a:pt x="0" y="939"/>
                    <a:pt x="202" y="1141"/>
                    <a:pt x="462" y="1141"/>
                  </a:cubicBezTo>
                  <a:lnTo>
                    <a:pt x="2281" y="2729"/>
                  </a:lnTo>
                  <a:lnTo>
                    <a:pt x="2671" y="1386"/>
                  </a:lnTo>
                  <a:cubicBezTo>
                    <a:pt x="2714" y="1213"/>
                    <a:pt x="2729" y="1040"/>
                    <a:pt x="2729" y="881"/>
                  </a:cubicBezTo>
                  <a:lnTo>
                    <a:pt x="2729" y="448"/>
                  </a:lnTo>
                  <a:cubicBezTo>
                    <a:pt x="2729" y="203"/>
                    <a:pt x="2526" y="0"/>
                    <a:pt x="2281" y="0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6049;p73">
              <a:extLst>
                <a:ext uri="{FF2B5EF4-FFF2-40B4-BE49-F238E27FC236}">
                  <a16:creationId xmlns:a16="http://schemas.microsoft.com/office/drawing/2014/main" id="{55697134-E6E7-4261-BFBA-5448BC139254}"/>
                </a:ext>
              </a:extLst>
            </p:cNvPr>
            <p:cNvSpPr/>
            <p:nvPr/>
          </p:nvSpPr>
          <p:spPr>
            <a:xfrm>
              <a:off x="1840786" y="3586141"/>
              <a:ext cx="35967" cy="26503"/>
            </a:xfrm>
            <a:custGeom>
              <a:avLst/>
              <a:gdLst/>
              <a:ahLst/>
              <a:cxnLst/>
              <a:rect l="l" t="t" r="r" b="b"/>
              <a:pathLst>
                <a:path w="1372" h="1011" extrusionOk="0">
                  <a:moveTo>
                    <a:pt x="0" y="0"/>
                  </a:moveTo>
                  <a:lnTo>
                    <a:pt x="0" y="1011"/>
                  </a:lnTo>
                  <a:lnTo>
                    <a:pt x="1372" y="1011"/>
                  </a:lnTo>
                  <a:lnTo>
                    <a:pt x="1372" y="0"/>
                  </a:ln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6050;p73">
              <a:extLst>
                <a:ext uri="{FF2B5EF4-FFF2-40B4-BE49-F238E27FC236}">
                  <a16:creationId xmlns:a16="http://schemas.microsoft.com/office/drawing/2014/main" id="{E05588BA-D740-4E4B-B1C1-E45EDE810C1E}"/>
                </a:ext>
              </a:extLst>
            </p:cNvPr>
            <p:cNvSpPr/>
            <p:nvPr/>
          </p:nvSpPr>
          <p:spPr>
            <a:xfrm>
              <a:off x="1840786" y="3586141"/>
              <a:ext cx="35967" cy="14392"/>
            </a:xfrm>
            <a:custGeom>
              <a:avLst/>
              <a:gdLst/>
              <a:ahLst/>
              <a:cxnLst/>
              <a:rect l="l" t="t" r="r" b="b"/>
              <a:pathLst>
                <a:path w="1372" h="549" extrusionOk="0">
                  <a:moveTo>
                    <a:pt x="0" y="0"/>
                  </a:moveTo>
                  <a:lnTo>
                    <a:pt x="0" y="419"/>
                  </a:lnTo>
                  <a:cubicBezTo>
                    <a:pt x="217" y="505"/>
                    <a:pt x="448" y="549"/>
                    <a:pt x="680" y="549"/>
                  </a:cubicBezTo>
                  <a:cubicBezTo>
                    <a:pt x="913" y="549"/>
                    <a:pt x="1148" y="505"/>
                    <a:pt x="1372" y="419"/>
                  </a:cubicBezTo>
                  <a:lnTo>
                    <a:pt x="1372" y="0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6051;p73">
              <a:extLst>
                <a:ext uri="{FF2B5EF4-FFF2-40B4-BE49-F238E27FC236}">
                  <a16:creationId xmlns:a16="http://schemas.microsoft.com/office/drawing/2014/main" id="{7A021167-A467-438A-8A89-04A9162F2F7E}"/>
                </a:ext>
              </a:extLst>
            </p:cNvPr>
            <p:cNvSpPr/>
            <p:nvPr/>
          </p:nvSpPr>
          <p:spPr>
            <a:xfrm>
              <a:off x="1799156" y="3600507"/>
              <a:ext cx="119226" cy="75342"/>
            </a:xfrm>
            <a:custGeom>
              <a:avLst/>
              <a:gdLst/>
              <a:ahLst/>
              <a:cxnLst/>
              <a:rect l="l" t="t" r="r" b="b"/>
              <a:pathLst>
                <a:path w="4548" h="2874" extrusionOk="0">
                  <a:moveTo>
                    <a:pt x="1588" y="1"/>
                  </a:moveTo>
                  <a:lnTo>
                    <a:pt x="491" y="318"/>
                  </a:lnTo>
                  <a:cubicBezTo>
                    <a:pt x="202" y="405"/>
                    <a:pt x="0" y="679"/>
                    <a:pt x="0" y="982"/>
                  </a:cubicBezTo>
                  <a:lnTo>
                    <a:pt x="0" y="2642"/>
                  </a:lnTo>
                  <a:cubicBezTo>
                    <a:pt x="0" y="2772"/>
                    <a:pt x="87" y="2873"/>
                    <a:pt x="217" y="2873"/>
                  </a:cubicBezTo>
                  <a:lnTo>
                    <a:pt x="4316" y="2873"/>
                  </a:lnTo>
                  <a:cubicBezTo>
                    <a:pt x="4446" y="2873"/>
                    <a:pt x="4547" y="2772"/>
                    <a:pt x="4547" y="2642"/>
                  </a:cubicBezTo>
                  <a:lnTo>
                    <a:pt x="4547" y="968"/>
                  </a:lnTo>
                  <a:cubicBezTo>
                    <a:pt x="4547" y="665"/>
                    <a:pt x="4345" y="405"/>
                    <a:pt x="4057" y="318"/>
                  </a:cubicBezTo>
                  <a:lnTo>
                    <a:pt x="2960" y="1"/>
                  </a:lnTo>
                  <a:lnTo>
                    <a:pt x="2267" y="463"/>
                  </a:lnTo>
                  <a:lnTo>
                    <a:pt x="1588" y="1"/>
                  </a:lnTo>
                  <a:close/>
                </a:path>
              </a:pathLst>
            </a:custGeom>
            <a:solidFill>
              <a:srgbClr val="EF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6052;p73">
              <a:extLst>
                <a:ext uri="{FF2B5EF4-FFF2-40B4-BE49-F238E27FC236}">
                  <a16:creationId xmlns:a16="http://schemas.microsoft.com/office/drawing/2014/main" id="{CA1AE185-D5B5-4D21-B8AC-9F6839928C26}"/>
                </a:ext>
              </a:extLst>
            </p:cNvPr>
            <p:cNvSpPr/>
            <p:nvPr/>
          </p:nvSpPr>
          <p:spPr>
            <a:xfrm>
              <a:off x="1852897" y="3612618"/>
              <a:ext cx="11744" cy="63231"/>
            </a:xfrm>
            <a:custGeom>
              <a:avLst/>
              <a:gdLst/>
              <a:ahLst/>
              <a:cxnLst/>
              <a:rect l="l" t="t" r="r" b="b"/>
              <a:pathLst>
                <a:path w="448" h="2412" extrusionOk="0">
                  <a:moveTo>
                    <a:pt x="101" y="1"/>
                  </a:moveTo>
                  <a:lnTo>
                    <a:pt x="0" y="2411"/>
                  </a:lnTo>
                  <a:lnTo>
                    <a:pt x="448" y="2411"/>
                  </a:lnTo>
                  <a:lnTo>
                    <a:pt x="332" y="1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6053;p73">
              <a:extLst>
                <a:ext uri="{FF2B5EF4-FFF2-40B4-BE49-F238E27FC236}">
                  <a16:creationId xmlns:a16="http://schemas.microsoft.com/office/drawing/2014/main" id="{7B74992E-8255-47B4-BDBE-A66085188F7B}"/>
                </a:ext>
              </a:extLst>
            </p:cNvPr>
            <p:cNvSpPr/>
            <p:nvPr/>
          </p:nvSpPr>
          <p:spPr>
            <a:xfrm>
              <a:off x="1822986" y="3526712"/>
              <a:ext cx="71541" cy="65511"/>
            </a:xfrm>
            <a:custGeom>
              <a:avLst/>
              <a:gdLst/>
              <a:ahLst/>
              <a:cxnLst/>
              <a:rect l="l" t="t" r="r" b="b"/>
              <a:pathLst>
                <a:path w="2729" h="2499" extrusionOk="0">
                  <a:moveTo>
                    <a:pt x="881" y="1"/>
                  </a:moveTo>
                  <a:cubicBezTo>
                    <a:pt x="751" y="1"/>
                    <a:pt x="636" y="44"/>
                    <a:pt x="549" y="131"/>
                  </a:cubicBezTo>
                  <a:lnTo>
                    <a:pt x="131" y="549"/>
                  </a:lnTo>
                  <a:cubicBezTo>
                    <a:pt x="44" y="636"/>
                    <a:pt x="1" y="751"/>
                    <a:pt x="1" y="867"/>
                  </a:cubicBezTo>
                  <a:lnTo>
                    <a:pt x="1" y="1127"/>
                  </a:lnTo>
                  <a:cubicBezTo>
                    <a:pt x="1" y="1892"/>
                    <a:pt x="607" y="2498"/>
                    <a:pt x="1358" y="2498"/>
                  </a:cubicBezTo>
                  <a:cubicBezTo>
                    <a:pt x="2123" y="2498"/>
                    <a:pt x="2729" y="1892"/>
                    <a:pt x="2729" y="1127"/>
                  </a:cubicBezTo>
                  <a:lnTo>
                    <a:pt x="2729" y="838"/>
                  </a:lnTo>
                  <a:cubicBezTo>
                    <a:pt x="2729" y="723"/>
                    <a:pt x="2686" y="607"/>
                    <a:pt x="2599" y="520"/>
                  </a:cubicBezTo>
                  <a:cubicBezTo>
                    <a:pt x="2253" y="174"/>
                    <a:pt x="1603" y="15"/>
                    <a:pt x="881" y="1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6054;p73">
              <a:extLst>
                <a:ext uri="{FF2B5EF4-FFF2-40B4-BE49-F238E27FC236}">
                  <a16:creationId xmlns:a16="http://schemas.microsoft.com/office/drawing/2014/main" id="{8AB6395B-9720-4D30-AC00-5763D32909A4}"/>
                </a:ext>
              </a:extLst>
            </p:cNvPr>
            <p:cNvSpPr/>
            <p:nvPr/>
          </p:nvSpPr>
          <p:spPr>
            <a:xfrm>
              <a:off x="1822986" y="3526712"/>
              <a:ext cx="71174" cy="63991"/>
            </a:xfrm>
            <a:custGeom>
              <a:avLst/>
              <a:gdLst/>
              <a:ahLst/>
              <a:cxnLst/>
              <a:rect l="l" t="t" r="r" b="b"/>
              <a:pathLst>
                <a:path w="2715" h="2441" extrusionOk="0">
                  <a:moveTo>
                    <a:pt x="867" y="1"/>
                  </a:moveTo>
                  <a:cubicBezTo>
                    <a:pt x="751" y="1"/>
                    <a:pt x="636" y="44"/>
                    <a:pt x="535" y="131"/>
                  </a:cubicBezTo>
                  <a:lnTo>
                    <a:pt x="131" y="549"/>
                  </a:lnTo>
                  <a:cubicBezTo>
                    <a:pt x="44" y="636"/>
                    <a:pt x="1" y="751"/>
                    <a:pt x="1" y="867"/>
                  </a:cubicBezTo>
                  <a:lnTo>
                    <a:pt x="1" y="1127"/>
                  </a:lnTo>
                  <a:cubicBezTo>
                    <a:pt x="1" y="1733"/>
                    <a:pt x="405" y="2267"/>
                    <a:pt x="982" y="2440"/>
                  </a:cubicBezTo>
                  <a:cubicBezTo>
                    <a:pt x="780" y="2195"/>
                    <a:pt x="679" y="1892"/>
                    <a:pt x="679" y="1589"/>
                  </a:cubicBezTo>
                  <a:lnTo>
                    <a:pt x="679" y="925"/>
                  </a:lnTo>
                  <a:cubicBezTo>
                    <a:pt x="679" y="673"/>
                    <a:pt x="882" y="462"/>
                    <a:pt x="1131" y="462"/>
                  </a:cubicBezTo>
                  <a:cubicBezTo>
                    <a:pt x="1139" y="462"/>
                    <a:pt x="1147" y="462"/>
                    <a:pt x="1156" y="463"/>
                  </a:cubicBezTo>
                  <a:cubicBezTo>
                    <a:pt x="1617" y="492"/>
                    <a:pt x="2296" y="578"/>
                    <a:pt x="2715" y="780"/>
                  </a:cubicBezTo>
                  <a:cubicBezTo>
                    <a:pt x="2715" y="679"/>
                    <a:pt x="2657" y="593"/>
                    <a:pt x="2599" y="520"/>
                  </a:cubicBezTo>
                  <a:cubicBezTo>
                    <a:pt x="2238" y="174"/>
                    <a:pt x="1603" y="15"/>
                    <a:pt x="867" y="1"/>
                  </a:cubicBez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6055;p73">
              <a:extLst>
                <a:ext uri="{FF2B5EF4-FFF2-40B4-BE49-F238E27FC236}">
                  <a16:creationId xmlns:a16="http://schemas.microsoft.com/office/drawing/2014/main" id="{073A7CFE-35FC-4758-9EBD-1DF8BE12596E}"/>
                </a:ext>
              </a:extLst>
            </p:cNvPr>
            <p:cNvSpPr/>
            <p:nvPr/>
          </p:nvSpPr>
          <p:spPr>
            <a:xfrm>
              <a:off x="1798763" y="3616026"/>
              <a:ext cx="24249" cy="59823"/>
            </a:xfrm>
            <a:custGeom>
              <a:avLst/>
              <a:gdLst/>
              <a:ahLst/>
              <a:cxnLst/>
              <a:rect l="l" t="t" r="r" b="b"/>
              <a:pathLst>
                <a:path w="925" h="2282" extrusionOk="0">
                  <a:moveTo>
                    <a:pt x="131" y="1"/>
                  </a:moveTo>
                  <a:cubicBezTo>
                    <a:pt x="59" y="102"/>
                    <a:pt x="15" y="246"/>
                    <a:pt x="15" y="390"/>
                  </a:cubicBezTo>
                  <a:lnTo>
                    <a:pt x="15" y="2050"/>
                  </a:lnTo>
                  <a:cubicBezTo>
                    <a:pt x="1" y="2180"/>
                    <a:pt x="102" y="2281"/>
                    <a:pt x="232" y="2281"/>
                  </a:cubicBezTo>
                  <a:lnTo>
                    <a:pt x="910" y="2281"/>
                  </a:lnTo>
                  <a:lnTo>
                    <a:pt x="925" y="1069"/>
                  </a:lnTo>
                  <a:cubicBezTo>
                    <a:pt x="925" y="881"/>
                    <a:pt x="852" y="708"/>
                    <a:pt x="723" y="578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E9ED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6056;p73">
              <a:extLst>
                <a:ext uri="{FF2B5EF4-FFF2-40B4-BE49-F238E27FC236}">
                  <a16:creationId xmlns:a16="http://schemas.microsoft.com/office/drawing/2014/main" id="{10EF9373-89F1-41E0-BC8B-6FC5493124E7}"/>
                </a:ext>
              </a:extLst>
            </p:cNvPr>
            <p:cNvSpPr/>
            <p:nvPr/>
          </p:nvSpPr>
          <p:spPr>
            <a:xfrm>
              <a:off x="1852504" y="3612618"/>
              <a:ext cx="12138" cy="11771"/>
            </a:xfrm>
            <a:custGeom>
              <a:avLst/>
              <a:gdLst/>
              <a:ahLst/>
              <a:cxnLst/>
              <a:rect l="l" t="t" r="r" b="b"/>
              <a:pathLst>
                <a:path w="463" h="449" extrusionOk="0">
                  <a:moveTo>
                    <a:pt x="1" y="1"/>
                  </a:moveTo>
                  <a:lnTo>
                    <a:pt x="1" y="347"/>
                  </a:lnTo>
                  <a:cubicBezTo>
                    <a:pt x="1" y="405"/>
                    <a:pt x="58" y="448"/>
                    <a:pt x="116" y="448"/>
                  </a:cubicBezTo>
                  <a:lnTo>
                    <a:pt x="347" y="448"/>
                  </a:lnTo>
                  <a:cubicBezTo>
                    <a:pt x="405" y="448"/>
                    <a:pt x="463" y="405"/>
                    <a:pt x="463" y="347"/>
                  </a:cubicBezTo>
                  <a:lnTo>
                    <a:pt x="4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6057;p73">
              <a:extLst>
                <a:ext uri="{FF2B5EF4-FFF2-40B4-BE49-F238E27FC236}">
                  <a16:creationId xmlns:a16="http://schemas.microsoft.com/office/drawing/2014/main" id="{C140D537-6180-40FF-B46E-719475D3CCDA}"/>
                </a:ext>
              </a:extLst>
            </p:cNvPr>
            <p:cNvSpPr/>
            <p:nvPr/>
          </p:nvSpPr>
          <p:spPr>
            <a:xfrm>
              <a:off x="1834337" y="3595919"/>
              <a:ext cx="24249" cy="25114"/>
            </a:xfrm>
            <a:custGeom>
              <a:avLst/>
              <a:gdLst/>
              <a:ahLst/>
              <a:cxnLst/>
              <a:rect l="l" t="t" r="r" b="b"/>
              <a:pathLst>
                <a:path w="925" h="958" extrusionOk="0">
                  <a:moveTo>
                    <a:pt x="203" y="0"/>
                  </a:moveTo>
                  <a:cubicBezTo>
                    <a:pt x="174" y="0"/>
                    <a:pt x="146" y="15"/>
                    <a:pt x="131" y="46"/>
                  </a:cubicBezTo>
                  <a:lnTo>
                    <a:pt x="1" y="248"/>
                  </a:lnTo>
                  <a:lnTo>
                    <a:pt x="347" y="883"/>
                  </a:lnTo>
                  <a:cubicBezTo>
                    <a:pt x="365" y="929"/>
                    <a:pt x="413" y="957"/>
                    <a:pt x="463" y="957"/>
                  </a:cubicBezTo>
                  <a:cubicBezTo>
                    <a:pt x="492" y="957"/>
                    <a:pt x="523" y="948"/>
                    <a:pt x="549" y="926"/>
                  </a:cubicBezTo>
                  <a:lnTo>
                    <a:pt x="925" y="638"/>
                  </a:lnTo>
                  <a:lnTo>
                    <a:pt x="275" y="31"/>
                  </a:lnTo>
                  <a:cubicBezTo>
                    <a:pt x="255" y="11"/>
                    <a:pt x="229" y="0"/>
                    <a:pt x="203" y="0"/>
                  </a:cubicBezTo>
                  <a:close/>
                </a:path>
              </a:pathLst>
            </a:custGeom>
            <a:solidFill>
              <a:srgbClr val="E9ED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6058;p73">
              <a:extLst>
                <a:ext uri="{FF2B5EF4-FFF2-40B4-BE49-F238E27FC236}">
                  <a16:creationId xmlns:a16="http://schemas.microsoft.com/office/drawing/2014/main" id="{0788AF4C-CE86-4445-A0B6-4C5EB1B010F3}"/>
                </a:ext>
              </a:extLst>
            </p:cNvPr>
            <p:cNvSpPr/>
            <p:nvPr/>
          </p:nvSpPr>
          <p:spPr>
            <a:xfrm>
              <a:off x="1858559" y="3595919"/>
              <a:ext cx="24616" cy="25114"/>
            </a:xfrm>
            <a:custGeom>
              <a:avLst/>
              <a:gdLst/>
              <a:ahLst/>
              <a:cxnLst/>
              <a:rect l="l" t="t" r="r" b="b"/>
              <a:pathLst>
                <a:path w="939" h="958" extrusionOk="0">
                  <a:moveTo>
                    <a:pt x="730" y="0"/>
                  </a:moveTo>
                  <a:cubicBezTo>
                    <a:pt x="708" y="0"/>
                    <a:pt x="685" y="11"/>
                    <a:pt x="665" y="31"/>
                  </a:cubicBezTo>
                  <a:lnTo>
                    <a:pt x="1" y="638"/>
                  </a:lnTo>
                  <a:lnTo>
                    <a:pt x="390" y="926"/>
                  </a:lnTo>
                  <a:cubicBezTo>
                    <a:pt x="417" y="948"/>
                    <a:pt x="445" y="957"/>
                    <a:pt x="473" y="957"/>
                  </a:cubicBezTo>
                  <a:cubicBezTo>
                    <a:pt x="520" y="957"/>
                    <a:pt x="565" y="929"/>
                    <a:pt x="592" y="883"/>
                  </a:cubicBezTo>
                  <a:lnTo>
                    <a:pt x="939" y="248"/>
                  </a:lnTo>
                  <a:lnTo>
                    <a:pt x="795" y="46"/>
                  </a:lnTo>
                  <a:cubicBezTo>
                    <a:pt x="779" y="15"/>
                    <a:pt x="755" y="0"/>
                    <a:pt x="730" y="0"/>
                  </a:cubicBezTo>
                  <a:close/>
                </a:path>
              </a:pathLst>
            </a:custGeom>
            <a:solidFill>
              <a:srgbClr val="E9ED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6059;p73">
              <a:extLst>
                <a:ext uri="{FF2B5EF4-FFF2-40B4-BE49-F238E27FC236}">
                  <a16:creationId xmlns:a16="http://schemas.microsoft.com/office/drawing/2014/main" id="{357EE055-D496-415A-B18F-CBF383D711AD}"/>
                </a:ext>
              </a:extLst>
            </p:cNvPr>
            <p:cNvSpPr/>
            <p:nvPr/>
          </p:nvSpPr>
          <p:spPr>
            <a:xfrm>
              <a:off x="1900556" y="3395401"/>
              <a:ext cx="178288" cy="208540"/>
            </a:xfrm>
            <a:custGeom>
              <a:avLst/>
              <a:gdLst/>
              <a:ahLst/>
              <a:cxnLst/>
              <a:rect l="l" t="t" r="r" b="b"/>
              <a:pathLst>
                <a:path w="6801" h="7955" extrusionOk="0">
                  <a:moveTo>
                    <a:pt x="3408" y="1"/>
                  </a:moveTo>
                  <a:cubicBezTo>
                    <a:pt x="1777" y="1"/>
                    <a:pt x="578" y="1141"/>
                    <a:pt x="448" y="2960"/>
                  </a:cubicBezTo>
                  <a:cubicBezTo>
                    <a:pt x="290" y="5212"/>
                    <a:pt x="88" y="6468"/>
                    <a:pt x="30" y="6886"/>
                  </a:cubicBezTo>
                  <a:cubicBezTo>
                    <a:pt x="1" y="6987"/>
                    <a:pt x="59" y="7089"/>
                    <a:pt x="145" y="7132"/>
                  </a:cubicBezTo>
                  <a:cubicBezTo>
                    <a:pt x="578" y="7348"/>
                    <a:pt x="1921" y="7955"/>
                    <a:pt x="3408" y="7955"/>
                  </a:cubicBezTo>
                  <a:cubicBezTo>
                    <a:pt x="4895" y="7955"/>
                    <a:pt x="6237" y="7348"/>
                    <a:pt x="6670" y="7132"/>
                  </a:cubicBezTo>
                  <a:cubicBezTo>
                    <a:pt x="6757" y="7089"/>
                    <a:pt x="6800" y="6987"/>
                    <a:pt x="6786" y="6886"/>
                  </a:cubicBezTo>
                  <a:cubicBezTo>
                    <a:pt x="6728" y="6468"/>
                    <a:pt x="6526" y="5212"/>
                    <a:pt x="6367" y="2960"/>
                  </a:cubicBezTo>
                  <a:cubicBezTo>
                    <a:pt x="6237" y="1127"/>
                    <a:pt x="5039" y="1"/>
                    <a:pt x="3408" y="1"/>
                  </a:cubicBez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6060;p73">
              <a:extLst>
                <a:ext uri="{FF2B5EF4-FFF2-40B4-BE49-F238E27FC236}">
                  <a16:creationId xmlns:a16="http://schemas.microsoft.com/office/drawing/2014/main" id="{CB9B14E5-E24A-469C-A71B-E09EE54E6C88}"/>
                </a:ext>
              </a:extLst>
            </p:cNvPr>
            <p:cNvSpPr/>
            <p:nvPr/>
          </p:nvSpPr>
          <p:spPr>
            <a:xfrm>
              <a:off x="1942579" y="3395401"/>
              <a:ext cx="136266" cy="208593"/>
            </a:xfrm>
            <a:custGeom>
              <a:avLst/>
              <a:gdLst/>
              <a:ahLst/>
              <a:cxnLst/>
              <a:rect l="l" t="t" r="r" b="b"/>
              <a:pathLst>
                <a:path w="5198" h="7957" extrusionOk="0">
                  <a:moveTo>
                    <a:pt x="1805" y="1"/>
                  </a:moveTo>
                  <a:cubicBezTo>
                    <a:pt x="1689" y="1"/>
                    <a:pt x="1574" y="1"/>
                    <a:pt x="1473" y="15"/>
                  </a:cubicBezTo>
                  <a:cubicBezTo>
                    <a:pt x="202" y="145"/>
                    <a:pt x="0" y="1935"/>
                    <a:pt x="1227" y="2310"/>
                  </a:cubicBezTo>
                  <a:lnTo>
                    <a:pt x="1256" y="2310"/>
                  </a:lnTo>
                  <a:lnTo>
                    <a:pt x="1718" y="7955"/>
                  </a:lnTo>
                  <a:cubicBezTo>
                    <a:pt x="1768" y="7956"/>
                    <a:pt x="1817" y="7957"/>
                    <a:pt x="1867" y="7957"/>
                  </a:cubicBezTo>
                  <a:cubicBezTo>
                    <a:pt x="3324" y="7957"/>
                    <a:pt x="4634" y="7355"/>
                    <a:pt x="5067" y="7132"/>
                  </a:cubicBezTo>
                  <a:cubicBezTo>
                    <a:pt x="5154" y="7089"/>
                    <a:pt x="5197" y="6987"/>
                    <a:pt x="5183" y="6886"/>
                  </a:cubicBezTo>
                  <a:cubicBezTo>
                    <a:pt x="5125" y="6468"/>
                    <a:pt x="4923" y="5212"/>
                    <a:pt x="4764" y="2960"/>
                  </a:cubicBezTo>
                  <a:cubicBezTo>
                    <a:pt x="4634" y="1127"/>
                    <a:pt x="3436" y="1"/>
                    <a:pt x="1805" y="1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6061;p73">
              <a:extLst>
                <a:ext uri="{FF2B5EF4-FFF2-40B4-BE49-F238E27FC236}">
                  <a16:creationId xmlns:a16="http://schemas.microsoft.com/office/drawing/2014/main" id="{5F8DB8CA-3975-4F60-BA97-023394C9BE2D}"/>
                </a:ext>
              </a:extLst>
            </p:cNvPr>
            <p:cNvSpPr/>
            <p:nvPr/>
          </p:nvSpPr>
          <p:spPr>
            <a:xfrm>
              <a:off x="1888471" y="3556230"/>
              <a:ext cx="202852" cy="119619"/>
            </a:xfrm>
            <a:custGeom>
              <a:avLst/>
              <a:gdLst/>
              <a:ahLst/>
              <a:cxnLst/>
              <a:rect l="l" t="t" r="r" b="b"/>
              <a:pathLst>
                <a:path w="7738" h="4563" extrusionOk="0">
                  <a:moveTo>
                    <a:pt x="2728" y="1"/>
                  </a:moveTo>
                  <a:lnTo>
                    <a:pt x="2728" y="1011"/>
                  </a:lnTo>
                  <a:cubicBezTo>
                    <a:pt x="2728" y="1184"/>
                    <a:pt x="2627" y="1343"/>
                    <a:pt x="2454" y="1430"/>
                  </a:cubicBezTo>
                  <a:lnTo>
                    <a:pt x="549" y="2267"/>
                  </a:lnTo>
                  <a:cubicBezTo>
                    <a:pt x="217" y="2411"/>
                    <a:pt x="0" y="2744"/>
                    <a:pt x="0" y="3104"/>
                  </a:cubicBezTo>
                  <a:lnTo>
                    <a:pt x="0" y="4331"/>
                  </a:lnTo>
                  <a:cubicBezTo>
                    <a:pt x="0" y="4447"/>
                    <a:pt x="101" y="4562"/>
                    <a:pt x="231" y="4562"/>
                  </a:cubicBezTo>
                  <a:lnTo>
                    <a:pt x="7506" y="4562"/>
                  </a:lnTo>
                  <a:cubicBezTo>
                    <a:pt x="7636" y="4562"/>
                    <a:pt x="7737" y="4447"/>
                    <a:pt x="7737" y="4331"/>
                  </a:cubicBezTo>
                  <a:lnTo>
                    <a:pt x="7737" y="3104"/>
                  </a:lnTo>
                  <a:cubicBezTo>
                    <a:pt x="7737" y="2744"/>
                    <a:pt x="7521" y="2411"/>
                    <a:pt x="7189" y="2267"/>
                  </a:cubicBezTo>
                  <a:lnTo>
                    <a:pt x="5269" y="1430"/>
                  </a:lnTo>
                  <a:cubicBezTo>
                    <a:pt x="5110" y="1343"/>
                    <a:pt x="5009" y="1184"/>
                    <a:pt x="5009" y="1011"/>
                  </a:cubicBezTo>
                  <a:lnTo>
                    <a:pt x="5009" y="1"/>
                  </a:ln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6062;p73">
              <a:extLst>
                <a:ext uri="{FF2B5EF4-FFF2-40B4-BE49-F238E27FC236}">
                  <a16:creationId xmlns:a16="http://schemas.microsoft.com/office/drawing/2014/main" id="{3FC3A9E8-836A-4E57-85BD-49C4AC5CDE87}"/>
                </a:ext>
              </a:extLst>
            </p:cNvPr>
            <p:cNvSpPr/>
            <p:nvPr/>
          </p:nvSpPr>
          <p:spPr>
            <a:xfrm>
              <a:off x="1888471" y="3599380"/>
              <a:ext cx="202852" cy="76469"/>
            </a:xfrm>
            <a:custGeom>
              <a:avLst/>
              <a:gdLst/>
              <a:ahLst/>
              <a:cxnLst/>
              <a:rect l="l" t="t" r="r" b="b"/>
              <a:pathLst>
                <a:path w="7738" h="2917" extrusionOk="0">
                  <a:moveTo>
                    <a:pt x="1963" y="0"/>
                  </a:moveTo>
                  <a:lnTo>
                    <a:pt x="549" y="621"/>
                  </a:lnTo>
                  <a:cubicBezTo>
                    <a:pt x="217" y="765"/>
                    <a:pt x="0" y="1098"/>
                    <a:pt x="0" y="1458"/>
                  </a:cubicBezTo>
                  <a:lnTo>
                    <a:pt x="0" y="2685"/>
                  </a:lnTo>
                  <a:cubicBezTo>
                    <a:pt x="0" y="2801"/>
                    <a:pt x="101" y="2916"/>
                    <a:pt x="231" y="2916"/>
                  </a:cubicBezTo>
                  <a:lnTo>
                    <a:pt x="7506" y="2916"/>
                  </a:lnTo>
                  <a:cubicBezTo>
                    <a:pt x="7636" y="2916"/>
                    <a:pt x="7737" y="2801"/>
                    <a:pt x="7737" y="2685"/>
                  </a:cubicBezTo>
                  <a:lnTo>
                    <a:pt x="7737" y="1458"/>
                  </a:lnTo>
                  <a:cubicBezTo>
                    <a:pt x="7737" y="1098"/>
                    <a:pt x="7521" y="765"/>
                    <a:pt x="7189" y="621"/>
                  </a:cubicBezTo>
                  <a:lnTo>
                    <a:pt x="5774" y="0"/>
                  </a:lnTo>
                  <a:cubicBezTo>
                    <a:pt x="5442" y="881"/>
                    <a:pt x="4655" y="1321"/>
                    <a:pt x="3869" y="1321"/>
                  </a:cubicBezTo>
                  <a:cubicBezTo>
                    <a:pt x="3082" y="1321"/>
                    <a:pt x="2295" y="881"/>
                    <a:pt x="19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6063;p73">
              <a:extLst>
                <a:ext uri="{FF2B5EF4-FFF2-40B4-BE49-F238E27FC236}">
                  <a16:creationId xmlns:a16="http://schemas.microsoft.com/office/drawing/2014/main" id="{21DBE61C-2868-47F0-8335-F855F3DAA16A}"/>
                </a:ext>
              </a:extLst>
            </p:cNvPr>
            <p:cNvSpPr/>
            <p:nvPr/>
          </p:nvSpPr>
          <p:spPr>
            <a:xfrm>
              <a:off x="1959985" y="3556230"/>
              <a:ext cx="59823" cy="23961"/>
            </a:xfrm>
            <a:custGeom>
              <a:avLst/>
              <a:gdLst/>
              <a:ahLst/>
              <a:cxnLst/>
              <a:rect l="l" t="t" r="r" b="b"/>
              <a:pathLst>
                <a:path w="2282" h="914" extrusionOk="0">
                  <a:moveTo>
                    <a:pt x="0" y="1"/>
                  </a:moveTo>
                  <a:lnTo>
                    <a:pt x="0" y="665"/>
                  </a:lnTo>
                  <a:cubicBezTo>
                    <a:pt x="361" y="831"/>
                    <a:pt x="751" y="914"/>
                    <a:pt x="1141" y="914"/>
                  </a:cubicBezTo>
                  <a:cubicBezTo>
                    <a:pt x="1530" y="914"/>
                    <a:pt x="1920" y="831"/>
                    <a:pt x="2281" y="665"/>
                  </a:cubicBezTo>
                  <a:lnTo>
                    <a:pt x="2281" y="1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6064;p73">
              <a:extLst>
                <a:ext uri="{FF2B5EF4-FFF2-40B4-BE49-F238E27FC236}">
                  <a16:creationId xmlns:a16="http://schemas.microsoft.com/office/drawing/2014/main" id="{ACF69317-CDE0-48FA-B269-ACACF9D33C39}"/>
                </a:ext>
              </a:extLst>
            </p:cNvPr>
            <p:cNvSpPr/>
            <p:nvPr/>
          </p:nvSpPr>
          <p:spPr>
            <a:xfrm>
              <a:off x="1929707" y="3456062"/>
              <a:ext cx="119619" cy="112069"/>
            </a:xfrm>
            <a:custGeom>
              <a:avLst/>
              <a:gdLst/>
              <a:ahLst/>
              <a:cxnLst/>
              <a:rect l="l" t="t" r="r" b="b"/>
              <a:pathLst>
                <a:path w="4563" h="4275" extrusionOk="0">
                  <a:moveTo>
                    <a:pt x="1655" y="1"/>
                  </a:moveTo>
                  <a:cubicBezTo>
                    <a:pt x="1489" y="1"/>
                    <a:pt x="1344" y="98"/>
                    <a:pt x="1271" y="256"/>
                  </a:cubicBezTo>
                  <a:cubicBezTo>
                    <a:pt x="1025" y="733"/>
                    <a:pt x="665" y="1137"/>
                    <a:pt x="203" y="1426"/>
                  </a:cubicBezTo>
                  <a:cubicBezTo>
                    <a:pt x="87" y="1512"/>
                    <a:pt x="15" y="1642"/>
                    <a:pt x="15" y="1786"/>
                  </a:cubicBezTo>
                  <a:lnTo>
                    <a:pt x="15" y="1916"/>
                  </a:lnTo>
                  <a:cubicBezTo>
                    <a:pt x="0" y="3143"/>
                    <a:pt x="924" y="4168"/>
                    <a:pt x="2137" y="4269"/>
                  </a:cubicBezTo>
                  <a:cubicBezTo>
                    <a:pt x="2188" y="4273"/>
                    <a:pt x="2239" y="4274"/>
                    <a:pt x="2290" y="4274"/>
                  </a:cubicBezTo>
                  <a:cubicBezTo>
                    <a:pt x="3536" y="4274"/>
                    <a:pt x="4562" y="3265"/>
                    <a:pt x="4562" y="2003"/>
                  </a:cubicBezTo>
                  <a:lnTo>
                    <a:pt x="4562" y="1599"/>
                  </a:lnTo>
                  <a:cubicBezTo>
                    <a:pt x="4562" y="1411"/>
                    <a:pt x="4490" y="1223"/>
                    <a:pt x="4346" y="1093"/>
                  </a:cubicBezTo>
                  <a:cubicBezTo>
                    <a:pt x="3985" y="776"/>
                    <a:pt x="3162" y="213"/>
                    <a:pt x="1747" y="11"/>
                  </a:cubicBezTo>
                  <a:cubicBezTo>
                    <a:pt x="1716" y="4"/>
                    <a:pt x="1685" y="1"/>
                    <a:pt x="1655" y="1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6065;p73">
              <a:extLst>
                <a:ext uri="{FF2B5EF4-FFF2-40B4-BE49-F238E27FC236}">
                  <a16:creationId xmlns:a16="http://schemas.microsoft.com/office/drawing/2014/main" id="{E9958E7A-996F-4A35-AAC1-B1315F17FE84}"/>
                </a:ext>
              </a:extLst>
            </p:cNvPr>
            <p:cNvSpPr/>
            <p:nvPr/>
          </p:nvSpPr>
          <p:spPr>
            <a:xfrm>
              <a:off x="1929707" y="3456062"/>
              <a:ext cx="116971" cy="111938"/>
            </a:xfrm>
            <a:custGeom>
              <a:avLst/>
              <a:gdLst/>
              <a:ahLst/>
              <a:cxnLst/>
              <a:rect l="l" t="t" r="r" b="b"/>
              <a:pathLst>
                <a:path w="4462" h="4270" extrusionOk="0">
                  <a:moveTo>
                    <a:pt x="1655" y="1"/>
                  </a:moveTo>
                  <a:cubicBezTo>
                    <a:pt x="1489" y="1"/>
                    <a:pt x="1344" y="98"/>
                    <a:pt x="1271" y="256"/>
                  </a:cubicBezTo>
                  <a:cubicBezTo>
                    <a:pt x="1227" y="328"/>
                    <a:pt x="1184" y="415"/>
                    <a:pt x="1126" y="487"/>
                  </a:cubicBezTo>
                  <a:cubicBezTo>
                    <a:pt x="895" y="863"/>
                    <a:pt x="578" y="1180"/>
                    <a:pt x="217" y="1426"/>
                  </a:cubicBezTo>
                  <a:cubicBezTo>
                    <a:pt x="87" y="1512"/>
                    <a:pt x="15" y="1656"/>
                    <a:pt x="15" y="1801"/>
                  </a:cubicBezTo>
                  <a:lnTo>
                    <a:pt x="15" y="1931"/>
                  </a:lnTo>
                  <a:cubicBezTo>
                    <a:pt x="0" y="3100"/>
                    <a:pt x="852" y="4096"/>
                    <a:pt x="2021" y="4269"/>
                  </a:cubicBezTo>
                  <a:cubicBezTo>
                    <a:pt x="1603" y="3836"/>
                    <a:pt x="1386" y="3273"/>
                    <a:pt x="1386" y="2696"/>
                  </a:cubicBezTo>
                  <a:lnTo>
                    <a:pt x="1386" y="1267"/>
                  </a:lnTo>
                  <a:cubicBezTo>
                    <a:pt x="1386" y="1021"/>
                    <a:pt x="1560" y="834"/>
                    <a:pt x="1790" y="805"/>
                  </a:cubicBezTo>
                  <a:cubicBezTo>
                    <a:pt x="1953" y="789"/>
                    <a:pt x="2115" y="782"/>
                    <a:pt x="2278" y="782"/>
                  </a:cubicBezTo>
                  <a:cubicBezTo>
                    <a:pt x="3027" y="782"/>
                    <a:pt x="3773" y="944"/>
                    <a:pt x="4461" y="1252"/>
                  </a:cubicBezTo>
                  <a:cubicBezTo>
                    <a:pt x="4432" y="1195"/>
                    <a:pt x="4389" y="1137"/>
                    <a:pt x="4346" y="1093"/>
                  </a:cubicBezTo>
                  <a:cubicBezTo>
                    <a:pt x="3985" y="776"/>
                    <a:pt x="3147" y="213"/>
                    <a:pt x="1747" y="11"/>
                  </a:cubicBezTo>
                  <a:cubicBezTo>
                    <a:pt x="1716" y="4"/>
                    <a:pt x="1685" y="1"/>
                    <a:pt x="1655" y="1"/>
                  </a:cubicBez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6066;p73">
              <a:extLst>
                <a:ext uri="{FF2B5EF4-FFF2-40B4-BE49-F238E27FC236}">
                  <a16:creationId xmlns:a16="http://schemas.microsoft.com/office/drawing/2014/main" id="{5F0282E7-46D0-4757-856C-4EB53370AD8B}"/>
                </a:ext>
              </a:extLst>
            </p:cNvPr>
            <p:cNvSpPr/>
            <p:nvPr/>
          </p:nvSpPr>
          <p:spPr>
            <a:xfrm>
              <a:off x="1888471" y="3619067"/>
              <a:ext cx="41629" cy="56782"/>
            </a:xfrm>
            <a:custGeom>
              <a:avLst/>
              <a:gdLst/>
              <a:ahLst/>
              <a:cxnLst/>
              <a:rect l="l" t="t" r="r" b="b"/>
              <a:pathLst>
                <a:path w="1588" h="2166" extrusionOk="0">
                  <a:moveTo>
                    <a:pt x="346" y="0"/>
                  </a:moveTo>
                  <a:cubicBezTo>
                    <a:pt x="130" y="173"/>
                    <a:pt x="0" y="433"/>
                    <a:pt x="0" y="707"/>
                  </a:cubicBezTo>
                  <a:lnTo>
                    <a:pt x="0" y="1934"/>
                  </a:lnTo>
                  <a:cubicBezTo>
                    <a:pt x="0" y="2064"/>
                    <a:pt x="101" y="2165"/>
                    <a:pt x="231" y="2165"/>
                  </a:cubicBezTo>
                  <a:lnTo>
                    <a:pt x="1588" y="2165"/>
                  </a:lnTo>
                  <a:lnTo>
                    <a:pt x="1588" y="1530"/>
                  </a:lnTo>
                  <a:cubicBezTo>
                    <a:pt x="1588" y="1357"/>
                    <a:pt x="1516" y="1184"/>
                    <a:pt x="1386" y="1054"/>
                  </a:cubicBezTo>
                  <a:lnTo>
                    <a:pt x="346" y="0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6067;p73">
              <a:extLst>
                <a:ext uri="{FF2B5EF4-FFF2-40B4-BE49-F238E27FC236}">
                  <a16:creationId xmlns:a16="http://schemas.microsoft.com/office/drawing/2014/main" id="{CB90D046-021E-4AFF-BEC1-D05CEECB82A0}"/>
                </a:ext>
              </a:extLst>
            </p:cNvPr>
            <p:cNvSpPr/>
            <p:nvPr/>
          </p:nvSpPr>
          <p:spPr>
            <a:xfrm>
              <a:off x="2049667" y="3619067"/>
              <a:ext cx="41656" cy="56782"/>
            </a:xfrm>
            <a:custGeom>
              <a:avLst/>
              <a:gdLst/>
              <a:ahLst/>
              <a:cxnLst/>
              <a:rect l="l" t="t" r="r" b="b"/>
              <a:pathLst>
                <a:path w="1589" h="2166" extrusionOk="0">
                  <a:moveTo>
                    <a:pt x="1242" y="0"/>
                  </a:moveTo>
                  <a:lnTo>
                    <a:pt x="203" y="1054"/>
                  </a:lnTo>
                  <a:cubicBezTo>
                    <a:pt x="73" y="1184"/>
                    <a:pt x="1" y="1357"/>
                    <a:pt x="1" y="1530"/>
                  </a:cubicBezTo>
                  <a:lnTo>
                    <a:pt x="1" y="2165"/>
                  </a:lnTo>
                  <a:lnTo>
                    <a:pt x="1357" y="2165"/>
                  </a:lnTo>
                  <a:cubicBezTo>
                    <a:pt x="1487" y="2165"/>
                    <a:pt x="1588" y="2064"/>
                    <a:pt x="1588" y="1934"/>
                  </a:cubicBezTo>
                  <a:lnTo>
                    <a:pt x="1588" y="707"/>
                  </a:lnTo>
                  <a:cubicBezTo>
                    <a:pt x="1588" y="433"/>
                    <a:pt x="1459" y="173"/>
                    <a:pt x="1242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7" name="Google Shape;9682;p69">
            <a:extLst>
              <a:ext uri="{FF2B5EF4-FFF2-40B4-BE49-F238E27FC236}">
                <a16:creationId xmlns:a16="http://schemas.microsoft.com/office/drawing/2014/main" id="{C8BB3D46-7427-4B58-BF29-3124945EB7C3}"/>
              </a:ext>
            </a:extLst>
          </p:cNvPr>
          <p:cNvGrpSpPr/>
          <p:nvPr/>
        </p:nvGrpSpPr>
        <p:grpSpPr>
          <a:xfrm>
            <a:off x="6594670" y="1746567"/>
            <a:ext cx="1717897" cy="2051026"/>
            <a:chOff x="7159964" y="1971904"/>
            <a:chExt cx="291564" cy="348103"/>
          </a:xfrm>
        </p:grpSpPr>
        <p:sp>
          <p:nvSpPr>
            <p:cNvPr id="148" name="Google Shape;9683;p69">
              <a:extLst>
                <a:ext uri="{FF2B5EF4-FFF2-40B4-BE49-F238E27FC236}">
                  <a16:creationId xmlns:a16="http://schemas.microsoft.com/office/drawing/2014/main" id="{F27403C8-A311-4AD6-99EF-EF19ABC6FBF8}"/>
                </a:ext>
              </a:extLst>
            </p:cNvPr>
            <p:cNvSpPr/>
            <p:nvPr/>
          </p:nvSpPr>
          <p:spPr>
            <a:xfrm>
              <a:off x="7204947" y="1994277"/>
              <a:ext cx="167906" cy="153752"/>
            </a:xfrm>
            <a:custGeom>
              <a:avLst/>
              <a:gdLst/>
              <a:ahLst/>
              <a:cxnLst/>
              <a:rect l="l" t="t" r="r" b="b"/>
              <a:pathLst>
                <a:path w="6394" h="5855" extrusionOk="0">
                  <a:moveTo>
                    <a:pt x="642" y="1"/>
                  </a:moveTo>
                  <a:cubicBezTo>
                    <a:pt x="288" y="1"/>
                    <a:pt x="1" y="288"/>
                    <a:pt x="1" y="642"/>
                  </a:cubicBezTo>
                  <a:lnTo>
                    <a:pt x="1" y="4058"/>
                  </a:lnTo>
                  <a:cubicBezTo>
                    <a:pt x="1" y="4413"/>
                    <a:pt x="288" y="4700"/>
                    <a:pt x="642" y="4700"/>
                  </a:cubicBezTo>
                  <a:lnTo>
                    <a:pt x="2345" y="4700"/>
                  </a:lnTo>
                  <a:lnTo>
                    <a:pt x="4059" y="5839"/>
                  </a:lnTo>
                  <a:cubicBezTo>
                    <a:pt x="4076" y="5850"/>
                    <a:pt x="4095" y="5855"/>
                    <a:pt x="4114" y="5855"/>
                  </a:cubicBezTo>
                  <a:cubicBezTo>
                    <a:pt x="4177" y="5855"/>
                    <a:pt x="4236" y="5800"/>
                    <a:pt x="4221" y="5733"/>
                  </a:cubicBezTo>
                  <a:lnTo>
                    <a:pt x="4049" y="4700"/>
                  </a:lnTo>
                  <a:lnTo>
                    <a:pt x="5752" y="4700"/>
                  </a:lnTo>
                  <a:cubicBezTo>
                    <a:pt x="6107" y="4700"/>
                    <a:pt x="6394" y="4413"/>
                    <a:pt x="6394" y="4058"/>
                  </a:cubicBezTo>
                  <a:lnTo>
                    <a:pt x="6394" y="642"/>
                  </a:lnTo>
                  <a:cubicBezTo>
                    <a:pt x="6394" y="288"/>
                    <a:pt x="6107" y="1"/>
                    <a:pt x="5752" y="1"/>
                  </a:cubicBezTo>
                  <a:close/>
                </a:path>
              </a:pathLst>
            </a:custGeom>
            <a:solidFill>
              <a:srgbClr val="C5D1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9684;p69">
              <a:extLst>
                <a:ext uri="{FF2B5EF4-FFF2-40B4-BE49-F238E27FC236}">
                  <a16:creationId xmlns:a16="http://schemas.microsoft.com/office/drawing/2014/main" id="{E1D5A707-D5EA-40F1-AB59-8561B88CFCF0}"/>
                </a:ext>
              </a:extLst>
            </p:cNvPr>
            <p:cNvSpPr/>
            <p:nvPr/>
          </p:nvSpPr>
          <p:spPr>
            <a:xfrm>
              <a:off x="7204711" y="1994277"/>
              <a:ext cx="156851" cy="112130"/>
            </a:xfrm>
            <a:custGeom>
              <a:avLst/>
              <a:gdLst/>
              <a:ahLst/>
              <a:cxnLst/>
              <a:rect l="l" t="t" r="r" b="b"/>
              <a:pathLst>
                <a:path w="5973" h="4270" extrusionOk="0">
                  <a:moveTo>
                    <a:pt x="641" y="1"/>
                  </a:moveTo>
                  <a:cubicBezTo>
                    <a:pt x="297" y="1"/>
                    <a:pt x="0" y="288"/>
                    <a:pt x="10" y="642"/>
                  </a:cubicBezTo>
                  <a:lnTo>
                    <a:pt x="10" y="4058"/>
                  </a:lnTo>
                  <a:cubicBezTo>
                    <a:pt x="10" y="4125"/>
                    <a:pt x="19" y="4202"/>
                    <a:pt x="48" y="4269"/>
                  </a:cubicBezTo>
                  <a:lnTo>
                    <a:pt x="4910" y="4269"/>
                  </a:lnTo>
                  <a:cubicBezTo>
                    <a:pt x="5503" y="4269"/>
                    <a:pt x="5972" y="3791"/>
                    <a:pt x="5972" y="3207"/>
                  </a:cubicBezTo>
                  <a:lnTo>
                    <a:pt x="5972" y="39"/>
                  </a:lnTo>
                  <a:cubicBezTo>
                    <a:pt x="5905" y="20"/>
                    <a:pt x="5838" y="1"/>
                    <a:pt x="5761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9694;p69">
              <a:extLst>
                <a:ext uri="{FF2B5EF4-FFF2-40B4-BE49-F238E27FC236}">
                  <a16:creationId xmlns:a16="http://schemas.microsoft.com/office/drawing/2014/main" id="{1ED9EA65-E00E-4D5A-BEE8-5DA4610A0871}"/>
                </a:ext>
              </a:extLst>
            </p:cNvPr>
            <p:cNvSpPr/>
            <p:nvPr/>
          </p:nvSpPr>
          <p:spPr>
            <a:xfrm>
              <a:off x="7337140" y="2141806"/>
              <a:ext cx="33718" cy="73922"/>
            </a:xfrm>
            <a:custGeom>
              <a:avLst/>
              <a:gdLst/>
              <a:ahLst/>
              <a:cxnLst/>
              <a:rect l="l" t="t" r="r" b="b"/>
              <a:pathLst>
                <a:path w="1284" h="2815" extrusionOk="0">
                  <a:moveTo>
                    <a:pt x="776" y="0"/>
                  </a:moveTo>
                  <a:cubicBezTo>
                    <a:pt x="345" y="0"/>
                    <a:pt x="1" y="345"/>
                    <a:pt x="1" y="776"/>
                  </a:cubicBezTo>
                  <a:lnTo>
                    <a:pt x="1" y="948"/>
                  </a:lnTo>
                  <a:cubicBezTo>
                    <a:pt x="1" y="1168"/>
                    <a:pt x="39" y="1388"/>
                    <a:pt x="106" y="1599"/>
                  </a:cubicBezTo>
                  <a:lnTo>
                    <a:pt x="518" y="2814"/>
                  </a:lnTo>
                  <a:lnTo>
                    <a:pt x="1283" y="2814"/>
                  </a:lnTo>
                  <a:lnTo>
                    <a:pt x="1283" y="0"/>
                  </a:ln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9695;p69">
              <a:extLst>
                <a:ext uri="{FF2B5EF4-FFF2-40B4-BE49-F238E27FC236}">
                  <a16:creationId xmlns:a16="http://schemas.microsoft.com/office/drawing/2014/main" id="{1978666D-6F00-41E6-9777-01ABFB1B4D70}"/>
                </a:ext>
              </a:extLst>
            </p:cNvPr>
            <p:cNvSpPr/>
            <p:nvPr/>
          </p:nvSpPr>
          <p:spPr>
            <a:xfrm>
              <a:off x="7350717" y="2135031"/>
              <a:ext cx="80697" cy="80697"/>
            </a:xfrm>
            <a:custGeom>
              <a:avLst/>
              <a:gdLst/>
              <a:ahLst/>
              <a:cxnLst/>
              <a:rect l="l" t="t" r="r" b="b"/>
              <a:pathLst>
                <a:path w="3073" h="3073" extrusionOk="0">
                  <a:moveTo>
                    <a:pt x="766" y="0"/>
                  </a:moveTo>
                  <a:cubicBezTo>
                    <a:pt x="345" y="0"/>
                    <a:pt x="1" y="345"/>
                    <a:pt x="1" y="766"/>
                  </a:cubicBezTo>
                  <a:cubicBezTo>
                    <a:pt x="1" y="1053"/>
                    <a:pt x="230" y="1282"/>
                    <a:pt x="508" y="1282"/>
                  </a:cubicBezTo>
                  <a:lnTo>
                    <a:pt x="2556" y="3072"/>
                  </a:lnTo>
                  <a:lnTo>
                    <a:pt x="2986" y="1560"/>
                  </a:lnTo>
                  <a:cubicBezTo>
                    <a:pt x="3044" y="1378"/>
                    <a:pt x="3073" y="1187"/>
                    <a:pt x="3073" y="995"/>
                  </a:cubicBezTo>
                  <a:lnTo>
                    <a:pt x="3073" y="517"/>
                  </a:lnTo>
                  <a:cubicBezTo>
                    <a:pt x="3073" y="230"/>
                    <a:pt x="2843" y="0"/>
                    <a:pt x="255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9696;p69">
              <a:extLst>
                <a:ext uri="{FF2B5EF4-FFF2-40B4-BE49-F238E27FC236}">
                  <a16:creationId xmlns:a16="http://schemas.microsoft.com/office/drawing/2014/main" id="{639481BD-3780-4547-ABA4-B3D179977CE3}"/>
                </a:ext>
              </a:extLst>
            </p:cNvPr>
            <p:cNvSpPr/>
            <p:nvPr/>
          </p:nvSpPr>
          <p:spPr>
            <a:xfrm>
              <a:off x="7364030" y="2235791"/>
              <a:ext cx="40493" cy="29936"/>
            </a:xfrm>
            <a:custGeom>
              <a:avLst/>
              <a:gdLst/>
              <a:ahLst/>
              <a:cxnLst/>
              <a:rect l="l" t="t" r="r" b="b"/>
              <a:pathLst>
                <a:path w="1542" h="1140" extrusionOk="0">
                  <a:moveTo>
                    <a:pt x="1" y="1"/>
                  </a:moveTo>
                  <a:lnTo>
                    <a:pt x="1" y="1140"/>
                  </a:lnTo>
                  <a:lnTo>
                    <a:pt x="1542" y="1140"/>
                  </a:lnTo>
                  <a:lnTo>
                    <a:pt x="1542" y="1"/>
                  </a:ln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9697;p69">
              <a:extLst>
                <a:ext uri="{FF2B5EF4-FFF2-40B4-BE49-F238E27FC236}">
                  <a16:creationId xmlns:a16="http://schemas.microsoft.com/office/drawing/2014/main" id="{0DC95CC4-E655-4AD8-A47C-654465E92AB5}"/>
                </a:ext>
              </a:extLst>
            </p:cNvPr>
            <p:cNvSpPr/>
            <p:nvPr/>
          </p:nvSpPr>
          <p:spPr>
            <a:xfrm>
              <a:off x="7364030" y="2236053"/>
              <a:ext cx="40493" cy="16281"/>
            </a:xfrm>
            <a:custGeom>
              <a:avLst/>
              <a:gdLst/>
              <a:ahLst/>
              <a:cxnLst/>
              <a:rect l="l" t="t" r="r" b="b"/>
              <a:pathLst>
                <a:path w="1542" h="620" extrusionOk="0">
                  <a:moveTo>
                    <a:pt x="1" y="0"/>
                  </a:moveTo>
                  <a:lnTo>
                    <a:pt x="1" y="469"/>
                  </a:lnTo>
                  <a:cubicBezTo>
                    <a:pt x="250" y="570"/>
                    <a:pt x="510" y="620"/>
                    <a:pt x="771" y="620"/>
                  </a:cubicBezTo>
                  <a:cubicBezTo>
                    <a:pt x="1032" y="620"/>
                    <a:pt x="1293" y="570"/>
                    <a:pt x="1542" y="469"/>
                  </a:cubicBezTo>
                  <a:lnTo>
                    <a:pt x="1542" y="0"/>
                  </a:lnTo>
                  <a:close/>
                </a:path>
              </a:pathLst>
            </a:custGeom>
            <a:solidFill>
              <a:srgbClr val="96AB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9698;p69">
              <a:extLst>
                <a:ext uri="{FF2B5EF4-FFF2-40B4-BE49-F238E27FC236}">
                  <a16:creationId xmlns:a16="http://schemas.microsoft.com/office/drawing/2014/main" id="{B4E465C2-D9F4-48F2-B6C8-10E1AF46F97D}"/>
                </a:ext>
              </a:extLst>
            </p:cNvPr>
            <p:cNvSpPr/>
            <p:nvPr/>
          </p:nvSpPr>
          <p:spPr>
            <a:xfrm>
              <a:off x="7317051" y="2252124"/>
              <a:ext cx="134477" cy="67882"/>
            </a:xfrm>
            <a:custGeom>
              <a:avLst/>
              <a:gdLst/>
              <a:ahLst/>
              <a:cxnLst/>
              <a:rect l="l" t="t" r="r" b="b"/>
              <a:pathLst>
                <a:path w="5121" h="2585" extrusionOk="0">
                  <a:moveTo>
                    <a:pt x="1790" y="1"/>
                  </a:moveTo>
                  <a:lnTo>
                    <a:pt x="555" y="355"/>
                  </a:lnTo>
                  <a:cubicBezTo>
                    <a:pt x="230" y="451"/>
                    <a:pt x="0" y="757"/>
                    <a:pt x="0" y="1092"/>
                  </a:cubicBezTo>
                  <a:lnTo>
                    <a:pt x="0" y="2326"/>
                  </a:lnTo>
                  <a:cubicBezTo>
                    <a:pt x="0" y="2470"/>
                    <a:pt x="115" y="2585"/>
                    <a:pt x="258" y="2585"/>
                  </a:cubicBezTo>
                  <a:lnTo>
                    <a:pt x="4862" y="2585"/>
                  </a:lnTo>
                  <a:cubicBezTo>
                    <a:pt x="5005" y="2585"/>
                    <a:pt x="5120" y="2470"/>
                    <a:pt x="5120" y="2326"/>
                  </a:cubicBezTo>
                  <a:lnTo>
                    <a:pt x="5120" y="1092"/>
                  </a:lnTo>
                  <a:cubicBezTo>
                    <a:pt x="5120" y="757"/>
                    <a:pt x="4891" y="451"/>
                    <a:pt x="4565" y="355"/>
                  </a:cubicBezTo>
                  <a:lnTo>
                    <a:pt x="3331" y="1"/>
                  </a:lnTo>
                  <a:lnTo>
                    <a:pt x="2555" y="518"/>
                  </a:lnTo>
                  <a:lnTo>
                    <a:pt x="1790" y="1"/>
                  </a:lnTo>
                  <a:close/>
                </a:path>
              </a:pathLst>
            </a:custGeom>
            <a:solidFill>
              <a:srgbClr val="6E8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9699;p69">
              <a:extLst>
                <a:ext uri="{FF2B5EF4-FFF2-40B4-BE49-F238E27FC236}">
                  <a16:creationId xmlns:a16="http://schemas.microsoft.com/office/drawing/2014/main" id="{D6EF513F-51E5-4C24-80BC-62101EAE0E2F}"/>
                </a:ext>
              </a:extLst>
            </p:cNvPr>
            <p:cNvSpPr/>
            <p:nvPr/>
          </p:nvSpPr>
          <p:spPr>
            <a:xfrm>
              <a:off x="7377607" y="2265701"/>
              <a:ext cx="13340" cy="54306"/>
            </a:xfrm>
            <a:custGeom>
              <a:avLst/>
              <a:gdLst/>
              <a:ahLst/>
              <a:cxnLst/>
              <a:rect l="l" t="t" r="r" b="b"/>
              <a:pathLst>
                <a:path w="508" h="2068" extrusionOk="0">
                  <a:moveTo>
                    <a:pt x="125" y="1"/>
                  </a:moveTo>
                  <a:lnTo>
                    <a:pt x="1" y="2068"/>
                  </a:lnTo>
                  <a:lnTo>
                    <a:pt x="508" y="2068"/>
                  </a:lnTo>
                  <a:lnTo>
                    <a:pt x="38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9700;p69">
              <a:extLst>
                <a:ext uri="{FF2B5EF4-FFF2-40B4-BE49-F238E27FC236}">
                  <a16:creationId xmlns:a16="http://schemas.microsoft.com/office/drawing/2014/main" id="{5EC2BFDA-057A-48C4-8562-65B19AB00559}"/>
                </a:ext>
              </a:extLst>
            </p:cNvPr>
            <p:cNvSpPr/>
            <p:nvPr/>
          </p:nvSpPr>
          <p:spPr>
            <a:xfrm>
              <a:off x="7343941" y="2168906"/>
              <a:ext cx="80697" cy="73712"/>
            </a:xfrm>
            <a:custGeom>
              <a:avLst/>
              <a:gdLst/>
              <a:ahLst/>
              <a:cxnLst/>
              <a:rect l="l" t="t" r="r" b="b"/>
              <a:pathLst>
                <a:path w="3073" h="2807" extrusionOk="0">
                  <a:moveTo>
                    <a:pt x="955" y="1"/>
                  </a:moveTo>
                  <a:cubicBezTo>
                    <a:pt x="823" y="1"/>
                    <a:pt x="701" y="57"/>
                    <a:pt x="613" y="155"/>
                  </a:cubicBezTo>
                  <a:lnTo>
                    <a:pt x="153" y="615"/>
                  </a:lnTo>
                  <a:cubicBezTo>
                    <a:pt x="58" y="710"/>
                    <a:pt x="0" y="835"/>
                    <a:pt x="0" y="978"/>
                  </a:cubicBezTo>
                  <a:lnTo>
                    <a:pt x="0" y="1275"/>
                  </a:lnTo>
                  <a:cubicBezTo>
                    <a:pt x="0" y="2117"/>
                    <a:pt x="689" y="2806"/>
                    <a:pt x="1531" y="2806"/>
                  </a:cubicBezTo>
                  <a:cubicBezTo>
                    <a:pt x="2383" y="2806"/>
                    <a:pt x="3072" y="2117"/>
                    <a:pt x="3072" y="1275"/>
                  </a:cubicBezTo>
                  <a:lnTo>
                    <a:pt x="3072" y="949"/>
                  </a:lnTo>
                  <a:cubicBezTo>
                    <a:pt x="3072" y="815"/>
                    <a:pt x="3015" y="682"/>
                    <a:pt x="2919" y="586"/>
                  </a:cubicBezTo>
                  <a:cubicBezTo>
                    <a:pt x="2527" y="203"/>
                    <a:pt x="1799" y="31"/>
                    <a:pt x="986" y="2"/>
                  </a:cubicBezTo>
                  <a:cubicBezTo>
                    <a:pt x="975" y="1"/>
                    <a:pt x="965" y="1"/>
                    <a:pt x="955" y="1"/>
                  </a:cubicBez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9701;p69">
              <a:extLst>
                <a:ext uri="{FF2B5EF4-FFF2-40B4-BE49-F238E27FC236}">
                  <a16:creationId xmlns:a16="http://schemas.microsoft.com/office/drawing/2014/main" id="{6DA85B0F-3173-429B-B0EE-723140648A67}"/>
                </a:ext>
              </a:extLst>
            </p:cNvPr>
            <p:cNvSpPr/>
            <p:nvPr/>
          </p:nvSpPr>
          <p:spPr>
            <a:xfrm>
              <a:off x="7343941" y="2168906"/>
              <a:ext cx="80434" cy="72189"/>
            </a:xfrm>
            <a:custGeom>
              <a:avLst/>
              <a:gdLst/>
              <a:ahLst/>
              <a:cxnLst/>
              <a:rect l="l" t="t" r="r" b="b"/>
              <a:pathLst>
                <a:path w="3063" h="2749" extrusionOk="0">
                  <a:moveTo>
                    <a:pt x="955" y="1"/>
                  </a:moveTo>
                  <a:cubicBezTo>
                    <a:pt x="823" y="1"/>
                    <a:pt x="701" y="57"/>
                    <a:pt x="613" y="146"/>
                  </a:cubicBezTo>
                  <a:lnTo>
                    <a:pt x="153" y="615"/>
                  </a:lnTo>
                  <a:cubicBezTo>
                    <a:pt x="58" y="710"/>
                    <a:pt x="0" y="835"/>
                    <a:pt x="0" y="969"/>
                  </a:cubicBezTo>
                  <a:lnTo>
                    <a:pt x="0" y="1275"/>
                  </a:lnTo>
                  <a:cubicBezTo>
                    <a:pt x="0" y="1954"/>
                    <a:pt x="450" y="2557"/>
                    <a:pt x="1110" y="2749"/>
                  </a:cubicBezTo>
                  <a:cubicBezTo>
                    <a:pt x="890" y="2471"/>
                    <a:pt x="766" y="2136"/>
                    <a:pt x="766" y="1792"/>
                  </a:cubicBezTo>
                  <a:lnTo>
                    <a:pt x="766" y="1036"/>
                  </a:lnTo>
                  <a:cubicBezTo>
                    <a:pt x="766" y="751"/>
                    <a:pt x="996" y="527"/>
                    <a:pt x="1277" y="527"/>
                  </a:cubicBezTo>
                  <a:cubicBezTo>
                    <a:pt x="1288" y="527"/>
                    <a:pt x="1300" y="528"/>
                    <a:pt x="1311" y="528"/>
                  </a:cubicBezTo>
                  <a:cubicBezTo>
                    <a:pt x="1828" y="557"/>
                    <a:pt x="2594" y="643"/>
                    <a:pt x="3063" y="873"/>
                  </a:cubicBezTo>
                  <a:cubicBezTo>
                    <a:pt x="3053" y="768"/>
                    <a:pt x="2996" y="662"/>
                    <a:pt x="2919" y="586"/>
                  </a:cubicBezTo>
                  <a:cubicBezTo>
                    <a:pt x="2527" y="203"/>
                    <a:pt x="1799" y="21"/>
                    <a:pt x="986" y="2"/>
                  </a:cubicBezTo>
                  <a:cubicBezTo>
                    <a:pt x="975" y="1"/>
                    <a:pt x="965" y="1"/>
                    <a:pt x="955" y="1"/>
                  </a:cubicBez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9702;p69">
              <a:extLst>
                <a:ext uri="{FF2B5EF4-FFF2-40B4-BE49-F238E27FC236}">
                  <a16:creationId xmlns:a16="http://schemas.microsoft.com/office/drawing/2014/main" id="{80E1D409-2F48-4930-843E-15780B5B2DD9}"/>
                </a:ext>
              </a:extLst>
            </p:cNvPr>
            <p:cNvSpPr/>
            <p:nvPr/>
          </p:nvSpPr>
          <p:spPr>
            <a:xfrm>
              <a:off x="7317051" y="2269482"/>
              <a:ext cx="26916" cy="50524"/>
            </a:xfrm>
            <a:custGeom>
              <a:avLst/>
              <a:gdLst/>
              <a:ahLst/>
              <a:cxnLst/>
              <a:rect l="l" t="t" r="r" b="b"/>
              <a:pathLst>
                <a:path w="1025" h="1924" extrusionOk="0">
                  <a:moveTo>
                    <a:pt x="144" y="0"/>
                  </a:moveTo>
                  <a:cubicBezTo>
                    <a:pt x="48" y="125"/>
                    <a:pt x="0" y="278"/>
                    <a:pt x="0" y="440"/>
                  </a:cubicBezTo>
                  <a:lnTo>
                    <a:pt x="0" y="1665"/>
                  </a:lnTo>
                  <a:cubicBezTo>
                    <a:pt x="0" y="1809"/>
                    <a:pt x="115" y="1924"/>
                    <a:pt x="258" y="1924"/>
                  </a:cubicBezTo>
                  <a:lnTo>
                    <a:pt x="1024" y="1924"/>
                  </a:lnTo>
                  <a:lnTo>
                    <a:pt x="1024" y="1206"/>
                  </a:lnTo>
                  <a:cubicBezTo>
                    <a:pt x="1024" y="995"/>
                    <a:pt x="948" y="804"/>
                    <a:pt x="804" y="660"/>
                  </a:cubicBezTo>
                  <a:lnTo>
                    <a:pt x="144" y="0"/>
                  </a:lnTo>
                  <a:close/>
                </a:path>
              </a:pathLst>
            </a:custGeom>
            <a:solidFill>
              <a:srgbClr val="5F75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9703;p69">
              <a:extLst>
                <a:ext uri="{FF2B5EF4-FFF2-40B4-BE49-F238E27FC236}">
                  <a16:creationId xmlns:a16="http://schemas.microsoft.com/office/drawing/2014/main" id="{B1A013AD-EEB8-480E-8A6A-60AE625885AA}"/>
                </a:ext>
              </a:extLst>
            </p:cNvPr>
            <p:cNvSpPr/>
            <p:nvPr/>
          </p:nvSpPr>
          <p:spPr>
            <a:xfrm>
              <a:off x="7424612" y="2269482"/>
              <a:ext cx="26916" cy="50524"/>
            </a:xfrm>
            <a:custGeom>
              <a:avLst/>
              <a:gdLst/>
              <a:ahLst/>
              <a:cxnLst/>
              <a:rect l="l" t="t" r="r" b="b"/>
              <a:pathLst>
                <a:path w="1025" h="1924" extrusionOk="0">
                  <a:moveTo>
                    <a:pt x="881" y="0"/>
                  </a:moveTo>
                  <a:lnTo>
                    <a:pt x="220" y="660"/>
                  </a:lnTo>
                  <a:cubicBezTo>
                    <a:pt x="77" y="804"/>
                    <a:pt x="0" y="995"/>
                    <a:pt x="0" y="1206"/>
                  </a:cubicBezTo>
                  <a:lnTo>
                    <a:pt x="0" y="1924"/>
                  </a:lnTo>
                  <a:lnTo>
                    <a:pt x="766" y="1924"/>
                  </a:lnTo>
                  <a:cubicBezTo>
                    <a:pt x="909" y="1924"/>
                    <a:pt x="1024" y="1809"/>
                    <a:pt x="1024" y="1665"/>
                  </a:cubicBezTo>
                  <a:lnTo>
                    <a:pt x="1024" y="440"/>
                  </a:lnTo>
                  <a:cubicBezTo>
                    <a:pt x="1024" y="278"/>
                    <a:pt x="976" y="125"/>
                    <a:pt x="881" y="0"/>
                  </a:cubicBezTo>
                  <a:close/>
                </a:path>
              </a:pathLst>
            </a:custGeom>
            <a:solidFill>
              <a:srgbClr val="5F75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9704;p69">
              <a:extLst>
                <a:ext uri="{FF2B5EF4-FFF2-40B4-BE49-F238E27FC236}">
                  <a16:creationId xmlns:a16="http://schemas.microsoft.com/office/drawing/2014/main" id="{1C391F40-B0E0-42A2-9F56-654A4B56F0B2}"/>
                </a:ext>
              </a:extLst>
            </p:cNvPr>
            <p:cNvSpPr/>
            <p:nvPr/>
          </p:nvSpPr>
          <p:spPr>
            <a:xfrm>
              <a:off x="7377607" y="2265701"/>
              <a:ext cx="13340" cy="13340"/>
            </a:xfrm>
            <a:custGeom>
              <a:avLst/>
              <a:gdLst/>
              <a:ahLst/>
              <a:cxnLst/>
              <a:rect l="l" t="t" r="r" b="b"/>
              <a:pathLst>
                <a:path w="508" h="508" extrusionOk="0">
                  <a:moveTo>
                    <a:pt x="1" y="1"/>
                  </a:moveTo>
                  <a:lnTo>
                    <a:pt x="1" y="403"/>
                  </a:lnTo>
                  <a:cubicBezTo>
                    <a:pt x="1" y="460"/>
                    <a:pt x="48" y="508"/>
                    <a:pt x="106" y="508"/>
                  </a:cubicBezTo>
                  <a:lnTo>
                    <a:pt x="402" y="508"/>
                  </a:lnTo>
                  <a:cubicBezTo>
                    <a:pt x="460" y="508"/>
                    <a:pt x="508" y="460"/>
                    <a:pt x="508" y="403"/>
                  </a:cubicBezTo>
                  <a:lnTo>
                    <a:pt x="508" y="1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9705;p69">
              <a:extLst>
                <a:ext uri="{FF2B5EF4-FFF2-40B4-BE49-F238E27FC236}">
                  <a16:creationId xmlns:a16="http://schemas.microsoft.com/office/drawing/2014/main" id="{7DE78AA1-1C16-45C5-A093-90E8BA8BC19A}"/>
                </a:ext>
              </a:extLst>
            </p:cNvPr>
            <p:cNvSpPr/>
            <p:nvPr/>
          </p:nvSpPr>
          <p:spPr>
            <a:xfrm>
              <a:off x="7356756" y="2246899"/>
              <a:ext cx="27415" cy="28229"/>
            </a:xfrm>
            <a:custGeom>
              <a:avLst/>
              <a:gdLst/>
              <a:ahLst/>
              <a:cxnLst/>
              <a:rect l="l" t="t" r="r" b="b"/>
              <a:pathLst>
                <a:path w="1044" h="1075" extrusionOk="0">
                  <a:moveTo>
                    <a:pt x="235" y="1"/>
                  </a:moveTo>
                  <a:cubicBezTo>
                    <a:pt x="204" y="1"/>
                    <a:pt x="174" y="15"/>
                    <a:pt x="153" y="47"/>
                  </a:cubicBezTo>
                  <a:lnTo>
                    <a:pt x="0" y="286"/>
                  </a:lnTo>
                  <a:lnTo>
                    <a:pt x="383" y="994"/>
                  </a:lnTo>
                  <a:cubicBezTo>
                    <a:pt x="412" y="1047"/>
                    <a:pt x="464" y="1075"/>
                    <a:pt x="517" y="1075"/>
                  </a:cubicBezTo>
                  <a:cubicBezTo>
                    <a:pt x="550" y="1075"/>
                    <a:pt x="583" y="1064"/>
                    <a:pt x="613" y="1042"/>
                  </a:cubicBezTo>
                  <a:lnTo>
                    <a:pt x="1043" y="717"/>
                  </a:lnTo>
                  <a:lnTo>
                    <a:pt x="306" y="28"/>
                  </a:lnTo>
                  <a:cubicBezTo>
                    <a:pt x="285" y="10"/>
                    <a:pt x="260" y="1"/>
                    <a:pt x="235" y="1"/>
                  </a:cubicBezTo>
                  <a:close/>
                </a:path>
              </a:pathLst>
            </a:custGeom>
            <a:solidFill>
              <a:srgbClr val="5F75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9706;p69">
              <a:extLst>
                <a:ext uri="{FF2B5EF4-FFF2-40B4-BE49-F238E27FC236}">
                  <a16:creationId xmlns:a16="http://schemas.microsoft.com/office/drawing/2014/main" id="{FF03B124-4F42-4C8B-A39C-76BD3A9BC493}"/>
                </a:ext>
              </a:extLst>
            </p:cNvPr>
            <p:cNvSpPr/>
            <p:nvPr/>
          </p:nvSpPr>
          <p:spPr>
            <a:xfrm>
              <a:off x="7384146" y="2246899"/>
              <a:ext cx="27678" cy="28229"/>
            </a:xfrm>
            <a:custGeom>
              <a:avLst/>
              <a:gdLst/>
              <a:ahLst/>
              <a:cxnLst/>
              <a:rect l="l" t="t" r="r" b="b"/>
              <a:pathLst>
                <a:path w="1054" h="1075" extrusionOk="0">
                  <a:moveTo>
                    <a:pt x="813" y="1"/>
                  </a:moveTo>
                  <a:cubicBezTo>
                    <a:pt x="786" y="1"/>
                    <a:pt x="759" y="10"/>
                    <a:pt x="737" y="28"/>
                  </a:cubicBezTo>
                  <a:lnTo>
                    <a:pt x="0" y="717"/>
                  </a:lnTo>
                  <a:lnTo>
                    <a:pt x="441" y="1042"/>
                  </a:lnTo>
                  <a:cubicBezTo>
                    <a:pt x="466" y="1064"/>
                    <a:pt x="499" y="1075"/>
                    <a:pt x="532" y="1075"/>
                  </a:cubicBezTo>
                  <a:cubicBezTo>
                    <a:pt x="585" y="1075"/>
                    <a:pt x="637" y="1047"/>
                    <a:pt x="661" y="994"/>
                  </a:cubicBezTo>
                  <a:lnTo>
                    <a:pt x="1053" y="286"/>
                  </a:lnTo>
                  <a:lnTo>
                    <a:pt x="900" y="47"/>
                  </a:lnTo>
                  <a:cubicBezTo>
                    <a:pt x="879" y="15"/>
                    <a:pt x="846" y="1"/>
                    <a:pt x="813" y="1"/>
                  </a:cubicBezTo>
                  <a:close/>
                </a:path>
              </a:pathLst>
            </a:custGeom>
            <a:solidFill>
              <a:srgbClr val="5F75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9707;p69">
              <a:extLst>
                <a:ext uri="{FF2B5EF4-FFF2-40B4-BE49-F238E27FC236}">
                  <a16:creationId xmlns:a16="http://schemas.microsoft.com/office/drawing/2014/main" id="{B4A3C383-3FBC-45B2-B282-BACEA8AFA2B6}"/>
                </a:ext>
              </a:extLst>
            </p:cNvPr>
            <p:cNvSpPr/>
            <p:nvPr/>
          </p:nvSpPr>
          <p:spPr>
            <a:xfrm>
              <a:off x="7159964" y="1971904"/>
              <a:ext cx="190516" cy="164151"/>
            </a:xfrm>
            <a:custGeom>
              <a:avLst/>
              <a:gdLst/>
              <a:ahLst/>
              <a:cxnLst/>
              <a:rect l="l" t="t" r="r" b="b"/>
              <a:pathLst>
                <a:path w="7255" h="6251" extrusionOk="0">
                  <a:moveTo>
                    <a:pt x="642" y="1"/>
                  </a:moveTo>
                  <a:cubicBezTo>
                    <a:pt x="288" y="1"/>
                    <a:pt x="1" y="288"/>
                    <a:pt x="1" y="642"/>
                  </a:cubicBezTo>
                  <a:lnTo>
                    <a:pt x="1" y="4059"/>
                  </a:lnTo>
                  <a:cubicBezTo>
                    <a:pt x="1" y="4413"/>
                    <a:pt x="288" y="4700"/>
                    <a:pt x="642" y="4700"/>
                  </a:cubicBezTo>
                  <a:lnTo>
                    <a:pt x="2987" y="4700"/>
                  </a:lnTo>
                  <a:lnTo>
                    <a:pt x="2632" y="6116"/>
                  </a:lnTo>
                  <a:cubicBezTo>
                    <a:pt x="2611" y="6189"/>
                    <a:pt x="2672" y="6251"/>
                    <a:pt x="2736" y="6251"/>
                  </a:cubicBezTo>
                  <a:cubicBezTo>
                    <a:pt x="2756" y="6251"/>
                    <a:pt x="2777" y="6245"/>
                    <a:pt x="2795" y="6231"/>
                  </a:cubicBezTo>
                  <a:lnTo>
                    <a:pt x="4901" y="4700"/>
                  </a:lnTo>
                  <a:lnTo>
                    <a:pt x="6614" y="4700"/>
                  </a:lnTo>
                  <a:cubicBezTo>
                    <a:pt x="6968" y="4700"/>
                    <a:pt x="7255" y="4413"/>
                    <a:pt x="7255" y="4059"/>
                  </a:cubicBezTo>
                  <a:lnTo>
                    <a:pt x="7255" y="642"/>
                  </a:lnTo>
                  <a:cubicBezTo>
                    <a:pt x="7255" y="288"/>
                    <a:pt x="6968" y="1"/>
                    <a:pt x="6614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9708;p69">
              <a:extLst>
                <a:ext uri="{FF2B5EF4-FFF2-40B4-BE49-F238E27FC236}">
                  <a16:creationId xmlns:a16="http://schemas.microsoft.com/office/drawing/2014/main" id="{1DA1DD06-02A9-4D9C-A2F1-6E86C05DC179}"/>
                </a:ext>
              </a:extLst>
            </p:cNvPr>
            <p:cNvSpPr/>
            <p:nvPr/>
          </p:nvSpPr>
          <p:spPr>
            <a:xfrm>
              <a:off x="7191896" y="2000055"/>
              <a:ext cx="31670" cy="11082"/>
            </a:xfrm>
            <a:custGeom>
              <a:avLst/>
              <a:gdLst/>
              <a:ahLst/>
              <a:cxnLst/>
              <a:rect l="l" t="t" r="r" b="b"/>
              <a:pathLst>
                <a:path w="1206" h="422" extrusionOk="0">
                  <a:moveTo>
                    <a:pt x="287" y="1"/>
                  </a:moveTo>
                  <a:cubicBezTo>
                    <a:pt x="0" y="1"/>
                    <a:pt x="0" y="422"/>
                    <a:pt x="287" y="422"/>
                  </a:cubicBezTo>
                  <a:lnTo>
                    <a:pt x="919" y="422"/>
                  </a:lnTo>
                  <a:cubicBezTo>
                    <a:pt x="1206" y="422"/>
                    <a:pt x="1206" y="1"/>
                    <a:pt x="91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9709;p69">
              <a:extLst>
                <a:ext uri="{FF2B5EF4-FFF2-40B4-BE49-F238E27FC236}">
                  <a16:creationId xmlns:a16="http://schemas.microsoft.com/office/drawing/2014/main" id="{B8502941-0C6D-488E-8110-8DA032524109}"/>
                </a:ext>
              </a:extLst>
            </p:cNvPr>
            <p:cNvSpPr/>
            <p:nvPr/>
          </p:nvSpPr>
          <p:spPr>
            <a:xfrm>
              <a:off x="7231102" y="2000055"/>
              <a:ext cx="87735" cy="11082"/>
            </a:xfrm>
            <a:custGeom>
              <a:avLst/>
              <a:gdLst/>
              <a:ahLst/>
              <a:cxnLst/>
              <a:rect l="l" t="t" r="r" b="b"/>
              <a:pathLst>
                <a:path w="3341" h="422" extrusionOk="0">
                  <a:moveTo>
                    <a:pt x="278" y="1"/>
                  </a:moveTo>
                  <a:cubicBezTo>
                    <a:pt x="0" y="1"/>
                    <a:pt x="0" y="422"/>
                    <a:pt x="278" y="422"/>
                  </a:cubicBezTo>
                  <a:lnTo>
                    <a:pt x="3053" y="422"/>
                  </a:lnTo>
                  <a:cubicBezTo>
                    <a:pt x="3340" y="422"/>
                    <a:pt x="3340" y="1"/>
                    <a:pt x="305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9710;p69">
              <a:extLst>
                <a:ext uri="{FF2B5EF4-FFF2-40B4-BE49-F238E27FC236}">
                  <a16:creationId xmlns:a16="http://schemas.microsoft.com/office/drawing/2014/main" id="{2917FD98-24B2-4285-8017-3D6264B5C0C0}"/>
                </a:ext>
              </a:extLst>
            </p:cNvPr>
            <p:cNvSpPr/>
            <p:nvPr/>
          </p:nvSpPr>
          <p:spPr>
            <a:xfrm>
              <a:off x="7191896" y="2027969"/>
              <a:ext cx="126941" cy="11318"/>
            </a:xfrm>
            <a:custGeom>
              <a:avLst/>
              <a:gdLst/>
              <a:ahLst/>
              <a:cxnLst/>
              <a:rect l="l" t="t" r="r" b="b"/>
              <a:pathLst>
                <a:path w="4834" h="431" extrusionOk="0">
                  <a:moveTo>
                    <a:pt x="287" y="0"/>
                  </a:moveTo>
                  <a:cubicBezTo>
                    <a:pt x="0" y="0"/>
                    <a:pt x="0" y="431"/>
                    <a:pt x="287" y="431"/>
                  </a:cubicBezTo>
                  <a:lnTo>
                    <a:pt x="4546" y="431"/>
                  </a:lnTo>
                  <a:cubicBezTo>
                    <a:pt x="4833" y="431"/>
                    <a:pt x="4833" y="0"/>
                    <a:pt x="4546" y="0"/>
                  </a:cubicBezTo>
                  <a:close/>
                </a:path>
              </a:pathLst>
            </a:custGeom>
            <a:solidFill>
              <a:srgbClr val="7689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9711;p69">
              <a:extLst>
                <a:ext uri="{FF2B5EF4-FFF2-40B4-BE49-F238E27FC236}">
                  <a16:creationId xmlns:a16="http://schemas.microsoft.com/office/drawing/2014/main" id="{0151E3C8-09D3-47E8-B1FC-E66C11958340}"/>
                </a:ext>
              </a:extLst>
            </p:cNvPr>
            <p:cNvSpPr/>
            <p:nvPr/>
          </p:nvSpPr>
          <p:spPr>
            <a:xfrm>
              <a:off x="7191896" y="2056093"/>
              <a:ext cx="87735" cy="11108"/>
            </a:xfrm>
            <a:custGeom>
              <a:avLst/>
              <a:gdLst/>
              <a:ahLst/>
              <a:cxnLst/>
              <a:rect l="l" t="t" r="r" b="b"/>
              <a:pathLst>
                <a:path w="3341" h="423" extrusionOk="0">
                  <a:moveTo>
                    <a:pt x="287" y="1"/>
                  </a:moveTo>
                  <a:cubicBezTo>
                    <a:pt x="0" y="1"/>
                    <a:pt x="0" y="422"/>
                    <a:pt x="287" y="422"/>
                  </a:cubicBezTo>
                  <a:lnTo>
                    <a:pt x="3053" y="422"/>
                  </a:lnTo>
                  <a:cubicBezTo>
                    <a:pt x="3340" y="422"/>
                    <a:pt x="3340" y="1"/>
                    <a:pt x="3053" y="1"/>
                  </a:cubicBezTo>
                  <a:close/>
                </a:path>
              </a:pathLst>
            </a:custGeom>
            <a:solidFill>
              <a:srgbClr val="6379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9712;p69">
              <a:extLst>
                <a:ext uri="{FF2B5EF4-FFF2-40B4-BE49-F238E27FC236}">
                  <a16:creationId xmlns:a16="http://schemas.microsoft.com/office/drawing/2014/main" id="{CDDBE17D-77FB-41FD-8892-187FB04197BE}"/>
                </a:ext>
              </a:extLst>
            </p:cNvPr>
            <p:cNvSpPr/>
            <p:nvPr/>
          </p:nvSpPr>
          <p:spPr>
            <a:xfrm>
              <a:off x="7286878" y="2056093"/>
              <a:ext cx="31958" cy="11108"/>
            </a:xfrm>
            <a:custGeom>
              <a:avLst/>
              <a:gdLst/>
              <a:ahLst/>
              <a:cxnLst/>
              <a:rect l="l" t="t" r="r" b="b"/>
              <a:pathLst>
                <a:path w="1217" h="423" extrusionOk="0">
                  <a:moveTo>
                    <a:pt x="288" y="1"/>
                  </a:moveTo>
                  <a:cubicBezTo>
                    <a:pt x="1" y="1"/>
                    <a:pt x="1" y="422"/>
                    <a:pt x="288" y="422"/>
                  </a:cubicBezTo>
                  <a:lnTo>
                    <a:pt x="929" y="422"/>
                  </a:lnTo>
                  <a:cubicBezTo>
                    <a:pt x="1216" y="422"/>
                    <a:pt x="1216" y="1"/>
                    <a:pt x="929" y="1"/>
                  </a:cubicBezTo>
                  <a:close/>
                </a:path>
              </a:pathLst>
            </a:custGeom>
            <a:solidFill>
              <a:srgbClr val="7689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169" name="Straight Arrow Connector 168">
            <a:extLst>
              <a:ext uri="{FF2B5EF4-FFF2-40B4-BE49-F238E27FC236}">
                <a16:creationId xmlns:a16="http://schemas.microsoft.com/office/drawing/2014/main" id="{8CD34176-D5D0-49AF-A623-4FDF68DEFB57}"/>
              </a:ext>
            </a:extLst>
          </p:cNvPr>
          <p:cNvCxnSpPr>
            <a:cxnSpLocks/>
          </p:cNvCxnSpPr>
          <p:nvPr/>
        </p:nvCxnSpPr>
        <p:spPr>
          <a:xfrm flipV="1">
            <a:off x="4895928" y="2133160"/>
            <a:ext cx="1699575" cy="7399"/>
          </a:xfrm>
          <a:prstGeom prst="straightConnector1">
            <a:avLst/>
          </a:prstGeom>
          <a:ln w="38100" cap="flat" cmpd="sng" algn="ctr">
            <a:solidFill>
              <a:srgbClr val="5C728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1" name="Text Placeholder 4">
            <a:extLst>
              <a:ext uri="{FF2B5EF4-FFF2-40B4-BE49-F238E27FC236}">
                <a16:creationId xmlns:a16="http://schemas.microsoft.com/office/drawing/2014/main" id="{61CA637F-7E17-4EE8-B082-A8FB127E62C7}"/>
              </a:ext>
            </a:extLst>
          </p:cNvPr>
          <p:cNvSpPr txBox="1">
            <a:spLocks/>
          </p:cNvSpPr>
          <p:nvPr/>
        </p:nvSpPr>
        <p:spPr>
          <a:xfrm>
            <a:off x="7909340" y="4335755"/>
            <a:ext cx="1280227" cy="403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pPr marL="1524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 typeface="Open Sans SemiBold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10 minutes</a:t>
            </a:r>
          </a:p>
        </p:txBody>
      </p:sp>
    </p:spTree>
    <p:extLst>
      <p:ext uri="{BB962C8B-B14F-4D97-AF65-F5344CB8AC3E}">
        <p14:creationId xmlns:p14="http://schemas.microsoft.com/office/powerpoint/2010/main" val="1564753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B23FB5-98A5-4E23-8267-6CCFDBD6A8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13"/>
          <a:stretch/>
        </p:blipFill>
        <p:spPr>
          <a:xfrm>
            <a:off x="962085" y="799700"/>
            <a:ext cx="5743367" cy="3981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6401A6C0-0DD0-4470-A9B0-8E466B88CA39}"/>
              </a:ext>
            </a:extLst>
          </p:cNvPr>
          <p:cNvSpPr/>
          <p:nvPr/>
        </p:nvSpPr>
        <p:spPr>
          <a:xfrm>
            <a:off x="6870584" y="1933590"/>
            <a:ext cx="1842473" cy="1713611"/>
          </a:xfrm>
          <a:prstGeom prst="wedgeRoundRectCallout">
            <a:avLst>
              <a:gd name="adj1" fmla="val -36769"/>
              <a:gd name="adj2" fmla="val 62500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Poppins" panose="020B0604020202020204" charset="0"/>
                <a:cs typeface="Poppins" panose="020B0604020202020204" charset="0"/>
              </a:rPr>
              <a:t>How are we adapting our expectations to the current environment?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AECB69B-CD17-4D65-92C9-A63E1E088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951" y="165500"/>
            <a:ext cx="7033500" cy="634200"/>
          </a:xfrm>
        </p:spPr>
        <p:txBody>
          <a:bodyPr/>
          <a:lstStyle/>
          <a:p>
            <a:r>
              <a:rPr lang="en-US" dirty="0"/>
              <a:t>EXAMPLE REMOTE LEARNING MATRIX</a:t>
            </a:r>
          </a:p>
        </p:txBody>
      </p:sp>
    </p:spTree>
    <p:extLst>
      <p:ext uri="{BB962C8B-B14F-4D97-AF65-F5344CB8AC3E}">
        <p14:creationId xmlns:p14="http://schemas.microsoft.com/office/powerpoint/2010/main" val="2486454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E891F-7F4E-42F3-9CF8-EAD22191B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VIRTUAL REINFORCEMENT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BD559772-529F-4B96-AA90-BC4DE7D9C6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5461260"/>
              </p:ext>
            </p:extLst>
          </p:nvPr>
        </p:nvGraphicFramePr>
        <p:xfrm>
          <a:off x="-216008" y="976976"/>
          <a:ext cx="7867346" cy="4166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DB90E7A5-CBE0-4991-96C2-E8FABA964899}"/>
              </a:ext>
            </a:extLst>
          </p:cNvPr>
          <p:cNvSpPr/>
          <p:nvPr/>
        </p:nvSpPr>
        <p:spPr>
          <a:xfrm>
            <a:off x="6697362" y="1833806"/>
            <a:ext cx="2137719" cy="1475888"/>
          </a:xfrm>
          <a:prstGeom prst="wedgeRoundRectCallout">
            <a:avLst>
              <a:gd name="adj1" fmla="val -37596"/>
              <a:gd name="adj2" fmla="val 68361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dirty="0">
                <a:latin typeface="Poppins" panose="020B0604020202020204" charset="0"/>
                <a:cs typeface="Poppins" panose="020B0604020202020204" charset="0"/>
              </a:rPr>
              <a:t>How are we adapting our acknowledgements to the current environment?</a:t>
            </a:r>
          </a:p>
        </p:txBody>
      </p:sp>
    </p:spTree>
    <p:extLst>
      <p:ext uri="{BB962C8B-B14F-4D97-AF65-F5344CB8AC3E}">
        <p14:creationId xmlns:p14="http://schemas.microsoft.com/office/powerpoint/2010/main" val="270643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8CFC5-F6AA-46F7-9882-2D9D60FEE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spcFirstLastPara="1" vert="horz" wrap="square" lIns="68580" tIns="34290" rIns="68580" bIns="34290" rtlCol="0" anchor="b" anchorCtr="0">
            <a:normAutofit/>
          </a:bodyPr>
          <a:lstStyle/>
          <a:p>
            <a:r>
              <a:rPr lang="en-US" sz="3675" dirty="0"/>
              <a:t>VIRTUAL SHOUTOUTS</a:t>
            </a:r>
          </a:p>
        </p:txBody>
      </p:sp>
      <p:pic>
        <p:nvPicPr>
          <p:cNvPr id="8" name="Online Media 7" title="BCS Virtual Bear Cave #5, May 11">
            <a:hlinkClick r:id="" action="ppaction://media"/>
            <a:extLst>
              <a:ext uri="{FF2B5EF4-FFF2-40B4-BE49-F238E27FC236}">
                <a16:creationId xmlns:a16="http://schemas.microsoft.com/office/drawing/2014/main" id="{BA5E2429-C669-416B-A131-AB0637FB549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610012" y="1213993"/>
            <a:ext cx="3615788" cy="2033880"/>
          </a:xfrm>
          <a:prstGeom prst="rect">
            <a:avLst/>
          </a:prstGeom>
        </p:spPr>
      </p:pic>
      <p:pic>
        <p:nvPicPr>
          <p:cNvPr id="7" name="Online Media 6" title="BCS Virtual Bear Cave #9, June 8">
            <a:hlinkClick r:id="" action="ppaction://media"/>
            <a:extLst>
              <a:ext uri="{FF2B5EF4-FFF2-40B4-BE49-F238E27FC236}">
                <a16:creationId xmlns:a16="http://schemas.microsoft.com/office/drawing/2014/main" id="{D104632C-8CD2-4437-BF4C-9D077BA47948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4918202" y="2645588"/>
            <a:ext cx="3615788" cy="2033881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7DA032A4-92B2-4CBC-8FDB-405DCEA83E6A}"/>
              </a:ext>
            </a:extLst>
          </p:cNvPr>
          <p:cNvSpPr/>
          <p:nvPr/>
        </p:nvSpPr>
        <p:spPr>
          <a:xfrm>
            <a:off x="5684423" y="824079"/>
            <a:ext cx="2083345" cy="1348486"/>
          </a:xfrm>
          <a:prstGeom prst="wedgeRoundRectCallout">
            <a:avLst>
              <a:gd name="adj1" fmla="val -11343"/>
              <a:gd name="adj2" fmla="val 73496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dirty="0">
                <a:latin typeface="Poppins" panose="020B0604020202020204" charset="0"/>
                <a:cs typeface="Poppins" panose="020B0604020202020204" charset="0"/>
              </a:rPr>
              <a:t>How are we adapting our acknowledgements to the current environment?</a:t>
            </a:r>
          </a:p>
        </p:txBody>
      </p:sp>
    </p:spTree>
    <p:extLst>
      <p:ext uri="{BB962C8B-B14F-4D97-AF65-F5344CB8AC3E}">
        <p14:creationId xmlns:p14="http://schemas.microsoft.com/office/powerpoint/2010/main" val="3028651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7BE52-3BE6-4C60-B22A-A3DD868B9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REFERRALS IN DISTANCE 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LEARNING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7DBF47-0BDF-4B65-BE66-748A33FFD7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07" r="47652" b="1"/>
          <a:stretch/>
        </p:blipFill>
        <p:spPr>
          <a:xfrm>
            <a:off x="4874629" y="221672"/>
            <a:ext cx="3449704" cy="47001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30129641-7B06-4561-B9B8-7FD96098DCBA}"/>
              </a:ext>
            </a:extLst>
          </p:cNvPr>
          <p:cNvSpPr/>
          <p:nvPr/>
        </p:nvSpPr>
        <p:spPr>
          <a:xfrm>
            <a:off x="2548051" y="1864698"/>
            <a:ext cx="1956099" cy="1414104"/>
          </a:xfrm>
          <a:prstGeom prst="wedgeRoundRectCallout">
            <a:avLst>
              <a:gd name="adj1" fmla="val 35239"/>
              <a:gd name="adj2" fmla="val 73199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600" dirty="0">
                <a:latin typeface="Poppins" panose="020B0604020202020204" charset="0"/>
                <a:cs typeface="Poppins" panose="020B0604020202020204" charset="0"/>
              </a:rPr>
              <a:t>How are we adapting our data systems to the current environment?</a:t>
            </a:r>
          </a:p>
        </p:txBody>
      </p:sp>
    </p:spTree>
    <p:extLst>
      <p:ext uri="{BB962C8B-B14F-4D97-AF65-F5344CB8AC3E}">
        <p14:creationId xmlns:p14="http://schemas.microsoft.com/office/powerpoint/2010/main" val="2727844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noFill/>
        </p:spPr>
        <p:txBody>
          <a:bodyPr/>
          <a:lstStyle/>
          <a:p>
            <a:r>
              <a:rPr lang="en-US" sz="3000" dirty="0">
                <a:solidFill>
                  <a:schemeClr val="bg1"/>
                </a:solidFill>
              </a:rPr>
              <a:t>ACTION PLANNING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 rot="-307" flipH="1">
            <a:off x="1385217" y="806821"/>
            <a:ext cx="7550099" cy="1004529"/>
          </a:xfrm>
        </p:spPr>
        <p:txBody>
          <a:bodyPr/>
          <a:lstStyle/>
          <a:p>
            <a:r>
              <a:rPr lang="en-US" sz="1800" dirty="0"/>
              <a:t>Process of </a:t>
            </a:r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organizing</a:t>
            </a:r>
            <a:r>
              <a:rPr lang="en-US" sz="1800" dirty="0"/>
              <a:t> and using resources to enable individuals to engage in </a:t>
            </a:r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activities</a:t>
            </a:r>
            <a:r>
              <a:rPr lang="en-US" sz="1800" dirty="0"/>
              <a:t> designed to achieve specific and important </a:t>
            </a:r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outcomes</a:t>
            </a:r>
            <a:endParaRPr lang="en-US" sz="1800" u="sng" dirty="0">
              <a:solidFill>
                <a:srgbClr val="008000"/>
              </a:solidFill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0495079"/>
              </p:ext>
            </p:extLst>
          </p:nvPr>
        </p:nvGraphicFramePr>
        <p:xfrm>
          <a:off x="3696178" y="2136903"/>
          <a:ext cx="4981575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2" name="Document" r:id="rId3" imgW="6642100" imgH="2438400" progId="Word.Document.12">
                  <p:embed/>
                </p:oleObj>
              </mc:Choice>
              <mc:Fallback>
                <p:oleObj name="Document" r:id="rId3" imgW="6642100" imgH="2438400" progId="Word.Document.12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96178" y="2136903"/>
                        <a:ext cx="4981575" cy="182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7D44D251-A5E2-47ED-BC44-56AE04C6D00D}"/>
              </a:ext>
            </a:extLst>
          </p:cNvPr>
          <p:cNvSpPr/>
          <p:nvPr/>
        </p:nvSpPr>
        <p:spPr>
          <a:xfrm>
            <a:off x="722958" y="2349727"/>
            <a:ext cx="2526870" cy="1403152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800" dirty="0">
                <a:latin typeface="Hind Vadodara" panose="020B0604020202020204" charset="0"/>
                <a:cs typeface="Hind Vadodara" panose="020B0604020202020204" charset="0"/>
              </a:rPr>
              <a:t>Take 5 minutes and make sure your team’s action plan is up to date. </a:t>
            </a:r>
          </a:p>
        </p:txBody>
      </p:sp>
    </p:spTree>
    <p:extLst>
      <p:ext uri="{BB962C8B-B14F-4D97-AF65-F5344CB8AC3E}">
        <p14:creationId xmlns:p14="http://schemas.microsoft.com/office/powerpoint/2010/main" val="1151016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9"/>
          <p:cNvSpPr txBox="1">
            <a:spLocks noGrp="1"/>
          </p:cNvSpPr>
          <p:nvPr>
            <p:ph type="ctrTitle"/>
          </p:nvPr>
        </p:nvSpPr>
        <p:spPr>
          <a:xfrm>
            <a:off x="1839872" y="1515205"/>
            <a:ext cx="6944139" cy="131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800" dirty="0"/>
              <a:t>NEPBIS School-Wide Team Training </a:t>
            </a:r>
            <a:br>
              <a:rPr lang="en-US" sz="3200" dirty="0"/>
            </a:br>
            <a:r>
              <a:rPr lang="en-US" sz="2800" dirty="0">
                <a:solidFill>
                  <a:schemeClr val="accent4"/>
                </a:solidFill>
              </a:rPr>
              <a:t>Year 2: November</a:t>
            </a:r>
            <a:endParaRPr lang="en-US" sz="3200" dirty="0">
              <a:solidFill>
                <a:schemeClr val="accent4"/>
              </a:solidFill>
            </a:endParaRPr>
          </a:p>
        </p:txBody>
      </p:sp>
      <p:sp>
        <p:nvSpPr>
          <p:cNvPr id="290" name="Google Shape;290;p29"/>
          <p:cNvSpPr txBox="1">
            <a:spLocks noGrp="1"/>
          </p:cNvSpPr>
          <p:nvPr>
            <p:ph type="subTitle" idx="1"/>
          </p:nvPr>
        </p:nvSpPr>
        <p:spPr>
          <a:xfrm>
            <a:off x="2827421" y="2831905"/>
            <a:ext cx="4969042" cy="14183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[Insert Trainer Names]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" sz="14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/>
              <a:t>with support from Brandi Simonsen, Jen Freeman, Susannah Everett,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/>
              <a:t>Adam Feinberg &amp; Katie Meyer</a:t>
            </a:r>
            <a:endParaRPr i="1" dirty="0"/>
          </a:p>
        </p:txBody>
      </p:sp>
      <p:sp>
        <p:nvSpPr>
          <p:cNvPr id="291" name="Google Shape;291;p29"/>
          <p:cNvSpPr/>
          <p:nvPr/>
        </p:nvSpPr>
        <p:spPr>
          <a:xfrm>
            <a:off x="5061275" y="551855"/>
            <a:ext cx="638100" cy="638100"/>
          </a:xfrm>
          <a:prstGeom prst="donut">
            <a:avLst>
              <a:gd name="adj" fmla="val 17089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04FE52-F119-4241-8F05-B0D641E4D1A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94882" y="24417"/>
            <a:ext cx="2125265" cy="5274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6CFFD5-8E74-41F7-97A5-25CBBD9445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3167" y="523650"/>
            <a:ext cx="674316" cy="69451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8"/>
          <p:cNvSpPr/>
          <p:nvPr/>
        </p:nvSpPr>
        <p:spPr>
          <a:xfrm>
            <a:off x="2255250" y="891738"/>
            <a:ext cx="1795800" cy="1795800"/>
          </a:xfrm>
          <a:prstGeom prst="donut">
            <a:avLst>
              <a:gd name="adj" fmla="val 4516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38"/>
          <p:cNvSpPr txBox="1">
            <a:spLocks noGrp="1"/>
          </p:cNvSpPr>
          <p:nvPr>
            <p:ph type="title"/>
          </p:nvPr>
        </p:nvSpPr>
        <p:spPr>
          <a:xfrm rot="-294">
            <a:off x="400509" y="3013988"/>
            <a:ext cx="5869700" cy="153577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POSITIVE CLASSROOM BEHAVIOR SUPPORT PRACTICES</a:t>
            </a:r>
            <a:endParaRPr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9E4CDF-3AD6-4393-8138-BD35CE05516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86785" y="4549750"/>
            <a:ext cx="2125265" cy="5274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8475EE-89A9-4A54-B7B5-5BC41C7BD0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1498" y="1217938"/>
            <a:ext cx="1115978" cy="114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6289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RESOURCE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95387" y="984797"/>
            <a:ext cx="6753225" cy="3714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5" name="Rectangle: Folded Corner 24">
            <a:extLst>
              <a:ext uri="{FF2B5EF4-FFF2-40B4-BE49-F238E27FC236}">
                <a16:creationId xmlns:a16="http://schemas.microsoft.com/office/drawing/2014/main" id="{C1FF8D57-11DB-4C56-A7FD-BE9930596470}"/>
              </a:ext>
            </a:extLst>
          </p:cNvPr>
          <p:cNvSpPr/>
          <p:nvPr/>
        </p:nvSpPr>
        <p:spPr>
          <a:xfrm>
            <a:off x="3039762" y="3063219"/>
            <a:ext cx="5894174" cy="1729684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t"/>
          <a:lstStyle/>
          <a:p>
            <a:pPr marL="736600" indent="-285750" fontAlgn="base">
              <a:spcBef>
                <a:spcPct val="0"/>
              </a:spcBef>
              <a:spcAft>
                <a:spcPts val="60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solidFill>
                  <a:schemeClr val="bg1"/>
                </a:solidFill>
                <a:latin typeface="Hind Vadodara" panose="020B0604020202020204" charset="0"/>
                <a:cs typeface="Hind Vadodara" panose="020B0604020202020204" charset="0"/>
              </a:rPr>
              <a:t>Brandi Simonsen</a:t>
            </a:r>
          </a:p>
          <a:p>
            <a:pPr marL="736600" indent="-285750" fontAlgn="base">
              <a:spcBef>
                <a:spcPct val="0"/>
              </a:spcBef>
              <a:spcAft>
                <a:spcPts val="60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solidFill>
                  <a:schemeClr val="bg1"/>
                </a:solidFill>
                <a:latin typeface="Hind Vadodara" panose="020B0604020202020204" charset="0"/>
                <a:cs typeface="Hind Vadodara" panose="020B0604020202020204" charset="0"/>
              </a:rPr>
              <a:t>Jennifer Freeman</a:t>
            </a:r>
          </a:p>
          <a:p>
            <a:pPr marL="736600" indent="-285750" fontAlgn="base">
              <a:spcBef>
                <a:spcPct val="0"/>
              </a:spcBef>
              <a:spcAft>
                <a:spcPts val="60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solidFill>
                  <a:schemeClr val="bg1"/>
                </a:solidFill>
                <a:latin typeface="Hind Vadodara" panose="020B0604020202020204" charset="0"/>
                <a:cs typeface="Hind Vadodara" panose="020B0604020202020204" charset="0"/>
              </a:rPr>
              <a:t>Steve Goodman</a:t>
            </a:r>
          </a:p>
          <a:p>
            <a:pPr marL="736600" indent="-285750" fontAlgn="base">
              <a:spcBef>
                <a:spcPct val="0"/>
              </a:spcBef>
              <a:spcAft>
                <a:spcPts val="60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solidFill>
                  <a:schemeClr val="bg1"/>
                </a:solidFill>
                <a:latin typeface="Hind Vadodara" panose="020B0604020202020204" charset="0"/>
                <a:cs typeface="Hind Vadodara" panose="020B0604020202020204" charset="0"/>
              </a:rPr>
              <a:t>Barbara Mitchell</a:t>
            </a:r>
          </a:p>
          <a:p>
            <a:pPr marL="736600" indent="-285750" fontAlgn="base">
              <a:spcBef>
                <a:spcPct val="0"/>
              </a:spcBef>
              <a:spcAft>
                <a:spcPts val="60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solidFill>
                  <a:schemeClr val="bg1"/>
                </a:solidFill>
                <a:latin typeface="Hind Vadodara" panose="020B0604020202020204" charset="0"/>
                <a:cs typeface="Hind Vadodara" panose="020B0604020202020204" charset="0"/>
              </a:rPr>
              <a:t>Jessica Swain-</a:t>
            </a:r>
            <a:r>
              <a:rPr lang="en-US" dirty="0" err="1">
                <a:solidFill>
                  <a:schemeClr val="bg1"/>
                </a:solidFill>
                <a:latin typeface="Hind Vadodara" panose="020B0604020202020204" charset="0"/>
                <a:cs typeface="Hind Vadodara" panose="020B0604020202020204" charset="0"/>
              </a:rPr>
              <a:t>Bradway</a:t>
            </a:r>
            <a:endParaRPr lang="en-US" dirty="0">
              <a:solidFill>
                <a:schemeClr val="bg1"/>
              </a:solidFill>
              <a:latin typeface="Hind Vadodara" panose="020B0604020202020204" charset="0"/>
              <a:cs typeface="Hind Vadodara" panose="020B0604020202020204" charset="0"/>
            </a:endParaRPr>
          </a:p>
          <a:p>
            <a:pPr marL="736600" indent="-285750" fontAlgn="base">
              <a:spcBef>
                <a:spcPct val="0"/>
              </a:spcBef>
              <a:spcAft>
                <a:spcPts val="60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solidFill>
                  <a:schemeClr val="bg1"/>
                </a:solidFill>
                <a:latin typeface="Hind Vadodara" panose="020B0604020202020204" charset="0"/>
                <a:cs typeface="Hind Vadodara" panose="020B0604020202020204" charset="0"/>
              </a:rPr>
              <a:t>Brigid Flannery</a:t>
            </a:r>
          </a:p>
          <a:p>
            <a:pPr marL="736600" indent="-285750" fontAlgn="base">
              <a:spcBef>
                <a:spcPct val="0"/>
              </a:spcBef>
              <a:spcAft>
                <a:spcPts val="60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solidFill>
                  <a:schemeClr val="bg1"/>
                </a:solidFill>
                <a:latin typeface="Hind Vadodara" panose="020B0604020202020204" charset="0"/>
                <a:cs typeface="Hind Vadodara" panose="020B0604020202020204" charset="0"/>
              </a:rPr>
              <a:t>George </a:t>
            </a:r>
            <a:r>
              <a:rPr lang="en-US" dirty="0" err="1">
                <a:solidFill>
                  <a:schemeClr val="bg1"/>
                </a:solidFill>
                <a:latin typeface="Hind Vadodara" panose="020B0604020202020204" charset="0"/>
                <a:cs typeface="Hind Vadodara" panose="020B0604020202020204" charset="0"/>
              </a:rPr>
              <a:t>Sugai</a:t>
            </a:r>
            <a:endParaRPr lang="en-US" dirty="0">
              <a:solidFill>
                <a:schemeClr val="bg1"/>
              </a:solidFill>
              <a:latin typeface="Hind Vadodara" panose="020B0604020202020204" charset="0"/>
              <a:cs typeface="Hind Vadodara" panose="020B0604020202020204" charset="0"/>
            </a:endParaRPr>
          </a:p>
          <a:p>
            <a:pPr marL="736600" indent="-285750" fontAlgn="base">
              <a:spcBef>
                <a:spcPct val="0"/>
              </a:spcBef>
              <a:spcAft>
                <a:spcPts val="60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solidFill>
                  <a:schemeClr val="bg1"/>
                </a:solidFill>
                <a:latin typeface="Hind Vadodara" panose="020B0604020202020204" charset="0"/>
                <a:cs typeface="Hind Vadodara" panose="020B0604020202020204" charset="0"/>
              </a:rPr>
              <a:t>Heather George</a:t>
            </a:r>
          </a:p>
          <a:p>
            <a:pPr marL="736600" indent="-285750" fontAlgn="base">
              <a:spcBef>
                <a:spcPct val="0"/>
              </a:spcBef>
              <a:spcAft>
                <a:spcPts val="60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solidFill>
                  <a:schemeClr val="bg1"/>
                </a:solidFill>
                <a:latin typeface="Hind Vadodara" panose="020B0604020202020204" charset="0"/>
                <a:cs typeface="Hind Vadodara" panose="020B0604020202020204" charset="0"/>
              </a:rPr>
              <a:t>Bob Putnam </a:t>
            </a:r>
          </a:p>
          <a:p>
            <a:pPr marL="736600" indent="-285750" fontAlgn="base">
              <a:spcBef>
                <a:spcPct val="0"/>
              </a:spcBef>
              <a:spcAft>
                <a:spcPts val="60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solidFill>
                  <a:schemeClr val="bg1"/>
                </a:solidFill>
                <a:latin typeface="Hind Vadodara" panose="020B0604020202020204" charset="0"/>
                <a:ea typeface="ＭＳ Ｐゴシック" pitchFamily="34" charset="-128"/>
                <a:cs typeface="Hind Vadodara" panose="020B0604020202020204" charset="0"/>
              </a:rPr>
              <a:t>Renee Bradley et al. (OSEP)</a:t>
            </a:r>
          </a:p>
        </p:txBody>
      </p:sp>
    </p:spTree>
    <p:extLst>
      <p:ext uri="{BB962C8B-B14F-4D97-AF65-F5344CB8AC3E}">
        <p14:creationId xmlns:p14="http://schemas.microsoft.com/office/powerpoint/2010/main" val="293142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3338E01-5964-499E-A756-27C8DBA440CB}"/>
              </a:ext>
            </a:extLst>
          </p:cNvPr>
          <p:cNvSpPr/>
          <p:nvPr/>
        </p:nvSpPr>
        <p:spPr>
          <a:xfrm>
            <a:off x="1430986" y="862249"/>
            <a:ext cx="6997419" cy="4086824"/>
          </a:xfrm>
          <a:prstGeom prst="roundRect">
            <a:avLst/>
          </a:prstGeom>
          <a:gradFill flip="none" rotWithShape="1">
            <a:gsLst>
              <a:gs pos="0">
                <a:schemeClr val="accent2"/>
              </a:gs>
              <a:gs pos="82000">
                <a:schemeClr val="accent1"/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974" y="194427"/>
            <a:ext cx="8064431" cy="634200"/>
          </a:xfrm>
          <a:noFill/>
        </p:spPr>
        <p:txBody>
          <a:bodyPr/>
          <a:lstStyle/>
          <a:p>
            <a:r>
              <a:rPr lang="en-US" sz="3300" dirty="0"/>
              <a:t>INTERACTIVE MAP OF CORE FEATURES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287" b="12287"/>
          <a:stretch>
            <a:fillRect/>
          </a:stretch>
        </p:blipFill>
        <p:spPr>
          <a:xfrm>
            <a:off x="1386395" y="957004"/>
            <a:ext cx="7086600" cy="3897313"/>
          </a:xfrm>
        </p:spPr>
      </p:pic>
    </p:spTree>
    <p:extLst>
      <p:ext uri="{BB962C8B-B14F-4D97-AF65-F5344CB8AC3E}">
        <p14:creationId xmlns:p14="http://schemas.microsoft.com/office/powerpoint/2010/main" val="16471004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8DD474A-0A97-4A31-BB9E-00C8B7B28DE9}"/>
              </a:ext>
            </a:extLst>
          </p:cNvPr>
          <p:cNvSpPr/>
          <p:nvPr/>
        </p:nvSpPr>
        <p:spPr>
          <a:xfrm>
            <a:off x="1361090" y="1361293"/>
            <a:ext cx="6421820" cy="342091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479" y="1490500"/>
            <a:ext cx="6232572" cy="319206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10011" y="350597"/>
            <a:ext cx="7344015" cy="634200"/>
          </a:xfrm>
          <a:noFill/>
        </p:spPr>
        <p:txBody>
          <a:bodyPr/>
          <a:lstStyle/>
          <a:p>
            <a:r>
              <a:rPr lang="en-US" dirty="0"/>
              <a:t>CLASSROOM INTERVENTIONS SELF-ASSESSMENT</a:t>
            </a:r>
          </a:p>
        </p:txBody>
      </p:sp>
    </p:spTree>
    <p:extLst>
      <p:ext uri="{BB962C8B-B14F-4D97-AF65-F5344CB8AC3E}">
        <p14:creationId xmlns:p14="http://schemas.microsoft.com/office/powerpoint/2010/main" val="24467773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7214" t="12724" r="13799" b="4227"/>
          <a:stretch/>
        </p:blipFill>
        <p:spPr>
          <a:xfrm>
            <a:off x="4177861" y="1099033"/>
            <a:ext cx="4185745" cy="34331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flipH="1">
            <a:off x="614161" y="3610503"/>
            <a:ext cx="3664800" cy="921672"/>
          </a:xfrm>
          <a:noFill/>
        </p:spPr>
        <p:txBody>
          <a:bodyPr/>
          <a:lstStyle/>
          <a:p>
            <a:r>
              <a:rPr lang="en-US" sz="3000" dirty="0"/>
              <a:t>DECISION-MAKING CHART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186FF1-CDF8-4674-BF1E-0D0A9C0377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-307" flipH="1">
            <a:off x="614219" y="2150054"/>
            <a:ext cx="3359100" cy="1331100"/>
          </a:xfrm>
        </p:spPr>
        <p:txBody>
          <a:bodyPr/>
          <a:lstStyle/>
          <a:p>
            <a:r>
              <a:rPr lang="en-US" sz="1400" dirty="0"/>
              <a:t>Helps to guide teachers with implementing best practices in preventing &amp; responding to behaviors in the classroom</a:t>
            </a:r>
          </a:p>
        </p:txBody>
      </p:sp>
    </p:spTree>
    <p:extLst>
      <p:ext uri="{BB962C8B-B14F-4D97-AF65-F5344CB8AC3E}">
        <p14:creationId xmlns:p14="http://schemas.microsoft.com/office/powerpoint/2010/main" val="23118561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667" y="212051"/>
            <a:ext cx="8139288" cy="634200"/>
          </a:xfrm>
          <a:noFill/>
        </p:spPr>
        <p:txBody>
          <a:bodyPr/>
          <a:lstStyle/>
          <a:p>
            <a:r>
              <a:rPr lang="en-US" dirty="0"/>
              <a:t>TABLES W/ DEFINITIONS, EXAMPLES &amp; NON-EXAMPLES, RESOURCES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6AAB1C-6247-8341-ABDB-B11F32F68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044" y="1253910"/>
            <a:ext cx="7467912" cy="3779803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35679445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4D055C5-F216-4639-B891-03D7F9D66BDF}"/>
              </a:ext>
            </a:extLst>
          </p:cNvPr>
          <p:cNvSpPr/>
          <p:nvPr/>
        </p:nvSpPr>
        <p:spPr>
          <a:xfrm>
            <a:off x="2133411" y="552450"/>
            <a:ext cx="6745185" cy="442949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7515" y="552450"/>
            <a:ext cx="6276975" cy="4591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48" y="284286"/>
            <a:ext cx="7033500" cy="634200"/>
          </a:xfrm>
          <a:noFill/>
        </p:spPr>
        <p:txBody>
          <a:bodyPr/>
          <a:lstStyle/>
          <a:p>
            <a:r>
              <a:rPr lang="en-US" sz="2800" dirty="0"/>
              <a:t>ADDITIONAL </a:t>
            </a:r>
            <a:br>
              <a:rPr lang="en-US" sz="2800" dirty="0"/>
            </a:br>
            <a:r>
              <a:rPr lang="en-US" sz="2800" dirty="0"/>
              <a:t>TOOLS</a:t>
            </a:r>
          </a:p>
        </p:txBody>
      </p:sp>
    </p:spTree>
    <p:extLst>
      <p:ext uri="{BB962C8B-B14F-4D97-AF65-F5344CB8AC3E}">
        <p14:creationId xmlns:p14="http://schemas.microsoft.com/office/powerpoint/2010/main" val="13496085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Content Placeholder 2"/>
          <p:cNvSpPr>
            <a:spLocks noGrp="1"/>
          </p:cNvSpPr>
          <p:nvPr>
            <p:ph type="body" idx="1"/>
          </p:nvPr>
        </p:nvSpPr>
        <p:spPr>
          <a:xfrm>
            <a:off x="610012" y="984797"/>
            <a:ext cx="8146061" cy="3511402"/>
          </a:xfrm>
        </p:spPr>
        <p:txBody>
          <a:bodyPr/>
          <a:lstStyle/>
          <a:p>
            <a:r>
              <a:rPr lang="en-US" altLang="x-none" sz="2100" dirty="0">
                <a:latin typeface="Hind Vadodara" panose="020B0604020202020204" charset="0"/>
                <a:ea typeface="ＭＳ Ｐゴシック" charset="-128"/>
                <a:cs typeface="Hind Vadodara" panose="020B0604020202020204" charset="0"/>
              </a:rPr>
              <a:t>The effects of Classroom PBIS strategies are maximized by: </a:t>
            </a:r>
          </a:p>
          <a:p>
            <a:pPr lvl="1">
              <a:spcBef>
                <a:spcPts val="800"/>
              </a:spcBef>
            </a:pPr>
            <a:r>
              <a:rPr lang="en-US" altLang="x-none" sz="1800" dirty="0">
                <a:latin typeface="Hind Vadodara" panose="020B0604020202020204" charset="0"/>
                <a:ea typeface="ＭＳ Ｐゴシック" charset="-128"/>
                <a:cs typeface="Hind Vadodara" panose="020B0604020202020204" charset="0"/>
              </a:rPr>
              <a:t>Implementing within a </a:t>
            </a:r>
            <a:r>
              <a:rPr lang="en-US" altLang="x-none" sz="1800" b="1" dirty="0">
                <a:latin typeface="Hind Vadodara" panose="020B0604020202020204" charset="0"/>
                <a:ea typeface="ＭＳ Ｐゴシック" charset="-128"/>
                <a:cs typeface="Hind Vadodara" panose="020B0604020202020204" charset="0"/>
              </a:rPr>
              <a:t>school-wide </a:t>
            </a:r>
            <a:r>
              <a:rPr lang="en-US" altLang="x-none" sz="1800" dirty="0">
                <a:latin typeface="Hind Vadodara" panose="020B0604020202020204" charset="0"/>
                <a:ea typeface="ＭＳ Ｐゴシック" charset="-128"/>
                <a:cs typeface="Hind Vadodara" panose="020B0604020202020204" charset="0"/>
              </a:rPr>
              <a:t>multi-tiered behavioral </a:t>
            </a:r>
            <a:r>
              <a:rPr lang="en-US" altLang="x-none" sz="1800" b="1" dirty="0">
                <a:latin typeface="Hind Vadodara" panose="020B0604020202020204" charset="0"/>
                <a:ea typeface="ＭＳ Ｐゴシック" charset="-128"/>
                <a:cs typeface="Hind Vadodara" panose="020B0604020202020204" charset="0"/>
              </a:rPr>
              <a:t>framework </a:t>
            </a:r>
            <a:r>
              <a:rPr lang="en-US" altLang="x-none" sz="1800" dirty="0">
                <a:latin typeface="Hind Vadodara" panose="020B0604020202020204" charset="0"/>
                <a:ea typeface="ＭＳ Ｐゴシック" charset="-128"/>
                <a:cs typeface="Hind Vadodara" panose="020B0604020202020204" charset="0"/>
              </a:rPr>
              <a:t>(MTB), like PBIS</a:t>
            </a:r>
          </a:p>
          <a:p>
            <a:pPr lvl="1">
              <a:spcBef>
                <a:spcPts val="800"/>
              </a:spcBef>
            </a:pPr>
            <a:r>
              <a:rPr lang="en-US" altLang="x-none" sz="1800" dirty="0">
                <a:latin typeface="Hind Vadodara" panose="020B0604020202020204" charset="0"/>
                <a:ea typeface="ＭＳ Ｐゴシック" charset="-128"/>
                <a:cs typeface="Hind Vadodara" panose="020B0604020202020204" charset="0"/>
              </a:rPr>
              <a:t>Directly </a:t>
            </a:r>
            <a:r>
              <a:rPr lang="en-US" altLang="x-none" sz="1800" b="1" dirty="0">
                <a:latin typeface="Hind Vadodara" panose="020B0604020202020204" charset="0"/>
                <a:ea typeface="ＭＳ Ｐゴシック" charset="-128"/>
                <a:cs typeface="Hind Vadodara" panose="020B0604020202020204" charset="0"/>
              </a:rPr>
              <a:t>linking </a:t>
            </a:r>
            <a:r>
              <a:rPr lang="en-US" altLang="x-none" sz="1800" dirty="0">
                <a:latin typeface="Hind Vadodara" panose="020B0604020202020204" charset="0"/>
                <a:ea typeface="ＭＳ Ｐゴシック" charset="-128"/>
                <a:cs typeface="Hind Vadodara" panose="020B0604020202020204" charset="0"/>
              </a:rPr>
              <a:t>classroom and school-wide expectations and systems </a:t>
            </a:r>
          </a:p>
          <a:p>
            <a:pPr lvl="1">
              <a:spcBef>
                <a:spcPts val="800"/>
              </a:spcBef>
            </a:pPr>
            <a:r>
              <a:rPr lang="en-US" altLang="x-none" sz="1800" b="1" dirty="0">
                <a:latin typeface="Hind Vadodara" panose="020B0604020202020204" charset="0"/>
                <a:ea typeface="ＭＳ Ｐゴシック" charset="-128"/>
                <a:cs typeface="Hind Vadodara" panose="020B0604020202020204" charset="0"/>
              </a:rPr>
              <a:t>Merging </a:t>
            </a:r>
            <a:r>
              <a:rPr lang="en-US" altLang="x-none" sz="1800" dirty="0">
                <a:latin typeface="Hind Vadodara" panose="020B0604020202020204" charset="0"/>
                <a:ea typeface="ＭＳ Ｐゴシック" charset="-128"/>
                <a:cs typeface="Hind Vadodara" panose="020B0604020202020204" charset="0"/>
              </a:rPr>
              <a:t>classroom PBIS strategies with effective instructional design, curriculum, and delivery; and</a:t>
            </a:r>
          </a:p>
          <a:p>
            <a:pPr lvl="1">
              <a:spcBef>
                <a:spcPts val="800"/>
              </a:spcBef>
            </a:pPr>
            <a:r>
              <a:rPr lang="en-US" altLang="x-none" sz="1800" dirty="0">
                <a:latin typeface="Hind Vadodara" panose="020B0604020202020204" charset="0"/>
                <a:ea typeface="ＭＳ Ｐゴシック" charset="-128"/>
                <a:cs typeface="Hind Vadodara" panose="020B0604020202020204" charset="0"/>
              </a:rPr>
              <a:t>Using classroom-based </a:t>
            </a:r>
            <a:r>
              <a:rPr lang="en-US" altLang="x-none" sz="1800" b="1" dirty="0">
                <a:latin typeface="Hind Vadodara" panose="020B0604020202020204" charset="0"/>
                <a:ea typeface="ＭＳ Ｐゴシック" charset="-128"/>
                <a:cs typeface="Hind Vadodara" panose="020B0604020202020204" charset="0"/>
              </a:rPr>
              <a:t>data </a:t>
            </a:r>
            <a:r>
              <a:rPr lang="en-US" altLang="x-none" sz="1800" dirty="0">
                <a:latin typeface="Hind Vadodara" panose="020B0604020202020204" charset="0"/>
                <a:ea typeface="ＭＳ Ｐゴシック" charset="-128"/>
                <a:cs typeface="Hind Vadodara" panose="020B0604020202020204" charset="0"/>
              </a:rPr>
              <a:t>to guide decision making</a:t>
            </a:r>
          </a:p>
          <a:p>
            <a:endParaRPr lang="en-US" altLang="x-none" sz="1050" dirty="0">
              <a:latin typeface="Hind Vadodara" panose="020B0604020202020204" charset="0"/>
              <a:ea typeface="ＭＳ Ｐゴシック" charset="-128"/>
              <a:cs typeface="Hind Vadodara" panose="020B0604020202020204" charset="0"/>
            </a:endParaRPr>
          </a:p>
          <a:p>
            <a:r>
              <a:rPr lang="en-US" altLang="x-none" sz="2100" dirty="0">
                <a:latin typeface="Hind Vadodara" panose="020B0604020202020204" charset="0"/>
                <a:ea typeface="ＭＳ Ｐゴシック" charset="-128"/>
                <a:cs typeface="Hind Vadodara" panose="020B0604020202020204" charset="0"/>
              </a:rPr>
              <a:t>But… you can implement Classroom PBIS even if your school does not yet have a multi tiered behavior framework in place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>
              <a:defRPr/>
            </a:pPr>
            <a:r>
              <a:rPr lang="en-US" dirty="0"/>
              <a:t>What needs to be in place?</a:t>
            </a:r>
          </a:p>
        </p:txBody>
      </p:sp>
    </p:spTree>
    <p:extLst>
      <p:ext uri="{BB962C8B-B14F-4D97-AF65-F5344CB8AC3E}">
        <p14:creationId xmlns:p14="http://schemas.microsoft.com/office/powerpoint/2010/main" val="3043841271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E9976259-7541-49B5-BA99-12CC2B592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769" y="318699"/>
            <a:ext cx="8087421" cy="634200"/>
          </a:xfrm>
        </p:spPr>
        <p:txBody>
          <a:bodyPr/>
          <a:lstStyle/>
          <a:p>
            <a:r>
              <a:rPr lang="en-US" dirty="0"/>
              <a:t>POSITIVE CLASSROOM BEHAVIOR SUPPORT: </a:t>
            </a:r>
            <a:br>
              <a:rPr lang="en-US" dirty="0"/>
            </a:br>
            <a:r>
              <a:rPr lang="en-US" dirty="0"/>
              <a:t>3 KEY </a:t>
            </a:r>
            <a:br>
              <a:rPr lang="en-US" dirty="0"/>
            </a:br>
            <a:r>
              <a:rPr lang="en-US" dirty="0"/>
              <a:t>QUESTIONS</a:t>
            </a:r>
          </a:p>
        </p:txBody>
      </p:sp>
      <p:graphicFrame>
        <p:nvGraphicFramePr>
          <p:cNvPr id="20" name="Diagram 19">
            <a:extLst>
              <a:ext uri="{FF2B5EF4-FFF2-40B4-BE49-F238E27FC236}">
                <a16:creationId xmlns:a16="http://schemas.microsoft.com/office/drawing/2014/main" id="{7CA815C9-1E06-453D-A1D5-4AC587F823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2821496"/>
              </p:ext>
            </p:extLst>
          </p:nvPr>
        </p:nvGraphicFramePr>
        <p:xfrm>
          <a:off x="2680614" y="952899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790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">
                                            <p:graphicEl>
                                              <a:dgm id="{EDC2DE77-C0D9-433D-B799-D331C3FE90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">
                                            <p:graphicEl>
                                              <a:dgm id="{EDC2DE77-C0D9-433D-B799-D331C3FE90A1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0">
                                            <p:graphicEl>
                                              <a:dgm id="{E5DA3BDC-979B-48DF-84AC-82881AAB6D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20">
                                            <p:graphicEl>
                                              <a:dgm id="{E5DA3BDC-979B-48DF-84AC-82881AAB6D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0">
                                            <p:graphicEl>
                                              <a:dgm id="{E5DA3BDC-979B-48DF-84AC-82881AAB6D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E5DA3BDC-979B-48DF-84AC-82881AAB6D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0">
                                            <p:graphicEl>
                                              <a:dgm id="{0500775B-ABF2-4B59-AD9B-8198244A47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0">
                                            <p:graphicEl>
                                              <a:dgm id="{0500775B-ABF2-4B59-AD9B-8198244A47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0">
                                            <p:graphicEl>
                                              <a:dgm id="{0500775B-ABF2-4B59-AD9B-8198244A47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0500775B-ABF2-4B59-AD9B-8198244A47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0">
                                            <p:graphicEl>
                                              <a:dgm id="{AE836014-1335-47B4-91ED-5B1BFDBCB7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0">
                                            <p:graphicEl>
                                              <a:dgm id="{AE836014-1335-47B4-91ED-5B1BFDBCB7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0">
                                            <p:graphicEl>
                                              <a:dgm id="{AE836014-1335-47B4-91ED-5B1BFDBCB7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AE836014-1335-47B4-91ED-5B1BFDBCB7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0">
                                            <p:graphicEl>
                                              <a:dgm id="{03FD5B3E-1F08-4A11-9773-4DAA715D27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0">
                                            <p:graphicEl>
                                              <a:dgm id="{03FD5B3E-1F08-4A11-9773-4DAA715D27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0">
                                            <p:graphicEl>
                                              <a:dgm id="{03FD5B3E-1F08-4A11-9773-4DAA715D27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03FD5B3E-1F08-4A11-9773-4DAA715D27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0" grpId="0" uiExpand="1">
        <p:bldSub>
          <a:bldDgm bld="one"/>
        </p:bldSub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/>
          <p:cNvSpPr/>
          <p:nvPr/>
        </p:nvSpPr>
        <p:spPr>
          <a:xfrm>
            <a:off x="652912" y="1128804"/>
            <a:ext cx="2472689" cy="126172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00113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1500" dirty="0">
                <a:solidFill>
                  <a:srgbClr val="000000"/>
                </a:solidFill>
                <a:latin typeface="Hind Vadodara" panose="020B0604020202020204" charset="0"/>
                <a:cs typeface="Hind Vadodara" panose="020B0604020202020204" charset="0"/>
              </a:rPr>
              <a:t>Effectively </a:t>
            </a:r>
            <a:r>
              <a:rPr lang="en-US" sz="1500" b="1" dirty="0">
                <a:solidFill>
                  <a:srgbClr val="000000"/>
                </a:solidFill>
                <a:latin typeface="Hind Vadodara" panose="020B0604020202020204" charset="0"/>
                <a:cs typeface="Hind Vadodara" panose="020B0604020202020204" charset="0"/>
              </a:rPr>
              <a:t>design</a:t>
            </a:r>
            <a:r>
              <a:rPr lang="en-US" sz="1500" dirty="0">
                <a:solidFill>
                  <a:srgbClr val="000000"/>
                </a:solidFill>
                <a:latin typeface="Hind Vadodara" panose="020B0604020202020204" charset="0"/>
                <a:cs typeface="Hind Vadodara" panose="020B0604020202020204" charset="0"/>
              </a:rPr>
              <a:t> the physical environment of the classroom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53283" y="2566435"/>
            <a:ext cx="4657625" cy="2171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chemeClr val="bg1"/>
                </a:solidFill>
                <a:latin typeface="Hind Vadodara" panose="020B0604020202020204" charset="0"/>
                <a:cs typeface="Hind Vadodara" panose="020B0604020202020204" charset="0"/>
              </a:rPr>
              <a:t>Examples: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solidFill>
                  <a:schemeClr val="bg1"/>
                </a:solidFill>
                <a:latin typeface="Hind Vadodara" panose="020B0604020202020204" charset="0"/>
                <a:cs typeface="Hind Vadodara" panose="020B0604020202020204" charset="0"/>
              </a:rPr>
              <a:t>Plan layout according to the type of activity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solidFill>
                  <a:schemeClr val="bg1"/>
                </a:solidFill>
                <a:latin typeface="Hind Vadodara" panose="020B0604020202020204" charset="0"/>
                <a:cs typeface="Hind Vadodara" panose="020B0604020202020204" charset="0"/>
              </a:rPr>
              <a:t>Elementary: tables for centers, separate desks for independent work, circle area for group work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solidFill>
                  <a:schemeClr val="bg1"/>
                </a:solidFill>
                <a:latin typeface="Hind Vadodara" panose="020B0604020202020204" charset="0"/>
                <a:cs typeface="Hind Vadodara" panose="020B0604020202020204" charset="0"/>
              </a:rPr>
              <a:t>Secondary: “U” or circle for discussion, rows for group instruction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5467926" y="2566435"/>
            <a:ext cx="3022791" cy="21717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chemeClr val="bg1"/>
                </a:solidFill>
                <a:latin typeface="Hind Vadodara" panose="020B0604020202020204" charset="0"/>
                <a:cs typeface="Hind Vadodara" panose="020B0604020202020204" charset="0"/>
              </a:rPr>
              <a:t>Non-Example: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/>
            </a:pPr>
            <a:r>
              <a:rPr lang="en-US" sz="1600" dirty="0">
                <a:solidFill>
                  <a:schemeClr val="bg1"/>
                </a:solidFill>
                <a:latin typeface="Hind Vadodara" panose="020B0604020202020204" charset="0"/>
                <a:cs typeface="Hind Vadodara" panose="020B0604020202020204" charset="0"/>
              </a:rPr>
              <a:t>Disorderly, messy, unclean, and/or visually unappealing environment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0F769132-53EC-4E83-8347-672F2E0C3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769" y="318699"/>
            <a:ext cx="8087421" cy="634200"/>
          </a:xfrm>
        </p:spPr>
        <p:txBody>
          <a:bodyPr/>
          <a:lstStyle/>
          <a:p>
            <a:pPr algn="l"/>
            <a:r>
              <a:rPr lang="en-US" sz="2400" dirty="0"/>
              <a:t>ARE FOUNDATIONS OF CLASSROOM PBIS IN PLACE?</a:t>
            </a:r>
          </a:p>
        </p:txBody>
      </p:sp>
    </p:spTree>
    <p:extLst>
      <p:ext uri="{BB962C8B-B14F-4D97-AF65-F5344CB8AC3E}">
        <p14:creationId xmlns:p14="http://schemas.microsoft.com/office/powerpoint/2010/main" val="388843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4FD8F-AC1D-4C29-9012-45A179CF6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cs typeface="Calibri Light"/>
              </a:rPr>
              <a:t>NOVEMBER TEAM AGENDA</a:t>
            </a:r>
            <a:endParaRPr lang="en-US" dirty="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A73FE3E8-E503-40C5-BECE-AD9332A55A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7152747"/>
              </p:ext>
            </p:extLst>
          </p:nvPr>
        </p:nvGraphicFramePr>
        <p:xfrm>
          <a:off x="1731771" y="861318"/>
          <a:ext cx="6922175" cy="40868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826398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/>
          <p:cNvSpPr/>
          <p:nvPr/>
        </p:nvSpPr>
        <p:spPr>
          <a:xfrm>
            <a:off x="652912" y="1128804"/>
            <a:ext cx="2472689" cy="126172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00113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1500" dirty="0">
                <a:solidFill>
                  <a:srgbClr val="000000"/>
                </a:solidFill>
                <a:latin typeface="Hind Vadodara" panose="020B0604020202020204" charset="0"/>
                <a:cs typeface="Hind Vadodara" panose="020B0604020202020204" charset="0"/>
              </a:rPr>
              <a:t>Effectively </a:t>
            </a:r>
            <a:r>
              <a:rPr lang="en-US" sz="1500" b="1" dirty="0">
                <a:solidFill>
                  <a:srgbClr val="000000"/>
                </a:solidFill>
                <a:latin typeface="Hind Vadodara" panose="020B0604020202020204" charset="0"/>
                <a:cs typeface="Hind Vadodara" panose="020B0604020202020204" charset="0"/>
              </a:rPr>
              <a:t>design</a:t>
            </a:r>
            <a:r>
              <a:rPr lang="en-US" sz="1500" dirty="0">
                <a:solidFill>
                  <a:srgbClr val="000000"/>
                </a:solidFill>
                <a:latin typeface="Hind Vadodara" panose="020B0604020202020204" charset="0"/>
                <a:cs typeface="Hind Vadodara" panose="020B0604020202020204" charset="0"/>
              </a:rPr>
              <a:t> the physical environment of the classroom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53282" y="2566435"/>
            <a:ext cx="4654296" cy="2171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chemeClr val="bg1"/>
                </a:solidFill>
                <a:latin typeface="Hind Vadodara" panose="020B0604020202020204" charset="0"/>
                <a:cs typeface="Hind Vadodara" panose="020B0604020202020204" charset="0"/>
              </a:rPr>
              <a:t>Examples: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solidFill>
                  <a:schemeClr val="bg1"/>
                </a:solidFill>
                <a:latin typeface="Hind Vadodara" panose="020B0604020202020204" charset="0"/>
                <a:cs typeface="Hind Vadodara" panose="020B0604020202020204" charset="0"/>
              </a:rPr>
              <a:t>Establish routines and procedures for:</a:t>
            </a:r>
          </a:p>
          <a:p>
            <a:pPr marL="285750" lvl="1" indent="-285750" fontAlgn="base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solidFill>
                  <a:schemeClr val="bg1"/>
                </a:solidFill>
                <a:latin typeface="Hind Vadodara" panose="020B0604020202020204" charset="0"/>
                <a:cs typeface="Hind Vadodara" panose="020B0604020202020204" charset="0"/>
              </a:rPr>
              <a:t>Elementary: arrival/dismissal, transitions between activities, accessing help</a:t>
            </a:r>
          </a:p>
          <a:p>
            <a:pPr marL="285750" lvl="1" indent="-285750" fontAlgn="base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solidFill>
                  <a:schemeClr val="bg1"/>
                </a:solidFill>
                <a:latin typeface="Hind Vadodara" panose="020B0604020202020204" charset="0"/>
                <a:cs typeface="Hind Vadodara" panose="020B0604020202020204" charset="0"/>
              </a:rPr>
              <a:t>Secondary: turning in work, accessing materials, making up missed work, transitions/interruptions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5464054" y="2566435"/>
            <a:ext cx="3026664" cy="21717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chemeClr val="bg1"/>
                </a:solidFill>
                <a:latin typeface="Hind Vadodara" panose="020B0604020202020204" charset="0"/>
                <a:cs typeface="Hind Vadodara" panose="020B0604020202020204" charset="0"/>
              </a:rPr>
              <a:t>Non-Example: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/>
            </a:pPr>
            <a:r>
              <a:rPr lang="en-US" sz="1600" dirty="0">
                <a:solidFill>
                  <a:schemeClr val="bg1"/>
                </a:solidFill>
                <a:latin typeface="Hind Vadodara" panose="020B0604020202020204" charset="0"/>
                <a:cs typeface="Hind Vadodara" panose="020B0604020202020204" charset="0"/>
              </a:rPr>
              <a:t>Assuming students automatically know routines &amp; procedures without instruction/ feedback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0F769132-53EC-4E83-8347-672F2E0C3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769" y="318699"/>
            <a:ext cx="8087421" cy="634200"/>
          </a:xfrm>
        </p:spPr>
        <p:txBody>
          <a:bodyPr/>
          <a:lstStyle/>
          <a:p>
            <a:pPr algn="l"/>
            <a:r>
              <a:rPr lang="en-US" sz="2400" dirty="0"/>
              <a:t>ARE FOUNDATIONS OF CLASSROOM PBIS IN PLACE?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A001BC0-CB4B-4ADF-A8C6-2A06AE7473C8}"/>
              </a:ext>
            </a:extLst>
          </p:cNvPr>
          <p:cNvSpPr/>
          <p:nvPr/>
        </p:nvSpPr>
        <p:spPr>
          <a:xfrm>
            <a:off x="3335655" y="1128804"/>
            <a:ext cx="2472689" cy="126172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00113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1500" dirty="0">
                <a:solidFill>
                  <a:srgbClr val="000000"/>
                </a:solidFill>
                <a:latin typeface="Hind Vadodara" panose="020B0604020202020204" charset="0"/>
                <a:cs typeface="Hind Vadodara" panose="020B0604020202020204" charset="0"/>
              </a:rPr>
              <a:t>Develop &amp; teach predictable classroom </a:t>
            </a:r>
            <a:r>
              <a:rPr lang="en-US" sz="1500" b="1" dirty="0">
                <a:solidFill>
                  <a:srgbClr val="000000"/>
                </a:solidFill>
                <a:latin typeface="Hind Vadodara" panose="020B0604020202020204" charset="0"/>
                <a:cs typeface="Hind Vadodara" panose="020B0604020202020204" charset="0"/>
              </a:rPr>
              <a:t>routines</a:t>
            </a:r>
          </a:p>
        </p:txBody>
      </p:sp>
      <p:pic>
        <p:nvPicPr>
          <p:cNvPr id="5" name="Graphic 4" descr="Add">
            <a:extLst>
              <a:ext uri="{FF2B5EF4-FFF2-40B4-BE49-F238E27FC236}">
                <a16:creationId xmlns:a16="http://schemas.microsoft.com/office/drawing/2014/main" id="{CAED8046-FA87-4657-8EED-4C846A6198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10323" y="1492524"/>
            <a:ext cx="634201" cy="63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611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/>
          <p:cNvSpPr/>
          <p:nvPr/>
        </p:nvSpPr>
        <p:spPr>
          <a:xfrm>
            <a:off x="652912" y="1128804"/>
            <a:ext cx="2472689" cy="126172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00113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1500" dirty="0">
                <a:solidFill>
                  <a:srgbClr val="000000"/>
                </a:solidFill>
                <a:latin typeface="Hind Vadodara" panose="020B0604020202020204" charset="0"/>
                <a:cs typeface="Hind Vadodara" panose="020B0604020202020204" charset="0"/>
              </a:rPr>
              <a:t>Effectively </a:t>
            </a:r>
            <a:r>
              <a:rPr lang="en-US" sz="1500" b="1" dirty="0">
                <a:solidFill>
                  <a:srgbClr val="000000"/>
                </a:solidFill>
                <a:latin typeface="Hind Vadodara" panose="020B0604020202020204" charset="0"/>
                <a:cs typeface="Hind Vadodara" panose="020B0604020202020204" charset="0"/>
              </a:rPr>
              <a:t>design</a:t>
            </a:r>
            <a:r>
              <a:rPr lang="en-US" sz="1500" dirty="0">
                <a:solidFill>
                  <a:srgbClr val="000000"/>
                </a:solidFill>
                <a:latin typeface="Hind Vadodara" panose="020B0604020202020204" charset="0"/>
                <a:cs typeface="Hind Vadodara" panose="020B0604020202020204" charset="0"/>
              </a:rPr>
              <a:t> the physical environment of the classroom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53284" y="2566435"/>
            <a:ext cx="4654296" cy="2171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chemeClr val="bg1"/>
                </a:solidFill>
                <a:latin typeface="Hind Vadodara" panose="020B0604020202020204" charset="0"/>
                <a:cs typeface="Hind Vadodara" panose="020B0604020202020204" charset="0"/>
              </a:rPr>
              <a:t>Examples: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solidFill>
                  <a:schemeClr val="bg1"/>
                </a:solidFill>
                <a:latin typeface="Hind Vadodara" panose="020B0604020202020204" charset="0"/>
                <a:cs typeface="Hind Vadodara" panose="020B0604020202020204" charset="0"/>
              </a:rPr>
              <a:t>Elementary: poster of “Be Safe, Kind, &amp; Ready,” matrix to define behavior for each classroom routine, teach engaging lessons for each expectation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solidFill>
                  <a:schemeClr val="bg1"/>
                </a:solidFill>
                <a:latin typeface="Hind Vadodara" panose="020B0604020202020204" charset="0"/>
                <a:cs typeface="Hind Vadodara" panose="020B0604020202020204" charset="0"/>
              </a:rPr>
              <a:t>Secondary: student-created poster of “Citizenship, Achievement, &amp; Grit,” engage students in developing and teaching matrix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5464052" y="2566435"/>
            <a:ext cx="3026664" cy="21717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chemeClr val="bg1"/>
                </a:solidFill>
                <a:latin typeface="Hind Vadodara" panose="020B0604020202020204" charset="0"/>
                <a:cs typeface="Hind Vadodara" panose="020B0604020202020204" charset="0"/>
              </a:rPr>
              <a:t>Non-Examples: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/>
            </a:pPr>
            <a:r>
              <a:rPr lang="en-US" sz="1600" dirty="0">
                <a:solidFill>
                  <a:schemeClr val="bg1"/>
                </a:solidFill>
                <a:latin typeface="Hind Vadodara" panose="020B0604020202020204" charset="0"/>
                <a:cs typeface="Hind Vadodara" panose="020B0604020202020204" charset="0"/>
              </a:rPr>
              <a:t>Assuming students know your expectations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/>
            </a:pPr>
            <a:r>
              <a:rPr lang="en-US" sz="1600" dirty="0">
                <a:solidFill>
                  <a:schemeClr val="bg1"/>
                </a:solidFill>
                <a:latin typeface="Hind Vadodara" panose="020B0604020202020204" charset="0"/>
                <a:cs typeface="Hind Vadodara" panose="020B0604020202020204" charset="0"/>
              </a:rPr>
              <a:t>Having more than 5 expectations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/>
            </a:pPr>
            <a:r>
              <a:rPr lang="en-US" sz="1600" dirty="0">
                <a:solidFill>
                  <a:schemeClr val="bg1"/>
                </a:solidFill>
                <a:latin typeface="Hind Vadodara" panose="020B0604020202020204" charset="0"/>
                <a:cs typeface="Hind Vadodara" panose="020B0604020202020204" charset="0"/>
              </a:rPr>
              <a:t>Listing only behaviors you do not want from students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0F769132-53EC-4E83-8347-672F2E0C3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769" y="318699"/>
            <a:ext cx="8087421" cy="634200"/>
          </a:xfrm>
        </p:spPr>
        <p:txBody>
          <a:bodyPr/>
          <a:lstStyle/>
          <a:p>
            <a:pPr algn="l"/>
            <a:r>
              <a:rPr lang="en-US" sz="2400" dirty="0"/>
              <a:t>ARE FOUNDATIONS OF CLASSROOM PBIS IN PLACE?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A001BC0-CB4B-4ADF-A8C6-2A06AE7473C8}"/>
              </a:ext>
            </a:extLst>
          </p:cNvPr>
          <p:cNvSpPr/>
          <p:nvPr/>
        </p:nvSpPr>
        <p:spPr>
          <a:xfrm>
            <a:off x="3335655" y="1128804"/>
            <a:ext cx="2472689" cy="126172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00113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1500" dirty="0">
                <a:solidFill>
                  <a:srgbClr val="000000"/>
                </a:solidFill>
                <a:latin typeface="Hind Vadodara" panose="020B0604020202020204" charset="0"/>
                <a:cs typeface="Hind Vadodara" panose="020B0604020202020204" charset="0"/>
              </a:rPr>
              <a:t>Develop &amp; teach predictable classroom </a:t>
            </a:r>
            <a:r>
              <a:rPr lang="en-US" sz="1500" b="1" dirty="0">
                <a:solidFill>
                  <a:srgbClr val="000000"/>
                </a:solidFill>
                <a:latin typeface="Hind Vadodara" panose="020B0604020202020204" charset="0"/>
                <a:cs typeface="Hind Vadodara" panose="020B0604020202020204" charset="0"/>
              </a:rPr>
              <a:t>routines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A226C5A-4174-417D-92D9-9B71050ED2C5}"/>
              </a:ext>
            </a:extLst>
          </p:cNvPr>
          <p:cNvSpPr/>
          <p:nvPr/>
        </p:nvSpPr>
        <p:spPr>
          <a:xfrm>
            <a:off x="6018399" y="1128804"/>
            <a:ext cx="2472689" cy="126172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00113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1500" dirty="0">
                <a:solidFill>
                  <a:srgbClr val="000000"/>
                </a:solidFill>
                <a:latin typeface="Hind Vadodara" panose="020B0604020202020204" charset="0"/>
                <a:cs typeface="Hind Vadodara" panose="020B0604020202020204" charset="0"/>
              </a:rPr>
              <a:t>Post, define, &amp; teach 3-5 positive classroom </a:t>
            </a:r>
            <a:r>
              <a:rPr lang="en-US" sz="1500" b="1" dirty="0">
                <a:solidFill>
                  <a:srgbClr val="000000"/>
                </a:solidFill>
                <a:latin typeface="Hind Vadodara" panose="020B0604020202020204" charset="0"/>
                <a:cs typeface="Hind Vadodara" panose="020B0604020202020204" charset="0"/>
              </a:rPr>
              <a:t>expectations</a:t>
            </a:r>
          </a:p>
        </p:txBody>
      </p:sp>
      <p:pic>
        <p:nvPicPr>
          <p:cNvPr id="5" name="Graphic 4" descr="Add">
            <a:extLst>
              <a:ext uri="{FF2B5EF4-FFF2-40B4-BE49-F238E27FC236}">
                <a16:creationId xmlns:a16="http://schemas.microsoft.com/office/drawing/2014/main" id="{CAED8046-FA87-4657-8EED-4C846A6198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10323" y="1492524"/>
            <a:ext cx="634201" cy="634201"/>
          </a:xfrm>
          <a:prstGeom prst="rect">
            <a:avLst/>
          </a:prstGeom>
        </p:spPr>
      </p:pic>
      <p:pic>
        <p:nvPicPr>
          <p:cNvPr id="6" name="Graphic 5" descr="Add">
            <a:extLst>
              <a:ext uri="{FF2B5EF4-FFF2-40B4-BE49-F238E27FC236}">
                <a16:creationId xmlns:a16="http://schemas.microsoft.com/office/drawing/2014/main" id="{15F4D6C4-F070-4214-9A9C-FEFF7E9CE1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96271" y="1492524"/>
            <a:ext cx="634201" cy="634201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FC8C3693-B859-4F65-943D-C519F7136804}"/>
              </a:ext>
            </a:extLst>
          </p:cNvPr>
          <p:cNvSpPr/>
          <p:nvPr/>
        </p:nvSpPr>
        <p:spPr>
          <a:xfrm>
            <a:off x="6328646" y="956007"/>
            <a:ext cx="2472690" cy="1902691"/>
          </a:xfrm>
          <a:prstGeom prst="wedgeRoundRectCallou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Poppins" panose="020B0604020202020204" charset="0"/>
                <a:cs typeface="Poppins" panose="020B0604020202020204" charset="0"/>
              </a:rPr>
              <a:t>Poll:</a:t>
            </a:r>
          </a:p>
          <a:p>
            <a:pPr algn="ctr"/>
            <a:r>
              <a:rPr lang="en-US" dirty="0">
                <a:latin typeface="Poppins" panose="020B0604020202020204" charset="0"/>
                <a:cs typeface="Poppins" panose="020B0604020202020204" charset="0"/>
              </a:rPr>
              <a:t>Which area is most in need of support in your school?</a:t>
            </a:r>
          </a:p>
          <a:p>
            <a:pPr algn="ctr"/>
            <a:r>
              <a:rPr lang="en-US" dirty="0">
                <a:latin typeface="Poppins" panose="020B0604020202020204" charset="0"/>
                <a:cs typeface="Poppins" panose="020B0604020202020204" charset="0"/>
              </a:rPr>
              <a:t>A: Design</a:t>
            </a:r>
          </a:p>
          <a:p>
            <a:pPr algn="ctr"/>
            <a:r>
              <a:rPr lang="en-US" dirty="0">
                <a:latin typeface="Poppins" panose="020B0604020202020204" charset="0"/>
                <a:cs typeface="Poppins" panose="020B0604020202020204" charset="0"/>
              </a:rPr>
              <a:t>B: Routines</a:t>
            </a:r>
          </a:p>
          <a:p>
            <a:pPr algn="ctr"/>
            <a:r>
              <a:rPr lang="en-US" dirty="0">
                <a:latin typeface="Poppins" panose="020B0604020202020204" charset="0"/>
                <a:cs typeface="Poppins" panose="020B0604020202020204" charset="0"/>
              </a:rPr>
              <a:t>C: Expectations</a:t>
            </a:r>
          </a:p>
          <a:p>
            <a:pPr algn="ctr"/>
            <a:r>
              <a:rPr lang="en-US" dirty="0">
                <a:latin typeface="Poppins" panose="020B0604020202020204" charset="0"/>
                <a:cs typeface="Poppins" panose="020B0604020202020204" charset="0"/>
              </a:rPr>
              <a:t>D: All the above</a:t>
            </a:r>
          </a:p>
        </p:txBody>
      </p:sp>
    </p:spTree>
    <p:extLst>
      <p:ext uri="{BB962C8B-B14F-4D97-AF65-F5344CB8AC3E}">
        <p14:creationId xmlns:p14="http://schemas.microsoft.com/office/powerpoint/2010/main" val="1774397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Diagram 19">
            <a:extLst>
              <a:ext uri="{FF2B5EF4-FFF2-40B4-BE49-F238E27FC236}">
                <a16:creationId xmlns:a16="http://schemas.microsoft.com/office/drawing/2014/main" id="{7CA815C9-1E06-453D-A1D5-4AC587F823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4314038"/>
              </p:ext>
            </p:extLst>
          </p:nvPr>
        </p:nvGraphicFramePr>
        <p:xfrm>
          <a:off x="2680614" y="952899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itle 12">
            <a:extLst>
              <a:ext uri="{FF2B5EF4-FFF2-40B4-BE49-F238E27FC236}">
                <a16:creationId xmlns:a16="http://schemas.microsoft.com/office/drawing/2014/main" id="{971A81AE-A5D1-114A-B550-EFCDE5C76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248" y="224473"/>
            <a:ext cx="8450318" cy="634200"/>
          </a:xfrm>
        </p:spPr>
        <p:txBody>
          <a:bodyPr/>
          <a:lstStyle/>
          <a:p>
            <a:r>
              <a:rPr lang="en-US" dirty="0"/>
              <a:t>POSITIVE CLASSROOM BEHAVIOR SUPPORT: </a:t>
            </a:r>
            <a:br>
              <a:rPr lang="en-US" dirty="0"/>
            </a:br>
            <a:r>
              <a:rPr lang="en-US" dirty="0"/>
              <a:t>3 KEY </a:t>
            </a:r>
            <a:br>
              <a:rPr lang="en-US" dirty="0"/>
            </a:br>
            <a:r>
              <a:rPr lang="en-US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1314971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0">
                                            <p:graphicEl>
                                              <a:dgm id="{EDC2DE77-C0D9-433D-B799-D331C3FE90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0">
                                            <p:graphicEl>
                                              <a:dgm id="{EDC2DE77-C0D9-433D-B799-D331C3FE90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0">
                                            <p:graphicEl>
                                              <a:dgm id="{EDC2DE77-C0D9-433D-B799-D331C3FE90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EDC2DE77-C0D9-433D-B799-D331C3FE90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0">
                                            <p:graphicEl>
                                              <a:dgm id="{E5DA3BDC-979B-48DF-84AC-82881AAB6D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0">
                                            <p:graphicEl>
                                              <a:dgm id="{E5DA3BDC-979B-48DF-84AC-82881AAB6D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0">
                                            <p:graphicEl>
                                              <a:dgm id="{E5DA3BDC-979B-48DF-84AC-82881AAB6D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E5DA3BDC-979B-48DF-84AC-82881AAB6D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0">
                                            <p:graphicEl>
                                              <a:dgm id="{0500775B-ABF2-4B59-AD9B-8198244A47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0">
                                            <p:graphicEl>
                                              <a:dgm id="{0500775B-ABF2-4B59-AD9B-8198244A47A1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0">
                                            <p:graphicEl>
                                              <a:dgm id="{AE836014-1335-47B4-91ED-5B1BFDBCB7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0">
                                            <p:graphicEl>
                                              <a:dgm id="{AE836014-1335-47B4-91ED-5B1BFDBCB7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0">
                                            <p:graphicEl>
                                              <a:dgm id="{AE836014-1335-47B4-91ED-5B1BFDBCB7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AE836014-1335-47B4-91ED-5B1BFDBCB7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0">
                                            <p:graphicEl>
                                              <a:dgm id="{03FD5B3E-1F08-4A11-9773-4DAA715D27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0">
                                            <p:graphicEl>
                                              <a:dgm id="{03FD5B3E-1F08-4A11-9773-4DAA715D27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0">
                                            <p:graphicEl>
                                              <a:dgm id="{03FD5B3E-1F08-4A11-9773-4DAA715D27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03FD5B3E-1F08-4A11-9773-4DAA715D27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0" grpId="0" uiExpand="1">
        <p:bldSub>
          <a:bldDgm bld="one"/>
        </p:bldSub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/>
          <p:cNvSpPr/>
          <p:nvPr/>
        </p:nvSpPr>
        <p:spPr>
          <a:xfrm>
            <a:off x="652912" y="1128804"/>
            <a:ext cx="2472689" cy="126172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00113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1500" dirty="0">
                <a:solidFill>
                  <a:srgbClr val="000000"/>
                </a:solidFill>
                <a:latin typeface="Hind Vadodara" panose="020B0604020202020204" charset="0"/>
                <a:cs typeface="Hind Vadodara" panose="020B0604020202020204" charset="0"/>
              </a:rPr>
              <a:t>Provide high rates of varied </a:t>
            </a:r>
            <a:r>
              <a:rPr lang="en-US" sz="1500" b="1" dirty="0">
                <a:solidFill>
                  <a:srgbClr val="000000"/>
                </a:solidFill>
                <a:latin typeface="Hind Vadodara" panose="020B0604020202020204" charset="0"/>
                <a:cs typeface="Hind Vadodara" panose="020B0604020202020204" charset="0"/>
              </a:rPr>
              <a:t>opportunities to respond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53284" y="2566435"/>
            <a:ext cx="4654296" cy="2171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Hind Vadodara" panose="020B0604020202020204" charset="0"/>
                <a:cs typeface="Hind Vadodara" panose="020B0604020202020204" charset="0"/>
              </a:rPr>
              <a:t>Examples: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panose="05000000000000000000" pitchFamily="2" charset="2"/>
              <a:buChar char="ü"/>
              <a:defRPr/>
            </a:pPr>
            <a:r>
              <a:rPr lang="en-US" sz="1500" dirty="0">
                <a:solidFill>
                  <a:schemeClr val="bg1"/>
                </a:solidFill>
                <a:latin typeface="Hind Vadodara" panose="020B0604020202020204" charset="0"/>
                <a:cs typeface="Hind Vadodara" panose="020B0604020202020204" charset="0"/>
              </a:rPr>
              <a:t>Elementary: Individual/Small Group - Student names on sticks in a jar. As questions are posed, a student name is drawn; Choral - All students recite letter sounds..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panose="05000000000000000000" pitchFamily="2" charset="2"/>
              <a:buChar char="ü"/>
              <a:defRPr/>
            </a:pPr>
            <a:r>
              <a:rPr lang="en-US" sz="1500" dirty="0">
                <a:solidFill>
                  <a:schemeClr val="bg1"/>
                </a:solidFill>
                <a:latin typeface="Hind Vadodara" panose="020B0604020202020204" charset="0"/>
                <a:cs typeface="Hind Vadodara" panose="020B0604020202020204" charset="0"/>
              </a:rPr>
              <a:t>Secondary: Individual/Small Group - I just showed you how to do #1, I am going to start #2.  Second row, help explain my steps; Non-Verbal - Clickers to respond a, b, or c..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5464052" y="2566435"/>
            <a:ext cx="3026664" cy="21717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chemeClr val="bg1"/>
                </a:solidFill>
                <a:latin typeface="Hind Vadodara" panose="020B0604020202020204" charset="0"/>
                <a:cs typeface="Hind Vadodara" panose="020B0604020202020204" charset="0"/>
              </a:rPr>
              <a:t>Non-Example: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/>
            </a:pPr>
            <a:r>
              <a:rPr lang="en-US" sz="1600" dirty="0">
                <a:solidFill>
                  <a:schemeClr val="bg1"/>
                </a:solidFill>
                <a:latin typeface="Hind Vadodara" panose="020B0604020202020204" charset="0"/>
                <a:cs typeface="Hind Vadodara" panose="020B0604020202020204" charset="0"/>
              </a:rPr>
              <a:t>A teacher provides a 20-minute lesson without asking any questions or prompting any student responses. 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0F769132-53EC-4E83-8347-672F2E0C3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8699"/>
            <a:ext cx="9144000" cy="634200"/>
          </a:xfrm>
        </p:spPr>
        <p:txBody>
          <a:bodyPr/>
          <a:lstStyle/>
          <a:p>
            <a:pPr algn="l"/>
            <a:r>
              <a:rPr lang="en-US" sz="2000" dirty="0"/>
              <a:t>ARE CLASSROOM PBIS PRACTICES IMPLEMENTED CONSISTENTLY?</a:t>
            </a:r>
          </a:p>
        </p:txBody>
      </p:sp>
    </p:spTree>
    <p:extLst>
      <p:ext uri="{BB962C8B-B14F-4D97-AF65-F5344CB8AC3E}">
        <p14:creationId xmlns:p14="http://schemas.microsoft.com/office/powerpoint/2010/main" val="1798471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/>
          <p:cNvSpPr/>
          <p:nvPr/>
        </p:nvSpPr>
        <p:spPr>
          <a:xfrm>
            <a:off x="652912" y="1128804"/>
            <a:ext cx="2472689" cy="126172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00113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1500" dirty="0">
                <a:solidFill>
                  <a:srgbClr val="000000"/>
                </a:solidFill>
                <a:latin typeface="Hind Vadodara" panose="020B0604020202020204" charset="0"/>
                <a:cs typeface="Hind Vadodara" panose="020B0604020202020204" charset="0"/>
              </a:rPr>
              <a:t>Provide high rates of varied </a:t>
            </a:r>
            <a:r>
              <a:rPr lang="en-US" sz="1500" b="1" dirty="0">
                <a:solidFill>
                  <a:srgbClr val="000000"/>
                </a:solidFill>
                <a:latin typeface="Hind Vadodara" panose="020B0604020202020204" charset="0"/>
                <a:cs typeface="Hind Vadodara" panose="020B0604020202020204" charset="0"/>
              </a:rPr>
              <a:t>opportunities to respond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53282" y="2566435"/>
            <a:ext cx="4654296" cy="2171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chemeClr val="bg1"/>
                </a:solidFill>
                <a:latin typeface="Hind Vadodara" panose="020B0604020202020204" charset="0"/>
                <a:cs typeface="Hind Vadodara" panose="020B0604020202020204" charset="0"/>
              </a:rPr>
              <a:t>Examples: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solidFill>
                  <a:schemeClr val="bg1"/>
                </a:solidFill>
                <a:latin typeface="Hind Vadodara" panose="020B0604020202020204" charset="0"/>
                <a:cs typeface="Hind Vadodara" panose="020B0604020202020204" charset="0"/>
              </a:rPr>
              <a:t>Elementary: Before students begin seatwork, provide a reminder about how to access help and materials; poster of expected behaviors.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solidFill>
                  <a:schemeClr val="bg1"/>
                </a:solidFill>
                <a:latin typeface="Hind Vadodara" panose="020B0604020202020204" charset="0"/>
                <a:cs typeface="Hind Vadodara" panose="020B0604020202020204" charset="0"/>
              </a:rPr>
              <a:t>Secondary: Review of group activity participation rubric prior to the start of group work; sign above the homework (HW) basket with checklist for handing in HW.  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5421744" y="2566435"/>
            <a:ext cx="3026664" cy="21717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chemeClr val="bg1"/>
                </a:solidFill>
                <a:latin typeface="Hind Vadodara" panose="020B0604020202020204" charset="0"/>
                <a:cs typeface="Hind Vadodara" panose="020B0604020202020204" charset="0"/>
              </a:rPr>
              <a:t>Non-Example: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/>
            </a:pPr>
            <a:r>
              <a:rPr lang="en-US" sz="1600" dirty="0">
                <a:solidFill>
                  <a:schemeClr val="bg1"/>
                </a:solidFill>
                <a:latin typeface="Hind Vadodara" panose="020B0604020202020204" charset="0"/>
                <a:cs typeface="Hind Vadodara" panose="020B0604020202020204" charset="0"/>
              </a:rPr>
              <a:t>While teaching a lesson, a student calls out and the educator states, “Instead of calling out, I would like you to raise your hand.” 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0F769132-53EC-4E83-8347-672F2E0C3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8699"/>
            <a:ext cx="9143999" cy="634200"/>
          </a:xfrm>
        </p:spPr>
        <p:txBody>
          <a:bodyPr/>
          <a:lstStyle/>
          <a:p>
            <a:pPr algn="l"/>
            <a:r>
              <a:rPr lang="en-US" sz="2000" dirty="0"/>
              <a:t>ARE CLASSROOM PBIS PRACTICES IMPLEMENTED CONSISTENTLY?</a:t>
            </a:r>
            <a:endParaRPr lang="en-US" sz="2400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A001BC0-CB4B-4ADF-A8C6-2A06AE7473C8}"/>
              </a:ext>
            </a:extLst>
          </p:cNvPr>
          <p:cNvSpPr/>
          <p:nvPr/>
        </p:nvSpPr>
        <p:spPr>
          <a:xfrm>
            <a:off x="3335655" y="1128804"/>
            <a:ext cx="2472689" cy="126172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00113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1500" dirty="0">
                <a:solidFill>
                  <a:srgbClr val="000000"/>
                </a:solidFill>
                <a:latin typeface="Hind Vadodara" panose="020B0604020202020204" charset="0"/>
                <a:cs typeface="Hind Vadodara" panose="020B0604020202020204" charset="0"/>
              </a:rPr>
              <a:t>Use </a:t>
            </a:r>
            <a:r>
              <a:rPr lang="en-US" sz="1500" b="1" dirty="0">
                <a:solidFill>
                  <a:srgbClr val="000000"/>
                </a:solidFill>
                <a:latin typeface="Hind Vadodara" panose="020B0604020202020204" charset="0"/>
                <a:cs typeface="Hind Vadodara" panose="020B0604020202020204" charset="0"/>
              </a:rPr>
              <a:t>prompts </a:t>
            </a:r>
            <a:r>
              <a:rPr lang="en-US" sz="1500" dirty="0">
                <a:solidFill>
                  <a:srgbClr val="000000"/>
                </a:solidFill>
                <a:latin typeface="Hind Vadodara" panose="020B0604020202020204" charset="0"/>
                <a:cs typeface="Hind Vadodara" panose="020B0604020202020204" charset="0"/>
              </a:rPr>
              <a:t>&amp; active supervision</a:t>
            </a:r>
          </a:p>
        </p:txBody>
      </p:sp>
      <p:pic>
        <p:nvPicPr>
          <p:cNvPr id="5" name="Graphic 4" descr="Add">
            <a:extLst>
              <a:ext uri="{FF2B5EF4-FFF2-40B4-BE49-F238E27FC236}">
                <a16:creationId xmlns:a16="http://schemas.microsoft.com/office/drawing/2014/main" id="{CAED8046-FA87-4657-8EED-4C846A6198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10323" y="1492524"/>
            <a:ext cx="634201" cy="63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11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/>
          <p:cNvSpPr/>
          <p:nvPr/>
        </p:nvSpPr>
        <p:spPr>
          <a:xfrm>
            <a:off x="652912" y="1128804"/>
            <a:ext cx="2472689" cy="126172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00113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1500" dirty="0">
                <a:solidFill>
                  <a:srgbClr val="000000"/>
                </a:solidFill>
                <a:latin typeface="Hind Vadodara" panose="020B0604020202020204" charset="0"/>
                <a:cs typeface="Hind Vadodara" panose="020B0604020202020204" charset="0"/>
              </a:rPr>
              <a:t>Provide high rates of varied </a:t>
            </a:r>
            <a:r>
              <a:rPr lang="en-US" sz="1500" b="1" dirty="0">
                <a:solidFill>
                  <a:srgbClr val="000000"/>
                </a:solidFill>
                <a:latin typeface="Hind Vadodara" panose="020B0604020202020204" charset="0"/>
                <a:cs typeface="Hind Vadodara" panose="020B0604020202020204" charset="0"/>
              </a:rPr>
              <a:t>opportunities to respond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53282" y="2566435"/>
            <a:ext cx="4654296" cy="2171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chemeClr val="bg1"/>
                </a:solidFill>
                <a:latin typeface="Hind Vadodara" panose="020B0604020202020204" charset="0"/>
                <a:cs typeface="Hind Vadodara" panose="020B0604020202020204" charset="0"/>
              </a:rPr>
              <a:t>Examples: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solidFill>
                  <a:schemeClr val="bg1"/>
                </a:solidFill>
                <a:latin typeface="Hind Vadodara" panose="020B0604020202020204" charset="0"/>
                <a:cs typeface="Hind Vadodara" panose="020B0604020202020204" charset="0"/>
              </a:rPr>
              <a:t>Elementary: While students are working independently, scan &amp; move around the classroom, checking in with students.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solidFill>
                  <a:schemeClr val="bg1"/>
                </a:solidFill>
                <a:latin typeface="Hind Vadodara" panose="020B0604020202020204" charset="0"/>
                <a:cs typeface="Hind Vadodara" panose="020B0604020202020204" charset="0"/>
              </a:rPr>
              <a:t>Secondary: While monitoring students, move around the area, interact with students, and observe behaviors of individuals &amp; the group. 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5421744" y="2566435"/>
            <a:ext cx="3026664" cy="21717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chemeClr val="bg1"/>
                </a:solidFill>
                <a:latin typeface="Hind Vadodara" panose="020B0604020202020204" charset="0"/>
                <a:cs typeface="Hind Vadodara" panose="020B0604020202020204" charset="0"/>
              </a:rPr>
              <a:t>Non-Example: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/>
            </a:pPr>
            <a:r>
              <a:rPr lang="en-US" sz="1600" dirty="0">
                <a:solidFill>
                  <a:schemeClr val="bg1"/>
                </a:solidFill>
                <a:latin typeface="Hind Vadodara" panose="020B0604020202020204" charset="0"/>
                <a:cs typeface="Hind Vadodara" panose="020B0604020202020204" charset="0"/>
              </a:rPr>
              <a:t>Sitting or standing where you cannot see the entire room / space. Such as with your back to the group or behind your desk. 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0F769132-53EC-4E83-8347-672F2E0C3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8699"/>
            <a:ext cx="9143999" cy="634200"/>
          </a:xfrm>
        </p:spPr>
        <p:txBody>
          <a:bodyPr/>
          <a:lstStyle/>
          <a:p>
            <a:pPr algn="l"/>
            <a:r>
              <a:rPr lang="en-US" sz="2000" dirty="0"/>
              <a:t>ARE CLASSROOM PBIS PRACTICES IMPLEMENTED CONSISTENTLY?</a:t>
            </a:r>
            <a:endParaRPr lang="en-US" sz="2400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A001BC0-CB4B-4ADF-A8C6-2A06AE7473C8}"/>
              </a:ext>
            </a:extLst>
          </p:cNvPr>
          <p:cNvSpPr/>
          <p:nvPr/>
        </p:nvSpPr>
        <p:spPr>
          <a:xfrm>
            <a:off x="3335655" y="1128804"/>
            <a:ext cx="2472689" cy="126172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00113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1500" dirty="0">
                <a:solidFill>
                  <a:srgbClr val="000000"/>
                </a:solidFill>
                <a:latin typeface="Hind Vadodara" panose="020B0604020202020204" charset="0"/>
                <a:cs typeface="Hind Vadodara" panose="020B0604020202020204" charset="0"/>
              </a:rPr>
              <a:t>Use prompts</a:t>
            </a:r>
            <a:r>
              <a:rPr lang="en-US" sz="1500" b="1" dirty="0">
                <a:solidFill>
                  <a:srgbClr val="000000"/>
                </a:solidFill>
                <a:latin typeface="Hind Vadodara" panose="020B0604020202020204" charset="0"/>
                <a:cs typeface="Hind Vadodara" panose="020B0604020202020204" charset="0"/>
              </a:rPr>
              <a:t> </a:t>
            </a:r>
            <a:r>
              <a:rPr lang="en-US" sz="1500" dirty="0">
                <a:solidFill>
                  <a:srgbClr val="000000"/>
                </a:solidFill>
                <a:latin typeface="Hind Vadodara" panose="020B0604020202020204" charset="0"/>
                <a:cs typeface="Hind Vadodara" panose="020B0604020202020204" charset="0"/>
              </a:rPr>
              <a:t>&amp; </a:t>
            </a:r>
            <a:r>
              <a:rPr lang="en-US" sz="1500" b="1" dirty="0">
                <a:solidFill>
                  <a:srgbClr val="000000"/>
                </a:solidFill>
                <a:latin typeface="Hind Vadodara" panose="020B0604020202020204" charset="0"/>
                <a:cs typeface="Hind Vadodara" panose="020B0604020202020204" charset="0"/>
              </a:rPr>
              <a:t>active supervision</a:t>
            </a:r>
          </a:p>
        </p:txBody>
      </p:sp>
      <p:pic>
        <p:nvPicPr>
          <p:cNvPr id="5" name="Graphic 4" descr="Add">
            <a:extLst>
              <a:ext uri="{FF2B5EF4-FFF2-40B4-BE49-F238E27FC236}">
                <a16:creationId xmlns:a16="http://schemas.microsoft.com/office/drawing/2014/main" id="{CAED8046-FA87-4657-8EED-4C846A6198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10323" y="1492524"/>
            <a:ext cx="634201" cy="63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13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/>
          <p:cNvSpPr/>
          <p:nvPr/>
        </p:nvSpPr>
        <p:spPr>
          <a:xfrm>
            <a:off x="652912" y="1128804"/>
            <a:ext cx="2472689" cy="126172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00113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1500" dirty="0">
                <a:solidFill>
                  <a:srgbClr val="000000"/>
                </a:solidFill>
                <a:latin typeface="Hind Vadodara" panose="020B0604020202020204" charset="0"/>
                <a:cs typeface="Hind Vadodara" panose="020B0604020202020204" charset="0"/>
              </a:rPr>
              <a:t>Provide high rates of varied</a:t>
            </a:r>
            <a:r>
              <a:rPr lang="en-US" sz="1500" b="1" dirty="0">
                <a:solidFill>
                  <a:srgbClr val="000000"/>
                </a:solidFill>
                <a:latin typeface="Hind Vadodara" panose="020B0604020202020204" charset="0"/>
                <a:cs typeface="Hind Vadodara" panose="020B0604020202020204" charset="0"/>
              </a:rPr>
              <a:t> opportunities to respond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53284" y="2566435"/>
            <a:ext cx="4654296" cy="2171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chemeClr val="bg1"/>
                </a:solidFill>
                <a:latin typeface="Hind Vadodara" panose="020B0604020202020204" charset="0"/>
                <a:cs typeface="Hind Vadodara" panose="020B0604020202020204" charset="0"/>
              </a:rPr>
              <a:t>Examples: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solidFill>
                  <a:schemeClr val="bg1"/>
                </a:solidFill>
                <a:latin typeface="Hind Vadodara" panose="020B0604020202020204" charset="0"/>
                <a:cs typeface="Hind Vadodara" panose="020B0604020202020204" charset="0"/>
              </a:rPr>
              <a:t>Elementary: In teacher-directed instruction, a student raises her hand. The educator says, “Thank you for raising your hand.” 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solidFill>
                  <a:schemeClr val="bg1"/>
                </a:solidFill>
                <a:latin typeface="Hind Vadodara" panose="020B0604020202020204" charset="0"/>
                <a:cs typeface="Hind Vadodara" panose="020B0604020202020204" charset="0"/>
              </a:rPr>
              <a:t>Secondary: A teacher quietly states, “I really appreciate how you facilitated your group discussion. Peers had many ideas, and you managed it well.”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5464052" y="2566435"/>
            <a:ext cx="3026664" cy="21717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chemeClr val="bg1"/>
                </a:solidFill>
                <a:latin typeface="Hind Vadodara" panose="020B0604020202020204" charset="0"/>
                <a:cs typeface="Hind Vadodara" panose="020B0604020202020204" charset="0"/>
              </a:rPr>
              <a:t>Non-Example: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/>
            </a:pPr>
            <a:r>
              <a:rPr lang="en-US" sz="1600" dirty="0">
                <a:solidFill>
                  <a:schemeClr val="bg1"/>
                </a:solidFill>
                <a:latin typeface="Hind Vadodara" panose="020B0604020202020204" charset="0"/>
                <a:cs typeface="Hind Vadodara" panose="020B0604020202020204" charset="0"/>
              </a:rPr>
              <a:t>“Thank you for trying to act like a human.”  (This, at best, is sarcasm, not genuine praise.)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0F769132-53EC-4E83-8347-672F2E0C3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8699"/>
            <a:ext cx="9143999" cy="634200"/>
          </a:xfrm>
        </p:spPr>
        <p:txBody>
          <a:bodyPr/>
          <a:lstStyle/>
          <a:p>
            <a:pPr algn="l"/>
            <a:r>
              <a:rPr lang="en-US" sz="2000" dirty="0"/>
              <a:t>ARE CLASSROOM PBIS PRACTICES IMPLEMENTED CONSISTENTLY?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A001BC0-CB4B-4ADF-A8C6-2A06AE7473C8}"/>
              </a:ext>
            </a:extLst>
          </p:cNvPr>
          <p:cNvSpPr/>
          <p:nvPr/>
        </p:nvSpPr>
        <p:spPr>
          <a:xfrm>
            <a:off x="3335655" y="1128804"/>
            <a:ext cx="2472689" cy="126172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00113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1500" dirty="0">
                <a:solidFill>
                  <a:srgbClr val="000000"/>
                </a:solidFill>
                <a:latin typeface="Hind Vadodara" panose="020B0604020202020204" charset="0"/>
                <a:cs typeface="Hind Vadodara" panose="020B0604020202020204" charset="0"/>
              </a:rPr>
              <a:t>Use </a:t>
            </a:r>
            <a:r>
              <a:rPr lang="en-US" sz="1500" b="1" dirty="0">
                <a:solidFill>
                  <a:srgbClr val="000000"/>
                </a:solidFill>
                <a:latin typeface="Hind Vadodara" panose="020B0604020202020204" charset="0"/>
                <a:cs typeface="Hind Vadodara" panose="020B0604020202020204" charset="0"/>
              </a:rPr>
              <a:t>prompts</a:t>
            </a:r>
            <a:r>
              <a:rPr lang="en-US" sz="1500" dirty="0">
                <a:solidFill>
                  <a:srgbClr val="000000"/>
                </a:solidFill>
                <a:latin typeface="Hind Vadodara" panose="020B0604020202020204" charset="0"/>
                <a:cs typeface="Hind Vadodara" panose="020B0604020202020204" charset="0"/>
              </a:rPr>
              <a:t> &amp; </a:t>
            </a:r>
            <a:r>
              <a:rPr lang="en-US" sz="1500" b="1" dirty="0">
                <a:solidFill>
                  <a:srgbClr val="000000"/>
                </a:solidFill>
                <a:latin typeface="Hind Vadodara" panose="020B0604020202020204" charset="0"/>
                <a:cs typeface="Hind Vadodara" panose="020B0604020202020204" charset="0"/>
              </a:rPr>
              <a:t>active supervision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A226C5A-4174-417D-92D9-9B71050ED2C5}"/>
              </a:ext>
            </a:extLst>
          </p:cNvPr>
          <p:cNvSpPr/>
          <p:nvPr/>
        </p:nvSpPr>
        <p:spPr>
          <a:xfrm>
            <a:off x="6018399" y="1128804"/>
            <a:ext cx="2472689" cy="126172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00113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1500" dirty="0">
                <a:solidFill>
                  <a:srgbClr val="000000"/>
                </a:solidFill>
                <a:latin typeface="Hind Vadodara" panose="020B0604020202020204" charset="0"/>
                <a:cs typeface="Hind Vadodara" panose="020B0604020202020204" charset="0"/>
              </a:rPr>
              <a:t>Acknowledge behavior with </a:t>
            </a:r>
            <a:r>
              <a:rPr lang="en-US" sz="1500" b="1" dirty="0">
                <a:solidFill>
                  <a:srgbClr val="000000"/>
                </a:solidFill>
                <a:latin typeface="Hind Vadodara" panose="020B0604020202020204" charset="0"/>
                <a:cs typeface="Hind Vadodara" panose="020B0604020202020204" charset="0"/>
              </a:rPr>
              <a:t>specific praise &amp; other strategies</a:t>
            </a:r>
          </a:p>
        </p:txBody>
      </p:sp>
      <p:pic>
        <p:nvPicPr>
          <p:cNvPr id="5" name="Graphic 4" descr="Add">
            <a:extLst>
              <a:ext uri="{FF2B5EF4-FFF2-40B4-BE49-F238E27FC236}">
                <a16:creationId xmlns:a16="http://schemas.microsoft.com/office/drawing/2014/main" id="{CAED8046-FA87-4657-8EED-4C846A6198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10323" y="1492524"/>
            <a:ext cx="634201" cy="634201"/>
          </a:xfrm>
          <a:prstGeom prst="rect">
            <a:avLst/>
          </a:prstGeom>
        </p:spPr>
      </p:pic>
      <p:pic>
        <p:nvPicPr>
          <p:cNvPr id="6" name="Graphic 5" descr="Add">
            <a:extLst>
              <a:ext uri="{FF2B5EF4-FFF2-40B4-BE49-F238E27FC236}">
                <a16:creationId xmlns:a16="http://schemas.microsoft.com/office/drawing/2014/main" id="{15F4D6C4-F070-4214-9A9C-FEFF7E9CE1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96271" y="1492524"/>
            <a:ext cx="634201" cy="634201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FC8C3693-B859-4F65-943D-C519F7136804}"/>
              </a:ext>
            </a:extLst>
          </p:cNvPr>
          <p:cNvSpPr/>
          <p:nvPr/>
        </p:nvSpPr>
        <p:spPr>
          <a:xfrm>
            <a:off x="6328646" y="960861"/>
            <a:ext cx="2472690" cy="1902691"/>
          </a:xfrm>
          <a:prstGeom prst="wedgeRoundRectCallou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Poppins" panose="020B0604020202020204" charset="0"/>
                <a:cs typeface="Poppins" panose="020B0604020202020204" charset="0"/>
              </a:rPr>
              <a:t>Poll:</a:t>
            </a:r>
          </a:p>
          <a:p>
            <a:pPr algn="ctr"/>
            <a:r>
              <a:rPr lang="en-US" dirty="0">
                <a:latin typeface="Poppins" panose="020B0604020202020204" charset="0"/>
                <a:cs typeface="Poppins" panose="020B0604020202020204" charset="0"/>
              </a:rPr>
              <a:t>Which area is most in need of support in your school?</a:t>
            </a:r>
          </a:p>
          <a:p>
            <a:pPr algn="ctr"/>
            <a:r>
              <a:rPr lang="en-US" dirty="0">
                <a:latin typeface="Poppins" panose="020B0604020202020204" charset="0"/>
                <a:cs typeface="Poppins" panose="020B0604020202020204" charset="0"/>
              </a:rPr>
              <a:t>A: OTRs</a:t>
            </a:r>
          </a:p>
          <a:p>
            <a:pPr algn="ctr"/>
            <a:r>
              <a:rPr lang="en-US" dirty="0">
                <a:latin typeface="Poppins" panose="020B0604020202020204" charset="0"/>
                <a:cs typeface="Poppins" panose="020B0604020202020204" charset="0"/>
              </a:rPr>
              <a:t>B: Supervision</a:t>
            </a:r>
          </a:p>
          <a:p>
            <a:pPr algn="ctr"/>
            <a:r>
              <a:rPr lang="en-US" dirty="0">
                <a:latin typeface="Poppins" panose="020B0604020202020204" charset="0"/>
                <a:cs typeface="Poppins" panose="020B0604020202020204" charset="0"/>
              </a:rPr>
              <a:t>C: Acknowledgements</a:t>
            </a:r>
          </a:p>
        </p:txBody>
      </p:sp>
    </p:spTree>
    <p:extLst>
      <p:ext uri="{BB962C8B-B14F-4D97-AF65-F5344CB8AC3E}">
        <p14:creationId xmlns:p14="http://schemas.microsoft.com/office/powerpoint/2010/main" val="274334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532" y="222901"/>
            <a:ext cx="7299548" cy="634200"/>
          </a:xfrm>
        </p:spPr>
        <p:txBody>
          <a:bodyPr/>
          <a:lstStyle/>
          <a:p>
            <a:r>
              <a:rPr lang="en-US" dirty="0"/>
              <a:t>OTHER STRATEGIES TO ACKNOWLEDGE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267290309"/>
              </p:ext>
            </p:extLst>
          </p:nvPr>
        </p:nvGraphicFramePr>
        <p:xfrm>
          <a:off x="274526" y="844801"/>
          <a:ext cx="8594948" cy="4184399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7189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19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919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919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83156">
                <a:tc>
                  <a:txBody>
                    <a:bodyPr/>
                    <a:lstStyle/>
                    <a:p>
                      <a:endParaRPr lang="en-US" sz="1500" dirty="0">
                        <a:solidFill>
                          <a:srgbClr val="000000"/>
                        </a:solidFill>
                        <a:latin typeface="Hind Vadodara" panose="020B0604020202020204" charset="0"/>
                        <a:cs typeface="Hind Vadodara" panose="020B060402020202020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bg1"/>
                          </a:solidFill>
                          <a:latin typeface="Hind Vadodara" panose="020B0604020202020204" charset="0"/>
                          <a:cs typeface="Hind Vadodara" panose="020B0604020202020204" charset="0"/>
                        </a:rPr>
                        <a:t>Elementary Example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bg1"/>
                          </a:solidFill>
                          <a:latin typeface="Hind Vadodara" panose="020B0604020202020204" charset="0"/>
                          <a:cs typeface="Hind Vadodara" panose="020B0604020202020204" charset="0"/>
                        </a:rPr>
                        <a:t>Secondary Example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bg1"/>
                          </a:solidFill>
                          <a:latin typeface="Hind Vadodara" panose="020B0604020202020204" charset="0"/>
                          <a:cs typeface="Hind Vadodara" panose="020B0604020202020204" charset="0"/>
                        </a:rPr>
                        <a:t>Non-Example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7789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latin typeface="Hind Vadodara" panose="020B0604020202020204" charset="0"/>
                          <a:cs typeface="Hind Vadodara" panose="020B0604020202020204" charset="0"/>
                        </a:rPr>
                        <a:t>Behavior Contract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rgbClr val="000000"/>
                          </a:solidFill>
                          <a:latin typeface="Hind Vadodara" panose="020B0604020202020204" charset="0"/>
                          <a:cs typeface="Hind Vadodara" panose="020B0604020202020204" charset="0"/>
                        </a:rPr>
                        <a:t>Class</a:t>
                      </a:r>
                      <a:r>
                        <a:rPr lang="en-US" sz="1500" baseline="0" dirty="0">
                          <a:solidFill>
                            <a:srgbClr val="000000"/>
                          </a:solidFill>
                          <a:latin typeface="Hind Vadodara" panose="020B0604020202020204" charset="0"/>
                          <a:cs typeface="Hind Vadodara" panose="020B0604020202020204" charset="0"/>
                        </a:rPr>
                        <a:t> Constitution signed by all</a:t>
                      </a:r>
                      <a:endParaRPr lang="en-US" sz="1500" dirty="0">
                        <a:solidFill>
                          <a:srgbClr val="000000"/>
                        </a:solidFill>
                        <a:latin typeface="Hind Vadodara" panose="020B0604020202020204" charset="0"/>
                        <a:cs typeface="Hind Vadodara" panose="020B060402020202020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rgbClr val="000000"/>
                          </a:solidFill>
                          <a:latin typeface="Hind Vadodara" panose="020B0604020202020204" charset="0"/>
                          <a:cs typeface="Hind Vadodara" panose="020B0604020202020204" charset="0"/>
                        </a:rPr>
                        <a:t>Integrity Pledge signed by all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rgbClr val="000000"/>
                          </a:solidFill>
                          <a:latin typeface="Hind Vadodara" panose="020B0604020202020204" charset="0"/>
                          <a:cs typeface="Hind Vadodara" panose="020B0604020202020204" charset="0"/>
                        </a:rPr>
                        <a:t>Zero Tolerance</a:t>
                      </a:r>
                      <a:r>
                        <a:rPr lang="en-US" sz="1500" baseline="0" dirty="0">
                          <a:solidFill>
                            <a:srgbClr val="000000"/>
                          </a:solidFill>
                          <a:latin typeface="Hind Vadodara" panose="020B0604020202020204" charset="0"/>
                          <a:cs typeface="Hind Vadodara" panose="020B0604020202020204" charset="0"/>
                        </a:rPr>
                        <a:t> Acknowledgement</a:t>
                      </a:r>
                      <a:endParaRPr lang="en-US" sz="1500" dirty="0">
                        <a:solidFill>
                          <a:srgbClr val="000000"/>
                        </a:solidFill>
                        <a:latin typeface="Hind Vadodara" panose="020B0604020202020204" charset="0"/>
                        <a:cs typeface="Hind Vadodara" panose="020B060402020202020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24323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rgbClr val="000000"/>
                          </a:solidFill>
                          <a:latin typeface="Hind Vadodara" panose="020B0604020202020204" charset="0"/>
                          <a:cs typeface="Hind Vadodara" panose="020B0604020202020204" charset="0"/>
                        </a:rPr>
                        <a:t>Group Contingency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Hind Vadodara" panose="020B0604020202020204" charset="0"/>
                          <a:cs typeface="Hind Vadodara" panose="020B0604020202020204" charset="0"/>
                        </a:rPr>
                        <a:t>“If all students will hand in homework #2 by the due date, next Friday we will play State Bingo instead of a formal test review.”</a:t>
                      </a:r>
                      <a:r>
                        <a:rPr lang="en-US" sz="1500" dirty="0">
                          <a:latin typeface="Hind Vadodara" panose="020B0604020202020204" charset="0"/>
                          <a:cs typeface="Hind Vadodara" panose="020B0604020202020204" charset="0"/>
                        </a:rPr>
                        <a:t> </a:t>
                      </a:r>
                      <a:endParaRPr lang="en-US" sz="1500" dirty="0">
                        <a:solidFill>
                          <a:srgbClr val="000000"/>
                        </a:solidFill>
                        <a:latin typeface="Hind Vadodara" panose="020B0604020202020204" charset="0"/>
                        <a:cs typeface="Hind Vadodara" panose="020B060402020202020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Hind Vadodara" panose="020B0604020202020204" charset="0"/>
                          <a:cs typeface="Hind Vadodara" panose="020B0604020202020204" charset="0"/>
                        </a:rPr>
                        <a:t>“If we generate 5 questions that are examples of ‘Synthesis’ by 2:15,</a:t>
                      </a:r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Hind Vadodara" panose="020B0604020202020204" charset="0"/>
                          <a:cs typeface="Hind Vadodara" panose="020B0604020202020204" charset="0"/>
                        </a:rPr>
                        <a:t> 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Hind Vadodara" panose="020B0604020202020204" charset="0"/>
                          <a:cs typeface="Hind Vadodara" panose="020B0604020202020204" charset="0"/>
                        </a:rPr>
                        <a:t>you may sit where you would like for the last 20 min. of class.” </a:t>
                      </a:r>
                      <a:endParaRPr lang="en-US" sz="1500" dirty="0">
                        <a:solidFill>
                          <a:srgbClr val="000000"/>
                        </a:solidFill>
                        <a:latin typeface="Hind Vadodara" panose="020B0604020202020204" charset="0"/>
                        <a:cs typeface="Hind Vadodara" panose="020B060402020202020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Hind Vadodara" panose="020B0604020202020204" charset="0"/>
                          <a:cs typeface="Hind Vadodara" panose="020B0604020202020204" charset="0"/>
                        </a:rPr>
                        <a:t>Making the goal unattainable</a:t>
                      </a:r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Hind Vadodara" panose="020B0604020202020204" charset="0"/>
                          <a:cs typeface="Hind Vadodara" panose="020B0604020202020204" charset="0"/>
                        </a:rPr>
                        <a:t> or undeliverable, or singling out a student for failing to meet goal.</a:t>
                      </a:r>
                      <a:endParaRPr lang="en-US" sz="1500" dirty="0">
                        <a:solidFill>
                          <a:srgbClr val="000000"/>
                        </a:solidFill>
                        <a:latin typeface="Hind Vadodara" panose="020B0604020202020204" charset="0"/>
                        <a:cs typeface="Hind Vadodara" panose="020B060402020202020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79131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rgbClr val="000000"/>
                          </a:solidFill>
                          <a:latin typeface="Hind Vadodara" panose="020B0604020202020204" charset="0"/>
                          <a:cs typeface="Hind Vadodara" panose="020B0604020202020204" charset="0"/>
                        </a:rPr>
                        <a:t>Token Economy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Hind Vadodara" panose="020B0604020202020204" charset="0"/>
                          <a:cs typeface="Hind Vadodara" panose="020B0604020202020204" charset="0"/>
                        </a:rPr>
                        <a:t>“Group 2, you were all respectful during your discussion, </a:t>
                      </a:r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Hind Vadodara" panose="020B0604020202020204" charset="0"/>
                          <a:cs typeface="Hind Vadodara" panose="020B0604020202020204" charset="0"/>
                        </a:rPr>
                        <a:t>and e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Hind Vadodara" panose="020B0604020202020204" charset="0"/>
                          <a:cs typeface="Hind Vadodara" panose="020B0604020202020204" charset="0"/>
                        </a:rPr>
                        <a:t>ach of you earned a “star buck” to use in the school-wide store.”</a:t>
                      </a:r>
                      <a:r>
                        <a:rPr lang="en-US" sz="1500" dirty="0">
                          <a:latin typeface="Hind Vadodara" panose="020B0604020202020204" charset="0"/>
                          <a:cs typeface="Hind Vadodara" panose="020B0604020202020204" charset="0"/>
                        </a:rPr>
                        <a:t> </a:t>
                      </a:r>
                      <a:endParaRPr lang="en-US" sz="1500" dirty="0">
                        <a:solidFill>
                          <a:srgbClr val="000000"/>
                        </a:solidFill>
                        <a:latin typeface="Hind Vadodara" panose="020B0604020202020204" charset="0"/>
                        <a:cs typeface="Hind Vadodara" panose="020B060402020202020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Hind Vadodara" panose="020B0604020202020204" charset="0"/>
                          <a:cs typeface="Hind Vadodara" panose="020B0604020202020204" charset="0"/>
                        </a:rPr>
                        <a:t>“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latin typeface="Hind Vadodara" panose="020B0604020202020204" charset="0"/>
                          <a:cs typeface="Hind Vadodara" panose="020B0604020202020204" charset="0"/>
                        </a:rPr>
                        <a:t>Alyiah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Hind Vadodara" panose="020B0604020202020204" charset="0"/>
                          <a:cs typeface="Hind Vadodara" panose="020B0604020202020204" charset="0"/>
                        </a:rPr>
                        <a:t>, you were very respectful when your peer came in and asked for space.  You’ve earned 10 bonus points toward your behavior goal.”  </a:t>
                      </a:r>
                      <a:endParaRPr lang="en-US" sz="1500" dirty="0">
                        <a:solidFill>
                          <a:srgbClr val="000000"/>
                        </a:solidFill>
                        <a:latin typeface="Hind Vadodara" panose="020B0604020202020204" charset="0"/>
                        <a:cs typeface="Hind Vadodara" panose="020B060402020202020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Hind Vadodara" panose="020B0604020202020204" charset="0"/>
                          <a:cs typeface="Hind Vadodara" panose="020B0604020202020204" charset="0"/>
                        </a:rPr>
                        <a:t>Providing points or tokens without (a) specific praise or (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latin typeface="Hind Vadodara" panose="020B0604020202020204" charset="0"/>
                          <a:cs typeface="Hind Vadodara" panose="020B0604020202020204" charset="0"/>
                        </a:rPr>
                        <a:t>b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Hind Vadodara" panose="020B0604020202020204" charset="0"/>
                          <a:cs typeface="Hind Vadodara" panose="020B0604020202020204" charset="0"/>
                        </a:rPr>
                        <a:t>) demonstrated behaviors</a:t>
                      </a:r>
                    </a:p>
                    <a:p>
                      <a:pPr algn="ctr"/>
                      <a:endParaRPr lang="en-US" sz="1500" dirty="0">
                        <a:solidFill>
                          <a:srgbClr val="000000"/>
                        </a:solidFill>
                        <a:latin typeface="Hind Vadodara" panose="020B0604020202020204" charset="0"/>
                        <a:cs typeface="Hind Vadodara" panose="020B060402020202020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29503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E9976259-7541-49B5-BA99-12CC2B592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769" y="318699"/>
            <a:ext cx="8087421" cy="634200"/>
          </a:xfrm>
        </p:spPr>
        <p:txBody>
          <a:bodyPr/>
          <a:lstStyle/>
          <a:p>
            <a:r>
              <a:rPr lang="en-US" dirty="0"/>
              <a:t>POSITIVE CLASSROOM BEHAVIOR SUPPORT: 3 KEY </a:t>
            </a:r>
            <a:br>
              <a:rPr lang="en-US" dirty="0"/>
            </a:br>
            <a:r>
              <a:rPr lang="en-US" dirty="0"/>
              <a:t>QUESTIONS</a:t>
            </a:r>
          </a:p>
        </p:txBody>
      </p:sp>
      <p:graphicFrame>
        <p:nvGraphicFramePr>
          <p:cNvPr id="20" name="Diagram 19">
            <a:extLst>
              <a:ext uri="{FF2B5EF4-FFF2-40B4-BE49-F238E27FC236}">
                <a16:creationId xmlns:a16="http://schemas.microsoft.com/office/drawing/2014/main" id="{7CA815C9-1E06-453D-A1D5-4AC587F823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09782743"/>
              </p:ext>
            </p:extLst>
          </p:nvPr>
        </p:nvGraphicFramePr>
        <p:xfrm>
          <a:off x="2680614" y="952899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7386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0">
                                            <p:graphicEl>
                                              <a:dgm id="{EDC2DE77-C0D9-433D-B799-D331C3FE90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0">
                                            <p:graphicEl>
                                              <a:dgm id="{EDC2DE77-C0D9-433D-B799-D331C3FE90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0">
                                            <p:graphicEl>
                                              <a:dgm id="{EDC2DE77-C0D9-433D-B799-D331C3FE90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EDC2DE77-C0D9-433D-B799-D331C3FE90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0">
                                            <p:graphicEl>
                                              <a:dgm id="{E5DA3BDC-979B-48DF-84AC-82881AAB6D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0">
                                            <p:graphicEl>
                                              <a:dgm id="{E5DA3BDC-979B-48DF-84AC-82881AAB6D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0">
                                            <p:graphicEl>
                                              <a:dgm id="{E5DA3BDC-979B-48DF-84AC-82881AAB6D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E5DA3BDC-979B-48DF-84AC-82881AAB6D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0">
                                            <p:graphicEl>
                                              <a:dgm id="{0500775B-ABF2-4B59-AD9B-8198244A47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0">
                                            <p:graphicEl>
                                              <a:dgm id="{0500775B-ABF2-4B59-AD9B-8198244A47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0">
                                            <p:graphicEl>
                                              <a:dgm id="{0500775B-ABF2-4B59-AD9B-8198244A47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0500775B-ABF2-4B59-AD9B-8198244A47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0">
                                            <p:graphicEl>
                                              <a:dgm id="{AE836014-1335-47B4-91ED-5B1BFDBCB7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0">
                                            <p:graphicEl>
                                              <a:dgm id="{AE836014-1335-47B4-91ED-5B1BFDBCB7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0">
                                            <p:graphicEl>
                                              <a:dgm id="{AE836014-1335-47B4-91ED-5B1BFDBCB7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AE836014-1335-47B4-91ED-5B1BFDBCB7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0">
                                            <p:graphicEl>
                                              <a:dgm id="{03FD5B3E-1F08-4A11-9773-4DAA715D27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0">
                                            <p:graphicEl>
                                              <a:dgm id="{03FD5B3E-1F08-4A11-9773-4DAA715D2770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0" grpId="0" uiExpand="1">
        <p:bldSub>
          <a:bldDgm bld="one"/>
        </p:bldSub>
      </p:bldGraphic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0F769132-53EC-4E83-8347-672F2E0C3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769" y="3429545"/>
            <a:ext cx="4302231" cy="634200"/>
          </a:xfrm>
        </p:spPr>
        <p:txBody>
          <a:bodyPr/>
          <a:lstStyle/>
          <a:p>
            <a:pPr algn="l"/>
            <a:r>
              <a:rPr lang="en-US" sz="2800" dirty="0"/>
              <a:t>Are students still engaging in problem behavior?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167D6D28-A663-4960-A421-31811157A8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7277712"/>
              </p:ext>
            </p:extLst>
          </p:nvPr>
        </p:nvGraphicFramePr>
        <p:xfrm>
          <a:off x="1825658" y="130813"/>
          <a:ext cx="7469172" cy="48818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99334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F650FA4-878D-4F2A-B12E-3F13225B5D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dgm id="{3F650FA4-878D-4F2A-B12E-3F13225B5D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368475B-5F92-45B7-A085-E610371389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graphicEl>
                                              <a:dgm id="{7368475B-5F92-45B7-A085-E610371389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83A4C5A-9469-46F5-9F1C-B72B972B53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graphicEl>
                                              <a:dgm id="{583A4C5A-9469-46F5-9F1C-B72B972B53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403FD33-C0A3-445D-9B32-3FFE9B643D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graphicEl>
                                              <a:dgm id="{F403FD33-C0A3-445D-9B32-3FFE9B643D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E548A01-6165-4D0D-8147-4153146B13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graphicEl>
                                              <a:dgm id="{8E548A01-6165-4D0D-8147-4153146B13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244E9F6-2C76-44CE-A42A-21111A633B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graphicEl>
                                              <a:dgm id="{4244E9F6-2C76-44CE-A42A-21111A633B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B2C53AF-C895-4C5F-B104-DF50F42462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graphicEl>
                                              <a:dgm id="{9B2C53AF-C895-4C5F-B104-DF50F42462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D69DAA9-828B-4905-990D-6CC8A9D650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graphicEl>
                                              <a:dgm id="{FD69DAA9-828B-4905-990D-6CC8A9D650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87E6051-C630-42C9-AB56-B6854B8A47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graphicEl>
                                              <a:dgm id="{787E6051-C630-42C9-AB56-B6854B8A47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D5C64F2-A629-4B9D-803E-215217301D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graphicEl>
                                              <a:dgm id="{FD5C64F2-A629-4B9D-803E-215217301D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F6685D5-E297-43C4-86BB-66A244850A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>
                                            <p:graphicEl>
                                              <a:dgm id="{0F6685D5-E297-43C4-86BB-66A244850A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A3D386-732C-4833-AD8D-80D0506D13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>
                                            <p:graphicEl>
                                              <a:dgm id="{C4A3D386-732C-4833-AD8D-80D0506D13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F2A8409-52D7-41B9-9D4B-E08C99ABD1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graphicEl>
                                              <a:dgm id="{DF2A8409-52D7-41B9-9D4B-E08C99ABD1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5AF5B95-8799-44A5-953B-F19D7B66F3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>
                                            <p:graphicEl>
                                              <a:dgm id="{05AF5B95-8799-44A5-953B-F19D7B66F3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E84A6A3-B7B8-4B45-BB38-13DEECA546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>
                                            <p:graphicEl>
                                              <a:dgm id="{DE84A6A3-B7B8-4B45-BB38-13DEECA546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44D7126-057A-4A04-9C20-DC89DBB3DB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>
                                            <p:graphicEl>
                                              <a:dgm id="{444D7126-057A-4A04-9C20-DC89DBB3DB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">
                                            <p:graphicEl>
                                              <a:dgm id="{3F650FA4-878D-4F2A-B12E-3F13225B5D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">
                                            <p:graphicEl>
                                              <a:dgm id="{3F650FA4-878D-4F2A-B12E-3F13225B5D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">
                                            <p:graphicEl>
                                              <a:dgm id="{3F650FA4-878D-4F2A-B12E-3F13225B5D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F650FA4-878D-4F2A-B12E-3F13225B5D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">
                                            <p:graphicEl>
                                              <a:dgm id="{7368475B-5F92-45B7-A085-E610371389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">
                                            <p:graphicEl>
                                              <a:dgm id="{7368475B-5F92-45B7-A085-E610371389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">
                                            <p:graphicEl>
                                              <a:dgm id="{7368475B-5F92-45B7-A085-E610371389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368475B-5F92-45B7-A085-E610371389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">
                                            <p:graphicEl>
                                              <a:dgm id="{583A4C5A-9469-46F5-9F1C-B72B972B53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">
                                            <p:graphicEl>
                                              <a:dgm id="{583A4C5A-9469-46F5-9F1C-B72B972B53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">
                                            <p:graphicEl>
                                              <a:dgm id="{583A4C5A-9469-46F5-9F1C-B72B972B53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83A4C5A-9469-46F5-9F1C-B72B972B53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">
                                            <p:graphicEl>
                                              <a:dgm id="{F403FD33-C0A3-445D-9B32-3FFE9B643D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">
                                            <p:graphicEl>
                                              <a:dgm id="{F403FD33-C0A3-445D-9B32-3FFE9B643D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">
                                            <p:graphicEl>
                                              <a:dgm id="{F403FD33-C0A3-445D-9B32-3FFE9B643D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403FD33-C0A3-445D-9B32-3FFE9B643D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">
                                            <p:graphicEl>
                                              <a:dgm id="{8E548A01-6165-4D0D-8147-4153146B13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">
                                            <p:graphicEl>
                                              <a:dgm id="{8E548A01-6165-4D0D-8147-4153146B13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">
                                            <p:graphicEl>
                                              <a:dgm id="{8E548A01-6165-4D0D-8147-4153146B13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E548A01-6165-4D0D-8147-4153146B13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2">
                                            <p:graphicEl>
                                              <a:dgm id="{4244E9F6-2C76-44CE-A42A-21111A633B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">
                                            <p:graphicEl>
                                              <a:dgm id="{4244E9F6-2C76-44CE-A42A-21111A633B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">
                                            <p:graphicEl>
                                              <a:dgm id="{4244E9F6-2C76-44CE-A42A-21111A633B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244E9F6-2C76-44CE-A42A-21111A633B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6" presetClass="emph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2">
                                            <p:graphicEl>
                                              <a:dgm id="{9B2C53AF-C895-4C5F-B104-DF50F42462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2">
                                            <p:graphicEl>
                                              <a:dgm id="{9B2C53AF-C895-4C5F-B104-DF50F42462BE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2">
                                            <p:graphicEl>
                                              <a:dgm id="{FD69DAA9-828B-4905-990D-6CC8A9D650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">
                                            <p:graphicEl>
                                              <a:dgm id="{FD69DAA9-828B-4905-990D-6CC8A9D650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">
                                            <p:graphicEl>
                                              <a:dgm id="{FD69DAA9-828B-4905-990D-6CC8A9D650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D69DAA9-828B-4905-990D-6CC8A9D650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2">
                                            <p:graphicEl>
                                              <a:dgm id="{787E6051-C630-42C9-AB56-B6854B8A47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">
                                            <p:graphicEl>
                                              <a:dgm id="{787E6051-C630-42C9-AB56-B6854B8A47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">
                                            <p:graphicEl>
                                              <a:dgm id="{787E6051-C630-42C9-AB56-B6854B8A47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87E6051-C630-42C9-AB56-B6854B8A47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2">
                                            <p:graphicEl>
                                              <a:dgm id="{FD5C64F2-A629-4B9D-803E-215217301D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">
                                            <p:graphicEl>
                                              <a:dgm id="{FD5C64F2-A629-4B9D-803E-215217301D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">
                                            <p:graphicEl>
                                              <a:dgm id="{FD5C64F2-A629-4B9D-803E-215217301D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D5C64F2-A629-4B9D-803E-215217301D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2">
                                            <p:graphicEl>
                                              <a:dgm id="{0F6685D5-E297-43C4-86BB-66A244850A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2">
                                            <p:graphicEl>
                                              <a:dgm id="{0F6685D5-E297-43C4-86BB-66A244850A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">
                                            <p:graphicEl>
                                              <a:dgm id="{0F6685D5-E297-43C4-86BB-66A244850A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F6685D5-E297-43C4-86BB-66A244850A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2">
                                            <p:graphicEl>
                                              <a:dgm id="{C4A3D386-732C-4833-AD8D-80D0506D13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">
                                            <p:graphicEl>
                                              <a:dgm id="{C4A3D386-732C-4833-AD8D-80D0506D13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">
                                            <p:graphicEl>
                                              <a:dgm id="{C4A3D386-732C-4833-AD8D-80D0506D13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A3D386-732C-4833-AD8D-80D0506D13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2">
                                            <p:graphicEl>
                                              <a:dgm id="{DF2A8409-52D7-41B9-9D4B-E08C99ABD1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">
                                            <p:graphicEl>
                                              <a:dgm id="{DF2A8409-52D7-41B9-9D4B-E08C99ABD1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2">
                                            <p:graphicEl>
                                              <a:dgm id="{DF2A8409-52D7-41B9-9D4B-E08C99ABD1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F2A8409-52D7-41B9-9D4B-E08C99ABD1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2">
                                            <p:graphicEl>
                                              <a:dgm id="{05AF5B95-8799-44A5-953B-F19D7B66F3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2">
                                            <p:graphicEl>
                                              <a:dgm id="{05AF5B95-8799-44A5-953B-F19D7B66F3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2">
                                            <p:graphicEl>
                                              <a:dgm id="{05AF5B95-8799-44A5-953B-F19D7B66F3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5AF5B95-8799-44A5-953B-F19D7B66F3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2">
                                            <p:graphicEl>
                                              <a:dgm id="{DE84A6A3-B7B8-4B45-BB38-13DEECA546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2">
                                            <p:graphicEl>
                                              <a:dgm id="{DE84A6A3-B7B8-4B45-BB38-13DEECA546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2">
                                            <p:graphicEl>
                                              <a:dgm id="{DE84A6A3-B7B8-4B45-BB38-13DEECA546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E84A6A3-B7B8-4B45-BB38-13DEECA546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2">
                                            <p:graphicEl>
                                              <a:dgm id="{444D7126-057A-4A04-9C20-DC89DBB3DB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">
                                            <p:graphicEl>
                                              <a:dgm id="{444D7126-057A-4A04-9C20-DC89DBB3DB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">
                                            <p:graphicEl>
                                              <a:dgm id="{444D7126-057A-4A04-9C20-DC89DBB3DB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44D7126-057A-4A04-9C20-DC89DBB3DB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lvlOne"/>
        </p:bldSub>
      </p:bldGraphic>
      <p:bldGraphic spid="2" grpId="1" uiExpand="1">
        <p:bldSub>
          <a:bldDgm bld="lvl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43"/>
          <p:cNvSpPr txBox="1">
            <a:spLocks noGrp="1"/>
          </p:cNvSpPr>
          <p:nvPr>
            <p:ph type="title"/>
          </p:nvPr>
        </p:nvSpPr>
        <p:spPr>
          <a:xfrm>
            <a:off x="602953" y="350600"/>
            <a:ext cx="39234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LEGEND</a:t>
            </a:r>
            <a:endParaRPr dirty="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667" name="Google Shape;667;p43"/>
          <p:cNvSpPr txBox="1">
            <a:spLocks noGrp="1"/>
          </p:cNvSpPr>
          <p:nvPr>
            <p:ph type="body" idx="4294967295"/>
          </p:nvPr>
        </p:nvSpPr>
        <p:spPr>
          <a:xfrm>
            <a:off x="5865426" y="3725778"/>
            <a:ext cx="1409700" cy="4476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latin typeface="Poppins Medium"/>
                <a:ea typeface="Poppins Medium"/>
                <a:cs typeface="Poppins Medium"/>
                <a:sym typeface="Poppins Medium"/>
              </a:rPr>
              <a:t>Preview</a:t>
            </a:r>
            <a:endParaRPr sz="2000" dirty="0"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669" name="Google Shape;669;p43"/>
          <p:cNvSpPr txBox="1">
            <a:spLocks noGrp="1"/>
          </p:cNvSpPr>
          <p:nvPr>
            <p:ph type="body" idx="4294967295"/>
          </p:nvPr>
        </p:nvSpPr>
        <p:spPr>
          <a:xfrm>
            <a:off x="4485031" y="1527345"/>
            <a:ext cx="1793875" cy="67468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Poppins Medium"/>
                <a:ea typeface="Poppins Medium"/>
                <a:cs typeface="Poppins Medium"/>
                <a:sym typeface="Poppins Medium"/>
              </a:rPr>
              <a:t>Discussion</a:t>
            </a:r>
            <a:endParaRPr sz="1800" dirty="0"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671" name="Google Shape;671;p43"/>
          <p:cNvSpPr txBox="1">
            <a:spLocks noGrp="1"/>
          </p:cNvSpPr>
          <p:nvPr>
            <p:ph type="body" idx="4294967295"/>
          </p:nvPr>
        </p:nvSpPr>
        <p:spPr>
          <a:xfrm>
            <a:off x="1990711" y="1647651"/>
            <a:ext cx="1681163" cy="44608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latin typeface="Poppins Medium"/>
                <a:ea typeface="Poppins Medium"/>
                <a:cs typeface="Poppins Medium"/>
                <a:sym typeface="Poppins Medium"/>
              </a:rPr>
              <a:t>Poll</a:t>
            </a:r>
            <a:endParaRPr sz="2000" dirty="0"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656" name="Google Shape;656;p43"/>
          <p:cNvSpPr/>
          <p:nvPr/>
        </p:nvSpPr>
        <p:spPr>
          <a:xfrm>
            <a:off x="1922150" y="984800"/>
            <a:ext cx="1869300" cy="18693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43"/>
          <p:cNvSpPr/>
          <p:nvPr/>
        </p:nvSpPr>
        <p:spPr>
          <a:xfrm>
            <a:off x="4410465" y="984800"/>
            <a:ext cx="1869300" cy="18693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8" name="Google Shape;658;p43"/>
          <p:cNvSpPr/>
          <p:nvPr/>
        </p:nvSpPr>
        <p:spPr>
          <a:xfrm>
            <a:off x="5636506" y="2878756"/>
            <a:ext cx="1869300" cy="18693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655;p43">
            <a:extLst>
              <a:ext uri="{FF2B5EF4-FFF2-40B4-BE49-F238E27FC236}">
                <a16:creationId xmlns:a16="http://schemas.microsoft.com/office/drawing/2014/main" id="{8E6A481B-3466-4A66-9D76-C06D1390CEA0}"/>
              </a:ext>
            </a:extLst>
          </p:cNvPr>
          <p:cNvSpPr/>
          <p:nvPr/>
        </p:nvSpPr>
        <p:spPr>
          <a:xfrm>
            <a:off x="3171564" y="2912574"/>
            <a:ext cx="1869300" cy="18693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" name="Google Shape;664;p43">
            <a:extLst>
              <a:ext uri="{FF2B5EF4-FFF2-40B4-BE49-F238E27FC236}">
                <a16:creationId xmlns:a16="http://schemas.microsoft.com/office/drawing/2014/main" id="{1C1C44A9-6F0C-442B-8BC4-89F8DE7075D7}"/>
              </a:ext>
            </a:extLst>
          </p:cNvPr>
          <p:cNvSpPr txBox="1">
            <a:spLocks/>
          </p:cNvSpPr>
          <p:nvPr/>
        </p:nvSpPr>
        <p:spPr>
          <a:xfrm>
            <a:off x="3207576" y="3547974"/>
            <a:ext cx="1797275" cy="803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pPr marL="0" indent="0" algn="ctr">
              <a:buFont typeface="Hind Vadodara"/>
              <a:buNone/>
            </a:pPr>
            <a:r>
              <a:rPr lang="en-US" sz="1800" dirty="0">
                <a:latin typeface="Poppins Medium"/>
                <a:ea typeface="Poppins Medium"/>
                <a:cs typeface="Poppins Medium"/>
                <a:sym typeface="Poppins Medium"/>
              </a:rPr>
              <a:t>Positive &amp; Negative Examples</a:t>
            </a:r>
            <a:endParaRPr lang="en-US" sz="1100" i="1" dirty="0"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37" name="Google Shape;673;p43">
            <a:extLst>
              <a:ext uri="{FF2B5EF4-FFF2-40B4-BE49-F238E27FC236}">
                <a16:creationId xmlns:a16="http://schemas.microsoft.com/office/drawing/2014/main" id="{B9939677-A273-496E-BFE7-33859FCA88D9}"/>
              </a:ext>
            </a:extLst>
          </p:cNvPr>
          <p:cNvSpPr txBox="1">
            <a:spLocks/>
          </p:cNvSpPr>
          <p:nvPr/>
        </p:nvSpPr>
        <p:spPr>
          <a:xfrm>
            <a:off x="1287950" y="2666859"/>
            <a:ext cx="634200" cy="4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pPr marL="0" indent="0" algn="ctr">
              <a:buFont typeface="Hind Vadodara"/>
              <a:buNone/>
            </a:pPr>
            <a:endParaRPr lang="en" sz="1800" dirty="0"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47" name="Google Shape;659;p43">
            <a:extLst>
              <a:ext uri="{FF2B5EF4-FFF2-40B4-BE49-F238E27FC236}">
                <a16:creationId xmlns:a16="http://schemas.microsoft.com/office/drawing/2014/main" id="{0B8EC048-DA2F-4798-A73D-14687802003A}"/>
              </a:ext>
            </a:extLst>
          </p:cNvPr>
          <p:cNvSpPr/>
          <p:nvPr/>
        </p:nvSpPr>
        <p:spPr>
          <a:xfrm>
            <a:off x="3671874" y="2579746"/>
            <a:ext cx="868680" cy="868680"/>
          </a:xfrm>
          <a:prstGeom prst="ellipse">
            <a:avLst/>
          </a:prstGeom>
          <a:gradFill>
            <a:gsLst>
              <a:gs pos="0">
                <a:srgbClr val="8784C7"/>
              </a:gs>
              <a:gs pos="100000">
                <a:srgbClr val="AD84C6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&amp;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grpSp>
        <p:nvGrpSpPr>
          <p:cNvPr id="126" name="Google Shape;6461;p67">
            <a:extLst>
              <a:ext uri="{FF2B5EF4-FFF2-40B4-BE49-F238E27FC236}">
                <a16:creationId xmlns:a16="http://schemas.microsoft.com/office/drawing/2014/main" id="{886F0597-687A-49F7-B45B-5DDA4C9873F6}"/>
              </a:ext>
            </a:extLst>
          </p:cNvPr>
          <p:cNvGrpSpPr>
            <a:grpSpLocks noChangeAspect="1"/>
          </p:cNvGrpSpPr>
          <p:nvPr/>
        </p:nvGrpSpPr>
        <p:grpSpPr>
          <a:xfrm>
            <a:off x="4189566" y="2860607"/>
            <a:ext cx="300279" cy="287613"/>
            <a:chOff x="4111994" y="3682455"/>
            <a:chExt cx="387992" cy="371625"/>
          </a:xfrm>
        </p:grpSpPr>
        <p:sp>
          <p:nvSpPr>
            <p:cNvPr id="127" name="Google Shape;6462;p67">
              <a:extLst>
                <a:ext uri="{FF2B5EF4-FFF2-40B4-BE49-F238E27FC236}">
                  <a16:creationId xmlns:a16="http://schemas.microsoft.com/office/drawing/2014/main" id="{2127CAB1-4BAC-413E-9B36-17E5C3CCFD2F}"/>
                </a:ext>
              </a:extLst>
            </p:cNvPr>
            <p:cNvSpPr/>
            <p:nvPr/>
          </p:nvSpPr>
          <p:spPr>
            <a:xfrm>
              <a:off x="4111994" y="3682455"/>
              <a:ext cx="386179" cy="371572"/>
            </a:xfrm>
            <a:custGeom>
              <a:avLst/>
              <a:gdLst/>
              <a:ahLst/>
              <a:cxnLst/>
              <a:rect l="l" t="t" r="r" b="b"/>
              <a:pathLst>
                <a:path w="14699" h="14143" extrusionOk="0">
                  <a:moveTo>
                    <a:pt x="7623" y="1546"/>
                  </a:moveTo>
                  <a:cubicBezTo>
                    <a:pt x="9044" y="1546"/>
                    <a:pt x="10458" y="2093"/>
                    <a:pt x="11529" y="3164"/>
                  </a:cubicBezTo>
                  <a:cubicBezTo>
                    <a:pt x="13485" y="5113"/>
                    <a:pt x="13700" y="8199"/>
                    <a:pt x="12035" y="10398"/>
                  </a:cubicBezTo>
                  <a:lnTo>
                    <a:pt x="12028" y="10398"/>
                  </a:lnTo>
                  <a:lnTo>
                    <a:pt x="4294" y="2664"/>
                  </a:lnTo>
                  <a:cubicBezTo>
                    <a:pt x="5285" y="1914"/>
                    <a:pt x="6456" y="1546"/>
                    <a:pt x="7623" y="1546"/>
                  </a:cubicBezTo>
                  <a:close/>
                  <a:moveTo>
                    <a:pt x="3198" y="3760"/>
                  </a:moveTo>
                  <a:lnTo>
                    <a:pt x="10932" y="11494"/>
                  </a:lnTo>
                  <a:cubicBezTo>
                    <a:pt x="9959" y="12225"/>
                    <a:pt x="8794" y="12598"/>
                    <a:pt x="7620" y="12598"/>
                  </a:cubicBezTo>
                  <a:cubicBezTo>
                    <a:pt x="6777" y="12598"/>
                    <a:pt x="5930" y="12406"/>
                    <a:pt x="5147" y="12014"/>
                  </a:cubicBezTo>
                  <a:cubicBezTo>
                    <a:pt x="3275" y="11078"/>
                    <a:pt x="2096" y="9164"/>
                    <a:pt x="2089" y="7070"/>
                  </a:cubicBezTo>
                  <a:lnTo>
                    <a:pt x="2089" y="7070"/>
                  </a:lnTo>
                  <a:cubicBezTo>
                    <a:pt x="2090" y="5872"/>
                    <a:pt x="2478" y="4716"/>
                    <a:pt x="3198" y="3760"/>
                  </a:cubicBezTo>
                  <a:close/>
                  <a:moveTo>
                    <a:pt x="7617" y="1"/>
                  </a:moveTo>
                  <a:cubicBezTo>
                    <a:pt x="4759" y="8"/>
                    <a:pt x="2186" y="1728"/>
                    <a:pt x="1090" y="4371"/>
                  </a:cubicBezTo>
                  <a:cubicBezTo>
                    <a:pt x="1" y="7013"/>
                    <a:pt x="604" y="10051"/>
                    <a:pt x="2630" y="12077"/>
                  </a:cubicBezTo>
                  <a:cubicBezTo>
                    <a:pt x="3979" y="13426"/>
                    <a:pt x="5786" y="14143"/>
                    <a:pt x="7626" y="14143"/>
                  </a:cubicBezTo>
                  <a:cubicBezTo>
                    <a:pt x="8538" y="14143"/>
                    <a:pt x="9459" y="13966"/>
                    <a:pt x="10336" y="13603"/>
                  </a:cubicBezTo>
                  <a:cubicBezTo>
                    <a:pt x="12971" y="12507"/>
                    <a:pt x="14692" y="9933"/>
                    <a:pt x="14698" y="7076"/>
                  </a:cubicBezTo>
                  <a:cubicBezTo>
                    <a:pt x="14692" y="3164"/>
                    <a:pt x="11529" y="1"/>
                    <a:pt x="7617" y="1"/>
                  </a:cubicBezTo>
                  <a:close/>
                </a:path>
              </a:pathLst>
            </a:custGeom>
            <a:solidFill>
              <a:srgbClr val="9FA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6463;p67">
              <a:extLst>
                <a:ext uri="{FF2B5EF4-FFF2-40B4-BE49-F238E27FC236}">
                  <a16:creationId xmlns:a16="http://schemas.microsoft.com/office/drawing/2014/main" id="{4FD4147E-92D4-42B1-8194-51AB30C78C2A}"/>
                </a:ext>
              </a:extLst>
            </p:cNvPr>
            <p:cNvSpPr/>
            <p:nvPr/>
          </p:nvSpPr>
          <p:spPr>
            <a:xfrm>
              <a:off x="4301156" y="3682455"/>
              <a:ext cx="198830" cy="371625"/>
            </a:xfrm>
            <a:custGeom>
              <a:avLst/>
              <a:gdLst/>
              <a:ahLst/>
              <a:cxnLst/>
              <a:rect l="l" t="t" r="r" b="b"/>
              <a:pathLst>
                <a:path w="7568" h="14145" extrusionOk="0">
                  <a:moveTo>
                    <a:pt x="493" y="0"/>
                  </a:moveTo>
                  <a:cubicBezTo>
                    <a:pt x="468" y="0"/>
                    <a:pt x="442" y="1"/>
                    <a:pt x="417" y="1"/>
                  </a:cubicBezTo>
                  <a:cubicBezTo>
                    <a:pt x="278" y="1"/>
                    <a:pt x="139" y="8"/>
                    <a:pt x="0" y="15"/>
                  </a:cubicBezTo>
                  <a:cubicBezTo>
                    <a:pt x="3739" y="230"/>
                    <a:pt x="6666" y="3323"/>
                    <a:pt x="6666" y="7076"/>
                  </a:cubicBezTo>
                  <a:cubicBezTo>
                    <a:pt x="6666" y="10821"/>
                    <a:pt x="3739" y="13915"/>
                    <a:pt x="0" y="14130"/>
                  </a:cubicBezTo>
                  <a:cubicBezTo>
                    <a:pt x="139" y="14137"/>
                    <a:pt x="278" y="14144"/>
                    <a:pt x="417" y="14144"/>
                  </a:cubicBezTo>
                  <a:cubicBezTo>
                    <a:pt x="442" y="14144"/>
                    <a:pt x="468" y="14144"/>
                    <a:pt x="493" y="14144"/>
                  </a:cubicBezTo>
                  <a:cubicBezTo>
                    <a:pt x="4398" y="14144"/>
                    <a:pt x="7568" y="10983"/>
                    <a:pt x="7568" y="7076"/>
                  </a:cubicBezTo>
                  <a:cubicBezTo>
                    <a:pt x="7568" y="3162"/>
                    <a:pt x="4398" y="0"/>
                    <a:pt x="493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" name="Google Shape;6469;p67">
            <a:extLst>
              <a:ext uri="{FF2B5EF4-FFF2-40B4-BE49-F238E27FC236}">
                <a16:creationId xmlns:a16="http://schemas.microsoft.com/office/drawing/2014/main" id="{F847FC2B-8651-4648-BAD0-AE9D97839618}"/>
              </a:ext>
            </a:extLst>
          </p:cNvPr>
          <p:cNvGrpSpPr/>
          <p:nvPr/>
        </p:nvGrpSpPr>
        <p:grpSpPr>
          <a:xfrm>
            <a:off x="3730846" y="2883467"/>
            <a:ext cx="300279" cy="221533"/>
            <a:chOff x="5223609" y="3731112"/>
            <a:chExt cx="371782" cy="274285"/>
          </a:xfrm>
        </p:grpSpPr>
        <p:sp>
          <p:nvSpPr>
            <p:cNvPr id="130" name="Google Shape;6470;p67">
              <a:extLst>
                <a:ext uri="{FF2B5EF4-FFF2-40B4-BE49-F238E27FC236}">
                  <a16:creationId xmlns:a16="http://schemas.microsoft.com/office/drawing/2014/main" id="{A2C797AB-0154-4B2C-8A3A-3DC4908BEC2E}"/>
                </a:ext>
              </a:extLst>
            </p:cNvPr>
            <p:cNvSpPr/>
            <p:nvPr/>
          </p:nvSpPr>
          <p:spPr>
            <a:xfrm>
              <a:off x="5223609" y="3731112"/>
              <a:ext cx="371782" cy="274285"/>
            </a:xfrm>
            <a:custGeom>
              <a:avLst/>
              <a:gdLst/>
              <a:ahLst/>
              <a:cxnLst/>
              <a:rect l="l" t="t" r="r" b="b"/>
              <a:pathLst>
                <a:path w="14151" h="10440" extrusionOk="0">
                  <a:moveTo>
                    <a:pt x="11972" y="1"/>
                  </a:moveTo>
                  <a:lnTo>
                    <a:pt x="5563" y="6410"/>
                  </a:lnTo>
                  <a:cubicBezTo>
                    <a:pt x="5477" y="6497"/>
                    <a:pt x="5364" y="6540"/>
                    <a:pt x="5251" y="6540"/>
                  </a:cubicBezTo>
                  <a:cubicBezTo>
                    <a:pt x="5138" y="6540"/>
                    <a:pt x="5026" y="6497"/>
                    <a:pt x="4939" y="6410"/>
                  </a:cubicBezTo>
                  <a:lnTo>
                    <a:pt x="2178" y="3649"/>
                  </a:lnTo>
                  <a:lnTo>
                    <a:pt x="0" y="5827"/>
                  </a:lnTo>
                  <a:lnTo>
                    <a:pt x="4162" y="9989"/>
                  </a:lnTo>
                  <a:cubicBezTo>
                    <a:pt x="4453" y="10280"/>
                    <a:pt x="4842" y="10440"/>
                    <a:pt x="5251" y="10440"/>
                  </a:cubicBezTo>
                  <a:cubicBezTo>
                    <a:pt x="5660" y="10440"/>
                    <a:pt x="6056" y="10280"/>
                    <a:pt x="6340" y="9989"/>
                  </a:cubicBezTo>
                  <a:lnTo>
                    <a:pt x="14150" y="2179"/>
                  </a:lnTo>
                  <a:lnTo>
                    <a:pt x="11972" y="1"/>
                  </a:lnTo>
                  <a:close/>
                </a:path>
              </a:pathLst>
            </a:custGeom>
            <a:solidFill>
              <a:srgbClr val="9FA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6471;p67">
              <a:extLst>
                <a:ext uri="{FF2B5EF4-FFF2-40B4-BE49-F238E27FC236}">
                  <a16:creationId xmlns:a16="http://schemas.microsoft.com/office/drawing/2014/main" id="{B0401794-31FF-4478-A9AF-186F0600F807}"/>
                </a:ext>
              </a:extLst>
            </p:cNvPr>
            <p:cNvSpPr/>
            <p:nvPr/>
          </p:nvSpPr>
          <p:spPr>
            <a:xfrm>
              <a:off x="5338229" y="3769388"/>
              <a:ext cx="257155" cy="236006"/>
            </a:xfrm>
            <a:custGeom>
              <a:avLst/>
              <a:gdLst/>
              <a:ahLst/>
              <a:cxnLst/>
              <a:rect l="l" t="t" r="r" b="b"/>
              <a:pathLst>
                <a:path w="9788" h="8983" extrusionOk="0">
                  <a:moveTo>
                    <a:pt x="9066" y="0"/>
                  </a:moveTo>
                  <a:lnTo>
                    <a:pt x="826" y="8248"/>
                  </a:lnTo>
                  <a:cubicBezTo>
                    <a:pt x="597" y="8470"/>
                    <a:pt x="312" y="8629"/>
                    <a:pt x="0" y="8698"/>
                  </a:cubicBezTo>
                  <a:cubicBezTo>
                    <a:pt x="257" y="8886"/>
                    <a:pt x="569" y="8983"/>
                    <a:pt x="888" y="8983"/>
                  </a:cubicBezTo>
                  <a:cubicBezTo>
                    <a:pt x="1297" y="8983"/>
                    <a:pt x="1693" y="8823"/>
                    <a:pt x="1977" y="8532"/>
                  </a:cubicBezTo>
                  <a:lnTo>
                    <a:pt x="9787" y="722"/>
                  </a:lnTo>
                  <a:lnTo>
                    <a:pt x="9066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0" name="Google Shape;662;p43">
            <a:extLst>
              <a:ext uri="{FF2B5EF4-FFF2-40B4-BE49-F238E27FC236}">
                <a16:creationId xmlns:a16="http://schemas.microsoft.com/office/drawing/2014/main" id="{4C17618F-05F9-471F-9018-5720FB1F1E02}"/>
              </a:ext>
            </a:extLst>
          </p:cNvPr>
          <p:cNvSpPr/>
          <p:nvPr/>
        </p:nvSpPr>
        <p:spPr>
          <a:xfrm>
            <a:off x="4907669" y="2328018"/>
            <a:ext cx="868680" cy="868680"/>
          </a:xfrm>
          <a:prstGeom prst="ellipse">
            <a:avLst/>
          </a:prstGeom>
          <a:gradFill>
            <a:gsLst>
              <a:gs pos="0">
                <a:srgbClr val="63A537"/>
              </a:gs>
              <a:gs pos="100000">
                <a:srgbClr val="99CB38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9A532E1-78FC-4117-A60B-5005DBF6684A}"/>
              </a:ext>
            </a:extLst>
          </p:cNvPr>
          <p:cNvGrpSpPr/>
          <p:nvPr/>
        </p:nvGrpSpPr>
        <p:grpSpPr>
          <a:xfrm>
            <a:off x="5027097" y="2501061"/>
            <a:ext cx="604678" cy="505873"/>
            <a:chOff x="5927593" y="419031"/>
            <a:chExt cx="2451625" cy="2051026"/>
          </a:xfrm>
        </p:grpSpPr>
        <p:grpSp>
          <p:nvGrpSpPr>
            <p:cNvPr id="278" name="Google Shape;16036;p73">
              <a:extLst>
                <a:ext uri="{FF2B5EF4-FFF2-40B4-BE49-F238E27FC236}">
                  <a16:creationId xmlns:a16="http://schemas.microsoft.com/office/drawing/2014/main" id="{041E240C-3BBE-473B-9CEF-9CB2860B834C}"/>
                </a:ext>
              </a:extLst>
            </p:cNvPr>
            <p:cNvGrpSpPr/>
            <p:nvPr/>
          </p:nvGrpSpPr>
          <p:grpSpPr>
            <a:xfrm>
              <a:off x="5927593" y="1181807"/>
              <a:ext cx="1725126" cy="1286091"/>
              <a:chOff x="1798763" y="3395401"/>
              <a:chExt cx="376185" cy="280448"/>
            </a:xfrm>
          </p:grpSpPr>
          <p:sp>
            <p:nvSpPr>
              <p:cNvPr id="279" name="Google Shape;16037;p73">
                <a:extLst>
                  <a:ext uri="{FF2B5EF4-FFF2-40B4-BE49-F238E27FC236}">
                    <a16:creationId xmlns:a16="http://schemas.microsoft.com/office/drawing/2014/main" id="{469F0E22-8795-4B3F-86EE-D569C2141510}"/>
                  </a:ext>
                </a:extLst>
              </p:cNvPr>
              <p:cNvSpPr/>
              <p:nvPr/>
            </p:nvSpPr>
            <p:spPr>
              <a:xfrm>
                <a:off x="2097352" y="3478660"/>
                <a:ext cx="47711" cy="42023"/>
              </a:xfrm>
              <a:custGeom>
                <a:avLst/>
                <a:gdLst/>
                <a:ahLst/>
                <a:cxnLst/>
                <a:rect l="l" t="t" r="r" b="b"/>
                <a:pathLst>
                  <a:path w="1820" h="1603" extrusionOk="0">
                    <a:moveTo>
                      <a:pt x="910" y="1"/>
                    </a:moveTo>
                    <a:cubicBezTo>
                      <a:pt x="405" y="1"/>
                      <a:pt x="0" y="361"/>
                      <a:pt x="0" y="809"/>
                    </a:cubicBezTo>
                    <a:cubicBezTo>
                      <a:pt x="0" y="1242"/>
                      <a:pt x="405" y="1603"/>
                      <a:pt x="910" y="1603"/>
                    </a:cubicBezTo>
                    <a:cubicBezTo>
                      <a:pt x="1401" y="1603"/>
                      <a:pt x="1819" y="1242"/>
                      <a:pt x="1819" y="809"/>
                    </a:cubicBezTo>
                    <a:cubicBezTo>
                      <a:pt x="1819" y="361"/>
                      <a:pt x="1401" y="1"/>
                      <a:pt x="910" y="1"/>
                    </a:cubicBezTo>
                    <a:close/>
                  </a:path>
                </a:pathLst>
              </a:custGeom>
              <a:solidFill>
                <a:srgbClr val="92A9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0" name="Google Shape;16038;p73">
                <a:extLst>
                  <a:ext uri="{FF2B5EF4-FFF2-40B4-BE49-F238E27FC236}">
                    <a16:creationId xmlns:a16="http://schemas.microsoft.com/office/drawing/2014/main" id="{D7B80BD7-CC13-4047-B80E-0BC6AA83643B}"/>
                  </a:ext>
                </a:extLst>
              </p:cNvPr>
              <p:cNvSpPr/>
              <p:nvPr/>
            </p:nvSpPr>
            <p:spPr>
              <a:xfrm>
                <a:off x="2097352" y="3478660"/>
                <a:ext cx="32559" cy="42023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603" extrusionOk="0">
                    <a:moveTo>
                      <a:pt x="910" y="1"/>
                    </a:moveTo>
                    <a:cubicBezTo>
                      <a:pt x="405" y="1"/>
                      <a:pt x="0" y="361"/>
                      <a:pt x="0" y="809"/>
                    </a:cubicBezTo>
                    <a:cubicBezTo>
                      <a:pt x="0" y="1242"/>
                      <a:pt x="405" y="1603"/>
                      <a:pt x="910" y="1603"/>
                    </a:cubicBezTo>
                    <a:cubicBezTo>
                      <a:pt x="1025" y="1603"/>
                      <a:pt x="1141" y="1574"/>
                      <a:pt x="1242" y="1545"/>
                    </a:cubicBezTo>
                    <a:cubicBezTo>
                      <a:pt x="924" y="1444"/>
                      <a:pt x="693" y="1141"/>
                      <a:pt x="679" y="809"/>
                    </a:cubicBezTo>
                    <a:cubicBezTo>
                      <a:pt x="693" y="462"/>
                      <a:pt x="924" y="159"/>
                      <a:pt x="1242" y="73"/>
                    </a:cubicBezTo>
                    <a:cubicBezTo>
                      <a:pt x="1141" y="29"/>
                      <a:pt x="1025" y="1"/>
                      <a:pt x="910" y="1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1" name="Google Shape;16039;p73">
                <a:extLst>
                  <a:ext uri="{FF2B5EF4-FFF2-40B4-BE49-F238E27FC236}">
                    <a16:creationId xmlns:a16="http://schemas.microsoft.com/office/drawing/2014/main" id="{B5781D14-C175-417F-A38A-31D722F0BCC7}"/>
                  </a:ext>
                </a:extLst>
              </p:cNvPr>
              <p:cNvSpPr/>
              <p:nvPr/>
            </p:nvSpPr>
            <p:spPr>
              <a:xfrm>
                <a:off x="2067441" y="3580452"/>
                <a:ext cx="107508" cy="95396"/>
              </a:xfrm>
              <a:custGeom>
                <a:avLst/>
                <a:gdLst/>
                <a:ahLst/>
                <a:cxnLst/>
                <a:rect l="l" t="t" r="r" b="b"/>
                <a:pathLst>
                  <a:path w="4101" h="3639" extrusionOk="0">
                    <a:moveTo>
                      <a:pt x="1358" y="1"/>
                    </a:moveTo>
                    <a:lnTo>
                      <a:pt x="1358" y="679"/>
                    </a:lnTo>
                    <a:cubicBezTo>
                      <a:pt x="1358" y="852"/>
                      <a:pt x="1271" y="1011"/>
                      <a:pt x="1113" y="1083"/>
                    </a:cubicBezTo>
                    <a:lnTo>
                      <a:pt x="376" y="1444"/>
                    </a:lnTo>
                    <a:cubicBezTo>
                      <a:pt x="145" y="1560"/>
                      <a:pt x="1" y="1805"/>
                      <a:pt x="1" y="2065"/>
                    </a:cubicBezTo>
                    <a:lnTo>
                      <a:pt x="1" y="3407"/>
                    </a:lnTo>
                    <a:cubicBezTo>
                      <a:pt x="1" y="3523"/>
                      <a:pt x="102" y="3638"/>
                      <a:pt x="232" y="3638"/>
                    </a:cubicBezTo>
                    <a:lnTo>
                      <a:pt x="3870" y="3638"/>
                    </a:lnTo>
                    <a:cubicBezTo>
                      <a:pt x="3985" y="3638"/>
                      <a:pt x="4101" y="3523"/>
                      <a:pt x="4101" y="3407"/>
                    </a:cubicBezTo>
                    <a:lnTo>
                      <a:pt x="4101" y="2065"/>
                    </a:lnTo>
                    <a:cubicBezTo>
                      <a:pt x="4086" y="1805"/>
                      <a:pt x="3942" y="1560"/>
                      <a:pt x="3711" y="1444"/>
                    </a:cubicBezTo>
                    <a:lnTo>
                      <a:pt x="2975" y="1083"/>
                    </a:lnTo>
                    <a:cubicBezTo>
                      <a:pt x="2830" y="1011"/>
                      <a:pt x="2729" y="852"/>
                      <a:pt x="2729" y="679"/>
                    </a:cubicBez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2" name="Google Shape;16040;p73">
                <a:extLst>
                  <a:ext uri="{FF2B5EF4-FFF2-40B4-BE49-F238E27FC236}">
                    <a16:creationId xmlns:a16="http://schemas.microsoft.com/office/drawing/2014/main" id="{36FAAAF2-649F-48CE-96F3-BBB04E833E2F}"/>
                  </a:ext>
                </a:extLst>
              </p:cNvPr>
              <p:cNvSpPr/>
              <p:nvPr/>
            </p:nvSpPr>
            <p:spPr>
              <a:xfrm>
                <a:off x="2103014" y="3580085"/>
                <a:ext cx="36360" cy="23856"/>
              </a:xfrm>
              <a:custGeom>
                <a:avLst/>
                <a:gdLst/>
                <a:ahLst/>
                <a:cxnLst/>
                <a:rect l="l" t="t" r="r" b="b"/>
                <a:pathLst>
                  <a:path w="1387" h="910" extrusionOk="0">
                    <a:moveTo>
                      <a:pt x="1" y="0"/>
                    </a:moveTo>
                    <a:lnTo>
                      <a:pt x="1" y="693"/>
                    </a:lnTo>
                    <a:cubicBezTo>
                      <a:pt x="1" y="722"/>
                      <a:pt x="1" y="751"/>
                      <a:pt x="1" y="780"/>
                    </a:cubicBezTo>
                    <a:cubicBezTo>
                      <a:pt x="217" y="866"/>
                      <a:pt x="448" y="910"/>
                      <a:pt x="694" y="910"/>
                    </a:cubicBezTo>
                    <a:cubicBezTo>
                      <a:pt x="925" y="910"/>
                      <a:pt x="1170" y="866"/>
                      <a:pt x="1387" y="780"/>
                    </a:cubicBezTo>
                    <a:cubicBezTo>
                      <a:pt x="1372" y="751"/>
                      <a:pt x="1372" y="722"/>
                      <a:pt x="1372" y="693"/>
                    </a:cubicBez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94A5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3" name="Google Shape;16041;p73">
                <a:extLst>
                  <a:ext uri="{FF2B5EF4-FFF2-40B4-BE49-F238E27FC236}">
                    <a16:creationId xmlns:a16="http://schemas.microsoft.com/office/drawing/2014/main" id="{F1A63DD9-361F-4458-856F-6432D703ECAF}"/>
                  </a:ext>
                </a:extLst>
              </p:cNvPr>
              <p:cNvSpPr/>
              <p:nvPr/>
            </p:nvSpPr>
            <p:spPr>
              <a:xfrm>
                <a:off x="2067441" y="3611491"/>
                <a:ext cx="107141" cy="64358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2455" extrusionOk="0">
                    <a:moveTo>
                      <a:pt x="896" y="0"/>
                    </a:moveTo>
                    <a:lnTo>
                      <a:pt x="376" y="260"/>
                    </a:lnTo>
                    <a:cubicBezTo>
                      <a:pt x="145" y="376"/>
                      <a:pt x="1" y="621"/>
                      <a:pt x="1" y="881"/>
                    </a:cubicBezTo>
                    <a:lnTo>
                      <a:pt x="1" y="2223"/>
                    </a:lnTo>
                    <a:cubicBezTo>
                      <a:pt x="1" y="2339"/>
                      <a:pt x="102" y="2454"/>
                      <a:pt x="218" y="2454"/>
                    </a:cubicBezTo>
                    <a:lnTo>
                      <a:pt x="3870" y="2454"/>
                    </a:lnTo>
                    <a:cubicBezTo>
                      <a:pt x="3985" y="2454"/>
                      <a:pt x="4086" y="2339"/>
                      <a:pt x="4086" y="2223"/>
                    </a:cubicBezTo>
                    <a:lnTo>
                      <a:pt x="4086" y="881"/>
                    </a:lnTo>
                    <a:cubicBezTo>
                      <a:pt x="4086" y="621"/>
                      <a:pt x="3942" y="376"/>
                      <a:pt x="3711" y="260"/>
                    </a:cubicBezTo>
                    <a:lnTo>
                      <a:pt x="3191" y="0"/>
                    </a:lnTo>
                    <a:cubicBezTo>
                      <a:pt x="2924" y="419"/>
                      <a:pt x="2484" y="628"/>
                      <a:pt x="2044" y="628"/>
                    </a:cubicBezTo>
                    <a:cubicBezTo>
                      <a:pt x="1603" y="628"/>
                      <a:pt x="1163" y="419"/>
                      <a:pt x="896" y="0"/>
                    </a:cubicBezTo>
                    <a:close/>
                  </a:path>
                </a:pathLst>
              </a:custGeom>
              <a:solidFill>
                <a:srgbClr val="37A76F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4" name="Google Shape;16042;p73">
                <a:extLst>
                  <a:ext uri="{FF2B5EF4-FFF2-40B4-BE49-F238E27FC236}">
                    <a16:creationId xmlns:a16="http://schemas.microsoft.com/office/drawing/2014/main" id="{DC6BA793-6BE6-478A-8C41-7160E450EB72}"/>
                  </a:ext>
                </a:extLst>
              </p:cNvPr>
              <p:cNvSpPr/>
              <p:nvPr/>
            </p:nvSpPr>
            <p:spPr>
              <a:xfrm>
                <a:off x="2079185" y="3496827"/>
                <a:ext cx="83652" cy="83285"/>
              </a:xfrm>
              <a:custGeom>
                <a:avLst/>
                <a:gdLst/>
                <a:ahLst/>
                <a:cxnLst/>
                <a:rect l="l" t="t" r="r" b="b"/>
                <a:pathLst>
                  <a:path w="3191" h="3177" extrusionOk="0">
                    <a:moveTo>
                      <a:pt x="1603" y="0"/>
                    </a:moveTo>
                    <a:cubicBezTo>
                      <a:pt x="722" y="0"/>
                      <a:pt x="0" y="708"/>
                      <a:pt x="0" y="1588"/>
                    </a:cubicBezTo>
                    <a:cubicBezTo>
                      <a:pt x="0" y="2469"/>
                      <a:pt x="722" y="3176"/>
                      <a:pt x="1603" y="3176"/>
                    </a:cubicBezTo>
                    <a:cubicBezTo>
                      <a:pt x="2483" y="3176"/>
                      <a:pt x="3191" y="2469"/>
                      <a:pt x="3191" y="1588"/>
                    </a:cubicBezTo>
                    <a:cubicBezTo>
                      <a:pt x="3191" y="708"/>
                      <a:pt x="2483" y="0"/>
                      <a:pt x="1603" y="0"/>
                    </a:cubicBezTo>
                    <a:close/>
                  </a:path>
                </a:pathLst>
              </a:custGeom>
              <a:solidFill>
                <a:srgbClr val="667A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5" name="Google Shape;16043;p73">
                <a:extLst>
                  <a:ext uri="{FF2B5EF4-FFF2-40B4-BE49-F238E27FC236}">
                    <a16:creationId xmlns:a16="http://schemas.microsoft.com/office/drawing/2014/main" id="{D78CA6B6-1025-4F66-B60E-5C828B7702F0}"/>
                  </a:ext>
                </a:extLst>
              </p:cNvPr>
              <p:cNvSpPr/>
              <p:nvPr/>
            </p:nvSpPr>
            <p:spPr>
              <a:xfrm>
                <a:off x="2095071" y="3496827"/>
                <a:ext cx="69653" cy="75342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874" extrusionOk="0">
                    <a:moveTo>
                      <a:pt x="997" y="0"/>
                    </a:moveTo>
                    <a:cubicBezTo>
                      <a:pt x="246" y="0"/>
                      <a:pt x="1" y="1025"/>
                      <a:pt x="665" y="1372"/>
                    </a:cubicBezTo>
                    <a:cubicBezTo>
                      <a:pt x="694" y="1386"/>
                      <a:pt x="708" y="1401"/>
                      <a:pt x="737" y="1401"/>
                    </a:cubicBezTo>
                    <a:lnTo>
                      <a:pt x="1516" y="2844"/>
                    </a:lnTo>
                    <a:cubicBezTo>
                      <a:pt x="1516" y="2844"/>
                      <a:pt x="1733" y="2859"/>
                      <a:pt x="1950" y="2873"/>
                    </a:cubicBezTo>
                    <a:cubicBezTo>
                      <a:pt x="2411" y="2527"/>
                      <a:pt x="2657" y="1949"/>
                      <a:pt x="2570" y="1372"/>
                    </a:cubicBezTo>
                    <a:cubicBezTo>
                      <a:pt x="2484" y="708"/>
                      <a:pt x="1993" y="188"/>
                      <a:pt x="1343" y="29"/>
                    </a:cubicBezTo>
                    <a:cubicBezTo>
                      <a:pt x="1228" y="15"/>
                      <a:pt x="1112" y="0"/>
                      <a:pt x="997" y="0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6" name="Google Shape;16044;p73">
                <a:extLst>
                  <a:ext uri="{FF2B5EF4-FFF2-40B4-BE49-F238E27FC236}">
                    <a16:creationId xmlns:a16="http://schemas.microsoft.com/office/drawing/2014/main" id="{74614703-B7FC-4FE7-AD7D-458765696524}"/>
                  </a:ext>
                </a:extLst>
              </p:cNvPr>
              <p:cNvSpPr/>
              <p:nvPr/>
            </p:nvSpPr>
            <p:spPr>
              <a:xfrm>
                <a:off x="2085241" y="3533449"/>
                <a:ext cx="71541" cy="58774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2242" extrusionOk="0">
                    <a:moveTo>
                      <a:pt x="1060" y="1"/>
                    </a:moveTo>
                    <a:cubicBezTo>
                      <a:pt x="972" y="1"/>
                      <a:pt x="890" y="45"/>
                      <a:pt x="852" y="134"/>
                    </a:cubicBezTo>
                    <a:cubicBezTo>
                      <a:pt x="766" y="292"/>
                      <a:pt x="664" y="422"/>
                      <a:pt x="535" y="538"/>
                    </a:cubicBezTo>
                    <a:cubicBezTo>
                      <a:pt x="419" y="653"/>
                      <a:pt x="275" y="740"/>
                      <a:pt x="130" y="812"/>
                    </a:cubicBezTo>
                    <a:cubicBezTo>
                      <a:pt x="44" y="855"/>
                      <a:pt x="0" y="956"/>
                      <a:pt x="15" y="1057"/>
                    </a:cubicBezTo>
                    <a:cubicBezTo>
                      <a:pt x="102" y="1736"/>
                      <a:pt x="679" y="2241"/>
                      <a:pt x="1372" y="2241"/>
                    </a:cubicBezTo>
                    <a:cubicBezTo>
                      <a:pt x="2079" y="2241"/>
                      <a:pt x="2671" y="1693"/>
                      <a:pt x="2729" y="985"/>
                    </a:cubicBezTo>
                    <a:cubicBezTo>
                      <a:pt x="2729" y="913"/>
                      <a:pt x="2700" y="841"/>
                      <a:pt x="2642" y="798"/>
                    </a:cubicBezTo>
                    <a:cubicBezTo>
                      <a:pt x="2195" y="422"/>
                      <a:pt x="1675" y="148"/>
                      <a:pt x="1098" y="4"/>
                    </a:cubicBezTo>
                    <a:cubicBezTo>
                      <a:pt x="1085" y="2"/>
                      <a:pt x="1072" y="1"/>
                      <a:pt x="1060" y="1"/>
                    </a:cubicBezTo>
                    <a:close/>
                  </a:path>
                </a:pathLst>
              </a:custGeom>
              <a:solidFill>
                <a:srgbClr val="BCC9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7" name="Google Shape;16045;p73">
                <a:extLst>
                  <a:ext uri="{FF2B5EF4-FFF2-40B4-BE49-F238E27FC236}">
                    <a16:creationId xmlns:a16="http://schemas.microsoft.com/office/drawing/2014/main" id="{23772BDD-9E3C-4A0C-B785-1D36724B5857}"/>
                  </a:ext>
                </a:extLst>
              </p:cNvPr>
              <p:cNvSpPr/>
              <p:nvPr/>
            </p:nvSpPr>
            <p:spPr>
              <a:xfrm>
                <a:off x="2085608" y="3533449"/>
                <a:ext cx="71567" cy="58381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2227" extrusionOk="0">
                    <a:moveTo>
                      <a:pt x="1060" y="1"/>
                    </a:moveTo>
                    <a:cubicBezTo>
                      <a:pt x="969" y="1"/>
                      <a:pt x="876" y="45"/>
                      <a:pt x="838" y="134"/>
                    </a:cubicBezTo>
                    <a:cubicBezTo>
                      <a:pt x="780" y="249"/>
                      <a:pt x="723" y="350"/>
                      <a:pt x="636" y="437"/>
                    </a:cubicBezTo>
                    <a:cubicBezTo>
                      <a:pt x="607" y="480"/>
                      <a:pt x="564" y="509"/>
                      <a:pt x="535" y="538"/>
                    </a:cubicBezTo>
                    <a:cubicBezTo>
                      <a:pt x="405" y="653"/>
                      <a:pt x="275" y="740"/>
                      <a:pt x="131" y="812"/>
                    </a:cubicBezTo>
                    <a:cubicBezTo>
                      <a:pt x="44" y="855"/>
                      <a:pt x="1" y="956"/>
                      <a:pt x="1" y="1057"/>
                    </a:cubicBezTo>
                    <a:cubicBezTo>
                      <a:pt x="88" y="1649"/>
                      <a:pt x="549" y="2126"/>
                      <a:pt x="1156" y="2227"/>
                    </a:cubicBezTo>
                    <a:cubicBezTo>
                      <a:pt x="838" y="2025"/>
                      <a:pt x="665" y="1693"/>
                      <a:pt x="679" y="1332"/>
                    </a:cubicBezTo>
                    <a:lnTo>
                      <a:pt x="679" y="1000"/>
                    </a:lnTo>
                    <a:cubicBezTo>
                      <a:pt x="737" y="971"/>
                      <a:pt x="780" y="928"/>
                      <a:pt x="838" y="884"/>
                    </a:cubicBezTo>
                    <a:cubicBezTo>
                      <a:pt x="954" y="769"/>
                      <a:pt x="1069" y="639"/>
                      <a:pt x="1156" y="494"/>
                    </a:cubicBezTo>
                    <a:cubicBezTo>
                      <a:pt x="1589" y="624"/>
                      <a:pt x="1993" y="855"/>
                      <a:pt x="2339" y="1144"/>
                    </a:cubicBezTo>
                    <a:cubicBezTo>
                      <a:pt x="2383" y="1173"/>
                      <a:pt x="2498" y="1274"/>
                      <a:pt x="2614" y="1389"/>
                    </a:cubicBezTo>
                    <a:cubicBezTo>
                      <a:pt x="2671" y="1260"/>
                      <a:pt x="2715" y="1130"/>
                      <a:pt x="2715" y="985"/>
                    </a:cubicBezTo>
                    <a:cubicBezTo>
                      <a:pt x="2729" y="913"/>
                      <a:pt x="2700" y="841"/>
                      <a:pt x="2643" y="798"/>
                    </a:cubicBezTo>
                    <a:cubicBezTo>
                      <a:pt x="2195" y="422"/>
                      <a:pt x="1661" y="148"/>
                      <a:pt x="1098" y="4"/>
                    </a:cubicBezTo>
                    <a:cubicBezTo>
                      <a:pt x="1085" y="2"/>
                      <a:pt x="1072" y="1"/>
                      <a:pt x="1060" y="1"/>
                    </a:cubicBez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8" name="Google Shape;16046;p73">
                <a:extLst>
                  <a:ext uri="{FF2B5EF4-FFF2-40B4-BE49-F238E27FC236}">
                    <a16:creationId xmlns:a16="http://schemas.microsoft.com/office/drawing/2014/main" id="{4AC3A158-AE6C-4F61-8FAE-68343DC8EB18}"/>
                  </a:ext>
                </a:extLst>
              </p:cNvPr>
              <p:cNvSpPr/>
              <p:nvPr/>
            </p:nvSpPr>
            <p:spPr>
              <a:xfrm>
                <a:off x="2150699" y="3623969"/>
                <a:ext cx="24249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925" h="1979" extrusionOk="0">
                    <a:moveTo>
                      <a:pt x="780" y="1"/>
                    </a:moveTo>
                    <a:lnTo>
                      <a:pt x="174" y="463"/>
                    </a:lnTo>
                    <a:cubicBezTo>
                      <a:pt x="73" y="549"/>
                      <a:pt x="1" y="694"/>
                      <a:pt x="15" y="824"/>
                    </a:cubicBezTo>
                    <a:lnTo>
                      <a:pt x="15" y="1978"/>
                    </a:lnTo>
                    <a:lnTo>
                      <a:pt x="694" y="1978"/>
                    </a:lnTo>
                    <a:cubicBezTo>
                      <a:pt x="809" y="1978"/>
                      <a:pt x="925" y="1877"/>
                      <a:pt x="925" y="1747"/>
                    </a:cubicBezTo>
                    <a:lnTo>
                      <a:pt x="925" y="405"/>
                    </a:lnTo>
                    <a:cubicBezTo>
                      <a:pt x="910" y="261"/>
                      <a:pt x="867" y="116"/>
                      <a:pt x="780" y="1"/>
                    </a:cubicBezTo>
                    <a:close/>
                  </a:path>
                </a:pathLst>
              </a:custGeom>
              <a:solidFill>
                <a:srgbClr val="37A76F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9" name="Google Shape;16047;p73">
                <a:extLst>
                  <a:ext uri="{FF2B5EF4-FFF2-40B4-BE49-F238E27FC236}">
                    <a16:creationId xmlns:a16="http://schemas.microsoft.com/office/drawing/2014/main" id="{6CBC5497-CFE5-4BCB-B009-F79A2007BDD5}"/>
                  </a:ext>
                </a:extLst>
              </p:cNvPr>
              <p:cNvSpPr/>
              <p:nvPr/>
            </p:nvSpPr>
            <p:spPr>
              <a:xfrm>
                <a:off x="1816930" y="3502882"/>
                <a:ext cx="29938" cy="6548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2498" extrusionOk="0">
                    <a:moveTo>
                      <a:pt x="679" y="0"/>
                    </a:moveTo>
                    <a:cubicBezTo>
                      <a:pt x="304" y="0"/>
                      <a:pt x="1" y="304"/>
                      <a:pt x="1" y="679"/>
                    </a:cubicBezTo>
                    <a:lnTo>
                      <a:pt x="1" y="838"/>
                    </a:lnTo>
                    <a:cubicBezTo>
                      <a:pt x="1" y="1025"/>
                      <a:pt x="30" y="1227"/>
                      <a:pt x="87" y="1415"/>
                    </a:cubicBezTo>
                    <a:lnTo>
                      <a:pt x="448" y="2498"/>
                    </a:lnTo>
                    <a:lnTo>
                      <a:pt x="1141" y="2498"/>
                    </a:lnTo>
                    <a:lnTo>
                      <a:pt x="1141" y="0"/>
                    </a:lnTo>
                    <a:close/>
                  </a:path>
                </a:pathLst>
              </a:custGeom>
              <a:solidFill>
                <a:srgbClr val="667A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0" name="Google Shape;16048;p73">
                <a:extLst>
                  <a:ext uri="{FF2B5EF4-FFF2-40B4-BE49-F238E27FC236}">
                    <a16:creationId xmlns:a16="http://schemas.microsoft.com/office/drawing/2014/main" id="{6F51A6E6-3EA3-4098-8AB9-5B3FD37F5EFE}"/>
                  </a:ext>
                </a:extLst>
              </p:cNvPr>
              <p:cNvSpPr/>
              <p:nvPr/>
            </p:nvSpPr>
            <p:spPr>
              <a:xfrm>
                <a:off x="1828674" y="3496827"/>
                <a:ext cx="71541" cy="71541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2729" extrusionOk="0">
                    <a:moveTo>
                      <a:pt x="693" y="0"/>
                    </a:moveTo>
                    <a:cubicBezTo>
                      <a:pt x="318" y="0"/>
                      <a:pt x="0" y="304"/>
                      <a:pt x="0" y="679"/>
                    </a:cubicBezTo>
                    <a:cubicBezTo>
                      <a:pt x="0" y="939"/>
                      <a:pt x="202" y="1141"/>
                      <a:pt x="462" y="1141"/>
                    </a:cubicBezTo>
                    <a:lnTo>
                      <a:pt x="2281" y="2729"/>
                    </a:lnTo>
                    <a:lnTo>
                      <a:pt x="2671" y="1386"/>
                    </a:lnTo>
                    <a:cubicBezTo>
                      <a:pt x="2714" y="1213"/>
                      <a:pt x="2729" y="1040"/>
                      <a:pt x="2729" y="881"/>
                    </a:cubicBezTo>
                    <a:lnTo>
                      <a:pt x="2729" y="448"/>
                    </a:lnTo>
                    <a:cubicBezTo>
                      <a:pt x="2729" y="203"/>
                      <a:pt x="2526" y="0"/>
                      <a:pt x="2281" y="0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1" name="Google Shape;16049;p73">
                <a:extLst>
                  <a:ext uri="{FF2B5EF4-FFF2-40B4-BE49-F238E27FC236}">
                    <a16:creationId xmlns:a16="http://schemas.microsoft.com/office/drawing/2014/main" id="{BD8806D0-A7D0-47C5-BFA4-64D8D5774E1A}"/>
                  </a:ext>
                </a:extLst>
              </p:cNvPr>
              <p:cNvSpPr/>
              <p:nvPr/>
            </p:nvSpPr>
            <p:spPr>
              <a:xfrm>
                <a:off x="1840786" y="3586141"/>
                <a:ext cx="35967" cy="26503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1011" extrusionOk="0">
                    <a:moveTo>
                      <a:pt x="0" y="0"/>
                    </a:moveTo>
                    <a:lnTo>
                      <a:pt x="0" y="1011"/>
                    </a:lnTo>
                    <a:lnTo>
                      <a:pt x="1372" y="1011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2" name="Google Shape;16050;p73">
                <a:extLst>
                  <a:ext uri="{FF2B5EF4-FFF2-40B4-BE49-F238E27FC236}">
                    <a16:creationId xmlns:a16="http://schemas.microsoft.com/office/drawing/2014/main" id="{27410E53-D7F8-4690-A196-9B95C6254D5B}"/>
                  </a:ext>
                </a:extLst>
              </p:cNvPr>
              <p:cNvSpPr/>
              <p:nvPr/>
            </p:nvSpPr>
            <p:spPr>
              <a:xfrm>
                <a:off x="1840786" y="3586141"/>
                <a:ext cx="35967" cy="14392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549" extrusionOk="0">
                    <a:moveTo>
                      <a:pt x="0" y="0"/>
                    </a:moveTo>
                    <a:lnTo>
                      <a:pt x="0" y="419"/>
                    </a:lnTo>
                    <a:cubicBezTo>
                      <a:pt x="217" y="505"/>
                      <a:pt x="448" y="549"/>
                      <a:pt x="680" y="549"/>
                    </a:cubicBezTo>
                    <a:cubicBezTo>
                      <a:pt x="913" y="549"/>
                      <a:pt x="1148" y="505"/>
                      <a:pt x="1372" y="419"/>
                    </a:cubicBez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94A5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3" name="Google Shape;16051;p73">
                <a:extLst>
                  <a:ext uri="{FF2B5EF4-FFF2-40B4-BE49-F238E27FC236}">
                    <a16:creationId xmlns:a16="http://schemas.microsoft.com/office/drawing/2014/main" id="{FC7BB398-AE50-410E-AE93-141EF74498D7}"/>
                  </a:ext>
                </a:extLst>
              </p:cNvPr>
              <p:cNvSpPr/>
              <p:nvPr/>
            </p:nvSpPr>
            <p:spPr>
              <a:xfrm>
                <a:off x="1799156" y="3600507"/>
                <a:ext cx="119226" cy="75342"/>
              </a:xfrm>
              <a:custGeom>
                <a:avLst/>
                <a:gdLst/>
                <a:ahLst/>
                <a:cxnLst/>
                <a:rect l="l" t="t" r="r" b="b"/>
                <a:pathLst>
                  <a:path w="4548" h="2874" extrusionOk="0">
                    <a:moveTo>
                      <a:pt x="1588" y="1"/>
                    </a:moveTo>
                    <a:lnTo>
                      <a:pt x="491" y="318"/>
                    </a:lnTo>
                    <a:cubicBezTo>
                      <a:pt x="202" y="405"/>
                      <a:pt x="0" y="679"/>
                      <a:pt x="0" y="982"/>
                    </a:cubicBezTo>
                    <a:lnTo>
                      <a:pt x="0" y="2642"/>
                    </a:lnTo>
                    <a:cubicBezTo>
                      <a:pt x="0" y="2772"/>
                      <a:pt x="87" y="2873"/>
                      <a:pt x="217" y="2873"/>
                    </a:cubicBezTo>
                    <a:lnTo>
                      <a:pt x="4316" y="2873"/>
                    </a:lnTo>
                    <a:cubicBezTo>
                      <a:pt x="4446" y="2873"/>
                      <a:pt x="4547" y="2772"/>
                      <a:pt x="4547" y="2642"/>
                    </a:cubicBezTo>
                    <a:lnTo>
                      <a:pt x="4547" y="968"/>
                    </a:lnTo>
                    <a:cubicBezTo>
                      <a:pt x="4547" y="665"/>
                      <a:pt x="4345" y="405"/>
                      <a:pt x="4057" y="318"/>
                    </a:cubicBezTo>
                    <a:lnTo>
                      <a:pt x="2960" y="1"/>
                    </a:lnTo>
                    <a:lnTo>
                      <a:pt x="2267" y="463"/>
                    </a:lnTo>
                    <a:lnTo>
                      <a:pt x="1588" y="1"/>
                    </a:lnTo>
                    <a:close/>
                  </a:path>
                </a:pathLst>
              </a:custGeom>
              <a:solidFill>
                <a:srgbClr val="EFF2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4" name="Google Shape;16052;p73">
                <a:extLst>
                  <a:ext uri="{FF2B5EF4-FFF2-40B4-BE49-F238E27FC236}">
                    <a16:creationId xmlns:a16="http://schemas.microsoft.com/office/drawing/2014/main" id="{F4856B65-6A1C-4C24-8DEA-9612B45B7B14}"/>
                  </a:ext>
                </a:extLst>
              </p:cNvPr>
              <p:cNvSpPr/>
              <p:nvPr/>
            </p:nvSpPr>
            <p:spPr>
              <a:xfrm>
                <a:off x="1852897" y="3612618"/>
                <a:ext cx="11744" cy="63231"/>
              </a:xfrm>
              <a:custGeom>
                <a:avLst/>
                <a:gdLst/>
                <a:ahLst/>
                <a:cxnLst/>
                <a:rect l="l" t="t" r="r" b="b"/>
                <a:pathLst>
                  <a:path w="448" h="2412" extrusionOk="0">
                    <a:moveTo>
                      <a:pt x="101" y="1"/>
                    </a:moveTo>
                    <a:lnTo>
                      <a:pt x="0" y="2411"/>
                    </a:lnTo>
                    <a:lnTo>
                      <a:pt x="448" y="2411"/>
                    </a:lnTo>
                    <a:lnTo>
                      <a:pt x="332" y="1"/>
                    </a:lnTo>
                    <a:close/>
                  </a:path>
                </a:pathLst>
              </a:custGeom>
              <a:solidFill>
                <a:srgbClr val="37A76F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5" name="Google Shape;16053;p73">
                <a:extLst>
                  <a:ext uri="{FF2B5EF4-FFF2-40B4-BE49-F238E27FC236}">
                    <a16:creationId xmlns:a16="http://schemas.microsoft.com/office/drawing/2014/main" id="{2772A3D3-8761-4FFF-877D-E3B3A400F822}"/>
                  </a:ext>
                </a:extLst>
              </p:cNvPr>
              <p:cNvSpPr/>
              <p:nvPr/>
            </p:nvSpPr>
            <p:spPr>
              <a:xfrm>
                <a:off x="1822986" y="3526712"/>
                <a:ext cx="71541" cy="65511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2499" extrusionOk="0">
                    <a:moveTo>
                      <a:pt x="881" y="1"/>
                    </a:moveTo>
                    <a:cubicBezTo>
                      <a:pt x="751" y="1"/>
                      <a:pt x="636" y="44"/>
                      <a:pt x="549" y="131"/>
                    </a:cubicBezTo>
                    <a:lnTo>
                      <a:pt x="131" y="549"/>
                    </a:lnTo>
                    <a:cubicBezTo>
                      <a:pt x="44" y="636"/>
                      <a:pt x="1" y="751"/>
                      <a:pt x="1" y="867"/>
                    </a:cubicBezTo>
                    <a:lnTo>
                      <a:pt x="1" y="1127"/>
                    </a:lnTo>
                    <a:cubicBezTo>
                      <a:pt x="1" y="1892"/>
                      <a:pt x="607" y="2498"/>
                      <a:pt x="1358" y="2498"/>
                    </a:cubicBezTo>
                    <a:cubicBezTo>
                      <a:pt x="2123" y="2498"/>
                      <a:pt x="2729" y="1892"/>
                      <a:pt x="2729" y="1127"/>
                    </a:cubicBezTo>
                    <a:lnTo>
                      <a:pt x="2729" y="838"/>
                    </a:lnTo>
                    <a:cubicBezTo>
                      <a:pt x="2729" y="723"/>
                      <a:pt x="2686" y="607"/>
                      <a:pt x="2599" y="520"/>
                    </a:cubicBezTo>
                    <a:cubicBezTo>
                      <a:pt x="2253" y="174"/>
                      <a:pt x="1603" y="15"/>
                      <a:pt x="881" y="1"/>
                    </a:cubicBezTo>
                    <a:close/>
                  </a:path>
                </a:pathLst>
              </a:custGeom>
              <a:solidFill>
                <a:srgbClr val="BCC9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6" name="Google Shape;16054;p73">
                <a:extLst>
                  <a:ext uri="{FF2B5EF4-FFF2-40B4-BE49-F238E27FC236}">
                    <a16:creationId xmlns:a16="http://schemas.microsoft.com/office/drawing/2014/main" id="{B51D3DA5-E6CD-4847-9AA9-D95410E6EF93}"/>
                  </a:ext>
                </a:extLst>
              </p:cNvPr>
              <p:cNvSpPr/>
              <p:nvPr/>
            </p:nvSpPr>
            <p:spPr>
              <a:xfrm>
                <a:off x="1822986" y="3526712"/>
                <a:ext cx="71174" cy="63991"/>
              </a:xfrm>
              <a:custGeom>
                <a:avLst/>
                <a:gdLst/>
                <a:ahLst/>
                <a:cxnLst/>
                <a:rect l="l" t="t" r="r" b="b"/>
                <a:pathLst>
                  <a:path w="2715" h="2441" extrusionOk="0">
                    <a:moveTo>
                      <a:pt x="867" y="1"/>
                    </a:moveTo>
                    <a:cubicBezTo>
                      <a:pt x="751" y="1"/>
                      <a:pt x="636" y="44"/>
                      <a:pt x="535" y="131"/>
                    </a:cubicBezTo>
                    <a:lnTo>
                      <a:pt x="131" y="549"/>
                    </a:lnTo>
                    <a:cubicBezTo>
                      <a:pt x="44" y="636"/>
                      <a:pt x="1" y="751"/>
                      <a:pt x="1" y="867"/>
                    </a:cubicBezTo>
                    <a:lnTo>
                      <a:pt x="1" y="1127"/>
                    </a:lnTo>
                    <a:cubicBezTo>
                      <a:pt x="1" y="1733"/>
                      <a:pt x="405" y="2267"/>
                      <a:pt x="982" y="2440"/>
                    </a:cubicBezTo>
                    <a:cubicBezTo>
                      <a:pt x="780" y="2195"/>
                      <a:pt x="679" y="1892"/>
                      <a:pt x="679" y="1589"/>
                    </a:cubicBezTo>
                    <a:lnTo>
                      <a:pt x="679" y="925"/>
                    </a:lnTo>
                    <a:cubicBezTo>
                      <a:pt x="679" y="673"/>
                      <a:pt x="882" y="462"/>
                      <a:pt x="1131" y="462"/>
                    </a:cubicBezTo>
                    <a:cubicBezTo>
                      <a:pt x="1139" y="462"/>
                      <a:pt x="1147" y="462"/>
                      <a:pt x="1156" y="463"/>
                    </a:cubicBezTo>
                    <a:cubicBezTo>
                      <a:pt x="1617" y="492"/>
                      <a:pt x="2296" y="578"/>
                      <a:pt x="2715" y="780"/>
                    </a:cubicBezTo>
                    <a:cubicBezTo>
                      <a:pt x="2715" y="679"/>
                      <a:pt x="2657" y="593"/>
                      <a:pt x="2599" y="520"/>
                    </a:cubicBezTo>
                    <a:cubicBezTo>
                      <a:pt x="2238" y="174"/>
                      <a:pt x="1603" y="15"/>
                      <a:pt x="867" y="1"/>
                    </a:cubicBez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7" name="Google Shape;16055;p73">
                <a:extLst>
                  <a:ext uri="{FF2B5EF4-FFF2-40B4-BE49-F238E27FC236}">
                    <a16:creationId xmlns:a16="http://schemas.microsoft.com/office/drawing/2014/main" id="{A8FDD012-982E-4997-A15E-C2D89BB5ED4B}"/>
                  </a:ext>
                </a:extLst>
              </p:cNvPr>
              <p:cNvSpPr/>
              <p:nvPr/>
            </p:nvSpPr>
            <p:spPr>
              <a:xfrm>
                <a:off x="1798763" y="3616026"/>
                <a:ext cx="24249" cy="59823"/>
              </a:xfrm>
              <a:custGeom>
                <a:avLst/>
                <a:gdLst/>
                <a:ahLst/>
                <a:cxnLst/>
                <a:rect l="l" t="t" r="r" b="b"/>
                <a:pathLst>
                  <a:path w="925" h="2282" extrusionOk="0">
                    <a:moveTo>
                      <a:pt x="131" y="1"/>
                    </a:moveTo>
                    <a:cubicBezTo>
                      <a:pt x="59" y="102"/>
                      <a:pt x="15" y="246"/>
                      <a:pt x="15" y="390"/>
                    </a:cubicBezTo>
                    <a:lnTo>
                      <a:pt x="15" y="2050"/>
                    </a:lnTo>
                    <a:cubicBezTo>
                      <a:pt x="1" y="2180"/>
                      <a:pt x="102" y="2281"/>
                      <a:pt x="232" y="2281"/>
                    </a:cubicBezTo>
                    <a:lnTo>
                      <a:pt x="910" y="2281"/>
                    </a:lnTo>
                    <a:lnTo>
                      <a:pt x="925" y="1069"/>
                    </a:lnTo>
                    <a:cubicBezTo>
                      <a:pt x="925" y="881"/>
                      <a:pt x="852" y="708"/>
                      <a:pt x="723" y="578"/>
                    </a:cubicBezTo>
                    <a:lnTo>
                      <a:pt x="131" y="1"/>
                    </a:lnTo>
                    <a:close/>
                  </a:path>
                </a:pathLst>
              </a:custGeom>
              <a:solidFill>
                <a:srgbClr val="E9ED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8" name="Google Shape;16056;p73">
                <a:extLst>
                  <a:ext uri="{FF2B5EF4-FFF2-40B4-BE49-F238E27FC236}">
                    <a16:creationId xmlns:a16="http://schemas.microsoft.com/office/drawing/2014/main" id="{BD34ED31-5C6A-4545-BEA7-5B791D3E1F21}"/>
                  </a:ext>
                </a:extLst>
              </p:cNvPr>
              <p:cNvSpPr/>
              <p:nvPr/>
            </p:nvSpPr>
            <p:spPr>
              <a:xfrm>
                <a:off x="1852504" y="3612618"/>
                <a:ext cx="12138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49" extrusionOk="0">
                    <a:moveTo>
                      <a:pt x="1" y="1"/>
                    </a:moveTo>
                    <a:lnTo>
                      <a:pt x="1" y="347"/>
                    </a:lnTo>
                    <a:cubicBezTo>
                      <a:pt x="1" y="405"/>
                      <a:pt x="58" y="448"/>
                      <a:pt x="116" y="448"/>
                    </a:cubicBezTo>
                    <a:lnTo>
                      <a:pt x="347" y="448"/>
                    </a:lnTo>
                    <a:cubicBezTo>
                      <a:pt x="405" y="448"/>
                      <a:pt x="463" y="405"/>
                      <a:pt x="463" y="347"/>
                    </a:cubicBezTo>
                    <a:lnTo>
                      <a:pt x="463" y="1"/>
                    </a:lnTo>
                    <a:close/>
                  </a:path>
                </a:pathLst>
              </a:custGeom>
              <a:solidFill>
                <a:srgbClr val="37A7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9" name="Google Shape;16057;p73">
                <a:extLst>
                  <a:ext uri="{FF2B5EF4-FFF2-40B4-BE49-F238E27FC236}">
                    <a16:creationId xmlns:a16="http://schemas.microsoft.com/office/drawing/2014/main" id="{3D7FCF1C-8F4F-4C06-956A-5E4FA577AE1F}"/>
                  </a:ext>
                </a:extLst>
              </p:cNvPr>
              <p:cNvSpPr/>
              <p:nvPr/>
            </p:nvSpPr>
            <p:spPr>
              <a:xfrm>
                <a:off x="1834337" y="3595919"/>
                <a:ext cx="24249" cy="25114"/>
              </a:xfrm>
              <a:custGeom>
                <a:avLst/>
                <a:gdLst/>
                <a:ahLst/>
                <a:cxnLst/>
                <a:rect l="l" t="t" r="r" b="b"/>
                <a:pathLst>
                  <a:path w="925" h="958" extrusionOk="0">
                    <a:moveTo>
                      <a:pt x="203" y="0"/>
                    </a:moveTo>
                    <a:cubicBezTo>
                      <a:pt x="174" y="0"/>
                      <a:pt x="146" y="15"/>
                      <a:pt x="131" y="46"/>
                    </a:cubicBezTo>
                    <a:lnTo>
                      <a:pt x="1" y="248"/>
                    </a:lnTo>
                    <a:lnTo>
                      <a:pt x="347" y="883"/>
                    </a:lnTo>
                    <a:cubicBezTo>
                      <a:pt x="365" y="929"/>
                      <a:pt x="413" y="957"/>
                      <a:pt x="463" y="957"/>
                    </a:cubicBezTo>
                    <a:cubicBezTo>
                      <a:pt x="492" y="957"/>
                      <a:pt x="523" y="948"/>
                      <a:pt x="549" y="926"/>
                    </a:cubicBezTo>
                    <a:lnTo>
                      <a:pt x="925" y="638"/>
                    </a:lnTo>
                    <a:lnTo>
                      <a:pt x="275" y="31"/>
                    </a:lnTo>
                    <a:cubicBezTo>
                      <a:pt x="255" y="11"/>
                      <a:pt x="229" y="0"/>
                      <a:pt x="203" y="0"/>
                    </a:cubicBezTo>
                    <a:close/>
                  </a:path>
                </a:pathLst>
              </a:custGeom>
              <a:solidFill>
                <a:srgbClr val="E9ED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0" name="Google Shape;16058;p73">
                <a:extLst>
                  <a:ext uri="{FF2B5EF4-FFF2-40B4-BE49-F238E27FC236}">
                    <a16:creationId xmlns:a16="http://schemas.microsoft.com/office/drawing/2014/main" id="{775B02E6-02F3-4E8E-BFD5-4EF2300BB406}"/>
                  </a:ext>
                </a:extLst>
              </p:cNvPr>
              <p:cNvSpPr/>
              <p:nvPr/>
            </p:nvSpPr>
            <p:spPr>
              <a:xfrm>
                <a:off x="1858559" y="3595919"/>
                <a:ext cx="24616" cy="25114"/>
              </a:xfrm>
              <a:custGeom>
                <a:avLst/>
                <a:gdLst/>
                <a:ahLst/>
                <a:cxnLst/>
                <a:rect l="l" t="t" r="r" b="b"/>
                <a:pathLst>
                  <a:path w="939" h="958" extrusionOk="0">
                    <a:moveTo>
                      <a:pt x="730" y="0"/>
                    </a:moveTo>
                    <a:cubicBezTo>
                      <a:pt x="708" y="0"/>
                      <a:pt x="685" y="11"/>
                      <a:pt x="665" y="31"/>
                    </a:cubicBezTo>
                    <a:lnTo>
                      <a:pt x="1" y="638"/>
                    </a:lnTo>
                    <a:lnTo>
                      <a:pt x="390" y="926"/>
                    </a:lnTo>
                    <a:cubicBezTo>
                      <a:pt x="417" y="948"/>
                      <a:pt x="445" y="957"/>
                      <a:pt x="473" y="957"/>
                    </a:cubicBezTo>
                    <a:cubicBezTo>
                      <a:pt x="520" y="957"/>
                      <a:pt x="565" y="929"/>
                      <a:pt x="592" y="883"/>
                    </a:cubicBezTo>
                    <a:lnTo>
                      <a:pt x="939" y="248"/>
                    </a:lnTo>
                    <a:lnTo>
                      <a:pt x="795" y="46"/>
                    </a:lnTo>
                    <a:cubicBezTo>
                      <a:pt x="779" y="15"/>
                      <a:pt x="755" y="0"/>
                      <a:pt x="730" y="0"/>
                    </a:cubicBezTo>
                    <a:close/>
                  </a:path>
                </a:pathLst>
              </a:custGeom>
              <a:solidFill>
                <a:srgbClr val="E9ED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1" name="Google Shape;16059;p73">
                <a:extLst>
                  <a:ext uri="{FF2B5EF4-FFF2-40B4-BE49-F238E27FC236}">
                    <a16:creationId xmlns:a16="http://schemas.microsoft.com/office/drawing/2014/main" id="{95EDF123-93CB-417F-AF88-3036F8385B9F}"/>
                  </a:ext>
                </a:extLst>
              </p:cNvPr>
              <p:cNvSpPr/>
              <p:nvPr/>
            </p:nvSpPr>
            <p:spPr>
              <a:xfrm>
                <a:off x="1900556" y="3395401"/>
                <a:ext cx="178288" cy="208540"/>
              </a:xfrm>
              <a:custGeom>
                <a:avLst/>
                <a:gdLst/>
                <a:ahLst/>
                <a:cxnLst/>
                <a:rect l="l" t="t" r="r" b="b"/>
                <a:pathLst>
                  <a:path w="6801" h="7955" extrusionOk="0">
                    <a:moveTo>
                      <a:pt x="3408" y="1"/>
                    </a:moveTo>
                    <a:cubicBezTo>
                      <a:pt x="1777" y="1"/>
                      <a:pt x="578" y="1141"/>
                      <a:pt x="448" y="2960"/>
                    </a:cubicBezTo>
                    <a:cubicBezTo>
                      <a:pt x="290" y="5212"/>
                      <a:pt x="88" y="6468"/>
                      <a:pt x="30" y="6886"/>
                    </a:cubicBezTo>
                    <a:cubicBezTo>
                      <a:pt x="1" y="6987"/>
                      <a:pt x="59" y="7089"/>
                      <a:pt x="145" y="7132"/>
                    </a:cubicBezTo>
                    <a:cubicBezTo>
                      <a:pt x="578" y="7348"/>
                      <a:pt x="1921" y="7955"/>
                      <a:pt x="3408" y="7955"/>
                    </a:cubicBezTo>
                    <a:cubicBezTo>
                      <a:pt x="4895" y="7955"/>
                      <a:pt x="6237" y="7348"/>
                      <a:pt x="6670" y="7132"/>
                    </a:cubicBezTo>
                    <a:cubicBezTo>
                      <a:pt x="6757" y="7089"/>
                      <a:pt x="6800" y="6987"/>
                      <a:pt x="6786" y="6886"/>
                    </a:cubicBezTo>
                    <a:cubicBezTo>
                      <a:pt x="6728" y="6468"/>
                      <a:pt x="6526" y="5212"/>
                      <a:pt x="6367" y="2960"/>
                    </a:cubicBezTo>
                    <a:cubicBezTo>
                      <a:pt x="6237" y="1127"/>
                      <a:pt x="5039" y="1"/>
                      <a:pt x="3408" y="1"/>
                    </a:cubicBezTo>
                    <a:close/>
                  </a:path>
                </a:pathLst>
              </a:custGeom>
              <a:solidFill>
                <a:srgbClr val="667A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2" name="Google Shape;16060;p73">
                <a:extLst>
                  <a:ext uri="{FF2B5EF4-FFF2-40B4-BE49-F238E27FC236}">
                    <a16:creationId xmlns:a16="http://schemas.microsoft.com/office/drawing/2014/main" id="{357953A0-81BE-40E4-A183-AF859EF702DD}"/>
                  </a:ext>
                </a:extLst>
              </p:cNvPr>
              <p:cNvSpPr/>
              <p:nvPr/>
            </p:nvSpPr>
            <p:spPr>
              <a:xfrm>
                <a:off x="1942579" y="3395401"/>
                <a:ext cx="136266" cy="208593"/>
              </a:xfrm>
              <a:custGeom>
                <a:avLst/>
                <a:gdLst/>
                <a:ahLst/>
                <a:cxnLst/>
                <a:rect l="l" t="t" r="r" b="b"/>
                <a:pathLst>
                  <a:path w="5198" h="7957" extrusionOk="0">
                    <a:moveTo>
                      <a:pt x="1805" y="1"/>
                    </a:moveTo>
                    <a:cubicBezTo>
                      <a:pt x="1689" y="1"/>
                      <a:pt x="1574" y="1"/>
                      <a:pt x="1473" y="15"/>
                    </a:cubicBezTo>
                    <a:cubicBezTo>
                      <a:pt x="202" y="145"/>
                      <a:pt x="0" y="1935"/>
                      <a:pt x="1227" y="2310"/>
                    </a:cubicBezTo>
                    <a:lnTo>
                      <a:pt x="1256" y="2310"/>
                    </a:lnTo>
                    <a:lnTo>
                      <a:pt x="1718" y="7955"/>
                    </a:lnTo>
                    <a:cubicBezTo>
                      <a:pt x="1768" y="7956"/>
                      <a:pt x="1817" y="7957"/>
                      <a:pt x="1867" y="7957"/>
                    </a:cubicBezTo>
                    <a:cubicBezTo>
                      <a:pt x="3324" y="7957"/>
                      <a:pt x="4634" y="7355"/>
                      <a:pt x="5067" y="7132"/>
                    </a:cubicBezTo>
                    <a:cubicBezTo>
                      <a:pt x="5154" y="7089"/>
                      <a:pt x="5197" y="6987"/>
                      <a:pt x="5183" y="6886"/>
                    </a:cubicBezTo>
                    <a:cubicBezTo>
                      <a:pt x="5125" y="6468"/>
                      <a:pt x="4923" y="5212"/>
                      <a:pt x="4764" y="2960"/>
                    </a:cubicBezTo>
                    <a:cubicBezTo>
                      <a:pt x="4634" y="1127"/>
                      <a:pt x="3436" y="1"/>
                      <a:pt x="1805" y="1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3" name="Google Shape;16061;p73">
                <a:extLst>
                  <a:ext uri="{FF2B5EF4-FFF2-40B4-BE49-F238E27FC236}">
                    <a16:creationId xmlns:a16="http://schemas.microsoft.com/office/drawing/2014/main" id="{DF3AFF81-DAB5-4311-8758-A4DD7165F6DC}"/>
                  </a:ext>
                </a:extLst>
              </p:cNvPr>
              <p:cNvSpPr/>
              <p:nvPr/>
            </p:nvSpPr>
            <p:spPr>
              <a:xfrm>
                <a:off x="1888471" y="3556230"/>
                <a:ext cx="202852" cy="119619"/>
              </a:xfrm>
              <a:custGeom>
                <a:avLst/>
                <a:gdLst/>
                <a:ahLst/>
                <a:cxnLst/>
                <a:rect l="l" t="t" r="r" b="b"/>
                <a:pathLst>
                  <a:path w="7738" h="4563" extrusionOk="0">
                    <a:moveTo>
                      <a:pt x="2728" y="1"/>
                    </a:moveTo>
                    <a:lnTo>
                      <a:pt x="2728" y="1011"/>
                    </a:lnTo>
                    <a:cubicBezTo>
                      <a:pt x="2728" y="1184"/>
                      <a:pt x="2627" y="1343"/>
                      <a:pt x="2454" y="1430"/>
                    </a:cubicBezTo>
                    <a:lnTo>
                      <a:pt x="549" y="2267"/>
                    </a:lnTo>
                    <a:cubicBezTo>
                      <a:pt x="217" y="2411"/>
                      <a:pt x="0" y="2744"/>
                      <a:pt x="0" y="3104"/>
                    </a:cubicBezTo>
                    <a:lnTo>
                      <a:pt x="0" y="4331"/>
                    </a:lnTo>
                    <a:cubicBezTo>
                      <a:pt x="0" y="4447"/>
                      <a:pt x="101" y="4562"/>
                      <a:pt x="231" y="4562"/>
                    </a:cubicBezTo>
                    <a:lnTo>
                      <a:pt x="7506" y="4562"/>
                    </a:lnTo>
                    <a:cubicBezTo>
                      <a:pt x="7636" y="4562"/>
                      <a:pt x="7737" y="4447"/>
                      <a:pt x="7737" y="4331"/>
                    </a:cubicBezTo>
                    <a:lnTo>
                      <a:pt x="7737" y="3104"/>
                    </a:lnTo>
                    <a:cubicBezTo>
                      <a:pt x="7737" y="2744"/>
                      <a:pt x="7521" y="2411"/>
                      <a:pt x="7189" y="2267"/>
                    </a:cubicBezTo>
                    <a:lnTo>
                      <a:pt x="5269" y="1430"/>
                    </a:lnTo>
                    <a:cubicBezTo>
                      <a:pt x="5110" y="1343"/>
                      <a:pt x="5009" y="1184"/>
                      <a:pt x="5009" y="1011"/>
                    </a:cubicBezTo>
                    <a:lnTo>
                      <a:pt x="5009" y="1"/>
                    </a:ln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4" name="Google Shape;16062;p73">
                <a:extLst>
                  <a:ext uri="{FF2B5EF4-FFF2-40B4-BE49-F238E27FC236}">
                    <a16:creationId xmlns:a16="http://schemas.microsoft.com/office/drawing/2014/main" id="{E5A0F472-4BFB-4AD4-A68D-547585F6CA43}"/>
                  </a:ext>
                </a:extLst>
              </p:cNvPr>
              <p:cNvSpPr/>
              <p:nvPr/>
            </p:nvSpPr>
            <p:spPr>
              <a:xfrm>
                <a:off x="1888471" y="3599380"/>
                <a:ext cx="202852" cy="76469"/>
              </a:xfrm>
              <a:custGeom>
                <a:avLst/>
                <a:gdLst/>
                <a:ahLst/>
                <a:cxnLst/>
                <a:rect l="l" t="t" r="r" b="b"/>
                <a:pathLst>
                  <a:path w="7738" h="2917" extrusionOk="0">
                    <a:moveTo>
                      <a:pt x="1963" y="0"/>
                    </a:moveTo>
                    <a:lnTo>
                      <a:pt x="549" y="621"/>
                    </a:lnTo>
                    <a:cubicBezTo>
                      <a:pt x="217" y="765"/>
                      <a:pt x="0" y="1098"/>
                      <a:pt x="0" y="1458"/>
                    </a:cubicBezTo>
                    <a:lnTo>
                      <a:pt x="0" y="2685"/>
                    </a:lnTo>
                    <a:cubicBezTo>
                      <a:pt x="0" y="2801"/>
                      <a:pt x="101" y="2916"/>
                      <a:pt x="231" y="2916"/>
                    </a:cubicBezTo>
                    <a:lnTo>
                      <a:pt x="7506" y="2916"/>
                    </a:lnTo>
                    <a:cubicBezTo>
                      <a:pt x="7636" y="2916"/>
                      <a:pt x="7737" y="2801"/>
                      <a:pt x="7737" y="2685"/>
                    </a:cubicBezTo>
                    <a:lnTo>
                      <a:pt x="7737" y="1458"/>
                    </a:lnTo>
                    <a:cubicBezTo>
                      <a:pt x="7737" y="1098"/>
                      <a:pt x="7521" y="765"/>
                      <a:pt x="7189" y="621"/>
                    </a:cubicBezTo>
                    <a:lnTo>
                      <a:pt x="5774" y="0"/>
                    </a:lnTo>
                    <a:cubicBezTo>
                      <a:pt x="5442" y="881"/>
                      <a:pt x="4655" y="1321"/>
                      <a:pt x="3869" y="1321"/>
                    </a:cubicBezTo>
                    <a:cubicBezTo>
                      <a:pt x="3082" y="1321"/>
                      <a:pt x="2295" y="881"/>
                      <a:pt x="1963" y="0"/>
                    </a:cubicBezTo>
                    <a:close/>
                  </a:path>
                </a:pathLst>
              </a:custGeom>
              <a:solidFill>
                <a:srgbClr val="63A5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5" name="Google Shape;16063;p73">
                <a:extLst>
                  <a:ext uri="{FF2B5EF4-FFF2-40B4-BE49-F238E27FC236}">
                    <a16:creationId xmlns:a16="http://schemas.microsoft.com/office/drawing/2014/main" id="{DF9A3D94-67C9-41A8-978C-833E60FF177B}"/>
                  </a:ext>
                </a:extLst>
              </p:cNvPr>
              <p:cNvSpPr/>
              <p:nvPr/>
            </p:nvSpPr>
            <p:spPr>
              <a:xfrm>
                <a:off x="1959985" y="3556230"/>
                <a:ext cx="59823" cy="23961"/>
              </a:xfrm>
              <a:custGeom>
                <a:avLst/>
                <a:gdLst/>
                <a:ahLst/>
                <a:cxnLst/>
                <a:rect l="l" t="t" r="r" b="b"/>
                <a:pathLst>
                  <a:path w="2282" h="914" extrusionOk="0">
                    <a:moveTo>
                      <a:pt x="0" y="1"/>
                    </a:moveTo>
                    <a:lnTo>
                      <a:pt x="0" y="665"/>
                    </a:lnTo>
                    <a:cubicBezTo>
                      <a:pt x="361" y="831"/>
                      <a:pt x="751" y="914"/>
                      <a:pt x="1141" y="914"/>
                    </a:cubicBezTo>
                    <a:cubicBezTo>
                      <a:pt x="1530" y="914"/>
                      <a:pt x="1920" y="831"/>
                      <a:pt x="2281" y="665"/>
                    </a:cubicBezTo>
                    <a:lnTo>
                      <a:pt x="2281" y="1"/>
                    </a:lnTo>
                    <a:close/>
                  </a:path>
                </a:pathLst>
              </a:custGeom>
              <a:solidFill>
                <a:srgbClr val="94A5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6" name="Google Shape;16064;p73">
                <a:extLst>
                  <a:ext uri="{FF2B5EF4-FFF2-40B4-BE49-F238E27FC236}">
                    <a16:creationId xmlns:a16="http://schemas.microsoft.com/office/drawing/2014/main" id="{C2449851-B0E7-48B6-B11C-36A304158F93}"/>
                  </a:ext>
                </a:extLst>
              </p:cNvPr>
              <p:cNvSpPr/>
              <p:nvPr/>
            </p:nvSpPr>
            <p:spPr>
              <a:xfrm>
                <a:off x="1929707" y="3456062"/>
                <a:ext cx="119619" cy="112069"/>
              </a:xfrm>
              <a:custGeom>
                <a:avLst/>
                <a:gdLst/>
                <a:ahLst/>
                <a:cxnLst/>
                <a:rect l="l" t="t" r="r" b="b"/>
                <a:pathLst>
                  <a:path w="4563" h="4275" extrusionOk="0">
                    <a:moveTo>
                      <a:pt x="1655" y="1"/>
                    </a:moveTo>
                    <a:cubicBezTo>
                      <a:pt x="1489" y="1"/>
                      <a:pt x="1344" y="98"/>
                      <a:pt x="1271" y="256"/>
                    </a:cubicBezTo>
                    <a:cubicBezTo>
                      <a:pt x="1025" y="733"/>
                      <a:pt x="665" y="1137"/>
                      <a:pt x="203" y="1426"/>
                    </a:cubicBezTo>
                    <a:cubicBezTo>
                      <a:pt x="87" y="1512"/>
                      <a:pt x="15" y="1642"/>
                      <a:pt x="15" y="1786"/>
                    </a:cubicBezTo>
                    <a:lnTo>
                      <a:pt x="15" y="1916"/>
                    </a:lnTo>
                    <a:cubicBezTo>
                      <a:pt x="0" y="3143"/>
                      <a:pt x="924" y="4168"/>
                      <a:pt x="2137" y="4269"/>
                    </a:cubicBezTo>
                    <a:cubicBezTo>
                      <a:pt x="2188" y="4273"/>
                      <a:pt x="2239" y="4274"/>
                      <a:pt x="2290" y="4274"/>
                    </a:cubicBezTo>
                    <a:cubicBezTo>
                      <a:pt x="3536" y="4274"/>
                      <a:pt x="4562" y="3265"/>
                      <a:pt x="4562" y="2003"/>
                    </a:cubicBezTo>
                    <a:lnTo>
                      <a:pt x="4562" y="1599"/>
                    </a:lnTo>
                    <a:cubicBezTo>
                      <a:pt x="4562" y="1411"/>
                      <a:pt x="4490" y="1223"/>
                      <a:pt x="4346" y="1093"/>
                    </a:cubicBezTo>
                    <a:cubicBezTo>
                      <a:pt x="3985" y="776"/>
                      <a:pt x="3162" y="213"/>
                      <a:pt x="1747" y="11"/>
                    </a:cubicBezTo>
                    <a:cubicBezTo>
                      <a:pt x="1716" y="4"/>
                      <a:pt x="1685" y="1"/>
                      <a:pt x="1655" y="1"/>
                    </a:cubicBezTo>
                    <a:close/>
                  </a:path>
                </a:pathLst>
              </a:custGeom>
              <a:solidFill>
                <a:srgbClr val="BCC9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7" name="Google Shape;16065;p73">
                <a:extLst>
                  <a:ext uri="{FF2B5EF4-FFF2-40B4-BE49-F238E27FC236}">
                    <a16:creationId xmlns:a16="http://schemas.microsoft.com/office/drawing/2014/main" id="{10A3B44F-CFE9-4B6A-936A-598E48ED8D04}"/>
                  </a:ext>
                </a:extLst>
              </p:cNvPr>
              <p:cNvSpPr/>
              <p:nvPr/>
            </p:nvSpPr>
            <p:spPr>
              <a:xfrm>
                <a:off x="1929707" y="3456062"/>
                <a:ext cx="116971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4462" h="4270" extrusionOk="0">
                    <a:moveTo>
                      <a:pt x="1655" y="1"/>
                    </a:moveTo>
                    <a:cubicBezTo>
                      <a:pt x="1489" y="1"/>
                      <a:pt x="1344" y="98"/>
                      <a:pt x="1271" y="256"/>
                    </a:cubicBezTo>
                    <a:cubicBezTo>
                      <a:pt x="1227" y="328"/>
                      <a:pt x="1184" y="415"/>
                      <a:pt x="1126" y="487"/>
                    </a:cubicBezTo>
                    <a:cubicBezTo>
                      <a:pt x="895" y="863"/>
                      <a:pt x="578" y="1180"/>
                      <a:pt x="217" y="1426"/>
                    </a:cubicBezTo>
                    <a:cubicBezTo>
                      <a:pt x="87" y="1512"/>
                      <a:pt x="15" y="1656"/>
                      <a:pt x="15" y="1801"/>
                    </a:cubicBezTo>
                    <a:lnTo>
                      <a:pt x="15" y="1931"/>
                    </a:lnTo>
                    <a:cubicBezTo>
                      <a:pt x="0" y="3100"/>
                      <a:pt x="852" y="4096"/>
                      <a:pt x="2021" y="4269"/>
                    </a:cubicBezTo>
                    <a:cubicBezTo>
                      <a:pt x="1603" y="3836"/>
                      <a:pt x="1386" y="3273"/>
                      <a:pt x="1386" y="2696"/>
                    </a:cubicBezTo>
                    <a:lnTo>
                      <a:pt x="1386" y="1267"/>
                    </a:lnTo>
                    <a:cubicBezTo>
                      <a:pt x="1386" y="1021"/>
                      <a:pt x="1560" y="834"/>
                      <a:pt x="1790" y="805"/>
                    </a:cubicBezTo>
                    <a:cubicBezTo>
                      <a:pt x="1953" y="789"/>
                      <a:pt x="2115" y="782"/>
                      <a:pt x="2278" y="782"/>
                    </a:cubicBezTo>
                    <a:cubicBezTo>
                      <a:pt x="3027" y="782"/>
                      <a:pt x="3773" y="944"/>
                      <a:pt x="4461" y="1252"/>
                    </a:cubicBezTo>
                    <a:cubicBezTo>
                      <a:pt x="4432" y="1195"/>
                      <a:pt x="4389" y="1137"/>
                      <a:pt x="4346" y="1093"/>
                    </a:cubicBezTo>
                    <a:cubicBezTo>
                      <a:pt x="3985" y="776"/>
                      <a:pt x="3147" y="213"/>
                      <a:pt x="1747" y="11"/>
                    </a:cubicBezTo>
                    <a:cubicBezTo>
                      <a:pt x="1716" y="4"/>
                      <a:pt x="1685" y="1"/>
                      <a:pt x="1655" y="1"/>
                    </a:cubicBez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8" name="Google Shape;16066;p73">
                <a:extLst>
                  <a:ext uri="{FF2B5EF4-FFF2-40B4-BE49-F238E27FC236}">
                    <a16:creationId xmlns:a16="http://schemas.microsoft.com/office/drawing/2014/main" id="{D1467168-A198-4340-9AD5-D4BEB3489EC6}"/>
                  </a:ext>
                </a:extLst>
              </p:cNvPr>
              <p:cNvSpPr/>
              <p:nvPr/>
            </p:nvSpPr>
            <p:spPr>
              <a:xfrm>
                <a:off x="1888471" y="3619067"/>
                <a:ext cx="41629" cy="56782"/>
              </a:xfrm>
              <a:custGeom>
                <a:avLst/>
                <a:gdLst/>
                <a:ahLst/>
                <a:cxnLst/>
                <a:rect l="l" t="t" r="r" b="b"/>
                <a:pathLst>
                  <a:path w="1588" h="2166" extrusionOk="0">
                    <a:moveTo>
                      <a:pt x="346" y="0"/>
                    </a:moveTo>
                    <a:cubicBezTo>
                      <a:pt x="130" y="173"/>
                      <a:pt x="0" y="433"/>
                      <a:pt x="0" y="707"/>
                    </a:cubicBezTo>
                    <a:lnTo>
                      <a:pt x="0" y="1934"/>
                    </a:lnTo>
                    <a:cubicBezTo>
                      <a:pt x="0" y="2064"/>
                      <a:pt x="101" y="2165"/>
                      <a:pt x="231" y="2165"/>
                    </a:cubicBezTo>
                    <a:lnTo>
                      <a:pt x="1588" y="2165"/>
                    </a:lnTo>
                    <a:lnTo>
                      <a:pt x="1588" y="1530"/>
                    </a:lnTo>
                    <a:cubicBezTo>
                      <a:pt x="1588" y="1357"/>
                      <a:pt x="1516" y="1184"/>
                      <a:pt x="1386" y="1054"/>
                    </a:cubicBezTo>
                    <a:lnTo>
                      <a:pt x="346" y="0"/>
                    </a:ln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9" name="Google Shape;16067;p73">
                <a:extLst>
                  <a:ext uri="{FF2B5EF4-FFF2-40B4-BE49-F238E27FC236}">
                    <a16:creationId xmlns:a16="http://schemas.microsoft.com/office/drawing/2014/main" id="{042DDFC0-9551-4BF8-85A0-94CEE55AEC91}"/>
                  </a:ext>
                </a:extLst>
              </p:cNvPr>
              <p:cNvSpPr/>
              <p:nvPr/>
            </p:nvSpPr>
            <p:spPr>
              <a:xfrm>
                <a:off x="2049667" y="3619067"/>
                <a:ext cx="41656" cy="56782"/>
              </a:xfrm>
              <a:custGeom>
                <a:avLst/>
                <a:gdLst/>
                <a:ahLst/>
                <a:cxnLst/>
                <a:rect l="l" t="t" r="r" b="b"/>
                <a:pathLst>
                  <a:path w="1589" h="2166" extrusionOk="0">
                    <a:moveTo>
                      <a:pt x="1242" y="0"/>
                    </a:moveTo>
                    <a:lnTo>
                      <a:pt x="203" y="1054"/>
                    </a:lnTo>
                    <a:cubicBezTo>
                      <a:pt x="73" y="1184"/>
                      <a:pt x="1" y="1357"/>
                      <a:pt x="1" y="1530"/>
                    </a:cubicBezTo>
                    <a:lnTo>
                      <a:pt x="1" y="2165"/>
                    </a:lnTo>
                    <a:lnTo>
                      <a:pt x="1357" y="2165"/>
                    </a:lnTo>
                    <a:cubicBezTo>
                      <a:pt x="1487" y="2165"/>
                      <a:pt x="1588" y="2064"/>
                      <a:pt x="1588" y="1934"/>
                    </a:cubicBezTo>
                    <a:lnTo>
                      <a:pt x="1588" y="707"/>
                    </a:lnTo>
                    <a:cubicBezTo>
                      <a:pt x="1588" y="433"/>
                      <a:pt x="1459" y="173"/>
                      <a:pt x="1242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10" name="Google Shape;9682;p69">
              <a:extLst>
                <a:ext uri="{FF2B5EF4-FFF2-40B4-BE49-F238E27FC236}">
                  <a16:creationId xmlns:a16="http://schemas.microsoft.com/office/drawing/2014/main" id="{6A3BB8EA-CF9B-4B80-88AE-85378CE7D64C}"/>
                </a:ext>
              </a:extLst>
            </p:cNvPr>
            <p:cNvGrpSpPr/>
            <p:nvPr/>
          </p:nvGrpSpPr>
          <p:grpSpPr>
            <a:xfrm>
              <a:off x="6661321" y="419031"/>
              <a:ext cx="1717897" cy="2051026"/>
              <a:chOff x="7159964" y="1971904"/>
              <a:chExt cx="291564" cy="348103"/>
            </a:xfrm>
          </p:grpSpPr>
          <p:sp>
            <p:nvSpPr>
              <p:cNvPr id="311" name="Google Shape;9683;p69">
                <a:extLst>
                  <a:ext uri="{FF2B5EF4-FFF2-40B4-BE49-F238E27FC236}">
                    <a16:creationId xmlns:a16="http://schemas.microsoft.com/office/drawing/2014/main" id="{5C018277-A6A1-46BC-8B87-594059BF9405}"/>
                  </a:ext>
                </a:extLst>
              </p:cNvPr>
              <p:cNvSpPr/>
              <p:nvPr/>
            </p:nvSpPr>
            <p:spPr>
              <a:xfrm>
                <a:off x="7204947" y="1994277"/>
                <a:ext cx="167906" cy="153752"/>
              </a:xfrm>
              <a:custGeom>
                <a:avLst/>
                <a:gdLst/>
                <a:ahLst/>
                <a:cxnLst/>
                <a:rect l="l" t="t" r="r" b="b"/>
                <a:pathLst>
                  <a:path w="6394" h="5855" extrusionOk="0">
                    <a:moveTo>
                      <a:pt x="642" y="1"/>
                    </a:moveTo>
                    <a:cubicBezTo>
                      <a:pt x="288" y="1"/>
                      <a:pt x="1" y="288"/>
                      <a:pt x="1" y="642"/>
                    </a:cubicBezTo>
                    <a:lnTo>
                      <a:pt x="1" y="4058"/>
                    </a:lnTo>
                    <a:cubicBezTo>
                      <a:pt x="1" y="4413"/>
                      <a:pt x="288" y="4700"/>
                      <a:pt x="642" y="4700"/>
                    </a:cubicBezTo>
                    <a:lnTo>
                      <a:pt x="2345" y="4700"/>
                    </a:lnTo>
                    <a:lnTo>
                      <a:pt x="4059" y="5839"/>
                    </a:lnTo>
                    <a:cubicBezTo>
                      <a:pt x="4076" y="5850"/>
                      <a:pt x="4095" y="5855"/>
                      <a:pt x="4114" y="5855"/>
                    </a:cubicBezTo>
                    <a:cubicBezTo>
                      <a:pt x="4177" y="5855"/>
                      <a:pt x="4236" y="5800"/>
                      <a:pt x="4221" y="5733"/>
                    </a:cubicBezTo>
                    <a:lnTo>
                      <a:pt x="4049" y="4700"/>
                    </a:lnTo>
                    <a:lnTo>
                      <a:pt x="5752" y="4700"/>
                    </a:lnTo>
                    <a:cubicBezTo>
                      <a:pt x="6107" y="4700"/>
                      <a:pt x="6394" y="4413"/>
                      <a:pt x="6394" y="4058"/>
                    </a:cubicBezTo>
                    <a:lnTo>
                      <a:pt x="6394" y="642"/>
                    </a:lnTo>
                    <a:cubicBezTo>
                      <a:pt x="6394" y="288"/>
                      <a:pt x="6107" y="1"/>
                      <a:pt x="5752" y="1"/>
                    </a:cubicBezTo>
                    <a:close/>
                  </a:path>
                </a:pathLst>
              </a:custGeom>
              <a:solidFill>
                <a:srgbClr val="C5D1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2" name="Google Shape;9684;p69">
                <a:extLst>
                  <a:ext uri="{FF2B5EF4-FFF2-40B4-BE49-F238E27FC236}">
                    <a16:creationId xmlns:a16="http://schemas.microsoft.com/office/drawing/2014/main" id="{BEA55A16-F627-42AC-9A63-90A64B3C25E3}"/>
                  </a:ext>
                </a:extLst>
              </p:cNvPr>
              <p:cNvSpPr/>
              <p:nvPr/>
            </p:nvSpPr>
            <p:spPr>
              <a:xfrm>
                <a:off x="7204711" y="1994277"/>
                <a:ext cx="156851" cy="112130"/>
              </a:xfrm>
              <a:custGeom>
                <a:avLst/>
                <a:gdLst/>
                <a:ahLst/>
                <a:cxnLst/>
                <a:rect l="l" t="t" r="r" b="b"/>
                <a:pathLst>
                  <a:path w="5973" h="4270" extrusionOk="0">
                    <a:moveTo>
                      <a:pt x="641" y="1"/>
                    </a:moveTo>
                    <a:cubicBezTo>
                      <a:pt x="297" y="1"/>
                      <a:pt x="0" y="288"/>
                      <a:pt x="10" y="642"/>
                    </a:cubicBezTo>
                    <a:lnTo>
                      <a:pt x="10" y="4058"/>
                    </a:lnTo>
                    <a:cubicBezTo>
                      <a:pt x="10" y="4125"/>
                      <a:pt x="19" y="4202"/>
                      <a:pt x="48" y="4269"/>
                    </a:cubicBezTo>
                    <a:lnTo>
                      <a:pt x="4910" y="4269"/>
                    </a:lnTo>
                    <a:cubicBezTo>
                      <a:pt x="5503" y="4269"/>
                      <a:pt x="5972" y="3791"/>
                      <a:pt x="5972" y="3207"/>
                    </a:cubicBezTo>
                    <a:lnTo>
                      <a:pt x="5972" y="39"/>
                    </a:lnTo>
                    <a:cubicBezTo>
                      <a:pt x="5905" y="20"/>
                      <a:pt x="5838" y="1"/>
                      <a:pt x="5761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3" name="Google Shape;9694;p69">
                <a:extLst>
                  <a:ext uri="{FF2B5EF4-FFF2-40B4-BE49-F238E27FC236}">
                    <a16:creationId xmlns:a16="http://schemas.microsoft.com/office/drawing/2014/main" id="{AC98F82E-85CE-4AD0-8743-892E4D1A7111}"/>
                  </a:ext>
                </a:extLst>
              </p:cNvPr>
              <p:cNvSpPr/>
              <p:nvPr/>
            </p:nvSpPr>
            <p:spPr>
              <a:xfrm>
                <a:off x="7337140" y="2141806"/>
                <a:ext cx="33718" cy="73922"/>
              </a:xfrm>
              <a:custGeom>
                <a:avLst/>
                <a:gdLst/>
                <a:ahLst/>
                <a:cxnLst/>
                <a:rect l="l" t="t" r="r" b="b"/>
                <a:pathLst>
                  <a:path w="1284" h="2815" extrusionOk="0">
                    <a:moveTo>
                      <a:pt x="776" y="0"/>
                    </a:moveTo>
                    <a:cubicBezTo>
                      <a:pt x="345" y="0"/>
                      <a:pt x="1" y="345"/>
                      <a:pt x="1" y="776"/>
                    </a:cubicBezTo>
                    <a:lnTo>
                      <a:pt x="1" y="948"/>
                    </a:lnTo>
                    <a:cubicBezTo>
                      <a:pt x="1" y="1168"/>
                      <a:pt x="39" y="1388"/>
                      <a:pt x="106" y="1599"/>
                    </a:cubicBezTo>
                    <a:lnTo>
                      <a:pt x="518" y="2814"/>
                    </a:lnTo>
                    <a:lnTo>
                      <a:pt x="1283" y="2814"/>
                    </a:lnTo>
                    <a:lnTo>
                      <a:pt x="1283" y="0"/>
                    </a:ln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4" name="Google Shape;9695;p69">
                <a:extLst>
                  <a:ext uri="{FF2B5EF4-FFF2-40B4-BE49-F238E27FC236}">
                    <a16:creationId xmlns:a16="http://schemas.microsoft.com/office/drawing/2014/main" id="{5FD3A128-88E9-4C9F-B2ED-3ABB5258088A}"/>
                  </a:ext>
                </a:extLst>
              </p:cNvPr>
              <p:cNvSpPr/>
              <p:nvPr/>
            </p:nvSpPr>
            <p:spPr>
              <a:xfrm>
                <a:off x="7350717" y="2135031"/>
                <a:ext cx="80697" cy="80697"/>
              </a:xfrm>
              <a:custGeom>
                <a:avLst/>
                <a:gdLst/>
                <a:ahLst/>
                <a:cxnLst/>
                <a:rect l="l" t="t" r="r" b="b"/>
                <a:pathLst>
                  <a:path w="3073" h="3073" extrusionOk="0">
                    <a:moveTo>
                      <a:pt x="766" y="0"/>
                    </a:moveTo>
                    <a:cubicBezTo>
                      <a:pt x="345" y="0"/>
                      <a:pt x="1" y="345"/>
                      <a:pt x="1" y="766"/>
                    </a:cubicBezTo>
                    <a:cubicBezTo>
                      <a:pt x="1" y="1053"/>
                      <a:pt x="230" y="1282"/>
                      <a:pt x="508" y="1282"/>
                    </a:cubicBezTo>
                    <a:lnTo>
                      <a:pt x="2556" y="3072"/>
                    </a:lnTo>
                    <a:lnTo>
                      <a:pt x="2986" y="1560"/>
                    </a:lnTo>
                    <a:cubicBezTo>
                      <a:pt x="3044" y="1378"/>
                      <a:pt x="3073" y="1187"/>
                      <a:pt x="3073" y="995"/>
                    </a:cubicBezTo>
                    <a:lnTo>
                      <a:pt x="3073" y="517"/>
                    </a:lnTo>
                    <a:cubicBezTo>
                      <a:pt x="3073" y="230"/>
                      <a:pt x="2843" y="0"/>
                      <a:pt x="2556" y="0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5" name="Google Shape;9696;p69">
                <a:extLst>
                  <a:ext uri="{FF2B5EF4-FFF2-40B4-BE49-F238E27FC236}">
                    <a16:creationId xmlns:a16="http://schemas.microsoft.com/office/drawing/2014/main" id="{9D565AC4-E7E2-4271-A967-3D88EA66A968}"/>
                  </a:ext>
                </a:extLst>
              </p:cNvPr>
              <p:cNvSpPr/>
              <p:nvPr/>
            </p:nvSpPr>
            <p:spPr>
              <a:xfrm>
                <a:off x="7364030" y="2235791"/>
                <a:ext cx="40493" cy="29936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140" extrusionOk="0">
                    <a:moveTo>
                      <a:pt x="1" y="1"/>
                    </a:moveTo>
                    <a:lnTo>
                      <a:pt x="1" y="1140"/>
                    </a:lnTo>
                    <a:lnTo>
                      <a:pt x="1542" y="1140"/>
                    </a:lnTo>
                    <a:lnTo>
                      <a:pt x="1542" y="1"/>
                    </a:lnTo>
                    <a:close/>
                  </a:path>
                </a:pathLst>
              </a:custGeom>
              <a:solidFill>
                <a:srgbClr val="ACBD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6" name="Google Shape;9697;p69">
                <a:extLst>
                  <a:ext uri="{FF2B5EF4-FFF2-40B4-BE49-F238E27FC236}">
                    <a16:creationId xmlns:a16="http://schemas.microsoft.com/office/drawing/2014/main" id="{6A808D98-2AD3-4966-8B19-B2E38DE14F00}"/>
                  </a:ext>
                </a:extLst>
              </p:cNvPr>
              <p:cNvSpPr/>
              <p:nvPr/>
            </p:nvSpPr>
            <p:spPr>
              <a:xfrm>
                <a:off x="7364030" y="2236053"/>
                <a:ext cx="40493" cy="16281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620" extrusionOk="0">
                    <a:moveTo>
                      <a:pt x="1" y="0"/>
                    </a:moveTo>
                    <a:lnTo>
                      <a:pt x="1" y="469"/>
                    </a:lnTo>
                    <a:cubicBezTo>
                      <a:pt x="250" y="570"/>
                      <a:pt x="510" y="620"/>
                      <a:pt x="771" y="620"/>
                    </a:cubicBezTo>
                    <a:cubicBezTo>
                      <a:pt x="1032" y="620"/>
                      <a:pt x="1293" y="570"/>
                      <a:pt x="1542" y="469"/>
                    </a:cubicBezTo>
                    <a:lnTo>
                      <a:pt x="1542" y="0"/>
                    </a:lnTo>
                    <a:close/>
                  </a:path>
                </a:pathLst>
              </a:custGeom>
              <a:solidFill>
                <a:srgbClr val="96AB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7" name="Google Shape;9698;p69">
                <a:extLst>
                  <a:ext uri="{FF2B5EF4-FFF2-40B4-BE49-F238E27FC236}">
                    <a16:creationId xmlns:a16="http://schemas.microsoft.com/office/drawing/2014/main" id="{3B08A221-6523-4FF1-AC18-DD64244FA849}"/>
                  </a:ext>
                </a:extLst>
              </p:cNvPr>
              <p:cNvSpPr/>
              <p:nvPr/>
            </p:nvSpPr>
            <p:spPr>
              <a:xfrm>
                <a:off x="7317051" y="2252124"/>
                <a:ext cx="134477" cy="67882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2585" extrusionOk="0">
                    <a:moveTo>
                      <a:pt x="1790" y="1"/>
                    </a:moveTo>
                    <a:lnTo>
                      <a:pt x="555" y="355"/>
                    </a:lnTo>
                    <a:cubicBezTo>
                      <a:pt x="230" y="451"/>
                      <a:pt x="0" y="757"/>
                      <a:pt x="0" y="1092"/>
                    </a:cubicBezTo>
                    <a:lnTo>
                      <a:pt x="0" y="2326"/>
                    </a:lnTo>
                    <a:cubicBezTo>
                      <a:pt x="0" y="2470"/>
                      <a:pt x="115" y="2585"/>
                      <a:pt x="258" y="2585"/>
                    </a:cubicBezTo>
                    <a:lnTo>
                      <a:pt x="4862" y="2585"/>
                    </a:lnTo>
                    <a:cubicBezTo>
                      <a:pt x="5005" y="2585"/>
                      <a:pt x="5120" y="2470"/>
                      <a:pt x="5120" y="2326"/>
                    </a:cubicBezTo>
                    <a:lnTo>
                      <a:pt x="5120" y="1092"/>
                    </a:lnTo>
                    <a:cubicBezTo>
                      <a:pt x="5120" y="757"/>
                      <a:pt x="4891" y="451"/>
                      <a:pt x="4565" y="355"/>
                    </a:cubicBezTo>
                    <a:lnTo>
                      <a:pt x="3331" y="1"/>
                    </a:lnTo>
                    <a:lnTo>
                      <a:pt x="2555" y="518"/>
                    </a:lnTo>
                    <a:lnTo>
                      <a:pt x="1790" y="1"/>
                    </a:lnTo>
                    <a:close/>
                  </a:path>
                </a:pathLst>
              </a:custGeom>
              <a:solidFill>
                <a:srgbClr val="6E82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8" name="Google Shape;9699;p69">
                <a:extLst>
                  <a:ext uri="{FF2B5EF4-FFF2-40B4-BE49-F238E27FC236}">
                    <a16:creationId xmlns:a16="http://schemas.microsoft.com/office/drawing/2014/main" id="{171E76F3-FB4A-4726-B159-00A361AFC000}"/>
                  </a:ext>
                </a:extLst>
              </p:cNvPr>
              <p:cNvSpPr/>
              <p:nvPr/>
            </p:nvSpPr>
            <p:spPr>
              <a:xfrm>
                <a:off x="7377607" y="2265701"/>
                <a:ext cx="13340" cy="54306"/>
              </a:xfrm>
              <a:custGeom>
                <a:avLst/>
                <a:gdLst/>
                <a:ahLst/>
                <a:cxnLst/>
                <a:rect l="l" t="t" r="r" b="b"/>
                <a:pathLst>
                  <a:path w="508" h="2068" extrusionOk="0">
                    <a:moveTo>
                      <a:pt x="125" y="1"/>
                    </a:moveTo>
                    <a:lnTo>
                      <a:pt x="1" y="2068"/>
                    </a:lnTo>
                    <a:lnTo>
                      <a:pt x="508" y="2068"/>
                    </a:lnTo>
                    <a:lnTo>
                      <a:pt x="383" y="1"/>
                    </a:lnTo>
                    <a:close/>
                  </a:path>
                </a:pathLst>
              </a:custGeom>
              <a:solidFill>
                <a:srgbClr val="63A5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9" name="Google Shape;9700;p69">
                <a:extLst>
                  <a:ext uri="{FF2B5EF4-FFF2-40B4-BE49-F238E27FC236}">
                    <a16:creationId xmlns:a16="http://schemas.microsoft.com/office/drawing/2014/main" id="{1F01F01F-C195-4E13-8D92-D38EE5B5860E}"/>
                  </a:ext>
                </a:extLst>
              </p:cNvPr>
              <p:cNvSpPr/>
              <p:nvPr/>
            </p:nvSpPr>
            <p:spPr>
              <a:xfrm>
                <a:off x="7343941" y="2168906"/>
                <a:ext cx="80697" cy="73712"/>
              </a:xfrm>
              <a:custGeom>
                <a:avLst/>
                <a:gdLst/>
                <a:ahLst/>
                <a:cxnLst/>
                <a:rect l="l" t="t" r="r" b="b"/>
                <a:pathLst>
                  <a:path w="3073" h="2807" extrusionOk="0">
                    <a:moveTo>
                      <a:pt x="955" y="1"/>
                    </a:moveTo>
                    <a:cubicBezTo>
                      <a:pt x="823" y="1"/>
                      <a:pt x="701" y="57"/>
                      <a:pt x="613" y="155"/>
                    </a:cubicBezTo>
                    <a:lnTo>
                      <a:pt x="153" y="615"/>
                    </a:lnTo>
                    <a:cubicBezTo>
                      <a:pt x="58" y="710"/>
                      <a:pt x="0" y="835"/>
                      <a:pt x="0" y="978"/>
                    </a:cubicBezTo>
                    <a:lnTo>
                      <a:pt x="0" y="1275"/>
                    </a:lnTo>
                    <a:cubicBezTo>
                      <a:pt x="0" y="2117"/>
                      <a:pt x="689" y="2806"/>
                      <a:pt x="1531" y="2806"/>
                    </a:cubicBezTo>
                    <a:cubicBezTo>
                      <a:pt x="2383" y="2806"/>
                      <a:pt x="3072" y="2117"/>
                      <a:pt x="3072" y="1275"/>
                    </a:cubicBezTo>
                    <a:lnTo>
                      <a:pt x="3072" y="949"/>
                    </a:lnTo>
                    <a:cubicBezTo>
                      <a:pt x="3072" y="815"/>
                      <a:pt x="3015" y="682"/>
                      <a:pt x="2919" y="586"/>
                    </a:cubicBezTo>
                    <a:cubicBezTo>
                      <a:pt x="2527" y="203"/>
                      <a:pt x="1799" y="31"/>
                      <a:pt x="986" y="2"/>
                    </a:cubicBezTo>
                    <a:cubicBezTo>
                      <a:pt x="975" y="1"/>
                      <a:pt x="965" y="1"/>
                      <a:pt x="955" y="1"/>
                    </a:cubicBezTo>
                    <a:close/>
                  </a:path>
                </a:pathLst>
              </a:custGeom>
              <a:solidFill>
                <a:srgbClr val="BECB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0" name="Google Shape;9701;p69">
                <a:extLst>
                  <a:ext uri="{FF2B5EF4-FFF2-40B4-BE49-F238E27FC236}">
                    <a16:creationId xmlns:a16="http://schemas.microsoft.com/office/drawing/2014/main" id="{2CAA944D-0B62-4ABA-BD96-245FE16DA93B}"/>
                  </a:ext>
                </a:extLst>
              </p:cNvPr>
              <p:cNvSpPr/>
              <p:nvPr/>
            </p:nvSpPr>
            <p:spPr>
              <a:xfrm>
                <a:off x="7343941" y="2168906"/>
                <a:ext cx="80434" cy="72189"/>
              </a:xfrm>
              <a:custGeom>
                <a:avLst/>
                <a:gdLst/>
                <a:ahLst/>
                <a:cxnLst/>
                <a:rect l="l" t="t" r="r" b="b"/>
                <a:pathLst>
                  <a:path w="3063" h="2749" extrusionOk="0">
                    <a:moveTo>
                      <a:pt x="955" y="1"/>
                    </a:moveTo>
                    <a:cubicBezTo>
                      <a:pt x="823" y="1"/>
                      <a:pt x="701" y="57"/>
                      <a:pt x="613" y="146"/>
                    </a:cubicBezTo>
                    <a:lnTo>
                      <a:pt x="153" y="615"/>
                    </a:lnTo>
                    <a:cubicBezTo>
                      <a:pt x="58" y="710"/>
                      <a:pt x="0" y="835"/>
                      <a:pt x="0" y="969"/>
                    </a:cubicBezTo>
                    <a:lnTo>
                      <a:pt x="0" y="1275"/>
                    </a:lnTo>
                    <a:cubicBezTo>
                      <a:pt x="0" y="1954"/>
                      <a:pt x="450" y="2557"/>
                      <a:pt x="1110" y="2749"/>
                    </a:cubicBezTo>
                    <a:cubicBezTo>
                      <a:pt x="890" y="2471"/>
                      <a:pt x="766" y="2136"/>
                      <a:pt x="766" y="1792"/>
                    </a:cubicBezTo>
                    <a:lnTo>
                      <a:pt x="766" y="1036"/>
                    </a:lnTo>
                    <a:cubicBezTo>
                      <a:pt x="766" y="751"/>
                      <a:pt x="996" y="527"/>
                      <a:pt x="1277" y="527"/>
                    </a:cubicBezTo>
                    <a:cubicBezTo>
                      <a:pt x="1288" y="527"/>
                      <a:pt x="1300" y="528"/>
                      <a:pt x="1311" y="528"/>
                    </a:cubicBezTo>
                    <a:cubicBezTo>
                      <a:pt x="1828" y="557"/>
                      <a:pt x="2594" y="643"/>
                      <a:pt x="3063" y="873"/>
                    </a:cubicBezTo>
                    <a:cubicBezTo>
                      <a:pt x="3053" y="768"/>
                      <a:pt x="2996" y="662"/>
                      <a:pt x="2919" y="586"/>
                    </a:cubicBezTo>
                    <a:cubicBezTo>
                      <a:pt x="2527" y="203"/>
                      <a:pt x="1799" y="21"/>
                      <a:pt x="986" y="2"/>
                    </a:cubicBezTo>
                    <a:cubicBezTo>
                      <a:pt x="975" y="1"/>
                      <a:pt x="965" y="1"/>
                      <a:pt x="955" y="1"/>
                    </a:cubicBezTo>
                    <a:close/>
                  </a:path>
                </a:pathLst>
              </a:custGeom>
              <a:solidFill>
                <a:srgbClr val="ACBD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1" name="Google Shape;9702;p69">
                <a:extLst>
                  <a:ext uri="{FF2B5EF4-FFF2-40B4-BE49-F238E27FC236}">
                    <a16:creationId xmlns:a16="http://schemas.microsoft.com/office/drawing/2014/main" id="{2B7A38B5-1F2A-45B6-BBFE-50EB38D6598D}"/>
                  </a:ext>
                </a:extLst>
              </p:cNvPr>
              <p:cNvSpPr/>
              <p:nvPr/>
            </p:nvSpPr>
            <p:spPr>
              <a:xfrm>
                <a:off x="7317051" y="2269482"/>
                <a:ext cx="26916" cy="50524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924" extrusionOk="0">
                    <a:moveTo>
                      <a:pt x="144" y="0"/>
                    </a:moveTo>
                    <a:cubicBezTo>
                      <a:pt x="48" y="125"/>
                      <a:pt x="0" y="278"/>
                      <a:pt x="0" y="440"/>
                    </a:cubicBezTo>
                    <a:lnTo>
                      <a:pt x="0" y="1665"/>
                    </a:lnTo>
                    <a:cubicBezTo>
                      <a:pt x="0" y="1809"/>
                      <a:pt x="115" y="1924"/>
                      <a:pt x="258" y="1924"/>
                    </a:cubicBezTo>
                    <a:lnTo>
                      <a:pt x="1024" y="1924"/>
                    </a:lnTo>
                    <a:lnTo>
                      <a:pt x="1024" y="1206"/>
                    </a:lnTo>
                    <a:cubicBezTo>
                      <a:pt x="1024" y="995"/>
                      <a:pt x="948" y="804"/>
                      <a:pt x="804" y="660"/>
                    </a:cubicBezTo>
                    <a:lnTo>
                      <a:pt x="144" y="0"/>
                    </a:ln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2" name="Google Shape;9703;p69">
                <a:extLst>
                  <a:ext uri="{FF2B5EF4-FFF2-40B4-BE49-F238E27FC236}">
                    <a16:creationId xmlns:a16="http://schemas.microsoft.com/office/drawing/2014/main" id="{E16CD297-EDAD-4BBA-83A3-CF9D9DE47728}"/>
                  </a:ext>
                </a:extLst>
              </p:cNvPr>
              <p:cNvSpPr/>
              <p:nvPr/>
            </p:nvSpPr>
            <p:spPr>
              <a:xfrm>
                <a:off x="7424612" y="2269482"/>
                <a:ext cx="26916" cy="50524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924" extrusionOk="0">
                    <a:moveTo>
                      <a:pt x="881" y="0"/>
                    </a:moveTo>
                    <a:lnTo>
                      <a:pt x="220" y="660"/>
                    </a:lnTo>
                    <a:cubicBezTo>
                      <a:pt x="77" y="804"/>
                      <a:pt x="0" y="995"/>
                      <a:pt x="0" y="1206"/>
                    </a:cubicBezTo>
                    <a:lnTo>
                      <a:pt x="0" y="1924"/>
                    </a:lnTo>
                    <a:lnTo>
                      <a:pt x="766" y="1924"/>
                    </a:lnTo>
                    <a:cubicBezTo>
                      <a:pt x="909" y="1924"/>
                      <a:pt x="1024" y="1809"/>
                      <a:pt x="1024" y="1665"/>
                    </a:cubicBezTo>
                    <a:lnTo>
                      <a:pt x="1024" y="440"/>
                    </a:lnTo>
                    <a:cubicBezTo>
                      <a:pt x="1024" y="278"/>
                      <a:pt x="976" y="125"/>
                      <a:pt x="881" y="0"/>
                    </a:cubicBez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3" name="Google Shape;9704;p69">
                <a:extLst>
                  <a:ext uri="{FF2B5EF4-FFF2-40B4-BE49-F238E27FC236}">
                    <a16:creationId xmlns:a16="http://schemas.microsoft.com/office/drawing/2014/main" id="{A49FAF07-6455-4E61-8AB3-FC6808C51F33}"/>
                  </a:ext>
                </a:extLst>
              </p:cNvPr>
              <p:cNvSpPr/>
              <p:nvPr/>
            </p:nvSpPr>
            <p:spPr>
              <a:xfrm>
                <a:off x="7377607" y="2265701"/>
                <a:ext cx="13340" cy="1334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508" extrusionOk="0">
                    <a:moveTo>
                      <a:pt x="1" y="1"/>
                    </a:moveTo>
                    <a:lnTo>
                      <a:pt x="1" y="403"/>
                    </a:lnTo>
                    <a:cubicBezTo>
                      <a:pt x="1" y="460"/>
                      <a:pt x="48" y="508"/>
                      <a:pt x="106" y="508"/>
                    </a:cubicBezTo>
                    <a:lnTo>
                      <a:pt x="402" y="508"/>
                    </a:lnTo>
                    <a:cubicBezTo>
                      <a:pt x="460" y="508"/>
                      <a:pt x="508" y="460"/>
                      <a:pt x="508" y="403"/>
                    </a:cubicBezTo>
                    <a:lnTo>
                      <a:pt x="508" y="1"/>
                    </a:lnTo>
                    <a:close/>
                  </a:path>
                </a:pathLst>
              </a:custGeom>
              <a:solidFill>
                <a:srgbClr val="63A537">
                  <a:lumMod val="7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4" name="Google Shape;9705;p69">
                <a:extLst>
                  <a:ext uri="{FF2B5EF4-FFF2-40B4-BE49-F238E27FC236}">
                    <a16:creationId xmlns:a16="http://schemas.microsoft.com/office/drawing/2014/main" id="{5FBFD0DA-0767-41ED-9B88-258538CFBBE2}"/>
                  </a:ext>
                </a:extLst>
              </p:cNvPr>
              <p:cNvSpPr/>
              <p:nvPr/>
            </p:nvSpPr>
            <p:spPr>
              <a:xfrm>
                <a:off x="7356756" y="2246899"/>
                <a:ext cx="27415" cy="28229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1075" extrusionOk="0">
                    <a:moveTo>
                      <a:pt x="235" y="1"/>
                    </a:moveTo>
                    <a:cubicBezTo>
                      <a:pt x="204" y="1"/>
                      <a:pt x="174" y="15"/>
                      <a:pt x="153" y="47"/>
                    </a:cubicBezTo>
                    <a:lnTo>
                      <a:pt x="0" y="286"/>
                    </a:lnTo>
                    <a:lnTo>
                      <a:pt x="383" y="994"/>
                    </a:lnTo>
                    <a:cubicBezTo>
                      <a:pt x="412" y="1047"/>
                      <a:pt x="464" y="1075"/>
                      <a:pt x="517" y="1075"/>
                    </a:cubicBezTo>
                    <a:cubicBezTo>
                      <a:pt x="550" y="1075"/>
                      <a:pt x="583" y="1064"/>
                      <a:pt x="613" y="1042"/>
                    </a:cubicBezTo>
                    <a:lnTo>
                      <a:pt x="1043" y="717"/>
                    </a:lnTo>
                    <a:lnTo>
                      <a:pt x="306" y="28"/>
                    </a:lnTo>
                    <a:cubicBezTo>
                      <a:pt x="285" y="10"/>
                      <a:pt x="260" y="1"/>
                      <a:pt x="235" y="1"/>
                    </a:cubicBez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5" name="Google Shape;9706;p69">
                <a:extLst>
                  <a:ext uri="{FF2B5EF4-FFF2-40B4-BE49-F238E27FC236}">
                    <a16:creationId xmlns:a16="http://schemas.microsoft.com/office/drawing/2014/main" id="{CDCB39F4-0429-457E-87C7-345658E281DE}"/>
                  </a:ext>
                </a:extLst>
              </p:cNvPr>
              <p:cNvSpPr/>
              <p:nvPr/>
            </p:nvSpPr>
            <p:spPr>
              <a:xfrm>
                <a:off x="7384146" y="2246899"/>
                <a:ext cx="27678" cy="28229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1075" extrusionOk="0">
                    <a:moveTo>
                      <a:pt x="813" y="1"/>
                    </a:moveTo>
                    <a:cubicBezTo>
                      <a:pt x="786" y="1"/>
                      <a:pt x="759" y="10"/>
                      <a:pt x="737" y="28"/>
                    </a:cubicBezTo>
                    <a:lnTo>
                      <a:pt x="0" y="717"/>
                    </a:lnTo>
                    <a:lnTo>
                      <a:pt x="441" y="1042"/>
                    </a:lnTo>
                    <a:cubicBezTo>
                      <a:pt x="466" y="1064"/>
                      <a:pt x="499" y="1075"/>
                      <a:pt x="532" y="1075"/>
                    </a:cubicBezTo>
                    <a:cubicBezTo>
                      <a:pt x="585" y="1075"/>
                      <a:pt x="637" y="1047"/>
                      <a:pt x="661" y="994"/>
                    </a:cubicBezTo>
                    <a:lnTo>
                      <a:pt x="1053" y="286"/>
                    </a:lnTo>
                    <a:lnTo>
                      <a:pt x="900" y="47"/>
                    </a:lnTo>
                    <a:cubicBezTo>
                      <a:pt x="879" y="15"/>
                      <a:pt x="846" y="1"/>
                      <a:pt x="813" y="1"/>
                    </a:cubicBez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6" name="Google Shape;9707;p69">
                <a:extLst>
                  <a:ext uri="{FF2B5EF4-FFF2-40B4-BE49-F238E27FC236}">
                    <a16:creationId xmlns:a16="http://schemas.microsoft.com/office/drawing/2014/main" id="{0B9B2BD3-14BA-4DB9-A681-A68B4FD1ED8D}"/>
                  </a:ext>
                </a:extLst>
              </p:cNvPr>
              <p:cNvSpPr/>
              <p:nvPr/>
            </p:nvSpPr>
            <p:spPr>
              <a:xfrm>
                <a:off x="7159964" y="1971904"/>
                <a:ext cx="190516" cy="164151"/>
              </a:xfrm>
              <a:custGeom>
                <a:avLst/>
                <a:gdLst/>
                <a:ahLst/>
                <a:cxnLst/>
                <a:rect l="l" t="t" r="r" b="b"/>
                <a:pathLst>
                  <a:path w="7255" h="6251" extrusionOk="0">
                    <a:moveTo>
                      <a:pt x="642" y="1"/>
                    </a:moveTo>
                    <a:cubicBezTo>
                      <a:pt x="288" y="1"/>
                      <a:pt x="1" y="288"/>
                      <a:pt x="1" y="642"/>
                    </a:cubicBezTo>
                    <a:lnTo>
                      <a:pt x="1" y="4059"/>
                    </a:lnTo>
                    <a:cubicBezTo>
                      <a:pt x="1" y="4413"/>
                      <a:pt x="288" y="4700"/>
                      <a:pt x="642" y="4700"/>
                    </a:cubicBezTo>
                    <a:lnTo>
                      <a:pt x="2987" y="4700"/>
                    </a:lnTo>
                    <a:lnTo>
                      <a:pt x="2632" y="6116"/>
                    </a:lnTo>
                    <a:cubicBezTo>
                      <a:pt x="2611" y="6189"/>
                      <a:pt x="2672" y="6251"/>
                      <a:pt x="2736" y="6251"/>
                    </a:cubicBezTo>
                    <a:cubicBezTo>
                      <a:pt x="2756" y="6251"/>
                      <a:pt x="2777" y="6245"/>
                      <a:pt x="2795" y="6231"/>
                    </a:cubicBezTo>
                    <a:lnTo>
                      <a:pt x="4901" y="4700"/>
                    </a:lnTo>
                    <a:lnTo>
                      <a:pt x="6614" y="4700"/>
                    </a:lnTo>
                    <a:cubicBezTo>
                      <a:pt x="6968" y="4700"/>
                      <a:pt x="7255" y="4413"/>
                      <a:pt x="7255" y="4059"/>
                    </a:cubicBezTo>
                    <a:lnTo>
                      <a:pt x="7255" y="642"/>
                    </a:lnTo>
                    <a:cubicBezTo>
                      <a:pt x="7255" y="288"/>
                      <a:pt x="6968" y="1"/>
                      <a:pt x="6614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7" name="Google Shape;9708;p69">
                <a:extLst>
                  <a:ext uri="{FF2B5EF4-FFF2-40B4-BE49-F238E27FC236}">
                    <a16:creationId xmlns:a16="http://schemas.microsoft.com/office/drawing/2014/main" id="{386FAE36-1E29-4595-A053-E78F06186BC8}"/>
                  </a:ext>
                </a:extLst>
              </p:cNvPr>
              <p:cNvSpPr/>
              <p:nvPr/>
            </p:nvSpPr>
            <p:spPr>
              <a:xfrm>
                <a:off x="7191896" y="2000055"/>
                <a:ext cx="31670" cy="11082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422" extrusionOk="0">
                    <a:moveTo>
                      <a:pt x="287" y="1"/>
                    </a:moveTo>
                    <a:cubicBezTo>
                      <a:pt x="0" y="1"/>
                      <a:pt x="0" y="422"/>
                      <a:pt x="287" y="422"/>
                    </a:cubicBezTo>
                    <a:lnTo>
                      <a:pt x="919" y="422"/>
                    </a:lnTo>
                    <a:cubicBezTo>
                      <a:pt x="1206" y="422"/>
                      <a:pt x="1206" y="1"/>
                      <a:pt x="919" y="1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8" name="Google Shape;9709;p69">
                <a:extLst>
                  <a:ext uri="{FF2B5EF4-FFF2-40B4-BE49-F238E27FC236}">
                    <a16:creationId xmlns:a16="http://schemas.microsoft.com/office/drawing/2014/main" id="{6B083F66-77FF-434B-A487-5CA985BD494C}"/>
                  </a:ext>
                </a:extLst>
              </p:cNvPr>
              <p:cNvSpPr/>
              <p:nvPr/>
            </p:nvSpPr>
            <p:spPr>
              <a:xfrm>
                <a:off x="7231102" y="2000055"/>
                <a:ext cx="87735" cy="11082"/>
              </a:xfrm>
              <a:custGeom>
                <a:avLst/>
                <a:gdLst/>
                <a:ahLst/>
                <a:cxnLst/>
                <a:rect l="l" t="t" r="r" b="b"/>
                <a:pathLst>
                  <a:path w="3341" h="422" extrusionOk="0">
                    <a:moveTo>
                      <a:pt x="278" y="1"/>
                    </a:moveTo>
                    <a:cubicBezTo>
                      <a:pt x="0" y="1"/>
                      <a:pt x="0" y="422"/>
                      <a:pt x="278" y="422"/>
                    </a:cubicBezTo>
                    <a:lnTo>
                      <a:pt x="3053" y="422"/>
                    </a:lnTo>
                    <a:cubicBezTo>
                      <a:pt x="3340" y="422"/>
                      <a:pt x="3340" y="1"/>
                      <a:pt x="3053" y="1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9" name="Google Shape;9710;p69">
                <a:extLst>
                  <a:ext uri="{FF2B5EF4-FFF2-40B4-BE49-F238E27FC236}">
                    <a16:creationId xmlns:a16="http://schemas.microsoft.com/office/drawing/2014/main" id="{5FAF13F7-87AE-46AA-9194-226DB64D0745}"/>
                  </a:ext>
                </a:extLst>
              </p:cNvPr>
              <p:cNvSpPr/>
              <p:nvPr/>
            </p:nvSpPr>
            <p:spPr>
              <a:xfrm>
                <a:off x="7191896" y="2027969"/>
                <a:ext cx="126941" cy="11318"/>
              </a:xfrm>
              <a:custGeom>
                <a:avLst/>
                <a:gdLst/>
                <a:ahLst/>
                <a:cxnLst/>
                <a:rect l="l" t="t" r="r" b="b"/>
                <a:pathLst>
                  <a:path w="4834" h="431" extrusionOk="0">
                    <a:moveTo>
                      <a:pt x="287" y="0"/>
                    </a:moveTo>
                    <a:cubicBezTo>
                      <a:pt x="0" y="0"/>
                      <a:pt x="0" y="431"/>
                      <a:pt x="287" y="431"/>
                    </a:cubicBezTo>
                    <a:lnTo>
                      <a:pt x="4546" y="431"/>
                    </a:lnTo>
                    <a:cubicBezTo>
                      <a:pt x="4833" y="431"/>
                      <a:pt x="4833" y="0"/>
                      <a:pt x="4546" y="0"/>
                    </a:cubicBezTo>
                    <a:close/>
                  </a:path>
                </a:pathLst>
              </a:custGeom>
              <a:solidFill>
                <a:srgbClr val="7689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0" name="Google Shape;9711;p69">
                <a:extLst>
                  <a:ext uri="{FF2B5EF4-FFF2-40B4-BE49-F238E27FC236}">
                    <a16:creationId xmlns:a16="http://schemas.microsoft.com/office/drawing/2014/main" id="{1C8F63F5-22E8-4666-AFCD-5CB26B685FEA}"/>
                  </a:ext>
                </a:extLst>
              </p:cNvPr>
              <p:cNvSpPr/>
              <p:nvPr/>
            </p:nvSpPr>
            <p:spPr>
              <a:xfrm>
                <a:off x="7191896" y="2056093"/>
                <a:ext cx="87735" cy="11108"/>
              </a:xfrm>
              <a:custGeom>
                <a:avLst/>
                <a:gdLst/>
                <a:ahLst/>
                <a:cxnLst/>
                <a:rect l="l" t="t" r="r" b="b"/>
                <a:pathLst>
                  <a:path w="3341" h="423" extrusionOk="0">
                    <a:moveTo>
                      <a:pt x="287" y="1"/>
                    </a:moveTo>
                    <a:cubicBezTo>
                      <a:pt x="0" y="1"/>
                      <a:pt x="0" y="422"/>
                      <a:pt x="287" y="422"/>
                    </a:cubicBezTo>
                    <a:lnTo>
                      <a:pt x="3053" y="422"/>
                    </a:lnTo>
                    <a:cubicBezTo>
                      <a:pt x="3340" y="422"/>
                      <a:pt x="3340" y="1"/>
                      <a:pt x="3053" y="1"/>
                    </a:cubicBezTo>
                    <a:close/>
                  </a:path>
                </a:pathLst>
              </a:custGeom>
              <a:solidFill>
                <a:srgbClr val="6379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1" name="Google Shape;9712;p69">
                <a:extLst>
                  <a:ext uri="{FF2B5EF4-FFF2-40B4-BE49-F238E27FC236}">
                    <a16:creationId xmlns:a16="http://schemas.microsoft.com/office/drawing/2014/main" id="{A151B0BB-7553-4C38-A2F0-035C7E16FA50}"/>
                  </a:ext>
                </a:extLst>
              </p:cNvPr>
              <p:cNvSpPr/>
              <p:nvPr/>
            </p:nvSpPr>
            <p:spPr>
              <a:xfrm>
                <a:off x="7286878" y="2056093"/>
                <a:ext cx="31958" cy="11108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423" extrusionOk="0">
                    <a:moveTo>
                      <a:pt x="288" y="1"/>
                    </a:moveTo>
                    <a:cubicBezTo>
                      <a:pt x="1" y="1"/>
                      <a:pt x="1" y="422"/>
                      <a:pt x="288" y="422"/>
                    </a:cubicBezTo>
                    <a:lnTo>
                      <a:pt x="929" y="422"/>
                    </a:lnTo>
                    <a:cubicBezTo>
                      <a:pt x="1216" y="422"/>
                      <a:pt x="1216" y="1"/>
                      <a:pt x="929" y="1"/>
                    </a:cubicBezTo>
                    <a:close/>
                  </a:path>
                </a:pathLst>
              </a:custGeom>
              <a:solidFill>
                <a:srgbClr val="7689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7" name="Google Shape;662;p43">
            <a:extLst>
              <a:ext uri="{FF2B5EF4-FFF2-40B4-BE49-F238E27FC236}">
                <a16:creationId xmlns:a16="http://schemas.microsoft.com/office/drawing/2014/main" id="{08F14793-B679-4CD6-A697-3733C3DC2FD2}"/>
              </a:ext>
            </a:extLst>
          </p:cNvPr>
          <p:cNvSpPr/>
          <p:nvPr/>
        </p:nvSpPr>
        <p:spPr>
          <a:xfrm>
            <a:off x="2451366" y="2327353"/>
            <a:ext cx="868680" cy="868680"/>
          </a:xfrm>
          <a:prstGeom prst="ellipse">
            <a:avLst/>
          </a:prstGeom>
          <a:gradFill>
            <a:gsLst>
              <a:gs pos="0">
                <a:srgbClr val="63A537"/>
              </a:gs>
              <a:gs pos="100000">
                <a:srgbClr val="99CB38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332" name="Google Shape;8607;p69">
            <a:extLst>
              <a:ext uri="{FF2B5EF4-FFF2-40B4-BE49-F238E27FC236}">
                <a16:creationId xmlns:a16="http://schemas.microsoft.com/office/drawing/2014/main" id="{5B1F50A6-F80B-4D43-954C-F073BD36AD9E}"/>
              </a:ext>
            </a:extLst>
          </p:cNvPr>
          <p:cNvGrpSpPr/>
          <p:nvPr/>
        </p:nvGrpSpPr>
        <p:grpSpPr>
          <a:xfrm>
            <a:off x="2581857" y="2598984"/>
            <a:ext cx="550930" cy="427787"/>
            <a:chOff x="2617693" y="3817325"/>
            <a:chExt cx="420475" cy="326491"/>
          </a:xfrm>
        </p:grpSpPr>
        <p:sp>
          <p:nvSpPr>
            <p:cNvPr id="333" name="Google Shape;8608;p69">
              <a:extLst>
                <a:ext uri="{FF2B5EF4-FFF2-40B4-BE49-F238E27FC236}">
                  <a16:creationId xmlns:a16="http://schemas.microsoft.com/office/drawing/2014/main" id="{54F2566E-2A2B-4984-8CAD-D59AF087344B}"/>
                </a:ext>
              </a:extLst>
            </p:cNvPr>
            <p:cNvSpPr/>
            <p:nvPr/>
          </p:nvSpPr>
          <p:spPr>
            <a:xfrm>
              <a:off x="2688542" y="3845712"/>
              <a:ext cx="337047" cy="217170"/>
            </a:xfrm>
            <a:custGeom>
              <a:avLst/>
              <a:gdLst/>
              <a:ahLst/>
              <a:cxnLst/>
              <a:rect l="l" t="t" r="r" b="b"/>
              <a:pathLst>
                <a:path w="12835" h="8270" extrusionOk="0">
                  <a:moveTo>
                    <a:pt x="12835" y="1"/>
                  </a:moveTo>
                  <a:lnTo>
                    <a:pt x="1" y="10"/>
                  </a:lnTo>
                  <a:lnTo>
                    <a:pt x="1" y="5284"/>
                  </a:lnTo>
                  <a:lnTo>
                    <a:pt x="900" y="5284"/>
                  </a:lnTo>
                  <a:lnTo>
                    <a:pt x="900" y="5867"/>
                  </a:lnTo>
                  <a:lnTo>
                    <a:pt x="1140" y="5944"/>
                  </a:lnTo>
                  <a:cubicBezTo>
                    <a:pt x="1274" y="5982"/>
                    <a:pt x="1417" y="6040"/>
                    <a:pt x="1542" y="6116"/>
                  </a:cubicBezTo>
                  <a:lnTo>
                    <a:pt x="1771" y="6231"/>
                  </a:lnTo>
                  <a:lnTo>
                    <a:pt x="2183" y="5819"/>
                  </a:lnTo>
                  <a:lnTo>
                    <a:pt x="2843" y="6480"/>
                  </a:lnTo>
                  <a:lnTo>
                    <a:pt x="2432" y="6891"/>
                  </a:lnTo>
                  <a:lnTo>
                    <a:pt x="2547" y="7121"/>
                  </a:lnTo>
                  <a:cubicBezTo>
                    <a:pt x="2623" y="7245"/>
                    <a:pt x="2681" y="7379"/>
                    <a:pt x="2719" y="7523"/>
                  </a:cubicBezTo>
                  <a:lnTo>
                    <a:pt x="2795" y="7762"/>
                  </a:lnTo>
                  <a:lnTo>
                    <a:pt x="3379" y="7762"/>
                  </a:lnTo>
                  <a:lnTo>
                    <a:pt x="3379" y="8269"/>
                  </a:lnTo>
                  <a:lnTo>
                    <a:pt x="12835" y="8269"/>
                  </a:lnTo>
                  <a:lnTo>
                    <a:pt x="12835" y="1"/>
                  </a:lnTo>
                  <a:close/>
                </a:path>
              </a:pathLst>
            </a:custGeom>
            <a:solidFill>
              <a:srgbClr val="DEE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8609;p69">
              <a:extLst>
                <a:ext uri="{FF2B5EF4-FFF2-40B4-BE49-F238E27FC236}">
                  <a16:creationId xmlns:a16="http://schemas.microsoft.com/office/drawing/2014/main" id="{3DB5544B-40D2-425C-B3B5-E9F3611E033C}"/>
                </a:ext>
              </a:extLst>
            </p:cNvPr>
            <p:cNvSpPr/>
            <p:nvPr/>
          </p:nvSpPr>
          <p:spPr>
            <a:xfrm>
              <a:off x="2734786" y="4063119"/>
              <a:ext cx="57089" cy="27153"/>
            </a:xfrm>
            <a:custGeom>
              <a:avLst/>
              <a:gdLst/>
              <a:ahLst/>
              <a:cxnLst/>
              <a:rect l="l" t="t" r="r" b="b"/>
              <a:pathLst>
                <a:path w="2174" h="1034" extrusionOk="0">
                  <a:moveTo>
                    <a:pt x="1235" y="0"/>
                  </a:moveTo>
                  <a:lnTo>
                    <a:pt x="1235" y="38"/>
                  </a:lnTo>
                  <a:lnTo>
                    <a:pt x="479" y="38"/>
                  </a:lnTo>
                  <a:lnTo>
                    <a:pt x="479" y="48"/>
                  </a:lnTo>
                  <a:cubicBezTo>
                    <a:pt x="460" y="431"/>
                    <a:pt x="288" y="775"/>
                    <a:pt x="1" y="1034"/>
                  </a:cubicBezTo>
                  <a:lnTo>
                    <a:pt x="1379" y="1034"/>
                  </a:lnTo>
                  <a:cubicBezTo>
                    <a:pt x="1446" y="890"/>
                    <a:pt x="1494" y="747"/>
                    <a:pt x="1532" y="593"/>
                  </a:cubicBezTo>
                  <a:lnTo>
                    <a:pt x="2173" y="593"/>
                  </a:lnTo>
                  <a:lnTo>
                    <a:pt x="2173" y="0"/>
                  </a:lnTo>
                  <a:close/>
                </a:path>
              </a:pathLst>
            </a:custGeom>
            <a:solidFill>
              <a:srgbClr val="AAB6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8610;p69">
              <a:extLst>
                <a:ext uri="{FF2B5EF4-FFF2-40B4-BE49-F238E27FC236}">
                  <a16:creationId xmlns:a16="http://schemas.microsoft.com/office/drawing/2014/main" id="{760A1BA4-2812-4281-9D88-41EF77CBC15D}"/>
                </a:ext>
              </a:extLst>
            </p:cNvPr>
            <p:cNvSpPr/>
            <p:nvPr/>
          </p:nvSpPr>
          <p:spPr>
            <a:xfrm>
              <a:off x="2747864" y="3991981"/>
              <a:ext cx="44012" cy="70902"/>
            </a:xfrm>
            <a:custGeom>
              <a:avLst/>
              <a:gdLst/>
              <a:ahLst/>
              <a:cxnLst/>
              <a:rect l="l" t="t" r="r" b="b"/>
              <a:pathLst>
                <a:path w="1676" h="2700" extrusionOk="0">
                  <a:moveTo>
                    <a:pt x="307" y="1"/>
                  </a:moveTo>
                  <a:lnTo>
                    <a:pt x="0" y="307"/>
                  </a:lnTo>
                  <a:lnTo>
                    <a:pt x="594" y="910"/>
                  </a:lnTo>
                  <a:lnTo>
                    <a:pt x="182" y="1321"/>
                  </a:lnTo>
                  <a:lnTo>
                    <a:pt x="297" y="1551"/>
                  </a:lnTo>
                  <a:cubicBezTo>
                    <a:pt x="364" y="1675"/>
                    <a:pt x="422" y="1819"/>
                    <a:pt x="469" y="1963"/>
                  </a:cubicBezTo>
                  <a:lnTo>
                    <a:pt x="546" y="2202"/>
                  </a:lnTo>
                  <a:lnTo>
                    <a:pt x="1130" y="2202"/>
                  </a:lnTo>
                  <a:lnTo>
                    <a:pt x="1130" y="2699"/>
                  </a:lnTo>
                  <a:lnTo>
                    <a:pt x="1675" y="2699"/>
                  </a:lnTo>
                  <a:lnTo>
                    <a:pt x="1675" y="2030"/>
                  </a:lnTo>
                  <a:lnTo>
                    <a:pt x="1034" y="2030"/>
                  </a:lnTo>
                  <a:cubicBezTo>
                    <a:pt x="977" y="1790"/>
                    <a:pt x="881" y="1561"/>
                    <a:pt x="757" y="1360"/>
                  </a:cubicBezTo>
                  <a:lnTo>
                    <a:pt x="1206" y="910"/>
                  </a:lnTo>
                  <a:lnTo>
                    <a:pt x="307" y="1"/>
                  </a:lnTo>
                  <a:close/>
                </a:path>
              </a:pathLst>
            </a:custGeom>
            <a:solidFill>
              <a:srgbClr val="D6DF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8611;p69">
              <a:extLst>
                <a:ext uri="{FF2B5EF4-FFF2-40B4-BE49-F238E27FC236}">
                  <a16:creationId xmlns:a16="http://schemas.microsoft.com/office/drawing/2014/main" id="{FD2FB56E-CA14-4C56-BB97-6E7B29D4AB06}"/>
                </a:ext>
              </a:extLst>
            </p:cNvPr>
            <p:cNvSpPr/>
            <p:nvPr/>
          </p:nvSpPr>
          <p:spPr>
            <a:xfrm>
              <a:off x="2692823" y="3979927"/>
              <a:ext cx="49027" cy="29411"/>
            </a:xfrm>
            <a:custGeom>
              <a:avLst/>
              <a:gdLst/>
              <a:ahLst/>
              <a:cxnLst/>
              <a:rect l="l" t="t" r="r" b="b"/>
              <a:pathLst>
                <a:path w="1867" h="1120" extrusionOk="0">
                  <a:moveTo>
                    <a:pt x="1" y="0"/>
                  </a:moveTo>
                  <a:lnTo>
                    <a:pt x="1" y="163"/>
                  </a:lnTo>
                  <a:lnTo>
                    <a:pt x="737" y="163"/>
                  </a:lnTo>
                  <a:lnTo>
                    <a:pt x="737" y="756"/>
                  </a:lnTo>
                  <a:lnTo>
                    <a:pt x="977" y="833"/>
                  </a:lnTo>
                  <a:cubicBezTo>
                    <a:pt x="1111" y="871"/>
                    <a:pt x="1254" y="929"/>
                    <a:pt x="1379" y="996"/>
                  </a:cubicBezTo>
                  <a:lnTo>
                    <a:pt x="1608" y="1120"/>
                  </a:lnTo>
                  <a:lnTo>
                    <a:pt x="1867" y="862"/>
                  </a:lnTo>
                  <a:cubicBezTo>
                    <a:pt x="1675" y="766"/>
                    <a:pt x="1484" y="689"/>
                    <a:pt x="1283" y="632"/>
                  </a:cubicBezTo>
                  <a:lnTo>
                    <a:pt x="1283" y="0"/>
                  </a:lnTo>
                  <a:close/>
                </a:path>
              </a:pathLst>
            </a:custGeom>
            <a:solidFill>
              <a:srgbClr val="D6DF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8612;p69">
              <a:extLst>
                <a:ext uri="{FF2B5EF4-FFF2-40B4-BE49-F238E27FC236}">
                  <a16:creationId xmlns:a16="http://schemas.microsoft.com/office/drawing/2014/main" id="{3546A484-A1F7-4AF6-8B04-1CA4AB905186}"/>
                </a:ext>
              </a:extLst>
            </p:cNvPr>
            <p:cNvSpPr/>
            <p:nvPr/>
          </p:nvSpPr>
          <p:spPr>
            <a:xfrm>
              <a:off x="2688542" y="3845975"/>
              <a:ext cx="11344" cy="133979"/>
            </a:xfrm>
            <a:custGeom>
              <a:avLst/>
              <a:gdLst/>
              <a:ahLst/>
              <a:cxnLst/>
              <a:rect l="l" t="t" r="r" b="b"/>
              <a:pathLst>
                <a:path w="432" h="5102" extrusionOk="0">
                  <a:moveTo>
                    <a:pt x="1" y="0"/>
                  </a:moveTo>
                  <a:lnTo>
                    <a:pt x="1" y="5101"/>
                  </a:lnTo>
                  <a:lnTo>
                    <a:pt x="432" y="5101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D6DF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8613;p69">
              <a:extLst>
                <a:ext uri="{FF2B5EF4-FFF2-40B4-BE49-F238E27FC236}">
                  <a16:creationId xmlns:a16="http://schemas.microsoft.com/office/drawing/2014/main" id="{BEC4C6B3-5FF1-4556-8D81-10AF24EA3B7F}"/>
                </a:ext>
              </a:extLst>
            </p:cNvPr>
            <p:cNvSpPr/>
            <p:nvPr/>
          </p:nvSpPr>
          <p:spPr>
            <a:xfrm>
              <a:off x="2688542" y="3844977"/>
              <a:ext cx="337047" cy="11082"/>
            </a:xfrm>
            <a:custGeom>
              <a:avLst/>
              <a:gdLst/>
              <a:ahLst/>
              <a:cxnLst/>
              <a:rect l="l" t="t" r="r" b="b"/>
              <a:pathLst>
                <a:path w="12835" h="422" extrusionOk="0">
                  <a:moveTo>
                    <a:pt x="1" y="0"/>
                  </a:moveTo>
                  <a:lnTo>
                    <a:pt x="1" y="421"/>
                  </a:lnTo>
                  <a:lnTo>
                    <a:pt x="12835" y="421"/>
                  </a:lnTo>
                  <a:lnTo>
                    <a:pt x="12835" y="0"/>
                  </a:lnTo>
                  <a:close/>
                </a:path>
              </a:pathLst>
            </a:custGeom>
            <a:solidFill>
              <a:srgbClr val="D6DF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8614;p69">
              <a:extLst>
                <a:ext uri="{FF2B5EF4-FFF2-40B4-BE49-F238E27FC236}">
                  <a16:creationId xmlns:a16="http://schemas.microsoft.com/office/drawing/2014/main" id="{21667048-EA6E-4DCF-A99C-BD1D04014A88}"/>
                </a:ext>
              </a:extLst>
            </p:cNvPr>
            <p:cNvSpPr/>
            <p:nvPr/>
          </p:nvSpPr>
          <p:spPr>
            <a:xfrm>
              <a:off x="2723232" y="4061596"/>
              <a:ext cx="314936" cy="29936"/>
            </a:xfrm>
            <a:custGeom>
              <a:avLst/>
              <a:gdLst/>
              <a:ahLst/>
              <a:cxnLst/>
              <a:rect l="l" t="t" r="r" b="b"/>
              <a:pathLst>
                <a:path w="11993" h="1140" extrusionOk="0">
                  <a:moveTo>
                    <a:pt x="1675" y="1"/>
                  </a:moveTo>
                  <a:cubicBezTo>
                    <a:pt x="1647" y="1"/>
                    <a:pt x="1628" y="20"/>
                    <a:pt x="1628" y="39"/>
                  </a:cubicBezTo>
                  <a:lnTo>
                    <a:pt x="546" y="39"/>
                  </a:lnTo>
                  <a:cubicBezTo>
                    <a:pt x="517" y="39"/>
                    <a:pt x="498" y="68"/>
                    <a:pt x="498" y="96"/>
                  </a:cubicBezTo>
                  <a:lnTo>
                    <a:pt x="498" y="163"/>
                  </a:lnTo>
                  <a:lnTo>
                    <a:pt x="498" y="202"/>
                  </a:lnTo>
                  <a:lnTo>
                    <a:pt x="498" y="221"/>
                  </a:lnTo>
                  <a:lnTo>
                    <a:pt x="498" y="240"/>
                  </a:lnTo>
                  <a:cubicBezTo>
                    <a:pt x="460" y="565"/>
                    <a:pt x="297" y="852"/>
                    <a:pt x="39" y="1044"/>
                  </a:cubicBezTo>
                  <a:cubicBezTo>
                    <a:pt x="1" y="1072"/>
                    <a:pt x="20" y="1139"/>
                    <a:pt x="68" y="1139"/>
                  </a:cubicBezTo>
                  <a:lnTo>
                    <a:pt x="11935" y="1139"/>
                  </a:lnTo>
                  <a:cubicBezTo>
                    <a:pt x="11963" y="1139"/>
                    <a:pt x="11992" y="1111"/>
                    <a:pt x="11992" y="1082"/>
                  </a:cubicBezTo>
                  <a:lnTo>
                    <a:pt x="11992" y="48"/>
                  </a:lnTo>
                  <a:cubicBezTo>
                    <a:pt x="11983" y="20"/>
                    <a:pt x="11963" y="1"/>
                    <a:pt x="11935" y="1"/>
                  </a:cubicBezTo>
                  <a:close/>
                </a:path>
              </a:pathLst>
            </a:custGeom>
            <a:solidFill>
              <a:srgbClr val="465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8615;p69">
              <a:extLst>
                <a:ext uri="{FF2B5EF4-FFF2-40B4-BE49-F238E27FC236}">
                  <a16:creationId xmlns:a16="http://schemas.microsoft.com/office/drawing/2014/main" id="{87AA91EE-9368-4E61-94D4-536FC29CE08E}"/>
                </a:ext>
              </a:extLst>
            </p:cNvPr>
            <p:cNvSpPr/>
            <p:nvPr/>
          </p:nvSpPr>
          <p:spPr>
            <a:xfrm>
              <a:off x="2676226" y="3817325"/>
              <a:ext cx="361679" cy="29936"/>
            </a:xfrm>
            <a:custGeom>
              <a:avLst/>
              <a:gdLst/>
              <a:ahLst/>
              <a:cxnLst/>
              <a:rect l="l" t="t" r="r" b="b"/>
              <a:pathLst>
                <a:path w="13773" h="1140" extrusionOk="0">
                  <a:moveTo>
                    <a:pt x="49" y="0"/>
                  </a:moveTo>
                  <a:cubicBezTo>
                    <a:pt x="20" y="0"/>
                    <a:pt x="1" y="19"/>
                    <a:pt x="1" y="48"/>
                  </a:cubicBezTo>
                  <a:lnTo>
                    <a:pt x="1" y="1082"/>
                  </a:lnTo>
                  <a:cubicBezTo>
                    <a:pt x="1" y="1110"/>
                    <a:pt x="20" y="1139"/>
                    <a:pt x="49" y="1139"/>
                  </a:cubicBezTo>
                  <a:lnTo>
                    <a:pt x="13725" y="1139"/>
                  </a:lnTo>
                  <a:cubicBezTo>
                    <a:pt x="13753" y="1139"/>
                    <a:pt x="13773" y="1110"/>
                    <a:pt x="13773" y="1082"/>
                  </a:cubicBezTo>
                  <a:lnTo>
                    <a:pt x="13773" y="48"/>
                  </a:lnTo>
                  <a:cubicBezTo>
                    <a:pt x="13773" y="19"/>
                    <a:pt x="13753" y="0"/>
                    <a:pt x="13725" y="0"/>
                  </a:cubicBezTo>
                  <a:close/>
                </a:path>
              </a:pathLst>
            </a:custGeom>
            <a:solidFill>
              <a:srgbClr val="465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8616;p69">
              <a:extLst>
                <a:ext uri="{FF2B5EF4-FFF2-40B4-BE49-F238E27FC236}">
                  <a16:creationId xmlns:a16="http://schemas.microsoft.com/office/drawing/2014/main" id="{EF95C67F-6D7D-4857-A2D8-3DE238120657}"/>
                </a:ext>
              </a:extLst>
            </p:cNvPr>
            <p:cNvSpPr/>
            <p:nvPr/>
          </p:nvSpPr>
          <p:spPr>
            <a:xfrm>
              <a:off x="2812463" y="3959051"/>
              <a:ext cx="28413" cy="66123"/>
            </a:xfrm>
            <a:custGeom>
              <a:avLst/>
              <a:gdLst/>
              <a:ahLst/>
              <a:cxnLst/>
              <a:rect l="l" t="t" r="r" b="b"/>
              <a:pathLst>
                <a:path w="1082" h="2518" extrusionOk="0">
                  <a:moveTo>
                    <a:pt x="0" y="1"/>
                  </a:moveTo>
                  <a:lnTo>
                    <a:pt x="0" y="2518"/>
                  </a:lnTo>
                  <a:lnTo>
                    <a:pt x="1081" y="2518"/>
                  </a:lnTo>
                  <a:lnTo>
                    <a:pt x="1081" y="1"/>
                  </a:lnTo>
                  <a:close/>
                </a:path>
              </a:pathLst>
            </a:custGeom>
            <a:solidFill>
              <a:srgbClr val="7F9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8617;p69">
              <a:extLst>
                <a:ext uri="{FF2B5EF4-FFF2-40B4-BE49-F238E27FC236}">
                  <a16:creationId xmlns:a16="http://schemas.microsoft.com/office/drawing/2014/main" id="{05965E51-6E5E-4B4B-B8BF-1C70E29BC89C}"/>
                </a:ext>
              </a:extLst>
            </p:cNvPr>
            <p:cNvSpPr/>
            <p:nvPr/>
          </p:nvSpPr>
          <p:spPr>
            <a:xfrm>
              <a:off x="2860966" y="3930664"/>
              <a:ext cx="28413" cy="94510"/>
            </a:xfrm>
            <a:custGeom>
              <a:avLst/>
              <a:gdLst/>
              <a:ahLst/>
              <a:cxnLst/>
              <a:rect l="l" t="t" r="r" b="b"/>
              <a:pathLst>
                <a:path w="1082" h="3599" extrusionOk="0">
                  <a:moveTo>
                    <a:pt x="0" y="0"/>
                  </a:moveTo>
                  <a:lnTo>
                    <a:pt x="0" y="3599"/>
                  </a:lnTo>
                  <a:lnTo>
                    <a:pt x="1082" y="3599"/>
                  </a:lnTo>
                  <a:lnTo>
                    <a:pt x="1082" y="0"/>
                  </a:lnTo>
                  <a:close/>
                </a:path>
              </a:pathLst>
            </a:custGeom>
            <a:solidFill>
              <a:srgbClr val="657A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8618;p69">
              <a:extLst>
                <a:ext uri="{FF2B5EF4-FFF2-40B4-BE49-F238E27FC236}">
                  <a16:creationId xmlns:a16="http://schemas.microsoft.com/office/drawing/2014/main" id="{4D571E5D-8AA1-4B9E-8B1D-778678B64725}"/>
                </a:ext>
              </a:extLst>
            </p:cNvPr>
            <p:cNvSpPr/>
            <p:nvPr/>
          </p:nvSpPr>
          <p:spPr>
            <a:xfrm>
              <a:off x="2908207" y="3947759"/>
              <a:ext cx="28413" cy="77414"/>
            </a:xfrm>
            <a:custGeom>
              <a:avLst/>
              <a:gdLst/>
              <a:ahLst/>
              <a:cxnLst/>
              <a:rect l="l" t="t" r="r" b="b"/>
              <a:pathLst>
                <a:path w="1082" h="2948" extrusionOk="0">
                  <a:moveTo>
                    <a:pt x="0" y="0"/>
                  </a:moveTo>
                  <a:lnTo>
                    <a:pt x="0" y="2948"/>
                  </a:lnTo>
                  <a:lnTo>
                    <a:pt x="1082" y="2948"/>
                  </a:lnTo>
                  <a:lnTo>
                    <a:pt x="1082" y="0"/>
                  </a:lnTo>
                  <a:close/>
                </a:path>
              </a:pathLst>
            </a:custGeom>
            <a:solidFill>
              <a:srgbClr val="99A8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8619;p69">
              <a:extLst>
                <a:ext uri="{FF2B5EF4-FFF2-40B4-BE49-F238E27FC236}">
                  <a16:creationId xmlns:a16="http://schemas.microsoft.com/office/drawing/2014/main" id="{5E71F5B3-5512-4BE9-9D61-7D629614BE59}"/>
                </a:ext>
              </a:extLst>
            </p:cNvPr>
            <p:cNvSpPr/>
            <p:nvPr/>
          </p:nvSpPr>
          <p:spPr>
            <a:xfrm>
              <a:off x="2716693" y="3882161"/>
              <a:ext cx="54069" cy="13603"/>
            </a:xfrm>
            <a:custGeom>
              <a:avLst/>
              <a:gdLst/>
              <a:ahLst/>
              <a:cxnLst/>
              <a:rect l="l" t="t" r="r" b="b"/>
              <a:pathLst>
                <a:path w="2059" h="518" extrusionOk="0">
                  <a:moveTo>
                    <a:pt x="345" y="0"/>
                  </a:moveTo>
                  <a:cubicBezTo>
                    <a:pt x="1" y="0"/>
                    <a:pt x="1" y="517"/>
                    <a:pt x="345" y="517"/>
                  </a:cubicBezTo>
                  <a:lnTo>
                    <a:pt x="1714" y="517"/>
                  </a:lnTo>
                  <a:cubicBezTo>
                    <a:pt x="2058" y="517"/>
                    <a:pt x="2058" y="0"/>
                    <a:pt x="17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8620;p69">
              <a:extLst>
                <a:ext uri="{FF2B5EF4-FFF2-40B4-BE49-F238E27FC236}">
                  <a16:creationId xmlns:a16="http://schemas.microsoft.com/office/drawing/2014/main" id="{71FF6DC5-0549-40C9-B67B-B162514432C5}"/>
                </a:ext>
              </a:extLst>
            </p:cNvPr>
            <p:cNvSpPr/>
            <p:nvPr/>
          </p:nvSpPr>
          <p:spPr>
            <a:xfrm>
              <a:off x="2716693" y="3904771"/>
              <a:ext cx="73659" cy="13340"/>
            </a:xfrm>
            <a:custGeom>
              <a:avLst/>
              <a:gdLst/>
              <a:ahLst/>
              <a:cxnLst/>
              <a:rect l="l" t="t" r="r" b="b"/>
              <a:pathLst>
                <a:path w="2805" h="508" extrusionOk="0">
                  <a:moveTo>
                    <a:pt x="345" y="1"/>
                  </a:moveTo>
                  <a:cubicBezTo>
                    <a:pt x="1" y="1"/>
                    <a:pt x="1" y="508"/>
                    <a:pt x="345" y="508"/>
                  </a:cubicBezTo>
                  <a:lnTo>
                    <a:pt x="2470" y="508"/>
                  </a:lnTo>
                  <a:cubicBezTo>
                    <a:pt x="2805" y="508"/>
                    <a:pt x="2805" y="1"/>
                    <a:pt x="24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8621;p69">
              <a:extLst>
                <a:ext uri="{FF2B5EF4-FFF2-40B4-BE49-F238E27FC236}">
                  <a16:creationId xmlns:a16="http://schemas.microsoft.com/office/drawing/2014/main" id="{8CEF4C68-8C48-4545-A896-CF038EF51402}"/>
                </a:ext>
              </a:extLst>
            </p:cNvPr>
            <p:cNvSpPr/>
            <p:nvPr/>
          </p:nvSpPr>
          <p:spPr>
            <a:xfrm>
              <a:off x="2716693" y="3927145"/>
              <a:ext cx="73659" cy="13603"/>
            </a:xfrm>
            <a:custGeom>
              <a:avLst/>
              <a:gdLst/>
              <a:ahLst/>
              <a:cxnLst/>
              <a:rect l="l" t="t" r="r" b="b"/>
              <a:pathLst>
                <a:path w="2805" h="518" extrusionOk="0">
                  <a:moveTo>
                    <a:pt x="345" y="1"/>
                  </a:moveTo>
                  <a:cubicBezTo>
                    <a:pt x="1" y="1"/>
                    <a:pt x="1" y="517"/>
                    <a:pt x="345" y="517"/>
                  </a:cubicBezTo>
                  <a:lnTo>
                    <a:pt x="2470" y="517"/>
                  </a:lnTo>
                  <a:cubicBezTo>
                    <a:pt x="2805" y="517"/>
                    <a:pt x="2805" y="1"/>
                    <a:pt x="24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8622;p69">
              <a:extLst>
                <a:ext uri="{FF2B5EF4-FFF2-40B4-BE49-F238E27FC236}">
                  <a16:creationId xmlns:a16="http://schemas.microsoft.com/office/drawing/2014/main" id="{01AB0369-409F-425B-877A-E7AB07A3FF2F}"/>
                </a:ext>
              </a:extLst>
            </p:cNvPr>
            <p:cNvSpPr/>
            <p:nvPr/>
          </p:nvSpPr>
          <p:spPr>
            <a:xfrm>
              <a:off x="2716693" y="3949755"/>
              <a:ext cx="73659" cy="13603"/>
            </a:xfrm>
            <a:custGeom>
              <a:avLst/>
              <a:gdLst/>
              <a:ahLst/>
              <a:cxnLst/>
              <a:rect l="l" t="t" r="r" b="b"/>
              <a:pathLst>
                <a:path w="2805" h="518" extrusionOk="0">
                  <a:moveTo>
                    <a:pt x="345" y="1"/>
                  </a:moveTo>
                  <a:cubicBezTo>
                    <a:pt x="1" y="1"/>
                    <a:pt x="1" y="518"/>
                    <a:pt x="345" y="518"/>
                  </a:cubicBezTo>
                  <a:lnTo>
                    <a:pt x="2470" y="518"/>
                  </a:lnTo>
                  <a:cubicBezTo>
                    <a:pt x="2805" y="518"/>
                    <a:pt x="2805" y="1"/>
                    <a:pt x="24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8623;p69">
              <a:extLst>
                <a:ext uri="{FF2B5EF4-FFF2-40B4-BE49-F238E27FC236}">
                  <a16:creationId xmlns:a16="http://schemas.microsoft.com/office/drawing/2014/main" id="{6D169F2D-858E-41FC-A14C-1AD37DA2C129}"/>
                </a:ext>
              </a:extLst>
            </p:cNvPr>
            <p:cNvSpPr/>
            <p:nvPr/>
          </p:nvSpPr>
          <p:spPr>
            <a:xfrm>
              <a:off x="2617693" y="3979428"/>
              <a:ext cx="164125" cy="164388"/>
            </a:xfrm>
            <a:custGeom>
              <a:avLst/>
              <a:gdLst/>
              <a:ahLst/>
              <a:cxnLst/>
              <a:rect l="l" t="t" r="r" b="b"/>
              <a:pathLst>
                <a:path w="6250" h="6260" extrusionOk="0">
                  <a:moveTo>
                    <a:pt x="3302" y="1866"/>
                  </a:moveTo>
                  <a:lnTo>
                    <a:pt x="3331" y="1876"/>
                  </a:lnTo>
                  <a:lnTo>
                    <a:pt x="3359" y="1876"/>
                  </a:lnTo>
                  <a:lnTo>
                    <a:pt x="3388" y="1885"/>
                  </a:lnTo>
                  <a:lnTo>
                    <a:pt x="3417" y="1895"/>
                  </a:lnTo>
                  <a:lnTo>
                    <a:pt x="3445" y="1905"/>
                  </a:lnTo>
                  <a:lnTo>
                    <a:pt x="3474" y="1905"/>
                  </a:lnTo>
                  <a:lnTo>
                    <a:pt x="3503" y="1924"/>
                  </a:lnTo>
                  <a:lnTo>
                    <a:pt x="3532" y="1933"/>
                  </a:lnTo>
                  <a:lnTo>
                    <a:pt x="3560" y="1943"/>
                  </a:lnTo>
                  <a:lnTo>
                    <a:pt x="3589" y="1952"/>
                  </a:lnTo>
                  <a:lnTo>
                    <a:pt x="3618" y="1972"/>
                  </a:lnTo>
                  <a:lnTo>
                    <a:pt x="3646" y="1981"/>
                  </a:lnTo>
                  <a:lnTo>
                    <a:pt x="3675" y="1991"/>
                  </a:lnTo>
                  <a:lnTo>
                    <a:pt x="3704" y="2010"/>
                  </a:lnTo>
                  <a:lnTo>
                    <a:pt x="3732" y="2019"/>
                  </a:lnTo>
                  <a:lnTo>
                    <a:pt x="3752" y="2039"/>
                  </a:lnTo>
                  <a:lnTo>
                    <a:pt x="3780" y="2058"/>
                  </a:lnTo>
                  <a:lnTo>
                    <a:pt x="3799" y="2067"/>
                  </a:lnTo>
                  <a:lnTo>
                    <a:pt x="3819" y="2086"/>
                  </a:lnTo>
                  <a:lnTo>
                    <a:pt x="3828" y="2086"/>
                  </a:lnTo>
                  <a:lnTo>
                    <a:pt x="3847" y="2096"/>
                  </a:lnTo>
                  <a:lnTo>
                    <a:pt x="3866" y="2115"/>
                  </a:lnTo>
                  <a:lnTo>
                    <a:pt x="3876" y="2115"/>
                  </a:lnTo>
                  <a:lnTo>
                    <a:pt x="3895" y="2125"/>
                  </a:lnTo>
                  <a:lnTo>
                    <a:pt x="3924" y="2153"/>
                  </a:lnTo>
                  <a:lnTo>
                    <a:pt x="3953" y="2182"/>
                  </a:lnTo>
                  <a:lnTo>
                    <a:pt x="3981" y="2211"/>
                  </a:lnTo>
                  <a:lnTo>
                    <a:pt x="3991" y="2220"/>
                  </a:lnTo>
                  <a:lnTo>
                    <a:pt x="4000" y="2230"/>
                  </a:lnTo>
                  <a:lnTo>
                    <a:pt x="4020" y="2249"/>
                  </a:lnTo>
                  <a:lnTo>
                    <a:pt x="4039" y="2268"/>
                  </a:lnTo>
                  <a:lnTo>
                    <a:pt x="4039" y="2278"/>
                  </a:lnTo>
                  <a:lnTo>
                    <a:pt x="4058" y="2297"/>
                  </a:lnTo>
                  <a:lnTo>
                    <a:pt x="4077" y="2316"/>
                  </a:lnTo>
                  <a:lnTo>
                    <a:pt x="4077" y="2326"/>
                  </a:lnTo>
                  <a:lnTo>
                    <a:pt x="4096" y="2345"/>
                  </a:lnTo>
                  <a:lnTo>
                    <a:pt x="4115" y="2364"/>
                  </a:lnTo>
                  <a:lnTo>
                    <a:pt x="4134" y="2393"/>
                  </a:lnTo>
                  <a:lnTo>
                    <a:pt x="4144" y="2421"/>
                  </a:lnTo>
                  <a:lnTo>
                    <a:pt x="4163" y="2441"/>
                  </a:lnTo>
                  <a:lnTo>
                    <a:pt x="4182" y="2469"/>
                  </a:lnTo>
                  <a:lnTo>
                    <a:pt x="4201" y="2498"/>
                  </a:lnTo>
                  <a:lnTo>
                    <a:pt x="4211" y="2527"/>
                  </a:lnTo>
                  <a:lnTo>
                    <a:pt x="4230" y="2555"/>
                  </a:lnTo>
                  <a:lnTo>
                    <a:pt x="4240" y="2575"/>
                  </a:lnTo>
                  <a:lnTo>
                    <a:pt x="4249" y="2603"/>
                  </a:lnTo>
                  <a:lnTo>
                    <a:pt x="4268" y="2632"/>
                  </a:lnTo>
                  <a:lnTo>
                    <a:pt x="4278" y="2661"/>
                  </a:lnTo>
                  <a:lnTo>
                    <a:pt x="4288" y="2689"/>
                  </a:lnTo>
                  <a:lnTo>
                    <a:pt x="4297" y="2728"/>
                  </a:lnTo>
                  <a:lnTo>
                    <a:pt x="4307" y="2747"/>
                  </a:lnTo>
                  <a:lnTo>
                    <a:pt x="4316" y="2775"/>
                  </a:lnTo>
                  <a:lnTo>
                    <a:pt x="4316" y="2785"/>
                  </a:lnTo>
                  <a:lnTo>
                    <a:pt x="4316" y="2814"/>
                  </a:lnTo>
                  <a:lnTo>
                    <a:pt x="4326" y="2842"/>
                  </a:lnTo>
                  <a:lnTo>
                    <a:pt x="4326" y="2852"/>
                  </a:lnTo>
                  <a:lnTo>
                    <a:pt x="4326" y="2871"/>
                  </a:lnTo>
                  <a:cubicBezTo>
                    <a:pt x="4326" y="2881"/>
                    <a:pt x="4326" y="2890"/>
                    <a:pt x="4326" y="2900"/>
                  </a:cubicBezTo>
                  <a:lnTo>
                    <a:pt x="4326" y="2909"/>
                  </a:lnTo>
                  <a:lnTo>
                    <a:pt x="4326" y="2929"/>
                  </a:lnTo>
                  <a:cubicBezTo>
                    <a:pt x="4326" y="2948"/>
                    <a:pt x="4326" y="2967"/>
                    <a:pt x="4335" y="2986"/>
                  </a:cubicBezTo>
                  <a:lnTo>
                    <a:pt x="4335" y="2996"/>
                  </a:lnTo>
                  <a:lnTo>
                    <a:pt x="4335" y="3024"/>
                  </a:lnTo>
                  <a:lnTo>
                    <a:pt x="4335" y="3034"/>
                  </a:lnTo>
                  <a:cubicBezTo>
                    <a:pt x="4422" y="3072"/>
                    <a:pt x="4431" y="3101"/>
                    <a:pt x="4431" y="3130"/>
                  </a:cubicBezTo>
                  <a:lnTo>
                    <a:pt x="4422" y="3130"/>
                  </a:lnTo>
                  <a:lnTo>
                    <a:pt x="4422" y="3206"/>
                  </a:lnTo>
                  <a:lnTo>
                    <a:pt x="4422" y="3225"/>
                  </a:lnTo>
                  <a:lnTo>
                    <a:pt x="4422" y="3283"/>
                  </a:lnTo>
                  <a:lnTo>
                    <a:pt x="4422" y="3302"/>
                  </a:lnTo>
                  <a:cubicBezTo>
                    <a:pt x="4422" y="3321"/>
                    <a:pt x="4422" y="3350"/>
                    <a:pt x="4412" y="3369"/>
                  </a:cubicBezTo>
                  <a:lnTo>
                    <a:pt x="4412" y="3378"/>
                  </a:lnTo>
                  <a:cubicBezTo>
                    <a:pt x="4412" y="3407"/>
                    <a:pt x="4402" y="3426"/>
                    <a:pt x="4402" y="3455"/>
                  </a:cubicBezTo>
                  <a:lnTo>
                    <a:pt x="4402" y="3465"/>
                  </a:lnTo>
                  <a:cubicBezTo>
                    <a:pt x="4402" y="3484"/>
                    <a:pt x="4383" y="3503"/>
                    <a:pt x="4383" y="3532"/>
                  </a:cubicBezTo>
                  <a:lnTo>
                    <a:pt x="4374" y="3551"/>
                  </a:lnTo>
                  <a:cubicBezTo>
                    <a:pt x="4364" y="3570"/>
                    <a:pt x="4364" y="3589"/>
                    <a:pt x="4355" y="3608"/>
                  </a:cubicBezTo>
                  <a:lnTo>
                    <a:pt x="4355" y="3618"/>
                  </a:lnTo>
                  <a:cubicBezTo>
                    <a:pt x="4335" y="3666"/>
                    <a:pt x="4307" y="3713"/>
                    <a:pt x="4288" y="3761"/>
                  </a:cubicBezTo>
                  <a:lnTo>
                    <a:pt x="4288" y="3771"/>
                  </a:lnTo>
                  <a:lnTo>
                    <a:pt x="4249" y="3828"/>
                  </a:lnTo>
                  <a:lnTo>
                    <a:pt x="4240" y="3838"/>
                  </a:lnTo>
                  <a:cubicBezTo>
                    <a:pt x="4201" y="3905"/>
                    <a:pt x="4154" y="3962"/>
                    <a:pt x="4096" y="4020"/>
                  </a:cubicBezTo>
                  <a:cubicBezTo>
                    <a:pt x="4048" y="4077"/>
                    <a:pt x="3981" y="4125"/>
                    <a:pt x="3924" y="4173"/>
                  </a:cubicBezTo>
                  <a:lnTo>
                    <a:pt x="3895" y="4192"/>
                  </a:lnTo>
                  <a:lnTo>
                    <a:pt x="3857" y="4221"/>
                  </a:lnTo>
                  <a:lnTo>
                    <a:pt x="3838" y="4230"/>
                  </a:lnTo>
                  <a:lnTo>
                    <a:pt x="3809" y="4240"/>
                  </a:lnTo>
                  <a:lnTo>
                    <a:pt x="3799" y="4249"/>
                  </a:lnTo>
                  <a:lnTo>
                    <a:pt x="3771" y="4268"/>
                  </a:lnTo>
                  <a:lnTo>
                    <a:pt x="3761" y="4268"/>
                  </a:lnTo>
                  <a:lnTo>
                    <a:pt x="3704" y="4297"/>
                  </a:lnTo>
                  <a:lnTo>
                    <a:pt x="3665" y="4307"/>
                  </a:lnTo>
                  <a:lnTo>
                    <a:pt x="3637" y="4326"/>
                  </a:lnTo>
                  <a:lnTo>
                    <a:pt x="3627" y="4326"/>
                  </a:lnTo>
                  <a:lnTo>
                    <a:pt x="3579" y="4335"/>
                  </a:lnTo>
                  <a:lnTo>
                    <a:pt x="3541" y="4335"/>
                  </a:lnTo>
                  <a:lnTo>
                    <a:pt x="3503" y="4355"/>
                  </a:lnTo>
                  <a:lnTo>
                    <a:pt x="3455" y="4355"/>
                  </a:lnTo>
                  <a:lnTo>
                    <a:pt x="3378" y="4374"/>
                  </a:lnTo>
                  <a:lnTo>
                    <a:pt x="3359" y="4374"/>
                  </a:lnTo>
                  <a:lnTo>
                    <a:pt x="3292" y="4383"/>
                  </a:lnTo>
                  <a:lnTo>
                    <a:pt x="2929" y="4383"/>
                  </a:lnTo>
                  <a:lnTo>
                    <a:pt x="2842" y="4364"/>
                  </a:lnTo>
                  <a:lnTo>
                    <a:pt x="2814" y="4364"/>
                  </a:lnTo>
                  <a:lnTo>
                    <a:pt x="2766" y="4345"/>
                  </a:lnTo>
                  <a:lnTo>
                    <a:pt x="2728" y="4335"/>
                  </a:lnTo>
                  <a:lnTo>
                    <a:pt x="2680" y="4316"/>
                  </a:lnTo>
                  <a:lnTo>
                    <a:pt x="2670" y="4316"/>
                  </a:lnTo>
                  <a:lnTo>
                    <a:pt x="2632" y="4307"/>
                  </a:lnTo>
                  <a:lnTo>
                    <a:pt x="2594" y="4288"/>
                  </a:lnTo>
                  <a:lnTo>
                    <a:pt x="2527" y="4259"/>
                  </a:lnTo>
                  <a:lnTo>
                    <a:pt x="2517" y="4259"/>
                  </a:lnTo>
                  <a:lnTo>
                    <a:pt x="2498" y="4249"/>
                  </a:lnTo>
                  <a:lnTo>
                    <a:pt x="2460" y="4221"/>
                  </a:lnTo>
                  <a:lnTo>
                    <a:pt x="2440" y="4211"/>
                  </a:lnTo>
                  <a:lnTo>
                    <a:pt x="2431" y="4211"/>
                  </a:lnTo>
                  <a:cubicBezTo>
                    <a:pt x="2106" y="4010"/>
                    <a:pt x="1895" y="3675"/>
                    <a:pt x="1838" y="3292"/>
                  </a:cubicBezTo>
                  <a:lnTo>
                    <a:pt x="1838" y="3283"/>
                  </a:lnTo>
                  <a:cubicBezTo>
                    <a:pt x="1838" y="3264"/>
                    <a:pt x="1838" y="3235"/>
                    <a:pt x="1838" y="3216"/>
                  </a:cubicBezTo>
                  <a:lnTo>
                    <a:pt x="1838" y="3197"/>
                  </a:lnTo>
                  <a:lnTo>
                    <a:pt x="1838" y="3120"/>
                  </a:lnTo>
                  <a:lnTo>
                    <a:pt x="1838" y="3024"/>
                  </a:lnTo>
                  <a:lnTo>
                    <a:pt x="1838" y="3015"/>
                  </a:lnTo>
                  <a:lnTo>
                    <a:pt x="1838" y="2986"/>
                  </a:lnTo>
                  <a:lnTo>
                    <a:pt x="1838" y="2976"/>
                  </a:lnTo>
                  <a:cubicBezTo>
                    <a:pt x="1838" y="2957"/>
                    <a:pt x="1838" y="2938"/>
                    <a:pt x="1838" y="2919"/>
                  </a:cubicBezTo>
                  <a:lnTo>
                    <a:pt x="1838" y="2909"/>
                  </a:lnTo>
                  <a:cubicBezTo>
                    <a:pt x="1838" y="2890"/>
                    <a:pt x="1838" y="2881"/>
                    <a:pt x="1847" y="2871"/>
                  </a:cubicBezTo>
                  <a:lnTo>
                    <a:pt x="1847" y="2842"/>
                  </a:lnTo>
                  <a:lnTo>
                    <a:pt x="1847" y="2833"/>
                  </a:lnTo>
                  <a:lnTo>
                    <a:pt x="1857" y="2804"/>
                  </a:lnTo>
                  <a:lnTo>
                    <a:pt x="1857" y="2785"/>
                  </a:lnTo>
                  <a:lnTo>
                    <a:pt x="1857" y="2775"/>
                  </a:lnTo>
                  <a:lnTo>
                    <a:pt x="1866" y="2747"/>
                  </a:lnTo>
                  <a:lnTo>
                    <a:pt x="1866" y="2718"/>
                  </a:lnTo>
                  <a:lnTo>
                    <a:pt x="1885" y="2689"/>
                  </a:lnTo>
                  <a:lnTo>
                    <a:pt x="1895" y="2661"/>
                  </a:lnTo>
                  <a:lnTo>
                    <a:pt x="1905" y="2632"/>
                  </a:lnTo>
                  <a:lnTo>
                    <a:pt x="1914" y="2603"/>
                  </a:lnTo>
                  <a:lnTo>
                    <a:pt x="1933" y="2575"/>
                  </a:lnTo>
                  <a:lnTo>
                    <a:pt x="1943" y="2546"/>
                  </a:lnTo>
                  <a:lnTo>
                    <a:pt x="1962" y="2517"/>
                  </a:lnTo>
                  <a:lnTo>
                    <a:pt x="1972" y="2498"/>
                  </a:lnTo>
                  <a:lnTo>
                    <a:pt x="1991" y="2469"/>
                  </a:lnTo>
                  <a:lnTo>
                    <a:pt x="2000" y="2441"/>
                  </a:lnTo>
                  <a:lnTo>
                    <a:pt x="2019" y="2412"/>
                  </a:lnTo>
                  <a:lnTo>
                    <a:pt x="2039" y="2393"/>
                  </a:lnTo>
                  <a:lnTo>
                    <a:pt x="2058" y="2364"/>
                  </a:lnTo>
                  <a:lnTo>
                    <a:pt x="2067" y="2335"/>
                  </a:lnTo>
                  <a:lnTo>
                    <a:pt x="2096" y="2316"/>
                  </a:lnTo>
                  <a:lnTo>
                    <a:pt x="2106" y="2297"/>
                  </a:lnTo>
                  <a:lnTo>
                    <a:pt x="2125" y="2268"/>
                  </a:lnTo>
                  <a:lnTo>
                    <a:pt x="2144" y="2259"/>
                  </a:lnTo>
                  <a:lnTo>
                    <a:pt x="2163" y="2230"/>
                  </a:lnTo>
                  <a:lnTo>
                    <a:pt x="2173" y="2220"/>
                  </a:lnTo>
                  <a:lnTo>
                    <a:pt x="2182" y="2211"/>
                  </a:lnTo>
                  <a:lnTo>
                    <a:pt x="2220" y="2173"/>
                  </a:lnTo>
                  <a:lnTo>
                    <a:pt x="2230" y="2173"/>
                  </a:lnTo>
                  <a:lnTo>
                    <a:pt x="2268" y="2134"/>
                  </a:lnTo>
                  <a:lnTo>
                    <a:pt x="2287" y="2125"/>
                  </a:lnTo>
                  <a:lnTo>
                    <a:pt x="2316" y="2096"/>
                  </a:lnTo>
                  <a:lnTo>
                    <a:pt x="2335" y="2086"/>
                  </a:lnTo>
                  <a:lnTo>
                    <a:pt x="2364" y="2067"/>
                  </a:lnTo>
                  <a:lnTo>
                    <a:pt x="2383" y="2048"/>
                  </a:lnTo>
                  <a:lnTo>
                    <a:pt x="2412" y="2029"/>
                  </a:lnTo>
                  <a:lnTo>
                    <a:pt x="2431" y="2019"/>
                  </a:lnTo>
                  <a:lnTo>
                    <a:pt x="2460" y="2010"/>
                  </a:lnTo>
                  <a:lnTo>
                    <a:pt x="2479" y="1991"/>
                  </a:lnTo>
                  <a:lnTo>
                    <a:pt x="2507" y="1981"/>
                  </a:lnTo>
                  <a:lnTo>
                    <a:pt x="2536" y="1972"/>
                  </a:lnTo>
                  <a:lnTo>
                    <a:pt x="2565" y="1952"/>
                  </a:lnTo>
                  <a:lnTo>
                    <a:pt x="2594" y="1943"/>
                  </a:lnTo>
                  <a:lnTo>
                    <a:pt x="2622" y="1933"/>
                  </a:lnTo>
                  <a:lnTo>
                    <a:pt x="2651" y="1924"/>
                  </a:lnTo>
                  <a:lnTo>
                    <a:pt x="2680" y="1905"/>
                  </a:lnTo>
                  <a:lnTo>
                    <a:pt x="2708" y="1905"/>
                  </a:lnTo>
                  <a:lnTo>
                    <a:pt x="2737" y="1895"/>
                  </a:lnTo>
                  <a:lnTo>
                    <a:pt x="2766" y="1885"/>
                  </a:lnTo>
                  <a:lnTo>
                    <a:pt x="2804" y="1876"/>
                  </a:lnTo>
                  <a:lnTo>
                    <a:pt x="2833" y="1876"/>
                  </a:lnTo>
                  <a:lnTo>
                    <a:pt x="2862" y="1866"/>
                  </a:lnTo>
                  <a:close/>
                  <a:moveTo>
                    <a:pt x="2507" y="0"/>
                  </a:moveTo>
                  <a:cubicBezTo>
                    <a:pt x="2460" y="0"/>
                    <a:pt x="2421" y="48"/>
                    <a:pt x="2421" y="96"/>
                  </a:cubicBezTo>
                  <a:lnTo>
                    <a:pt x="2421" y="641"/>
                  </a:lnTo>
                  <a:cubicBezTo>
                    <a:pt x="2230" y="699"/>
                    <a:pt x="2039" y="775"/>
                    <a:pt x="1866" y="871"/>
                  </a:cubicBezTo>
                  <a:lnTo>
                    <a:pt x="1483" y="488"/>
                  </a:lnTo>
                  <a:cubicBezTo>
                    <a:pt x="1464" y="469"/>
                    <a:pt x="1440" y="459"/>
                    <a:pt x="1416" y="459"/>
                  </a:cubicBezTo>
                  <a:cubicBezTo>
                    <a:pt x="1393" y="459"/>
                    <a:pt x="1369" y="469"/>
                    <a:pt x="1349" y="488"/>
                  </a:cubicBezTo>
                  <a:lnTo>
                    <a:pt x="479" y="1350"/>
                  </a:lnTo>
                  <a:cubicBezTo>
                    <a:pt x="440" y="1388"/>
                    <a:pt x="440" y="1445"/>
                    <a:pt x="479" y="1484"/>
                  </a:cubicBezTo>
                  <a:lnTo>
                    <a:pt x="871" y="1876"/>
                  </a:lnTo>
                  <a:cubicBezTo>
                    <a:pt x="775" y="2048"/>
                    <a:pt x="699" y="2230"/>
                    <a:pt x="641" y="2421"/>
                  </a:cubicBezTo>
                  <a:lnTo>
                    <a:pt x="96" y="2421"/>
                  </a:lnTo>
                  <a:cubicBezTo>
                    <a:pt x="38" y="2421"/>
                    <a:pt x="0" y="2460"/>
                    <a:pt x="0" y="2517"/>
                  </a:cubicBezTo>
                  <a:lnTo>
                    <a:pt x="0" y="3742"/>
                  </a:lnTo>
                  <a:cubicBezTo>
                    <a:pt x="0" y="3800"/>
                    <a:pt x="38" y="3838"/>
                    <a:pt x="96" y="3838"/>
                  </a:cubicBezTo>
                  <a:lnTo>
                    <a:pt x="641" y="3838"/>
                  </a:lnTo>
                  <a:cubicBezTo>
                    <a:pt x="699" y="4029"/>
                    <a:pt x="775" y="4211"/>
                    <a:pt x="871" y="4383"/>
                  </a:cubicBezTo>
                  <a:lnTo>
                    <a:pt x="479" y="4776"/>
                  </a:lnTo>
                  <a:cubicBezTo>
                    <a:pt x="440" y="4804"/>
                    <a:pt x="440" y="4871"/>
                    <a:pt x="479" y="4900"/>
                  </a:cubicBezTo>
                  <a:lnTo>
                    <a:pt x="1349" y="5771"/>
                  </a:lnTo>
                  <a:cubicBezTo>
                    <a:pt x="1369" y="5790"/>
                    <a:pt x="1393" y="5800"/>
                    <a:pt x="1416" y="5800"/>
                  </a:cubicBezTo>
                  <a:cubicBezTo>
                    <a:pt x="1440" y="5800"/>
                    <a:pt x="1464" y="5790"/>
                    <a:pt x="1483" y="5771"/>
                  </a:cubicBezTo>
                  <a:lnTo>
                    <a:pt x="1866" y="5388"/>
                  </a:lnTo>
                  <a:cubicBezTo>
                    <a:pt x="2039" y="5484"/>
                    <a:pt x="2230" y="5560"/>
                    <a:pt x="2421" y="5618"/>
                  </a:cubicBezTo>
                  <a:lnTo>
                    <a:pt x="2421" y="6163"/>
                  </a:lnTo>
                  <a:cubicBezTo>
                    <a:pt x="2421" y="6211"/>
                    <a:pt x="2460" y="6259"/>
                    <a:pt x="2507" y="6259"/>
                  </a:cubicBezTo>
                  <a:lnTo>
                    <a:pt x="3742" y="6259"/>
                  </a:lnTo>
                  <a:cubicBezTo>
                    <a:pt x="3790" y="6259"/>
                    <a:pt x="3838" y="6211"/>
                    <a:pt x="3838" y="6163"/>
                  </a:cubicBezTo>
                  <a:lnTo>
                    <a:pt x="3838" y="5618"/>
                  </a:lnTo>
                  <a:cubicBezTo>
                    <a:pt x="4029" y="5560"/>
                    <a:pt x="4211" y="5484"/>
                    <a:pt x="4383" y="5388"/>
                  </a:cubicBezTo>
                  <a:lnTo>
                    <a:pt x="4766" y="5771"/>
                  </a:lnTo>
                  <a:cubicBezTo>
                    <a:pt x="4785" y="5790"/>
                    <a:pt x="4809" y="5800"/>
                    <a:pt x="4833" y="5800"/>
                  </a:cubicBezTo>
                  <a:cubicBezTo>
                    <a:pt x="4857" y="5800"/>
                    <a:pt x="4881" y="5790"/>
                    <a:pt x="4900" y="5771"/>
                  </a:cubicBezTo>
                  <a:lnTo>
                    <a:pt x="5771" y="4900"/>
                  </a:lnTo>
                  <a:cubicBezTo>
                    <a:pt x="5809" y="4871"/>
                    <a:pt x="5809" y="4804"/>
                    <a:pt x="5771" y="4776"/>
                  </a:cubicBezTo>
                  <a:lnTo>
                    <a:pt x="5388" y="4383"/>
                  </a:lnTo>
                  <a:cubicBezTo>
                    <a:pt x="5484" y="4211"/>
                    <a:pt x="5560" y="4029"/>
                    <a:pt x="5608" y="3838"/>
                  </a:cubicBezTo>
                  <a:lnTo>
                    <a:pt x="6163" y="3838"/>
                  </a:lnTo>
                  <a:cubicBezTo>
                    <a:pt x="6211" y="3838"/>
                    <a:pt x="6249" y="3800"/>
                    <a:pt x="6249" y="3742"/>
                  </a:cubicBezTo>
                  <a:lnTo>
                    <a:pt x="6249" y="2517"/>
                  </a:lnTo>
                  <a:cubicBezTo>
                    <a:pt x="6249" y="2460"/>
                    <a:pt x="6211" y="2421"/>
                    <a:pt x="6163" y="2421"/>
                  </a:cubicBezTo>
                  <a:lnTo>
                    <a:pt x="5608" y="2421"/>
                  </a:lnTo>
                  <a:cubicBezTo>
                    <a:pt x="5560" y="2230"/>
                    <a:pt x="5484" y="2048"/>
                    <a:pt x="5388" y="1876"/>
                  </a:cubicBezTo>
                  <a:lnTo>
                    <a:pt x="5771" y="1484"/>
                  </a:lnTo>
                  <a:cubicBezTo>
                    <a:pt x="5809" y="1445"/>
                    <a:pt x="5809" y="1388"/>
                    <a:pt x="5771" y="1350"/>
                  </a:cubicBezTo>
                  <a:lnTo>
                    <a:pt x="4900" y="488"/>
                  </a:lnTo>
                  <a:cubicBezTo>
                    <a:pt x="4881" y="469"/>
                    <a:pt x="4857" y="459"/>
                    <a:pt x="4833" y="459"/>
                  </a:cubicBezTo>
                  <a:cubicBezTo>
                    <a:pt x="4809" y="459"/>
                    <a:pt x="4785" y="469"/>
                    <a:pt x="4766" y="488"/>
                  </a:cubicBezTo>
                  <a:lnTo>
                    <a:pt x="4383" y="871"/>
                  </a:lnTo>
                  <a:cubicBezTo>
                    <a:pt x="4211" y="775"/>
                    <a:pt x="4029" y="699"/>
                    <a:pt x="3838" y="641"/>
                  </a:cubicBezTo>
                  <a:lnTo>
                    <a:pt x="3838" y="96"/>
                  </a:lnTo>
                  <a:cubicBezTo>
                    <a:pt x="3838" y="48"/>
                    <a:pt x="3790" y="0"/>
                    <a:pt x="3742" y="0"/>
                  </a:cubicBezTo>
                  <a:close/>
                </a:path>
              </a:pathLst>
            </a:custGeom>
            <a:solidFill>
              <a:srgbClr val="E2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8624;p69">
              <a:extLst>
                <a:ext uri="{FF2B5EF4-FFF2-40B4-BE49-F238E27FC236}">
                  <a16:creationId xmlns:a16="http://schemas.microsoft.com/office/drawing/2014/main" id="{AEF7D4DD-DA27-4639-857B-43FA5207B2AE}"/>
                </a:ext>
              </a:extLst>
            </p:cNvPr>
            <p:cNvSpPr/>
            <p:nvPr/>
          </p:nvSpPr>
          <p:spPr>
            <a:xfrm>
              <a:off x="2658895" y="4028167"/>
              <a:ext cx="36711" cy="66622"/>
            </a:xfrm>
            <a:custGeom>
              <a:avLst/>
              <a:gdLst/>
              <a:ahLst/>
              <a:cxnLst/>
              <a:rect l="l" t="t" r="r" b="b"/>
              <a:pathLst>
                <a:path w="1398" h="2537" extrusionOk="0">
                  <a:moveTo>
                    <a:pt x="1015" y="1"/>
                  </a:moveTo>
                  <a:lnTo>
                    <a:pt x="977" y="10"/>
                  </a:lnTo>
                  <a:lnTo>
                    <a:pt x="948" y="20"/>
                  </a:lnTo>
                  <a:lnTo>
                    <a:pt x="919" y="29"/>
                  </a:lnTo>
                  <a:lnTo>
                    <a:pt x="891" y="39"/>
                  </a:lnTo>
                  <a:lnTo>
                    <a:pt x="852" y="49"/>
                  </a:lnTo>
                  <a:lnTo>
                    <a:pt x="833" y="58"/>
                  </a:lnTo>
                  <a:lnTo>
                    <a:pt x="795" y="68"/>
                  </a:lnTo>
                  <a:lnTo>
                    <a:pt x="776" y="77"/>
                  </a:lnTo>
                  <a:lnTo>
                    <a:pt x="738" y="96"/>
                  </a:lnTo>
                  <a:lnTo>
                    <a:pt x="718" y="106"/>
                  </a:lnTo>
                  <a:lnTo>
                    <a:pt x="690" y="125"/>
                  </a:lnTo>
                  <a:lnTo>
                    <a:pt x="661" y="135"/>
                  </a:lnTo>
                  <a:lnTo>
                    <a:pt x="632" y="154"/>
                  </a:lnTo>
                  <a:lnTo>
                    <a:pt x="613" y="163"/>
                  </a:lnTo>
                  <a:lnTo>
                    <a:pt x="584" y="183"/>
                  </a:lnTo>
                  <a:lnTo>
                    <a:pt x="565" y="192"/>
                  </a:lnTo>
                  <a:lnTo>
                    <a:pt x="537" y="211"/>
                  </a:lnTo>
                  <a:lnTo>
                    <a:pt x="517" y="230"/>
                  </a:lnTo>
                  <a:lnTo>
                    <a:pt x="489" y="250"/>
                  </a:lnTo>
                  <a:lnTo>
                    <a:pt x="479" y="259"/>
                  </a:lnTo>
                  <a:lnTo>
                    <a:pt x="431" y="297"/>
                  </a:lnTo>
                  <a:lnTo>
                    <a:pt x="383" y="336"/>
                  </a:lnTo>
                  <a:lnTo>
                    <a:pt x="374" y="355"/>
                  </a:lnTo>
                  <a:lnTo>
                    <a:pt x="364" y="364"/>
                  </a:lnTo>
                  <a:lnTo>
                    <a:pt x="345" y="384"/>
                  </a:lnTo>
                  <a:lnTo>
                    <a:pt x="336" y="403"/>
                  </a:lnTo>
                  <a:lnTo>
                    <a:pt x="307" y="422"/>
                  </a:lnTo>
                  <a:lnTo>
                    <a:pt x="269" y="451"/>
                  </a:lnTo>
                  <a:lnTo>
                    <a:pt x="249" y="479"/>
                  </a:lnTo>
                  <a:lnTo>
                    <a:pt x="230" y="498"/>
                  </a:lnTo>
                  <a:lnTo>
                    <a:pt x="211" y="527"/>
                  </a:lnTo>
                  <a:lnTo>
                    <a:pt x="192" y="556"/>
                  </a:lnTo>
                  <a:lnTo>
                    <a:pt x="173" y="585"/>
                  </a:lnTo>
                  <a:lnTo>
                    <a:pt x="163" y="604"/>
                  </a:lnTo>
                  <a:lnTo>
                    <a:pt x="144" y="632"/>
                  </a:lnTo>
                  <a:lnTo>
                    <a:pt x="135" y="661"/>
                  </a:lnTo>
                  <a:lnTo>
                    <a:pt x="115" y="690"/>
                  </a:lnTo>
                  <a:lnTo>
                    <a:pt x="106" y="719"/>
                  </a:lnTo>
                  <a:lnTo>
                    <a:pt x="96" y="747"/>
                  </a:lnTo>
                  <a:lnTo>
                    <a:pt x="77" y="776"/>
                  </a:lnTo>
                  <a:lnTo>
                    <a:pt x="68" y="805"/>
                  </a:lnTo>
                  <a:lnTo>
                    <a:pt x="58" y="833"/>
                  </a:lnTo>
                  <a:lnTo>
                    <a:pt x="48" y="862"/>
                  </a:lnTo>
                  <a:lnTo>
                    <a:pt x="39" y="891"/>
                  </a:lnTo>
                  <a:lnTo>
                    <a:pt x="29" y="919"/>
                  </a:lnTo>
                  <a:lnTo>
                    <a:pt x="29" y="929"/>
                  </a:lnTo>
                  <a:lnTo>
                    <a:pt x="29" y="948"/>
                  </a:lnTo>
                  <a:lnTo>
                    <a:pt x="10" y="986"/>
                  </a:lnTo>
                  <a:lnTo>
                    <a:pt x="10" y="1015"/>
                  </a:lnTo>
                  <a:cubicBezTo>
                    <a:pt x="10" y="1025"/>
                    <a:pt x="10" y="1034"/>
                    <a:pt x="1" y="1053"/>
                  </a:cubicBezTo>
                  <a:lnTo>
                    <a:pt x="1" y="1073"/>
                  </a:lnTo>
                  <a:cubicBezTo>
                    <a:pt x="1" y="1092"/>
                    <a:pt x="1" y="1111"/>
                    <a:pt x="1" y="1130"/>
                  </a:cubicBezTo>
                  <a:lnTo>
                    <a:pt x="1" y="1168"/>
                  </a:lnTo>
                  <a:lnTo>
                    <a:pt x="1" y="1264"/>
                  </a:lnTo>
                  <a:lnTo>
                    <a:pt x="1" y="1341"/>
                  </a:lnTo>
                  <a:lnTo>
                    <a:pt x="1" y="1360"/>
                  </a:lnTo>
                  <a:cubicBezTo>
                    <a:pt x="1" y="1379"/>
                    <a:pt x="1" y="1408"/>
                    <a:pt x="1" y="1427"/>
                  </a:cubicBezTo>
                  <a:lnTo>
                    <a:pt x="1" y="1436"/>
                  </a:lnTo>
                  <a:cubicBezTo>
                    <a:pt x="58" y="1819"/>
                    <a:pt x="278" y="2164"/>
                    <a:pt x="604" y="2365"/>
                  </a:cubicBezTo>
                  <a:lnTo>
                    <a:pt x="613" y="2374"/>
                  </a:lnTo>
                  <a:lnTo>
                    <a:pt x="623" y="2374"/>
                  </a:lnTo>
                  <a:lnTo>
                    <a:pt x="632" y="2384"/>
                  </a:lnTo>
                  <a:lnTo>
                    <a:pt x="680" y="2403"/>
                  </a:lnTo>
                  <a:lnTo>
                    <a:pt x="699" y="2412"/>
                  </a:lnTo>
                  <a:lnTo>
                    <a:pt x="709" y="2412"/>
                  </a:lnTo>
                  <a:lnTo>
                    <a:pt x="776" y="2451"/>
                  </a:lnTo>
                  <a:lnTo>
                    <a:pt x="804" y="2460"/>
                  </a:lnTo>
                  <a:lnTo>
                    <a:pt x="852" y="2479"/>
                  </a:lnTo>
                  <a:lnTo>
                    <a:pt x="862" y="2479"/>
                  </a:lnTo>
                  <a:lnTo>
                    <a:pt x="910" y="2499"/>
                  </a:lnTo>
                  <a:lnTo>
                    <a:pt x="948" y="2508"/>
                  </a:lnTo>
                  <a:lnTo>
                    <a:pt x="996" y="2518"/>
                  </a:lnTo>
                  <a:lnTo>
                    <a:pt x="1025" y="2527"/>
                  </a:lnTo>
                  <a:lnTo>
                    <a:pt x="1111" y="2537"/>
                  </a:lnTo>
                  <a:lnTo>
                    <a:pt x="1398" y="2537"/>
                  </a:lnTo>
                  <a:lnTo>
                    <a:pt x="1321" y="2527"/>
                  </a:lnTo>
                  <a:lnTo>
                    <a:pt x="1283" y="2518"/>
                  </a:lnTo>
                  <a:lnTo>
                    <a:pt x="1245" y="2508"/>
                  </a:lnTo>
                  <a:lnTo>
                    <a:pt x="1235" y="2508"/>
                  </a:lnTo>
                  <a:lnTo>
                    <a:pt x="1197" y="2499"/>
                  </a:lnTo>
                  <a:lnTo>
                    <a:pt x="1149" y="2479"/>
                  </a:lnTo>
                  <a:lnTo>
                    <a:pt x="1139" y="2479"/>
                  </a:lnTo>
                  <a:lnTo>
                    <a:pt x="1101" y="2460"/>
                  </a:lnTo>
                  <a:lnTo>
                    <a:pt x="1063" y="2451"/>
                  </a:lnTo>
                  <a:lnTo>
                    <a:pt x="996" y="2412"/>
                  </a:lnTo>
                  <a:lnTo>
                    <a:pt x="986" y="2412"/>
                  </a:lnTo>
                  <a:lnTo>
                    <a:pt x="967" y="2403"/>
                  </a:lnTo>
                  <a:lnTo>
                    <a:pt x="919" y="2384"/>
                  </a:lnTo>
                  <a:lnTo>
                    <a:pt x="910" y="2374"/>
                  </a:lnTo>
                  <a:lnTo>
                    <a:pt x="900" y="2374"/>
                  </a:lnTo>
                  <a:lnTo>
                    <a:pt x="891" y="2365"/>
                  </a:lnTo>
                  <a:cubicBezTo>
                    <a:pt x="565" y="2164"/>
                    <a:pt x="345" y="1819"/>
                    <a:pt x="288" y="1436"/>
                  </a:cubicBezTo>
                  <a:lnTo>
                    <a:pt x="288" y="1427"/>
                  </a:lnTo>
                  <a:cubicBezTo>
                    <a:pt x="288" y="1398"/>
                    <a:pt x="288" y="1379"/>
                    <a:pt x="288" y="1360"/>
                  </a:cubicBezTo>
                  <a:lnTo>
                    <a:pt x="288" y="1341"/>
                  </a:lnTo>
                  <a:lnTo>
                    <a:pt x="288" y="1264"/>
                  </a:lnTo>
                  <a:lnTo>
                    <a:pt x="288" y="1168"/>
                  </a:lnTo>
                  <a:lnTo>
                    <a:pt x="288" y="1130"/>
                  </a:lnTo>
                  <a:cubicBezTo>
                    <a:pt x="288" y="1111"/>
                    <a:pt x="288" y="1092"/>
                    <a:pt x="288" y="1073"/>
                  </a:cubicBezTo>
                  <a:lnTo>
                    <a:pt x="288" y="1053"/>
                  </a:lnTo>
                  <a:cubicBezTo>
                    <a:pt x="288" y="1034"/>
                    <a:pt x="288" y="1025"/>
                    <a:pt x="297" y="1015"/>
                  </a:cubicBezTo>
                  <a:lnTo>
                    <a:pt x="297" y="986"/>
                  </a:lnTo>
                  <a:lnTo>
                    <a:pt x="307" y="948"/>
                  </a:lnTo>
                  <a:lnTo>
                    <a:pt x="307" y="929"/>
                  </a:lnTo>
                  <a:lnTo>
                    <a:pt x="307" y="919"/>
                  </a:lnTo>
                  <a:lnTo>
                    <a:pt x="316" y="891"/>
                  </a:lnTo>
                  <a:lnTo>
                    <a:pt x="326" y="862"/>
                  </a:lnTo>
                  <a:lnTo>
                    <a:pt x="336" y="833"/>
                  </a:lnTo>
                  <a:lnTo>
                    <a:pt x="345" y="805"/>
                  </a:lnTo>
                  <a:lnTo>
                    <a:pt x="355" y="776"/>
                  </a:lnTo>
                  <a:lnTo>
                    <a:pt x="374" y="747"/>
                  </a:lnTo>
                  <a:lnTo>
                    <a:pt x="383" y="719"/>
                  </a:lnTo>
                  <a:lnTo>
                    <a:pt x="393" y="690"/>
                  </a:lnTo>
                  <a:lnTo>
                    <a:pt x="412" y="661"/>
                  </a:lnTo>
                  <a:lnTo>
                    <a:pt x="422" y="632"/>
                  </a:lnTo>
                  <a:lnTo>
                    <a:pt x="441" y="604"/>
                  </a:lnTo>
                  <a:lnTo>
                    <a:pt x="450" y="585"/>
                  </a:lnTo>
                  <a:lnTo>
                    <a:pt x="470" y="556"/>
                  </a:lnTo>
                  <a:lnTo>
                    <a:pt x="489" y="527"/>
                  </a:lnTo>
                  <a:lnTo>
                    <a:pt x="508" y="498"/>
                  </a:lnTo>
                  <a:lnTo>
                    <a:pt x="527" y="479"/>
                  </a:lnTo>
                  <a:lnTo>
                    <a:pt x="546" y="451"/>
                  </a:lnTo>
                  <a:lnTo>
                    <a:pt x="556" y="431"/>
                  </a:lnTo>
                  <a:lnTo>
                    <a:pt x="584" y="412"/>
                  </a:lnTo>
                  <a:lnTo>
                    <a:pt x="613" y="384"/>
                  </a:lnTo>
                  <a:lnTo>
                    <a:pt x="632" y="364"/>
                  </a:lnTo>
                  <a:lnTo>
                    <a:pt x="642" y="355"/>
                  </a:lnTo>
                  <a:lnTo>
                    <a:pt x="651" y="336"/>
                  </a:lnTo>
                  <a:lnTo>
                    <a:pt x="690" y="297"/>
                  </a:lnTo>
                  <a:lnTo>
                    <a:pt x="699" y="297"/>
                  </a:lnTo>
                  <a:lnTo>
                    <a:pt x="738" y="259"/>
                  </a:lnTo>
                  <a:lnTo>
                    <a:pt x="757" y="250"/>
                  </a:lnTo>
                  <a:lnTo>
                    <a:pt x="785" y="230"/>
                  </a:lnTo>
                  <a:lnTo>
                    <a:pt x="804" y="211"/>
                  </a:lnTo>
                  <a:lnTo>
                    <a:pt x="833" y="192"/>
                  </a:lnTo>
                  <a:lnTo>
                    <a:pt x="852" y="183"/>
                  </a:lnTo>
                  <a:lnTo>
                    <a:pt x="881" y="163"/>
                  </a:lnTo>
                  <a:lnTo>
                    <a:pt x="900" y="154"/>
                  </a:lnTo>
                  <a:lnTo>
                    <a:pt x="929" y="135"/>
                  </a:lnTo>
                  <a:lnTo>
                    <a:pt x="948" y="125"/>
                  </a:lnTo>
                  <a:lnTo>
                    <a:pt x="977" y="106"/>
                  </a:lnTo>
                  <a:lnTo>
                    <a:pt x="1005" y="96"/>
                  </a:lnTo>
                  <a:lnTo>
                    <a:pt x="1034" y="77"/>
                  </a:lnTo>
                  <a:lnTo>
                    <a:pt x="1063" y="68"/>
                  </a:lnTo>
                  <a:lnTo>
                    <a:pt x="1092" y="58"/>
                  </a:lnTo>
                  <a:lnTo>
                    <a:pt x="1120" y="49"/>
                  </a:lnTo>
                  <a:lnTo>
                    <a:pt x="1149" y="39"/>
                  </a:lnTo>
                  <a:lnTo>
                    <a:pt x="1178" y="29"/>
                  </a:lnTo>
                  <a:lnTo>
                    <a:pt x="1216" y="20"/>
                  </a:lnTo>
                  <a:lnTo>
                    <a:pt x="1245" y="10"/>
                  </a:lnTo>
                  <a:lnTo>
                    <a:pt x="1273" y="1"/>
                  </a:lnTo>
                  <a:close/>
                </a:path>
              </a:pathLst>
            </a:custGeom>
            <a:solidFill>
              <a:srgbClr val="AAB6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1" name="Google Shape;667;p43">
            <a:extLst>
              <a:ext uri="{FF2B5EF4-FFF2-40B4-BE49-F238E27FC236}">
                <a16:creationId xmlns:a16="http://schemas.microsoft.com/office/drawing/2014/main" id="{746E0CF5-5310-46C1-990D-809E04EC39A4}"/>
              </a:ext>
            </a:extLst>
          </p:cNvPr>
          <p:cNvSpPr txBox="1">
            <a:spLocks/>
          </p:cNvSpPr>
          <p:nvPr/>
        </p:nvSpPr>
        <p:spPr>
          <a:xfrm>
            <a:off x="6996131" y="1654243"/>
            <a:ext cx="1409700" cy="44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pPr marL="0" indent="0" algn="ctr">
              <a:buFont typeface="Hind Vadodara"/>
              <a:buNone/>
            </a:pPr>
            <a:r>
              <a:rPr lang="en-US" sz="2000" dirty="0">
                <a:latin typeface="Poppins Medium"/>
                <a:ea typeface="Poppins Medium"/>
                <a:cs typeface="Poppins Medium"/>
                <a:sym typeface="Poppins Medium"/>
              </a:rPr>
              <a:t>Activity</a:t>
            </a:r>
          </a:p>
        </p:txBody>
      </p:sp>
      <p:sp>
        <p:nvSpPr>
          <p:cNvPr id="142" name="Google Shape;658;p43">
            <a:extLst>
              <a:ext uri="{FF2B5EF4-FFF2-40B4-BE49-F238E27FC236}">
                <a16:creationId xmlns:a16="http://schemas.microsoft.com/office/drawing/2014/main" id="{465877ED-EC80-4BAD-BA92-67A7A8FD0647}"/>
              </a:ext>
            </a:extLst>
          </p:cNvPr>
          <p:cNvSpPr/>
          <p:nvPr/>
        </p:nvSpPr>
        <p:spPr>
          <a:xfrm>
            <a:off x="6772898" y="973917"/>
            <a:ext cx="1869300" cy="18693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90224959-34A9-434E-87C9-70FB3F17C12A}"/>
              </a:ext>
            </a:extLst>
          </p:cNvPr>
          <p:cNvGrpSpPr/>
          <p:nvPr/>
        </p:nvGrpSpPr>
        <p:grpSpPr>
          <a:xfrm>
            <a:off x="7312732" y="2303782"/>
            <a:ext cx="868680" cy="868680"/>
            <a:chOff x="7429182" y="2594804"/>
            <a:chExt cx="868680" cy="868680"/>
          </a:xfrm>
        </p:grpSpPr>
        <p:sp>
          <p:nvSpPr>
            <p:cNvPr id="145" name="Google Shape;662;p43">
              <a:extLst>
                <a:ext uri="{FF2B5EF4-FFF2-40B4-BE49-F238E27FC236}">
                  <a16:creationId xmlns:a16="http://schemas.microsoft.com/office/drawing/2014/main" id="{545C8912-AC38-4F08-A396-EE7E5DBF2F7F}"/>
                </a:ext>
              </a:extLst>
            </p:cNvPr>
            <p:cNvSpPr/>
            <p:nvPr/>
          </p:nvSpPr>
          <p:spPr>
            <a:xfrm>
              <a:off x="7429182" y="2594804"/>
              <a:ext cx="868680" cy="868680"/>
            </a:xfrm>
            <a:prstGeom prst="ellipse">
              <a:avLst/>
            </a:prstGeom>
            <a:gradFill>
              <a:gsLst>
                <a:gs pos="0">
                  <a:srgbClr val="63A537"/>
                </a:gs>
                <a:gs pos="100000">
                  <a:srgbClr val="99CB38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46" name="Google Shape;7825;p68">
              <a:extLst>
                <a:ext uri="{FF2B5EF4-FFF2-40B4-BE49-F238E27FC236}">
                  <a16:creationId xmlns:a16="http://schemas.microsoft.com/office/drawing/2014/main" id="{C35C951B-FAA5-4944-B2F5-1002F8D9D242}"/>
                </a:ext>
              </a:extLst>
            </p:cNvPr>
            <p:cNvGrpSpPr/>
            <p:nvPr/>
          </p:nvGrpSpPr>
          <p:grpSpPr>
            <a:xfrm>
              <a:off x="7695803" y="2835669"/>
              <a:ext cx="354145" cy="351869"/>
              <a:chOff x="3514900" y="1489020"/>
              <a:chExt cx="354145" cy="351869"/>
            </a:xfrm>
          </p:grpSpPr>
          <p:sp>
            <p:nvSpPr>
              <p:cNvPr id="148" name="Google Shape;7826;p68">
                <a:extLst>
                  <a:ext uri="{FF2B5EF4-FFF2-40B4-BE49-F238E27FC236}">
                    <a16:creationId xmlns:a16="http://schemas.microsoft.com/office/drawing/2014/main" id="{5DEF0ABE-66F8-4C18-975F-F8C1EFE78D92}"/>
                  </a:ext>
                </a:extLst>
              </p:cNvPr>
              <p:cNvSpPr/>
              <p:nvPr/>
            </p:nvSpPr>
            <p:spPr>
              <a:xfrm>
                <a:off x="3514900" y="1489020"/>
                <a:ext cx="354145" cy="351869"/>
              </a:xfrm>
              <a:custGeom>
                <a:avLst/>
                <a:gdLst/>
                <a:ahLst/>
                <a:cxnLst/>
                <a:rect l="l" t="t" r="r" b="b"/>
                <a:pathLst>
                  <a:path w="23653" h="23501" extrusionOk="0">
                    <a:moveTo>
                      <a:pt x="19698" y="1"/>
                    </a:moveTo>
                    <a:cubicBezTo>
                      <a:pt x="19495" y="1"/>
                      <a:pt x="19290" y="80"/>
                      <a:pt x="19133" y="237"/>
                    </a:cubicBezTo>
                    <a:lnTo>
                      <a:pt x="316" y="19075"/>
                    </a:lnTo>
                    <a:cubicBezTo>
                      <a:pt x="0" y="19369"/>
                      <a:pt x="0" y="19874"/>
                      <a:pt x="316" y="20168"/>
                    </a:cubicBezTo>
                    <a:lnTo>
                      <a:pt x="3406" y="23280"/>
                    </a:lnTo>
                    <a:cubicBezTo>
                      <a:pt x="3564" y="23427"/>
                      <a:pt x="3764" y="23501"/>
                      <a:pt x="3964" y="23501"/>
                    </a:cubicBezTo>
                    <a:cubicBezTo>
                      <a:pt x="4163" y="23501"/>
                      <a:pt x="4363" y="23427"/>
                      <a:pt x="4521" y="23280"/>
                    </a:cubicBezTo>
                    <a:lnTo>
                      <a:pt x="23358" y="4442"/>
                    </a:lnTo>
                    <a:cubicBezTo>
                      <a:pt x="23653" y="4148"/>
                      <a:pt x="23653" y="3643"/>
                      <a:pt x="23358" y="3328"/>
                    </a:cubicBezTo>
                    <a:lnTo>
                      <a:pt x="20247" y="237"/>
                    </a:lnTo>
                    <a:cubicBezTo>
                      <a:pt x="20100" y="80"/>
                      <a:pt x="19900" y="1"/>
                      <a:pt x="19698" y="1"/>
                    </a:cubicBezTo>
                    <a:close/>
                  </a:path>
                </a:pathLst>
              </a:custGeom>
              <a:solidFill>
                <a:srgbClr val="BECB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9" name="Google Shape;7827;p68">
                <a:extLst>
                  <a:ext uri="{FF2B5EF4-FFF2-40B4-BE49-F238E27FC236}">
                    <a16:creationId xmlns:a16="http://schemas.microsoft.com/office/drawing/2014/main" id="{2C9C6FEA-6ABD-4C1A-8CA7-AF9376C98652}"/>
                  </a:ext>
                </a:extLst>
              </p:cNvPr>
              <p:cNvSpPr/>
              <p:nvPr/>
            </p:nvSpPr>
            <p:spPr>
              <a:xfrm>
                <a:off x="3619094" y="1759498"/>
                <a:ext cx="24570" cy="24884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62" extrusionOk="0">
                    <a:moveTo>
                      <a:pt x="526" y="1"/>
                    </a:moveTo>
                    <a:lnTo>
                      <a:pt x="1" y="548"/>
                    </a:lnTo>
                    <a:lnTo>
                      <a:pt x="1115" y="1662"/>
                    </a:lnTo>
                    <a:lnTo>
                      <a:pt x="1640" y="1136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0" name="Google Shape;7828;p68">
                <a:extLst>
                  <a:ext uri="{FF2B5EF4-FFF2-40B4-BE49-F238E27FC236}">
                    <a16:creationId xmlns:a16="http://schemas.microsoft.com/office/drawing/2014/main" id="{6034D2B0-403F-42A4-BAF5-4DD67110F652}"/>
                  </a:ext>
                </a:extLst>
              </p:cNvPr>
              <p:cNvSpPr/>
              <p:nvPr/>
            </p:nvSpPr>
            <p:spPr>
              <a:xfrm>
                <a:off x="3623181" y="1722052"/>
                <a:ext cx="41249" cy="41249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755" extrusionOk="0">
                    <a:moveTo>
                      <a:pt x="526" y="0"/>
                    </a:moveTo>
                    <a:lnTo>
                      <a:pt x="1" y="526"/>
                    </a:lnTo>
                    <a:lnTo>
                      <a:pt x="2229" y="2754"/>
                    </a:lnTo>
                    <a:lnTo>
                      <a:pt x="2755" y="2229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1" name="Google Shape;7829;p68">
                <a:extLst>
                  <a:ext uri="{FF2B5EF4-FFF2-40B4-BE49-F238E27FC236}">
                    <a16:creationId xmlns:a16="http://schemas.microsoft.com/office/drawing/2014/main" id="{C26B4CBB-A0E1-4911-A590-A0F15192E000}"/>
                  </a:ext>
                </a:extLst>
              </p:cNvPr>
              <p:cNvSpPr/>
              <p:nvPr/>
            </p:nvSpPr>
            <p:spPr>
              <a:xfrm>
                <a:off x="3560536" y="1784682"/>
                <a:ext cx="41264" cy="41579"/>
              </a:xfrm>
              <a:custGeom>
                <a:avLst/>
                <a:gdLst/>
                <a:ahLst/>
                <a:cxnLst/>
                <a:rect l="l" t="t" r="r" b="b"/>
                <a:pathLst>
                  <a:path w="2756" h="2777" extrusionOk="0">
                    <a:moveTo>
                      <a:pt x="527" y="1"/>
                    </a:moveTo>
                    <a:lnTo>
                      <a:pt x="1" y="548"/>
                    </a:lnTo>
                    <a:lnTo>
                      <a:pt x="2230" y="2776"/>
                    </a:lnTo>
                    <a:lnTo>
                      <a:pt x="2755" y="2251"/>
                    </a:lnTo>
                    <a:lnTo>
                      <a:pt x="527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2" name="Google Shape;7830;p68">
                <a:extLst>
                  <a:ext uri="{FF2B5EF4-FFF2-40B4-BE49-F238E27FC236}">
                    <a16:creationId xmlns:a16="http://schemas.microsoft.com/office/drawing/2014/main" id="{E1EBEA87-7310-4D37-A228-3421CF5B78CA}"/>
                  </a:ext>
                </a:extLst>
              </p:cNvPr>
              <p:cNvSpPr/>
              <p:nvPr/>
            </p:nvSpPr>
            <p:spPr>
              <a:xfrm>
                <a:off x="3660957" y="1717635"/>
                <a:ext cx="24570" cy="24884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62" extrusionOk="0">
                    <a:moveTo>
                      <a:pt x="526" y="1"/>
                    </a:moveTo>
                    <a:lnTo>
                      <a:pt x="1" y="547"/>
                    </a:lnTo>
                    <a:lnTo>
                      <a:pt x="1115" y="1662"/>
                    </a:lnTo>
                    <a:lnTo>
                      <a:pt x="1641" y="1136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3" name="Google Shape;7831;p68">
                <a:extLst>
                  <a:ext uri="{FF2B5EF4-FFF2-40B4-BE49-F238E27FC236}">
                    <a16:creationId xmlns:a16="http://schemas.microsoft.com/office/drawing/2014/main" id="{95871E4B-AB7E-45DF-A1D0-CE1E2612885E}"/>
                  </a:ext>
                </a:extLst>
              </p:cNvPr>
              <p:cNvSpPr/>
              <p:nvPr/>
            </p:nvSpPr>
            <p:spPr>
              <a:xfrm>
                <a:off x="3681739" y="1696868"/>
                <a:ext cx="24570" cy="24555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40" extrusionOk="0">
                    <a:moveTo>
                      <a:pt x="526" y="0"/>
                    </a:moveTo>
                    <a:lnTo>
                      <a:pt x="0" y="526"/>
                    </a:lnTo>
                    <a:lnTo>
                      <a:pt x="1115" y="1640"/>
                    </a:lnTo>
                    <a:lnTo>
                      <a:pt x="1640" y="1114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4" name="Google Shape;7832;p68">
                <a:extLst>
                  <a:ext uri="{FF2B5EF4-FFF2-40B4-BE49-F238E27FC236}">
                    <a16:creationId xmlns:a16="http://schemas.microsoft.com/office/drawing/2014/main" id="{980AFAE6-AA3A-4179-BE00-BF8F392A0363}"/>
                  </a:ext>
                </a:extLst>
              </p:cNvPr>
              <p:cNvSpPr/>
              <p:nvPr/>
            </p:nvSpPr>
            <p:spPr>
              <a:xfrm>
                <a:off x="3686141" y="1659092"/>
                <a:ext cx="41249" cy="41564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776" extrusionOk="0">
                    <a:moveTo>
                      <a:pt x="526" y="0"/>
                    </a:moveTo>
                    <a:lnTo>
                      <a:pt x="1" y="547"/>
                    </a:lnTo>
                    <a:lnTo>
                      <a:pt x="2229" y="2775"/>
                    </a:lnTo>
                    <a:lnTo>
                      <a:pt x="2755" y="2250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5" name="Google Shape;7833;p68">
                <a:extLst>
                  <a:ext uri="{FF2B5EF4-FFF2-40B4-BE49-F238E27FC236}">
                    <a16:creationId xmlns:a16="http://schemas.microsoft.com/office/drawing/2014/main" id="{BE69C549-BE19-4C5A-89D1-F55313D8FD4F}"/>
                  </a:ext>
                </a:extLst>
              </p:cNvPr>
              <p:cNvSpPr/>
              <p:nvPr/>
            </p:nvSpPr>
            <p:spPr>
              <a:xfrm>
                <a:off x="3723602" y="1654990"/>
                <a:ext cx="24884" cy="24570"/>
              </a:xfrm>
              <a:custGeom>
                <a:avLst/>
                <a:gdLst/>
                <a:ahLst/>
                <a:cxnLst/>
                <a:rect l="l" t="t" r="r" b="b"/>
                <a:pathLst>
                  <a:path w="1662" h="1641" extrusionOk="0">
                    <a:moveTo>
                      <a:pt x="526" y="1"/>
                    </a:moveTo>
                    <a:lnTo>
                      <a:pt x="1" y="526"/>
                    </a:lnTo>
                    <a:lnTo>
                      <a:pt x="1115" y="1641"/>
                    </a:lnTo>
                    <a:lnTo>
                      <a:pt x="1662" y="1115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6" name="Google Shape;7834;p68">
                <a:extLst>
                  <a:ext uri="{FF2B5EF4-FFF2-40B4-BE49-F238E27FC236}">
                    <a16:creationId xmlns:a16="http://schemas.microsoft.com/office/drawing/2014/main" id="{FECEF175-F3A0-4A5A-8249-B65FE24E3544}"/>
                  </a:ext>
                </a:extLst>
              </p:cNvPr>
              <p:cNvSpPr/>
              <p:nvPr/>
            </p:nvSpPr>
            <p:spPr>
              <a:xfrm>
                <a:off x="3744698" y="1633909"/>
                <a:ext cx="24570" cy="24884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62" extrusionOk="0">
                    <a:moveTo>
                      <a:pt x="526" y="0"/>
                    </a:moveTo>
                    <a:lnTo>
                      <a:pt x="0" y="547"/>
                    </a:lnTo>
                    <a:lnTo>
                      <a:pt x="1115" y="1661"/>
                    </a:lnTo>
                    <a:lnTo>
                      <a:pt x="1640" y="1115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7" name="Google Shape;7835;p68">
                <a:extLst>
                  <a:ext uri="{FF2B5EF4-FFF2-40B4-BE49-F238E27FC236}">
                    <a16:creationId xmlns:a16="http://schemas.microsoft.com/office/drawing/2014/main" id="{F506BD49-E499-40D6-B67C-FB5DC6FEE16A}"/>
                  </a:ext>
                </a:extLst>
              </p:cNvPr>
              <p:cNvSpPr/>
              <p:nvPr/>
            </p:nvSpPr>
            <p:spPr>
              <a:xfrm>
                <a:off x="3748786" y="1596447"/>
                <a:ext cx="41564" cy="41249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755" extrusionOk="0">
                    <a:moveTo>
                      <a:pt x="526" y="0"/>
                    </a:moveTo>
                    <a:lnTo>
                      <a:pt x="1" y="526"/>
                    </a:lnTo>
                    <a:lnTo>
                      <a:pt x="2229" y="2755"/>
                    </a:lnTo>
                    <a:lnTo>
                      <a:pt x="2776" y="2229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8" name="Google Shape;7836;p68">
                <a:extLst>
                  <a:ext uri="{FF2B5EF4-FFF2-40B4-BE49-F238E27FC236}">
                    <a16:creationId xmlns:a16="http://schemas.microsoft.com/office/drawing/2014/main" id="{11B9C9BC-5EBC-4398-93E3-74C061768D55}"/>
                  </a:ext>
                </a:extLst>
              </p:cNvPr>
              <p:cNvSpPr/>
              <p:nvPr/>
            </p:nvSpPr>
            <p:spPr>
              <a:xfrm>
                <a:off x="3786561" y="1592030"/>
                <a:ext cx="24570" cy="24884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62" extrusionOk="0">
                    <a:moveTo>
                      <a:pt x="526" y="1"/>
                    </a:moveTo>
                    <a:lnTo>
                      <a:pt x="0" y="548"/>
                    </a:lnTo>
                    <a:lnTo>
                      <a:pt x="1115" y="1662"/>
                    </a:lnTo>
                    <a:lnTo>
                      <a:pt x="1640" y="1136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9" name="Google Shape;7837;p68">
                <a:extLst>
                  <a:ext uri="{FF2B5EF4-FFF2-40B4-BE49-F238E27FC236}">
                    <a16:creationId xmlns:a16="http://schemas.microsoft.com/office/drawing/2014/main" id="{E4AD2EC5-EE3A-4DAD-84BC-2EF4DB7A72C8}"/>
                  </a:ext>
                </a:extLst>
              </p:cNvPr>
              <p:cNvSpPr/>
              <p:nvPr/>
            </p:nvSpPr>
            <p:spPr>
              <a:xfrm>
                <a:off x="3807343" y="1571264"/>
                <a:ext cx="24869" cy="24570"/>
              </a:xfrm>
              <a:custGeom>
                <a:avLst/>
                <a:gdLst/>
                <a:ahLst/>
                <a:cxnLst/>
                <a:rect l="l" t="t" r="r" b="b"/>
                <a:pathLst>
                  <a:path w="1661" h="1641" extrusionOk="0">
                    <a:moveTo>
                      <a:pt x="526" y="0"/>
                    </a:moveTo>
                    <a:lnTo>
                      <a:pt x="0" y="526"/>
                    </a:lnTo>
                    <a:lnTo>
                      <a:pt x="1114" y="1640"/>
                    </a:lnTo>
                    <a:lnTo>
                      <a:pt x="1661" y="1115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0" name="Google Shape;7838;p68">
                <a:extLst>
                  <a:ext uri="{FF2B5EF4-FFF2-40B4-BE49-F238E27FC236}">
                    <a16:creationId xmlns:a16="http://schemas.microsoft.com/office/drawing/2014/main" id="{E8F73458-28D1-4B5B-A9BD-1145306EE3F9}"/>
                  </a:ext>
                </a:extLst>
              </p:cNvPr>
              <p:cNvSpPr/>
              <p:nvPr/>
            </p:nvSpPr>
            <p:spPr>
              <a:xfrm>
                <a:off x="3811745" y="1533488"/>
                <a:ext cx="41249" cy="41564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776" extrusionOk="0">
                    <a:moveTo>
                      <a:pt x="526" y="0"/>
                    </a:moveTo>
                    <a:lnTo>
                      <a:pt x="0" y="526"/>
                    </a:lnTo>
                    <a:lnTo>
                      <a:pt x="2229" y="2776"/>
                    </a:lnTo>
                    <a:lnTo>
                      <a:pt x="2755" y="2229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1" name="Google Shape;7839;p68">
                <a:extLst>
                  <a:ext uri="{FF2B5EF4-FFF2-40B4-BE49-F238E27FC236}">
                    <a16:creationId xmlns:a16="http://schemas.microsoft.com/office/drawing/2014/main" id="{10CE1D45-D035-4576-9EF6-D29C85410ACA}"/>
                  </a:ext>
                </a:extLst>
              </p:cNvPr>
              <p:cNvSpPr/>
              <p:nvPr/>
            </p:nvSpPr>
            <p:spPr>
              <a:xfrm>
                <a:off x="3597998" y="1780594"/>
                <a:ext cx="24570" cy="2457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41" extrusionOk="0">
                    <a:moveTo>
                      <a:pt x="526" y="1"/>
                    </a:moveTo>
                    <a:lnTo>
                      <a:pt x="1" y="526"/>
                    </a:lnTo>
                    <a:lnTo>
                      <a:pt x="1115" y="1640"/>
                    </a:lnTo>
                    <a:lnTo>
                      <a:pt x="1641" y="1115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2" name="Google Shape;7840;p68">
                <a:extLst>
                  <a:ext uri="{FF2B5EF4-FFF2-40B4-BE49-F238E27FC236}">
                    <a16:creationId xmlns:a16="http://schemas.microsoft.com/office/drawing/2014/main" id="{1CCCB1EE-B277-48B2-B677-AF35394F4D89}"/>
                  </a:ext>
                </a:extLst>
              </p:cNvPr>
              <p:cNvSpPr/>
              <p:nvPr/>
            </p:nvSpPr>
            <p:spPr>
              <a:xfrm>
                <a:off x="3623181" y="1625090"/>
                <a:ext cx="108940" cy="108925"/>
              </a:xfrm>
              <a:custGeom>
                <a:avLst/>
                <a:gdLst/>
                <a:ahLst/>
                <a:cxnLst/>
                <a:rect l="l" t="t" r="r" b="b"/>
                <a:pathLst>
                  <a:path w="7276" h="7275" extrusionOk="0">
                    <a:moveTo>
                      <a:pt x="3070" y="1"/>
                    </a:moveTo>
                    <a:lnTo>
                      <a:pt x="1" y="3049"/>
                    </a:lnTo>
                    <a:lnTo>
                      <a:pt x="4206" y="7275"/>
                    </a:lnTo>
                    <a:lnTo>
                      <a:pt x="7275" y="4205"/>
                    </a:lnTo>
                    <a:lnTo>
                      <a:pt x="3070" y="1"/>
                    </a:lnTo>
                    <a:close/>
                  </a:path>
                </a:pathLst>
              </a:custGeom>
              <a:solidFill>
                <a:srgbClr val="B2C2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3" name="Google Shape;7841;p68">
                <a:extLst>
                  <a:ext uri="{FF2B5EF4-FFF2-40B4-BE49-F238E27FC236}">
                    <a16:creationId xmlns:a16="http://schemas.microsoft.com/office/drawing/2014/main" id="{6979A3B9-0E73-426D-91BC-820A3DA73C4E}"/>
                  </a:ext>
                </a:extLst>
              </p:cNvPr>
              <p:cNvSpPr/>
              <p:nvPr/>
            </p:nvSpPr>
            <p:spPr>
              <a:xfrm>
                <a:off x="3517416" y="1493826"/>
                <a:ext cx="316698" cy="313225"/>
              </a:xfrm>
              <a:custGeom>
                <a:avLst/>
                <a:gdLst/>
                <a:ahLst/>
                <a:cxnLst/>
                <a:rect l="l" t="t" r="r" b="b"/>
                <a:pathLst>
                  <a:path w="21152" h="20920" extrusionOk="0">
                    <a:moveTo>
                      <a:pt x="2387" y="0"/>
                    </a:moveTo>
                    <a:cubicBezTo>
                      <a:pt x="1835" y="0"/>
                      <a:pt x="1283" y="211"/>
                      <a:pt x="863" y="631"/>
                    </a:cubicBezTo>
                    <a:cubicBezTo>
                      <a:pt x="1" y="1472"/>
                      <a:pt x="1" y="2839"/>
                      <a:pt x="863" y="3701"/>
                    </a:cubicBezTo>
                    <a:lnTo>
                      <a:pt x="18082" y="20920"/>
                    </a:lnTo>
                    <a:lnTo>
                      <a:pt x="21151" y="17871"/>
                    </a:lnTo>
                    <a:lnTo>
                      <a:pt x="3911" y="631"/>
                    </a:lnTo>
                    <a:cubicBezTo>
                      <a:pt x="3491" y="211"/>
                      <a:pt x="2939" y="0"/>
                      <a:pt x="2387" y="0"/>
                    </a:cubicBezTo>
                    <a:close/>
                  </a:path>
                </a:pathLst>
              </a:custGeom>
              <a:solidFill>
                <a:srgbClr val="6B83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4" name="Google Shape;7842;p68">
                <a:extLst>
                  <a:ext uri="{FF2B5EF4-FFF2-40B4-BE49-F238E27FC236}">
                    <a16:creationId xmlns:a16="http://schemas.microsoft.com/office/drawing/2014/main" id="{2D24738F-8DA0-4EBA-B937-35F7D9F44B3F}"/>
                  </a:ext>
                </a:extLst>
              </p:cNvPr>
              <p:cNvSpPr/>
              <p:nvPr/>
            </p:nvSpPr>
            <p:spPr>
              <a:xfrm>
                <a:off x="3788133" y="1761399"/>
                <a:ext cx="73230" cy="72287"/>
              </a:xfrm>
              <a:custGeom>
                <a:avLst/>
                <a:gdLst/>
                <a:ahLst/>
                <a:cxnLst/>
                <a:rect l="l" t="t" r="r" b="b"/>
                <a:pathLst>
                  <a:path w="4891" h="4828" extrusionOk="0">
                    <a:moveTo>
                      <a:pt x="3070" y="0"/>
                    </a:moveTo>
                    <a:lnTo>
                      <a:pt x="1" y="3049"/>
                    </a:lnTo>
                    <a:lnTo>
                      <a:pt x="4521" y="4815"/>
                    </a:lnTo>
                    <a:cubicBezTo>
                      <a:pt x="4546" y="4823"/>
                      <a:pt x="4572" y="4827"/>
                      <a:pt x="4597" y="4827"/>
                    </a:cubicBezTo>
                    <a:cubicBezTo>
                      <a:pt x="4756" y="4827"/>
                      <a:pt x="4891" y="4666"/>
                      <a:pt x="4836" y="4520"/>
                    </a:cubicBezTo>
                    <a:lnTo>
                      <a:pt x="3070" y="0"/>
                    </a:lnTo>
                    <a:close/>
                  </a:path>
                </a:pathLst>
              </a:custGeom>
              <a:solidFill>
                <a:srgbClr val="BECB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5" name="Google Shape;7843;p68">
                <a:extLst>
                  <a:ext uri="{FF2B5EF4-FFF2-40B4-BE49-F238E27FC236}">
                    <a16:creationId xmlns:a16="http://schemas.microsoft.com/office/drawing/2014/main" id="{1B4432D2-627E-4884-A632-D1D04AF45327}"/>
                  </a:ext>
                </a:extLst>
              </p:cNvPr>
              <p:cNvSpPr/>
              <p:nvPr/>
            </p:nvSpPr>
            <p:spPr>
              <a:xfrm>
                <a:off x="3822136" y="1761399"/>
                <a:ext cx="39198" cy="72407"/>
              </a:xfrm>
              <a:custGeom>
                <a:avLst/>
                <a:gdLst/>
                <a:ahLst/>
                <a:cxnLst/>
                <a:rect l="l" t="t" r="r" b="b"/>
                <a:pathLst>
                  <a:path w="2618" h="4836" extrusionOk="0">
                    <a:moveTo>
                      <a:pt x="799" y="0"/>
                    </a:moveTo>
                    <a:lnTo>
                      <a:pt x="0" y="778"/>
                    </a:lnTo>
                    <a:lnTo>
                      <a:pt x="1451" y="4499"/>
                    </a:lnTo>
                    <a:lnTo>
                      <a:pt x="2250" y="4815"/>
                    </a:lnTo>
                    <a:cubicBezTo>
                      <a:pt x="2282" y="4829"/>
                      <a:pt x="2313" y="4835"/>
                      <a:pt x="2344" y="4835"/>
                    </a:cubicBezTo>
                    <a:cubicBezTo>
                      <a:pt x="2495" y="4835"/>
                      <a:pt x="2618" y="4678"/>
                      <a:pt x="2565" y="4520"/>
                    </a:cubicBezTo>
                    <a:lnTo>
                      <a:pt x="799" y="0"/>
                    </a:lnTo>
                    <a:close/>
                  </a:path>
                </a:pathLst>
              </a:custGeom>
              <a:solidFill>
                <a:srgbClr val="9FB3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6" name="Google Shape;7844;p68">
                <a:extLst>
                  <a:ext uri="{FF2B5EF4-FFF2-40B4-BE49-F238E27FC236}">
                    <a16:creationId xmlns:a16="http://schemas.microsoft.com/office/drawing/2014/main" id="{53F9162B-7565-4E38-8154-791329719C7E}"/>
                  </a:ext>
                </a:extLst>
              </p:cNvPr>
              <p:cNvSpPr/>
              <p:nvPr/>
            </p:nvSpPr>
            <p:spPr>
              <a:xfrm>
                <a:off x="3541656" y="1493781"/>
                <a:ext cx="292458" cy="313270"/>
              </a:xfrm>
              <a:custGeom>
                <a:avLst/>
                <a:gdLst/>
                <a:ahLst/>
                <a:cxnLst/>
                <a:rect l="l" t="t" r="r" b="b"/>
                <a:pathLst>
                  <a:path w="19533" h="20923" extrusionOk="0">
                    <a:moveTo>
                      <a:pt x="789" y="0"/>
                    </a:moveTo>
                    <a:cubicBezTo>
                      <a:pt x="524" y="0"/>
                      <a:pt x="257" y="49"/>
                      <a:pt x="1" y="151"/>
                    </a:cubicBezTo>
                    <a:cubicBezTo>
                      <a:pt x="295" y="256"/>
                      <a:pt x="547" y="424"/>
                      <a:pt x="778" y="634"/>
                    </a:cubicBezTo>
                    <a:lnTo>
                      <a:pt x="15706" y="15561"/>
                    </a:lnTo>
                    <a:cubicBezTo>
                      <a:pt x="16967" y="16844"/>
                      <a:pt x="16967" y="18904"/>
                      <a:pt x="15706" y="20166"/>
                    </a:cubicBezTo>
                    <a:lnTo>
                      <a:pt x="16463" y="20923"/>
                    </a:lnTo>
                    <a:lnTo>
                      <a:pt x="19532" y="17874"/>
                    </a:lnTo>
                    <a:lnTo>
                      <a:pt x="2292" y="634"/>
                    </a:lnTo>
                    <a:cubicBezTo>
                      <a:pt x="1893" y="220"/>
                      <a:pt x="1348" y="0"/>
                      <a:pt x="789" y="0"/>
                    </a:cubicBezTo>
                    <a:close/>
                  </a:path>
                </a:pathLst>
              </a:custGeom>
              <a:solidFill>
                <a:srgbClr val="4E67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7" name="Google Shape;7845;p68">
                <a:extLst>
                  <a:ext uri="{FF2B5EF4-FFF2-40B4-BE49-F238E27FC236}">
                    <a16:creationId xmlns:a16="http://schemas.microsoft.com/office/drawing/2014/main" id="{03F29EE1-6325-419D-8450-FBBBC7107119}"/>
                  </a:ext>
                </a:extLst>
              </p:cNvPr>
              <p:cNvSpPr/>
              <p:nvPr/>
            </p:nvSpPr>
            <p:spPr>
              <a:xfrm>
                <a:off x="3834728" y="1807979"/>
                <a:ext cx="26636" cy="25708"/>
              </a:xfrm>
              <a:custGeom>
                <a:avLst/>
                <a:gdLst/>
                <a:ahLst/>
                <a:cxnLst/>
                <a:rect l="l" t="t" r="r" b="b"/>
                <a:pathLst>
                  <a:path w="1779" h="1717" extrusionOk="0">
                    <a:moveTo>
                      <a:pt x="1157" y="1"/>
                    </a:moveTo>
                    <a:lnTo>
                      <a:pt x="0" y="1157"/>
                    </a:lnTo>
                    <a:lnTo>
                      <a:pt x="1409" y="1704"/>
                    </a:lnTo>
                    <a:cubicBezTo>
                      <a:pt x="1434" y="1712"/>
                      <a:pt x="1460" y="1716"/>
                      <a:pt x="1485" y="1716"/>
                    </a:cubicBezTo>
                    <a:cubicBezTo>
                      <a:pt x="1644" y="1716"/>
                      <a:pt x="1779" y="1555"/>
                      <a:pt x="1724" y="1409"/>
                    </a:cubicBezTo>
                    <a:lnTo>
                      <a:pt x="1157" y="1"/>
                    </a:lnTo>
                    <a:close/>
                  </a:path>
                </a:pathLst>
              </a:custGeom>
              <a:solidFill>
                <a:srgbClr val="2943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" name="Google Shape;7846;p68">
                <a:extLst>
                  <a:ext uri="{FF2B5EF4-FFF2-40B4-BE49-F238E27FC236}">
                    <a16:creationId xmlns:a16="http://schemas.microsoft.com/office/drawing/2014/main" id="{EC537B39-494A-4313-8AB3-CDE92E51C49B}"/>
                  </a:ext>
                </a:extLst>
              </p:cNvPr>
              <p:cNvSpPr/>
              <p:nvPr/>
            </p:nvSpPr>
            <p:spPr>
              <a:xfrm>
                <a:off x="3552047" y="1524984"/>
                <a:ext cx="68320" cy="68334"/>
              </a:xfrm>
              <a:custGeom>
                <a:avLst/>
                <a:gdLst/>
                <a:ahLst/>
                <a:cxnLst/>
                <a:rect l="l" t="t" r="r" b="b"/>
                <a:pathLst>
                  <a:path w="4563" h="4564" extrusionOk="0">
                    <a:moveTo>
                      <a:pt x="3049" y="1"/>
                    </a:moveTo>
                    <a:lnTo>
                      <a:pt x="0" y="3070"/>
                    </a:lnTo>
                    <a:lnTo>
                      <a:pt x="1493" y="4563"/>
                    </a:lnTo>
                    <a:lnTo>
                      <a:pt x="4563" y="1494"/>
                    </a:lnTo>
                    <a:lnTo>
                      <a:pt x="3049" y="1"/>
                    </a:lnTo>
                    <a:close/>
                  </a:path>
                </a:pathLst>
              </a:custGeom>
              <a:solidFill>
                <a:srgbClr val="2943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9" name="Google Shape;7847;p68">
                <a:extLst>
                  <a:ext uri="{FF2B5EF4-FFF2-40B4-BE49-F238E27FC236}">
                    <a16:creationId xmlns:a16="http://schemas.microsoft.com/office/drawing/2014/main" id="{04561A4E-418E-4F8B-8FEC-6CAEE6B5A474}"/>
                  </a:ext>
                </a:extLst>
              </p:cNvPr>
              <p:cNvSpPr/>
              <p:nvPr/>
            </p:nvSpPr>
            <p:spPr>
              <a:xfrm>
                <a:off x="3593281" y="1566218"/>
                <a:ext cx="221623" cy="221952"/>
              </a:xfrm>
              <a:custGeom>
                <a:avLst/>
                <a:gdLst/>
                <a:ahLst/>
                <a:cxnLst/>
                <a:rect l="l" t="t" r="r" b="b"/>
                <a:pathLst>
                  <a:path w="14802" h="14824" extrusionOk="0">
                    <a:moveTo>
                      <a:pt x="526" y="1"/>
                    </a:moveTo>
                    <a:lnTo>
                      <a:pt x="1" y="548"/>
                    </a:lnTo>
                    <a:lnTo>
                      <a:pt x="14276" y="14823"/>
                    </a:lnTo>
                    <a:lnTo>
                      <a:pt x="14802" y="14298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BECB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FE423B6-CB31-47C7-B7AA-60BAD5057EBD}"/>
              </a:ext>
            </a:extLst>
          </p:cNvPr>
          <p:cNvGrpSpPr/>
          <p:nvPr/>
        </p:nvGrpSpPr>
        <p:grpSpPr>
          <a:xfrm>
            <a:off x="6124908" y="2597734"/>
            <a:ext cx="868680" cy="868680"/>
            <a:chOff x="6124908" y="2597734"/>
            <a:chExt cx="868680" cy="868680"/>
          </a:xfrm>
        </p:grpSpPr>
        <p:sp>
          <p:nvSpPr>
            <p:cNvPr id="2" name="Google Shape;659;p43">
              <a:extLst>
                <a:ext uri="{FF2B5EF4-FFF2-40B4-BE49-F238E27FC236}">
                  <a16:creationId xmlns:a16="http://schemas.microsoft.com/office/drawing/2014/main" id="{6733FEA5-52E6-49C1-9DEE-F80620908E2F}"/>
                </a:ext>
              </a:extLst>
            </p:cNvPr>
            <p:cNvSpPr/>
            <p:nvPr/>
          </p:nvSpPr>
          <p:spPr>
            <a:xfrm>
              <a:off x="6124908" y="2597734"/>
              <a:ext cx="868680" cy="868680"/>
            </a:xfrm>
            <a:prstGeom prst="ellipse">
              <a:avLst/>
            </a:prstGeom>
            <a:gradFill>
              <a:gsLst>
                <a:gs pos="0">
                  <a:srgbClr val="8784C7"/>
                </a:gs>
                <a:gs pos="100000">
                  <a:srgbClr val="AD84C6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grpSp>
          <p:nvGrpSpPr>
            <p:cNvPr id="119" name="Google Shape;8424;p69">
              <a:extLst>
                <a:ext uri="{FF2B5EF4-FFF2-40B4-BE49-F238E27FC236}">
                  <a16:creationId xmlns:a16="http://schemas.microsoft.com/office/drawing/2014/main" id="{CA05D4D4-54C8-473D-ADD4-42A49B1E70D2}"/>
                </a:ext>
              </a:extLst>
            </p:cNvPr>
            <p:cNvGrpSpPr/>
            <p:nvPr/>
          </p:nvGrpSpPr>
          <p:grpSpPr>
            <a:xfrm>
              <a:off x="6345357" y="2793999"/>
              <a:ext cx="449837" cy="448546"/>
              <a:chOff x="3544540" y="3380963"/>
              <a:chExt cx="320188" cy="319269"/>
            </a:xfrm>
          </p:grpSpPr>
          <p:sp>
            <p:nvSpPr>
              <p:cNvPr id="120" name="Google Shape;8425;p69">
                <a:extLst>
                  <a:ext uri="{FF2B5EF4-FFF2-40B4-BE49-F238E27FC236}">
                    <a16:creationId xmlns:a16="http://schemas.microsoft.com/office/drawing/2014/main" id="{2965AAC2-6947-45D4-9EB4-B0695D10E888}"/>
                  </a:ext>
                </a:extLst>
              </p:cNvPr>
              <p:cNvSpPr/>
              <p:nvPr/>
            </p:nvSpPr>
            <p:spPr>
              <a:xfrm>
                <a:off x="3636528" y="3558218"/>
                <a:ext cx="51023" cy="51049"/>
              </a:xfrm>
              <a:custGeom>
                <a:avLst/>
                <a:gdLst/>
                <a:ahLst/>
                <a:cxnLst/>
                <a:rect l="l" t="t" r="r" b="b"/>
                <a:pathLst>
                  <a:path w="1943" h="1944" extrusionOk="0">
                    <a:moveTo>
                      <a:pt x="1196" y="0"/>
                    </a:moveTo>
                    <a:lnTo>
                      <a:pt x="0" y="1197"/>
                    </a:lnTo>
                    <a:cubicBezTo>
                      <a:pt x="86" y="1216"/>
                      <a:pt x="172" y="1254"/>
                      <a:pt x="239" y="1321"/>
                    </a:cubicBezTo>
                    <a:lnTo>
                      <a:pt x="622" y="1704"/>
                    </a:lnTo>
                    <a:cubicBezTo>
                      <a:pt x="689" y="1771"/>
                      <a:pt x="727" y="1857"/>
                      <a:pt x="747" y="1943"/>
                    </a:cubicBezTo>
                    <a:lnTo>
                      <a:pt x="1943" y="747"/>
                    </a:lnTo>
                    <a:cubicBezTo>
                      <a:pt x="1656" y="536"/>
                      <a:pt x="1407" y="287"/>
                      <a:pt x="1196" y="0"/>
                    </a:cubicBezTo>
                    <a:close/>
                  </a:path>
                </a:pathLst>
              </a:custGeom>
              <a:solidFill>
                <a:srgbClr val="E2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426;p69">
                <a:extLst>
                  <a:ext uri="{FF2B5EF4-FFF2-40B4-BE49-F238E27FC236}">
                    <a16:creationId xmlns:a16="http://schemas.microsoft.com/office/drawing/2014/main" id="{92269DBE-4AB6-4E78-8DB3-A3124074B4A6}"/>
                  </a:ext>
                </a:extLst>
              </p:cNvPr>
              <p:cNvSpPr/>
              <p:nvPr/>
            </p:nvSpPr>
            <p:spPr>
              <a:xfrm>
                <a:off x="3636765" y="3558454"/>
                <a:ext cx="40992" cy="50813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1935" extrusionOk="0">
                    <a:moveTo>
                      <a:pt x="1197" y="1"/>
                    </a:moveTo>
                    <a:lnTo>
                      <a:pt x="1" y="1197"/>
                    </a:lnTo>
                    <a:cubicBezTo>
                      <a:pt x="87" y="1207"/>
                      <a:pt x="173" y="1245"/>
                      <a:pt x="240" y="1312"/>
                    </a:cubicBezTo>
                    <a:lnTo>
                      <a:pt x="623" y="1695"/>
                    </a:lnTo>
                    <a:cubicBezTo>
                      <a:pt x="690" y="1762"/>
                      <a:pt x="728" y="1848"/>
                      <a:pt x="747" y="1934"/>
                    </a:cubicBezTo>
                    <a:lnTo>
                      <a:pt x="1197" y="1484"/>
                    </a:lnTo>
                    <a:lnTo>
                      <a:pt x="1034" y="1312"/>
                    </a:lnTo>
                    <a:lnTo>
                      <a:pt x="1015" y="1312"/>
                    </a:lnTo>
                    <a:cubicBezTo>
                      <a:pt x="910" y="1216"/>
                      <a:pt x="910" y="1063"/>
                      <a:pt x="1015" y="968"/>
                    </a:cubicBezTo>
                    <a:lnTo>
                      <a:pt x="1561" y="412"/>
                    </a:lnTo>
                    <a:cubicBezTo>
                      <a:pt x="1427" y="288"/>
                      <a:pt x="1312" y="145"/>
                      <a:pt x="1197" y="1"/>
                    </a:cubicBezTo>
                    <a:close/>
                  </a:path>
                </a:pathLst>
              </a:custGeom>
              <a:solidFill>
                <a:srgbClr val="B4C0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427;p69">
                <a:extLst>
                  <a:ext uri="{FF2B5EF4-FFF2-40B4-BE49-F238E27FC236}">
                    <a16:creationId xmlns:a16="http://schemas.microsoft.com/office/drawing/2014/main" id="{273FC5F1-D601-40E2-9DA5-53A0958C8B8A}"/>
                  </a:ext>
                </a:extLst>
              </p:cNvPr>
              <p:cNvSpPr/>
              <p:nvPr/>
            </p:nvSpPr>
            <p:spPr>
              <a:xfrm>
                <a:off x="3632248" y="3380963"/>
                <a:ext cx="232480" cy="221897"/>
              </a:xfrm>
              <a:custGeom>
                <a:avLst/>
                <a:gdLst/>
                <a:ahLst/>
                <a:cxnLst/>
                <a:rect l="l" t="t" r="r" b="b"/>
                <a:pathLst>
                  <a:path w="8853" h="8450" extrusionOk="0">
                    <a:moveTo>
                      <a:pt x="4639" y="0"/>
                    </a:moveTo>
                    <a:cubicBezTo>
                      <a:pt x="3537" y="0"/>
                      <a:pt x="2454" y="430"/>
                      <a:pt x="1646" y="1238"/>
                    </a:cubicBezTo>
                    <a:cubicBezTo>
                      <a:pt x="0" y="2894"/>
                      <a:pt x="0" y="5564"/>
                      <a:pt x="1646" y="7210"/>
                    </a:cubicBezTo>
                    <a:cubicBezTo>
                      <a:pt x="2452" y="8022"/>
                      <a:pt x="3532" y="8450"/>
                      <a:pt x="4631" y="8450"/>
                    </a:cubicBezTo>
                    <a:cubicBezTo>
                      <a:pt x="5176" y="8450"/>
                      <a:pt x="5726" y="8344"/>
                      <a:pt x="6250" y="8128"/>
                    </a:cubicBezTo>
                    <a:cubicBezTo>
                      <a:pt x="7829" y="7478"/>
                      <a:pt x="8853" y="5937"/>
                      <a:pt x="8853" y="4224"/>
                    </a:cubicBezTo>
                    <a:cubicBezTo>
                      <a:pt x="8853" y="2520"/>
                      <a:pt x="7829" y="980"/>
                      <a:pt x="6250" y="319"/>
                    </a:cubicBezTo>
                    <a:cubicBezTo>
                      <a:pt x="5729" y="104"/>
                      <a:pt x="5182" y="0"/>
                      <a:pt x="4639" y="0"/>
                    </a:cubicBezTo>
                    <a:close/>
                  </a:path>
                </a:pathLst>
              </a:custGeom>
              <a:solidFill>
                <a:srgbClr val="E5EB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428;p69">
                <a:extLst>
                  <a:ext uri="{FF2B5EF4-FFF2-40B4-BE49-F238E27FC236}">
                    <a16:creationId xmlns:a16="http://schemas.microsoft.com/office/drawing/2014/main" id="{BFA468DC-05B2-49FB-922D-9F4FB0E61ACB}"/>
                  </a:ext>
                </a:extLst>
              </p:cNvPr>
              <p:cNvSpPr/>
              <p:nvPr/>
            </p:nvSpPr>
            <p:spPr>
              <a:xfrm>
                <a:off x="3627731" y="3381094"/>
                <a:ext cx="135738" cy="221792"/>
              </a:xfrm>
              <a:custGeom>
                <a:avLst/>
                <a:gdLst/>
                <a:ahLst/>
                <a:cxnLst/>
                <a:rect l="l" t="t" r="r" b="b"/>
                <a:pathLst>
                  <a:path w="5169" h="8446" extrusionOk="0">
                    <a:moveTo>
                      <a:pt x="4787" y="0"/>
                    </a:moveTo>
                    <a:cubicBezTo>
                      <a:pt x="2484" y="0"/>
                      <a:pt x="574" y="1869"/>
                      <a:pt x="574" y="4219"/>
                    </a:cubicBezTo>
                    <a:cubicBezTo>
                      <a:pt x="574" y="6574"/>
                      <a:pt x="2492" y="8445"/>
                      <a:pt x="4802" y="8445"/>
                    </a:cubicBezTo>
                    <a:cubicBezTo>
                      <a:pt x="4923" y="8445"/>
                      <a:pt x="5045" y="8440"/>
                      <a:pt x="5168" y="8430"/>
                    </a:cubicBezTo>
                    <a:cubicBezTo>
                      <a:pt x="4173" y="8344"/>
                      <a:pt x="3244" y="7913"/>
                      <a:pt x="2546" y="7205"/>
                    </a:cubicBezTo>
                    <a:cubicBezTo>
                      <a:pt x="0" y="4669"/>
                      <a:pt x="1589" y="314"/>
                      <a:pt x="5168" y="17"/>
                    </a:cubicBezTo>
                    <a:cubicBezTo>
                      <a:pt x="5040" y="6"/>
                      <a:pt x="4913" y="0"/>
                      <a:pt x="4787" y="0"/>
                    </a:cubicBezTo>
                    <a:close/>
                  </a:path>
                </a:pathLst>
              </a:custGeom>
              <a:solidFill>
                <a:srgbClr val="E2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429;p69">
                <a:extLst>
                  <a:ext uri="{FF2B5EF4-FFF2-40B4-BE49-F238E27FC236}">
                    <a16:creationId xmlns:a16="http://schemas.microsoft.com/office/drawing/2014/main" id="{2E20683B-2B04-4739-BE5B-2528FDDF9F29}"/>
                  </a:ext>
                </a:extLst>
              </p:cNvPr>
              <p:cNvSpPr/>
              <p:nvPr/>
            </p:nvSpPr>
            <p:spPr>
              <a:xfrm>
                <a:off x="3664154" y="3402050"/>
                <a:ext cx="188258" cy="179723"/>
              </a:xfrm>
              <a:custGeom>
                <a:avLst/>
                <a:gdLst/>
                <a:ahLst/>
                <a:cxnLst/>
                <a:rect l="l" t="t" r="r" b="b"/>
                <a:pathLst>
                  <a:path w="7169" h="6844" extrusionOk="0">
                    <a:moveTo>
                      <a:pt x="3443" y="0"/>
                    </a:moveTo>
                    <a:cubicBezTo>
                      <a:pt x="1686" y="0"/>
                      <a:pt x="1" y="1362"/>
                      <a:pt x="1" y="3421"/>
                    </a:cubicBezTo>
                    <a:cubicBezTo>
                      <a:pt x="1" y="4809"/>
                      <a:pt x="833" y="6053"/>
                      <a:pt x="2106" y="6579"/>
                    </a:cubicBezTo>
                    <a:cubicBezTo>
                      <a:pt x="2532" y="6757"/>
                      <a:pt x="2978" y="6843"/>
                      <a:pt x="3419" y="6843"/>
                    </a:cubicBezTo>
                    <a:cubicBezTo>
                      <a:pt x="4308" y="6843"/>
                      <a:pt x="5180" y="6494"/>
                      <a:pt x="5839" y="5842"/>
                    </a:cubicBezTo>
                    <a:cubicBezTo>
                      <a:pt x="7169" y="4502"/>
                      <a:pt x="7169" y="2339"/>
                      <a:pt x="5839" y="1009"/>
                    </a:cubicBezTo>
                    <a:cubicBezTo>
                      <a:pt x="5142" y="312"/>
                      <a:pt x="4284" y="0"/>
                      <a:pt x="3443" y="0"/>
                    </a:cubicBezTo>
                    <a:close/>
                  </a:path>
                </a:pathLst>
              </a:custGeom>
              <a:solidFill>
                <a:srgbClr val="8596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430;p69">
                <a:extLst>
                  <a:ext uri="{FF2B5EF4-FFF2-40B4-BE49-F238E27FC236}">
                    <a16:creationId xmlns:a16="http://schemas.microsoft.com/office/drawing/2014/main" id="{9C19A7C2-3D8D-413B-9377-DB1898B40930}"/>
                  </a:ext>
                </a:extLst>
              </p:cNvPr>
              <p:cNvSpPr/>
              <p:nvPr/>
            </p:nvSpPr>
            <p:spPr>
              <a:xfrm>
                <a:off x="3656381" y="3402102"/>
                <a:ext cx="107088" cy="179540"/>
              </a:xfrm>
              <a:custGeom>
                <a:avLst/>
                <a:gdLst/>
                <a:ahLst/>
                <a:cxnLst/>
                <a:rect l="l" t="t" r="r" b="b"/>
                <a:pathLst>
                  <a:path w="4078" h="6837" extrusionOk="0">
                    <a:moveTo>
                      <a:pt x="3703" y="1"/>
                    </a:moveTo>
                    <a:cubicBezTo>
                      <a:pt x="1844" y="1"/>
                      <a:pt x="287" y="1516"/>
                      <a:pt x="287" y="3419"/>
                    </a:cubicBezTo>
                    <a:cubicBezTo>
                      <a:pt x="287" y="5330"/>
                      <a:pt x="1843" y="6837"/>
                      <a:pt x="3701" y="6837"/>
                    </a:cubicBezTo>
                    <a:cubicBezTo>
                      <a:pt x="3825" y="6837"/>
                      <a:pt x="3951" y="6830"/>
                      <a:pt x="4077" y="6816"/>
                    </a:cubicBezTo>
                    <a:cubicBezTo>
                      <a:pt x="3302" y="6740"/>
                      <a:pt x="2584" y="6395"/>
                      <a:pt x="2029" y="5840"/>
                    </a:cubicBezTo>
                    <a:cubicBezTo>
                      <a:pt x="0" y="3811"/>
                      <a:pt x="1225" y="328"/>
                      <a:pt x="4077" y="21"/>
                    </a:cubicBezTo>
                    <a:cubicBezTo>
                      <a:pt x="3951" y="8"/>
                      <a:pt x="3826" y="1"/>
                      <a:pt x="3703" y="1"/>
                    </a:cubicBezTo>
                    <a:close/>
                  </a:path>
                </a:pathLst>
              </a:custGeom>
              <a:solidFill>
                <a:srgbClr val="6A7F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431;p69">
                <a:extLst>
                  <a:ext uri="{FF2B5EF4-FFF2-40B4-BE49-F238E27FC236}">
                    <a16:creationId xmlns:a16="http://schemas.microsoft.com/office/drawing/2014/main" id="{D9DE8BDF-531B-4AD8-A29B-FD5B0DD62C76}"/>
                  </a:ext>
                </a:extLst>
              </p:cNvPr>
              <p:cNvSpPr/>
              <p:nvPr/>
            </p:nvSpPr>
            <p:spPr>
              <a:xfrm>
                <a:off x="3729252" y="3437579"/>
                <a:ext cx="49290" cy="49027"/>
              </a:xfrm>
              <a:custGeom>
                <a:avLst/>
                <a:gdLst/>
                <a:ahLst/>
                <a:cxnLst/>
                <a:rect l="l" t="t" r="r" b="b"/>
                <a:pathLst>
                  <a:path w="1877" h="1867" extrusionOk="0">
                    <a:moveTo>
                      <a:pt x="938" y="1"/>
                    </a:moveTo>
                    <a:cubicBezTo>
                      <a:pt x="422" y="1"/>
                      <a:pt x="0" y="422"/>
                      <a:pt x="0" y="939"/>
                    </a:cubicBezTo>
                    <a:cubicBezTo>
                      <a:pt x="0" y="1455"/>
                      <a:pt x="422" y="1867"/>
                      <a:pt x="938" y="1867"/>
                    </a:cubicBezTo>
                    <a:cubicBezTo>
                      <a:pt x="1455" y="1867"/>
                      <a:pt x="1876" y="1455"/>
                      <a:pt x="1876" y="939"/>
                    </a:cubicBezTo>
                    <a:cubicBezTo>
                      <a:pt x="1876" y="422"/>
                      <a:pt x="1455" y="1"/>
                      <a:pt x="938" y="1"/>
                    </a:cubicBezTo>
                    <a:close/>
                  </a:path>
                </a:pathLst>
              </a:custGeom>
              <a:solidFill>
                <a:srgbClr val="7487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432;p69">
                <a:extLst>
                  <a:ext uri="{FF2B5EF4-FFF2-40B4-BE49-F238E27FC236}">
                    <a16:creationId xmlns:a16="http://schemas.microsoft.com/office/drawing/2014/main" id="{EF950FE1-3E82-4CCC-9C59-8F4D88729FF3}"/>
                  </a:ext>
                </a:extLst>
              </p:cNvPr>
              <p:cNvSpPr/>
              <p:nvPr/>
            </p:nvSpPr>
            <p:spPr>
              <a:xfrm>
                <a:off x="3729252" y="3437658"/>
                <a:ext cx="34217" cy="49132"/>
              </a:xfrm>
              <a:custGeom>
                <a:avLst/>
                <a:gdLst/>
                <a:ahLst/>
                <a:cxnLst/>
                <a:rect l="l" t="t" r="r" b="b"/>
                <a:pathLst>
                  <a:path w="1303" h="1871" extrusionOk="0">
                    <a:moveTo>
                      <a:pt x="940" y="0"/>
                    </a:moveTo>
                    <a:cubicBezTo>
                      <a:pt x="446" y="0"/>
                      <a:pt x="0" y="397"/>
                      <a:pt x="0" y="936"/>
                    </a:cubicBezTo>
                    <a:cubicBezTo>
                      <a:pt x="0" y="1474"/>
                      <a:pt x="446" y="1871"/>
                      <a:pt x="940" y="1871"/>
                    </a:cubicBezTo>
                    <a:cubicBezTo>
                      <a:pt x="1059" y="1871"/>
                      <a:pt x="1182" y="1847"/>
                      <a:pt x="1302" y="1797"/>
                    </a:cubicBezTo>
                    <a:cubicBezTo>
                      <a:pt x="958" y="1644"/>
                      <a:pt x="737" y="1309"/>
                      <a:pt x="737" y="936"/>
                    </a:cubicBezTo>
                    <a:cubicBezTo>
                      <a:pt x="737" y="562"/>
                      <a:pt x="958" y="218"/>
                      <a:pt x="1302" y="74"/>
                    </a:cubicBezTo>
                    <a:cubicBezTo>
                      <a:pt x="1182" y="24"/>
                      <a:pt x="1059" y="0"/>
                      <a:pt x="940" y="0"/>
                    </a:cubicBezTo>
                    <a:close/>
                  </a:path>
                </a:pathLst>
              </a:custGeom>
              <a:solidFill>
                <a:srgbClr val="657A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433;p69">
                <a:extLst>
                  <a:ext uri="{FF2B5EF4-FFF2-40B4-BE49-F238E27FC236}">
                    <a16:creationId xmlns:a16="http://schemas.microsoft.com/office/drawing/2014/main" id="{4721DAFD-2EAA-4200-BF86-8540147DAFCC}"/>
                  </a:ext>
                </a:extLst>
              </p:cNvPr>
              <p:cNvSpPr/>
              <p:nvPr/>
            </p:nvSpPr>
            <p:spPr>
              <a:xfrm>
                <a:off x="3713680" y="3486581"/>
                <a:ext cx="80434" cy="51548"/>
              </a:xfrm>
              <a:custGeom>
                <a:avLst/>
                <a:gdLst/>
                <a:ahLst/>
                <a:cxnLst/>
                <a:rect l="l" t="t" r="r" b="b"/>
                <a:pathLst>
                  <a:path w="3063" h="1963" extrusionOk="0">
                    <a:moveTo>
                      <a:pt x="1005" y="1"/>
                    </a:moveTo>
                    <a:cubicBezTo>
                      <a:pt x="450" y="10"/>
                      <a:pt x="0" y="451"/>
                      <a:pt x="0" y="1006"/>
                    </a:cubicBezTo>
                    <a:lnTo>
                      <a:pt x="0" y="1790"/>
                    </a:lnTo>
                    <a:cubicBezTo>
                      <a:pt x="0" y="1886"/>
                      <a:pt x="77" y="1963"/>
                      <a:pt x="172" y="1963"/>
                    </a:cubicBezTo>
                    <a:lnTo>
                      <a:pt x="2890" y="1963"/>
                    </a:lnTo>
                    <a:cubicBezTo>
                      <a:pt x="2986" y="1963"/>
                      <a:pt x="3063" y="1886"/>
                      <a:pt x="3063" y="1790"/>
                    </a:cubicBezTo>
                    <a:lnTo>
                      <a:pt x="3063" y="1006"/>
                    </a:lnTo>
                    <a:cubicBezTo>
                      <a:pt x="3063" y="451"/>
                      <a:pt x="2613" y="10"/>
                      <a:pt x="2058" y="1"/>
                    </a:cubicBezTo>
                    <a:close/>
                  </a:path>
                </a:pathLst>
              </a:custGeom>
              <a:solidFill>
                <a:srgbClr val="657A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8434;p69">
                <a:extLst>
                  <a:ext uri="{FF2B5EF4-FFF2-40B4-BE49-F238E27FC236}">
                    <a16:creationId xmlns:a16="http://schemas.microsoft.com/office/drawing/2014/main" id="{4F22B1A6-7460-4902-A4F2-442E5AC133F7}"/>
                  </a:ext>
                </a:extLst>
              </p:cNvPr>
              <p:cNvSpPr/>
              <p:nvPr/>
            </p:nvSpPr>
            <p:spPr>
              <a:xfrm>
                <a:off x="3713680" y="3486581"/>
                <a:ext cx="45745" cy="51548"/>
              </a:xfrm>
              <a:custGeom>
                <a:avLst/>
                <a:gdLst/>
                <a:ahLst/>
                <a:cxnLst/>
                <a:rect l="l" t="t" r="r" b="b"/>
                <a:pathLst>
                  <a:path w="1742" h="1963" extrusionOk="0">
                    <a:moveTo>
                      <a:pt x="1005" y="1"/>
                    </a:moveTo>
                    <a:cubicBezTo>
                      <a:pt x="450" y="10"/>
                      <a:pt x="0" y="451"/>
                      <a:pt x="0" y="1006"/>
                    </a:cubicBezTo>
                    <a:lnTo>
                      <a:pt x="0" y="1790"/>
                    </a:lnTo>
                    <a:cubicBezTo>
                      <a:pt x="0" y="1886"/>
                      <a:pt x="77" y="1963"/>
                      <a:pt x="172" y="1963"/>
                    </a:cubicBezTo>
                    <a:lnTo>
                      <a:pt x="909" y="1963"/>
                    </a:lnTo>
                    <a:cubicBezTo>
                      <a:pt x="814" y="1963"/>
                      <a:pt x="737" y="1886"/>
                      <a:pt x="737" y="1790"/>
                    </a:cubicBezTo>
                    <a:lnTo>
                      <a:pt x="737" y="1006"/>
                    </a:lnTo>
                    <a:cubicBezTo>
                      <a:pt x="737" y="451"/>
                      <a:pt x="1187" y="10"/>
                      <a:pt x="1742" y="1"/>
                    </a:cubicBezTo>
                    <a:close/>
                  </a:path>
                </a:pathLst>
              </a:custGeom>
              <a:solidFill>
                <a:srgbClr val="657A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8435;p69">
                <a:extLst>
                  <a:ext uri="{FF2B5EF4-FFF2-40B4-BE49-F238E27FC236}">
                    <a16:creationId xmlns:a16="http://schemas.microsoft.com/office/drawing/2014/main" id="{E2EB5F71-1BB1-4203-A27F-FF4BCE422BD6}"/>
                  </a:ext>
                </a:extLst>
              </p:cNvPr>
              <p:cNvSpPr/>
              <p:nvPr/>
            </p:nvSpPr>
            <p:spPr>
              <a:xfrm>
                <a:off x="3728990" y="3507274"/>
                <a:ext cx="9847" cy="30856"/>
              </a:xfrm>
              <a:custGeom>
                <a:avLst/>
                <a:gdLst/>
                <a:ahLst/>
                <a:cxnLst/>
                <a:rect l="l" t="t" r="r" b="b"/>
                <a:pathLst>
                  <a:path w="375" h="1175" extrusionOk="0">
                    <a:moveTo>
                      <a:pt x="188" y="0"/>
                    </a:moveTo>
                    <a:cubicBezTo>
                      <a:pt x="94" y="0"/>
                      <a:pt x="1" y="60"/>
                      <a:pt x="1" y="179"/>
                    </a:cubicBezTo>
                    <a:lnTo>
                      <a:pt x="1" y="1175"/>
                    </a:lnTo>
                    <a:lnTo>
                      <a:pt x="374" y="1175"/>
                    </a:lnTo>
                    <a:lnTo>
                      <a:pt x="374" y="179"/>
                    </a:lnTo>
                    <a:cubicBezTo>
                      <a:pt x="374" y="60"/>
                      <a:pt x="281" y="0"/>
                      <a:pt x="188" y="0"/>
                    </a:cubicBezTo>
                    <a:close/>
                  </a:path>
                </a:pathLst>
              </a:custGeom>
              <a:solidFill>
                <a:srgbClr val="657A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8436;p69">
                <a:extLst>
                  <a:ext uri="{FF2B5EF4-FFF2-40B4-BE49-F238E27FC236}">
                    <a16:creationId xmlns:a16="http://schemas.microsoft.com/office/drawing/2014/main" id="{B25E5571-8A18-4CD2-B82A-6D478EEA83BF}"/>
                  </a:ext>
                </a:extLst>
              </p:cNvPr>
              <p:cNvSpPr/>
              <p:nvPr/>
            </p:nvSpPr>
            <p:spPr>
              <a:xfrm>
                <a:off x="3768958" y="3507274"/>
                <a:ext cx="9821" cy="30856"/>
              </a:xfrm>
              <a:custGeom>
                <a:avLst/>
                <a:gdLst/>
                <a:ahLst/>
                <a:cxnLst/>
                <a:rect l="l" t="t" r="r" b="b"/>
                <a:pathLst>
                  <a:path w="374" h="1175" extrusionOk="0">
                    <a:moveTo>
                      <a:pt x="187" y="0"/>
                    </a:moveTo>
                    <a:cubicBezTo>
                      <a:pt x="94" y="0"/>
                      <a:pt x="1" y="60"/>
                      <a:pt x="1" y="179"/>
                    </a:cubicBezTo>
                    <a:lnTo>
                      <a:pt x="1" y="1175"/>
                    </a:lnTo>
                    <a:lnTo>
                      <a:pt x="374" y="1175"/>
                    </a:lnTo>
                    <a:lnTo>
                      <a:pt x="374" y="179"/>
                    </a:lnTo>
                    <a:cubicBezTo>
                      <a:pt x="374" y="60"/>
                      <a:pt x="281" y="0"/>
                      <a:pt x="187" y="0"/>
                    </a:cubicBezTo>
                    <a:close/>
                  </a:path>
                </a:pathLst>
              </a:custGeom>
              <a:solidFill>
                <a:srgbClr val="657A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8437;p69">
                <a:extLst>
                  <a:ext uri="{FF2B5EF4-FFF2-40B4-BE49-F238E27FC236}">
                    <a16:creationId xmlns:a16="http://schemas.microsoft.com/office/drawing/2014/main" id="{42A7D8D6-EBA5-453E-B87E-658F3861D268}"/>
                  </a:ext>
                </a:extLst>
              </p:cNvPr>
              <p:cNvSpPr/>
              <p:nvPr/>
            </p:nvSpPr>
            <p:spPr>
              <a:xfrm>
                <a:off x="3544540" y="3586342"/>
                <a:ext cx="116384" cy="113890"/>
              </a:xfrm>
              <a:custGeom>
                <a:avLst/>
                <a:gdLst/>
                <a:ahLst/>
                <a:cxnLst/>
                <a:rect l="l" t="t" r="r" b="b"/>
                <a:pathLst>
                  <a:path w="4432" h="4337" extrusionOk="0">
                    <a:moveTo>
                      <a:pt x="3517" y="0"/>
                    </a:moveTo>
                    <a:cubicBezTo>
                      <a:pt x="3391" y="0"/>
                      <a:pt x="3265" y="48"/>
                      <a:pt x="3168" y="145"/>
                    </a:cubicBezTo>
                    <a:lnTo>
                      <a:pt x="192" y="3121"/>
                    </a:lnTo>
                    <a:cubicBezTo>
                      <a:pt x="0" y="3313"/>
                      <a:pt x="0" y="3619"/>
                      <a:pt x="192" y="3810"/>
                    </a:cubicBezTo>
                    <a:lnTo>
                      <a:pt x="575" y="4193"/>
                    </a:lnTo>
                    <a:cubicBezTo>
                      <a:pt x="670" y="4289"/>
                      <a:pt x="795" y="4337"/>
                      <a:pt x="919" y="4337"/>
                    </a:cubicBezTo>
                    <a:cubicBezTo>
                      <a:pt x="1043" y="4337"/>
                      <a:pt x="1168" y="4289"/>
                      <a:pt x="1264" y="4193"/>
                    </a:cubicBezTo>
                    <a:lnTo>
                      <a:pt x="4240" y="1207"/>
                    </a:lnTo>
                    <a:cubicBezTo>
                      <a:pt x="4431" y="1016"/>
                      <a:pt x="4431" y="709"/>
                      <a:pt x="4240" y="528"/>
                    </a:cubicBezTo>
                    <a:lnTo>
                      <a:pt x="3857" y="135"/>
                    </a:lnTo>
                    <a:cubicBezTo>
                      <a:pt x="3763" y="45"/>
                      <a:pt x="3640" y="0"/>
                      <a:pt x="3517" y="0"/>
                    </a:cubicBezTo>
                    <a:close/>
                  </a:path>
                </a:pathLst>
              </a:custGeom>
              <a:solidFill>
                <a:srgbClr val="657A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8438;p69">
                <a:extLst>
                  <a:ext uri="{FF2B5EF4-FFF2-40B4-BE49-F238E27FC236}">
                    <a16:creationId xmlns:a16="http://schemas.microsoft.com/office/drawing/2014/main" id="{65919E40-A5FB-42C1-8CAE-74D48DD0524C}"/>
                  </a:ext>
                </a:extLst>
              </p:cNvPr>
              <p:cNvSpPr/>
              <p:nvPr/>
            </p:nvSpPr>
            <p:spPr>
              <a:xfrm>
                <a:off x="3544540" y="3586369"/>
                <a:ext cx="101810" cy="113863"/>
              </a:xfrm>
              <a:custGeom>
                <a:avLst/>
                <a:gdLst/>
                <a:ahLst/>
                <a:cxnLst/>
                <a:rect l="l" t="t" r="r" b="b"/>
                <a:pathLst>
                  <a:path w="3877" h="4336" extrusionOk="0">
                    <a:moveTo>
                      <a:pt x="3513" y="0"/>
                    </a:moveTo>
                    <a:cubicBezTo>
                      <a:pt x="3388" y="0"/>
                      <a:pt x="3264" y="48"/>
                      <a:pt x="3168" y="144"/>
                    </a:cubicBezTo>
                    <a:lnTo>
                      <a:pt x="192" y="3120"/>
                    </a:lnTo>
                    <a:cubicBezTo>
                      <a:pt x="0" y="3312"/>
                      <a:pt x="0" y="3618"/>
                      <a:pt x="192" y="3809"/>
                    </a:cubicBezTo>
                    <a:lnTo>
                      <a:pt x="575" y="4192"/>
                    </a:lnTo>
                    <a:cubicBezTo>
                      <a:pt x="670" y="4288"/>
                      <a:pt x="795" y="4336"/>
                      <a:pt x="919" y="4336"/>
                    </a:cubicBezTo>
                    <a:cubicBezTo>
                      <a:pt x="1043" y="4336"/>
                      <a:pt x="1168" y="4288"/>
                      <a:pt x="1264" y="4192"/>
                    </a:cubicBezTo>
                    <a:lnTo>
                      <a:pt x="1283" y="4163"/>
                    </a:lnTo>
                    <a:lnTo>
                      <a:pt x="919" y="3809"/>
                    </a:lnTo>
                    <a:cubicBezTo>
                      <a:pt x="728" y="3618"/>
                      <a:pt x="728" y="3312"/>
                      <a:pt x="919" y="3120"/>
                    </a:cubicBezTo>
                    <a:lnTo>
                      <a:pt x="3876" y="163"/>
                    </a:lnTo>
                    <a:lnTo>
                      <a:pt x="3857" y="144"/>
                    </a:lnTo>
                    <a:cubicBezTo>
                      <a:pt x="3761" y="48"/>
                      <a:pt x="3637" y="0"/>
                      <a:pt x="3513" y="0"/>
                    </a:cubicBezTo>
                    <a:close/>
                  </a:path>
                </a:pathLst>
              </a:custGeom>
              <a:solidFill>
                <a:srgbClr val="657A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8439;p69">
                <a:extLst>
                  <a:ext uri="{FF2B5EF4-FFF2-40B4-BE49-F238E27FC236}">
                    <a16:creationId xmlns:a16="http://schemas.microsoft.com/office/drawing/2014/main" id="{8F30340A-CE1B-45D3-9718-B0A7B7C2EAA5}"/>
                  </a:ext>
                </a:extLst>
              </p:cNvPr>
              <p:cNvSpPr/>
              <p:nvPr/>
            </p:nvSpPr>
            <p:spPr>
              <a:xfrm>
                <a:off x="3618409" y="3586106"/>
                <a:ext cx="42515" cy="41491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1580" extrusionOk="0">
                    <a:moveTo>
                      <a:pt x="700" y="1"/>
                    </a:moveTo>
                    <a:cubicBezTo>
                      <a:pt x="575" y="1"/>
                      <a:pt x="451" y="49"/>
                      <a:pt x="355" y="144"/>
                    </a:cubicBezTo>
                    <a:lnTo>
                      <a:pt x="1" y="508"/>
                    </a:lnTo>
                    <a:lnTo>
                      <a:pt x="1073" y="1580"/>
                    </a:lnTo>
                    <a:lnTo>
                      <a:pt x="1437" y="1226"/>
                    </a:lnTo>
                    <a:cubicBezTo>
                      <a:pt x="1618" y="1034"/>
                      <a:pt x="1618" y="728"/>
                      <a:pt x="1437" y="537"/>
                    </a:cubicBezTo>
                    <a:lnTo>
                      <a:pt x="1044" y="144"/>
                    </a:lnTo>
                    <a:cubicBezTo>
                      <a:pt x="948" y="49"/>
                      <a:pt x="824" y="1"/>
                      <a:pt x="700" y="1"/>
                    </a:cubicBezTo>
                    <a:close/>
                  </a:path>
                </a:pathLst>
              </a:custGeom>
              <a:solidFill>
                <a:srgbClr val="657A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8440;p69">
                <a:extLst>
                  <a:ext uri="{FF2B5EF4-FFF2-40B4-BE49-F238E27FC236}">
                    <a16:creationId xmlns:a16="http://schemas.microsoft.com/office/drawing/2014/main" id="{A32B42D7-7615-430F-A1A4-41DB9996C23F}"/>
                  </a:ext>
                </a:extLst>
              </p:cNvPr>
              <p:cNvSpPr/>
              <p:nvPr/>
            </p:nvSpPr>
            <p:spPr>
              <a:xfrm>
                <a:off x="3618409" y="3586106"/>
                <a:ext cx="27941" cy="22899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72" extrusionOk="0">
                    <a:moveTo>
                      <a:pt x="652" y="1"/>
                    </a:moveTo>
                    <a:lnTo>
                      <a:pt x="604" y="10"/>
                    </a:lnTo>
                    <a:cubicBezTo>
                      <a:pt x="508" y="29"/>
                      <a:pt x="422" y="77"/>
                      <a:pt x="355" y="144"/>
                    </a:cubicBezTo>
                    <a:lnTo>
                      <a:pt x="87" y="412"/>
                    </a:lnTo>
                    <a:lnTo>
                      <a:pt x="1" y="498"/>
                    </a:lnTo>
                    <a:lnTo>
                      <a:pt x="374" y="872"/>
                    </a:lnTo>
                    <a:lnTo>
                      <a:pt x="1063" y="173"/>
                    </a:lnTo>
                    <a:lnTo>
                      <a:pt x="1044" y="144"/>
                    </a:lnTo>
                    <a:lnTo>
                      <a:pt x="1015" y="116"/>
                    </a:lnTo>
                    <a:lnTo>
                      <a:pt x="996" y="106"/>
                    </a:lnTo>
                    <a:cubicBezTo>
                      <a:pt x="910" y="39"/>
                      <a:pt x="805" y="10"/>
                      <a:pt x="700" y="1"/>
                    </a:cubicBezTo>
                    <a:close/>
                  </a:path>
                </a:pathLst>
              </a:custGeom>
              <a:solidFill>
                <a:srgbClr val="657A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756061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/>
          <p:cNvSpPr/>
          <p:nvPr/>
        </p:nvSpPr>
        <p:spPr>
          <a:xfrm>
            <a:off x="652912" y="1128804"/>
            <a:ext cx="2472689" cy="126172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00113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1500" dirty="0">
                <a:solidFill>
                  <a:srgbClr val="000000"/>
                </a:solidFill>
                <a:latin typeface="Hind Vadodara" panose="020B0604020202020204" charset="0"/>
                <a:cs typeface="Hind Vadodara" panose="020B0604020202020204" charset="0"/>
              </a:rPr>
              <a:t>Use brief, </a:t>
            </a:r>
            <a:r>
              <a:rPr lang="en-US" sz="1500" b="1" dirty="0">
                <a:solidFill>
                  <a:srgbClr val="000000"/>
                </a:solidFill>
                <a:latin typeface="Hind Vadodara" panose="020B0604020202020204" charset="0"/>
                <a:cs typeface="Hind Vadodara" panose="020B0604020202020204" charset="0"/>
              </a:rPr>
              <a:t>specific error correction</a:t>
            </a:r>
            <a:r>
              <a:rPr lang="en-US" sz="1500" dirty="0">
                <a:solidFill>
                  <a:srgbClr val="000000"/>
                </a:solidFill>
                <a:latin typeface="Hind Vadodara" panose="020B0604020202020204" charset="0"/>
                <a:cs typeface="Hind Vadodara" panose="020B0604020202020204" charset="0"/>
              </a:rPr>
              <a:t> &amp; other strategies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53284" y="2566435"/>
            <a:ext cx="4654296" cy="2171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chemeClr val="bg1"/>
                </a:solidFill>
                <a:latin typeface="Hind Vadodara" panose="020B0604020202020204" charset="0"/>
                <a:cs typeface="Hind Vadodara" panose="020B0604020202020204" charset="0"/>
              </a:rPr>
              <a:t>Examples: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solidFill>
                  <a:schemeClr val="bg1"/>
                </a:solidFill>
                <a:latin typeface="Hind Vadodara" panose="020B0604020202020204" charset="0"/>
                <a:cs typeface="Hind Vadodara" panose="020B0604020202020204" charset="0"/>
              </a:rPr>
              <a:t>Elementary: After a student calls out in class the teacher responds, “Please raise your hand before calling out your answer”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solidFill>
                  <a:schemeClr val="bg1"/>
                </a:solidFill>
                <a:latin typeface="Hind Vadodara" panose="020B0604020202020204" charset="0"/>
                <a:cs typeface="Hind Vadodara" panose="020B0604020202020204" charset="0"/>
              </a:rPr>
              <a:t>Secondary: After student plays with lab equipment inappropriately, teacher responds, “Please don’t play with lab equipment, keep it on the table.”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5464052" y="2566435"/>
            <a:ext cx="3026664" cy="21717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chemeClr val="bg1"/>
                </a:solidFill>
                <a:latin typeface="Hind Vadodara" panose="020B0604020202020204" charset="0"/>
                <a:cs typeface="Hind Vadodara" panose="020B0604020202020204" charset="0"/>
              </a:rPr>
              <a:t>Non-Examples: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/>
            </a:pPr>
            <a:r>
              <a:rPr lang="en-US" sz="1600" dirty="0">
                <a:solidFill>
                  <a:schemeClr val="bg1"/>
                </a:solidFill>
                <a:latin typeface="Hind Vadodara" panose="020B0604020202020204" charset="0"/>
                <a:cs typeface="Hind Vadodara" panose="020B0604020202020204" charset="0"/>
              </a:rPr>
              <a:t>Shouting, “No!” (This is not calm, neutral, or specific.)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/>
            </a:pPr>
            <a:r>
              <a:rPr lang="en-US" sz="1600" dirty="0">
                <a:solidFill>
                  <a:schemeClr val="bg1"/>
                </a:solidFill>
                <a:latin typeface="Hind Vadodara" panose="020B0604020202020204" charset="0"/>
                <a:cs typeface="Hind Vadodara" panose="020B0604020202020204" charset="0"/>
              </a:rPr>
              <a:t>A 5-minute conversation about what the student was thinking. (This is not brief.) 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0F769132-53EC-4E83-8347-672F2E0C3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8699"/>
            <a:ext cx="9144000" cy="634200"/>
          </a:xfrm>
        </p:spPr>
        <p:txBody>
          <a:bodyPr/>
          <a:lstStyle/>
          <a:p>
            <a:pPr algn="l"/>
            <a:r>
              <a:rPr lang="en-US" sz="2800" dirty="0"/>
              <a:t>IN RESPONSE TO MINOR PROBLEM BEHAVIOR…</a:t>
            </a:r>
          </a:p>
        </p:txBody>
      </p:sp>
    </p:spTree>
    <p:extLst>
      <p:ext uri="{BB962C8B-B14F-4D97-AF65-F5344CB8AC3E}">
        <p14:creationId xmlns:p14="http://schemas.microsoft.com/office/powerpoint/2010/main" val="4096464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532" y="222901"/>
            <a:ext cx="7299548" cy="634200"/>
          </a:xfrm>
        </p:spPr>
        <p:txBody>
          <a:bodyPr/>
          <a:lstStyle/>
          <a:p>
            <a:r>
              <a:rPr lang="en-US" dirty="0"/>
              <a:t>OTHER STRATEGIES TO RESPOND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251951083"/>
              </p:ext>
            </p:extLst>
          </p:nvPr>
        </p:nvGraphicFramePr>
        <p:xfrm>
          <a:off x="274526" y="1067523"/>
          <a:ext cx="8594948" cy="3639716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17189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65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038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56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83156">
                <a:tc>
                  <a:txBody>
                    <a:bodyPr/>
                    <a:lstStyle/>
                    <a:p>
                      <a:endParaRPr lang="en-US" sz="1500" dirty="0">
                        <a:solidFill>
                          <a:srgbClr val="000000"/>
                        </a:solidFill>
                        <a:latin typeface="Hind Vadodara" panose="020B0604020202020204" charset="0"/>
                        <a:cs typeface="Hind Vadodara" panose="020B060402020202020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bg1"/>
                          </a:solidFill>
                          <a:latin typeface="Hind Vadodara" panose="020B0604020202020204" charset="0"/>
                          <a:cs typeface="Hind Vadodara" panose="020B0604020202020204" charset="0"/>
                        </a:rPr>
                        <a:t>Elementary Example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bg1"/>
                          </a:solidFill>
                          <a:latin typeface="Hind Vadodara" panose="020B0604020202020204" charset="0"/>
                          <a:cs typeface="Hind Vadodara" panose="020B0604020202020204" charset="0"/>
                        </a:rPr>
                        <a:t>Secondary Example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bg1"/>
                          </a:solidFill>
                          <a:latin typeface="Hind Vadodara" panose="020B0604020202020204" charset="0"/>
                          <a:cs typeface="Hind Vadodara" panose="020B0604020202020204" charset="0"/>
                        </a:rPr>
                        <a:t>Non-Example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7789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Hind Vadodara" panose="020B0604020202020204" charset="0"/>
                          <a:cs typeface="Hind Vadodara" panose="020B0604020202020204" charset="0"/>
                        </a:rPr>
                        <a:t>Planned Ignoring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Hind Vadodara" panose="020B0604020202020204" charset="0"/>
                          <a:cs typeface="Hind Vadodara" panose="020B0604020202020204" charset="0"/>
                        </a:rPr>
                        <a:t>During a whole group activity, James shouts the teachers’ name to get her attention. The teacher ignores the callouts and proceeds with the activity. </a:t>
                      </a:r>
                      <a:endParaRPr lang="en-US" sz="1400" dirty="0">
                        <a:solidFill>
                          <a:srgbClr val="000000"/>
                        </a:solidFill>
                        <a:latin typeface="Hind Vadodara" panose="020B0604020202020204" charset="0"/>
                        <a:cs typeface="Hind Vadodara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Hind Vadodara" panose="020B0604020202020204" charset="0"/>
                          <a:cs typeface="Hind Vadodara" panose="020B0604020202020204" charset="0"/>
                        </a:rPr>
                        <a:t>During a lecture, Jen interrupts the teacher and loudly asks her question.  The teacher ignores Jen until she quietly raises her hand.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Hind Vadodara" panose="020B0604020202020204" charset="0"/>
                        <a:ea typeface="+mn-ea"/>
                        <a:cs typeface="Hind Vadodara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Hind Vadodara" panose="020B0604020202020204" charset="0"/>
                          <a:cs typeface="Hind Vadodara" panose="020B0604020202020204" charset="0"/>
                        </a:rPr>
                        <a:t>A student is loudly criticizing a peer, resulting in other students laughing at the targeted peer. The teacher does nothing. </a:t>
                      </a:r>
                      <a:endParaRPr lang="en-US" sz="1400" dirty="0">
                        <a:solidFill>
                          <a:srgbClr val="000000"/>
                        </a:solidFill>
                        <a:latin typeface="Hind Vadodara" panose="020B0604020202020204" charset="0"/>
                        <a:cs typeface="Hind Vadodara" panose="020B060402020202020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24323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Hind Vadodara" panose="020B0604020202020204" charset="0"/>
                          <a:cs typeface="Hind Vadodara" panose="020B0604020202020204" charset="0"/>
                        </a:rPr>
                        <a:t>Differential Reinforcement</a:t>
                      </a:r>
                      <a:endParaRPr lang="en-US" sz="1400" b="1" baseline="30000" dirty="0">
                        <a:solidFill>
                          <a:srgbClr val="000000"/>
                        </a:solidFill>
                        <a:latin typeface="Hind Vadodara" panose="020B0604020202020204" charset="0"/>
                        <a:cs typeface="Hind Vadodara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Hind Vadodara" panose="020B0604020202020204" charset="0"/>
                          <a:cs typeface="Hind Vadodara" panose="020B0604020202020204" charset="0"/>
                        </a:rPr>
                        <a:t>In the same scenario above, the teacher ignores James’ callouts, but immediately calls on and praises James when he raises his hand, “That’s how we show respect!  Nice hand raise.” (DRA)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Hind Vadodara" panose="020B0604020202020204" charset="0"/>
                        <a:ea typeface="+mn-ea"/>
                        <a:cs typeface="Hind Vadodara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Hind Vadodara" panose="020B0604020202020204" charset="0"/>
                          <a:cs typeface="Hind Vadodara" panose="020B0604020202020204" charset="0"/>
                        </a:rPr>
                        <a:t>“If we can make it through this discussion without inappropriate language, you can listen to music during your independent work time at the end of class.” (DRO)</a:t>
                      </a:r>
                      <a:r>
                        <a:rPr lang="en-US" sz="1400" dirty="0">
                          <a:latin typeface="Hind Vadodara" panose="020B0604020202020204" charset="0"/>
                          <a:cs typeface="Hind Vadodara" panose="020B0604020202020204" charset="0"/>
                        </a:rPr>
                        <a:t> </a:t>
                      </a:r>
                      <a:endParaRPr lang="en-US" sz="1400" dirty="0">
                        <a:solidFill>
                          <a:srgbClr val="000000"/>
                        </a:solidFill>
                        <a:latin typeface="Hind Vadodara" panose="020B0604020202020204" charset="0"/>
                        <a:cs typeface="Hind Vadodara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Hind Vadodara" panose="020B0604020202020204" charset="0"/>
                          <a:cs typeface="Hind Vadodara" panose="020B0604020202020204" charset="0"/>
                        </a:rPr>
                        <a:t>The teacher reprimands students each time they engage in problem behavior and ignore appropriate behavior. </a:t>
                      </a:r>
                      <a:endParaRPr lang="en-US" sz="1400" dirty="0">
                        <a:solidFill>
                          <a:srgbClr val="000000"/>
                        </a:solidFill>
                        <a:latin typeface="Hind Vadodara" panose="020B0604020202020204" charset="0"/>
                        <a:cs typeface="Hind Vadodara" panose="020B060402020202020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64035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532" y="222901"/>
            <a:ext cx="7299548" cy="634200"/>
          </a:xfrm>
        </p:spPr>
        <p:txBody>
          <a:bodyPr/>
          <a:lstStyle/>
          <a:p>
            <a:r>
              <a:rPr lang="en-US" dirty="0"/>
              <a:t>OTHER STRATEGIES TO RESPOND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16001802"/>
              </p:ext>
            </p:extLst>
          </p:nvPr>
        </p:nvGraphicFramePr>
        <p:xfrm>
          <a:off x="274526" y="857101"/>
          <a:ext cx="8594948" cy="4066436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17189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19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919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919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83156">
                <a:tc>
                  <a:txBody>
                    <a:bodyPr/>
                    <a:lstStyle/>
                    <a:p>
                      <a:endParaRPr lang="en-US" sz="1500" dirty="0">
                        <a:solidFill>
                          <a:srgbClr val="000000"/>
                        </a:solidFill>
                        <a:latin typeface="Hind Vadodara" panose="020B0604020202020204" charset="0"/>
                        <a:cs typeface="Hind Vadodara" panose="020B060402020202020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bg1"/>
                          </a:solidFill>
                          <a:latin typeface="Hind Vadodara" panose="020B0604020202020204" charset="0"/>
                          <a:cs typeface="Hind Vadodara" panose="020B0604020202020204" charset="0"/>
                        </a:rPr>
                        <a:t>Elementary Example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bg1"/>
                          </a:solidFill>
                          <a:latin typeface="Hind Vadodara" panose="020B0604020202020204" charset="0"/>
                          <a:cs typeface="Hind Vadodara" panose="020B0604020202020204" charset="0"/>
                        </a:rPr>
                        <a:t>Secondary Example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bg1"/>
                          </a:solidFill>
                          <a:latin typeface="Hind Vadodara" panose="020B0604020202020204" charset="0"/>
                          <a:cs typeface="Hind Vadodara" panose="020B0604020202020204" charset="0"/>
                        </a:rPr>
                        <a:t>Non-Example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778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Hind Vadodara" panose="020B0604020202020204" charset="0"/>
                          <a:cs typeface="Hind Vadodara" panose="020B0604020202020204" charset="0"/>
                        </a:rPr>
                        <a:t>Response</a:t>
                      </a:r>
                      <a:r>
                        <a:rPr lang="en-US" sz="1400" b="1" baseline="0" dirty="0">
                          <a:solidFill>
                            <a:srgbClr val="000000"/>
                          </a:solidFill>
                          <a:latin typeface="Hind Vadodara" panose="020B0604020202020204" charset="0"/>
                          <a:cs typeface="Hind Vadodara" panose="020B0604020202020204" charset="0"/>
                        </a:rPr>
                        <a:t> Cost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Hind Vadodara" panose="020B0604020202020204" charset="0"/>
                        <a:cs typeface="Hind Vadodara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kern="1200" dirty="0">
                          <a:solidFill>
                            <a:schemeClr val="dk1"/>
                          </a:solidFill>
                          <a:latin typeface="Hind Vadodara" panose="020B0604020202020204" charset="0"/>
                          <a:ea typeface="+mn-ea"/>
                          <a:cs typeface="Hind Vadodara" panose="020B0604020202020204" charset="0"/>
                        </a:rPr>
                        <a:t>When a student talks out, the teacher pulls the student aside, provides a quiet specific error correction, and removes a marble from his/her jar on the teacher’s desk. </a:t>
                      </a:r>
                      <a:endParaRPr lang="en-US" sz="1400" dirty="0">
                        <a:solidFill>
                          <a:srgbClr val="000000"/>
                        </a:solidFill>
                        <a:latin typeface="Hind Vadodara" panose="020B0604020202020204" charset="0"/>
                        <a:cs typeface="Hind Vadodara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kern="1200" dirty="0">
                          <a:solidFill>
                            <a:schemeClr val="dk1"/>
                          </a:solidFill>
                          <a:latin typeface="Hind Vadodara" panose="020B0604020202020204" charset="0"/>
                          <a:ea typeface="+mn-ea"/>
                          <a:cs typeface="Hind Vadodara" panose="020B0604020202020204" charset="0"/>
                        </a:rPr>
                        <a:t>When a student engages in disrespectful language, the teacher privately provides feedback and removes a point from the student’s point card. </a:t>
                      </a:r>
                      <a:endParaRPr lang="en-US" sz="1400" dirty="0">
                        <a:solidFill>
                          <a:srgbClr val="000000"/>
                        </a:solidFill>
                        <a:latin typeface="Hind Vadodara" panose="020B0604020202020204" charset="0"/>
                        <a:cs typeface="Hind Vadodara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Hind Vadodara" panose="020B0604020202020204" charset="0"/>
                          <a:ea typeface="+mn-ea"/>
                          <a:cs typeface="Hind Vadodara" panose="020B0604020202020204" charset="0"/>
                        </a:rPr>
                        <a:t>The teacher publicly flips a card (from green to red) to</a:t>
                      </a:r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Hind Vadodara" panose="020B0604020202020204" charset="0"/>
                          <a:ea typeface="+mn-ea"/>
                          <a:cs typeface="Hind Vadodara" panose="020B0604020202020204" charset="0"/>
                        </a:rPr>
                        <a:t> 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Hind Vadodara" panose="020B0604020202020204" charset="0"/>
                          <a:ea typeface="+mn-ea"/>
                          <a:cs typeface="Hind Vadodara" panose="020B0604020202020204" charset="0"/>
                        </a:rPr>
                        <a:t>signal the student has lost privileges. When asked why, the teacher states, “you know what you did.” </a:t>
                      </a:r>
                      <a:endParaRPr lang="en-US" sz="1400" dirty="0">
                        <a:solidFill>
                          <a:srgbClr val="000000"/>
                        </a:solidFill>
                        <a:latin typeface="Hind Vadodara" panose="020B0604020202020204" charset="0"/>
                        <a:cs typeface="Hind Vadodara" panose="020B060402020202020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24323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Hind Vadodara" panose="020B0604020202020204" charset="0"/>
                          <a:cs typeface="Hind Vadodara" panose="020B0604020202020204" charset="0"/>
                        </a:rPr>
                        <a:t>Time Out</a:t>
                      </a:r>
                      <a:r>
                        <a:rPr lang="en-US" sz="1400" b="1" baseline="0" dirty="0">
                          <a:solidFill>
                            <a:srgbClr val="000000"/>
                          </a:solidFill>
                          <a:latin typeface="Hind Vadodara" panose="020B0604020202020204" charset="0"/>
                          <a:cs typeface="Hind Vadodara" panose="020B0604020202020204" charset="0"/>
                        </a:rPr>
                        <a:t> from Reinforcement</a:t>
                      </a:r>
                      <a:endParaRPr lang="en-US" sz="1400" b="1" baseline="30000" dirty="0">
                        <a:solidFill>
                          <a:srgbClr val="000000"/>
                        </a:solidFill>
                        <a:latin typeface="Hind Vadodara" panose="020B0604020202020204" charset="0"/>
                        <a:cs typeface="Hind Vadodara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kern="1200" dirty="0">
                          <a:solidFill>
                            <a:schemeClr val="dk1"/>
                          </a:solidFill>
                          <a:latin typeface="Hind Vadodara" panose="020B0604020202020204" charset="0"/>
                          <a:ea typeface="+mn-ea"/>
                          <a:cs typeface="Hind Vadodara" panose="020B0604020202020204" charset="0"/>
                        </a:rPr>
                        <a:t>After throwing a game piece at a peer, the teacher removes the game from the student, asks her to return to her desk, and reviews expectations before allowing her to resume activities.</a:t>
                      </a:r>
                      <a:r>
                        <a:rPr lang="en-US" sz="1400" dirty="0">
                          <a:latin typeface="Hind Vadodara" panose="020B0604020202020204" charset="0"/>
                          <a:cs typeface="Hind Vadodara" panose="020B0604020202020204" charset="0"/>
                        </a:rPr>
                        <a:t> </a:t>
                      </a:r>
                      <a:endParaRPr lang="en-US" sz="1400" dirty="0">
                        <a:solidFill>
                          <a:srgbClr val="000000"/>
                        </a:solidFill>
                        <a:latin typeface="Hind Vadodara" panose="020B0604020202020204" charset="0"/>
                        <a:cs typeface="Hind Vadodara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Hind Vadodara" panose="020B0604020202020204" charset="0"/>
                          <a:ea typeface="+mn-ea"/>
                          <a:cs typeface="Hind Vadodara" panose="020B0604020202020204" charset="0"/>
                        </a:rPr>
                        <a:t>When a student disrupt a preferred art class, the teacher asks the student to “take 5” to review the expectations in art.  The</a:t>
                      </a:r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Hind Vadodara" panose="020B0604020202020204" charset="0"/>
                          <a:ea typeface="+mn-ea"/>
                          <a:cs typeface="Hind Vadodara" panose="020B0604020202020204" charset="0"/>
                        </a:rPr>
                        <a:t> student re-joins the class after restating expectations.</a:t>
                      </a:r>
                      <a:endParaRPr lang="en-US" sz="1400" dirty="0">
                        <a:solidFill>
                          <a:srgbClr val="000000"/>
                        </a:solidFill>
                        <a:latin typeface="Hind Vadodara" panose="020B0604020202020204" charset="0"/>
                        <a:cs typeface="Hind Vadodara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Hind Vadodara" panose="020B0604020202020204" charset="0"/>
                          <a:ea typeface="+mn-ea"/>
                          <a:cs typeface="Hind Vadodara" panose="020B0604020202020204" charset="0"/>
                        </a:rPr>
                        <a:t>Sending the student from a difficult, disliked class to in-school suspension, which is facilitated by a preferred adult and often attended by preferred peers for the remainder of the day.</a:t>
                      </a:r>
                      <a:r>
                        <a:rPr lang="en-US" sz="1400" dirty="0">
                          <a:latin typeface="Hind Vadodara" panose="020B0604020202020204" charset="0"/>
                          <a:cs typeface="Hind Vadodara" panose="020B0604020202020204" charset="0"/>
                        </a:rPr>
                        <a:t> </a:t>
                      </a:r>
                      <a:endParaRPr lang="en-US" sz="1400" dirty="0">
                        <a:solidFill>
                          <a:srgbClr val="000000"/>
                        </a:solidFill>
                        <a:latin typeface="Hind Vadodara" panose="020B0604020202020204" charset="0"/>
                        <a:cs typeface="Hind Vadodara" panose="020B060402020202020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C3FDFDD8-AB8D-4DBF-B87A-1447F3269F27}"/>
              </a:ext>
            </a:extLst>
          </p:cNvPr>
          <p:cNvSpPr/>
          <p:nvPr/>
        </p:nvSpPr>
        <p:spPr>
          <a:xfrm>
            <a:off x="5269753" y="968677"/>
            <a:ext cx="2903286" cy="2715951"/>
          </a:xfrm>
          <a:prstGeom prst="wedgeRoundRectCallou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Poppins" panose="020B0604020202020204" charset="0"/>
                <a:cs typeface="Poppins" panose="020B0604020202020204" charset="0"/>
              </a:rPr>
              <a:t>What are good examples of responding to behavior that you’ve seen in your school?</a:t>
            </a:r>
          </a:p>
          <a:p>
            <a:pPr algn="ctr"/>
            <a:endParaRPr lang="en-US" sz="1600" dirty="0">
              <a:latin typeface="Poppins" panose="020B0604020202020204" charset="0"/>
              <a:cs typeface="Poppins" panose="020B0604020202020204" charset="0"/>
            </a:endParaRPr>
          </a:p>
          <a:p>
            <a:pPr algn="ctr"/>
            <a:r>
              <a:rPr lang="en-US" sz="1600" dirty="0">
                <a:latin typeface="Poppins" panose="020B0604020202020204" charset="0"/>
                <a:cs typeface="Poppins" panose="020B0604020202020204" charset="0"/>
              </a:rPr>
              <a:t>(Type in the chat)</a:t>
            </a:r>
          </a:p>
        </p:txBody>
      </p:sp>
    </p:spTree>
    <p:extLst>
      <p:ext uri="{BB962C8B-B14F-4D97-AF65-F5344CB8AC3E}">
        <p14:creationId xmlns:p14="http://schemas.microsoft.com/office/powerpoint/2010/main" val="3849889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F8274C-C14E-7A48-BC77-091459A670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31219" y="1031931"/>
            <a:ext cx="5229977" cy="3732147"/>
          </a:xfrm>
          <a:noFill/>
        </p:spPr>
        <p:txBody>
          <a:bodyPr/>
          <a:lstStyle/>
          <a:p>
            <a:r>
              <a:rPr lang="en-US" sz="1400" b="1" dirty="0"/>
              <a:t>Negative Effects of Clip Charts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Ineffective in changing behavior class-wide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Contribute to labeling and stigmatization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Focus on public corrections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Intensify anxious behavior and decrease engagement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Provide attention for unwanted behavior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Don’t teach appropriate behavior</a:t>
            </a:r>
          </a:p>
          <a:p>
            <a:endParaRPr lang="en-US" sz="1400" dirty="0"/>
          </a:p>
          <a:p>
            <a:r>
              <a:rPr lang="en-US" sz="1400" b="1" dirty="0"/>
              <a:t>Better Alternatives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Positive expectations and routines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Start a positive reward system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Provide corrections privately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Teach emotional regulation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840EAF0-88EC-C44A-8CF5-0C6047640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847" y="194814"/>
            <a:ext cx="8364306" cy="634200"/>
          </a:xfrm>
          <a:noFill/>
        </p:spPr>
        <p:txBody>
          <a:bodyPr/>
          <a:lstStyle/>
          <a:p>
            <a:r>
              <a:rPr lang="en-US" sz="2800" dirty="0">
                <a:solidFill>
                  <a:schemeClr val="bg1"/>
                </a:solidFill>
              </a:rPr>
              <a:t>NON-EXAMPLE: OTHER STRATEGIES TO RESPOND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82B27EA-535E-3144-A7BE-75E21E214D82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10012" y="1031931"/>
            <a:ext cx="2699390" cy="35114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85539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5B2C9F-C2F8-40E8-8EF9-4DF4079660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38665" y="1183800"/>
            <a:ext cx="3815927" cy="3419700"/>
          </a:xfrm>
        </p:spPr>
        <p:txBody>
          <a:bodyPr/>
          <a:lstStyle/>
          <a:p>
            <a:pPr>
              <a:spcBef>
                <a:spcPts val="600"/>
              </a:spcBef>
              <a:buClr>
                <a:schemeClr val="bg1"/>
              </a:buClr>
            </a:pPr>
            <a:r>
              <a:rPr lang="en-US" sz="1400" dirty="0">
                <a:solidFill>
                  <a:schemeClr val="bg1"/>
                </a:solidFill>
              </a:rPr>
              <a:t>Review “</a:t>
            </a:r>
            <a:r>
              <a:rPr lang="en-US" sz="14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Supporting and Responding to Behavior</a:t>
            </a:r>
            <a:r>
              <a:rPr lang="en-US" sz="1400" dirty="0">
                <a:solidFill>
                  <a:schemeClr val="bg1"/>
                </a:solidFill>
              </a:rPr>
              <a:t>” on pbis.org</a:t>
            </a:r>
          </a:p>
          <a:p>
            <a:pPr>
              <a:spcBef>
                <a:spcPts val="600"/>
              </a:spcBef>
              <a:buClr>
                <a:schemeClr val="bg1"/>
              </a:buClr>
            </a:pPr>
            <a:r>
              <a:rPr lang="en-US" sz="1400" dirty="0">
                <a:solidFill>
                  <a:schemeClr val="bg1"/>
                </a:solidFill>
              </a:rPr>
              <a:t>Discuss the extent to which you believe all/most teachers are implementing all/most of the evidence-based critical features of classroom management.</a:t>
            </a:r>
          </a:p>
          <a:p>
            <a:pPr>
              <a:spcBef>
                <a:spcPts val="600"/>
              </a:spcBef>
              <a:buClr>
                <a:schemeClr val="bg1"/>
              </a:buClr>
            </a:pPr>
            <a:r>
              <a:rPr lang="en-US" sz="14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Action plan virtual/remote learning matrix</a:t>
            </a:r>
            <a:r>
              <a:rPr lang="en-US" sz="1400" dirty="0">
                <a:solidFill>
                  <a:schemeClr val="bg1"/>
                </a:solidFill>
              </a:rPr>
              <a:t>.</a:t>
            </a:r>
          </a:p>
          <a:p>
            <a:pPr>
              <a:spcBef>
                <a:spcPts val="600"/>
              </a:spcBef>
              <a:buClr>
                <a:schemeClr val="bg1"/>
              </a:buClr>
            </a:pPr>
            <a:r>
              <a:rPr lang="en-US" sz="1400" dirty="0">
                <a:solidFill>
                  <a:schemeClr val="bg1"/>
                </a:solidFill>
              </a:rPr>
              <a:t>What are biggest challenges?</a:t>
            </a:r>
          </a:p>
          <a:p>
            <a:pPr>
              <a:spcBef>
                <a:spcPts val="600"/>
              </a:spcBef>
              <a:buClr>
                <a:schemeClr val="bg1"/>
              </a:buClr>
            </a:pPr>
            <a:r>
              <a:rPr lang="en-US" sz="1400" dirty="0">
                <a:solidFill>
                  <a:schemeClr val="bg1"/>
                </a:solidFill>
              </a:rPr>
              <a:t>Prepare to present 1 “big idea” from your group.</a:t>
            </a:r>
          </a:p>
          <a:p>
            <a:pPr marL="152400" indent="0" algn="r">
              <a:spcBef>
                <a:spcPts val="600"/>
              </a:spcBef>
              <a:buClr>
                <a:schemeClr val="bg1"/>
              </a:buClr>
              <a:buNone/>
            </a:pPr>
            <a:endParaRPr lang="en-US" sz="1400" dirty="0">
              <a:solidFill>
                <a:schemeClr val="bg1"/>
              </a:solidFill>
            </a:endParaRPr>
          </a:p>
          <a:p>
            <a:pPr marL="152400" indent="0" algn="r">
              <a:spcBef>
                <a:spcPts val="600"/>
              </a:spcBef>
              <a:buClr>
                <a:schemeClr val="bg1"/>
              </a:buClr>
              <a:buNone/>
            </a:pPr>
            <a:r>
              <a:rPr lang="en-US" sz="1400" dirty="0">
                <a:solidFill>
                  <a:schemeClr val="bg1"/>
                </a:solidFill>
              </a:rPr>
              <a:t>20 minutes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13656BD-692E-4E1A-9B33-A8BFA25CA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ACTIVITY: PREVIEW THE GUIDE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A61BB3F-A561-4650-AB31-80BE6A096FC9}"/>
              </a:ext>
            </a:extLst>
          </p:cNvPr>
          <p:cNvGrpSpPr/>
          <p:nvPr/>
        </p:nvGrpSpPr>
        <p:grpSpPr>
          <a:xfrm>
            <a:off x="7989660" y="215619"/>
            <a:ext cx="868680" cy="868680"/>
            <a:chOff x="7429182" y="2594804"/>
            <a:chExt cx="868680" cy="868680"/>
          </a:xfrm>
        </p:grpSpPr>
        <p:sp>
          <p:nvSpPr>
            <p:cNvPr id="7" name="Google Shape;662;p43">
              <a:extLst>
                <a:ext uri="{FF2B5EF4-FFF2-40B4-BE49-F238E27FC236}">
                  <a16:creationId xmlns:a16="http://schemas.microsoft.com/office/drawing/2014/main" id="{8F922E58-9678-40F5-9EA1-A7258612794C}"/>
                </a:ext>
              </a:extLst>
            </p:cNvPr>
            <p:cNvSpPr/>
            <p:nvPr/>
          </p:nvSpPr>
          <p:spPr>
            <a:xfrm>
              <a:off x="7429182" y="2594804"/>
              <a:ext cx="868680" cy="868680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" name="Google Shape;7825;p68">
              <a:extLst>
                <a:ext uri="{FF2B5EF4-FFF2-40B4-BE49-F238E27FC236}">
                  <a16:creationId xmlns:a16="http://schemas.microsoft.com/office/drawing/2014/main" id="{BA210673-EF27-47A9-B2DE-0A6577FCF113}"/>
                </a:ext>
              </a:extLst>
            </p:cNvPr>
            <p:cNvGrpSpPr/>
            <p:nvPr/>
          </p:nvGrpSpPr>
          <p:grpSpPr>
            <a:xfrm>
              <a:off x="7695803" y="2835669"/>
              <a:ext cx="354145" cy="351869"/>
              <a:chOff x="3514900" y="1489020"/>
              <a:chExt cx="354145" cy="351869"/>
            </a:xfrm>
          </p:grpSpPr>
          <p:sp>
            <p:nvSpPr>
              <p:cNvPr id="9" name="Google Shape;7826;p68">
                <a:extLst>
                  <a:ext uri="{FF2B5EF4-FFF2-40B4-BE49-F238E27FC236}">
                    <a16:creationId xmlns:a16="http://schemas.microsoft.com/office/drawing/2014/main" id="{E83D9B99-F43E-4D73-B125-512387751B34}"/>
                  </a:ext>
                </a:extLst>
              </p:cNvPr>
              <p:cNvSpPr/>
              <p:nvPr/>
            </p:nvSpPr>
            <p:spPr>
              <a:xfrm>
                <a:off x="3514900" y="1489020"/>
                <a:ext cx="354145" cy="351869"/>
              </a:xfrm>
              <a:custGeom>
                <a:avLst/>
                <a:gdLst/>
                <a:ahLst/>
                <a:cxnLst/>
                <a:rect l="l" t="t" r="r" b="b"/>
                <a:pathLst>
                  <a:path w="23653" h="23501" extrusionOk="0">
                    <a:moveTo>
                      <a:pt x="19698" y="1"/>
                    </a:moveTo>
                    <a:cubicBezTo>
                      <a:pt x="19495" y="1"/>
                      <a:pt x="19290" y="80"/>
                      <a:pt x="19133" y="237"/>
                    </a:cubicBezTo>
                    <a:lnTo>
                      <a:pt x="316" y="19075"/>
                    </a:lnTo>
                    <a:cubicBezTo>
                      <a:pt x="0" y="19369"/>
                      <a:pt x="0" y="19874"/>
                      <a:pt x="316" y="20168"/>
                    </a:cubicBezTo>
                    <a:lnTo>
                      <a:pt x="3406" y="23280"/>
                    </a:lnTo>
                    <a:cubicBezTo>
                      <a:pt x="3564" y="23427"/>
                      <a:pt x="3764" y="23501"/>
                      <a:pt x="3964" y="23501"/>
                    </a:cubicBezTo>
                    <a:cubicBezTo>
                      <a:pt x="4163" y="23501"/>
                      <a:pt x="4363" y="23427"/>
                      <a:pt x="4521" y="23280"/>
                    </a:cubicBezTo>
                    <a:lnTo>
                      <a:pt x="23358" y="4442"/>
                    </a:lnTo>
                    <a:cubicBezTo>
                      <a:pt x="23653" y="4148"/>
                      <a:pt x="23653" y="3643"/>
                      <a:pt x="23358" y="3328"/>
                    </a:cubicBezTo>
                    <a:lnTo>
                      <a:pt x="20247" y="237"/>
                    </a:lnTo>
                    <a:cubicBezTo>
                      <a:pt x="20100" y="80"/>
                      <a:pt x="19900" y="1"/>
                      <a:pt x="19698" y="1"/>
                    </a:cubicBezTo>
                    <a:close/>
                  </a:path>
                </a:pathLst>
              </a:custGeom>
              <a:solidFill>
                <a:srgbClr val="BECB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7827;p68">
                <a:extLst>
                  <a:ext uri="{FF2B5EF4-FFF2-40B4-BE49-F238E27FC236}">
                    <a16:creationId xmlns:a16="http://schemas.microsoft.com/office/drawing/2014/main" id="{B1E3BB45-79CD-4C32-9BCB-F5A36F99BC0C}"/>
                  </a:ext>
                </a:extLst>
              </p:cNvPr>
              <p:cNvSpPr/>
              <p:nvPr/>
            </p:nvSpPr>
            <p:spPr>
              <a:xfrm>
                <a:off x="3619094" y="1759498"/>
                <a:ext cx="24570" cy="24884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62" extrusionOk="0">
                    <a:moveTo>
                      <a:pt x="526" y="1"/>
                    </a:moveTo>
                    <a:lnTo>
                      <a:pt x="1" y="548"/>
                    </a:lnTo>
                    <a:lnTo>
                      <a:pt x="1115" y="1662"/>
                    </a:lnTo>
                    <a:lnTo>
                      <a:pt x="1640" y="1136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7828;p68">
                <a:extLst>
                  <a:ext uri="{FF2B5EF4-FFF2-40B4-BE49-F238E27FC236}">
                    <a16:creationId xmlns:a16="http://schemas.microsoft.com/office/drawing/2014/main" id="{BBD68F72-108A-4DF2-85DE-67491B34D323}"/>
                  </a:ext>
                </a:extLst>
              </p:cNvPr>
              <p:cNvSpPr/>
              <p:nvPr/>
            </p:nvSpPr>
            <p:spPr>
              <a:xfrm>
                <a:off x="3623181" y="1722052"/>
                <a:ext cx="41249" cy="41249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755" extrusionOk="0">
                    <a:moveTo>
                      <a:pt x="526" y="0"/>
                    </a:moveTo>
                    <a:lnTo>
                      <a:pt x="1" y="526"/>
                    </a:lnTo>
                    <a:lnTo>
                      <a:pt x="2229" y="2754"/>
                    </a:lnTo>
                    <a:lnTo>
                      <a:pt x="2755" y="2229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7829;p68">
                <a:extLst>
                  <a:ext uri="{FF2B5EF4-FFF2-40B4-BE49-F238E27FC236}">
                    <a16:creationId xmlns:a16="http://schemas.microsoft.com/office/drawing/2014/main" id="{7044CE38-B734-4AC8-99B2-5BD16475D4A2}"/>
                  </a:ext>
                </a:extLst>
              </p:cNvPr>
              <p:cNvSpPr/>
              <p:nvPr/>
            </p:nvSpPr>
            <p:spPr>
              <a:xfrm>
                <a:off x="3560536" y="1784682"/>
                <a:ext cx="41264" cy="41579"/>
              </a:xfrm>
              <a:custGeom>
                <a:avLst/>
                <a:gdLst/>
                <a:ahLst/>
                <a:cxnLst/>
                <a:rect l="l" t="t" r="r" b="b"/>
                <a:pathLst>
                  <a:path w="2756" h="2777" extrusionOk="0">
                    <a:moveTo>
                      <a:pt x="527" y="1"/>
                    </a:moveTo>
                    <a:lnTo>
                      <a:pt x="1" y="548"/>
                    </a:lnTo>
                    <a:lnTo>
                      <a:pt x="2230" y="2776"/>
                    </a:lnTo>
                    <a:lnTo>
                      <a:pt x="2755" y="2251"/>
                    </a:lnTo>
                    <a:lnTo>
                      <a:pt x="527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7830;p68">
                <a:extLst>
                  <a:ext uri="{FF2B5EF4-FFF2-40B4-BE49-F238E27FC236}">
                    <a16:creationId xmlns:a16="http://schemas.microsoft.com/office/drawing/2014/main" id="{1BDAE948-3AB9-4D52-ADF6-7CD8A0B740E4}"/>
                  </a:ext>
                </a:extLst>
              </p:cNvPr>
              <p:cNvSpPr/>
              <p:nvPr/>
            </p:nvSpPr>
            <p:spPr>
              <a:xfrm>
                <a:off x="3660957" y="1717635"/>
                <a:ext cx="24570" cy="24884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62" extrusionOk="0">
                    <a:moveTo>
                      <a:pt x="526" y="1"/>
                    </a:moveTo>
                    <a:lnTo>
                      <a:pt x="1" y="547"/>
                    </a:lnTo>
                    <a:lnTo>
                      <a:pt x="1115" y="1662"/>
                    </a:lnTo>
                    <a:lnTo>
                      <a:pt x="1641" y="1136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7831;p68">
                <a:extLst>
                  <a:ext uri="{FF2B5EF4-FFF2-40B4-BE49-F238E27FC236}">
                    <a16:creationId xmlns:a16="http://schemas.microsoft.com/office/drawing/2014/main" id="{2CF165C3-9F5A-40CC-8E1A-57276BB026EA}"/>
                  </a:ext>
                </a:extLst>
              </p:cNvPr>
              <p:cNvSpPr/>
              <p:nvPr/>
            </p:nvSpPr>
            <p:spPr>
              <a:xfrm>
                <a:off x="3681739" y="1696868"/>
                <a:ext cx="24570" cy="24555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40" extrusionOk="0">
                    <a:moveTo>
                      <a:pt x="526" y="0"/>
                    </a:moveTo>
                    <a:lnTo>
                      <a:pt x="0" y="526"/>
                    </a:lnTo>
                    <a:lnTo>
                      <a:pt x="1115" y="1640"/>
                    </a:lnTo>
                    <a:lnTo>
                      <a:pt x="1640" y="1114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7832;p68">
                <a:extLst>
                  <a:ext uri="{FF2B5EF4-FFF2-40B4-BE49-F238E27FC236}">
                    <a16:creationId xmlns:a16="http://schemas.microsoft.com/office/drawing/2014/main" id="{051AC3A3-5FD0-4162-B78A-08FC0AA998D3}"/>
                  </a:ext>
                </a:extLst>
              </p:cNvPr>
              <p:cNvSpPr/>
              <p:nvPr/>
            </p:nvSpPr>
            <p:spPr>
              <a:xfrm>
                <a:off x="3686141" y="1659092"/>
                <a:ext cx="41249" cy="41564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776" extrusionOk="0">
                    <a:moveTo>
                      <a:pt x="526" y="0"/>
                    </a:moveTo>
                    <a:lnTo>
                      <a:pt x="1" y="547"/>
                    </a:lnTo>
                    <a:lnTo>
                      <a:pt x="2229" y="2775"/>
                    </a:lnTo>
                    <a:lnTo>
                      <a:pt x="2755" y="2250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7833;p68">
                <a:extLst>
                  <a:ext uri="{FF2B5EF4-FFF2-40B4-BE49-F238E27FC236}">
                    <a16:creationId xmlns:a16="http://schemas.microsoft.com/office/drawing/2014/main" id="{3E61AA81-FFE5-43B7-9D9E-86C33377A184}"/>
                  </a:ext>
                </a:extLst>
              </p:cNvPr>
              <p:cNvSpPr/>
              <p:nvPr/>
            </p:nvSpPr>
            <p:spPr>
              <a:xfrm>
                <a:off x="3723602" y="1654990"/>
                <a:ext cx="24884" cy="24570"/>
              </a:xfrm>
              <a:custGeom>
                <a:avLst/>
                <a:gdLst/>
                <a:ahLst/>
                <a:cxnLst/>
                <a:rect l="l" t="t" r="r" b="b"/>
                <a:pathLst>
                  <a:path w="1662" h="1641" extrusionOk="0">
                    <a:moveTo>
                      <a:pt x="526" y="1"/>
                    </a:moveTo>
                    <a:lnTo>
                      <a:pt x="1" y="526"/>
                    </a:lnTo>
                    <a:lnTo>
                      <a:pt x="1115" y="1641"/>
                    </a:lnTo>
                    <a:lnTo>
                      <a:pt x="1662" y="1115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7834;p68">
                <a:extLst>
                  <a:ext uri="{FF2B5EF4-FFF2-40B4-BE49-F238E27FC236}">
                    <a16:creationId xmlns:a16="http://schemas.microsoft.com/office/drawing/2014/main" id="{A18DA078-94DA-41BE-B3A7-09A63A60D4BD}"/>
                  </a:ext>
                </a:extLst>
              </p:cNvPr>
              <p:cNvSpPr/>
              <p:nvPr/>
            </p:nvSpPr>
            <p:spPr>
              <a:xfrm>
                <a:off x="3744698" y="1633909"/>
                <a:ext cx="24570" cy="24884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62" extrusionOk="0">
                    <a:moveTo>
                      <a:pt x="526" y="0"/>
                    </a:moveTo>
                    <a:lnTo>
                      <a:pt x="0" y="547"/>
                    </a:lnTo>
                    <a:lnTo>
                      <a:pt x="1115" y="1661"/>
                    </a:lnTo>
                    <a:lnTo>
                      <a:pt x="1640" y="1115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7835;p68">
                <a:extLst>
                  <a:ext uri="{FF2B5EF4-FFF2-40B4-BE49-F238E27FC236}">
                    <a16:creationId xmlns:a16="http://schemas.microsoft.com/office/drawing/2014/main" id="{1A28F0CE-ACD8-4CC5-ABB8-99937EE472F6}"/>
                  </a:ext>
                </a:extLst>
              </p:cNvPr>
              <p:cNvSpPr/>
              <p:nvPr/>
            </p:nvSpPr>
            <p:spPr>
              <a:xfrm>
                <a:off x="3748786" y="1596447"/>
                <a:ext cx="41564" cy="41249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755" extrusionOk="0">
                    <a:moveTo>
                      <a:pt x="526" y="0"/>
                    </a:moveTo>
                    <a:lnTo>
                      <a:pt x="1" y="526"/>
                    </a:lnTo>
                    <a:lnTo>
                      <a:pt x="2229" y="2755"/>
                    </a:lnTo>
                    <a:lnTo>
                      <a:pt x="2776" y="2229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7836;p68">
                <a:extLst>
                  <a:ext uri="{FF2B5EF4-FFF2-40B4-BE49-F238E27FC236}">
                    <a16:creationId xmlns:a16="http://schemas.microsoft.com/office/drawing/2014/main" id="{FD3B88F4-CA42-478F-B7E8-367730F2E8D9}"/>
                  </a:ext>
                </a:extLst>
              </p:cNvPr>
              <p:cNvSpPr/>
              <p:nvPr/>
            </p:nvSpPr>
            <p:spPr>
              <a:xfrm>
                <a:off x="3786561" y="1592030"/>
                <a:ext cx="24570" cy="24884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62" extrusionOk="0">
                    <a:moveTo>
                      <a:pt x="526" y="1"/>
                    </a:moveTo>
                    <a:lnTo>
                      <a:pt x="0" y="548"/>
                    </a:lnTo>
                    <a:lnTo>
                      <a:pt x="1115" y="1662"/>
                    </a:lnTo>
                    <a:lnTo>
                      <a:pt x="1640" y="1136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7837;p68">
                <a:extLst>
                  <a:ext uri="{FF2B5EF4-FFF2-40B4-BE49-F238E27FC236}">
                    <a16:creationId xmlns:a16="http://schemas.microsoft.com/office/drawing/2014/main" id="{C8131860-F9AF-4BFD-A04F-F8FBF9FDB39C}"/>
                  </a:ext>
                </a:extLst>
              </p:cNvPr>
              <p:cNvSpPr/>
              <p:nvPr/>
            </p:nvSpPr>
            <p:spPr>
              <a:xfrm>
                <a:off x="3807343" y="1571264"/>
                <a:ext cx="24869" cy="24570"/>
              </a:xfrm>
              <a:custGeom>
                <a:avLst/>
                <a:gdLst/>
                <a:ahLst/>
                <a:cxnLst/>
                <a:rect l="l" t="t" r="r" b="b"/>
                <a:pathLst>
                  <a:path w="1661" h="1641" extrusionOk="0">
                    <a:moveTo>
                      <a:pt x="526" y="0"/>
                    </a:moveTo>
                    <a:lnTo>
                      <a:pt x="0" y="526"/>
                    </a:lnTo>
                    <a:lnTo>
                      <a:pt x="1114" y="1640"/>
                    </a:lnTo>
                    <a:lnTo>
                      <a:pt x="1661" y="1115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7838;p68">
                <a:extLst>
                  <a:ext uri="{FF2B5EF4-FFF2-40B4-BE49-F238E27FC236}">
                    <a16:creationId xmlns:a16="http://schemas.microsoft.com/office/drawing/2014/main" id="{A75E7C0C-00B7-449B-8FC8-87BE8F66A825}"/>
                  </a:ext>
                </a:extLst>
              </p:cNvPr>
              <p:cNvSpPr/>
              <p:nvPr/>
            </p:nvSpPr>
            <p:spPr>
              <a:xfrm>
                <a:off x="3811745" y="1533488"/>
                <a:ext cx="41249" cy="41564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776" extrusionOk="0">
                    <a:moveTo>
                      <a:pt x="526" y="0"/>
                    </a:moveTo>
                    <a:lnTo>
                      <a:pt x="0" y="526"/>
                    </a:lnTo>
                    <a:lnTo>
                      <a:pt x="2229" y="2776"/>
                    </a:lnTo>
                    <a:lnTo>
                      <a:pt x="2755" y="2229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7839;p68">
                <a:extLst>
                  <a:ext uri="{FF2B5EF4-FFF2-40B4-BE49-F238E27FC236}">
                    <a16:creationId xmlns:a16="http://schemas.microsoft.com/office/drawing/2014/main" id="{F6424179-C46C-4799-A15B-74B59B080D5F}"/>
                  </a:ext>
                </a:extLst>
              </p:cNvPr>
              <p:cNvSpPr/>
              <p:nvPr/>
            </p:nvSpPr>
            <p:spPr>
              <a:xfrm>
                <a:off x="3597998" y="1780594"/>
                <a:ext cx="24570" cy="2457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41" extrusionOk="0">
                    <a:moveTo>
                      <a:pt x="526" y="1"/>
                    </a:moveTo>
                    <a:lnTo>
                      <a:pt x="1" y="526"/>
                    </a:lnTo>
                    <a:lnTo>
                      <a:pt x="1115" y="1640"/>
                    </a:lnTo>
                    <a:lnTo>
                      <a:pt x="1641" y="1115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7840;p68">
                <a:extLst>
                  <a:ext uri="{FF2B5EF4-FFF2-40B4-BE49-F238E27FC236}">
                    <a16:creationId xmlns:a16="http://schemas.microsoft.com/office/drawing/2014/main" id="{ADA67211-35EA-47DA-90F2-5B53FA87CAF1}"/>
                  </a:ext>
                </a:extLst>
              </p:cNvPr>
              <p:cNvSpPr/>
              <p:nvPr/>
            </p:nvSpPr>
            <p:spPr>
              <a:xfrm>
                <a:off x="3623181" y="1625090"/>
                <a:ext cx="108940" cy="108925"/>
              </a:xfrm>
              <a:custGeom>
                <a:avLst/>
                <a:gdLst/>
                <a:ahLst/>
                <a:cxnLst/>
                <a:rect l="l" t="t" r="r" b="b"/>
                <a:pathLst>
                  <a:path w="7276" h="7275" extrusionOk="0">
                    <a:moveTo>
                      <a:pt x="3070" y="1"/>
                    </a:moveTo>
                    <a:lnTo>
                      <a:pt x="1" y="3049"/>
                    </a:lnTo>
                    <a:lnTo>
                      <a:pt x="4206" y="7275"/>
                    </a:lnTo>
                    <a:lnTo>
                      <a:pt x="7275" y="4205"/>
                    </a:lnTo>
                    <a:lnTo>
                      <a:pt x="3070" y="1"/>
                    </a:lnTo>
                    <a:close/>
                  </a:path>
                </a:pathLst>
              </a:custGeom>
              <a:solidFill>
                <a:srgbClr val="B2C2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7841;p68">
                <a:extLst>
                  <a:ext uri="{FF2B5EF4-FFF2-40B4-BE49-F238E27FC236}">
                    <a16:creationId xmlns:a16="http://schemas.microsoft.com/office/drawing/2014/main" id="{2052BC9A-BF9F-4C91-8715-B559C66DEF81}"/>
                  </a:ext>
                </a:extLst>
              </p:cNvPr>
              <p:cNvSpPr/>
              <p:nvPr/>
            </p:nvSpPr>
            <p:spPr>
              <a:xfrm>
                <a:off x="3517416" y="1493826"/>
                <a:ext cx="316698" cy="313225"/>
              </a:xfrm>
              <a:custGeom>
                <a:avLst/>
                <a:gdLst/>
                <a:ahLst/>
                <a:cxnLst/>
                <a:rect l="l" t="t" r="r" b="b"/>
                <a:pathLst>
                  <a:path w="21152" h="20920" extrusionOk="0">
                    <a:moveTo>
                      <a:pt x="2387" y="0"/>
                    </a:moveTo>
                    <a:cubicBezTo>
                      <a:pt x="1835" y="0"/>
                      <a:pt x="1283" y="211"/>
                      <a:pt x="863" y="631"/>
                    </a:cubicBezTo>
                    <a:cubicBezTo>
                      <a:pt x="1" y="1472"/>
                      <a:pt x="1" y="2839"/>
                      <a:pt x="863" y="3701"/>
                    </a:cubicBezTo>
                    <a:lnTo>
                      <a:pt x="18082" y="20920"/>
                    </a:lnTo>
                    <a:lnTo>
                      <a:pt x="21151" y="17871"/>
                    </a:lnTo>
                    <a:lnTo>
                      <a:pt x="3911" y="631"/>
                    </a:lnTo>
                    <a:cubicBezTo>
                      <a:pt x="3491" y="211"/>
                      <a:pt x="2939" y="0"/>
                      <a:pt x="2387" y="0"/>
                    </a:cubicBezTo>
                    <a:close/>
                  </a:path>
                </a:pathLst>
              </a:custGeom>
              <a:solidFill>
                <a:srgbClr val="6B83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7842;p68">
                <a:extLst>
                  <a:ext uri="{FF2B5EF4-FFF2-40B4-BE49-F238E27FC236}">
                    <a16:creationId xmlns:a16="http://schemas.microsoft.com/office/drawing/2014/main" id="{EF55AD48-AAF7-4487-A58D-33E10F3BCFAE}"/>
                  </a:ext>
                </a:extLst>
              </p:cNvPr>
              <p:cNvSpPr/>
              <p:nvPr/>
            </p:nvSpPr>
            <p:spPr>
              <a:xfrm>
                <a:off x="3788133" y="1761399"/>
                <a:ext cx="73230" cy="72287"/>
              </a:xfrm>
              <a:custGeom>
                <a:avLst/>
                <a:gdLst/>
                <a:ahLst/>
                <a:cxnLst/>
                <a:rect l="l" t="t" r="r" b="b"/>
                <a:pathLst>
                  <a:path w="4891" h="4828" extrusionOk="0">
                    <a:moveTo>
                      <a:pt x="3070" y="0"/>
                    </a:moveTo>
                    <a:lnTo>
                      <a:pt x="1" y="3049"/>
                    </a:lnTo>
                    <a:lnTo>
                      <a:pt x="4521" y="4815"/>
                    </a:lnTo>
                    <a:cubicBezTo>
                      <a:pt x="4546" y="4823"/>
                      <a:pt x="4572" y="4827"/>
                      <a:pt x="4597" y="4827"/>
                    </a:cubicBezTo>
                    <a:cubicBezTo>
                      <a:pt x="4756" y="4827"/>
                      <a:pt x="4891" y="4666"/>
                      <a:pt x="4836" y="4520"/>
                    </a:cubicBezTo>
                    <a:lnTo>
                      <a:pt x="3070" y="0"/>
                    </a:lnTo>
                    <a:close/>
                  </a:path>
                </a:pathLst>
              </a:custGeom>
              <a:solidFill>
                <a:srgbClr val="BECB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7843;p68">
                <a:extLst>
                  <a:ext uri="{FF2B5EF4-FFF2-40B4-BE49-F238E27FC236}">
                    <a16:creationId xmlns:a16="http://schemas.microsoft.com/office/drawing/2014/main" id="{9E60AB6E-4922-4CF2-B0CD-6E840A2ED3A8}"/>
                  </a:ext>
                </a:extLst>
              </p:cNvPr>
              <p:cNvSpPr/>
              <p:nvPr/>
            </p:nvSpPr>
            <p:spPr>
              <a:xfrm>
                <a:off x="3822136" y="1761399"/>
                <a:ext cx="39198" cy="72407"/>
              </a:xfrm>
              <a:custGeom>
                <a:avLst/>
                <a:gdLst/>
                <a:ahLst/>
                <a:cxnLst/>
                <a:rect l="l" t="t" r="r" b="b"/>
                <a:pathLst>
                  <a:path w="2618" h="4836" extrusionOk="0">
                    <a:moveTo>
                      <a:pt x="799" y="0"/>
                    </a:moveTo>
                    <a:lnTo>
                      <a:pt x="0" y="778"/>
                    </a:lnTo>
                    <a:lnTo>
                      <a:pt x="1451" y="4499"/>
                    </a:lnTo>
                    <a:lnTo>
                      <a:pt x="2250" y="4815"/>
                    </a:lnTo>
                    <a:cubicBezTo>
                      <a:pt x="2282" y="4829"/>
                      <a:pt x="2313" y="4835"/>
                      <a:pt x="2344" y="4835"/>
                    </a:cubicBezTo>
                    <a:cubicBezTo>
                      <a:pt x="2495" y="4835"/>
                      <a:pt x="2618" y="4678"/>
                      <a:pt x="2565" y="4520"/>
                    </a:cubicBezTo>
                    <a:lnTo>
                      <a:pt x="799" y="0"/>
                    </a:lnTo>
                    <a:close/>
                  </a:path>
                </a:pathLst>
              </a:custGeom>
              <a:solidFill>
                <a:srgbClr val="9FB3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7844;p68">
                <a:extLst>
                  <a:ext uri="{FF2B5EF4-FFF2-40B4-BE49-F238E27FC236}">
                    <a16:creationId xmlns:a16="http://schemas.microsoft.com/office/drawing/2014/main" id="{9380EF8D-B88C-49BB-A40A-15C0B04A2AE1}"/>
                  </a:ext>
                </a:extLst>
              </p:cNvPr>
              <p:cNvSpPr/>
              <p:nvPr/>
            </p:nvSpPr>
            <p:spPr>
              <a:xfrm>
                <a:off x="3541656" y="1493781"/>
                <a:ext cx="292458" cy="313270"/>
              </a:xfrm>
              <a:custGeom>
                <a:avLst/>
                <a:gdLst/>
                <a:ahLst/>
                <a:cxnLst/>
                <a:rect l="l" t="t" r="r" b="b"/>
                <a:pathLst>
                  <a:path w="19533" h="20923" extrusionOk="0">
                    <a:moveTo>
                      <a:pt x="789" y="0"/>
                    </a:moveTo>
                    <a:cubicBezTo>
                      <a:pt x="524" y="0"/>
                      <a:pt x="257" y="49"/>
                      <a:pt x="1" y="151"/>
                    </a:cubicBezTo>
                    <a:cubicBezTo>
                      <a:pt x="295" y="256"/>
                      <a:pt x="547" y="424"/>
                      <a:pt x="778" y="634"/>
                    </a:cubicBezTo>
                    <a:lnTo>
                      <a:pt x="15706" y="15561"/>
                    </a:lnTo>
                    <a:cubicBezTo>
                      <a:pt x="16967" y="16844"/>
                      <a:pt x="16967" y="18904"/>
                      <a:pt x="15706" y="20166"/>
                    </a:cubicBezTo>
                    <a:lnTo>
                      <a:pt x="16463" y="20923"/>
                    </a:lnTo>
                    <a:lnTo>
                      <a:pt x="19532" y="17874"/>
                    </a:lnTo>
                    <a:lnTo>
                      <a:pt x="2292" y="634"/>
                    </a:lnTo>
                    <a:cubicBezTo>
                      <a:pt x="1893" y="220"/>
                      <a:pt x="1348" y="0"/>
                      <a:pt x="789" y="0"/>
                    </a:cubicBezTo>
                    <a:close/>
                  </a:path>
                </a:pathLst>
              </a:custGeom>
              <a:solidFill>
                <a:srgbClr val="4E67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7845;p68">
                <a:extLst>
                  <a:ext uri="{FF2B5EF4-FFF2-40B4-BE49-F238E27FC236}">
                    <a16:creationId xmlns:a16="http://schemas.microsoft.com/office/drawing/2014/main" id="{11C085F3-029C-4305-8243-E0AB68B83CA3}"/>
                  </a:ext>
                </a:extLst>
              </p:cNvPr>
              <p:cNvSpPr/>
              <p:nvPr/>
            </p:nvSpPr>
            <p:spPr>
              <a:xfrm>
                <a:off x="3834728" y="1807979"/>
                <a:ext cx="26636" cy="25708"/>
              </a:xfrm>
              <a:custGeom>
                <a:avLst/>
                <a:gdLst/>
                <a:ahLst/>
                <a:cxnLst/>
                <a:rect l="l" t="t" r="r" b="b"/>
                <a:pathLst>
                  <a:path w="1779" h="1717" extrusionOk="0">
                    <a:moveTo>
                      <a:pt x="1157" y="1"/>
                    </a:moveTo>
                    <a:lnTo>
                      <a:pt x="0" y="1157"/>
                    </a:lnTo>
                    <a:lnTo>
                      <a:pt x="1409" y="1704"/>
                    </a:lnTo>
                    <a:cubicBezTo>
                      <a:pt x="1434" y="1712"/>
                      <a:pt x="1460" y="1716"/>
                      <a:pt x="1485" y="1716"/>
                    </a:cubicBezTo>
                    <a:cubicBezTo>
                      <a:pt x="1644" y="1716"/>
                      <a:pt x="1779" y="1555"/>
                      <a:pt x="1724" y="1409"/>
                    </a:cubicBezTo>
                    <a:lnTo>
                      <a:pt x="1157" y="1"/>
                    </a:lnTo>
                    <a:close/>
                  </a:path>
                </a:pathLst>
              </a:custGeom>
              <a:solidFill>
                <a:srgbClr val="2943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7846;p68">
                <a:extLst>
                  <a:ext uri="{FF2B5EF4-FFF2-40B4-BE49-F238E27FC236}">
                    <a16:creationId xmlns:a16="http://schemas.microsoft.com/office/drawing/2014/main" id="{57732370-041E-428E-BD4A-6AA5EAF87317}"/>
                  </a:ext>
                </a:extLst>
              </p:cNvPr>
              <p:cNvSpPr/>
              <p:nvPr/>
            </p:nvSpPr>
            <p:spPr>
              <a:xfrm>
                <a:off x="3552047" y="1524984"/>
                <a:ext cx="68320" cy="68334"/>
              </a:xfrm>
              <a:custGeom>
                <a:avLst/>
                <a:gdLst/>
                <a:ahLst/>
                <a:cxnLst/>
                <a:rect l="l" t="t" r="r" b="b"/>
                <a:pathLst>
                  <a:path w="4563" h="4564" extrusionOk="0">
                    <a:moveTo>
                      <a:pt x="3049" y="1"/>
                    </a:moveTo>
                    <a:lnTo>
                      <a:pt x="0" y="3070"/>
                    </a:lnTo>
                    <a:lnTo>
                      <a:pt x="1493" y="4563"/>
                    </a:lnTo>
                    <a:lnTo>
                      <a:pt x="4563" y="1494"/>
                    </a:lnTo>
                    <a:lnTo>
                      <a:pt x="3049" y="1"/>
                    </a:lnTo>
                    <a:close/>
                  </a:path>
                </a:pathLst>
              </a:custGeom>
              <a:solidFill>
                <a:srgbClr val="2943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7847;p68">
                <a:extLst>
                  <a:ext uri="{FF2B5EF4-FFF2-40B4-BE49-F238E27FC236}">
                    <a16:creationId xmlns:a16="http://schemas.microsoft.com/office/drawing/2014/main" id="{CFF4EC09-AA47-4BF9-B6DD-BAFD3D676D58}"/>
                  </a:ext>
                </a:extLst>
              </p:cNvPr>
              <p:cNvSpPr/>
              <p:nvPr/>
            </p:nvSpPr>
            <p:spPr>
              <a:xfrm>
                <a:off x="3593281" y="1566218"/>
                <a:ext cx="221623" cy="221952"/>
              </a:xfrm>
              <a:custGeom>
                <a:avLst/>
                <a:gdLst/>
                <a:ahLst/>
                <a:cxnLst/>
                <a:rect l="l" t="t" r="r" b="b"/>
                <a:pathLst>
                  <a:path w="14802" h="14824" extrusionOk="0">
                    <a:moveTo>
                      <a:pt x="526" y="1"/>
                    </a:moveTo>
                    <a:lnTo>
                      <a:pt x="1" y="548"/>
                    </a:lnTo>
                    <a:lnTo>
                      <a:pt x="14276" y="14823"/>
                    </a:lnTo>
                    <a:lnTo>
                      <a:pt x="14802" y="14298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BECB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596996DD-059D-455F-A172-8D8ABA75BD8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26947" y="1322299"/>
            <a:ext cx="4413046" cy="34043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2" name="Google Shape;6077;p67">
            <a:extLst>
              <a:ext uri="{FF2B5EF4-FFF2-40B4-BE49-F238E27FC236}">
                <a16:creationId xmlns:a16="http://schemas.microsoft.com/office/drawing/2014/main" id="{7E9AEA36-D448-4F7F-BF42-74D8C366DEF5}"/>
              </a:ext>
            </a:extLst>
          </p:cNvPr>
          <p:cNvGrpSpPr/>
          <p:nvPr/>
        </p:nvGrpSpPr>
        <p:grpSpPr>
          <a:xfrm>
            <a:off x="7306455" y="4269032"/>
            <a:ext cx="403487" cy="403487"/>
            <a:chOff x="5873617" y="2309901"/>
            <a:chExt cx="345720" cy="345720"/>
          </a:xfrm>
        </p:grpSpPr>
        <p:sp>
          <p:nvSpPr>
            <p:cNvPr id="33" name="Google Shape;6078;p67">
              <a:extLst>
                <a:ext uri="{FF2B5EF4-FFF2-40B4-BE49-F238E27FC236}">
                  <a16:creationId xmlns:a16="http://schemas.microsoft.com/office/drawing/2014/main" id="{DFAE6B64-CBBA-482A-814D-A62C5DB3FD51}"/>
                </a:ext>
              </a:extLst>
            </p:cNvPr>
            <p:cNvSpPr/>
            <p:nvPr/>
          </p:nvSpPr>
          <p:spPr>
            <a:xfrm>
              <a:off x="5873617" y="2309901"/>
              <a:ext cx="345720" cy="345720"/>
            </a:xfrm>
            <a:custGeom>
              <a:avLst/>
              <a:gdLst/>
              <a:ahLst/>
              <a:cxnLst/>
              <a:rect l="l" t="t" r="r" b="b"/>
              <a:pathLst>
                <a:path w="13159" h="13159" extrusionOk="0">
                  <a:moveTo>
                    <a:pt x="6583" y="1"/>
                  </a:moveTo>
                  <a:cubicBezTo>
                    <a:pt x="2949" y="1"/>
                    <a:pt x="1" y="2942"/>
                    <a:pt x="1" y="6576"/>
                  </a:cubicBezTo>
                  <a:cubicBezTo>
                    <a:pt x="1" y="10211"/>
                    <a:pt x="2949" y="13159"/>
                    <a:pt x="6583" y="13159"/>
                  </a:cubicBezTo>
                  <a:cubicBezTo>
                    <a:pt x="10218" y="13159"/>
                    <a:pt x="13159" y="10211"/>
                    <a:pt x="13159" y="6576"/>
                  </a:cubicBezTo>
                  <a:cubicBezTo>
                    <a:pt x="13159" y="2942"/>
                    <a:pt x="10218" y="1"/>
                    <a:pt x="6583" y="1"/>
                  </a:cubicBezTo>
                  <a:close/>
                </a:path>
              </a:pathLst>
            </a:custGeom>
            <a:solidFill>
              <a:srgbClr val="7988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6079;p67">
              <a:extLst>
                <a:ext uri="{FF2B5EF4-FFF2-40B4-BE49-F238E27FC236}">
                  <a16:creationId xmlns:a16="http://schemas.microsoft.com/office/drawing/2014/main" id="{4A0C0596-40E9-4BC7-BBE5-38F138CD806B}"/>
                </a:ext>
              </a:extLst>
            </p:cNvPr>
            <p:cNvSpPr/>
            <p:nvPr/>
          </p:nvSpPr>
          <p:spPr>
            <a:xfrm>
              <a:off x="5899496" y="2335779"/>
              <a:ext cx="293963" cy="293963"/>
            </a:xfrm>
            <a:custGeom>
              <a:avLst/>
              <a:gdLst/>
              <a:ahLst/>
              <a:cxnLst/>
              <a:rect l="l" t="t" r="r" b="b"/>
              <a:pathLst>
                <a:path w="11189" h="11189" extrusionOk="0">
                  <a:moveTo>
                    <a:pt x="5598" y="1"/>
                  </a:moveTo>
                  <a:cubicBezTo>
                    <a:pt x="2505" y="1"/>
                    <a:pt x="1" y="2504"/>
                    <a:pt x="1" y="5591"/>
                  </a:cubicBezTo>
                  <a:cubicBezTo>
                    <a:pt x="1" y="8685"/>
                    <a:pt x="2505" y="11189"/>
                    <a:pt x="5598" y="11189"/>
                  </a:cubicBezTo>
                  <a:cubicBezTo>
                    <a:pt x="8685" y="11189"/>
                    <a:pt x="11189" y="8685"/>
                    <a:pt x="11189" y="5591"/>
                  </a:cubicBezTo>
                  <a:cubicBezTo>
                    <a:pt x="11189" y="2504"/>
                    <a:pt x="8685" y="1"/>
                    <a:pt x="5598" y="1"/>
                  </a:cubicBezTo>
                  <a:close/>
                </a:path>
              </a:pathLst>
            </a:custGeom>
            <a:solidFill>
              <a:srgbClr val="F2F4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6080;p67">
              <a:extLst>
                <a:ext uri="{FF2B5EF4-FFF2-40B4-BE49-F238E27FC236}">
                  <a16:creationId xmlns:a16="http://schemas.microsoft.com/office/drawing/2014/main" id="{E54246DA-CDA7-44D5-A9D8-BA91A2DD050A}"/>
                </a:ext>
              </a:extLst>
            </p:cNvPr>
            <p:cNvSpPr/>
            <p:nvPr/>
          </p:nvSpPr>
          <p:spPr>
            <a:xfrm>
              <a:off x="6041288" y="2356088"/>
              <a:ext cx="10404" cy="131888"/>
            </a:xfrm>
            <a:custGeom>
              <a:avLst/>
              <a:gdLst/>
              <a:ahLst/>
              <a:cxnLst/>
              <a:rect l="l" t="t" r="r" b="b"/>
              <a:pathLst>
                <a:path w="396" h="5020" extrusionOk="0">
                  <a:moveTo>
                    <a:pt x="198" y="1"/>
                  </a:moveTo>
                  <a:cubicBezTo>
                    <a:pt x="99" y="1"/>
                    <a:pt x="0" y="67"/>
                    <a:pt x="0" y="199"/>
                  </a:cubicBezTo>
                  <a:lnTo>
                    <a:pt x="0" y="4818"/>
                  </a:lnTo>
                  <a:cubicBezTo>
                    <a:pt x="0" y="4929"/>
                    <a:pt x="90" y="5019"/>
                    <a:pt x="201" y="5019"/>
                  </a:cubicBezTo>
                  <a:cubicBezTo>
                    <a:pt x="305" y="5019"/>
                    <a:pt x="395" y="4929"/>
                    <a:pt x="395" y="4818"/>
                  </a:cubicBezTo>
                  <a:lnTo>
                    <a:pt x="395" y="199"/>
                  </a:lnTo>
                  <a:cubicBezTo>
                    <a:pt x="395" y="67"/>
                    <a:pt x="297" y="1"/>
                    <a:pt x="198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6081;p67">
              <a:extLst>
                <a:ext uri="{FF2B5EF4-FFF2-40B4-BE49-F238E27FC236}">
                  <a16:creationId xmlns:a16="http://schemas.microsoft.com/office/drawing/2014/main" id="{B6094AA4-5509-4632-99C6-1CB0D9303EBB}"/>
                </a:ext>
              </a:extLst>
            </p:cNvPr>
            <p:cNvSpPr/>
            <p:nvPr/>
          </p:nvSpPr>
          <p:spPr>
            <a:xfrm>
              <a:off x="6039449" y="2477546"/>
              <a:ext cx="135435" cy="10430"/>
            </a:xfrm>
            <a:custGeom>
              <a:avLst/>
              <a:gdLst/>
              <a:ahLst/>
              <a:cxnLst/>
              <a:rect l="l" t="t" r="r" b="b"/>
              <a:pathLst>
                <a:path w="5155" h="397" extrusionOk="0">
                  <a:moveTo>
                    <a:pt x="271" y="1"/>
                  </a:moveTo>
                  <a:cubicBezTo>
                    <a:pt x="1" y="1"/>
                    <a:pt x="1" y="396"/>
                    <a:pt x="271" y="396"/>
                  </a:cubicBezTo>
                  <a:lnTo>
                    <a:pt x="4891" y="396"/>
                  </a:lnTo>
                  <a:cubicBezTo>
                    <a:pt x="5154" y="396"/>
                    <a:pt x="5154" y="1"/>
                    <a:pt x="4891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6082;p67">
              <a:extLst>
                <a:ext uri="{FF2B5EF4-FFF2-40B4-BE49-F238E27FC236}">
                  <a16:creationId xmlns:a16="http://schemas.microsoft.com/office/drawing/2014/main" id="{65843CFF-3437-4FDF-81F5-9946F0196092}"/>
                </a:ext>
              </a:extLst>
            </p:cNvPr>
            <p:cNvSpPr/>
            <p:nvPr/>
          </p:nvSpPr>
          <p:spPr>
            <a:xfrm>
              <a:off x="5935778" y="2372035"/>
              <a:ext cx="275178" cy="257970"/>
            </a:xfrm>
            <a:custGeom>
              <a:avLst/>
              <a:gdLst/>
              <a:ahLst/>
              <a:cxnLst/>
              <a:rect l="l" t="t" r="r" b="b"/>
              <a:pathLst>
                <a:path w="10474" h="9819" extrusionOk="0">
                  <a:moveTo>
                    <a:pt x="7893" y="1"/>
                  </a:moveTo>
                  <a:cubicBezTo>
                    <a:pt x="9815" y="2213"/>
                    <a:pt x="9697" y="5543"/>
                    <a:pt x="7623" y="7617"/>
                  </a:cubicBezTo>
                  <a:cubicBezTo>
                    <a:pt x="6532" y="8704"/>
                    <a:pt x="5100" y="9254"/>
                    <a:pt x="3664" y="9254"/>
                  </a:cubicBezTo>
                  <a:cubicBezTo>
                    <a:pt x="2361" y="9254"/>
                    <a:pt x="1056" y="8801"/>
                    <a:pt x="0" y="7887"/>
                  </a:cubicBezTo>
                  <a:lnTo>
                    <a:pt x="0" y="7887"/>
                  </a:lnTo>
                  <a:cubicBezTo>
                    <a:pt x="1112" y="9170"/>
                    <a:pt x="2669" y="9818"/>
                    <a:pt x="4229" y="9818"/>
                  </a:cubicBezTo>
                  <a:cubicBezTo>
                    <a:pt x="5657" y="9818"/>
                    <a:pt x="7088" y="9275"/>
                    <a:pt x="8185" y="8179"/>
                  </a:cubicBezTo>
                  <a:cubicBezTo>
                    <a:pt x="10474" y="5883"/>
                    <a:pt x="10342" y="2123"/>
                    <a:pt x="7893" y="1"/>
                  </a:cubicBezTo>
                  <a:close/>
                </a:path>
              </a:pathLst>
            </a:custGeom>
            <a:solidFill>
              <a:srgbClr val="BCC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6083;p67">
              <a:extLst>
                <a:ext uri="{FF2B5EF4-FFF2-40B4-BE49-F238E27FC236}">
                  <a16:creationId xmlns:a16="http://schemas.microsoft.com/office/drawing/2014/main" id="{80FCCCDC-5147-4161-A906-6547943D4922}"/>
                </a:ext>
              </a:extLst>
            </p:cNvPr>
            <p:cNvSpPr/>
            <p:nvPr/>
          </p:nvSpPr>
          <p:spPr>
            <a:xfrm>
              <a:off x="5918097" y="2477546"/>
              <a:ext cx="21333" cy="10430"/>
            </a:xfrm>
            <a:custGeom>
              <a:avLst/>
              <a:gdLst/>
              <a:ahLst/>
              <a:cxnLst/>
              <a:rect l="l" t="t" r="r" b="b"/>
              <a:pathLst>
                <a:path w="812" h="397" extrusionOk="0">
                  <a:moveTo>
                    <a:pt x="264" y="1"/>
                  </a:moveTo>
                  <a:cubicBezTo>
                    <a:pt x="0" y="1"/>
                    <a:pt x="0" y="396"/>
                    <a:pt x="264" y="396"/>
                  </a:cubicBezTo>
                  <a:lnTo>
                    <a:pt x="548" y="396"/>
                  </a:lnTo>
                  <a:cubicBezTo>
                    <a:pt x="812" y="396"/>
                    <a:pt x="812" y="1"/>
                    <a:pt x="548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6084;p67">
              <a:extLst>
                <a:ext uri="{FF2B5EF4-FFF2-40B4-BE49-F238E27FC236}">
                  <a16:creationId xmlns:a16="http://schemas.microsoft.com/office/drawing/2014/main" id="{DB6B1A19-236B-46D1-8142-47C674B8A0E2}"/>
                </a:ext>
              </a:extLst>
            </p:cNvPr>
            <p:cNvSpPr/>
            <p:nvPr/>
          </p:nvSpPr>
          <p:spPr>
            <a:xfrm>
              <a:off x="6041288" y="2591542"/>
              <a:ext cx="10404" cy="17970"/>
            </a:xfrm>
            <a:custGeom>
              <a:avLst/>
              <a:gdLst/>
              <a:ahLst/>
              <a:cxnLst/>
              <a:rect l="l" t="t" r="r" b="b"/>
              <a:pathLst>
                <a:path w="396" h="684" extrusionOk="0">
                  <a:moveTo>
                    <a:pt x="198" y="0"/>
                  </a:moveTo>
                  <a:cubicBezTo>
                    <a:pt x="99" y="0"/>
                    <a:pt x="0" y="66"/>
                    <a:pt x="0" y="198"/>
                  </a:cubicBezTo>
                  <a:lnTo>
                    <a:pt x="0" y="483"/>
                  </a:lnTo>
                  <a:cubicBezTo>
                    <a:pt x="0" y="594"/>
                    <a:pt x="90" y="684"/>
                    <a:pt x="201" y="684"/>
                  </a:cubicBezTo>
                  <a:cubicBezTo>
                    <a:pt x="305" y="684"/>
                    <a:pt x="395" y="594"/>
                    <a:pt x="395" y="483"/>
                  </a:cubicBezTo>
                  <a:lnTo>
                    <a:pt x="395" y="198"/>
                  </a:lnTo>
                  <a:cubicBezTo>
                    <a:pt x="395" y="66"/>
                    <a:pt x="297" y="0"/>
                    <a:pt x="198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6085;p67">
              <a:extLst>
                <a:ext uri="{FF2B5EF4-FFF2-40B4-BE49-F238E27FC236}">
                  <a16:creationId xmlns:a16="http://schemas.microsoft.com/office/drawing/2014/main" id="{9ABED8E4-A18F-404E-89ED-8D8C991EDC9B}"/>
                </a:ext>
              </a:extLst>
            </p:cNvPr>
            <p:cNvSpPr/>
            <p:nvPr/>
          </p:nvSpPr>
          <p:spPr>
            <a:xfrm>
              <a:off x="5953144" y="2391556"/>
              <a:ext cx="19836" cy="15869"/>
            </a:xfrm>
            <a:custGeom>
              <a:avLst/>
              <a:gdLst/>
              <a:ahLst/>
              <a:cxnLst/>
              <a:rect l="l" t="t" r="r" b="b"/>
              <a:pathLst>
                <a:path w="755" h="604" extrusionOk="0">
                  <a:moveTo>
                    <a:pt x="285" y="0"/>
                  </a:moveTo>
                  <a:cubicBezTo>
                    <a:pt x="133" y="0"/>
                    <a:pt x="0" y="196"/>
                    <a:pt x="144" y="340"/>
                  </a:cubicBezTo>
                  <a:lnTo>
                    <a:pt x="345" y="541"/>
                  </a:lnTo>
                  <a:cubicBezTo>
                    <a:pt x="379" y="583"/>
                    <a:pt x="435" y="603"/>
                    <a:pt x="484" y="603"/>
                  </a:cubicBezTo>
                  <a:cubicBezTo>
                    <a:pt x="664" y="603"/>
                    <a:pt x="754" y="388"/>
                    <a:pt x="629" y="264"/>
                  </a:cubicBezTo>
                  <a:lnTo>
                    <a:pt x="421" y="62"/>
                  </a:lnTo>
                  <a:cubicBezTo>
                    <a:pt x="379" y="19"/>
                    <a:pt x="331" y="0"/>
                    <a:pt x="28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6086;p67">
              <a:extLst>
                <a:ext uri="{FF2B5EF4-FFF2-40B4-BE49-F238E27FC236}">
                  <a16:creationId xmlns:a16="http://schemas.microsoft.com/office/drawing/2014/main" id="{6A14F321-6F11-4037-BF60-7DA5A01567D9}"/>
                </a:ext>
              </a:extLst>
            </p:cNvPr>
            <p:cNvSpPr/>
            <p:nvPr/>
          </p:nvSpPr>
          <p:spPr>
            <a:xfrm>
              <a:off x="6119686" y="2557939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285" y="1"/>
                  </a:moveTo>
                  <a:cubicBezTo>
                    <a:pt x="131" y="1"/>
                    <a:pt x="0" y="202"/>
                    <a:pt x="144" y="347"/>
                  </a:cubicBezTo>
                  <a:lnTo>
                    <a:pt x="345" y="548"/>
                  </a:lnTo>
                  <a:cubicBezTo>
                    <a:pt x="380" y="582"/>
                    <a:pt x="429" y="603"/>
                    <a:pt x="484" y="603"/>
                  </a:cubicBezTo>
                  <a:cubicBezTo>
                    <a:pt x="658" y="603"/>
                    <a:pt x="748" y="388"/>
                    <a:pt x="623" y="263"/>
                  </a:cubicBezTo>
                  <a:lnTo>
                    <a:pt x="422" y="62"/>
                  </a:lnTo>
                  <a:cubicBezTo>
                    <a:pt x="379" y="19"/>
                    <a:pt x="331" y="1"/>
                    <a:pt x="28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6087;p67">
              <a:extLst>
                <a:ext uri="{FF2B5EF4-FFF2-40B4-BE49-F238E27FC236}">
                  <a16:creationId xmlns:a16="http://schemas.microsoft.com/office/drawing/2014/main" id="{F9A616D1-8BB0-45C6-99FA-E439A535E5B0}"/>
                </a:ext>
              </a:extLst>
            </p:cNvPr>
            <p:cNvSpPr/>
            <p:nvPr/>
          </p:nvSpPr>
          <p:spPr>
            <a:xfrm>
              <a:off x="6120185" y="2391556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466" y="0"/>
                  </a:moveTo>
                  <a:cubicBezTo>
                    <a:pt x="419" y="0"/>
                    <a:pt x="370" y="19"/>
                    <a:pt x="326" y="62"/>
                  </a:cubicBezTo>
                  <a:lnTo>
                    <a:pt x="125" y="264"/>
                  </a:lnTo>
                  <a:cubicBezTo>
                    <a:pt x="0" y="388"/>
                    <a:pt x="84" y="603"/>
                    <a:pt x="264" y="603"/>
                  </a:cubicBezTo>
                  <a:cubicBezTo>
                    <a:pt x="313" y="603"/>
                    <a:pt x="368" y="583"/>
                    <a:pt x="403" y="541"/>
                  </a:cubicBezTo>
                  <a:lnTo>
                    <a:pt x="604" y="340"/>
                  </a:lnTo>
                  <a:cubicBezTo>
                    <a:pt x="747" y="196"/>
                    <a:pt x="618" y="0"/>
                    <a:pt x="466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6088;p67">
              <a:extLst>
                <a:ext uri="{FF2B5EF4-FFF2-40B4-BE49-F238E27FC236}">
                  <a16:creationId xmlns:a16="http://schemas.microsoft.com/office/drawing/2014/main" id="{301623FF-FCC9-4113-9C87-BBAE1575FAF1}"/>
                </a:ext>
              </a:extLst>
            </p:cNvPr>
            <p:cNvSpPr/>
            <p:nvPr/>
          </p:nvSpPr>
          <p:spPr>
            <a:xfrm>
              <a:off x="5953617" y="2557939"/>
              <a:ext cx="19862" cy="15869"/>
            </a:xfrm>
            <a:custGeom>
              <a:avLst/>
              <a:gdLst/>
              <a:ahLst/>
              <a:cxnLst/>
              <a:rect l="l" t="t" r="r" b="b"/>
              <a:pathLst>
                <a:path w="756" h="604" extrusionOk="0">
                  <a:moveTo>
                    <a:pt x="465" y="1"/>
                  </a:moveTo>
                  <a:cubicBezTo>
                    <a:pt x="418" y="1"/>
                    <a:pt x="370" y="19"/>
                    <a:pt x="327" y="62"/>
                  </a:cubicBezTo>
                  <a:lnTo>
                    <a:pt x="126" y="263"/>
                  </a:lnTo>
                  <a:cubicBezTo>
                    <a:pt x="1" y="388"/>
                    <a:pt x="91" y="603"/>
                    <a:pt x="264" y="603"/>
                  </a:cubicBezTo>
                  <a:cubicBezTo>
                    <a:pt x="320" y="603"/>
                    <a:pt x="368" y="582"/>
                    <a:pt x="403" y="548"/>
                  </a:cubicBezTo>
                  <a:lnTo>
                    <a:pt x="611" y="347"/>
                  </a:lnTo>
                  <a:cubicBezTo>
                    <a:pt x="755" y="202"/>
                    <a:pt x="620" y="1"/>
                    <a:pt x="46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6089;p67">
              <a:extLst>
                <a:ext uri="{FF2B5EF4-FFF2-40B4-BE49-F238E27FC236}">
                  <a16:creationId xmlns:a16="http://schemas.microsoft.com/office/drawing/2014/main" id="{AD788C01-35EA-4508-B478-4E1BA4980E60}"/>
                </a:ext>
              </a:extLst>
            </p:cNvPr>
            <p:cNvSpPr/>
            <p:nvPr/>
          </p:nvSpPr>
          <p:spPr>
            <a:xfrm>
              <a:off x="5927056" y="2429887"/>
              <a:ext cx="21859" cy="13425"/>
            </a:xfrm>
            <a:custGeom>
              <a:avLst/>
              <a:gdLst/>
              <a:ahLst/>
              <a:cxnLst/>
              <a:rect l="l" t="t" r="r" b="b"/>
              <a:pathLst>
                <a:path w="832" h="511" extrusionOk="0">
                  <a:moveTo>
                    <a:pt x="289" y="0"/>
                  </a:moveTo>
                  <a:cubicBezTo>
                    <a:pt x="98" y="0"/>
                    <a:pt x="1" y="295"/>
                    <a:pt x="214" y="386"/>
                  </a:cubicBezTo>
                  <a:lnTo>
                    <a:pt x="478" y="497"/>
                  </a:lnTo>
                  <a:cubicBezTo>
                    <a:pt x="499" y="504"/>
                    <a:pt x="526" y="511"/>
                    <a:pt x="554" y="511"/>
                  </a:cubicBezTo>
                  <a:cubicBezTo>
                    <a:pt x="769" y="511"/>
                    <a:pt x="831" y="213"/>
                    <a:pt x="630" y="129"/>
                  </a:cubicBezTo>
                  <a:lnTo>
                    <a:pt x="374" y="18"/>
                  </a:lnTo>
                  <a:cubicBezTo>
                    <a:pt x="344" y="6"/>
                    <a:pt x="316" y="0"/>
                    <a:pt x="289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6090;p67">
              <a:extLst>
                <a:ext uri="{FF2B5EF4-FFF2-40B4-BE49-F238E27FC236}">
                  <a16:creationId xmlns:a16="http://schemas.microsoft.com/office/drawing/2014/main" id="{AB67AA51-5433-48AC-A3BF-36687F3A76D1}"/>
                </a:ext>
              </a:extLst>
            </p:cNvPr>
            <p:cNvSpPr/>
            <p:nvPr/>
          </p:nvSpPr>
          <p:spPr>
            <a:xfrm>
              <a:off x="6143751" y="2522077"/>
              <a:ext cx="21832" cy="13452"/>
            </a:xfrm>
            <a:custGeom>
              <a:avLst/>
              <a:gdLst/>
              <a:ahLst/>
              <a:cxnLst/>
              <a:rect l="l" t="t" r="r" b="b"/>
              <a:pathLst>
                <a:path w="831" h="512" extrusionOk="0">
                  <a:moveTo>
                    <a:pt x="287" y="0"/>
                  </a:moveTo>
                  <a:cubicBezTo>
                    <a:pt x="97" y="0"/>
                    <a:pt x="1" y="289"/>
                    <a:pt x="213" y="380"/>
                  </a:cubicBezTo>
                  <a:lnTo>
                    <a:pt x="477" y="491"/>
                  </a:lnTo>
                  <a:cubicBezTo>
                    <a:pt x="498" y="505"/>
                    <a:pt x="525" y="512"/>
                    <a:pt x="553" y="512"/>
                  </a:cubicBezTo>
                  <a:cubicBezTo>
                    <a:pt x="768" y="512"/>
                    <a:pt x="831" y="213"/>
                    <a:pt x="629" y="130"/>
                  </a:cubicBezTo>
                  <a:lnTo>
                    <a:pt x="373" y="19"/>
                  </a:lnTo>
                  <a:cubicBezTo>
                    <a:pt x="343" y="6"/>
                    <a:pt x="314" y="0"/>
                    <a:pt x="28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6091;p67">
              <a:extLst>
                <a:ext uri="{FF2B5EF4-FFF2-40B4-BE49-F238E27FC236}">
                  <a16:creationId xmlns:a16="http://schemas.microsoft.com/office/drawing/2014/main" id="{F5B2CBAB-65A6-4126-9B01-0DEADA9E4EBE}"/>
                </a:ext>
              </a:extLst>
            </p:cNvPr>
            <p:cNvSpPr/>
            <p:nvPr/>
          </p:nvSpPr>
          <p:spPr>
            <a:xfrm>
              <a:off x="6084822" y="2365730"/>
              <a:ext cx="15816" cy="17261"/>
            </a:xfrm>
            <a:custGeom>
              <a:avLst/>
              <a:gdLst/>
              <a:ahLst/>
              <a:cxnLst/>
              <a:rect l="l" t="t" r="r" b="b"/>
              <a:pathLst>
                <a:path w="602" h="657" extrusionOk="0">
                  <a:moveTo>
                    <a:pt x="345" y="0"/>
                  </a:moveTo>
                  <a:cubicBezTo>
                    <a:pt x="275" y="0"/>
                    <a:pt x="204" y="37"/>
                    <a:pt x="167" y="123"/>
                  </a:cubicBezTo>
                  <a:lnTo>
                    <a:pt x="56" y="386"/>
                  </a:lnTo>
                  <a:cubicBezTo>
                    <a:pt x="1" y="511"/>
                    <a:pt x="98" y="657"/>
                    <a:pt x="237" y="657"/>
                  </a:cubicBezTo>
                  <a:cubicBezTo>
                    <a:pt x="320" y="657"/>
                    <a:pt x="389" y="608"/>
                    <a:pt x="424" y="539"/>
                  </a:cubicBezTo>
                  <a:lnTo>
                    <a:pt x="535" y="276"/>
                  </a:lnTo>
                  <a:cubicBezTo>
                    <a:pt x="602" y="119"/>
                    <a:pt x="473" y="0"/>
                    <a:pt x="34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6092;p67">
              <a:extLst>
                <a:ext uri="{FF2B5EF4-FFF2-40B4-BE49-F238E27FC236}">
                  <a16:creationId xmlns:a16="http://schemas.microsoft.com/office/drawing/2014/main" id="{E7F0B039-BB1E-49A2-922C-861C6DA56C82}"/>
                </a:ext>
              </a:extLst>
            </p:cNvPr>
            <p:cNvSpPr/>
            <p:nvPr/>
          </p:nvSpPr>
          <p:spPr>
            <a:xfrm>
              <a:off x="5992632" y="2582399"/>
              <a:ext cx="15816" cy="17287"/>
            </a:xfrm>
            <a:custGeom>
              <a:avLst/>
              <a:gdLst/>
              <a:ahLst/>
              <a:cxnLst/>
              <a:rect l="l" t="t" r="r" b="b"/>
              <a:pathLst>
                <a:path w="602" h="658" extrusionOk="0">
                  <a:moveTo>
                    <a:pt x="350" y="0"/>
                  </a:moveTo>
                  <a:cubicBezTo>
                    <a:pt x="280" y="0"/>
                    <a:pt x="211" y="37"/>
                    <a:pt x="174" y="123"/>
                  </a:cubicBezTo>
                  <a:lnTo>
                    <a:pt x="56" y="387"/>
                  </a:lnTo>
                  <a:cubicBezTo>
                    <a:pt x="0" y="511"/>
                    <a:pt x="97" y="657"/>
                    <a:pt x="243" y="657"/>
                  </a:cubicBezTo>
                  <a:cubicBezTo>
                    <a:pt x="319" y="657"/>
                    <a:pt x="396" y="609"/>
                    <a:pt x="423" y="539"/>
                  </a:cubicBezTo>
                  <a:lnTo>
                    <a:pt x="534" y="276"/>
                  </a:lnTo>
                  <a:cubicBezTo>
                    <a:pt x="601" y="119"/>
                    <a:pt x="475" y="0"/>
                    <a:pt x="350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6093;p67">
              <a:extLst>
                <a:ext uri="{FF2B5EF4-FFF2-40B4-BE49-F238E27FC236}">
                  <a16:creationId xmlns:a16="http://schemas.microsoft.com/office/drawing/2014/main" id="{CDA3C80F-B444-43A9-B650-76ACD3014E1A}"/>
                </a:ext>
              </a:extLst>
            </p:cNvPr>
            <p:cNvSpPr/>
            <p:nvPr/>
          </p:nvSpPr>
          <p:spPr>
            <a:xfrm>
              <a:off x="5994445" y="2364758"/>
              <a:ext cx="15527" cy="17524"/>
            </a:xfrm>
            <a:custGeom>
              <a:avLst/>
              <a:gdLst/>
              <a:ahLst/>
              <a:cxnLst/>
              <a:rect l="l" t="t" r="r" b="b"/>
              <a:pathLst>
                <a:path w="591" h="667" extrusionOk="0">
                  <a:moveTo>
                    <a:pt x="255" y="1"/>
                  </a:moveTo>
                  <a:cubicBezTo>
                    <a:pt x="129" y="1"/>
                    <a:pt x="1" y="118"/>
                    <a:pt x="63" y="278"/>
                  </a:cubicBezTo>
                  <a:lnTo>
                    <a:pt x="174" y="541"/>
                  </a:lnTo>
                  <a:cubicBezTo>
                    <a:pt x="202" y="611"/>
                    <a:pt x="271" y="659"/>
                    <a:pt x="354" y="666"/>
                  </a:cubicBezTo>
                  <a:cubicBezTo>
                    <a:pt x="493" y="666"/>
                    <a:pt x="590" y="521"/>
                    <a:pt x="542" y="389"/>
                  </a:cubicBezTo>
                  <a:lnTo>
                    <a:pt x="431" y="125"/>
                  </a:lnTo>
                  <a:cubicBezTo>
                    <a:pt x="396" y="38"/>
                    <a:pt x="326" y="1"/>
                    <a:pt x="25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6094;p67">
              <a:extLst>
                <a:ext uri="{FF2B5EF4-FFF2-40B4-BE49-F238E27FC236}">
                  <a16:creationId xmlns:a16="http://schemas.microsoft.com/office/drawing/2014/main" id="{D2BAADA8-E759-43CE-A3D8-71E03C626F29}"/>
                </a:ext>
              </a:extLst>
            </p:cNvPr>
            <p:cNvSpPr/>
            <p:nvPr/>
          </p:nvSpPr>
          <p:spPr>
            <a:xfrm>
              <a:off x="6082641" y="2583161"/>
              <a:ext cx="15527" cy="17419"/>
            </a:xfrm>
            <a:custGeom>
              <a:avLst/>
              <a:gdLst/>
              <a:ahLst/>
              <a:cxnLst/>
              <a:rect l="l" t="t" r="r" b="b"/>
              <a:pathLst>
                <a:path w="591" h="663" extrusionOk="0">
                  <a:moveTo>
                    <a:pt x="254" y="1"/>
                  </a:moveTo>
                  <a:cubicBezTo>
                    <a:pt x="129" y="1"/>
                    <a:pt x="1" y="119"/>
                    <a:pt x="63" y="274"/>
                  </a:cubicBezTo>
                  <a:lnTo>
                    <a:pt x="174" y="538"/>
                  </a:lnTo>
                  <a:cubicBezTo>
                    <a:pt x="202" y="614"/>
                    <a:pt x="271" y="663"/>
                    <a:pt x="354" y="663"/>
                  </a:cubicBezTo>
                  <a:cubicBezTo>
                    <a:pt x="493" y="663"/>
                    <a:pt x="590" y="524"/>
                    <a:pt x="542" y="392"/>
                  </a:cubicBezTo>
                  <a:lnTo>
                    <a:pt x="431" y="129"/>
                  </a:lnTo>
                  <a:cubicBezTo>
                    <a:pt x="396" y="39"/>
                    <a:pt x="325" y="1"/>
                    <a:pt x="254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6095;p67">
              <a:extLst>
                <a:ext uri="{FF2B5EF4-FFF2-40B4-BE49-F238E27FC236}">
                  <a16:creationId xmlns:a16="http://schemas.microsoft.com/office/drawing/2014/main" id="{5D4C3ECD-F635-4B6E-B294-CAFA9729E7F9}"/>
                </a:ext>
              </a:extLst>
            </p:cNvPr>
            <p:cNvSpPr/>
            <p:nvPr/>
          </p:nvSpPr>
          <p:spPr>
            <a:xfrm>
              <a:off x="6144776" y="2431936"/>
              <a:ext cx="22069" cy="13399"/>
            </a:xfrm>
            <a:custGeom>
              <a:avLst/>
              <a:gdLst/>
              <a:ahLst/>
              <a:cxnLst/>
              <a:rect l="l" t="t" r="r" b="b"/>
              <a:pathLst>
                <a:path w="840" h="510" extrusionOk="0">
                  <a:moveTo>
                    <a:pt x="552" y="1"/>
                  </a:moveTo>
                  <a:cubicBezTo>
                    <a:pt x="527" y="1"/>
                    <a:pt x="500" y="6"/>
                    <a:pt x="473" y="17"/>
                  </a:cubicBezTo>
                  <a:lnTo>
                    <a:pt x="209" y="128"/>
                  </a:lnTo>
                  <a:cubicBezTo>
                    <a:pt x="1" y="204"/>
                    <a:pt x="63" y="509"/>
                    <a:pt x="285" y="509"/>
                  </a:cubicBezTo>
                  <a:cubicBezTo>
                    <a:pt x="306" y="509"/>
                    <a:pt x="334" y="502"/>
                    <a:pt x="355" y="495"/>
                  </a:cubicBezTo>
                  <a:lnTo>
                    <a:pt x="618" y="384"/>
                  </a:lnTo>
                  <a:cubicBezTo>
                    <a:pt x="839" y="298"/>
                    <a:pt x="745" y="1"/>
                    <a:pt x="552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6096;p67">
              <a:extLst>
                <a:ext uri="{FF2B5EF4-FFF2-40B4-BE49-F238E27FC236}">
                  <a16:creationId xmlns:a16="http://schemas.microsoft.com/office/drawing/2014/main" id="{162ADBCE-35D3-432C-9701-198894247B0D}"/>
                </a:ext>
              </a:extLst>
            </p:cNvPr>
            <p:cNvSpPr/>
            <p:nvPr/>
          </p:nvSpPr>
          <p:spPr>
            <a:xfrm>
              <a:off x="5926530" y="2520081"/>
              <a:ext cx="21964" cy="13268"/>
            </a:xfrm>
            <a:custGeom>
              <a:avLst/>
              <a:gdLst/>
              <a:ahLst/>
              <a:cxnLst/>
              <a:rect l="l" t="t" r="r" b="b"/>
              <a:pathLst>
                <a:path w="836" h="505" extrusionOk="0">
                  <a:moveTo>
                    <a:pt x="553" y="1"/>
                  </a:moveTo>
                  <a:cubicBezTo>
                    <a:pt x="527" y="1"/>
                    <a:pt x="499" y="6"/>
                    <a:pt x="470" y="19"/>
                  </a:cubicBezTo>
                  <a:lnTo>
                    <a:pt x="206" y="123"/>
                  </a:lnTo>
                  <a:cubicBezTo>
                    <a:pt x="1" y="205"/>
                    <a:pt x="59" y="504"/>
                    <a:pt x="275" y="504"/>
                  </a:cubicBezTo>
                  <a:cubicBezTo>
                    <a:pt x="278" y="504"/>
                    <a:pt x="280" y="504"/>
                    <a:pt x="283" y="504"/>
                  </a:cubicBezTo>
                  <a:lnTo>
                    <a:pt x="276" y="504"/>
                  </a:lnTo>
                  <a:cubicBezTo>
                    <a:pt x="303" y="504"/>
                    <a:pt x="331" y="504"/>
                    <a:pt x="352" y="490"/>
                  </a:cubicBezTo>
                  <a:lnTo>
                    <a:pt x="616" y="386"/>
                  </a:lnTo>
                  <a:cubicBezTo>
                    <a:pt x="835" y="301"/>
                    <a:pt x="744" y="1"/>
                    <a:pt x="553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2" name="Google Shape;6464;p67">
            <a:extLst>
              <a:ext uri="{FF2B5EF4-FFF2-40B4-BE49-F238E27FC236}">
                <a16:creationId xmlns:a16="http://schemas.microsoft.com/office/drawing/2014/main" id="{E42767A1-5BAA-49CF-A48C-4337F0E34379}"/>
              </a:ext>
            </a:extLst>
          </p:cNvPr>
          <p:cNvGrpSpPr/>
          <p:nvPr/>
        </p:nvGrpSpPr>
        <p:grpSpPr>
          <a:xfrm>
            <a:off x="5156021" y="4284872"/>
            <a:ext cx="371966" cy="371966"/>
            <a:chOff x="4674908" y="3682271"/>
            <a:chExt cx="371966" cy="371966"/>
          </a:xfrm>
        </p:grpSpPr>
        <p:sp>
          <p:nvSpPr>
            <p:cNvPr id="53" name="Google Shape;6465;p67">
              <a:extLst>
                <a:ext uri="{FF2B5EF4-FFF2-40B4-BE49-F238E27FC236}">
                  <a16:creationId xmlns:a16="http://schemas.microsoft.com/office/drawing/2014/main" id="{63AEBF9D-C9FE-41D8-8F9B-C3977DF4883D}"/>
                </a:ext>
              </a:extLst>
            </p:cNvPr>
            <p:cNvSpPr/>
            <p:nvPr/>
          </p:nvSpPr>
          <p:spPr>
            <a:xfrm>
              <a:off x="4674908" y="3682271"/>
              <a:ext cx="371966" cy="371966"/>
            </a:xfrm>
            <a:custGeom>
              <a:avLst/>
              <a:gdLst/>
              <a:ahLst/>
              <a:cxnLst/>
              <a:rect l="l" t="t" r="r" b="b"/>
              <a:pathLst>
                <a:path w="14158" h="14158" extrusionOk="0">
                  <a:moveTo>
                    <a:pt x="2394" y="1"/>
                  </a:moveTo>
                  <a:cubicBezTo>
                    <a:pt x="1069" y="1"/>
                    <a:pt x="1" y="1076"/>
                    <a:pt x="1" y="2401"/>
                  </a:cubicBezTo>
                  <a:lnTo>
                    <a:pt x="1" y="11765"/>
                  </a:lnTo>
                  <a:cubicBezTo>
                    <a:pt x="1" y="13083"/>
                    <a:pt x="1076" y="14158"/>
                    <a:pt x="2394" y="14158"/>
                  </a:cubicBezTo>
                  <a:lnTo>
                    <a:pt x="11757" y="14158"/>
                  </a:lnTo>
                  <a:cubicBezTo>
                    <a:pt x="13082" y="14158"/>
                    <a:pt x="14157" y="13083"/>
                    <a:pt x="14157" y="11758"/>
                  </a:cubicBezTo>
                  <a:lnTo>
                    <a:pt x="14157" y="2394"/>
                  </a:lnTo>
                  <a:cubicBezTo>
                    <a:pt x="14150" y="1076"/>
                    <a:pt x="13082" y="1"/>
                    <a:pt x="11757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6466;p67">
              <a:extLst>
                <a:ext uri="{FF2B5EF4-FFF2-40B4-BE49-F238E27FC236}">
                  <a16:creationId xmlns:a16="http://schemas.microsoft.com/office/drawing/2014/main" id="{DEB44798-DDE7-4FB8-862B-24E8B27A5633}"/>
                </a:ext>
              </a:extLst>
            </p:cNvPr>
            <p:cNvSpPr/>
            <p:nvPr/>
          </p:nvSpPr>
          <p:spPr>
            <a:xfrm>
              <a:off x="4690934" y="3698140"/>
              <a:ext cx="339887" cy="340071"/>
            </a:xfrm>
            <a:custGeom>
              <a:avLst/>
              <a:gdLst/>
              <a:ahLst/>
              <a:cxnLst/>
              <a:rect l="l" t="t" r="r" b="b"/>
              <a:pathLst>
                <a:path w="12937" h="12944" extrusionOk="0">
                  <a:moveTo>
                    <a:pt x="1784" y="0"/>
                  </a:moveTo>
                  <a:cubicBezTo>
                    <a:pt x="799" y="0"/>
                    <a:pt x="1" y="805"/>
                    <a:pt x="1" y="1790"/>
                  </a:cubicBezTo>
                  <a:lnTo>
                    <a:pt x="1" y="11154"/>
                  </a:lnTo>
                  <a:cubicBezTo>
                    <a:pt x="1" y="12139"/>
                    <a:pt x="799" y="12943"/>
                    <a:pt x="1784" y="12943"/>
                  </a:cubicBezTo>
                  <a:lnTo>
                    <a:pt x="11147" y="12943"/>
                  </a:lnTo>
                  <a:cubicBezTo>
                    <a:pt x="12139" y="12943"/>
                    <a:pt x="12937" y="12146"/>
                    <a:pt x="12937" y="11154"/>
                  </a:cubicBezTo>
                  <a:lnTo>
                    <a:pt x="12937" y="1790"/>
                  </a:lnTo>
                  <a:cubicBezTo>
                    <a:pt x="12937" y="805"/>
                    <a:pt x="12139" y="0"/>
                    <a:pt x="11147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6467;p67">
              <a:extLst>
                <a:ext uri="{FF2B5EF4-FFF2-40B4-BE49-F238E27FC236}">
                  <a16:creationId xmlns:a16="http://schemas.microsoft.com/office/drawing/2014/main" id="{644B9560-2EC8-45AA-A910-A1D62F4FB4B7}"/>
                </a:ext>
              </a:extLst>
            </p:cNvPr>
            <p:cNvSpPr/>
            <p:nvPr/>
          </p:nvSpPr>
          <p:spPr>
            <a:xfrm>
              <a:off x="4802829" y="3742409"/>
              <a:ext cx="103908" cy="89169"/>
            </a:xfrm>
            <a:custGeom>
              <a:avLst/>
              <a:gdLst/>
              <a:ahLst/>
              <a:cxnLst/>
              <a:rect l="l" t="t" r="r" b="b"/>
              <a:pathLst>
                <a:path w="3955" h="3394" extrusionOk="0">
                  <a:moveTo>
                    <a:pt x="2262" y="1"/>
                  </a:moveTo>
                  <a:cubicBezTo>
                    <a:pt x="757" y="1"/>
                    <a:pt x="1" y="1825"/>
                    <a:pt x="1069" y="2893"/>
                  </a:cubicBezTo>
                  <a:cubicBezTo>
                    <a:pt x="1414" y="3239"/>
                    <a:pt x="1838" y="3393"/>
                    <a:pt x="2254" y="3393"/>
                  </a:cubicBezTo>
                  <a:cubicBezTo>
                    <a:pt x="3122" y="3393"/>
                    <a:pt x="3954" y="2716"/>
                    <a:pt x="3954" y="1693"/>
                  </a:cubicBezTo>
                  <a:cubicBezTo>
                    <a:pt x="3954" y="764"/>
                    <a:pt x="3198" y="1"/>
                    <a:pt x="2262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6468;p67">
              <a:extLst>
                <a:ext uri="{FF2B5EF4-FFF2-40B4-BE49-F238E27FC236}">
                  <a16:creationId xmlns:a16="http://schemas.microsoft.com/office/drawing/2014/main" id="{881E8EE8-2B31-4F87-A586-5A512D5662CF}"/>
                </a:ext>
              </a:extLst>
            </p:cNvPr>
            <p:cNvSpPr/>
            <p:nvPr/>
          </p:nvSpPr>
          <p:spPr>
            <a:xfrm>
              <a:off x="4789167" y="3855591"/>
              <a:ext cx="143448" cy="138509"/>
            </a:xfrm>
            <a:custGeom>
              <a:avLst/>
              <a:gdLst/>
              <a:ahLst/>
              <a:cxnLst/>
              <a:rect l="l" t="t" r="r" b="b"/>
              <a:pathLst>
                <a:path w="5460" h="5272" extrusionOk="0">
                  <a:moveTo>
                    <a:pt x="403" y="0"/>
                  </a:moveTo>
                  <a:cubicBezTo>
                    <a:pt x="181" y="0"/>
                    <a:pt x="1" y="181"/>
                    <a:pt x="1" y="403"/>
                  </a:cubicBezTo>
                  <a:lnTo>
                    <a:pt x="1" y="957"/>
                  </a:lnTo>
                  <a:cubicBezTo>
                    <a:pt x="1" y="1179"/>
                    <a:pt x="181" y="1360"/>
                    <a:pt x="403" y="1360"/>
                  </a:cubicBezTo>
                  <a:lnTo>
                    <a:pt x="764" y="1360"/>
                  </a:lnTo>
                  <a:cubicBezTo>
                    <a:pt x="986" y="1360"/>
                    <a:pt x="1166" y="1533"/>
                    <a:pt x="1166" y="1755"/>
                  </a:cubicBezTo>
                  <a:lnTo>
                    <a:pt x="1166" y="3517"/>
                  </a:lnTo>
                  <a:cubicBezTo>
                    <a:pt x="1166" y="3732"/>
                    <a:pt x="986" y="3912"/>
                    <a:pt x="764" y="3912"/>
                  </a:cubicBezTo>
                  <a:lnTo>
                    <a:pt x="514" y="3912"/>
                  </a:lnTo>
                  <a:cubicBezTo>
                    <a:pt x="292" y="3912"/>
                    <a:pt x="112" y="4093"/>
                    <a:pt x="112" y="4315"/>
                  </a:cubicBezTo>
                  <a:lnTo>
                    <a:pt x="112" y="4869"/>
                  </a:lnTo>
                  <a:cubicBezTo>
                    <a:pt x="112" y="5091"/>
                    <a:pt x="292" y="5272"/>
                    <a:pt x="514" y="5272"/>
                  </a:cubicBezTo>
                  <a:lnTo>
                    <a:pt x="5057" y="5272"/>
                  </a:lnTo>
                  <a:cubicBezTo>
                    <a:pt x="5279" y="5272"/>
                    <a:pt x="5459" y="5091"/>
                    <a:pt x="5459" y="4869"/>
                  </a:cubicBezTo>
                  <a:lnTo>
                    <a:pt x="5459" y="4321"/>
                  </a:lnTo>
                  <a:cubicBezTo>
                    <a:pt x="5459" y="4100"/>
                    <a:pt x="5279" y="3919"/>
                    <a:pt x="5057" y="3919"/>
                  </a:cubicBezTo>
                  <a:lnTo>
                    <a:pt x="4807" y="3919"/>
                  </a:lnTo>
                  <a:cubicBezTo>
                    <a:pt x="4585" y="3919"/>
                    <a:pt x="4405" y="3739"/>
                    <a:pt x="4405" y="3517"/>
                  </a:cubicBezTo>
                  <a:lnTo>
                    <a:pt x="4405" y="403"/>
                  </a:lnTo>
                  <a:cubicBezTo>
                    <a:pt x="4405" y="181"/>
                    <a:pt x="4225" y="0"/>
                    <a:pt x="4003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7" name="Text Placeholder 4">
            <a:extLst>
              <a:ext uri="{FF2B5EF4-FFF2-40B4-BE49-F238E27FC236}">
                <a16:creationId xmlns:a16="http://schemas.microsoft.com/office/drawing/2014/main" id="{70458827-2E6E-4978-9765-E901680DD026}"/>
              </a:ext>
            </a:extLst>
          </p:cNvPr>
          <p:cNvSpPr txBox="1">
            <a:spLocks/>
          </p:cNvSpPr>
          <p:nvPr/>
        </p:nvSpPr>
        <p:spPr>
          <a:xfrm>
            <a:off x="5335896" y="4275645"/>
            <a:ext cx="2073631" cy="424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pPr marL="1524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 typeface="Open Sans SemiBold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Teams</a:t>
            </a:r>
          </a:p>
        </p:txBody>
      </p:sp>
    </p:spTree>
    <p:extLst>
      <p:ext uri="{BB962C8B-B14F-4D97-AF65-F5344CB8AC3E}">
        <p14:creationId xmlns:p14="http://schemas.microsoft.com/office/powerpoint/2010/main" val="14829046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5B2C9F-C2F8-40E8-8EF9-4DF4079660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0013" y="1434550"/>
            <a:ext cx="8044580" cy="3168950"/>
          </a:xfrm>
        </p:spPr>
        <p:txBody>
          <a:bodyPr/>
          <a:lstStyle/>
          <a:p>
            <a:pPr>
              <a:spcBef>
                <a:spcPts val="600"/>
              </a:spcBef>
              <a:buClr>
                <a:schemeClr val="bg1"/>
              </a:buClr>
            </a:pPr>
            <a:r>
              <a:rPr lang="en-US" sz="1400" b="1" dirty="0">
                <a:solidFill>
                  <a:schemeClr val="bg1"/>
                </a:solidFill>
              </a:rPr>
              <a:t>Coaches</a:t>
            </a:r>
            <a:r>
              <a:rPr lang="en-US" sz="1400" dirty="0">
                <a:solidFill>
                  <a:schemeClr val="bg1"/>
                </a:solidFill>
              </a:rPr>
              <a:t> (1 per team) go to www.pbisapps.org</a:t>
            </a:r>
          </a:p>
          <a:p>
            <a:pPr lvl="1">
              <a:spcBef>
                <a:spcPts val="600"/>
              </a:spcBef>
              <a:buClr>
                <a:schemeClr val="bg1"/>
              </a:buClr>
            </a:pPr>
            <a:r>
              <a:rPr lang="en-US" sz="1600" dirty="0">
                <a:solidFill>
                  <a:schemeClr val="bg1"/>
                </a:solidFill>
              </a:rPr>
              <a:t>Go to </a:t>
            </a:r>
            <a:r>
              <a:rPr lang="en-US" sz="1600" dirty="0" err="1">
                <a:solidFill>
                  <a:schemeClr val="bg1"/>
                </a:solidFill>
              </a:rPr>
              <a:t>pbis</a:t>
            </a:r>
            <a:r>
              <a:rPr lang="en-US" sz="1600" dirty="0">
                <a:solidFill>
                  <a:schemeClr val="bg1"/>
                </a:solidFill>
              </a:rPr>
              <a:t> applications login on the top right corner of your screen</a:t>
            </a:r>
          </a:p>
          <a:p>
            <a:pPr lvl="1">
              <a:spcBef>
                <a:spcPts val="600"/>
              </a:spcBef>
              <a:buClr>
                <a:schemeClr val="bg1"/>
              </a:buClr>
            </a:pPr>
            <a:r>
              <a:rPr lang="en-US" sz="1600" dirty="0">
                <a:solidFill>
                  <a:schemeClr val="bg1"/>
                </a:solidFill>
              </a:rPr>
              <a:t>Login with your email and password (if you haven’t set up your password yet, just go through the Forgot Password process).</a:t>
            </a:r>
          </a:p>
          <a:p>
            <a:pPr lvl="1">
              <a:spcBef>
                <a:spcPts val="600"/>
              </a:spcBef>
              <a:buClr>
                <a:schemeClr val="bg1"/>
              </a:buClr>
            </a:pPr>
            <a:r>
              <a:rPr lang="en-US" sz="1600" dirty="0">
                <a:solidFill>
                  <a:schemeClr val="bg1"/>
                </a:solidFill>
              </a:rPr>
              <a:t>Select PBIS Assessment. Under Surveys Currently Open, Select Team Checklist 3.1.</a:t>
            </a:r>
          </a:p>
          <a:p>
            <a:pPr lvl="1">
              <a:spcBef>
                <a:spcPts val="600"/>
              </a:spcBef>
              <a:buClr>
                <a:schemeClr val="bg1"/>
              </a:buClr>
            </a:pPr>
            <a:r>
              <a:rPr lang="en-US" sz="1600" dirty="0">
                <a:solidFill>
                  <a:schemeClr val="bg1"/>
                </a:solidFill>
              </a:rPr>
              <a:t>Click “Take Survey.” Find Team Checklist.</a:t>
            </a:r>
          </a:p>
          <a:p>
            <a:pPr lvl="1">
              <a:spcBef>
                <a:spcPts val="600"/>
              </a:spcBef>
              <a:buClr>
                <a:schemeClr val="bg1"/>
              </a:buClr>
            </a:pPr>
            <a:r>
              <a:rPr lang="en-US" sz="1600" dirty="0">
                <a:solidFill>
                  <a:schemeClr val="bg1"/>
                </a:solidFill>
              </a:rPr>
              <a:t>Select </a:t>
            </a:r>
            <a:r>
              <a:rPr lang="en-US" sz="1600" dirty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en-US" sz="1600" dirty="0">
                <a:solidFill>
                  <a:schemeClr val="bg1"/>
                </a:solidFill>
              </a:rPr>
              <a:t>under “Action” column .</a:t>
            </a:r>
          </a:p>
          <a:p>
            <a:pPr>
              <a:spcBef>
                <a:spcPts val="600"/>
              </a:spcBef>
              <a:buClr>
                <a:schemeClr val="bg1"/>
              </a:buClr>
            </a:pPr>
            <a:r>
              <a:rPr lang="en-US" sz="1400" dirty="0">
                <a:solidFill>
                  <a:schemeClr val="bg1"/>
                </a:solidFill>
              </a:rPr>
              <a:t>Complete TIC as a team.</a:t>
            </a:r>
          </a:p>
          <a:p>
            <a:pPr>
              <a:spcBef>
                <a:spcPts val="600"/>
              </a:spcBef>
              <a:buClr>
                <a:schemeClr val="bg1"/>
              </a:buClr>
            </a:pPr>
            <a:r>
              <a:rPr lang="en-US" sz="1400" dirty="0">
                <a:solidFill>
                  <a:schemeClr val="bg1"/>
                </a:solidFill>
              </a:rPr>
              <a:t>Review reports to support your action planning.</a:t>
            </a:r>
          </a:p>
          <a:p>
            <a:pPr marL="152400" indent="0" algn="r">
              <a:spcBef>
                <a:spcPts val="600"/>
              </a:spcBef>
              <a:buClr>
                <a:schemeClr val="bg1"/>
              </a:buClr>
              <a:buNone/>
            </a:pPr>
            <a:r>
              <a:rPr lang="en-US" sz="1400" dirty="0">
                <a:solidFill>
                  <a:schemeClr val="bg1"/>
                </a:solidFill>
              </a:rPr>
              <a:t>20 minutes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13656BD-692E-4E1A-9B33-A8BFA25CA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ACTIVITY: TEAM IMPLEMENTATION CHECKLIST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A61BB3F-A561-4650-AB31-80BE6A096FC9}"/>
              </a:ext>
            </a:extLst>
          </p:cNvPr>
          <p:cNvGrpSpPr/>
          <p:nvPr/>
        </p:nvGrpSpPr>
        <p:grpSpPr>
          <a:xfrm>
            <a:off x="7989660" y="215619"/>
            <a:ext cx="868680" cy="868680"/>
            <a:chOff x="7429182" y="2594804"/>
            <a:chExt cx="868680" cy="868680"/>
          </a:xfrm>
        </p:grpSpPr>
        <p:sp>
          <p:nvSpPr>
            <p:cNvPr id="7" name="Google Shape;662;p43">
              <a:extLst>
                <a:ext uri="{FF2B5EF4-FFF2-40B4-BE49-F238E27FC236}">
                  <a16:creationId xmlns:a16="http://schemas.microsoft.com/office/drawing/2014/main" id="{8F922E58-9678-40F5-9EA1-A7258612794C}"/>
                </a:ext>
              </a:extLst>
            </p:cNvPr>
            <p:cNvSpPr/>
            <p:nvPr/>
          </p:nvSpPr>
          <p:spPr>
            <a:xfrm>
              <a:off x="7429182" y="2594804"/>
              <a:ext cx="868680" cy="868680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" name="Google Shape;7825;p68">
              <a:extLst>
                <a:ext uri="{FF2B5EF4-FFF2-40B4-BE49-F238E27FC236}">
                  <a16:creationId xmlns:a16="http://schemas.microsoft.com/office/drawing/2014/main" id="{BA210673-EF27-47A9-B2DE-0A6577FCF113}"/>
                </a:ext>
              </a:extLst>
            </p:cNvPr>
            <p:cNvGrpSpPr/>
            <p:nvPr/>
          </p:nvGrpSpPr>
          <p:grpSpPr>
            <a:xfrm>
              <a:off x="7695803" y="2835669"/>
              <a:ext cx="354145" cy="351869"/>
              <a:chOff x="3514900" y="1489020"/>
              <a:chExt cx="354145" cy="351869"/>
            </a:xfrm>
          </p:grpSpPr>
          <p:sp>
            <p:nvSpPr>
              <p:cNvPr id="9" name="Google Shape;7826;p68">
                <a:extLst>
                  <a:ext uri="{FF2B5EF4-FFF2-40B4-BE49-F238E27FC236}">
                    <a16:creationId xmlns:a16="http://schemas.microsoft.com/office/drawing/2014/main" id="{E83D9B99-F43E-4D73-B125-512387751B34}"/>
                  </a:ext>
                </a:extLst>
              </p:cNvPr>
              <p:cNvSpPr/>
              <p:nvPr/>
            </p:nvSpPr>
            <p:spPr>
              <a:xfrm>
                <a:off x="3514900" y="1489020"/>
                <a:ext cx="354145" cy="351869"/>
              </a:xfrm>
              <a:custGeom>
                <a:avLst/>
                <a:gdLst/>
                <a:ahLst/>
                <a:cxnLst/>
                <a:rect l="l" t="t" r="r" b="b"/>
                <a:pathLst>
                  <a:path w="23653" h="23501" extrusionOk="0">
                    <a:moveTo>
                      <a:pt x="19698" y="1"/>
                    </a:moveTo>
                    <a:cubicBezTo>
                      <a:pt x="19495" y="1"/>
                      <a:pt x="19290" y="80"/>
                      <a:pt x="19133" y="237"/>
                    </a:cubicBezTo>
                    <a:lnTo>
                      <a:pt x="316" y="19075"/>
                    </a:lnTo>
                    <a:cubicBezTo>
                      <a:pt x="0" y="19369"/>
                      <a:pt x="0" y="19874"/>
                      <a:pt x="316" y="20168"/>
                    </a:cubicBezTo>
                    <a:lnTo>
                      <a:pt x="3406" y="23280"/>
                    </a:lnTo>
                    <a:cubicBezTo>
                      <a:pt x="3564" y="23427"/>
                      <a:pt x="3764" y="23501"/>
                      <a:pt x="3964" y="23501"/>
                    </a:cubicBezTo>
                    <a:cubicBezTo>
                      <a:pt x="4163" y="23501"/>
                      <a:pt x="4363" y="23427"/>
                      <a:pt x="4521" y="23280"/>
                    </a:cubicBezTo>
                    <a:lnTo>
                      <a:pt x="23358" y="4442"/>
                    </a:lnTo>
                    <a:cubicBezTo>
                      <a:pt x="23653" y="4148"/>
                      <a:pt x="23653" y="3643"/>
                      <a:pt x="23358" y="3328"/>
                    </a:cubicBezTo>
                    <a:lnTo>
                      <a:pt x="20247" y="237"/>
                    </a:lnTo>
                    <a:cubicBezTo>
                      <a:pt x="20100" y="80"/>
                      <a:pt x="19900" y="1"/>
                      <a:pt x="19698" y="1"/>
                    </a:cubicBezTo>
                    <a:close/>
                  </a:path>
                </a:pathLst>
              </a:custGeom>
              <a:solidFill>
                <a:srgbClr val="BECB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7827;p68">
                <a:extLst>
                  <a:ext uri="{FF2B5EF4-FFF2-40B4-BE49-F238E27FC236}">
                    <a16:creationId xmlns:a16="http://schemas.microsoft.com/office/drawing/2014/main" id="{B1E3BB45-79CD-4C32-9BCB-F5A36F99BC0C}"/>
                  </a:ext>
                </a:extLst>
              </p:cNvPr>
              <p:cNvSpPr/>
              <p:nvPr/>
            </p:nvSpPr>
            <p:spPr>
              <a:xfrm>
                <a:off x="3619094" y="1759498"/>
                <a:ext cx="24570" cy="24884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62" extrusionOk="0">
                    <a:moveTo>
                      <a:pt x="526" y="1"/>
                    </a:moveTo>
                    <a:lnTo>
                      <a:pt x="1" y="548"/>
                    </a:lnTo>
                    <a:lnTo>
                      <a:pt x="1115" y="1662"/>
                    </a:lnTo>
                    <a:lnTo>
                      <a:pt x="1640" y="1136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7828;p68">
                <a:extLst>
                  <a:ext uri="{FF2B5EF4-FFF2-40B4-BE49-F238E27FC236}">
                    <a16:creationId xmlns:a16="http://schemas.microsoft.com/office/drawing/2014/main" id="{BBD68F72-108A-4DF2-85DE-67491B34D323}"/>
                  </a:ext>
                </a:extLst>
              </p:cNvPr>
              <p:cNvSpPr/>
              <p:nvPr/>
            </p:nvSpPr>
            <p:spPr>
              <a:xfrm>
                <a:off x="3623181" y="1722052"/>
                <a:ext cx="41249" cy="41249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755" extrusionOk="0">
                    <a:moveTo>
                      <a:pt x="526" y="0"/>
                    </a:moveTo>
                    <a:lnTo>
                      <a:pt x="1" y="526"/>
                    </a:lnTo>
                    <a:lnTo>
                      <a:pt x="2229" y="2754"/>
                    </a:lnTo>
                    <a:lnTo>
                      <a:pt x="2755" y="2229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7829;p68">
                <a:extLst>
                  <a:ext uri="{FF2B5EF4-FFF2-40B4-BE49-F238E27FC236}">
                    <a16:creationId xmlns:a16="http://schemas.microsoft.com/office/drawing/2014/main" id="{7044CE38-B734-4AC8-99B2-5BD16475D4A2}"/>
                  </a:ext>
                </a:extLst>
              </p:cNvPr>
              <p:cNvSpPr/>
              <p:nvPr/>
            </p:nvSpPr>
            <p:spPr>
              <a:xfrm>
                <a:off x="3560536" y="1784682"/>
                <a:ext cx="41264" cy="41579"/>
              </a:xfrm>
              <a:custGeom>
                <a:avLst/>
                <a:gdLst/>
                <a:ahLst/>
                <a:cxnLst/>
                <a:rect l="l" t="t" r="r" b="b"/>
                <a:pathLst>
                  <a:path w="2756" h="2777" extrusionOk="0">
                    <a:moveTo>
                      <a:pt x="527" y="1"/>
                    </a:moveTo>
                    <a:lnTo>
                      <a:pt x="1" y="548"/>
                    </a:lnTo>
                    <a:lnTo>
                      <a:pt x="2230" y="2776"/>
                    </a:lnTo>
                    <a:lnTo>
                      <a:pt x="2755" y="2251"/>
                    </a:lnTo>
                    <a:lnTo>
                      <a:pt x="527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7830;p68">
                <a:extLst>
                  <a:ext uri="{FF2B5EF4-FFF2-40B4-BE49-F238E27FC236}">
                    <a16:creationId xmlns:a16="http://schemas.microsoft.com/office/drawing/2014/main" id="{1BDAE948-3AB9-4D52-ADF6-7CD8A0B740E4}"/>
                  </a:ext>
                </a:extLst>
              </p:cNvPr>
              <p:cNvSpPr/>
              <p:nvPr/>
            </p:nvSpPr>
            <p:spPr>
              <a:xfrm>
                <a:off x="3660957" y="1717635"/>
                <a:ext cx="24570" cy="24884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62" extrusionOk="0">
                    <a:moveTo>
                      <a:pt x="526" y="1"/>
                    </a:moveTo>
                    <a:lnTo>
                      <a:pt x="1" y="547"/>
                    </a:lnTo>
                    <a:lnTo>
                      <a:pt x="1115" y="1662"/>
                    </a:lnTo>
                    <a:lnTo>
                      <a:pt x="1641" y="1136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7831;p68">
                <a:extLst>
                  <a:ext uri="{FF2B5EF4-FFF2-40B4-BE49-F238E27FC236}">
                    <a16:creationId xmlns:a16="http://schemas.microsoft.com/office/drawing/2014/main" id="{2CF165C3-9F5A-40CC-8E1A-57276BB026EA}"/>
                  </a:ext>
                </a:extLst>
              </p:cNvPr>
              <p:cNvSpPr/>
              <p:nvPr/>
            </p:nvSpPr>
            <p:spPr>
              <a:xfrm>
                <a:off x="3681739" y="1696868"/>
                <a:ext cx="24570" cy="24555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40" extrusionOk="0">
                    <a:moveTo>
                      <a:pt x="526" y="0"/>
                    </a:moveTo>
                    <a:lnTo>
                      <a:pt x="0" y="526"/>
                    </a:lnTo>
                    <a:lnTo>
                      <a:pt x="1115" y="1640"/>
                    </a:lnTo>
                    <a:lnTo>
                      <a:pt x="1640" y="1114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7832;p68">
                <a:extLst>
                  <a:ext uri="{FF2B5EF4-FFF2-40B4-BE49-F238E27FC236}">
                    <a16:creationId xmlns:a16="http://schemas.microsoft.com/office/drawing/2014/main" id="{051AC3A3-5FD0-4162-B78A-08FC0AA998D3}"/>
                  </a:ext>
                </a:extLst>
              </p:cNvPr>
              <p:cNvSpPr/>
              <p:nvPr/>
            </p:nvSpPr>
            <p:spPr>
              <a:xfrm>
                <a:off x="3686141" y="1659092"/>
                <a:ext cx="41249" cy="41564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776" extrusionOk="0">
                    <a:moveTo>
                      <a:pt x="526" y="0"/>
                    </a:moveTo>
                    <a:lnTo>
                      <a:pt x="1" y="547"/>
                    </a:lnTo>
                    <a:lnTo>
                      <a:pt x="2229" y="2775"/>
                    </a:lnTo>
                    <a:lnTo>
                      <a:pt x="2755" y="2250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7833;p68">
                <a:extLst>
                  <a:ext uri="{FF2B5EF4-FFF2-40B4-BE49-F238E27FC236}">
                    <a16:creationId xmlns:a16="http://schemas.microsoft.com/office/drawing/2014/main" id="{3E61AA81-FFE5-43B7-9D9E-86C33377A184}"/>
                  </a:ext>
                </a:extLst>
              </p:cNvPr>
              <p:cNvSpPr/>
              <p:nvPr/>
            </p:nvSpPr>
            <p:spPr>
              <a:xfrm>
                <a:off x="3723602" y="1654990"/>
                <a:ext cx="24884" cy="24570"/>
              </a:xfrm>
              <a:custGeom>
                <a:avLst/>
                <a:gdLst/>
                <a:ahLst/>
                <a:cxnLst/>
                <a:rect l="l" t="t" r="r" b="b"/>
                <a:pathLst>
                  <a:path w="1662" h="1641" extrusionOk="0">
                    <a:moveTo>
                      <a:pt x="526" y="1"/>
                    </a:moveTo>
                    <a:lnTo>
                      <a:pt x="1" y="526"/>
                    </a:lnTo>
                    <a:lnTo>
                      <a:pt x="1115" y="1641"/>
                    </a:lnTo>
                    <a:lnTo>
                      <a:pt x="1662" y="1115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7834;p68">
                <a:extLst>
                  <a:ext uri="{FF2B5EF4-FFF2-40B4-BE49-F238E27FC236}">
                    <a16:creationId xmlns:a16="http://schemas.microsoft.com/office/drawing/2014/main" id="{A18DA078-94DA-41BE-B3A7-09A63A60D4BD}"/>
                  </a:ext>
                </a:extLst>
              </p:cNvPr>
              <p:cNvSpPr/>
              <p:nvPr/>
            </p:nvSpPr>
            <p:spPr>
              <a:xfrm>
                <a:off x="3744698" y="1633909"/>
                <a:ext cx="24570" cy="24884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62" extrusionOk="0">
                    <a:moveTo>
                      <a:pt x="526" y="0"/>
                    </a:moveTo>
                    <a:lnTo>
                      <a:pt x="0" y="547"/>
                    </a:lnTo>
                    <a:lnTo>
                      <a:pt x="1115" y="1661"/>
                    </a:lnTo>
                    <a:lnTo>
                      <a:pt x="1640" y="1115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7835;p68">
                <a:extLst>
                  <a:ext uri="{FF2B5EF4-FFF2-40B4-BE49-F238E27FC236}">
                    <a16:creationId xmlns:a16="http://schemas.microsoft.com/office/drawing/2014/main" id="{1A28F0CE-ACD8-4CC5-ABB8-99937EE472F6}"/>
                  </a:ext>
                </a:extLst>
              </p:cNvPr>
              <p:cNvSpPr/>
              <p:nvPr/>
            </p:nvSpPr>
            <p:spPr>
              <a:xfrm>
                <a:off x="3748786" y="1596447"/>
                <a:ext cx="41564" cy="41249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755" extrusionOk="0">
                    <a:moveTo>
                      <a:pt x="526" y="0"/>
                    </a:moveTo>
                    <a:lnTo>
                      <a:pt x="1" y="526"/>
                    </a:lnTo>
                    <a:lnTo>
                      <a:pt x="2229" y="2755"/>
                    </a:lnTo>
                    <a:lnTo>
                      <a:pt x="2776" y="2229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7836;p68">
                <a:extLst>
                  <a:ext uri="{FF2B5EF4-FFF2-40B4-BE49-F238E27FC236}">
                    <a16:creationId xmlns:a16="http://schemas.microsoft.com/office/drawing/2014/main" id="{FD3B88F4-CA42-478F-B7E8-367730F2E8D9}"/>
                  </a:ext>
                </a:extLst>
              </p:cNvPr>
              <p:cNvSpPr/>
              <p:nvPr/>
            </p:nvSpPr>
            <p:spPr>
              <a:xfrm>
                <a:off x="3786561" y="1592030"/>
                <a:ext cx="24570" cy="24884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62" extrusionOk="0">
                    <a:moveTo>
                      <a:pt x="526" y="1"/>
                    </a:moveTo>
                    <a:lnTo>
                      <a:pt x="0" y="548"/>
                    </a:lnTo>
                    <a:lnTo>
                      <a:pt x="1115" y="1662"/>
                    </a:lnTo>
                    <a:lnTo>
                      <a:pt x="1640" y="1136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7837;p68">
                <a:extLst>
                  <a:ext uri="{FF2B5EF4-FFF2-40B4-BE49-F238E27FC236}">
                    <a16:creationId xmlns:a16="http://schemas.microsoft.com/office/drawing/2014/main" id="{C8131860-F9AF-4BFD-A04F-F8FBF9FDB39C}"/>
                  </a:ext>
                </a:extLst>
              </p:cNvPr>
              <p:cNvSpPr/>
              <p:nvPr/>
            </p:nvSpPr>
            <p:spPr>
              <a:xfrm>
                <a:off x="3807343" y="1571264"/>
                <a:ext cx="24869" cy="24570"/>
              </a:xfrm>
              <a:custGeom>
                <a:avLst/>
                <a:gdLst/>
                <a:ahLst/>
                <a:cxnLst/>
                <a:rect l="l" t="t" r="r" b="b"/>
                <a:pathLst>
                  <a:path w="1661" h="1641" extrusionOk="0">
                    <a:moveTo>
                      <a:pt x="526" y="0"/>
                    </a:moveTo>
                    <a:lnTo>
                      <a:pt x="0" y="526"/>
                    </a:lnTo>
                    <a:lnTo>
                      <a:pt x="1114" y="1640"/>
                    </a:lnTo>
                    <a:lnTo>
                      <a:pt x="1661" y="1115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7838;p68">
                <a:extLst>
                  <a:ext uri="{FF2B5EF4-FFF2-40B4-BE49-F238E27FC236}">
                    <a16:creationId xmlns:a16="http://schemas.microsoft.com/office/drawing/2014/main" id="{A75E7C0C-00B7-449B-8FC8-87BE8F66A825}"/>
                  </a:ext>
                </a:extLst>
              </p:cNvPr>
              <p:cNvSpPr/>
              <p:nvPr/>
            </p:nvSpPr>
            <p:spPr>
              <a:xfrm>
                <a:off x="3811745" y="1533488"/>
                <a:ext cx="41249" cy="41564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776" extrusionOk="0">
                    <a:moveTo>
                      <a:pt x="526" y="0"/>
                    </a:moveTo>
                    <a:lnTo>
                      <a:pt x="0" y="526"/>
                    </a:lnTo>
                    <a:lnTo>
                      <a:pt x="2229" y="2776"/>
                    </a:lnTo>
                    <a:lnTo>
                      <a:pt x="2755" y="2229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7839;p68">
                <a:extLst>
                  <a:ext uri="{FF2B5EF4-FFF2-40B4-BE49-F238E27FC236}">
                    <a16:creationId xmlns:a16="http://schemas.microsoft.com/office/drawing/2014/main" id="{F6424179-C46C-4799-A15B-74B59B080D5F}"/>
                  </a:ext>
                </a:extLst>
              </p:cNvPr>
              <p:cNvSpPr/>
              <p:nvPr/>
            </p:nvSpPr>
            <p:spPr>
              <a:xfrm>
                <a:off x="3597998" y="1780594"/>
                <a:ext cx="24570" cy="2457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41" extrusionOk="0">
                    <a:moveTo>
                      <a:pt x="526" y="1"/>
                    </a:moveTo>
                    <a:lnTo>
                      <a:pt x="1" y="526"/>
                    </a:lnTo>
                    <a:lnTo>
                      <a:pt x="1115" y="1640"/>
                    </a:lnTo>
                    <a:lnTo>
                      <a:pt x="1641" y="1115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7840;p68">
                <a:extLst>
                  <a:ext uri="{FF2B5EF4-FFF2-40B4-BE49-F238E27FC236}">
                    <a16:creationId xmlns:a16="http://schemas.microsoft.com/office/drawing/2014/main" id="{ADA67211-35EA-47DA-90F2-5B53FA87CAF1}"/>
                  </a:ext>
                </a:extLst>
              </p:cNvPr>
              <p:cNvSpPr/>
              <p:nvPr/>
            </p:nvSpPr>
            <p:spPr>
              <a:xfrm>
                <a:off x="3623181" y="1625090"/>
                <a:ext cx="108940" cy="108925"/>
              </a:xfrm>
              <a:custGeom>
                <a:avLst/>
                <a:gdLst/>
                <a:ahLst/>
                <a:cxnLst/>
                <a:rect l="l" t="t" r="r" b="b"/>
                <a:pathLst>
                  <a:path w="7276" h="7275" extrusionOk="0">
                    <a:moveTo>
                      <a:pt x="3070" y="1"/>
                    </a:moveTo>
                    <a:lnTo>
                      <a:pt x="1" y="3049"/>
                    </a:lnTo>
                    <a:lnTo>
                      <a:pt x="4206" y="7275"/>
                    </a:lnTo>
                    <a:lnTo>
                      <a:pt x="7275" y="4205"/>
                    </a:lnTo>
                    <a:lnTo>
                      <a:pt x="3070" y="1"/>
                    </a:lnTo>
                    <a:close/>
                  </a:path>
                </a:pathLst>
              </a:custGeom>
              <a:solidFill>
                <a:srgbClr val="B2C2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7841;p68">
                <a:extLst>
                  <a:ext uri="{FF2B5EF4-FFF2-40B4-BE49-F238E27FC236}">
                    <a16:creationId xmlns:a16="http://schemas.microsoft.com/office/drawing/2014/main" id="{2052BC9A-BF9F-4C91-8715-B559C66DEF81}"/>
                  </a:ext>
                </a:extLst>
              </p:cNvPr>
              <p:cNvSpPr/>
              <p:nvPr/>
            </p:nvSpPr>
            <p:spPr>
              <a:xfrm>
                <a:off x="3517416" y="1493826"/>
                <a:ext cx="316698" cy="313225"/>
              </a:xfrm>
              <a:custGeom>
                <a:avLst/>
                <a:gdLst/>
                <a:ahLst/>
                <a:cxnLst/>
                <a:rect l="l" t="t" r="r" b="b"/>
                <a:pathLst>
                  <a:path w="21152" h="20920" extrusionOk="0">
                    <a:moveTo>
                      <a:pt x="2387" y="0"/>
                    </a:moveTo>
                    <a:cubicBezTo>
                      <a:pt x="1835" y="0"/>
                      <a:pt x="1283" y="211"/>
                      <a:pt x="863" y="631"/>
                    </a:cubicBezTo>
                    <a:cubicBezTo>
                      <a:pt x="1" y="1472"/>
                      <a:pt x="1" y="2839"/>
                      <a:pt x="863" y="3701"/>
                    </a:cubicBezTo>
                    <a:lnTo>
                      <a:pt x="18082" y="20920"/>
                    </a:lnTo>
                    <a:lnTo>
                      <a:pt x="21151" y="17871"/>
                    </a:lnTo>
                    <a:lnTo>
                      <a:pt x="3911" y="631"/>
                    </a:lnTo>
                    <a:cubicBezTo>
                      <a:pt x="3491" y="211"/>
                      <a:pt x="2939" y="0"/>
                      <a:pt x="2387" y="0"/>
                    </a:cubicBezTo>
                    <a:close/>
                  </a:path>
                </a:pathLst>
              </a:custGeom>
              <a:solidFill>
                <a:srgbClr val="6B83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7842;p68">
                <a:extLst>
                  <a:ext uri="{FF2B5EF4-FFF2-40B4-BE49-F238E27FC236}">
                    <a16:creationId xmlns:a16="http://schemas.microsoft.com/office/drawing/2014/main" id="{EF55AD48-AAF7-4487-A58D-33E10F3BCFAE}"/>
                  </a:ext>
                </a:extLst>
              </p:cNvPr>
              <p:cNvSpPr/>
              <p:nvPr/>
            </p:nvSpPr>
            <p:spPr>
              <a:xfrm>
                <a:off x="3788133" y="1761399"/>
                <a:ext cx="73230" cy="72287"/>
              </a:xfrm>
              <a:custGeom>
                <a:avLst/>
                <a:gdLst/>
                <a:ahLst/>
                <a:cxnLst/>
                <a:rect l="l" t="t" r="r" b="b"/>
                <a:pathLst>
                  <a:path w="4891" h="4828" extrusionOk="0">
                    <a:moveTo>
                      <a:pt x="3070" y="0"/>
                    </a:moveTo>
                    <a:lnTo>
                      <a:pt x="1" y="3049"/>
                    </a:lnTo>
                    <a:lnTo>
                      <a:pt x="4521" y="4815"/>
                    </a:lnTo>
                    <a:cubicBezTo>
                      <a:pt x="4546" y="4823"/>
                      <a:pt x="4572" y="4827"/>
                      <a:pt x="4597" y="4827"/>
                    </a:cubicBezTo>
                    <a:cubicBezTo>
                      <a:pt x="4756" y="4827"/>
                      <a:pt x="4891" y="4666"/>
                      <a:pt x="4836" y="4520"/>
                    </a:cubicBezTo>
                    <a:lnTo>
                      <a:pt x="3070" y="0"/>
                    </a:lnTo>
                    <a:close/>
                  </a:path>
                </a:pathLst>
              </a:custGeom>
              <a:solidFill>
                <a:srgbClr val="BECB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7843;p68">
                <a:extLst>
                  <a:ext uri="{FF2B5EF4-FFF2-40B4-BE49-F238E27FC236}">
                    <a16:creationId xmlns:a16="http://schemas.microsoft.com/office/drawing/2014/main" id="{9E60AB6E-4922-4CF2-B0CD-6E840A2ED3A8}"/>
                  </a:ext>
                </a:extLst>
              </p:cNvPr>
              <p:cNvSpPr/>
              <p:nvPr/>
            </p:nvSpPr>
            <p:spPr>
              <a:xfrm>
                <a:off x="3822136" y="1761399"/>
                <a:ext cx="39198" cy="72407"/>
              </a:xfrm>
              <a:custGeom>
                <a:avLst/>
                <a:gdLst/>
                <a:ahLst/>
                <a:cxnLst/>
                <a:rect l="l" t="t" r="r" b="b"/>
                <a:pathLst>
                  <a:path w="2618" h="4836" extrusionOk="0">
                    <a:moveTo>
                      <a:pt x="799" y="0"/>
                    </a:moveTo>
                    <a:lnTo>
                      <a:pt x="0" y="778"/>
                    </a:lnTo>
                    <a:lnTo>
                      <a:pt x="1451" y="4499"/>
                    </a:lnTo>
                    <a:lnTo>
                      <a:pt x="2250" y="4815"/>
                    </a:lnTo>
                    <a:cubicBezTo>
                      <a:pt x="2282" y="4829"/>
                      <a:pt x="2313" y="4835"/>
                      <a:pt x="2344" y="4835"/>
                    </a:cubicBezTo>
                    <a:cubicBezTo>
                      <a:pt x="2495" y="4835"/>
                      <a:pt x="2618" y="4678"/>
                      <a:pt x="2565" y="4520"/>
                    </a:cubicBezTo>
                    <a:lnTo>
                      <a:pt x="799" y="0"/>
                    </a:lnTo>
                    <a:close/>
                  </a:path>
                </a:pathLst>
              </a:custGeom>
              <a:solidFill>
                <a:srgbClr val="9FB3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7844;p68">
                <a:extLst>
                  <a:ext uri="{FF2B5EF4-FFF2-40B4-BE49-F238E27FC236}">
                    <a16:creationId xmlns:a16="http://schemas.microsoft.com/office/drawing/2014/main" id="{9380EF8D-B88C-49BB-A40A-15C0B04A2AE1}"/>
                  </a:ext>
                </a:extLst>
              </p:cNvPr>
              <p:cNvSpPr/>
              <p:nvPr/>
            </p:nvSpPr>
            <p:spPr>
              <a:xfrm>
                <a:off x="3541656" y="1493781"/>
                <a:ext cx="292458" cy="313270"/>
              </a:xfrm>
              <a:custGeom>
                <a:avLst/>
                <a:gdLst/>
                <a:ahLst/>
                <a:cxnLst/>
                <a:rect l="l" t="t" r="r" b="b"/>
                <a:pathLst>
                  <a:path w="19533" h="20923" extrusionOk="0">
                    <a:moveTo>
                      <a:pt x="789" y="0"/>
                    </a:moveTo>
                    <a:cubicBezTo>
                      <a:pt x="524" y="0"/>
                      <a:pt x="257" y="49"/>
                      <a:pt x="1" y="151"/>
                    </a:cubicBezTo>
                    <a:cubicBezTo>
                      <a:pt x="295" y="256"/>
                      <a:pt x="547" y="424"/>
                      <a:pt x="778" y="634"/>
                    </a:cubicBezTo>
                    <a:lnTo>
                      <a:pt x="15706" y="15561"/>
                    </a:lnTo>
                    <a:cubicBezTo>
                      <a:pt x="16967" y="16844"/>
                      <a:pt x="16967" y="18904"/>
                      <a:pt x="15706" y="20166"/>
                    </a:cubicBezTo>
                    <a:lnTo>
                      <a:pt x="16463" y="20923"/>
                    </a:lnTo>
                    <a:lnTo>
                      <a:pt x="19532" y="17874"/>
                    </a:lnTo>
                    <a:lnTo>
                      <a:pt x="2292" y="634"/>
                    </a:lnTo>
                    <a:cubicBezTo>
                      <a:pt x="1893" y="220"/>
                      <a:pt x="1348" y="0"/>
                      <a:pt x="789" y="0"/>
                    </a:cubicBezTo>
                    <a:close/>
                  </a:path>
                </a:pathLst>
              </a:custGeom>
              <a:solidFill>
                <a:srgbClr val="4E67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7845;p68">
                <a:extLst>
                  <a:ext uri="{FF2B5EF4-FFF2-40B4-BE49-F238E27FC236}">
                    <a16:creationId xmlns:a16="http://schemas.microsoft.com/office/drawing/2014/main" id="{11C085F3-029C-4305-8243-E0AB68B83CA3}"/>
                  </a:ext>
                </a:extLst>
              </p:cNvPr>
              <p:cNvSpPr/>
              <p:nvPr/>
            </p:nvSpPr>
            <p:spPr>
              <a:xfrm>
                <a:off x="3834728" y="1807979"/>
                <a:ext cx="26636" cy="25708"/>
              </a:xfrm>
              <a:custGeom>
                <a:avLst/>
                <a:gdLst/>
                <a:ahLst/>
                <a:cxnLst/>
                <a:rect l="l" t="t" r="r" b="b"/>
                <a:pathLst>
                  <a:path w="1779" h="1717" extrusionOk="0">
                    <a:moveTo>
                      <a:pt x="1157" y="1"/>
                    </a:moveTo>
                    <a:lnTo>
                      <a:pt x="0" y="1157"/>
                    </a:lnTo>
                    <a:lnTo>
                      <a:pt x="1409" y="1704"/>
                    </a:lnTo>
                    <a:cubicBezTo>
                      <a:pt x="1434" y="1712"/>
                      <a:pt x="1460" y="1716"/>
                      <a:pt x="1485" y="1716"/>
                    </a:cubicBezTo>
                    <a:cubicBezTo>
                      <a:pt x="1644" y="1716"/>
                      <a:pt x="1779" y="1555"/>
                      <a:pt x="1724" y="1409"/>
                    </a:cubicBezTo>
                    <a:lnTo>
                      <a:pt x="1157" y="1"/>
                    </a:lnTo>
                    <a:close/>
                  </a:path>
                </a:pathLst>
              </a:custGeom>
              <a:solidFill>
                <a:srgbClr val="2943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7846;p68">
                <a:extLst>
                  <a:ext uri="{FF2B5EF4-FFF2-40B4-BE49-F238E27FC236}">
                    <a16:creationId xmlns:a16="http://schemas.microsoft.com/office/drawing/2014/main" id="{57732370-041E-428E-BD4A-6AA5EAF87317}"/>
                  </a:ext>
                </a:extLst>
              </p:cNvPr>
              <p:cNvSpPr/>
              <p:nvPr/>
            </p:nvSpPr>
            <p:spPr>
              <a:xfrm>
                <a:off x="3552047" y="1524984"/>
                <a:ext cx="68320" cy="68334"/>
              </a:xfrm>
              <a:custGeom>
                <a:avLst/>
                <a:gdLst/>
                <a:ahLst/>
                <a:cxnLst/>
                <a:rect l="l" t="t" r="r" b="b"/>
                <a:pathLst>
                  <a:path w="4563" h="4564" extrusionOk="0">
                    <a:moveTo>
                      <a:pt x="3049" y="1"/>
                    </a:moveTo>
                    <a:lnTo>
                      <a:pt x="0" y="3070"/>
                    </a:lnTo>
                    <a:lnTo>
                      <a:pt x="1493" y="4563"/>
                    </a:lnTo>
                    <a:lnTo>
                      <a:pt x="4563" y="1494"/>
                    </a:lnTo>
                    <a:lnTo>
                      <a:pt x="3049" y="1"/>
                    </a:lnTo>
                    <a:close/>
                  </a:path>
                </a:pathLst>
              </a:custGeom>
              <a:solidFill>
                <a:srgbClr val="2943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7847;p68">
                <a:extLst>
                  <a:ext uri="{FF2B5EF4-FFF2-40B4-BE49-F238E27FC236}">
                    <a16:creationId xmlns:a16="http://schemas.microsoft.com/office/drawing/2014/main" id="{CFF4EC09-AA47-4BF9-B6DD-BAFD3D676D58}"/>
                  </a:ext>
                </a:extLst>
              </p:cNvPr>
              <p:cNvSpPr/>
              <p:nvPr/>
            </p:nvSpPr>
            <p:spPr>
              <a:xfrm>
                <a:off x="3593281" y="1566218"/>
                <a:ext cx="221623" cy="221952"/>
              </a:xfrm>
              <a:custGeom>
                <a:avLst/>
                <a:gdLst/>
                <a:ahLst/>
                <a:cxnLst/>
                <a:rect l="l" t="t" r="r" b="b"/>
                <a:pathLst>
                  <a:path w="14802" h="14824" extrusionOk="0">
                    <a:moveTo>
                      <a:pt x="526" y="1"/>
                    </a:moveTo>
                    <a:lnTo>
                      <a:pt x="1" y="548"/>
                    </a:lnTo>
                    <a:lnTo>
                      <a:pt x="14276" y="14823"/>
                    </a:lnTo>
                    <a:lnTo>
                      <a:pt x="14802" y="14298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BECB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2" name="Google Shape;6077;p67">
            <a:extLst>
              <a:ext uri="{FF2B5EF4-FFF2-40B4-BE49-F238E27FC236}">
                <a16:creationId xmlns:a16="http://schemas.microsoft.com/office/drawing/2014/main" id="{7E9AEA36-D448-4F7F-BF42-74D8C366DEF5}"/>
              </a:ext>
            </a:extLst>
          </p:cNvPr>
          <p:cNvGrpSpPr/>
          <p:nvPr/>
        </p:nvGrpSpPr>
        <p:grpSpPr>
          <a:xfrm>
            <a:off x="7240025" y="4458192"/>
            <a:ext cx="403487" cy="403487"/>
            <a:chOff x="5873617" y="2309901"/>
            <a:chExt cx="345720" cy="345720"/>
          </a:xfrm>
        </p:grpSpPr>
        <p:sp>
          <p:nvSpPr>
            <p:cNvPr id="33" name="Google Shape;6078;p67">
              <a:extLst>
                <a:ext uri="{FF2B5EF4-FFF2-40B4-BE49-F238E27FC236}">
                  <a16:creationId xmlns:a16="http://schemas.microsoft.com/office/drawing/2014/main" id="{DFAE6B64-CBBA-482A-814D-A62C5DB3FD51}"/>
                </a:ext>
              </a:extLst>
            </p:cNvPr>
            <p:cNvSpPr/>
            <p:nvPr/>
          </p:nvSpPr>
          <p:spPr>
            <a:xfrm>
              <a:off x="5873617" y="2309901"/>
              <a:ext cx="345720" cy="345720"/>
            </a:xfrm>
            <a:custGeom>
              <a:avLst/>
              <a:gdLst/>
              <a:ahLst/>
              <a:cxnLst/>
              <a:rect l="l" t="t" r="r" b="b"/>
              <a:pathLst>
                <a:path w="13159" h="13159" extrusionOk="0">
                  <a:moveTo>
                    <a:pt x="6583" y="1"/>
                  </a:moveTo>
                  <a:cubicBezTo>
                    <a:pt x="2949" y="1"/>
                    <a:pt x="1" y="2942"/>
                    <a:pt x="1" y="6576"/>
                  </a:cubicBezTo>
                  <a:cubicBezTo>
                    <a:pt x="1" y="10211"/>
                    <a:pt x="2949" y="13159"/>
                    <a:pt x="6583" y="13159"/>
                  </a:cubicBezTo>
                  <a:cubicBezTo>
                    <a:pt x="10218" y="13159"/>
                    <a:pt x="13159" y="10211"/>
                    <a:pt x="13159" y="6576"/>
                  </a:cubicBezTo>
                  <a:cubicBezTo>
                    <a:pt x="13159" y="2942"/>
                    <a:pt x="10218" y="1"/>
                    <a:pt x="6583" y="1"/>
                  </a:cubicBezTo>
                  <a:close/>
                </a:path>
              </a:pathLst>
            </a:custGeom>
            <a:solidFill>
              <a:srgbClr val="7988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6079;p67">
              <a:extLst>
                <a:ext uri="{FF2B5EF4-FFF2-40B4-BE49-F238E27FC236}">
                  <a16:creationId xmlns:a16="http://schemas.microsoft.com/office/drawing/2014/main" id="{4A0C0596-40E9-4BC7-BBE5-38F138CD806B}"/>
                </a:ext>
              </a:extLst>
            </p:cNvPr>
            <p:cNvSpPr/>
            <p:nvPr/>
          </p:nvSpPr>
          <p:spPr>
            <a:xfrm>
              <a:off x="5899496" y="2335779"/>
              <a:ext cx="293963" cy="293963"/>
            </a:xfrm>
            <a:custGeom>
              <a:avLst/>
              <a:gdLst/>
              <a:ahLst/>
              <a:cxnLst/>
              <a:rect l="l" t="t" r="r" b="b"/>
              <a:pathLst>
                <a:path w="11189" h="11189" extrusionOk="0">
                  <a:moveTo>
                    <a:pt x="5598" y="1"/>
                  </a:moveTo>
                  <a:cubicBezTo>
                    <a:pt x="2505" y="1"/>
                    <a:pt x="1" y="2504"/>
                    <a:pt x="1" y="5591"/>
                  </a:cubicBezTo>
                  <a:cubicBezTo>
                    <a:pt x="1" y="8685"/>
                    <a:pt x="2505" y="11189"/>
                    <a:pt x="5598" y="11189"/>
                  </a:cubicBezTo>
                  <a:cubicBezTo>
                    <a:pt x="8685" y="11189"/>
                    <a:pt x="11189" y="8685"/>
                    <a:pt x="11189" y="5591"/>
                  </a:cubicBezTo>
                  <a:cubicBezTo>
                    <a:pt x="11189" y="2504"/>
                    <a:pt x="8685" y="1"/>
                    <a:pt x="5598" y="1"/>
                  </a:cubicBezTo>
                  <a:close/>
                </a:path>
              </a:pathLst>
            </a:custGeom>
            <a:solidFill>
              <a:srgbClr val="F2F4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6080;p67">
              <a:extLst>
                <a:ext uri="{FF2B5EF4-FFF2-40B4-BE49-F238E27FC236}">
                  <a16:creationId xmlns:a16="http://schemas.microsoft.com/office/drawing/2014/main" id="{E54246DA-CDA7-44D5-A9D8-BA91A2DD050A}"/>
                </a:ext>
              </a:extLst>
            </p:cNvPr>
            <p:cNvSpPr/>
            <p:nvPr/>
          </p:nvSpPr>
          <p:spPr>
            <a:xfrm>
              <a:off x="6041288" y="2356088"/>
              <a:ext cx="10404" cy="131888"/>
            </a:xfrm>
            <a:custGeom>
              <a:avLst/>
              <a:gdLst/>
              <a:ahLst/>
              <a:cxnLst/>
              <a:rect l="l" t="t" r="r" b="b"/>
              <a:pathLst>
                <a:path w="396" h="5020" extrusionOk="0">
                  <a:moveTo>
                    <a:pt x="198" y="1"/>
                  </a:moveTo>
                  <a:cubicBezTo>
                    <a:pt x="99" y="1"/>
                    <a:pt x="0" y="67"/>
                    <a:pt x="0" y="199"/>
                  </a:cubicBezTo>
                  <a:lnTo>
                    <a:pt x="0" y="4818"/>
                  </a:lnTo>
                  <a:cubicBezTo>
                    <a:pt x="0" y="4929"/>
                    <a:pt x="90" y="5019"/>
                    <a:pt x="201" y="5019"/>
                  </a:cubicBezTo>
                  <a:cubicBezTo>
                    <a:pt x="305" y="5019"/>
                    <a:pt x="395" y="4929"/>
                    <a:pt x="395" y="4818"/>
                  </a:cubicBezTo>
                  <a:lnTo>
                    <a:pt x="395" y="199"/>
                  </a:lnTo>
                  <a:cubicBezTo>
                    <a:pt x="395" y="67"/>
                    <a:pt x="297" y="1"/>
                    <a:pt x="198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6081;p67">
              <a:extLst>
                <a:ext uri="{FF2B5EF4-FFF2-40B4-BE49-F238E27FC236}">
                  <a16:creationId xmlns:a16="http://schemas.microsoft.com/office/drawing/2014/main" id="{B6094AA4-5509-4632-99C6-1CB0D9303EBB}"/>
                </a:ext>
              </a:extLst>
            </p:cNvPr>
            <p:cNvSpPr/>
            <p:nvPr/>
          </p:nvSpPr>
          <p:spPr>
            <a:xfrm>
              <a:off x="6039449" y="2477546"/>
              <a:ext cx="135435" cy="10430"/>
            </a:xfrm>
            <a:custGeom>
              <a:avLst/>
              <a:gdLst/>
              <a:ahLst/>
              <a:cxnLst/>
              <a:rect l="l" t="t" r="r" b="b"/>
              <a:pathLst>
                <a:path w="5155" h="397" extrusionOk="0">
                  <a:moveTo>
                    <a:pt x="271" y="1"/>
                  </a:moveTo>
                  <a:cubicBezTo>
                    <a:pt x="1" y="1"/>
                    <a:pt x="1" y="396"/>
                    <a:pt x="271" y="396"/>
                  </a:cubicBezTo>
                  <a:lnTo>
                    <a:pt x="4891" y="396"/>
                  </a:lnTo>
                  <a:cubicBezTo>
                    <a:pt x="5154" y="396"/>
                    <a:pt x="5154" y="1"/>
                    <a:pt x="4891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6082;p67">
              <a:extLst>
                <a:ext uri="{FF2B5EF4-FFF2-40B4-BE49-F238E27FC236}">
                  <a16:creationId xmlns:a16="http://schemas.microsoft.com/office/drawing/2014/main" id="{65843CFF-3437-4FDF-81F5-9946F0196092}"/>
                </a:ext>
              </a:extLst>
            </p:cNvPr>
            <p:cNvSpPr/>
            <p:nvPr/>
          </p:nvSpPr>
          <p:spPr>
            <a:xfrm>
              <a:off x="5935778" y="2372035"/>
              <a:ext cx="275178" cy="257970"/>
            </a:xfrm>
            <a:custGeom>
              <a:avLst/>
              <a:gdLst/>
              <a:ahLst/>
              <a:cxnLst/>
              <a:rect l="l" t="t" r="r" b="b"/>
              <a:pathLst>
                <a:path w="10474" h="9819" extrusionOk="0">
                  <a:moveTo>
                    <a:pt x="7893" y="1"/>
                  </a:moveTo>
                  <a:cubicBezTo>
                    <a:pt x="9815" y="2213"/>
                    <a:pt x="9697" y="5543"/>
                    <a:pt x="7623" y="7617"/>
                  </a:cubicBezTo>
                  <a:cubicBezTo>
                    <a:pt x="6532" y="8704"/>
                    <a:pt x="5100" y="9254"/>
                    <a:pt x="3664" y="9254"/>
                  </a:cubicBezTo>
                  <a:cubicBezTo>
                    <a:pt x="2361" y="9254"/>
                    <a:pt x="1056" y="8801"/>
                    <a:pt x="0" y="7887"/>
                  </a:cubicBezTo>
                  <a:lnTo>
                    <a:pt x="0" y="7887"/>
                  </a:lnTo>
                  <a:cubicBezTo>
                    <a:pt x="1112" y="9170"/>
                    <a:pt x="2669" y="9818"/>
                    <a:pt x="4229" y="9818"/>
                  </a:cubicBezTo>
                  <a:cubicBezTo>
                    <a:pt x="5657" y="9818"/>
                    <a:pt x="7088" y="9275"/>
                    <a:pt x="8185" y="8179"/>
                  </a:cubicBezTo>
                  <a:cubicBezTo>
                    <a:pt x="10474" y="5883"/>
                    <a:pt x="10342" y="2123"/>
                    <a:pt x="7893" y="1"/>
                  </a:cubicBezTo>
                  <a:close/>
                </a:path>
              </a:pathLst>
            </a:custGeom>
            <a:solidFill>
              <a:srgbClr val="BCC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6083;p67">
              <a:extLst>
                <a:ext uri="{FF2B5EF4-FFF2-40B4-BE49-F238E27FC236}">
                  <a16:creationId xmlns:a16="http://schemas.microsoft.com/office/drawing/2014/main" id="{80FCCCDC-5147-4161-A906-6547943D4922}"/>
                </a:ext>
              </a:extLst>
            </p:cNvPr>
            <p:cNvSpPr/>
            <p:nvPr/>
          </p:nvSpPr>
          <p:spPr>
            <a:xfrm>
              <a:off x="5918097" y="2477546"/>
              <a:ext cx="21333" cy="10430"/>
            </a:xfrm>
            <a:custGeom>
              <a:avLst/>
              <a:gdLst/>
              <a:ahLst/>
              <a:cxnLst/>
              <a:rect l="l" t="t" r="r" b="b"/>
              <a:pathLst>
                <a:path w="812" h="397" extrusionOk="0">
                  <a:moveTo>
                    <a:pt x="264" y="1"/>
                  </a:moveTo>
                  <a:cubicBezTo>
                    <a:pt x="0" y="1"/>
                    <a:pt x="0" y="396"/>
                    <a:pt x="264" y="396"/>
                  </a:cubicBezTo>
                  <a:lnTo>
                    <a:pt x="548" y="396"/>
                  </a:lnTo>
                  <a:cubicBezTo>
                    <a:pt x="812" y="396"/>
                    <a:pt x="812" y="1"/>
                    <a:pt x="548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6084;p67">
              <a:extLst>
                <a:ext uri="{FF2B5EF4-FFF2-40B4-BE49-F238E27FC236}">
                  <a16:creationId xmlns:a16="http://schemas.microsoft.com/office/drawing/2014/main" id="{DB6B1A19-236B-46D1-8142-47C674B8A0E2}"/>
                </a:ext>
              </a:extLst>
            </p:cNvPr>
            <p:cNvSpPr/>
            <p:nvPr/>
          </p:nvSpPr>
          <p:spPr>
            <a:xfrm>
              <a:off x="6041288" y="2591542"/>
              <a:ext cx="10404" cy="17970"/>
            </a:xfrm>
            <a:custGeom>
              <a:avLst/>
              <a:gdLst/>
              <a:ahLst/>
              <a:cxnLst/>
              <a:rect l="l" t="t" r="r" b="b"/>
              <a:pathLst>
                <a:path w="396" h="684" extrusionOk="0">
                  <a:moveTo>
                    <a:pt x="198" y="0"/>
                  </a:moveTo>
                  <a:cubicBezTo>
                    <a:pt x="99" y="0"/>
                    <a:pt x="0" y="66"/>
                    <a:pt x="0" y="198"/>
                  </a:cubicBezTo>
                  <a:lnTo>
                    <a:pt x="0" y="483"/>
                  </a:lnTo>
                  <a:cubicBezTo>
                    <a:pt x="0" y="594"/>
                    <a:pt x="90" y="684"/>
                    <a:pt x="201" y="684"/>
                  </a:cubicBezTo>
                  <a:cubicBezTo>
                    <a:pt x="305" y="684"/>
                    <a:pt x="395" y="594"/>
                    <a:pt x="395" y="483"/>
                  </a:cubicBezTo>
                  <a:lnTo>
                    <a:pt x="395" y="198"/>
                  </a:lnTo>
                  <a:cubicBezTo>
                    <a:pt x="395" y="66"/>
                    <a:pt x="297" y="0"/>
                    <a:pt x="198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6085;p67">
              <a:extLst>
                <a:ext uri="{FF2B5EF4-FFF2-40B4-BE49-F238E27FC236}">
                  <a16:creationId xmlns:a16="http://schemas.microsoft.com/office/drawing/2014/main" id="{9ABED8E4-A18F-404E-89ED-8D8C991EDC9B}"/>
                </a:ext>
              </a:extLst>
            </p:cNvPr>
            <p:cNvSpPr/>
            <p:nvPr/>
          </p:nvSpPr>
          <p:spPr>
            <a:xfrm>
              <a:off x="5953144" y="2391556"/>
              <a:ext cx="19836" cy="15869"/>
            </a:xfrm>
            <a:custGeom>
              <a:avLst/>
              <a:gdLst/>
              <a:ahLst/>
              <a:cxnLst/>
              <a:rect l="l" t="t" r="r" b="b"/>
              <a:pathLst>
                <a:path w="755" h="604" extrusionOk="0">
                  <a:moveTo>
                    <a:pt x="285" y="0"/>
                  </a:moveTo>
                  <a:cubicBezTo>
                    <a:pt x="133" y="0"/>
                    <a:pt x="0" y="196"/>
                    <a:pt x="144" y="340"/>
                  </a:cubicBezTo>
                  <a:lnTo>
                    <a:pt x="345" y="541"/>
                  </a:lnTo>
                  <a:cubicBezTo>
                    <a:pt x="379" y="583"/>
                    <a:pt x="435" y="603"/>
                    <a:pt x="484" y="603"/>
                  </a:cubicBezTo>
                  <a:cubicBezTo>
                    <a:pt x="664" y="603"/>
                    <a:pt x="754" y="388"/>
                    <a:pt x="629" y="264"/>
                  </a:cubicBezTo>
                  <a:lnTo>
                    <a:pt x="421" y="62"/>
                  </a:lnTo>
                  <a:cubicBezTo>
                    <a:pt x="379" y="19"/>
                    <a:pt x="331" y="0"/>
                    <a:pt x="28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6086;p67">
              <a:extLst>
                <a:ext uri="{FF2B5EF4-FFF2-40B4-BE49-F238E27FC236}">
                  <a16:creationId xmlns:a16="http://schemas.microsoft.com/office/drawing/2014/main" id="{6A14F321-6F11-4037-BF60-7DA5A01567D9}"/>
                </a:ext>
              </a:extLst>
            </p:cNvPr>
            <p:cNvSpPr/>
            <p:nvPr/>
          </p:nvSpPr>
          <p:spPr>
            <a:xfrm>
              <a:off x="6119686" y="2557939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285" y="1"/>
                  </a:moveTo>
                  <a:cubicBezTo>
                    <a:pt x="131" y="1"/>
                    <a:pt x="0" y="202"/>
                    <a:pt x="144" y="347"/>
                  </a:cubicBezTo>
                  <a:lnTo>
                    <a:pt x="345" y="548"/>
                  </a:lnTo>
                  <a:cubicBezTo>
                    <a:pt x="380" y="582"/>
                    <a:pt x="429" y="603"/>
                    <a:pt x="484" y="603"/>
                  </a:cubicBezTo>
                  <a:cubicBezTo>
                    <a:pt x="658" y="603"/>
                    <a:pt x="748" y="388"/>
                    <a:pt x="623" y="263"/>
                  </a:cubicBezTo>
                  <a:lnTo>
                    <a:pt x="422" y="62"/>
                  </a:lnTo>
                  <a:cubicBezTo>
                    <a:pt x="379" y="19"/>
                    <a:pt x="331" y="1"/>
                    <a:pt x="28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6087;p67">
              <a:extLst>
                <a:ext uri="{FF2B5EF4-FFF2-40B4-BE49-F238E27FC236}">
                  <a16:creationId xmlns:a16="http://schemas.microsoft.com/office/drawing/2014/main" id="{F9A616D1-8BB0-45C6-99FA-E439A535E5B0}"/>
                </a:ext>
              </a:extLst>
            </p:cNvPr>
            <p:cNvSpPr/>
            <p:nvPr/>
          </p:nvSpPr>
          <p:spPr>
            <a:xfrm>
              <a:off x="6120185" y="2391556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466" y="0"/>
                  </a:moveTo>
                  <a:cubicBezTo>
                    <a:pt x="419" y="0"/>
                    <a:pt x="370" y="19"/>
                    <a:pt x="326" y="62"/>
                  </a:cubicBezTo>
                  <a:lnTo>
                    <a:pt x="125" y="264"/>
                  </a:lnTo>
                  <a:cubicBezTo>
                    <a:pt x="0" y="388"/>
                    <a:pt x="84" y="603"/>
                    <a:pt x="264" y="603"/>
                  </a:cubicBezTo>
                  <a:cubicBezTo>
                    <a:pt x="313" y="603"/>
                    <a:pt x="368" y="583"/>
                    <a:pt x="403" y="541"/>
                  </a:cubicBezTo>
                  <a:lnTo>
                    <a:pt x="604" y="340"/>
                  </a:lnTo>
                  <a:cubicBezTo>
                    <a:pt x="747" y="196"/>
                    <a:pt x="618" y="0"/>
                    <a:pt x="466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6088;p67">
              <a:extLst>
                <a:ext uri="{FF2B5EF4-FFF2-40B4-BE49-F238E27FC236}">
                  <a16:creationId xmlns:a16="http://schemas.microsoft.com/office/drawing/2014/main" id="{301623FF-FCC9-4113-9C87-BBAE1575FAF1}"/>
                </a:ext>
              </a:extLst>
            </p:cNvPr>
            <p:cNvSpPr/>
            <p:nvPr/>
          </p:nvSpPr>
          <p:spPr>
            <a:xfrm>
              <a:off x="5953617" y="2557939"/>
              <a:ext cx="19862" cy="15869"/>
            </a:xfrm>
            <a:custGeom>
              <a:avLst/>
              <a:gdLst/>
              <a:ahLst/>
              <a:cxnLst/>
              <a:rect l="l" t="t" r="r" b="b"/>
              <a:pathLst>
                <a:path w="756" h="604" extrusionOk="0">
                  <a:moveTo>
                    <a:pt x="465" y="1"/>
                  </a:moveTo>
                  <a:cubicBezTo>
                    <a:pt x="418" y="1"/>
                    <a:pt x="370" y="19"/>
                    <a:pt x="327" y="62"/>
                  </a:cubicBezTo>
                  <a:lnTo>
                    <a:pt x="126" y="263"/>
                  </a:lnTo>
                  <a:cubicBezTo>
                    <a:pt x="1" y="388"/>
                    <a:pt x="91" y="603"/>
                    <a:pt x="264" y="603"/>
                  </a:cubicBezTo>
                  <a:cubicBezTo>
                    <a:pt x="320" y="603"/>
                    <a:pt x="368" y="582"/>
                    <a:pt x="403" y="548"/>
                  </a:cubicBezTo>
                  <a:lnTo>
                    <a:pt x="611" y="347"/>
                  </a:lnTo>
                  <a:cubicBezTo>
                    <a:pt x="755" y="202"/>
                    <a:pt x="620" y="1"/>
                    <a:pt x="46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6089;p67">
              <a:extLst>
                <a:ext uri="{FF2B5EF4-FFF2-40B4-BE49-F238E27FC236}">
                  <a16:creationId xmlns:a16="http://schemas.microsoft.com/office/drawing/2014/main" id="{AD788C01-35EA-4508-B478-4E1BA4980E60}"/>
                </a:ext>
              </a:extLst>
            </p:cNvPr>
            <p:cNvSpPr/>
            <p:nvPr/>
          </p:nvSpPr>
          <p:spPr>
            <a:xfrm>
              <a:off x="5927056" y="2429887"/>
              <a:ext cx="21859" cy="13425"/>
            </a:xfrm>
            <a:custGeom>
              <a:avLst/>
              <a:gdLst/>
              <a:ahLst/>
              <a:cxnLst/>
              <a:rect l="l" t="t" r="r" b="b"/>
              <a:pathLst>
                <a:path w="832" h="511" extrusionOk="0">
                  <a:moveTo>
                    <a:pt x="289" y="0"/>
                  </a:moveTo>
                  <a:cubicBezTo>
                    <a:pt x="98" y="0"/>
                    <a:pt x="1" y="295"/>
                    <a:pt x="214" y="386"/>
                  </a:cubicBezTo>
                  <a:lnTo>
                    <a:pt x="478" y="497"/>
                  </a:lnTo>
                  <a:cubicBezTo>
                    <a:pt x="499" y="504"/>
                    <a:pt x="526" y="511"/>
                    <a:pt x="554" y="511"/>
                  </a:cubicBezTo>
                  <a:cubicBezTo>
                    <a:pt x="769" y="511"/>
                    <a:pt x="831" y="213"/>
                    <a:pt x="630" y="129"/>
                  </a:cubicBezTo>
                  <a:lnTo>
                    <a:pt x="374" y="18"/>
                  </a:lnTo>
                  <a:cubicBezTo>
                    <a:pt x="344" y="6"/>
                    <a:pt x="316" y="0"/>
                    <a:pt x="289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6090;p67">
              <a:extLst>
                <a:ext uri="{FF2B5EF4-FFF2-40B4-BE49-F238E27FC236}">
                  <a16:creationId xmlns:a16="http://schemas.microsoft.com/office/drawing/2014/main" id="{AB67AA51-5433-48AC-A3BF-36687F3A76D1}"/>
                </a:ext>
              </a:extLst>
            </p:cNvPr>
            <p:cNvSpPr/>
            <p:nvPr/>
          </p:nvSpPr>
          <p:spPr>
            <a:xfrm>
              <a:off x="6143751" y="2522077"/>
              <a:ext cx="21832" cy="13452"/>
            </a:xfrm>
            <a:custGeom>
              <a:avLst/>
              <a:gdLst/>
              <a:ahLst/>
              <a:cxnLst/>
              <a:rect l="l" t="t" r="r" b="b"/>
              <a:pathLst>
                <a:path w="831" h="512" extrusionOk="0">
                  <a:moveTo>
                    <a:pt x="287" y="0"/>
                  </a:moveTo>
                  <a:cubicBezTo>
                    <a:pt x="97" y="0"/>
                    <a:pt x="1" y="289"/>
                    <a:pt x="213" y="380"/>
                  </a:cubicBezTo>
                  <a:lnTo>
                    <a:pt x="477" y="491"/>
                  </a:lnTo>
                  <a:cubicBezTo>
                    <a:pt x="498" y="505"/>
                    <a:pt x="525" y="512"/>
                    <a:pt x="553" y="512"/>
                  </a:cubicBezTo>
                  <a:cubicBezTo>
                    <a:pt x="768" y="512"/>
                    <a:pt x="831" y="213"/>
                    <a:pt x="629" y="130"/>
                  </a:cubicBezTo>
                  <a:lnTo>
                    <a:pt x="373" y="19"/>
                  </a:lnTo>
                  <a:cubicBezTo>
                    <a:pt x="343" y="6"/>
                    <a:pt x="314" y="0"/>
                    <a:pt x="28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6091;p67">
              <a:extLst>
                <a:ext uri="{FF2B5EF4-FFF2-40B4-BE49-F238E27FC236}">
                  <a16:creationId xmlns:a16="http://schemas.microsoft.com/office/drawing/2014/main" id="{F5B2CBAB-65A6-4126-9B01-0DEADA9E4EBE}"/>
                </a:ext>
              </a:extLst>
            </p:cNvPr>
            <p:cNvSpPr/>
            <p:nvPr/>
          </p:nvSpPr>
          <p:spPr>
            <a:xfrm>
              <a:off x="6084822" y="2365730"/>
              <a:ext cx="15816" cy="17261"/>
            </a:xfrm>
            <a:custGeom>
              <a:avLst/>
              <a:gdLst/>
              <a:ahLst/>
              <a:cxnLst/>
              <a:rect l="l" t="t" r="r" b="b"/>
              <a:pathLst>
                <a:path w="602" h="657" extrusionOk="0">
                  <a:moveTo>
                    <a:pt x="345" y="0"/>
                  </a:moveTo>
                  <a:cubicBezTo>
                    <a:pt x="275" y="0"/>
                    <a:pt x="204" y="37"/>
                    <a:pt x="167" y="123"/>
                  </a:cubicBezTo>
                  <a:lnTo>
                    <a:pt x="56" y="386"/>
                  </a:lnTo>
                  <a:cubicBezTo>
                    <a:pt x="1" y="511"/>
                    <a:pt x="98" y="657"/>
                    <a:pt x="237" y="657"/>
                  </a:cubicBezTo>
                  <a:cubicBezTo>
                    <a:pt x="320" y="657"/>
                    <a:pt x="389" y="608"/>
                    <a:pt x="424" y="539"/>
                  </a:cubicBezTo>
                  <a:lnTo>
                    <a:pt x="535" y="276"/>
                  </a:lnTo>
                  <a:cubicBezTo>
                    <a:pt x="602" y="119"/>
                    <a:pt x="473" y="0"/>
                    <a:pt x="34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6092;p67">
              <a:extLst>
                <a:ext uri="{FF2B5EF4-FFF2-40B4-BE49-F238E27FC236}">
                  <a16:creationId xmlns:a16="http://schemas.microsoft.com/office/drawing/2014/main" id="{E7F0B039-BB1E-49A2-922C-861C6DA56C82}"/>
                </a:ext>
              </a:extLst>
            </p:cNvPr>
            <p:cNvSpPr/>
            <p:nvPr/>
          </p:nvSpPr>
          <p:spPr>
            <a:xfrm>
              <a:off x="5992632" y="2582399"/>
              <a:ext cx="15816" cy="17287"/>
            </a:xfrm>
            <a:custGeom>
              <a:avLst/>
              <a:gdLst/>
              <a:ahLst/>
              <a:cxnLst/>
              <a:rect l="l" t="t" r="r" b="b"/>
              <a:pathLst>
                <a:path w="602" h="658" extrusionOk="0">
                  <a:moveTo>
                    <a:pt x="350" y="0"/>
                  </a:moveTo>
                  <a:cubicBezTo>
                    <a:pt x="280" y="0"/>
                    <a:pt x="211" y="37"/>
                    <a:pt x="174" y="123"/>
                  </a:cubicBezTo>
                  <a:lnTo>
                    <a:pt x="56" y="387"/>
                  </a:lnTo>
                  <a:cubicBezTo>
                    <a:pt x="0" y="511"/>
                    <a:pt x="97" y="657"/>
                    <a:pt x="243" y="657"/>
                  </a:cubicBezTo>
                  <a:cubicBezTo>
                    <a:pt x="319" y="657"/>
                    <a:pt x="396" y="609"/>
                    <a:pt x="423" y="539"/>
                  </a:cubicBezTo>
                  <a:lnTo>
                    <a:pt x="534" y="276"/>
                  </a:lnTo>
                  <a:cubicBezTo>
                    <a:pt x="601" y="119"/>
                    <a:pt x="475" y="0"/>
                    <a:pt x="350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6093;p67">
              <a:extLst>
                <a:ext uri="{FF2B5EF4-FFF2-40B4-BE49-F238E27FC236}">
                  <a16:creationId xmlns:a16="http://schemas.microsoft.com/office/drawing/2014/main" id="{CDA3C80F-B444-43A9-B650-76ACD3014E1A}"/>
                </a:ext>
              </a:extLst>
            </p:cNvPr>
            <p:cNvSpPr/>
            <p:nvPr/>
          </p:nvSpPr>
          <p:spPr>
            <a:xfrm>
              <a:off x="5994445" y="2364758"/>
              <a:ext cx="15527" cy="17524"/>
            </a:xfrm>
            <a:custGeom>
              <a:avLst/>
              <a:gdLst/>
              <a:ahLst/>
              <a:cxnLst/>
              <a:rect l="l" t="t" r="r" b="b"/>
              <a:pathLst>
                <a:path w="591" h="667" extrusionOk="0">
                  <a:moveTo>
                    <a:pt x="255" y="1"/>
                  </a:moveTo>
                  <a:cubicBezTo>
                    <a:pt x="129" y="1"/>
                    <a:pt x="1" y="118"/>
                    <a:pt x="63" y="278"/>
                  </a:cubicBezTo>
                  <a:lnTo>
                    <a:pt x="174" y="541"/>
                  </a:lnTo>
                  <a:cubicBezTo>
                    <a:pt x="202" y="611"/>
                    <a:pt x="271" y="659"/>
                    <a:pt x="354" y="666"/>
                  </a:cubicBezTo>
                  <a:cubicBezTo>
                    <a:pt x="493" y="666"/>
                    <a:pt x="590" y="521"/>
                    <a:pt x="542" y="389"/>
                  </a:cubicBezTo>
                  <a:lnTo>
                    <a:pt x="431" y="125"/>
                  </a:lnTo>
                  <a:cubicBezTo>
                    <a:pt x="396" y="38"/>
                    <a:pt x="326" y="1"/>
                    <a:pt x="25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6094;p67">
              <a:extLst>
                <a:ext uri="{FF2B5EF4-FFF2-40B4-BE49-F238E27FC236}">
                  <a16:creationId xmlns:a16="http://schemas.microsoft.com/office/drawing/2014/main" id="{D2BAADA8-E759-43CE-A3D8-71E03C626F29}"/>
                </a:ext>
              </a:extLst>
            </p:cNvPr>
            <p:cNvSpPr/>
            <p:nvPr/>
          </p:nvSpPr>
          <p:spPr>
            <a:xfrm>
              <a:off x="6082641" y="2583161"/>
              <a:ext cx="15527" cy="17419"/>
            </a:xfrm>
            <a:custGeom>
              <a:avLst/>
              <a:gdLst/>
              <a:ahLst/>
              <a:cxnLst/>
              <a:rect l="l" t="t" r="r" b="b"/>
              <a:pathLst>
                <a:path w="591" h="663" extrusionOk="0">
                  <a:moveTo>
                    <a:pt x="254" y="1"/>
                  </a:moveTo>
                  <a:cubicBezTo>
                    <a:pt x="129" y="1"/>
                    <a:pt x="1" y="119"/>
                    <a:pt x="63" y="274"/>
                  </a:cubicBezTo>
                  <a:lnTo>
                    <a:pt x="174" y="538"/>
                  </a:lnTo>
                  <a:cubicBezTo>
                    <a:pt x="202" y="614"/>
                    <a:pt x="271" y="663"/>
                    <a:pt x="354" y="663"/>
                  </a:cubicBezTo>
                  <a:cubicBezTo>
                    <a:pt x="493" y="663"/>
                    <a:pt x="590" y="524"/>
                    <a:pt x="542" y="392"/>
                  </a:cubicBezTo>
                  <a:lnTo>
                    <a:pt x="431" y="129"/>
                  </a:lnTo>
                  <a:cubicBezTo>
                    <a:pt x="396" y="39"/>
                    <a:pt x="325" y="1"/>
                    <a:pt x="254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6095;p67">
              <a:extLst>
                <a:ext uri="{FF2B5EF4-FFF2-40B4-BE49-F238E27FC236}">
                  <a16:creationId xmlns:a16="http://schemas.microsoft.com/office/drawing/2014/main" id="{5D4C3ECD-F635-4B6E-B294-CAFA9729E7F9}"/>
                </a:ext>
              </a:extLst>
            </p:cNvPr>
            <p:cNvSpPr/>
            <p:nvPr/>
          </p:nvSpPr>
          <p:spPr>
            <a:xfrm>
              <a:off x="6144776" y="2431936"/>
              <a:ext cx="22069" cy="13399"/>
            </a:xfrm>
            <a:custGeom>
              <a:avLst/>
              <a:gdLst/>
              <a:ahLst/>
              <a:cxnLst/>
              <a:rect l="l" t="t" r="r" b="b"/>
              <a:pathLst>
                <a:path w="840" h="510" extrusionOk="0">
                  <a:moveTo>
                    <a:pt x="552" y="1"/>
                  </a:moveTo>
                  <a:cubicBezTo>
                    <a:pt x="527" y="1"/>
                    <a:pt x="500" y="6"/>
                    <a:pt x="473" y="17"/>
                  </a:cubicBezTo>
                  <a:lnTo>
                    <a:pt x="209" y="128"/>
                  </a:lnTo>
                  <a:cubicBezTo>
                    <a:pt x="1" y="204"/>
                    <a:pt x="63" y="509"/>
                    <a:pt x="285" y="509"/>
                  </a:cubicBezTo>
                  <a:cubicBezTo>
                    <a:pt x="306" y="509"/>
                    <a:pt x="334" y="502"/>
                    <a:pt x="355" y="495"/>
                  </a:cubicBezTo>
                  <a:lnTo>
                    <a:pt x="618" y="384"/>
                  </a:lnTo>
                  <a:cubicBezTo>
                    <a:pt x="839" y="298"/>
                    <a:pt x="745" y="1"/>
                    <a:pt x="552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6096;p67">
              <a:extLst>
                <a:ext uri="{FF2B5EF4-FFF2-40B4-BE49-F238E27FC236}">
                  <a16:creationId xmlns:a16="http://schemas.microsoft.com/office/drawing/2014/main" id="{162ADBCE-35D3-432C-9701-198894247B0D}"/>
                </a:ext>
              </a:extLst>
            </p:cNvPr>
            <p:cNvSpPr/>
            <p:nvPr/>
          </p:nvSpPr>
          <p:spPr>
            <a:xfrm>
              <a:off x="5926530" y="2520081"/>
              <a:ext cx="21964" cy="13268"/>
            </a:xfrm>
            <a:custGeom>
              <a:avLst/>
              <a:gdLst/>
              <a:ahLst/>
              <a:cxnLst/>
              <a:rect l="l" t="t" r="r" b="b"/>
              <a:pathLst>
                <a:path w="836" h="505" extrusionOk="0">
                  <a:moveTo>
                    <a:pt x="553" y="1"/>
                  </a:moveTo>
                  <a:cubicBezTo>
                    <a:pt x="527" y="1"/>
                    <a:pt x="499" y="6"/>
                    <a:pt x="470" y="19"/>
                  </a:cubicBezTo>
                  <a:lnTo>
                    <a:pt x="206" y="123"/>
                  </a:lnTo>
                  <a:cubicBezTo>
                    <a:pt x="1" y="205"/>
                    <a:pt x="59" y="504"/>
                    <a:pt x="275" y="504"/>
                  </a:cubicBezTo>
                  <a:cubicBezTo>
                    <a:pt x="278" y="504"/>
                    <a:pt x="280" y="504"/>
                    <a:pt x="283" y="504"/>
                  </a:cubicBezTo>
                  <a:lnTo>
                    <a:pt x="276" y="504"/>
                  </a:lnTo>
                  <a:cubicBezTo>
                    <a:pt x="303" y="504"/>
                    <a:pt x="331" y="504"/>
                    <a:pt x="352" y="490"/>
                  </a:cubicBezTo>
                  <a:lnTo>
                    <a:pt x="616" y="386"/>
                  </a:lnTo>
                  <a:cubicBezTo>
                    <a:pt x="835" y="301"/>
                    <a:pt x="744" y="1"/>
                    <a:pt x="553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2" name="Google Shape;6464;p67">
            <a:extLst>
              <a:ext uri="{FF2B5EF4-FFF2-40B4-BE49-F238E27FC236}">
                <a16:creationId xmlns:a16="http://schemas.microsoft.com/office/drawing/2014/main" id="{E42767A1-5BAA-49CF-A48C-4337F0E34379}"/>
              </a:ext>
            </a:extLst>
          </p:cNvPr>
          <p:cNvGrpSpPr/>
          <p:nvPr/>
        </p:nvGrpSpPr>
        <p:grpSpPr>
          <a:xfrm>
            <a:off x="5641796" y="4458192"/>
            <a:ext cx="371966" cy="371966"/>
            <a:chOff x="4674908" y="3682271"/>
            <a:chExt cx="371966" cy="371966"/>
          </a:xfrm>
        </p:grpSpPr>
        <p:sp>
          <p:nvSpPr>
            <p:cNvPr id="53" name="Google Shape;6465;p67">
              <a:extLst>
                <a:ext uri="{FF2B5EF4-FFF2-40B4-BE49-F238E27FC236}">
                  <a16:creationId xmlns:a16="http://schemas.microsoft.com/office/drawing/2014/main" id="{63AEBF9D-C9FE-41D8-8F9B-C3977DF4883D}"/>
                </a:ext>
              </a:extLst>
            </p:cNvPr>
            <p:cNvSpPr/>
            <p:nvPr/>
          </p:nvSpPr>
          <p:spPr>
            <a:xfrm>
              <a:off x="4674908" y="3682271"/>
              <a:ext cx="371966" cy="371966"/>
            </a:xfrm>
            <a:custGeom>
              <a:avLst/>
              <a:gdLst/>
              <a:ahLst/>
              <a:cxnLst/>
              <a:rect l="l" t="t" r="r" b="b"/>
              <a:pathLst>
                <a:path w="14158" h="14158" extrusionOk="0">
                  <a:moveTo>
                    <a:pt x="2394" y="1"/>
                  </a:moveTo>
                  <a:cubicBezTo>
                    <a:pt x="1069" y="1"/>
                    <a:pt x="1" y="1076"/>
                    <a:pt x="1" y="2401"/>
                  </a:cubicBezTo>
                  <a:lnTo>
                    <a:pt x="1" y="11765"/>
                  </a:lnTo>
                  <a:cubicBezTo>
                    <a:pt x="1" y="13083"/>
                    <a:pt x="1076" y="14158"/>
                    <a:pt x="2394" y="14158"/>
                  </a:cubicBezTo>
                  <a:lnTo>
                    <a:pt x="11757" y="14158"/>
                  </a:lnTo>
                  <a:cubicBezTo>
                    <a:pt x="13082" y="14158"/>
                    <a:pt x="14157" y="13083"/>
                    <a:pt x="14157" y="11758"/>
                  </a:cubicBezTo>
                  <a:lnTo>
                    <a:pt x="14157" y="2394"/>
                  </a:lnTo>
                  <a:cubicBezTo>
                    <a:pt x="14150" y="1076"/>
                    <a:pt x="13082" y="1"/>
                    <a:pt x="11757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6466;p67">
              <a:extLst>
                <a:ext uri="{FF2B5EF4-FFF2-40B4-BE49-F238E27FC236}">
                  <a16:creationId xmlns:a16="http://schemas.microsoft.com/office/drawing/2014/main" id="{DEB44798-DDE7-4FB8-862B-24E8B27A5633}"/>
                </a:ext>
              </a:extLst>
            </p:cNvPr>
            <p:cNvSpPr/>
            <p:nvPr/>
          </p:nvSpPr>
          <p:spPr>
            <a:xfrm>
              <a:off x="4690934" y="3698140"/>
              <a:ext cx="339887" cy="340071"/>
            </a:xfrm>
            <a:custGeom>
              <a:avLst/>
              <a:gdLst/>
              <a:ahLst/>
              <a:cxnLst/>
              <a:rect l="l" t="t" r="r" b="b"/>
              <a:pathLst>
                <a:path w="12937" h="12944" extrusionOk="0">
                  <a:moveTo>
                    <a:pt x="1784" y="0"/>
                  </a:moveTo>
                  <a:cubicBezTo>
                    <a:pt x="799" y="0"/>
                    <a:pt x="1" y="805"/>
                    <a:pt x="1" y="1790"/>
                  </a:cubicBezTo>
                  <a:lnTo>
                    <a:pt x="1" y="11154"/>
                  </a:lnTo>
                  <a:cubicBezTo>
                    <a:pt x="1" y="12139"/>
                    <a:pt x="799" y="12943"/>
                    <a:pt x="1784" y="12943"/>
                  </a:cubicBezTo>
                  <a:lnTo>
                    <a:pt x="11147" y="12943"/>
                  </a:lnTo>
                  <a:cubicBezTo>
                    <a:pt x="12139" y="12943"/>
                    <a:pt x="12937" y="12146"/>
                    <a:pt x="12937" y="11154"/>
                  </a:cubicBezTo>
                  <a:lnTo>
                    <a:pt x="12937" y="1790"/>
                  </a:lnTo>
                  <a:cubicBezTo>
                    <a:pt x="12937" y="805"/>
                    <a:pt x="12139" y="0"/>
                    <a:pt x="11147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6467;p67">
              <a:extLst>
                <a:ext uri="{FF2B5EF4-FFF2-40B4-BE49-F238E27FC236}">
                  <a16:creationId xmlns:a16="http://schemas.microsoft.com/office/drawing/2014/main" id="{644B9560-2EC8-45AA-A910-A1D62F4FB4B7}"/>
                </a:ext>
              </a:extLst>
            </p:cNvPr>
            <p:cNvSpPr/>
            <p:nvPr/>
          </p:nvSpPr>
          <p:spPr>
            <a:xfrm>
              <a:off x="4802829" y="3742409"/>
              <a:ext cx="103908" cy="89169"/>
            </a:xfrm>
            <a:custGeom>
              <a:avLst/>
              <a:gdLst/>
              <a:ahLst/>
              <a:cxnLst/>
              <a:rect l="l" t="t" r="r" b="b"/>
              <a:pathLst>
                <a:path w="3955" h="3394" extrusionOk="0">
                  <a:moveTo>
                    <a:pt x="2262" y="1"/>
                  </a:moveTo>
                  <a:cubicBezTo>
                    <a:pt x="757" y="1"/>
                    <a:pt x="1" y="1825"/>
                    <a:pt x="1069" y="2893"/>
                  </a:cubicBezTo>
                  <a:cubicBezTo>
                    <a:pt x="1414" y="3239"/>
                    <a:pt x="1838" y="3393"/>
                    <a:pt x="2254" y="3393"/>
                  </a:cubicBezTo>
                  <a:cubicBezTo>
                    <a:pt x="3122" y="3393"/>
                    <a:pt x="3954" y="2716"/>
                    <a:pt x="3954" y="1693"/>
                  </a:cubicBezTo>
                  <a:cubicBezTo>
                    <a:pt x="3954" y="764"/>
                    <a:pt x="3198" y="1"/>
                    <a:pt x="2262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6468;p67">
              <a:extLst>
                <a:ext uri="{FF2B5EF4-FFF2-40B4-BE49-F238E27FC236}">
                  <a16:creationId xmlns:a16="http://schemas.microsoft.com/office/drawing/2014/main" id="{881E8EE8-2B31-4F87-A586-5A512D5662CF}"/>
                </a:ext>
              </a:extLst>
            </p:cNvPr>
            <p:cNvSpPr/>
            <p:nvPr/>
          </p:nvSpPr>
          <p:spPr>
            <a:xfrm>
              <a:off x="4789167" y="3855591"/>
              <a:ext cx="143448" cy="138509"/>
            </a:xfrm>
            <a:custGeom>
              <a:avLst/>
              <a:gdLst/>
              <a:ahLst/>
              <a:cxnLst/>
              <a:rect l="l" t="t" r="r" b="b"/>
              <a:pathLst>
                <a:path w="5460" h="5272" extrusionOk="0">
                  <a:moveTo>
                    <a:pt x="403" y="0"/>
                  </a:moveTo>
                  <a:cubicBezTo>
                    <a:pt x="181" y="0"/>
                    <a:pt x="1" y="181"/>
                    <a:pt x="1" y="403"/>
                  </a:cubicBezTo>
                  <a:lnTo>
                    <a:pt x="1" y="957"/>
                  </a:lnTo>
                  <a:cubicBezTo>
                    <a:pt x="1" y="1179"/>
                    <a:pt x="181" y="1360"/>
                    <a:pt x="403" y="1360"/>
                  </a:cubicBezTo>
                  <a:lnTo>
                    <a:pt x="764" y="1360"/>
                  </a:lnTo>
                  <a:cubicBezTo>
                    <a:pt x="986" y="1360"/>
                    <a:pt x="1166" y="1533"/>
                    <a:pt x="1166" y="1755"/>
                  </a:cubicBezTo>
                  <a:lnTo>
                    <a:pt x="1166" y="3517"/>
                  </a:lnTo>
                  <a:cubicBezTo>
                    <a:pt x="1166" y="3732"/>
                    <a:pt x="986" y="3912"/>
                    <a:pt x="764" y="3912"/>
                  </a:cubicBezTo>
                  <a:lnTo>
                    <a:pt x="514" y="3912"/>
                  </a:lnTo>
                  <a:cubicBezTo>
                    <a:pt x="292" y="3912"/>
                    <a:pt x="112" y="4093"/>
                    <a:pt x="112" y="4315"/>
                  </a:cubicBezTo>
                  <a:lnTo>
                    <a:pt x="112" y="4869"/>
                  </a:lnTo>
                  <a:cubicBezTo>
                    <a:pt x="112" y="5091"/>
                    <a:pt x="292" y="5272"/>
                    <a:pt x="514" y="5272"/>
                  </a:cubicBezTo>
                  <a:lnTo>
                    <a:pt x="5057" y="5272"/>
                  </a:lnTo>
                  <a:cubicBezTo>
                    <a:pt x="5279" y="5272"/>
                    <a:pt x="5459" y="5091"/>
                    <a:pt x="5459" y="4869"/>
                  </a:cubicBezTo>
                  <a:lnTo>
                    <a:pt x="5459" y="4321"/>
                  </a:lnTo>
                  <a:cubicBezTo>
                    <a:pt x="5459" y="4100"/>
                    <a:pt x="5279" y="3919"/>
                    <a:pt x="5057" y="3919"/>
                  </a:cubicBezTo>
                  <a:lnTo>
                    <a:pt x="4807" y="3919"/>
                  </a:lnTo>
                  <a:cubicBezTo>
                    <a:pt x="4585" y="3919"/>
                    <a:pt x="4405" y="3739"/>
                    <a:pt x="4405" y="3517"/>
                  </a:cubicBezTo>
                  <a:lnTo>
                    <a:pt x="4405" y="403"/>
                  </a:lnTo>
                  <a:cubicBezTo>
                    <a:pt x="4405" y="181"/>
                    <a:pt x="4225" y="0"/>
                    <a:pt x="4003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7" name="Text Placeholder 4">
            <a:extLst>
              <a:ext uri="{FF2B5EF4-FFF2-40B4-BE49-F238E27FC236}">
                <a16:creationId xmlns:a16="http://schemas.microsoft.com/office/drawing/2014/main" id="{70458827-2E6E-4978-9765-E901680DD026}"/>
              </a:ext>
            </a:extLst>
          </p:cNvPr>
          <p:cNvSpPr txBox="1">
            <a:spLocks/>
          </p:cNvSpPr>
          <p:nvPr/>
        </p:nvSpPr>
        <p:spPr>
          <a:xfrm>
            <a:off x="5916029" y="4410544"/>
            <a:ext cx="2073631" cy="424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pPr marL="1524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 typeface="Open Sans SemiBold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Teams</a:t>
            </a:r>
          </a:p>
        </p:txBody>
      </p:sp>
    </p:spTree>
    <p:extLst>
      <p:ext uri="{BB962C8B-B14F-4D97-AF65-F5344CB8AC3E}">
        <p14:creationId xmlns:p14="http://schemas.microsoft.com/office/powerpoint/2010/main" val="31418154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57F1F-64C0-A04E-8212-D036DFCFC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AGENDA &amp; TASKS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9070B239-D51E-4EB4-8004-C46533E165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88317194"/>
              </p:ext>
            </p:extLst>
          </p:nvPr>
        </p:nvGraphicFramePr>
        <p:xfrm>
          <a:off x="610012" y="984797"/>
          <a:ext cx="6458416" cy="3848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8" name="Google Shape;1742;p61">
            <a:extLst>
              <a:ext uri="{FF2B5EF4-FFF2-40B4-BE49-F238E27FC236}">
                <a16:creationId xmlns:a16="http://schemas.microsoft.com/office/drawing/2014/main" id="{0ED54DFC-5CA5-478F-A5B1-2C06F7FA76A7}"/>
              </a:ext>
            </a:extLst>
          </p:cNvPr>
          <p:cNvGrpSpPr/>
          <p:nvPr/>
        </p:nvGrpSpPr>
        <p:grpSpPr>
          <a:xfrm flipH="1">
            <a:off x="6256825" y="399577"/>
            <a:ext cx="2642979" cy="1755977"/>
            <a:chOff x="4411970" y="1801825"/>
            <a:chExt cx="734586" cy="409262"/>
          </a:xfrm>
          <a:solidFill>
            <a:schemeClr val="accent4"/>
          </a:solidFill>
        </p:grpSpPr>
        <p:sp>
          <p:nvSpPr>
            <p:cNvPr id="9" name="Google Shape;1743;p61">
              <a:extLst>
                <a:ext uri="{FF2B5EF4-FFF2-40B4-BE49-F238E27FC236}">
                  <a16:creationId xmlns:a16="http://schemas.microsoft.com/office/drawing/2014/main" id="{64EF9747-1BE2-438D-94D9-219DB9CB43CF}"/>
                </a:ext>
              </a:extLst>
            </p:cNvPr>
            <p:cNvSpPr/>
            <p:nvPr/>
          </p:nvSpPr>
          <p:spPr>
            <a:xfrm>
              <a:off x="4411970" y="1801825"/>
              <a:ext cx="734586" cy="409262"/>
            </a:xfrm>
            <a:custGeom>
              <a:avLst/>
              <a:gdLst/>
              <a:ahLst/>
              <a:cxnLst/>
              <a:rect l="l" t="t" r="r" b="b"/>
              <a:pathLst>
                <a:path w="16269" h="9064" extrusionOk="0">
                  <a:moveTo>
                    <a:pt x="428" y="0"/>
                  </a:moveTo>
                  <a:cubicBezTo>
                    <a:pt x="193" y="0"/>
                    <a:pt x="2" y="191"/>
                    <a:pt x="2" y="428"/>
                  </a:cubicBezTo>
                  <a:lnTo>
                    <a:pt x="2" y="6900"/>
                  </a:lnTo>
                  <a:cubicBezTo>
                    <a:pt x="1" y="7136"/>
                    <a:pt x="193" y="7328"/>
                    <a:pt x="428" y="7328"/>
                  </a:cubicBezTo>
                  <a:lnTo>
                    <a:pt x="12834" y="7328"/>
                  </a:lnTo>
                  <a:lnTo>
                    <a:pt x="13836" y="9064"/>
                  </a:lnTo>
                  <a:lnTo>
                    <a:pt x="14839" y="7328"/>
                  </a:lnTo>
                  <a:lnTo>
                    <a:pt x="15839" y="7328"/>
                  </a:lnTo>
                  <a:cubicBezTo>
                    <a:pt x="16076" y="7328"/>
                    <a:pt x="16269" y="7137"/>
                    <a:pt x="16269" y="6900"/>
                  </a:cubicBezTo>
                  <a:lnTo>
                    <a:pt x="16269" y="428"/>
                  </a:lnTo>
                  <a:cubicBezTo>
                    <a:pt x="16267" y="191"/>
                    <a:pt x="16076" y="0"/>
                    <a:pt x="15839" y="0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>
                  <a:latin typeface="Poppins" panose="020B0604020202020204" charset="0"/>
                  <a:cs typeface="Poppins" panose="020B0604020202020204" charset="0"/>
                </a:rPr>
                <a:t>What questions do </a:t>
              </a: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>
                  <a:latin typeface="Poppins" panose="020B0604020202020204" charset="0"/>
                  <a:cs typeface="Poppins" panose="020B0604020202020204" charset="0"/>
                </a:rPr>
                <a:t>you have on today’s content?</a:t>
              </a:r>
              <a:endParaRPr sz="1600" dirty="0">
                <a:latin typeface="Poppins" panose="020B0604020202020204" charset="0"/>
                <a:cs typeface="Poppins" panose="020B0604020202020204" charset="0"/>
              </a:endParaRPr>
            </a:p>
          </p:txBody>
        </p:sp>
        <p:sp>
          <p:nvSpPr>
            <p:cNvPr id="10" name="Google Shape;1744;p61">
              <a:extLst>
                <a:ext uri="{FF2B5EF4-FFF2-40B4-BE49-F238E27FC236}">
                  <a16:creationId xmlns:a16="http://schemas.microsoft.com/office/drawing/2014/main" id="{EB7BD31F-23C4-4D63-80E5-9D5F42552298}"/>
                </a:ext>
              </a:extLst>
            </p:cNvPr>
            <p:cNvSpPr/>
            <p:nvPr/>
          </p:nvSpPr>
          <p:spPr>
            <a:xfrm>
              <a:off x="4411970" y="1801825"/>
              <a:ext cx="115058" cy="330923"/>
            </a:xfrm>
            <a:custGeom>
              <a:avLst/>
              <a:gdLst/>
              <a:ahLst/>
              <a:cxnLst/>
              <a:rect l="l" t="t" r="r" b="b"/>
              <a:pathLst>
                <a:path w="4077" h="7329" extrusionOk="0">
                  <a:moveTo>
                    <a:pt x="428" y="0"/>
                  </a:moveTo>
                  <a:cubicBezTo>
                    <a:pt x="193" y="0"/>
                    <a:pt x="2" y="191"/>
                    <a:pt x="2" y="428"/>
                  </a:cubicBezTo>
                  <a:lnTo>
                    <a:pt x="2" y="6900"/>
                  </a:lnTo>
                  <a:cubicBezTo>
                    <a:pt x="1" y="7136"/>
                    <a:pt x="193" y="7328"/>
                    <a:pt x="428" y="7328"/>
                  </a:cubicBezTo>
                  <a:lnTo>
                    <a:pt x="4076" y="7328"/>
                  </a:lnTo>
                  <a:lnTo>
                    <a:pt x="4076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" name="Google Shape;1742;p61">
            <a:extLst>
              <a:ext uri="{FF2B5EF4-FFF2-40B4-BE49-F238E27FC236}">
                <a16:creationId xmlns:a16="http://schemas.microsoft.com/office/drawing/2014/main" id="{13C9B50A-54F2-4518-84E7-FD3C045DAD95}"/>
              </a:ext>
            </a:extLst>
          </p:cNvPr>
          <p:cNvGrpSpPr/>
          <p:nvPr/>
        </p:nvGrpSpPr>
        <p:grpSpPr>
          <a:xfrm flipH="1">
            <a:off x="6065014" y="2789754"/>
            <a:ext cx="2834790" cy="1755977"/>
            <a:chOff x="4411970" y="1801825"/>
            <a:chExt cx="734586" cy="409262"/>
          </a:xfrm>
          <a:solidFill>
            <a:schemeClr val="accent4"/>
          </a:solidFill>
        </p:grpSpPr>
        <p:sp>
          <p:nvSpPr>
            <p:cNvPr id="5" name="Google Shape;1743;p61">
              <a:extLst>
                <a:ext uri="{FF2B5EF4-FFF2-40B4-BE49-F238E27FC236}">
                  <a16:creationId xmlns:a16="http://schemas.microsoft.com/office/drawing/2014/main" id="{7CF1B6D2-D856-40EF-95DB-C863F4B71953}"/>
                </a:ext>
              </a:extLst>
            </p:cNvPr>
            <p:cNvSpPr/>
            <p:nvPr/>
          </p:nvSpPr>
          <p:spPr>
            <a:xfrm>
              <a:off x="4411970" y="1801825"/>
              <a:ext cx="734586" cy="409262"/>
            </a:xfrm>
            <a:custGeom>
              <a:avLst/>
              <a:gdLst/>
              <a:ahLst/>
              <a:cxnLst/>
              <a:rect l="l" t="t" r="r" b="b"/>
              <a:pathLst>
                <a:path w="16269" h="9064" extrusionOk="0">
                  <a:moveTo>
                    <a:pt x="428" y="0"/>
                  </a:moveTo>
                  <a:cubicBezTo>
                    <a:pt x="193" y="0"/>
                    <a:pt x="2" y="191"/>
                    <a:pt x="2" y="428"/>
                  </a:cubicBezTo>
                  <a:lnTo>
                    <a:pt x="2" y="6900"/>
                  </a:lnTo>
                  <a:cubicBezTo>
                    <a:pt x="1" y="7136"/>
                    <a:pt x="193" y="7328"/>
                    <a:pt x="428" y="7328"/>
                  </a:cubicBezTo>
                  <a:lnTo>
                    <a:pt x="12834" y="7328"/>
                  </a:lnTo>
                  <a:lnTo>
                    <a:pt x="13836" y="9064"/>
                  </a:lnTo>
                  <a:lnTo>
                    <a:pt x="14839" y="7328"/>
                  </a:lnTo>
                  <a:lnTo>
                    <a:pt x="15839" y="7328"/>
                  </a:lnTo>
                  <a:cubicBezTo>
                    <a:pt x="16076" y="7328"/>
                    <a:pt x="16269" y="7137"/>
                    <a:pt x="16269" y="6900"/>
                  </a:cubicBezTo>
                  <a:lnTo>
                    <a:pt x="16269" y="428"/>
                  </a:lnTo>
                  <a:cubicBezTo>
                    <a:pt x="16267" y="191"/>
                    <a:pt x="16076" y="0"/>
                    <a:pt x="15839" y="0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>
                  <a:latin typeface="Poppins" panose="020B0604020202020204" charset="0"/>
                  <a:cs typeface="Poppins" panose="020B0604020202020204" charset="0"/>
                </a:rPr>
                <a:t>What questions do </a:t>
              </a: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>
                  <a:latin typeface="Poppins" panose="020B0604020202020204" charset="0"/>
                  <a:cs typeface="Poppins" panose="020B0604020202020204" charset="0"/>
                </a:rPr>
                <a:t>you have on today’s </a:t>
              </a: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>
                  <a:latin typeface="Poppins" panose="020B0604020202020204" charset="0"/>
                  <a:cs typeface="Poppins" panose="020B0604020202020204" charset="0"/>
                </a:rPr>
                <a:t>follow-up team tasks?</a:t>
              </a:r>
              <a:endParaRPr sz="1600" dirty="0">
                <a:latin typeface="Poppins" panose="020B0604020202020204" charset="0"/>
                <a:cs typeface="Poppins" panose="020B0604020202020204" charset="0"/>
              </a:endParaRPr>
            </a:p>
          </p:txBody>
        </p:sp>
        <p:sp>
          <p:nvSpPr>
            <p:cNvPr id="7" name="Google Shape;1744;p61">
              <a:extLst>
                <a:ext uri="{FF2B5EF4-FFF2-40B4-BE49-F238E27FC236}">
                  <a16:creationId xmlns:a16="http://schemas.microsoft.com/office/drawing/2014/main" id="{09FF89DD-F629-4209-960A-884A5264A796}"/>
                </a:ext>
              </a:extLst>
            </p:cNvPr>
            <p:cNvSpPr/>
            <p:nvPr/>
          </p:nvSpPr>
          <p:spPr>
            <a:xfrm>
              <a:off x="4411970" y="1801825"/>
              <a:ext cx="109230" cy="330923"/>
            </a:xfrm>
            <a:custGeom>
              <a:avLst/>
              <a:gdLst/>
              <a:ahLst/>
              <a:cxnLst/>
              <a:rect l="l" t="t" r="r" b="b"/>
              <a:pathLst>
                <a:path w="4077" h="7329" extrusionOk="0">
                  <a:moveTo>
                    <a:pt x="428" y="0"/>
                  </a:moveTo>
                  <a:cubicBezTo>
                    <a:pt x="193" y="0"/>
                    <a:pt x="2" y="191"/>
                    <a:pt x="2" y="428"/>
                  </a:cubicBezTo>
                  <a:lnTo>
                    <a:pt x="2" y="6900"/>
                  </a:lnTo>
                  <a:cubicBezTo>
                    <a:pt x="1" y="7136"/>
                    <a:pt x="193" y="7328"/>
                    <a:pt x="428" y="7328"/>
                  </a:cubicBezTo>
                  <a:lnTo>
                    <a:pt x="4076" y="7328"/>
                  </a:lnTo>
                  <a:lnTo>
                    <a:pt x="4076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86582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5" name="Google Shape;1005;p54"/>
          <p:cNvGrpSpPr/>
          <p:nvPr/>
        </p:nvGrpSpPr>
        <p:grpSpPr>
          <a:xfrm>
            <a:off x="711806" y="1802066"/>
            <a:ext cx="2335328" cy="2990837"/>
            <a:chOff x="3580725" y="2020075"/>
            <a:chExt cx="1344925" cy="1786275"/>
          </a:xfrm>
        </p:grpSpPr>
        <p:sp>
          <p:nvSpPr>
            <p:cNvPr id="1006" name="Google Shape;1006;p54"/>
            <p:cNvSpPr/>
            <p:nvPr/>
          </p:nvSpPr>
          <p:spPr>
            <a:xfrm>
              <a:off x="3681925" y="2020075"/>
              <a:ext cx="1243725" cy="1786275"/>
            </a:xfrm>
            <a:custGeom>
              <a:avLst/>
              <a:gdLst/>
              <a:ahLst/>
              <a:cxnLst/>
              <a:rect l="l" t="t" r="r" b="b"/>
              <a:pathLst>
                <a:path w="49749" h="71451" extrusionOk="0">
                  <a:moveTo>
                    <a:pt x="1574" y="1"/>
                  </a:moveTo>
                  <a:cubicBezTo>
                    <a:pt x="706" y="1"/>
                    <a:pt x="1" y="706"/>
                    <a:pt x="1" y="1574"/>
                  </a:cubicBezTo>
                  <a:lnTo>
                    <a:pt x="1" y="69877"/>
                  </a:lnTo>
                  <a:cubicBezTo>
                    <a:pt x="1" y="70746"/>
                    <a:pt x="706" y="71451"/>
                    <a:pt x="1574" y="71451"/>
                  </a:cubicBezTo>
                  <a:lnTo>
                    <a:pt x="48175" y="71451"/>
                  </a:lnTo>
                  <a:cubicBezTo>
                    <a:pt x="49044" y="71451"/>
                    <a:pt x="49748" y="70746"/>
                    <a:pt x="49748" y="69877"/>
                  </a:cubicBezTo>
                  <a:lnTo>
                    <a:pt x="49748" y="1574"/>
                  </a:lnTo>
                  <a:cubicBezTo>
                    <a:pt x="49748" y="706"/>
                    <a:pt x="49044" y="1"/>
                    <a:pt x="48175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54"/>
            <p:cNvSpPr/>
            <p:nvPr/>
          </p:nvSpPr>
          <p:spPr>
            <a:xfrm>
              <a:off x="3580725" y="2020075"/>
              <a:ext cx="1250250" cy="1786275"/>
            </a:xfrm>
            <a:custGeom>
              <a:avLst/>
              <a:gdLst/>
              <a:ahLst/>
              <a:cxnLst/>
              <a:rect l="l" t="t" r="r" b="b"/>
              <a:pathLst>
                <a:path w="50010" h="71451" extrusionOk="0">
                  <a:moveTo>
                    <a:pt x="2527" y="1"/>
                  </a:moveTo>
                  <a:cubicBezTo>
                    <a:pt x="1147" y="1"/>
                    <a:pt x="33" y="1109"/>
                    <a:pt x="0" y="2492"/>
                  </a:cubicBezTo>
                  <a:lnTo>
                    <a:pt x="0" y="68975"/>
                  </a:lnTo>
                  <a:cubicBezTo>
                    <a:pt x="33" y="70358"/>
                    <a:pt x="1147" y="71451"/>
                    <a:pt x="2526" y="71451"/>
                  </a:cubicBezTo>
                  <a:cubicBezTo>
                    <a:pt x="2537" y="71451"/>
                    <a:pt x="2547" y="71451"/>
                    <a:pt x="2557" y="71451"/>
                  </a:cubicBezTo>
                  <a:lnTo>
                    <a:pt x="50010" y="71451"/>
                  </a:lnTo>
                  <a:lnTo>
                    <a:pt x="50010" y="1"/>
                  </a:lnTo>
                  <a:lnTo>
                    <a:pt x="2557" y="1"/>
                  </a:lnTo>
                  <a:cubicBezTo>
                    <a:pt x="2547" y="1"/>
                    <a:pt x="2537" y="1"/>
                    <a:pt x="2527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54"/>
            <p:cNvSpPr/>
            <p:nvPr/>
          </p:nvSpPr>
          <p:spPr>
            <a:xfrm>
              <a:off x="3680303" y="2113921"/>
              <a:ext cx="1140025" cy="1511564"/>
            </a:xfrm>
            <a:custGeom>
              <a:avLst/>
              <a:gdLst/>
              <a:ahLst/>
              <a:cxnLst/>
              <a:rect l="l" t="t" r="r" b="b"/>
              <a:pathLst>
                <a:path w="45601" h="60944" extrusionOk="0">
                  <a:moveTo>
                    <a:pt x="426" y="1"/>
                  </a:moveTo>
                  <a:cubicBezTo>
                    <a:pt x="197" y="1"/>
                    <a:pt x="0" y="181"/>
                    <a:pt x="0" y="427"/>
                  </a:cubicBezTo>
                  <a:lnTo>
                    <a:pt x="0" y="60534"/>
                  </a:lnTo>
                  <a:cubicBezTo>
                    <a:pt x="0" y="60763"/>
                    <a:pt x="197" y="60943"/>
                    <a:pt x="426" y="60943"/>
                  </a:cubicBezTo>
                  <a:lnTo>
                    <a:pt x="45191" y="60943"/>
                  </a:lnTo>
                  <a:cubicBezTo>
                    <a:pt x="45421" y="60943"/>
                    <a:pt x="45601" y="60763"/>
                    <a:pt x="45601" y="60534"/>
                  </a:cubicBezTo>
                  <a:lnTo>
                    <a:pt x="45601" y="427"/>
                  </a:lnTo>
                  <a:cubicBezTo>
                    <a:pt x="45601" y="181"/>
                    <a:pt x="45421" y="1"/>
                    <a:pt x="4519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54"/>
            <p:cNvSpPr/>
            <p:nvPr/>
          </p:nvSpPr>
          <p:spPr>
            <a:xfrm>
              <a:off x="4237099" y="2051650"/>
              <a:ext cx="28700" cy="24925"/>
            </a:xfrm>
            <a:custGeom>
              <a:avLst/>
              <a:gdLst/>
              <a:ahLst/>
              <a:cxnLst/>
              <a:rect l="l" t="t" r="r" b="b"/>
              <a:pathLst>
                <a:path w="1148" h="997" extrusionOk="0">
                  <a:moveTo>
                    <a:pt x="492" y="0"/>
                  </a:moveTo>
                  <a:cubicBezTo>
                    <a:pt x="214" y="0"/>
                    <a:pt x="0" y="230"/>
                    <a:pt x="0" y="508"/>
                  </a:cubicBezTo>
                  <a:cubicBezTo>
                    <a:pt x="0" y="798"/>
                    <a:pt x="243" y="996"/>
                    <a:pt x="496" y="996"/>
                  </a:cubicBezTo>
                  <a:cubicBezTo>
                    <a:pt x="615" y="996"/>
                    <a:pt x="737" y="952"/>
                    <a:pt x="836" y="852"/>
                  </a:cubicBezTo>
                  <a:cubicBezTo>
                    <a:pt x="1148" y="541"/>
                    <a:pt x="935" y="0"/>
                    <a:pt x="4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54"/>
            <p:cNvSpPr/>
            <p:nvPr/>
          </p:nvSpPr>
          <p:spPr>
            <a:xfrm>
              <a:off x="4179825" y="3667150"/>
              <a:ext cx="125000" cy="106825"/>
            </a:xfrm>
            <a:custGeom>
              <a:avLst/>
              <a:gdLst/>
              <a:ahLst/>
              <a:cxnLst/>
              <a:rect l="l" t="t" r="r" b="b"/>
              <a:pathLst>
                <a:path w="5000" h="4273" extrusionOk="0">
                  <a:moveTo>
                    <a:pt x="2869" y="355"/>
                  </a:moveTo>
                  <a:cubicBezTo>
                    <a:pt x="3836" y="355"/>
                    <a:pt x="4639" y="1158"/>
                    <a:pt x="4639" y="2142"/>
                  </a:cubicBezTo>
                  <a:cubicBezTo>
                    <a:pt x="4639" y="3206"/>
                    <a:pt x="3762" y="3917"/>
                    <a:pt x="2850" y="3917"/>
                  </a:cubicBezTo>
                  <a:cubicBezTo>
                    <a:pt x="2413" y="3917"/>
                    <a:pt x="1968" y="3754"/>
                    <a:pt x="1607" y="3387"/>
                  </a:cubicBezTo>
                  <a:cubicBezTo>
                    <a:pt x="492" y="2273"/>
                    <a:pt x="1279" y="355"/>
                    <a:pt x="2869" y="355"/>
                  </a:cubicBezTo>
                  <a:close/>
                  <a:moveTo>
                    <a:pt x="2849" y="1"/>
                  </a:moveTo>
                  <a:cubicBezTo>
                    <a:pt x="2320" y="1"/>
                    <a:pt x="1781" y="197"/>
                    <a:pt x="1344" y="634"/>
                  </a:cubicBezTo>
                  <a:cubicBezTo>
                    <a:pt x="0" y="1978"/>
                    <a:pt x="967" y="4273"/>
                    <a:pt x="2869" y="4273"/>
                  </a:cubicBezTo>
                  <a:cubicBezTo>
                    <a:pt x="4049" y="4273"/>
                    <a:pt x="5000" y="3306"/>
                    <a:pt x="5000" y="2142"/>
                  </a:cubicBezTo>
                  <a:cubicBezTo>
                    <a:pt x="5000" y="847"/>
                    <a:pt x="3946" y="1"/>
                    <a:pt x="28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11" name="Google Shape;1011;p54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884713" y="1966427"/>
            <a:ext cx="2010217" cy="252364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3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012" name="Google Shape;1012;p5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ADDITIONAL READINGS &amp; </a:t>
            </a:r>
            <a:br>
              <a:rPr lang="en" dirty="0"/>
            </a:br>
            <a:r>
              <a:rPr lang="en" dirty="0"/>
              <a:t>RESOURCES</a:t>
            </a:r>
            <a:endParaRPr dirty="0"/>
          </a:p>
        </p:txBody>
      </p:sp>
      <p:cxnSp>
        <p:nvCxnSpPr>
          <p:cNvPr id="1014" name="Google Shape;1014;p54"/>
          <p:cNvCxnSpPr>
            <a:cxnSpLocks/>
          </p:cNvCxnSpPr>
          <p:nvPr/>
        </p:nvCxnSpPr>
        <p:spPr>
          <a:xfrm>
            <a:off x="3047134" y="4692594"/>
            <a:ext cx="2976295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6" name="Google Shape;1013;p54">
            <a:extLst>
              <a:ext uri="{FF2B5EF4-FFF2-40B4-BE49-F238E27FC236}">
                <a16:creationId xmlns:a16="http://schemas.microsoft.com/office/drawing/2014/main" id="{3AECBB36-A699-46A4-97E0-573593C4A2F0}"/>
              </a:ext>
            </a:extLst>
          </p:cNvPr>
          <p:cNvSpPr txBox="1">
            <a:spLocks/>
          </p:cNvSpPr>
          <p:nvPr/>
        </p:nvSpPr>
        <p:spPr>
          <a:xfrm flipH="1">
            <a:off x="3222858" y="1404126"/>
            <a:ext cx="3038404" cy="3155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pPr marL="0" indent="0" algn="ctr">
              <a:spcAft>
                <a:spcPts val="600"/>
              </a:spcAft>
            </a:pPr>
            <a:r>
              <a:rPr lang="en-US" sz="1600" dirty="0"/>
              <a:t>READINGS:</a:t>
            </a:r>
          </a:p>
          <a:p>
            <a:pPr marL="285750" indent="-285750">
              <a:spcBef>
                <a:spcPts val="400"/>
              </a:spcBef>
              <a:buFont typeface="Courier New" panose="02070309020205020404" pitchFamily="49" charset="0"/>
              <a:buChar char="o"/>
            </a:pPr>
            <a:r>
              <a:rPr lang="en-US" sz="1600" dirty="0">
                <a:hlinkClick r:id="rId4"/>
              </a:rPr>
              <a:t>PBIS in the Classroom</a:t>
            </a:r>
            <a:endParaRPr lang="en-US" sz="1600" dirty="0"/>
          </a:p>
          <a:p>
            <a:pPr marL="285750" indent="-285750">
              <a:spcBef>
                <a:spcPts val="400"/>
              </a:spcBef>
              <a:buFont typeface="Courier New" panose="02070309020205020404" pitchFamily="49" charset="0"/>
              <a:buChar char="o"/>
            </a:pPr>
            <a:r>
              <a:rPr lang="en-US" sz="1600" dirty="0">
                <a:hlinkClick r:id="rId5"/>
              </a:rPr>
              <a:t>Student/Teacher Game</a:t>
            </a:r>
            <a:endParaRPr lang="en-US" sz="1600" dirty="0"/>
          </a:p>
          <a:p>
            <a:pPr marL="0" indent="0"/>
            <a:endParaRPr lang="en-US" sz="1600" dirty="0"/>
          </a:p>
          <a:p>
            <a:pPr marL="0" indent="0" algn="ctr">
              <a:spcAft>
                <a:spcPts val="600"/>
              </a:spcAft>
            </a:pPr>
            <a:r>
              <a:rPr lang="en-US" sz="1600" dirty="0"/>
              <a:t>RESOURCES:</a:t>
            </a:r>
          </a:p>
          <a:p>
            <a:pPr indent="-285750">
              <a:spcBef>
                <a:spcPts val="400"/>
              </a:spcBef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0097A7"/>
                </a:solidFill>
                <a:hlinkClick r:id="rId6"/>
              </a:rPr>
              <a:t>Supporting &amp; Responding to Student </a:t>
            </a:r>
            <a:r>
              <a:rPr lang="en-US" sz="1600" dirty="0">
                <a:solidFill>
                  <a:schemeClr val="bg1"/>
                </a:solidFill>
                <a:hlinkClick r:id="rId6"/>
              </a:rPr>
              <a:t>Behavior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5170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96CF4CDE-BCD6-8D4B-9AFC-DC0ABCE3A7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43375925"/>
              </p:ext>
            </p:extLst>
          </p:nvPr>
        </p:nvGraphicFramePr>
        <p:xfrm>
          <a:off x="1382791" y="984797"/>
          <a:ext cx="6378418" cy="40868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2557F1F-64C0-A04E-8212-D036DFCFC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012" y="350597"/>
            <a:ext cx="7698246" cy="634200"/>
          </a:xfrm>
        </p:spPr>
        <p:txBody>
          <a:bodyPr/>
          <a:lstStyle/>
          <a:p>
            <a:r>
              <a:rPr lang="en-US" dirty="0"/>
              <a:t>PREVIEW: DECEMBER AGENDA &amp; TASKS</a:t>
            </a:r>
          </a:p>
        </p:txBody>
      </p:sp>
    </p:spTree>
    <p:extLst>
      <p:ext uri="{BB962C8B-B14F-4D97-AF65-F5344CB8AC3E}">
        <p14:creationId xmlns:p14="http://schemas.microsoft.com/office/powerpoint/2010/main" val="27903490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E555D-6515-4DAD-8DFA-CB7DD812E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294">
            <a:off x="1401850" y="3045259"/>
            <a:ext cx="3502500" cy="841800"/>
          </a:xfrm>
        </p:spPr>
        <p:txBody>
          <a:bodyPr/>
          <a:lstStyle/>
          <a:p>
            <a:r>
              <a:rPr lang="en-US" dirty="0"/>
              <a:t>EVALUTION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A5131E-A50F-4164-B3C6-00A473B776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1164457" y="3653355"/>
            <a:ext cx="3977286" cy="1113835"/>
          </a:xfrm>
        </p:spPr>
        <p:txBody>
          <a:bodyPr anchor="ctr"/>
          <a:lstStyle/>
          <a:p>
            <a:pPr marL="0" indent="0"/>
            <a:r>
              <a:rPr lang="en-US" dirty="0"/>
              <a:t>Please remember to complete the evaluation to </a:t>
            </a:r>
            <a:r>
              <a:rPr lang="en-US" u="sng" dirty="0"/>
              <a:t>receive your PDPs</a:t>
            </a:r>
            <a:r>
              <a:rPr lang="en-US" dirty="0"/>
              <a:t>! </a:t>
            </a:r>
          </a:p>
          <a:p>
            <a:pPr marL="0" indent="0"/>
            <a:r>
              <a:rPr lang="en-US" dirty="0"/>
              <a:t>Scan the QR code to access.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03214D6-B523-40D2-8637-CD7D571E9D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5887" y="2863265"/>
            <a:ext cx="2047888" cy="20478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12" name="Google Shape;5392;p65">
            <a:extLst>
              <a:ext uri="{FF2B5EF4-FFF2-40B4-BE49-F238E27FC236}">
                <a16:creationId xmlns:a16="http://schemas.microsoft.com/office/drawing/2014/main" id="{55FB3982-F8D1-4E5D-B677-74B9F2D51D76}"/>
              </a:ext>
            </a:extLst>
          </p:cNvPr>
          <p:cNvGrpSpPr/>
          <p:nvPr/>
        </p:nvGrpSpPr>
        <p:grpSpPr>
          <a:xfrm>
            <a:off x="487746" y="913136"/>
            <a:ext cx="1828136" cy="1827850"/>
            <a:chOff x="4873519" y="3311869"/>
            <a:chExt cx="499374" cy="499296"/>
          </a:xfrm>
        </p:grpSpPr>
        <p:sp>
          <p:nvSpPr>
            <p:cNvPr id="13" name="Google Shape;5393;p65">
              <a:extLst>
                <a:ext uri="{FF2B5EF4-FFF2-40B4-BE49-F238E27FC236}">
                  <a16:creationId xmlns:a16="http://schemas.microsoft.com/office/drawing/2014/main" id="{0A9DA81F-6A67-42C7-BA60-194C32D2C5CC}"/>
                </a:ext>
              </a:extLst>
            </p:cNvPr>
            <p:cNvSpPr/>
            <p:nvPr/>
          </p:nvSpPr>
          <p:spPr>
            <a:xfrm>
              <a:off x="4873519" y="3311869"/>
              <a:ext cx="499374" cy="499296"/>
            </a:xfrm>
            <a:custGeom>
              <a:avLst/>
              <a:gdLst/>
              <a:ahLst/>
              <a:cxnLst/>
              <a:rect l="l" t="t" r="r" b="b"/>
              <a:pathLst>
                <a:path w="19240" h="19237" extrusionOk="0">
                  <a:moveTo>
                    <a:pt x="1" y="0"/>
                  </a:moveTo>
                  <a:lnTo>
                    <a:pt x="1" y="9618"/>
                  </a:lnTo>
                  <a:cubicBezTo>
                    <a:pt x="1" y="14929"/>
                    <a:pt x="4308" y="19236"/>
                    <a:pt x="9619" y="19236"/>
                  </a:cubicBezTo>
                  <a:cubicBezTo>
                    <a:pt x="14933" y="19236"/>
                    <a:pt x="19240" y="14929"/>
                    <a:pt x="19240" y="9618"/>
                  </a:cubicBezTo>
                  <a:cubicBezTo>
                    <a:pt x="19240" y="4307"/>
                    <a:pt x="14933" y="0"/>
                    <a:pt x="9619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dirty="0">
                  <a:solidFill>
                    <a:schemeClr val="accent3">
                      <a:lumMod val="50000"/>
                    </a:schemeClr>
                  </a:solidFill>
                  <a:latin typeface="Poppins Medium" panose="020B0604020202020204" charset="0"/>
                  <a:cs typeface="Poppins Medium" panose="020B0604020202020204" charset="0"/>
                </a:rPr>
                <a:t>Reminder</a:t>
              </a:r>
              <a:r>
                <a:rPr lang="en-US" sz="1400" dirty="0">
                  <a:solidFill>
                    <a:schemeClr val="accent3">
                      <a:lumMod val="50000"/>
                    </a:schemeClr>
                  </a:solidFill>
                  <a:latin typeface="Poppins Medium" panose="020B0604020202020204" charset="0"/>
                  <a:cs typeface="Poppins Medium" panose="020B0604020202020204" charset="0"/>
                </a:rPr>
                <a:t>: 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dirty="0">
                  <a:solidFill>
                    <a:schemeClr val="accent3">
                      <a:lumMod val="50000"/>
                    </a:schemeClr>
                  </a:solidFill>
                  <a:latin typeface="Poppins Medium" panose="020B0604020202020204" charset="0"/>
                  <a:cs typeface="Poppins Medium" panose="020B0604020202020204" charset="0"/>
                </a:rPr>
                <a:t>Send Action Plan to Trainers for 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dirty="0">
                  <a:solidFill>
                    <a:schemeClr val="accent3">
                      <a:lumMod val="50000"/>
                    </a:schemeClr>
                  </a:solidFill>
                  <a:latin typeface="Poppins Medium" panose="020B0604020202020204" charset="0"/>
                  <a:cs typeface="Poppins Medium" panose="020B0604020202020204" charset="0"/>
                </a:rPr>
                <a:t>Feedback</a:t>
              </a:r>
            </a:p>
          </p:txBody>
        </p:sp>
        <p:sp>
          <p:nvSpPr>
            <p:cNvPr id="14" name="Google Shape;5394;p65">
              <a:extLst>
                <a:ext uri="{FF2B5EF4-FFF2-40B4-BE49-F238E27FC236}">
                  <a16:creationId xmlns:a16="http://schemas.microsoft.com/office/drawing/2014/main" id="{789962A1-91CB-4A97-B62C-F5F7A9FBA6E8}"/>
                </a:ext>
              </a:extLst>
            </p:cNvPr>
            <p:cNvSpPr/>
            <p:nvPr/>
          </p:nvSpPr>
          <p:spPr>
            <a:xfrm>
              <a:off x="4894620" y="3329830"/>
              <a:ext cx="202112" cy="182386"/>
            </a:xfrm>
            <a:custGeom>
              <a:avLst/>
              <a:gdLst/>
              <a:ahLst/>
              <a:cxnLst/>
              <a:rect l="l" t="t" r="r" b="b"/>
              <a:pathLst>
                <a:path w="7787" h="7027" extrusionOk="0">
                  <a:moveTo>
                    <a:pt x="0" y="1"/>
                  </a:moveTo>
                  <a:lnTo>
                    <a:pt x="0" y="7026"/>
                  </a:lnTo>
                  <a:lnTo>
                    <a:pt x="778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170376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5" name="Google Shape;1005;p54"/>
          <p:cNvGrpSpPr/>
          <p:nvPr/>
        </p:nvGrpSpPr>
        <p:grpSpPr>
          <a:xfrm>
            <a:off x="711806" y="1802066"/>
            <a:ext cx="2335328" cy="2990837"/>
            <a:chOff x="3580725" y="2020075"/>
            <a:chExt cx="1344925" cy="1786275"/>
          </a:xfrm>
        </p:grpSpPr>
        <p:sp>
          <p:nvSpPr>
            <p:cNvPr id="1006" name="Google Shape;1006;p54"/>
            <p:cNvSpPr/>
            <p:nvPr/>
          </p:nvSpPr>
          <p:spPr>
            <a:xfrm>
              <a:off x="3681925" y="2020075"/>
              <a:ext cx="1243725" cy="1786275"/>
            </a:xfrm>
            <a:custGeom>
              <a:avLst/>
              <a:gdLst/>
              <a:ahLst/>
              <a:cxnLst/>
              <a:rect l="l" t="t" r="r" b="b"/>
              <a:pathLst>
                <a:path w="49749" h="71451" extrusionOk="0">
                  <a:moveTo>
                    <a:pt x="1574" y="1"/>
                  </a:moveTo>
                  <a:cubicBezTo>
                    <a:pt x="706" y="1"/>
                    <a:pt x="1" y="706"/>
                    <a:pt x="1" y="1574"/>
                  </a:cubicBezTo>
                  <a:lnTo>
                    <a:pt x="1" y="69877"/>
                  </a:lnTo>
                  <a:cubicBezTo>
                    <a:pt x="1" y="70746"/>
                    <a:pt x="706" y="71451"/>
                    <a:pt x="1574" y="71451"/>
                  </a:cubicBezTo>
                  <a:lnTo>
                    <a:pt x="48175" y="71451"/>
                  </a:lnTo>
                  <a:cubicBezTo>
                    <a:pt x="49044" y="71451"/>
                    <a:pt x="49748" y="70746"/>
                    <a:pt x="49748" y="69877"/>
                  </a:cubicBezTo>
                  <a:lnTo>
                    <a:pt x="49748" y="1574"/>
                  </a:lnTo>
                  <a:cubicBezTo>
                    <a:pt x="49748" y="706"/>
                    <a:pt x="49044" y="1"/>
                    <a:pt x="48175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54"/>
            <p:cNvSpPr/>
            <p:nvPr/>
          </p:nvSpPr>
          <p:spPr>
            <a:xfrm>
              <a:off x="3580725" y="2020075"/>
              <a:ext cx="1250250" cy="1786275"/>
            </a:xfrm>
            <a:custGeom>
              <a:avLst/>
              <a:gdLst/>
              <a:ahLst/>
              <a:cxnLst/>
              <a:rect l="l" t="t" r="r" b="b"/>
              <a:pathLst>
                <a:path w="50010" h="71451" extrusionOk="0">
                  <a:moveTo>
                    <a:pt x="2527" y="1"/>
                  </a:moveTo>
                  <a:cubicBezTo>
                    <a:pt x="1147" y="1"/>
                    <a:pt x="33" y="1109"/>
                    <a:pt x="0" y="2492"/>
                  </a:cubicBezTo>
                  <a:lnTo>
                    <a:pt x="0" y="68975"/>
                  </a:lnTo>
                  <a:cubicBezTo>
                    <a:pt x="33" y="70358"/>
                    <a:pt x="1147" y="71451"/>
                    <a:pt x="2526" y="71451"/>
                  </a:cubicBezTo>
                  <a:cubicBezTo>
                    <a:pt x="2537" y="71451"/>
                    <a:pt x="2547" y="71451"/>
                    <a:pt x="2557" y="71451"/>
                  </a:cubicBezTo>
                  <a:lnTo>
                    <a:pt x="50010" y="71451"/>
                  </a:lnTo>
                  <a:lnTo>
                    <a:pt x="50010" y="1"/>
                  </a:lnTo>
                  <a:lnTo>
                    <a:pt x="2557" y="1"/>
                  </a:lnTo>
                  <a:cubicBezTo>
                    <a:pt x="2547" y="1"/>
                    <a:pt x="2537" y="1"/>
                    <a:pt x="2527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54"/>
            <p:cNvSpPr/>
            <p:nvPr/>
          </p:nvSpPr>
          <p:spPr>
            <a:xfrm>
              <a:off x="3680303" y="2113921"/>
              <a:ext cx="1140025" cy="1511564"/>
            </a:xfrm>
            <a:custGeom>
              <a:avLst/>
              <a:gdLst/>
              <a:ahLst/>
              <a:cxnLst/>
              <a:rect l="l" t="t" r="r" b="b"/>
              <a:pathLst>
                <a:path w="45601" h="60944" extrusionOk="0">
                  <a:moveTo>
                    <a:pt x="426" y="1"/>
                  </a:moveTo>
                  <a:cubicBezTo>
                    <a:pt x="197" y="1"/>
                    <a:pt x="0" y="181"/>
                    <a:pt x="0" y="427"/>
                  </a:cubicBezTo>
                  <a:lnTo>
                    <a:pt x="0" y="60534"/>
                  </a:lnTo>
                  <a:cubicBezTo>
                    <a:pt x="0" y="60763"/>
                    <a:pt x="197" y="60943"/>
                    <a:pt x="426" y="60943"/>
                  </a:cubicBezTo>
                  <a:lnTo>
                    <a:pt x="45191" y="60943"/>
                  </a:lnTo>
                  <a:cubicBezTo>
                    <a:pt x="45421" y="60943"/>
                    <a:pt x="45601" y="60763"/>
                    <a:pt x="45601" y="60534"/>
                  </a:cubicBezTo>
                  <a:lnTo>
                    <a:pt x="45601" y="427"/>
                  </a:lnTo>
                  <a:cubicBezTo>
                    <a:pt x="45601" y="181"/>
                    <a:pt x="45421" y="1"/>
                    <a:pt x="4519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54"/>
            <p:cNvSpPr/>
            <p:nvPr/>
          </p:nvSpPr>
          <p:spPr>
            <a:xfrm>
              <a:off x="4237099" y="2051650"/>
              <a:ext cx="28700" cy="24925"/>
            </a:xfrm>
            <a:custGeom>
              <a:avLst/>
              <a:gdLst/>
              <a:ahLst/>
              <a:cxnLst/>
              <a:rect l="l" t="t" r="r" b="b"/>
              <a:pathLst>
                <a:path w="1148" h="997" extrusionOk="0">
                  <a:moveTo>
                    <a:pt x="492" y="0"/>
                  </a:moveTo>
                  <a:cubicBezTo>
                    <a:pt x="214" y="0"/>
                    <a:pt x="0" y="230"/>
                    <a:pt x="0" y="508"/>
                  </a:cubicBezTo>
                  <a:cubicBezTo>
                    <a:pt x="0" y="798"/>
                    <a:pt x="243" y="996"/>
                    <a:pt x="496" y="996"/>
                  </a:cubicBezTo>
                  <a:cubicBezTo>
                    <a:pt x="615" y="996"/>
                    <a:pt x="737" y="952"/>
                    <a:pt x="836" y="852"/>
                  </a:cubicBezTo>
                  <a:cubicBezTo>
                    <a:pt x="1148" y="541"/>
                    <a:pt x="935" y="0"/>
                    <a:pt x="4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54"/>
            <p:cNvSpPr/>
            <p:nvPr/>
          </p:nvSpPr>
          <p:spPr>
            <a:xfrm>
              <a:off x="4179825" y="3667150"/>
              <a:ext cx="125000" cy="106825"/>
            </a:xfrm>
            <a:custGeom>
              <a:avLst/>
              <a:gdLst/>
              <a:ahLst/>
              <a:cxnLst/>
              <a:rect l="l" t="t" r="r" b="b"/>
              <a:pathLst>
                <a:path w="5000" h="4273" extrusionOk="0">
                  <a:moveTo>
                    <a:pt x="2869" y="355"/>
                  </a:moveTo>
                  <a:cubicBezTo>
                    <a:pt x="3836" y="355"/>
                    <a:pt x="4639" y="1158"/>
                    <a:pt x="4639" y="2142"/>
                  </a:cubicBezTo>
                  <a:cubicBezTo>
                    <a:pt x="4639" y="3206"/>
                    <a:pt x="3762" y="3917"/>
                    <a:pt x="2850" y="3917"/>
                  </a:cubicBezTo>
                  <a:cubicBezTo>
                    <a:pt x="2413" y="3917"/>
                    <a:pt x="1968" y="3754"/>
                    <a:pt x="1607" y="3387"/>
                  </a:cubicBezTo>
                  <a:cubicBezTo>
                    <a:pt x="492" y="2273"/>
                    <a:pt x="1279" y="355"/>
                    <a:pt x="2869" y="355"/>
                  </a:cubicBezTo>
                  <a:close/>
                  <a:moveTo>
                    <a:pt x="2849" y="1"/>
                  </a:moveTo>
                  <a:cubicBezTo>
                    <a:pt x="2320" y="1"/>
                    <a:pt x="1781" y="197"/>
                    <a:pt x="1344" y="634"/>
                  </a:cubicBezTo>
                  <a:cubicBezTo>
                    <a:pt x="0" y="1978"/>
                    <a:pt x="967" y="4273"/>
                    <a:pt x="2869" y="4273"/>
                  </a:cubicBezTo>
                  <a:cubicBezTo>
                    <a:pt x="4049" y="4273"/>
                    <a:pt x="5000" y="3306"/>
                    <a:pt x="5000" y="2142"/>
                  </a:cubicBezTo>
                  <a:cubicBezTo>
                    <a:pt x="5000" y="847"/>
                    <a:pt x="3946" y="1"/>
                    <a:pt x="28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11" name="Google Shape;1011;p54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884713" y="1966427"/>
            <a:ext cx="2010217" cy="252364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3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012" name="Google Shape;1012;p5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ADDITIONAL READINGS &amp; </a:t>
            </a:r>
            <a:br>
              <a:rPr lang="en" dirty="0"/>
            </a:br>
            <a:r>
              <a:rPr lang="en" dirty="0"/>
              <a:t>RESOURCES</a:t>
            </a:r>
            <a:endParaRPr dirty="0"/>
          </a:p>
        </p:txBody>
      </p:sp>
      <p:cxnSp>
        <p:nvCxnSpPr>
          <p:cNvPr id="1014" name="Google Shape;1014;p54"/>
          <p:cNvCxnSpPr>
            <a:cxnSpLocks/>
          </p:cNvCxnSpPr>
          <p:nvPr/>
        </p:nvCxnSpPr>
        <p:spPr>
          <a:xfrm>
            <a:off x="3047134" y="4692594"/>
            <a:ext cx="2976295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6" name="Google Shape;1013;p54">
            <a:extLst>
              <a:ext uri="{FF2B5EF4-FFF2-40B4-BE49-F238E27FC236}">
                <a16:creationId xmlns:a16="http://schemas.microsoft.com/office/drawing/2014/main" id="{3AECBB36-A699-46A4-97E0-573593C4A2F0}"/>
              </a:ext>
            </a:extLst>
          </p:cNvPr>
          <p:cNvSpPr txBox="1">
            <a:spLocks/>
          </p:cNvSpPr>
          <p:nvPr/>
        </p:nvSpPr>
        <p:spPr>
          <a:xfrm flipH="1">
            <a:off x="3222858" y="1404126"/>
            <a:ext cx="3038404" cy="3155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pPr marL="0" indent="0" algn="ctr">
              <a:spcAft>
                <a:spcPts val="600"/>
              </a:spcAft>
            </a:pPr>
            <a:r>
              <a:rPr lang="en-US" sz="1600" dirty="0"/>
              <a:t>READINGS:</a:t>
            </a:r>
          </a:p>
          <a:p>
            <a:pPr marL="285750" indent="-285750">
              <a:spcBef>
                <a:spcPts val="400"/>
              </a:spcBef>
              <a:buFont typeface="Courier New" panose="02070309020205020404" pitchFamily="49" charset="0"/>
              <a:buChar char="o"/>
            </a:pPr>
            <a:r>
              <a:rPr lang="en-US" sz="1600" dirty="0">
                <a:hlinkClick r:id="rId4"/>
              </a:rPr>
              <a:t>PBIS in the Classroom</a:t>
            </a:r>
            <a:endParaRPr lang="en-US" sz="1600" dirty="0"/>
          </a:p>
          <a:p>
            <a:pPr marL="285750" indent="-285750">
              <a:spcBef>
                <a:spcPts val="400"/>
              </a:spcBef>
              <a:buFont typeface="Courier New" panose="02070309020205020404" pitchFamily="49" charset="0"/>
              <a:buChar char="o"/>
            </a:pPr>
            <a:r>
              <a:rPr lang="en-US" sz="1600" dirty="0">
                <a:hlinkClick r:id="rId5"/>
              </a:rPr>
              <a:t>Student/Teacher Game</a:t>
            </a:r>
            <a:endParaRPr lang="en-US" sz="1600" dirty="0"/>
          </a:p>
          <a:p>
            <a:pPr marL="0" indent="0"/>
            <a:endParaRPr lang="en-US" sz="1600" dirty="0"/>
          </a:p>
          <a:p>
            <a:pPr marL="0" indent="0" algn="ctr">
              <a:spcAft>
                <a:spcPts val="600"/>
              </a:spcAft>
            </a:pPr>
            <a:r>
              <a:rPr lang="en-US" sz="1600" dirty="0"/>
              <a:t>RESOURCES:</a:t>
            </a:r>
          </a:p>
          <a:p>
            <a:pPr indent="-285750">
              <a:spcBef>
                <a:spcPts val="400"/>
              </a:spcBef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0097A7"/>
                </a:solidFill>
                <a:hlinkClick r:id="rId6"/>
              </a:rPr>
              <a:t>Supporting &amp; Responding to Student </a:t>
            </a:r>
            <a:r>
              <a:rPr lang="en-US" sz="1600" dirty="0">
                <a:solidFill>
                  <a:schemeClr val="bg1"/>
                </a:solidFill>
                <a:hlinkClick r:id="rId6"/>
              </a:rPr>
              <a:t>Behavior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9729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63B24D00-2905-428E-AB35-01C8365E60D3}"/>
              </a:ext>
            </a:extLst>
          </p:cNvPr>
          <p:cNvGraphicFramePr/>
          <p:nvPr/>
        </p:nvGraphicFramePr>
        <p:xfrm>
          <a:off x="298145" y="-554562"/>
          <a:ext cx="8365602" cy="53492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25" name="Google Shape;325;p32"/>
          <p:cNvSpPr txBox="1">
            <a:spLocks noGrp="1"/>
          </p:cNvSpPr>
          <p:nvPr>
            <p:ph type="title"/>
          </p:nvPr>
        </p:nvSpPr>
        <p:spPr>
          <a:xfrm>
            <a:off x="4439894" y="4307758"/>
            <a:ext cx="39597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EXPECTATIONS</a:t>
            </a:r>
            <a:endParaRPr dirty="0"/>
          </a:p>
        </p:txBody>
      </p:sp>
      <p:pic>
        <p:nvPicPr>
          <p:cNvPr id="323" name="Google Shape;323;p32"/>
          <p:cNvPicPr preferRelativeResize="0"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/>
          <a:stretch/>
        </p:blipFill>
        <p:spPr>
          <a:xfrm flipH="1">
            <a:off x="-536813" y="2727763"/>
            <a:ext cx="4293300" cy="24149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6" name="Google Shape;326;p32"/>
          <p:cNvGrpSpPr/>
          <p:nvPr/>
        </p:nvGrpSpPr>
        <p:grpSpPr>
          <a:xfrm>
            <a:off x="-429003" y="3190754"/>
            <a:ext cx="1754775" cy="1952746"/>
            <a:chOff x="-488378" y="3190879"/>
            <a:chExt cx="1754775" cy="1952746"/>
          </a:xfrm>
        </p:grpSpPr>
        <p:sp>
          <p:nvSpPr>
            <p:cNvPr id="327" name="Google Shape;327;p32"/>
            <p:cNvSpPr/>
            <p:nvPr/>
          </p:nvSpPr>
          <p:spPr>
            <a:xfrm flipH="1">
              <a:off x="-488369" y="3190879"/>
              <a:ext cx="1754765" cy="1951990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gradFill>
              <a:gsLst>
                <a:gs pos="0">
                  <a:srgbClr val="00ACC2">
                    <a:alpha val="30588"/>
                    <a:alpha val="54189"/>
                  </a:srgbClr>
                </a:gs>
                <a:gs pos="100000">
                  <a:srgbClr val="00A791">
                    <a:alpha val="29411"/>
                    <a:alpha val="5418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2"/>
            <p:cNvSpPr/>
            <p:nvPr/>
          </p:nvSpPr>
          <p:spPr>
            <a:xfrm flipH="1">
              <a:off x="-488371" y="3525889"/>
              <a:ext cx="1454283" cy="16177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2"/>
            <p:cNvSpPr/>
            <p:nvPr/>
          </p:nvSpPr>
          <p:spPr>
            <a:xfrm flipH="1">
              <a:off x="-488378" y="3943296"/>
              <a:ext cx="1062363" cy="12003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0" name="Google Shape;330;p32"/>
          <p:cNvGrpSpPr/>
          <p:nvPr/>
        </p:nvGrpSpPr>
        <p:grpSpPr>
          <a:xfrm>
            <a:off x="7054140" y="-13"/>
            <a:ext cx="2089875" cy="2325763"/>
            <a:chOff x="7054140" y="-13"/>
            <a:chExt cx="2089875" cy="2325763"/>
          </a:xfrm>
        </p:grpSpPr>
        <p:sp>
          <p:nvSpPr>
            <p:cNvPr id="331" name="Google Shape;331;p32"/>
            <p:cNvSpPr/>
            <p:nvPr/>
          </p:nvSpPr>
          <p:spPr>
            <a:xfrm rot="10800000" flipH="1">
              <a:off x="7054140" y="1027"/>
              <a:ext cx="2089855" cy="2324723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2"/>
            <p:cNvSpPr/>
            <p:nvPr/>
          </p:nvSpPr>
          <p:spPr>
            <a:xfrm rot="10800000" flipH="1">
              <a:off x="7105902" y="-13"/>
              <a:ext cx="2038095" cy="226712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2"/>
            <p:cNvSpPr/>
            <p:nvPr/>
          </p:nvSpPr>
          <p:spPr>
            <a:xfrm rot="10800000" flipH="1">
              <a:off x="7655173" y="-13"/>
              <a:ext cx="1488842" cy="168214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EEF4213-91C0-4DFA-A1E8-D6E76A9D48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graphicEl>
                                              <a:dgm id="{DEEF4213-91C0-4DFA-A1E8-D6E76A9D48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graphicEl>
                                              <a:dgm id="{DEEF4213-91C0-4DFA-A1E8-D6E76A9D48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graphicEl>
                                              <a:dgm id="{DEEF4213-91C0-4DFA-A1E8-D6E76A9D48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EEF4213-91C0-4DFA-A1E8-D6E76A9D48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5C674EC-98A5-4D45-9168-E941BC46FC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graphicEl>
                                              <a:dgm id="{D5C674EC-98A5-4D45-9168-E941BC46FC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graphicEl>
                                              <a:dgm id="{D5C674EC-98A5-4D45-9168-E941BC46FC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">
                                            <p:graphicEl>
                                              <a:dgm id="{D5C674EC-98A5-4D45-9168-E941BC46FC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5C674EC-98A5-4D45-9168-E941BC46FC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61E2365-CB26-459A-8F0C-B10C3E646E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graphicEl>
                                              <a:dgm id="{161E2365-CB26-459A-8F0C-B10C3E646E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graphicEl>
                                              <a:dgm id="{161E2365-CB26-459A-8F0C-B10C3E646E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">
                                            <p:graphicEl>
                                              <a:dgm id="{161E2365-CB26-459A-8F0C-B10C3E646E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61E2365-CB26-459A-8F0C-B10C3E646E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19636A1-9D00-4675-967E-CA57FCDEAB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graphicEl>
                                              <a:dgm id="{219636A1-9D00-4675-967E-CA57FCDEAB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graphicEl>
                                              <a:dgm id="{219636A1-9D00-4675-967E-CA57FCDEAB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>
                                            <p:graphicEl>
                                              <a:dgm id="{219636A1-9D00-4675-967E-CA57FCDEAB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19636A1-9D00-4675-967E-CA57FCDEAB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E5FFD93-52F3-418C-BBBA-24CAF019EF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graphicEl>
                                              <a:dgm id="{EE5FFD93-52F3-418C-BBBA-24CAF019EF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graphicEl>
                                              <a:dgm id="{EE5FFD93-52F3-418C-BBBA-24CAF019EF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3">
                                            <p:graphicEl>
                                              <a:dgm id="{EE5FFD93-52F3-418C-BBBA-24CAF019EF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E5FFD93-52F3-418C-BBBA-24CAF019EF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634D077-9CEB-4360-83EE-5D4C6FFB98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graphicEl>
                                              <a:dgm id="{B634D077-9CEB-4360-83EE-5D4C6FFB98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graphicEl>
                                              <a:dgm id="{B634D077-9CEB-4360-83EE-5D4C6FFB98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3">
                                            <p:graphicEl>
                                              <a:dgm id="{B634D077-9CEB-4360-83EE-5D4C6FFB98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634D077-9CEB-4360-83EE-5D4C6FFB98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51D0157-A438-46CA-8EB0-F10C3EDBB6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graphicEl>
                                              <a:dgm id="{F51D0157-A438-46CA-8EB0-F10C3EDBB6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graphicEl>
                                              <a:dgm id="{F51D0157-A438-46CA-8EB0-F10C3EDBB6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3">
                                            <p:graphicEl>
                                              <a:dgm id="{F51D0157-A438-46CA-8EB0-F10C3EDBB6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51D0157-A438-46CA-8EB0-F10C3EDBB6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73ADCC0-45AB-4F03-8B39-78AD7803AB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graphicEl>
                                              <a:dgm id="{173ADCC0-45AB-4F03-8B39-78AD7803AB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graphicEl>
                                              <a:dgm id="{173ADCC0-45AB-4F03-8B39-78AD7803AB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3">
                                            <p:graphicEl>
                                              <a:dgm id="{173ADCC0-45AB-4F03-8B39-78AD7803AB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73ADCC0-45AB-4F03-8B39-78AD7803AB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F2F90E6-CF6C-47CE-A6A2-7865841780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graphicEl>
                                              <a:dgm id="{5F2F90E6-CF6C-47CE-A6A2-7865841780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graphicEl>
                                              <a:dgm id="{5F2F90E6-CF6C-47CE-A6A2-7865841780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decel="100000" fill="hold"/>
                                        <p:tgtEl>
                                          <p:spTgt spid="3">
                                            <p:graphicEl>
                                              <a:dgm id="{5F2F90E6-CF6C-47CE-A6A2-7865841780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F2F90E6-CF6C-47CE-A6A2-7865841780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lvlAtOnc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4"/>
          <p:cNvSpPr/>
          <p:nvPr/>
        </p:nvSpPr>
        <p:spPr>
          <a:xfrm>
            <a:off x="-959384" y="1467925"/>
            <a:ext cx="1941000" cy="1941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8" name="Google Shape;358;p34"/>
          <p:cNvSpPr txBox="1">
            <a:spLocks noGrp="1"/>
          </p:cNvSpPr>
          <p:nvPr>
            <p:ph type="subTitle" idx="1"/>
          </p:nvPr>
        </p:nvSpPr>
        <p:spPr>
          <a:xfrm flipH="1">
            <a:off x="5277675" y="2534775"/>
            <a:ext cx="2526000" cy="116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r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dirty="0"/>
              <a:t>n</a:t>
            </a:r>
            <a:r>
              <a:rPr lang="en" dirty="0"/>
              <a:t>epbis.org</a:t>
            </a:r>
          </a:p>
          <a:p>
            <a:pPr marL="285750" lvl="0" indent="-285750" algn="r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dirty="0"/>
              <a:t>pbis.org</a:t>
            </a:r>
          </a:p>
          <a:p>
            <a:pPr marL="285750" lvl="0" indent="-285750" algn="r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dirty="0"/>
              <a:t>pbisapps.org</a:t>
            </a:r>
            <a:endParaRPr dirty="0"/>
          </a:p>
        </p:txBody>
      </p:sp>
      <p:sp>
        <p:nvSpPr>
          <p:cNvPr id="359" name="Google Shape;359;p34"/>
          <p:cNvSpPr txBox="1">
            <a:spLocks noGrp="1"/>
          </p:cNvSpPr>
          <p:nvPr>
            <p:ph type="subTitle" idx="3"/>
          </p:nvPr>
        </p:nvSpPr>
        <p:spPr>
          <a:xfrm flipH="1">
            <a:off x="1518088" y="2534775"/>
            <a:ext cx="2526000" cy="116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100"/>
              <a:buFont typeface="Wingdings" panose="05000000000000000000" pitchFamily="2" charset="2"/>
              <a:buChar char="ü"/>
            </a:pPr>
            <a:r>
              <a:rPr lang="en" dirty="0"/>
              <a:t>School-Wide PBIS Workbook &amp; Appendices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100"/>
              <a:buFont typeface="Wingdings" panose="05000000000000000000" pitchFamily="2" charset="2"/>
              <a:buChar char="ü"/>
            </a:pPr>
            <a:r>
              <a:rPr lang="en" dirty="0"/>
              <a:t>Action Plan</a:t>
            </a:r>
            <a:endParaRPr dirty="0"/>
          </a:p>
        </p:txBody>
      </p:sp>
      <p:sp>
        <p:nvSpPr>
          <p:cNvPr id="360" name="Google Shape;360;p34"/>
          <p:cNvSpPr txBox="1">
            <a:spLocks noGrp="1"/>
          </p:cNvSpPr>
          <p:nvPr>
            <p:ph type="ctrTitle" idx="2"/>
          </p:nvPr>
        </p:nvSpPr>
        <p:spPr>
          <a:xfrm flipH="1">
            <a:off x="1518088" y="1895134"/>
            <a:ext cx="2137800" cy="45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TOOLS</a:t>
            </a:r>
            <a:endParaRPr dirty="0"/>
          </a:p>
        </p:txBody>
      </p:sp>
      <p:sp>
        <p:nvSpPr>
          <p:cNvPr id="361" name="Google Shape;361;p34"/>
          <p:cNvSpPr txBox="1">
            <a:spLocks noGrp="1"/>
          </p:cNvSpPr>
          <p:nvPr>
            <p:ph type="ctrTitle"/>
          </p:nvPr>
        </p:nvSpPr>
        <p:spPr>
          <a:xfrm flipH="1">
            <a:off x="5516226" y="1886030"/>
            <a:ext cx="2287500" cy="45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WEBSITES</a:t>
            </a:r>
            <a:endParaRPr dirty="0"/>
          </a:p>
        </p:txBody>
      </p:sp>
      <p:cxnSp>
        <p:nvCxnSpPr>
          <p:cNvPr id="362" name="Google Shape;362;p34"/>
          <p:cNvCxnSpPr/>
          <p:nvPr/>
        </p:nvCxnSpPr>
        <p:spPr>
          <a:xfrm>
            <a:off x="447675" y="2438400"/>
            <a:ext cx="81153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363" name="Google Shape;363;p34"/>
          <p:cNvSpPr/>
          <p:nvPr/>
        </p:nvSpPr>
        <p:spPr>
          <a:xfrm>
            <a:off x="8177600" y="1467925"/>
            <a:ext cx="1941000" cy="1941000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0" name="Content Placeholder 3">
            <a:extLst>
              <a:ext uri="{FF2B5EF4-FFF2-40B4-BE49-F238E27FC236}">
                <a16:creationId xmlns:a16="http://schemas.microsoft.com/office/drawing/2014/main" id="{545606C8-942D-455E-99B9-9E3CFF25B6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53" t="-1355"/>
          <a:stretch/>
        </p:blipFill>
        <p:spPr bwMode="auto">
          <a:xfrm>
            <a:off x="5704668" y="1236635"/>
            <a:ext cx="2229377" cy="2846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1" name="Google Shape;5985;p67">
            <a:extLst>
              <a:ext uri="{FF2B5EF4-FFF2-40B4-BE49-F238E27FC236}">
                <a16:creationId xmlns:a16="http://schemas.microsoft.com/office/drawing/2014/main" id="{0F304DD8-8C2E-45EB-AF93-CB1C9AB63EC6}"/>
              </a:ext>
            </a:extLst>
          </p:cNvPr>
          <p:cNvGrpSpPr>
            <a:grpSpLocks noChangeAspect="1"/>
          </p:cNvGrpSpPr>
          <p:nvPr/>
        </p:nvGrpSpPr>
        <p:grpSpPr>
          <a:xfrm>
            <a:off x="8397195" y="2222447"/>
            <a:ext cx="641866" cy="640080"/>
            <a:chOff x="1414990" y="2289671"/>
            <a:chExt cx="387073" cy="385996"/>
          </a:xfrm>
        </p:grpSpPr>
        <p:sp>
          <p:nvSpPr>
            <p:cNvPr id="52" name="Google Shape;5986;p67">
              <a:extLst>
                <a:ext uri="{FF2B5EF4-FFF2-40B4-BE49-F238E27FC236}">
                  <a16:creationId xmlns:a16="http://schemas.microsoft.com/office/drawing/2014/main" id="{16E254A0-6CDD-4871-B1EE-5A308AC0FF56}"/>
                </a:ext>
              </a:extLst>
            </p:cNvPr>
            <p:cNvSpPr/>
            <p:nvPr/>
          </p:nvSpPr>
          <p:spPr>
            <a:xfrm>
              <a:off x="1511384" y="2485585"/>
              <a:ext cx="110082" cy="59428"/>
            </a:xfrm>
            <a:custGeom>
              <a:avLst/>
              <a:gdLst/>
              <a:ahLst/>
              <a:cxnLst/>
              <a:rect l="l" t="t" r="r" b="b"/>
              <a:pathLst>
                <a:path w="4190" h="2262" extrusionOk="0">
                  <a:moveTo>
                    <a:pt x="2199" y="0"/>
                  </a:moveTo>
                  <a:lnTo>
                    <a:pt x="639" y="708"/>
                  </a:lnTo>
                  <a:lnTo>
                    <a:pt x="0" y="1928"/>
                  </a:lnTo>
                  <a:lnTo>
                    <a:pt x="2095" y="2261"/>
                  </a:lnTo>
                  <a:lnTo>
                    <a:pt x="4190" y="1928"/>
                  </a:lnTo>
                  <a:lnTo>
                    <a:pt x="3552" y="708"/>
                  </a:lnTo>
                  <a:lnTo>
                    <a:pt x="2199" y="0"/>
                  </a:lnTo>
                  <a:close/>
                </a:path>
              </a:pathLst>
            </a:custGeom>
            <a:solidFill>
              <a:srgbClr val="21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987;p67">
              <a:extLst>
                <a:ext uri="{FF2B5EF4-FFF2-40B4-BE49-F238E27FC236}">
                  <a16:creationId xmlns:a16="http://schemas.microsoft.com/office/drawing/2014/main" id="{3A853567-E053-4A97-8E0D-2572B6C6F27D}"/>
                </a:ext>
              </a:extLst>
            </p:cNvPr>
            <p:cNvSpPr/>
            <p:nvPr/>
          </p:nvSpPr>
          <p:spPr>
            <a:xfrm>
              <a:off x="1414990" y="2289671"/>
              <a:ext cx="302712" cy="214515"/>
            </a:xfrm>
            <a:custGeom>
              <a:avLst/>
              <a:gdLst/>
              <a:ahLst/>
              <a:cxnLst/>
              <a:rect l="l" t="t" r="r" b="b"/>
              <a:pathLst>
                <a:path w="11522" h="8165" extrusionOk="0">
                  <a:moveTo>
                    <a:pt x="923" y="1"/>
                  </a:moveTo>
                  <a:cubicBezTo>
                    <a:pt x="416" y="1"/>
                    <a:pt x="0" y="417"/>
                    <a:pt x="0" y="930"/>
                  </a:cubicBezTo>
                  <a:lnTo>
                    <a:pt x="0" y="7242"/>
                  </a:lnTo>
                  <a:cubicBezTo>
                    <a:pt x="0" y="7755"/>
                    <a:pt x="416" y="8165"/>
                    <a:pt x="923" y="8165"/>
                  </a:cubicBezTo>
                  <a:lnTo>
                    <a:pt x="10599" y="8165"/>
                  </a:lnTo>
                  <a:cubicBezTo>
                    <a:pt x="11105" y="8165"/>
                    <a:pt x="11521" y="7755"/>
                    <a:pt x="11521" y="7242"/>
                  </a:cubicBezTo>
                  <a:lnTo>
                    <a:pt x="11521" y="930"/>
                  </a:lnTo>
                  <a:cubicBezTo>
                    <a:pt x="11521" y="417"/>
                    <a:pt x="11105" y="1"/>
                    <a:pt x="10599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988;p67">
              <a:extLst>
                <a:ext uri="{FF2B5EF4-FFF2-40B4-BE49-F238E27FC236}">
                  <a16:creationId xmlns:a16="http://schemas.microsoft.com/office/drawing/2014/main" id="{434EE1AA-9FF6-491F-84A3-6CE55F8296DE}"/>
                </a:ext>
              </a:extLst>
            </p:cNvPr>
            <p:cNvSpPr/>
            <p:nvPr/>
          </p:nvSpPr>
          <p:spPr>
            <a:xfrm>
              <a:off x="1490418" y="2536212"/>
              <a:ext cx="151829" cy="17366"/>
            </a:xfrm>
            <a:custGeom>
              <a:avLst/>
              <a:gdLst/>
              <a:ahLst/>
              <a:cxnLst/>
              <a:rect l="l" t="t" r="r" b="b"/>
              <a:pathLst>
                <a:path w="5779" h="661" extrusionOk="0">
                  <a:moveTo>
                    <a:pt x="432" y="1"/>
                  </a:moveTo>
                  <a:cubicBezTo>
                    <a:pt x="0" y="1"/>
                    <a:pt x="0" y="661"/>
                    <a:pt x="432" y="661"/>
                  </a:cubicBezTo>
                  <a:cubicBezTo>
                    <a:pt x="438" y="661"/>
                    <a:pt x="445" y="661"/>
                    <a:pt x="452" y="660"/>
                  </a:cubicBezTo>
                  <a:lnTo>
                    <a:pt x="5328" y="660"/>
                  </a:lnTo>
                  <a:cubicBezTo>
                    <a:pt x="5334" y="661"/>
                    <a:pt x="5341" y="661"/>
                    <a:pt x="5348" y="661"/>
                  </a:cubicBezTo>
                  <a:cubicBezTo>
                    <a:pt x="5779" y="661"/>
                    <a:pt x="5779" y="1"/>
                    <a:pt x="5348" y="1"/>
                  </a:cubicBezTo>
                  <a:cubicBezTo>
                    <a:pt x="5341" y="1"/>
                    <a:pt x="5334" y="1"/>
                    <a:pt x="5328" y="1"/>
                  </a:cubicBezTo>
                  <a:lnTo>
                    <a:pt x="452" y="1"/>
                  </a:lnTo>
                  <a:cubicBezTo>
                    <a:pt x="445" y="1"/>
                    <a:pt x="438" y="1"/>
                    <a:pt x="432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989;p67">
              <a:extLst>
                <a:ext uri="{FF2B5EF4-FFF2-40B4-BE49-F238E27FC236}">
                  <a16:creationId xmlns:a16="http://schemas.microsoft.com/office/drawing/2014/main" id="{132AA15E-5C3B-4C47-8930-17253AE8ECE5}"/>
                </a:ext>
              </a:extLst>
            </p:cNvPr>
            <p:cNvSpPr/>
            <p:nvPr/>
          </p:nvSpPr>
          <p:spPr>
            <a:xfrm>
              <a:off x="1430465" y="2307168"/>
              <a:ext cx="271736" cy="158738"/>
            </a:xfrm>
            <a:custGeom>
              <a:avLst/>
              <a:gdLst/>
              <a:ahLst/>
              <a:cxnLst/>
              <a:rect l="l" t="t" r="r" b="b"/>
              <a:pathLst>
                <a:path w="10343" h="6042" extrusionOk="0">
                  <a:moveTo>
                    <a:pt x="757" y="1"/>
                  </a:moveTo>
                  <a:cubicBezTo>
                    <a:pt x="341" y="1"/>
                    <a:pt x="1" y="340"/>
                    <a:pt x="1" y="757"/>
                  </a:cubicBezTo>
                  <a:lnTo>
                    <a:pt x="1" y="5286"/>
                  </a:lnTo>
                  <a:cubicBezTo>
                    <a:pt x="1" y="5702"/>
                    <a:pt x="334" y="6042"/>
                    <a:pt x="757" y="6042"/>
                  </a:cubicBezTo>
                  <a:lnTo>
                    <a:pt x="9593" y="6042"/>
                  </a:lnTo>
                  <a:cubicBezTo>
                    <a:pt x="10010" y="6042"/>
                    <a:pt x="10343" y="5702"/>
                    <a:pt x="10343" y="5286"/>
                  </a:cubicBezTo>
                  <a:lnTo>
                    <a:pt x="10343" y="750"/>
                  </a:lnTo>
                  <a:cubicBezTo>
                    <a:pt x="10343" y="340"/>
                    <a:pt x="10003" y="1"/>
                    <a:pt x="9593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990;p67">
              <a:extLst>
                <a:ext uri="{FF2B5EF4-FFF2-40B4-BE49-F238E27FC236}">
                  <a16:creationId xmlns:a16="http://schemas.microsoft.com/office/drawing/2014/main" id="{B312341D-9611-4C3A-AD3B-BC70299ACF2E}"/>
                </a:ext>
              </a:extLst>
            </p:cNvPr>
            <p:cNvSpPr/>
            <p:nvPr/>
          </p:nvSpPr>
          <p:spPr>
            <a:xfrm>
              <a:off x="1426471" y="2303149"/>
              <a:ext cx="279750" cy="166594"/>
            </a:xfrm>
            <a:custGeom>
              <a:avLst/>
              <a:gdLst/>
              <a:ahLst/>
              <a:cxnLst/>
              <a:rect l="l" t="t" r="r" b="b"/>
              <a:pathLst>
                <a:path w="10648" h="6341" extrusionOk="0">
                  <a:moveTo>
                    <a:pt x="9745" y="299"/>
                  </a:moveTo>
                  <a:cubicBezTo>
                    <a:pt x="10078" y="299"/>
                    <a:pt x="10349" y="570"/>
                    <a:pt x="10349" y="910"/>
                  </a:cubicBezTo>
                  <a:lnTo>
                    <a:pt x="10349" y="5439"/>
                  </a:lnTo>
                  <a:cubicBezTo>
                    <a:pt x="10349" y="5772"/>
                    <a:pt x="10078" y="6042"/>
                    <a:pt x="9745" y="6042"/>
                  </a:cubicBezTo>
                  <a:lnTo>
                    <a:pt x="909" y="6042"/>
                  </a:lnTo>
                  <a:cubicBezTo>
                    <a:pt x="569" y="6042"/>
                    <a:pt x="298" y="5772"/>
                    <a:pt x="298" y="5439"/>
                  </a:cubicBezTo>
                  <a:lnTo>
                    <a:pt x="298" y="910"/>
                  </a:lnTo>
                  <a:cubicBezTo>
                    <a:pt x="298" y="577"/>
                    <a:pt x="569" y="306"/>
                    <a:pt x="909" y="306"/>
                  </a:cubicBezTo>
                  <a:lnTo>
                    <a:pt x="9745" y="299"/>
                  </a:lnTo>
                  <a:close/>
                  <a:moveTo>
                    <a:pt x="909" y="1"/>
                  </a:moveTo>
                  <a:cubicBezTo>
                    <a:pt x="409" y="1"/>
                    <a:pt x="0" y="410"/>
                    <a:pt x="0" y="910"/>
                  </a:cubicBezTo>
                  <a:lnTo>
                    <a:pt x="0" y="5439"/>
                  </a:lnTo>
                  <a:cubicBezTo>
                    <a:pt x="0" y="5938"/>
                    <a:pt x="402" y="6341"/>
                    <a:pt x="909" y="6341"/>
                  </a:cubicBezTo>
                  <a:lnTo>
                    <a:pt x="9745" y="6341"/>
                  </a:lnTo>
                  <a:cubicBezTo>
                    <a:pt x="10245" y="6341"/>
                    <a:pt x="10647" y="5938"/>
                    <a:pt x="10647" y="5439"/>
                  </a:cubicBezTo>
                  <a:lnTo>
                    <a:pt x="10647" y="903"/>
                  </a:lnTo>
                  <a:cubicBezTo>
                    <a:pt x="10647" y="410"/>
                    <a:pt x="10238" y="1"/>
                    <a:pt x="9745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991;p67">
              <a:extLst>
                <a:ext uri="{FF2B5EF4-FFF2-40B4-BE49-F238E27FC236}">
                  <a16:creationId xmlns:a16="http://schemas.microsoft.com/office/drawing/2014/main" id="{95D79BC7-4B4C-4152-A43A-20B1D421664D}"/>
                </a:ext>
              </a:extLst>
            </p:cNvPr>
            <p:cNvSpPr/>
            <p:nvPr/>
          </p:nvSpPr>
          <p:spPr>
            <a:xfrm>
              <a:off x="1533610" y="2431096"/>
              <a:ext cx="249326" cy="198830"/>
            </a:xfrm>
            <a:custGeom>
              <a:avLst/>
              <a:gdLst/>
              <a:ahLst/>
              <a:cxnLst/>
              <a:rect l="l" t="t" r="r" b="b"/>
              <a:pathLst>
                <a:path w="9490" h="7568" extrusionOk="0">
                  <a:moveTo>
                    <a:pt x="980" y="0"/>
                  </a:moveTo>
                  <a:cubicBezTo>
                    <a:pt x="438" y="0"/>
                    <a:pt x="1" y="441"/>
                    <a:pt x="8" y="978"/>
                  </a:cubicBezTo>
                  <a:lnTo>
                    <a:pt x="8" y="7568"/>
                  </a:lnTo>
                  <a:lnTo>
                    <a:pt x="9489" y="7568"/>
                  </a:lnTo>
                  <a:lnTo>
                    <a:pt x="9489" y="978"/>
                  </a:lnTo>
                  <a:cubicBezTo>
                    <a:pt x="9489" y="437"/>
                    <a:pt x="9045" y="0"/>
                    <a:pt x="8504" y="0"/>
                  </a:cubicBezTo>
                  <a:lnTo>
                    <a:pt x="993" y="0"/>
                  </a:lnTo>
                  <a:cubicBezTo>
                    <a:pt x="988" y="0"/>
                    <a:pt x="984" y="0"/>
                    <a:pt x="980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992;p67">
              <a:extLst>
                <a:ext uri="{FF2B5EF4-FFF2-40B4-BE49-F238E27FC236}">
                  <a16:creationId xmlns:a16="http://schemas.microsoft.com/office/drawing/2014/main" id="{F47BD961-242E-4938-BA22-5455344F317D}"/>
                </a:ext>
              </a:extLst>
            </p:cNvPr>
            <p:cNvSpPr/>
            <p:nvPr/>
          </p:nvSpPr>
          <p:spPr>
            <a:xfrm>
              <a:off x="1551660" y="2452771"/>
              <a:ext cx="213228" cy="146364"/>
            </a:xfrm>
            <a:custGeom>
              <a:avLst/>
              <a:gdLst/>
              <a:ahLst/>
              <a:cxnLst/>
              <a:rect l="l" t="t" r="r" b="b"/>
              <a:pathLst>
                <a:path w="8116" h="5571" extrusionOk="0">
                  <a:moveTo>
                    <a:pt x="458" y="1"/>
                  </a:moveTo>
                  <a:cubicBezTo>
                    <a:pt x="208" y="1"/>
                    <a:pt x="0" y="209"/>
                    <a:pt x="0" y="458"/>
                  </a:cubicBezTo>
                  <a:lnTo>
                    <a:pt x="0" y="5119"/>
                  </a:lnTo>
                  <a:cubicBezTo>
                    <a:pt x="0" y="5369"/>
                    <a:pt x="208" y="5570"/>
                    <a:pt x="458" y="5570"/>
                  </a:cubicBezTo>
                  <a:lnTo>
                    <a:pt x="7658" y="5570"/>
                  </a:lnTo>
                  <a:cubicBezTo>
                    <a:pt x="7908" y="5570"/>
                    <a:pt x="8109" y="5369"/>
                    <a:pt x="8109" y="5119"/>
                  </a:cubicBezTo>
                  <a:lnTo>
                    <a:pt x="8109" y="458"/>
                  </a:lnTo>
                  <a:cubicBezTo>
                    <a:pt x="8116" y="209"/>
                    <a:pt x="7908" y="1"/>
                    <a:pt x="7658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93;p67">
              <a:extLst>
                <a:ext uri="{FF2B5EF4-FFF2-40B4-BE49-F238E27FC236}">
                  <a16:creationId xmlns:a16="http://schemas.microsoft.com/office/drawing/2014/main" id="{1C1151F6-7B49-40EF-BA87-6BD89CB15737}"/>
                </a:ext>
              </a:extLst>
            </p:cNvPr>
            <p:cNvSpPr/>
            <p:nvPr/>
          </p:nvSpPr>
          <p:spPr>
            <a:xfrm>
              <a:off x="1547824" y="2448935"/>
              <a:ext cx="220899" cy="154193"/>
            </a:xfrm>
            <a:custGeom>
              <a:avLst/>
              <a:gdLst/>
              <a:ahLst/>
              <a:cxnLst/>
              <a:rect l="l" t="t" r="r" b="b"/>
              <a:pathLst>
                <a:path w="8408" h="5869" extrusionOk="0">
                  <a:moveTo>
                    <a:pt x="604" y="1"/>
                  </a:moveTo>
                  <a:cubicBezTo>
                    <a:pt x="271" y="1"/>
                    <a:pt x="1" y="271"/>
                    <a:pt x="1" y="604"/>
                  </a:cubicBezTo>
                  <a:lnTo>
                    <a:pt x="1" y="5259"/>
                  </a:lnTo>
                  <a:cubicBezTo>
                    <a:pt x="1" y="5598"/>
                    <a:pt x="271" y="5869"/>
                    <a:pt x="604" y="5869"/>
                  </a:cubicBezTo>
                  <a:lnTo>
                    <a:pt x="4370" y="5869"/>
                  </a:lnTo>
                  <a:cubicBezTo>
                    <a:pt x="4572" y="5869"/>
                    <a:pt x="4572" y="5571"/>
                    <a:pt x="4370" y="5571"/>
                  </a:cubicBezTo>
                  <a:lnTo>
                    <a:pt x="604" y="5571"/>
                  </a:lnTo>
                  <a:cubicBezTo>
                    <a:pt x="438" y="5571"/>
                    <a:pt x="299" y="5432"/>
                    <a:pt x="299" y="5265"/>
                  </a:cubicBezTo>
                  <a:lnTo>
                    <a:pt x="299" y="604"/>
                  </a:lnTo>
                  <a:cubicBezTo>
                    <a:pt x="299" y="438"/>
                    <a:pt x="438" y="299"/>
                    <a:pt x="604" y="299"/>
                  </a:cubicBezTo>
                  <a:lnTo>
                    <a:pt x="7804" y="299"/>
                  </a:lnTo>
                  <a:cubicBezTo>
                    <a:pt x="7970" y="299"/>
                    <a:pt x="8109" y="438"/>
                    <a:pt x="8109" y="604"/>
                  </a:cubicBezTo>
                  <a:lnTo>
                    <a:pt x="8109" y="5259"/>
                  </a:lnTo>
                  <a:cubicBezTo>
                    <a:pt x="8109" y="5425"/>
                    <a:pt x="7970" y="5564"/>
                    <a:pt x="7804" y="5564"/>
                  </a:cubicBezTo>
                  <a:lnTo>
                    <a:pt x="7193" y="5564"/>
                  </a:lnTo>
                  <a:cubicBezTo>
                    <a:pt x="6992" y="5564"/>
                    <a:pt x="6992" y="5862"/>
                    <a:pt x="7193" y="5862"/>
                  </a:cubicBezTo>
                  <a:lnTo>
                    <a:pt x="7804" y="5862"/>
                  </a:lnTo>
                  <a:cubicBezTo>
                    <a:pt x="8137" y="5862"/>
                    <a:pt x="8407" y="5598"/>
                    <a:pt x="8407" y="5265"/>
                  </a:cubicBezTo>
                  <a:lnTo>
                    <a:pt x="8407" y="604"/>
                  </a:lnTo>
                  <a:cubicBezTo>
                    <a:pt x="8407" y="271"/>
                    <a:pt x="8137" y="1"/>
                    <a:pt x="7804" y="1"/>
                  </a:cubicBezTo>
                  <a:close/>
                </a:path>
              </a:pathLst>
            </a:custGeom>
            <a:solidFill>
              <a:srgbClr val="BCC4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5994;p67">
              <a:extLst>
                <a:ext uri="{FF2B5EF4-FFF2-40B4-BE49-F238E27FC236}">
                  <a16:creationId xmlns:a16="http://schemas.microsoft.com/office/drawing/2014/main" id="{2606C6ED-C4DB-42FE-8A18-10F30EDB7CCE}"/>
                </a:ext>
              </a:extLst>
            </p:cNvPr>
            <p:cNvSpPr/>
            <p:nvPr/>
          </p:nvSpPr>
          <p:spPr>
            <a:xfrm>
              <a:off x="1533794" y="2610038"/>
              <a:ext cx="249142" cy="23724"/>
            </a:xfrm>
            <a:custGeom>
              <a:avLst/>
              <a:gdLst/>
              <a:ahLst/>
              <a:cxnLst/>
              <a:rect l="l" t="t" r="r" b="b"/>
              <a:pathLst>
                <a:path w="9483" h="903" extrusionOk="0">
                  <a:moveTo>
                    <a:pt x="1" y="0"/>
                  </a:moveTo>
                  <a:lnTo>
                    <a:pt x="1" y="902"/>
                  </a:lnTo>
                  <a:lnTo>
                    <a:pt x="9482" y="902"/>
                  </a:lnTo>
                  <a:lnTo>
                    <a:pt x="9482" y="0"/>
                  </a:lnTo>
                  <a:close/>
                </a:path>
              </a:pathLst>
            </a:custGeom>
            <a:solidFill>
              <a:srgbClr val="BCC4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5995;p67">
              <a:extLst>
                <a:ext uri="{FF2B5EF4-FFF2-40B4-BE49-F238E27FC236}">
                  <a16:creationId xmlns:a16="http://schemas.microsoft.com/office/drawing/2014/main" id="{3D7F087F-74DC-4CE2-BD0D-380DC5CD7C2B}"/>
                </a:ext>
              </a:extLst>
            </p:cNvPr>
            <p:cNvSpPr/>
            <p:nvPr/>
          </p:nvSpPr>
          <p:spPr>
            <a:xfrm>
              <a:off x="1514300" y="2616790"/>
              <a:ext cx="287763" cy="26246"/>
            </a:xfrm>
            <a:custGeom>
              <a:avLst/>
              <a:gdLst/>
              <a:ahLst/>
              <a:cxnLst/>
              <a:rect l="l" t="t" r="r" b="b"/>
              <a:pathLst>
                <a:path w="10953" h="999" extrusionOk="0">
                  <a:moveTo>
                    <a:pt x="250" y="0"/>
                  </a:moveTo>
                  <a:cubicBezTo>
                    <a:pt x="111" y="0"/>
                    <a:pt x="0" y="111"/>
                    <a:pt x="0" y="250"/>
                  </a:cubicBezTo>
                  <a:cubicBezTo>
                    <a:pt x="0" y="666"/>
                    <a:pt x="340" y="999"/>
                    <a:pt x="756" y="999"/>
                  </a:cubicBezTo>
                  <a:lnTo>
                    <a:pt x="10204" y="999"/>
                  </a:lnTo>
                  <a:cubicBezTo>
                    <a:pt x="10620" y="999"/>
                    <a:pt x="10953" y="666"/>
                    <a:pt x="10953" y="250"/>
                  </a:cubicBezTo>
                  <a:cubicBezTo>
                    <a:pt x="10953" y="111"/>
                    <a:pt x="10842" y="0"/>
                    <a:pt x="10710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5996;p67">
              <a:extLst>
                <a:ext uri="{FF2B5EF4-FFF2-40B4-BE49-F238E27FC236}">
                  <a16:creationId xmlns:a16="http://schemas.microsoft.com/office/drawing/2014/main" id="{CC1B6344-8D00-487E-8ED6-3E587BCEB0B5}"/>
                </a:ext>
              </a:extLst>
            </p:cNvPr>
            <p:cNvSpPr/>
            <p:nvPr/>
          </p:nvSpPr>
          <p:spPr>
            <a:xfrm>
              <a:off x="1490418" y="2536212"/>
              <a:ext cx="36125" cy="17366"/>
            </a:xfrm>
            <a:custGeom>
              <a:avLst/>
              <a:gdLst/>
              <a:ahLst/>
              <a:cxnLst/>
              <a:rect l="l" t="t" r="r" b="b"/>
              <a:pathLst>
                <a:path w="1375" h="661" extrusionOk="0">
                  <a:moveTo>
                    <a:pt x="1354" y="1"/>
                  </a:moveTo>
                  <a:cubicBezTo>
                    <a:pt x="1347" y="1"/>
                    <a:pt x="1341" y="1"/>
                    <a:pt x="1334" y="1"/>
                  </a:cubicBezTo>
                  <a:lnTo>
                    <a:pt x="1374" y="1"/>
                  </a:lnTo>
                  <a:cubicBezTo>
                    <a:pt x="1367" y="1"/>
                    <a:pt x="1361" y="1"/>
                    <a:pt x="1354" y="1"/>
                  </a:cubicBezTo>
                  <a:close/>
                  <a:moveTo>
                    <a:pt x="432" y="1"/>
                  </a:moveTo>
                  <a:cubicBezTo>
                    <a:pt x="0" y="1"/>
                    <a:pt x="0" y="661"/>
                    <a:pt x="432" y="661"/>
                  </a:cubicBezTo>
                  <a:cubicBezTo>
                    <a:pt x="438" y="661"/>
                    <a:pt x="445" y="661"/>
                    <a:pt x="452" y="660"/>
                  </a:cubicBezTo>
                  <a:lnTo>
                    <a:pt x="1334" y="660"/>
                  </a:lnTo>
                  <a:cubicBezTo>
                    <a:pt x="923" y="641"/>
                    <a:pt x="923" y="21"/>
                    <a:pt x="1334" y="1"/>
                  </a:cubicBezTo>
                  <a:lnTo>
                    <a:pt x="452" y="1"/>
                  </a:lnTo>
                  <a:cubicBezTo>
                    <a:pt x="445" y="1"/>
                    <a:pt x="438" y="1"/>
                    <a:pt x="432" y="1"/>
                  </a:cubicBezTo>
                  <a:close/>
                  <a:moveTo>
                    <a:pt x="1334" y="660"/>
                  </a:moveTo>
                  <a:lnTo>
                    <a:pt x="1334" y="660"/>
                  </a:lnTo>
                  <a:cubicBezTo>
                    <a:pt x="1341" y="661"/>
                    <a:pt x="1347" y="661"/>
                    <a:pt x="1354" y="661"/>
                  </a:cubicBezTo>
                  <a:cubicBezTo>
                    <a:pt x="1361" y="661"/>
                    <a:pt x="1367" y="661"/>
                    <a:pt x="1374" y="660"/>
                  </a:cubicBezTo>
                  <a:close/>
                </a:path>
              </a:pathLst>
            </a:custGeom>
            <a:solidFill>
              <a:srgbClr val="21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5997;p67">
              <a:extLst>
                <a:ext uri="{FF2B5EF4-FFF2-40B4-BE49-F238E27FC236}">
                  <a16:creationId xmlns:a16="http://schemas.microsoft.com/office/drawing/2014/main" id="{21378342-080C-4F83-82DC-860079FCB2DD}"/>
                </a:ext>
              </a:extLst>
            </p:cNvPr>
            <p:cNvSpPr/>
            <p:nvPr/>
          </p:nvSpPr>
          <p:spPr>
            <a:xfrm>
              <a:off x="1414990" y="2289671"/>
              <a:ext cx="35547" cy="214515"/>
            </a:xfrm>
            <a:custGeom>
              <a:avLst/>
              <a:gdLst/>
              <a:ahLst/>
              <a:cxnLst/>
              <a:rect l="l" t="t" r="r" b="b"/>
              <a:pathLst>
                <a:path w="1353" h="8165" extrusionOk="0">
                  <a:moveTo>
                    <a:pt x="923" y="1"/>
                  </a:moveTo>
                  <a:cubicBezTo>
                    <a:pt x="416" y="1"/>
                    <a:pt x="0" y="417"/>
                    <a:pt x="0" y="930"/>
                  </a:cubicBezTo>
                  <a:lnTo>
                    <a:pt x="0" y="7242"/>
                  </a:lnTo>
                  <a:cubicBezTo>
                    <a:pt x="0" y="7755"/>
                    <a:pt x="416" y="8165"/>
                    <a:pt x="923" y="8165"/>
                  </a:cubicBezTo>
                  <a:lnTo>
                    <a:pt x="1353" y="8165"/>
                  </a:lnTo>
                  <a:cubicBezTo>
                    <a:pt x="839" y="8165"/>
                    <a:pt x="430" y="7755"/>
                    <a:pt x="430" y="7242"/>
                  </a:cubicBezTo>
                  <a:lnTo>
                    <a:pt x="430" y="930"/>
                  </a:lnTo>
                  <a:cubicBezTo>
                    <a:pt x="430" y="424"/>
                    <a:pt x="833" y="8"/>
                    <a:pt x="1346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5998;p67">
              <a:extLst>
                <a:ext uri="{FF2B5EF4-FFF2-40B4-BE49-F238E27FC236}">
                  <a16:creationId xmlns:a16="http://schemas.microsoft.com/office/drawing/2014/main" id="{CDA39205-FB21-4139-98C5-31689E61B53E}"/>
                </a:ext>
              </a:extLst>
            </p:cNvPr>
            <p:cNvSpPr/>
            <p:nvPr/>
          </p:nvSpPr>
          <p:spPr>
            <a:xfrm>
              <a:off x="1533794" y="2431096"/>
              <a:ext cx="35021" cy="198830"/>
            </a:xfrm>
            <a:custGeom>
              <a:avLst/>
              <a:gdLst/>
              <a:ahLst/>
              <a:cxnLst/>
              <a:rect l="l" t="t" r="r" b="b"/>
              <a:pathLst>
                <a:path w="1333" h="7568" extrusionOk="0">
                  <a:moveTo>
                    <a:pt x="973" y="0"/>
                  </a:moveTo>
                  <a:cubicBezTo>
                    <a:pt x="431" y="0"/>
                    <a:pt x="1" y="441"/>
                    <a:pt x="1" y="978"/>
                  </a:cubicBezTo>
                  <a:lnTo>
                    <a:pt x="1" y="7568"/>
                  </a:lnTo>
                  <a:lnTo>
                    <a:pt x="347" y="7568"/>
                  </a:lnTo>
                  <a:lnTo>
                    <a:pt x="347" y="978"/>
                  </a:lnTo>
                  <a:cubicBezTo>
                    <a:pt x="347" y="437"/>
                    <a:pt x="784" y="0"/>
                    <a:pt x="1332" y="0"/>
                  </a:cubicBezTo>
                  <a:lnTo>
                    <a:pt x="986" y="0"/>
                  </a:lnTo>
                  <a:cubicBezTo>
                    <a:pt x="981" y="0"/>
                    <a:pt x="977" y="0"/>
                    <a:pt x="973" y="0"/>
                  </a:cubicBezTo>
                  <a:close/>
                </a:path>
              </a:pathLst>
            </a:custGeom>
            <a:solidFill>
              <a:srgbClr val="BCC4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5999;p67">
              <a:extLst>
                <a:ext uri="{FF2B5EF4-FFF2-40B4-BE49-F238E27FC236}">
                  <a16:creationId xmlns:a16="http://schemas.microsoft.com/office/drawing/2014/main" id="{7501C3A1-40D6-4978-9B09-205881858602}"/>
                </a:ext>
              </a:extLst>
            </p:cNvPr>
            <p:cNvSpPr/>
            <p:nvPr/>
          </p:nvSpPr>
          <p:spPr>
            <a:xfrm>
              <a:off x="1514484" y="2616790"/>
              <a:ext cx="52492" cy="26246"/>
            </a:xfrm>
            <a:custGeom>
              <a:avLst/>
              <a:gdLst/>
              <a:ahLst/>
              <a:cxnLst/>
              <a:rect l="l" t="t" r="r" b="b"/>
              <a:pathLst>
                <a:path w="1998" h="999" extrusionOk="0">
                  <a:moveTo>
                    <a:pt x="243" y="0"/>
                  </a:moveTo>
                  <a:cubicBezTo>
                    <a:pt x="111" y="0"/>
                    <a:pt x="0" y="111"/>
                    <a:pt x="0" y="243"/>
                  </a:cubicBezTo>
                  <a:cubicBezTo>
                    <a:pt x="0" y="655"/>
                    <a:pt x="327" y="992"/>
                    <a:pt x="737" y="992"/>
                  </a:cubicBezTo>
                  <a:cubicBezTo>
                    <a:pt x="741" y="992"/>
                    <a:pt x="745" y="992"/>
                    <a:pt x="749" y="992"/>
                  </a:cubicBezTo>
                  <a:lnTo>
                    <a:pt x="1895" y="992"/>
                  </a:lnTo>
                  <a:cubicBezTo>
                    <a:pt x="1527" y="942"/>
                    <a:pt x="1242" y="631"/>
                    <a:pt x="1242" y="250"/>
                  </a:cubicBezTo>
                  <a:cubicBezTo>
                    <a:pt x="1242" y="111"/>
                    <a:pt x="1353" y="0"/>
                    <a:pt x="1492" y="0"/>
                  </a:cubicBezTo>
                  <a:close/>
                  <a:moveTo>
                    <a:pt x="1895" y="992"/>
                  </a:moveTo>
                  <a:cubicBezTo>
                    <a:pt x="1928" y="997"/>
                    <a:pt x="1963" y="999"/>
                    <a:pt x="1998" y="999"/>
                  </a:cubicBezTo>
                  <a:lnTo>
                    <a:pt x="1998" y="992"/>
                  </a:lnTo>
                  <a:close/>
                </a:path>
              </a:pathLst>
            </a:custGeom>
            <a:solidFill>
              <a:srgbClr val="BCC4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6000;p67">
              <a:extLst>
                <a:ext uri="{FF2B5EF4-FFF2-40B4-BE49-F238E27FC236}">
                  <a16:creationId xmlns:a16="http://schemas.microsoft.com/office/drawing/2014/main" id="{EA10B2C2-000E-4B83-AAFA-87768E784DB2}"/>
                </a:ext>
              </a:extLst>
            </p:cNvPr>
            <p:cNvSpPr/>
            <p:nvPr/>
          </p:nvSpPr>
          <p:spPr>
            <a:xfrm>
              <a:off x="1663003" y="2569762"/>
              <a:ext cx="74194" cy="105721"/>
            </a:xfrm>
            <a:custGeom>
              <a:avLst/>
              <a:gdLst/>
              <a:ahLst/>
              <a:cxnLst/>
              <a:rect l="l" t="t" r="r" b="b"/>
              <a:pathLst>
                <a:path w="2824" h="4024" extrusionOk="0">
                  <a:moveTo>
                    <a:pt x="444" y="1"/>
                  </a:moveTo>
                  <a:cubicBezTo>
                    <a:pt x="195" y="1"/>
                    <a:pt x="0" y="195"/>
                    <a:pt x="0" y="445"/>
                  </a:cubicBezTo>
                  <a:lnTo>
                    <a:pt x="0" y="3580"/>
                  </a:lnTo>
                  <a:cubicBezTo>
                    <a:pt x="0" y="3829"/>
                    <a:pt x="195" y="4024"/>
                    <a:pt x="444" y="4024"/>
                  </a:cubicBezTo>
                  <a:lnTo>
                    <a:pt x="2379" y="4024"/>
                  </a:lnTo>
                  <a:cubicBezTo>
                    <a:pt x="2622" y="4024"/>
                    <a:pt x="2823" y="3829"/>
                    <a:pt x="2823" y="3580"/>
                  </a:cubicBezTo>
                  <a:lnTo>
                    <a:pt x="2823" y="445"/>
                  </a:lnTo>
                  <a:cubicBezTo>
                    <a:pt x="2823" y="195"/>
                    <a:pt x="2622" y="1"/>
                    <a:pt x="2379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6001;p67">
              <a:extLst>
                <a:ext uri="{FF2B5EF4-FFF2-40B4-BE49-F238E27FC236}">
                  <a16:creationId xmlns:a16="http://schemas.microsoft.com/office/drawing/2014/main" id="{6F4AAAB3-15AE-4B52-BA75-DE08D6749E81}"/>
                </a:ext>
              </a:extLst>
            </p:cNvPr>
            <p:cNvSpPr/>
            <p:nvPr/>
          </p:nvSpPr>
          <p:spPr>
            <a:xfrm>
              <a:off x="1662635" y="2569946"/>
              <a:ext cx="16604" cy="105721"/>
            </a:xfrm>
            <a:custGeom>
              <a:avLst/>
              <a:gdLst/>
              <a:ahLst/>
              <a:cxnLst/>
              <a:rect l="l" t="t" r="r" b="b"/>
              <a:pathLst>
                <a:path w="632" h="4024" extrusionOk="0">
                  <a:moveTo>
                    <a:pt x="444" y="1"/>
                  </a:moveTo>
                  <a:cubicBezTo>
                    <a:pt x="202" y="1"/>
                    <a:pt x="0" y="195"/>
                    <a:pt x="0" y="444"/>
                  </a:cubicBezTo>
                  <a:lnTo>
                    <a:pt x="0" y="3580"/>
                  </a:lnTo>
                  <a:cubicBezTo>
                    <a:pt x="0" y="3822"/>
                    <a:pt x="202" y="4024"/>
                    <a:pt x="444" y="4024"/>
                  </a:cubicBezTo>
                  <a:lnTo>
                    <a:pt x="632" y="4024"/>
                  </a:lnTo>
                  <a:cubicBezTo>
                    <a:pt x="389" y="4024"/>
                    <a:pt x="188" y="3822"/>
                    <a:pt x="188" y="3580"/>
                  </a:cubicBezTo>
                  <a:lnTo>
                    <a:pt x="188" y="444"/>
                  </a:lnTo>
                  <a:cubicBezTo>
                    <a:pt x="188" y="195"/>
                    <a:pt x="389" y="1"/>
                    <a:pt x="632" y="1"/>
                  </a:cubicBezTo>
                  <a:close/>
                </a:path>
              </a:pathLst>
            </a:custGeom>
            <a:solidFill>
              <a:srgbClr val="21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6002;p67">
              <a:extLst>
                <a:ext uri="{FF2B5EF4-FFF2-40B4-BE49-F238E27FC236}">
                  <a16:creationId xmlns:a16="http://schemas.microsoft.com/office/drawing/2014/main" id="{5F79EE7E-4335-4F5E-9BFE-1B695453FAE2}"/>
                </a:ext>
              </a:extLst>
            </p:cNvPr>
            <p:cNvSpPr/>
            <p:nvPr/>
          </p:nvSpPr>
          <p:spPr>
            <a:xfrm>
              <a:off x="1662819" y="2582163"/>
              <a:ext cx="74377" cy="80919"/>
            </a:xfrm>
            <a:custGeom>
              <a:avLst/>
              <a:gdLst/>
              <a:ahLst/>
              <a:cxnLst/>
              <a:rect l="l" t="t" r="r" b="b"/>
              <a:pathLst>
                <a:path w="2831" h="3080" extrusionOk="0">
                  <a:moveTo>
                    <a:pt x="396" y="0"/>
                  </a:moveTo>
                  <a:cubicBezTo>
                    <a:pt x="181" y="0"/>
                    <a:pt x="0" y="174"/>
                    <a:pt x="0" y="389"/>
                  </a:cubicBezTo>
                  <a:lnTo>
                    <a:pt x="0" y="2691"/>
                  </a:lnTo>
                  <a:cubicBezTo>
                    <a:pt x="0" y="2907"/>
                    <a:pt x="181" y="3080"/>
                    <a:pt x="396" y="3080"/>
                  </a:cubicBezTo>
                  <a:lnTo>
                    <a:pt x="2442" y="3080"/>
                  </a:lnTo>
                  <a:cubicBezTo>
                    <a:pt x="2657" y="3080"/>
                    <a:pt x="2830" y="2907"/>
                    <a:pt x="2830" y="2691"/>
                  </a:cubicBezTo>
                  <a:lnTo>
                    <a:pt x="2830" y="389"/>
                  </a:lnTo>
                  <a:cubicBezTo>
                    <a:pt x="2830" y="174"/>
                    <a:pt x="2657" y="0"/>
                    <a:pt x="2442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6003;p67">
              <a:extLst>
                <a:ext uri="{FF2B5EF4-FFF2-40B4-BE49-F238E27FC236}">
                  <a16:creationId xmlns:a16="http://schemas.microsoft.com/office/drawing/2014/main" id="{B81FC4FD-2C7C-43F3-8B44-B01C7207B829}"/>
                </a:ext>
              </a:extLst>
            </p:cNvPr>
            <p:cNvSpPr/>
            <p:nvPr/>
          </p:nvSpPr>
          <p:spPr>
            <a:xfrm>
              <a:off x="1662635" y="2583975"/>
              <a:ext cx="4939" cy="77478"/>
            </a:xfrm>
            <a:custGeom>
              <a:avLst/>
              <a:gdLst/>
              <a:ahLst/>
              <a:cxnLst/>
              <a:rect l="l" t="t" r="r" b="b"/>
              <a:pathLst>
                <a:path w="188" h="2949" extrusionOk="0">
                  <a:moveTo>
                    <a:pt x="188" y="1"/>
                  </a:moveTo>
                  <a:cubicBezTo>
                    <a:pt x="77" y="49"/>
                    <a:pt x="7" y="153"/>
                    <a:pt x="0" y="271"/>
                  </a:cubicBezTo>
                  <a:lnTo>
                    <a:pt x="0" y="2671"/>
                  </a:lnTo>
                  <a:cubicBezTo>
                    <a:pt x="7" y="2789"/>
                    <a:pt x="77" y="2893"/>
                    <a:pt x="188" y="2948"/>
                  </a:cubicBezTo>
                  <a:lnTo>
                    <a:pt x="188" y="1"/>
                  </a:ln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0" name="Google Shape;9594;p69">
            <a:extLst>
              <a:ext uri="{FF2B5EF4-FFF2-40B4-BE49-F238E27FC236}">
                <a16:creationId xmlns:a16="http://schemas.microsoft.com/office/drawing/2014/main" id="{F560A480-ABCC-4335-9807-23530730D2BC}"/>
              </a:ext>
            </a:extLst>
          </p:cNvPr>
          <p:cNvGrpSpPr>
            <a:grpSpLocks noChangeAspect="1"/>
          </p:cNvGrpSpPr>
          <p:nvPr/>
        </p:nvGrpSpPr>
        <p:grpSpPr>
          <a:xfrm>
            <a:off x="69550" y="2080267"/>
            <a:ext cx="640080" cy="640080"/>
            <a:chOff x="5319821" y="1986242"/>
            <a:chExt cx="348103" cy="348103"/>
          </a:xfrm>
        </p:grpSpPr>
        <p:sp>
          <p:nvSpPr>
            <p:cNvPr id="71" name="Google Shape;9595;p69">
              <a:extLst>
                <a:ext uri="{FF2B5EF4-FFF2-40B4-BE49-F238E27FC236}">
                  <a16:creationId xmlns:a16="http://schemas.microsoft.com/office/drawing/2014/main" id="{483991D6-F986-40C4-AE04-C63AF486CEFD}"/>
                </a:ext>
              </a:extLst>
            </p:cNvPr>
            <p:cNvSpPr/>
            <p:nvPr/>
          </p:nvSpPr>
          <p:spPr>
            <a:xfrm>
              <a:off x="5319821" y="2134506"/>
              <a:ext cx="104830" cy="115150"/>
            </a:xfrm>
            <a:custGeom>
              <a:avLst/>
              <a:gdLst/>
              <a:ahLst/>
              <a:cxnLst/>
              <a:rect l="l" t="t" r="r" b="b"/>
              <a:pathLst>
                <a:path w="3992" h="4385" extrusionOk="0">
                  <a:moveTo>
                    <a:pt x="1264" y="1"/>
                  </a:moveTo>
                  <a:cubicBezTo>
                    <a:pt x="1015" y="1"/>
                    <a:pt x="824" y="202"/>
                    <a:pt x="824" y="441"/>
                  </a:cubicBezTo>
                  <a:lnTo>
                    <a:pt x="824" y="1159"/>
                  </a:lnTo>
                  <a:lnTo>
                    <a:pt x="728" y="1140"/>
                  </a:lnTo>
                  <a:cubicBezTo>
                    <a:pt x="680" y="1129"/>
                    <a:pt x="630" y="1124"/>
                    <a:pt x="580" y="1124"/>
                  </a:cubicBezTo>
                  <a:cubicBezTo>
                    <a:pt x="453" y="1124"/>
                    <a:pt x="324" y="1160"/>
                    <a:pt x="221" y="1235"/>
                  </a:cubicBezTo>
                  <a:cubicBezTo>
                    <a:pt x="1" y="1427"/>
                    <a:pt x="1" y="1800"/>
                    <a:pt x="39" y="2346"/>
                  </a:cubicBezTo>
                  <a:cubicBezTo>
                    <a:pt x="77" y="2996"/>
                    <a:pt x="728" y="3551"/>
                    <a:pt x="881" y="3666"/>
                  </a:cubicBezTo>
                  <a:lnTo>
                    <a:pt x="881" y="4384"/>
                  </a:lnTo>
                  <a:lnTo>
                    <a:pt x="3485" y="4384"/>
                  </a:lnTo>
                  <a:lnTo>
                    <a:pt x="3485" y="3465"/>
                  </a:lnTo>
                  <a:cubicBezTo>
                    <a:pt x="3944" y="3073"/>
                    <a:pt x="3992" y="2298"/>
                    <a:pt x="3953" y="1934"/>
                  </a:cubicBezTo>
                  <a:lnTo>
                    <a:pt x="3953" y="939"/>
                  </a:lnTo>
                  <a:cubicBezTo>
                    <a:pt x="3953" y="700"/>
                    <a:pt x="3762" y="508"/>
                    <a:pt x="3523" y="508"/>
                  </a:cubicBezTo>
                  <a:lnTo>
                    <a:pt x="3494" y="508"/>
                  </a:lnTo>
                  <a:cubicBezTo>
                    <a:pt x="3408" y="602"/>
                    <a:pt x="3293" y="646"/>
                    <a:pt x="3180" y="646"/>
                  </a:cubicBezTo>
                  <a:cubicBezTo>
                    <a:pt x="3004" y="646"/>
                    <a:pt x="2831" y="541"/>
                    <a:pt x="2767" y="355"/>
                  </a:cubicBezTo>
                  <a:lnTo>
                    <a:pt x="2738" y="355"/>
                  </a:lnTo>
                  <a:cubicBezTo>
                    <a:pt x="2650" y="447"/>
                    <a:pt x="2537" y="490"/>
                    <a:pt x="2426" y="490"/>
                  </a:cubicBezTo>
                  <a:cubicBezTo>
                    <a:pt x="2259" y="490"/>
                    <a:pt x="2095" y="393"/>
                    <a:pt x="2020" y="221"/>
                  </a:cubicBezTo>
                  <a:lnTo>
                    <a:pt x="2001" y="221"/>
                  </a:lnTo>
                  <a:cubicBezTo>
                    <a:pt x="1917" y="298"/>
                    <a:pt x="1813" y="334"/>
                    <a:pt x="1710" y="334"/>
                  </a:cubicBezTo>
                  <a:cubicBezTo>
                    <a:pt x="1519" y="334"/>
                    <a:pt x="1333" y="212"/>
                    <a:pt x="1283" y="1"/>
                  </a:cubicBezTo>
                  <a:close/>
                </a:path>
              </a:pathLst>
            </a:custGeom>
            <a:solidFill>
              <a:srgbClr val="CBD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9596;p69">
              <a:extLst>
                <a:ext uri="{FF2B5EF4-FFF2-40B4-BE49-F238E27FC236}">
                  <a16:creationId xmlns:a16="http://schemas.microsoft.com/office/drawing/2014/main" id="{69E2D0F2-C7AE-4141-A415-F03FD3800124}"/>
                </a:ext>
              </a:extLst>
            </p:cNvPr>
            <p:cNvSpPr/>
            <p:nvPr/>
          </p:nvSpPr>
          <p:spPr>
            <a:xfrm>
              <a:off x="5320083" y="2164258"/>
              <a:ext cx="29437" cy="85634"/>
            </a:xfrm>
            <a:custGeom>
              <a:avLst/>
              <a:gdLst/>
              <a:ahLst/>
              <a:cxnLst/>
              <a:rect l="l" t="t" r="r" b="b"/>
              <a:pathLst>
                <a:path w="1121" h="3261" extrusionOk="0">
                  <a:moveTo>
                    <a:pt x="585" y="0"/>
                  </a:moveTo>
                  <a:cubicBezTo>
                    <a:pt x="457" y="0"/>
                    <a:pt x="334" y="36"/>
                    <a:pt x="230" y="112"/>
                  </a:cubicBezTo>
                  <a:cubicBezTo>
                    <a:pt x="0" y="303"/>
                    <a:pt x="10" y="677"/>
                    <a:pt x="39" y="1213"/>
                  </a:cubicBezTo>
                  <a:cubicBezTo>
                    <a:pt x="77" y="1873"/>
                    <a:pt x="737" y="2428"/>
                    <a:pt x="881" y="2543"/>
                  </a:cubicBezTo>
                  <a:lnTo>
                    <a:pt x="881" y="3261"/>
                  </a:lnTo>
                  <a:lnTo>
                    <a:pt x="1120" y="3261"/>
                  </a:lnTo>
                  <a:lnTo>
                    <a:pt x="1120" y="2447"/>
                  </a:lnTo>
                  <a:cubicBezTo>
                    <a:pt x="862" y="2246"/>
                    <a:pt x="335" y="1768"/>
                    <a:pt x="297" y="1213"/>
                  </a:cubicBezTo>
                  <a:cubicBezTo>
                    <a:pt x="268" y="658"/>
                    <a:pt x="230" y="294"/>
                    <a:pt x="460" y="112"/>
                  </a:cubicBezTo>
                  <a:cubicBezTo>
                    <a:pt x="556" y="64"/>
                    <a:pt x="651" y="35"/>
                    <a:pt x="757" y="16"/>
                  </a:cubicBezTo>
                  <a:lnTo>
                    <a:pt x="737" y="16"/>
                  </a:lnTo>
                  <a:cubicBezTo>
                    <a:pt x="686" y="6"/>
                    <a:pt x="636" y="0"/>
                    <a:pt x="585" y="0"/>
                  </a:cubicBezTo>
                  <a:close/>
                </a:path>
              </a:pathLst>
            </a:custGeom>
            <a:solidFill>
              <a:srgbClr val="B3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9597;p69">
              <a:extLst>
                <a:ext uri="{FF2B5EF4-FFF2-40B4-BE49-F238E27FC236}">
                  <a16:creationId xmlns:a16="http://schemas.microsoft.com/office/drawing/2014/main" id="{B9757A2C-1EC9-439B-A847-05954530B265}"/>
                </a:ext>
              </a:extLst>
            </p:cNvPr>
            <p:cNvSpPr/>
            <p:nvPr/>
          </p:nvSpPr>
          <p:spPr>
            <a:xfrm>
              <a:off x="5341695" y="2134506"/>
              <a:ext cx="13104" cy="47793"/>
            </a:xfrm>
            <a:custGeom>
              <a:avLst/>
              <a:gdLst/>
              <a:ahLst/>
              <a:cxnLst/>
              <a:rect l="l" t="t" r="r" b="b"/>
              <a:pathLst>
                <a:path w="499" h="1820" extrusionOk="0">
                  <a:moveTo>
                    <a:pt x="431" y="1"/>
                  </a:moveTo>
                  <a:cubicBezTo>
                    <a:pt x="316" y="1"/>
                    <a:pt x="202" y="58"/>
                    <a:pt x="125" y="144"/>
                  </a:cubicBezTo>
                  <a:cubicBezTo>
                    <a:pt x="48" y="221"/>
                    <a:pt x="1" y="336"/>
                    <a:pt x="1" y="451"/>
                  </a:cubicBezTo>
                  <a:lnTo>
                    <a:pt x="1" y="1465"/>
                  </a:lnTo>
                  <a:lnTo>
                    <a:pt x="1" y="1532"/>
                  </a:lnTo>
                  <a:lnTo>
                    <a:pt x="10" y="1676"/>
                  </a:lnTo>
                  <a:cubicBezTo>
                    <a:pt x="1" y="1743"/>
                    <a:pt x="48" y="1810"/>
                    <a:pt x="115" y="1819"/>
                  </a:cubicBezTo>
                  <a:cubicBezTo>
                    <a:pt x="119" y="1820"/>
                    <a:pt x="123" y="1820"/>
                    <a:pt x="127" y="1820"/>
                  </a:cubicBezTo>
                  <a:cubicBezTo>
                    <a:pt x="240" y="1820"/>
                    <a:pt x="240" y="1685"/>
                    <a:pt x="240" y="1685"/>
                  </a:cubicBezTo>
                  <a:lnTo>
                    <a:pt x="230" y="1417"/>
                  </a:lnTo>
                  <a:lnTo>
                    <a:pt x="230" y="422"/>
                  </a:lnTo>
                  <a:cubicBezTo>
                    <a:pt x="221" y="240"/>
                    <a:pt x="326" y="68"/>
                    <a:pt x="498" y="1"/>
                  </a:cubicBezTo>
                  <a:close/>
                </a:path>
              </a:pathLst>
            </a:custGeom>
            <a:solidFill>
              <a:srgbClr val="B3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9598;p69">
              <a:extLst>
                <a:ext uri="{FF2B5EF4-FFF2-40B4-BE49-F238E27FC236}">
                  <a16:creationId xmlns:a16="http://schemas.microsoft.com/office/drawing/2014/main" id="{0CF6BC13-7C68-4C24-90EE-2D3A50120AEC}"/>
                </a:ext>
              </a:extLst>
            </p:cNvPr>
            <p:cNvSpPr/>
            <p:nvPr/>
          </p:nvSpPr>
          <p:spPr>
            <a:xfrm>
              <a:off x="5363701" y="2140047"/>
              <a:ext cx="8429" cy="43276"/>
            </a:xfrm>
            <a:custGeom>
              <a:avLst/>
              <a:gdLst/>
              <a:ahLst/>
              <a:cxnLst/>
              <a:rect l="l" t="t" r="r" b="b"/>
              <a:pathLst>
                <a:path w="321" h="1648" extrusionOk="0">
                  <a:moveTo>
                    <a:pt x="254" y="1"/>
                  </a:moveTo>
                  <a:cubicBezTo>
                    <a:pt x="111" y="1"/>
                    <a:pt x="0" y="129"/>
                    <a:pt x="33" y="278"/>
                  </a:cubicBezTo>
                  <a:lnTo>
                    <a:pt x="33" y="1350"/>
                  </a:lnTo>
                  <a:lnTo>
                    <a:pt x="33" y="1503"/>
                  </a:lnTo>
                  <a:cubicBezTo>
                    <a:pt x="24" y="1570"/>
                    <a:pt x="72" y="1637"/>
                    <a:pt x="148" y="1647"/>
                  </a:cubicBezTo>
                  <a:cubicBezTo>
                    <a:pt x="152" y="1647"/>
                    <a:pt x="156" y="1647"/>
                    <a:pt x="160" y="1647"/>
                  </a:cubicBezTo>
                  <a:cubicBezTo>
                    <a:pt x="263" y="1647"/>
                    <a:pt x="263" y="1522"/>
                    <a:pt x="263" y="1522"/>
                  </a:cubicBezTo>
                  <a:lnTo>
                    <a:pt x="254" y="1245"/>
                  </a:lnTo>
                  <a:lnTo>
                    <a:pt x="254" y="249"/>
                  </a:lnTo>
                  <a:cubicBezTo>
                    <a:pt x="254" y="163"/>
                    <a:pt x="273" y="77"/>
                    <a:pt x="321" y="10"/>
                  </a:cubicBezTo>
                  <a:cubicBezTo>
                    <a:pt x="298" y="4"/>
                    <a:pt x="275" y="1"/>
                    <a:pt x="254" y="1"/>
                  </a:cubicBezTo>
                  <a:close/>
                </a:path>
              </a:pathLst>
            </a:custGeom>
            <a:solidFill>
              <a:srgbClr val="B3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9599;p69">
              <a:extLst>
                <a:ext uri="{FF2B5EF4-FFF2-40B4-BE49-F238E27FC236}">
                  <a16:creationId xmlns:a16="http://schemas.microsoft.com/office/drawing/2014/main" id="{817C4AC2-CBB3-43DD-9A33-97EEC80E6923}"/>
                </a:ext>
              </a:extLst>
            </p:cNvPr>
            <p:cNvSpPr/>
            <p:nvPr/>
          </p:nvSpPr>
          <p:spPr>
            <a:xfrm>
              <a:off x="5382241" y="2143907"/>
              <a:ext cx="8981" cy="43171"/>
            </a:xfrm>
            <a:custGeom>
              <a:avLst/>
              <a:gdLst/>
              <a:ahLst/>
              <a:cxnLst/>
              <a:rect l="l" t="t" r="r" b="b"/>
              <a:pathLst>
                <a:path w="342" h="1644" extrusionOk="0">
                  <a:moveTo>
                    <a:pt x="288" y="1"/>
                  </a:moveTo>
                  <a:cubicBezTo>
                    <a:pt x="130" y="1"/>
                    <a:pt x="0" y="149"/>
                    <a:pt x="26" y="313"/>
                  </a:cubicBezTo>
                  <a:lnTo>
                    <a:pt x="45" y="1289"/>
                  </a:lnTo>
                  <a:lnTo>
                    <a:pt x="45" y="1356"/>
                  </a:lnTo>
                  <a:lnTo>
                    <a:pt x="55" y="1500"/>
                  </a:lnTo>
                  <a:cubicBezTo>
                    <a:pt x="45" y="1567"/>
                    <a:pt x="93" y="1634"/>
                    <a:pt x="160" y="1643"/>
                  </a:cubicBezTo>
                  <a:cubicBezTo>
                    <a:pt x="164" y="1643"/>
                    <a:pt x="168" y="1644"/>
                    <a:pt x="172" y="1644"/>
                  </a:cubicBezTo>
                  <a:cubicBezTo>
                    <a:pt x="284" y="1644"/>
                    <a:pt x="284" y="1519"/>
                    <a:pt x="284" y="1519"/>
                  </a:cubicBezTo>
                  <a:lnTo>
                    <a:pt x="275" y="1241"/>
                  </a:lnTo>
                  <a:lnTo>
                    <a:pt x="256" y="275"/>
                  </a:lnTo>
                  <a:cubicBezTo>
                    <a:pt x="246" y="179"/>
                    <a:pt x="284" y="83"/>
                    <a:pt x="342" y="7"/>
                  </a:cubicBezTo>
                  <a:cubicBezTo>
                    <a:pt x="324" y="3"/>
                    <a:pt x="306" y="1"/>
                    <a:pt x="288" y="1"/>
                  </a:cubicBezTo>
                  <a:close/>
                </a:path>
              </a:pathLst>
            </a:custGeom>
            <a:solidFill>
              <a:srgbClr val="B3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9600;p69">
              <a:extLst>
                <a:ext uri="{FF2B5EF4-FFF2-40B4-BE49-F238E27FC236}">
                  <a16:creationId xmlns:a16="http://schemas.microsoft.com/office/drawing/2014/main" id="{82F5A92D-7FAF-49B0-BE22-6DCBD96A8672}"/>
                </a:ext>
              </a:extLst>
            </p:cNvPr>
            <p:cNvSpPr/>
            <p:nvPr/>
          </p:nvSpPr>
          <p:spPr>
            <a:xfrm>
              <a:off x="5403012" y="2147846"/>
              <a:ext cx="6565" cy="39784"/>
            </a:xfrm>
            <a:custGeom>
              <a:avLst/>
              <a:gdLst/>
              <a:ahLst/>
              <a:cxnLst/>
              <a:rect l="l" t="t" r="r" b="b"/>
              <a:pathLst>
                <a:path w="250" h="1515" extrusionOk="0">
                  <a:moveTo>
                    <a:pt x="250" y="0"/>
                  </a:moveTo>
                  <a:lnTo>
                    <a:pt x="221" y="10"/>
                  </a:lnTo>
                  <a:cubicBezTo>
                    <a:pt x="135" y="29"/>
                    <a:pt x="68" y="77"/>
                    <a:pt x="10" y="134"/>
                  </a:cubicBezTo>
                  <a:lnTo>
                    <a:pt x="10" y="153"/>
                  </a:lnTo>
                  <a:lnTo>
                    <a:pt x="10" y="1225"/>
                  </a:lnTo>
                  <a:lnTo>
                    <a:pt x="10" y="1378"/>
                  </a:lnTo>
                  <a:cubicBezTo>
                    <a:pt x="1" y="1445"/>
                    <a:pt x="49" y="1503"/>
                    <a:pt x="125" y="1512"/>
                  </a:cubicBezTo>
                  <a:cubicBezTo>
                    <a:pt x="133" y="1513"/>
                    <a:pt x="141" y="1514"/>
                    <a:pt x="148" y="1514"/>
                  </a:cubicBezTo>
                  <a:cubicBezTo>
                    <a:pt x="248" y="1514"/>
                    <a:pt x="240" y="1397"/>
                    <a:pt x="240" y="1397"/>
                  </a:cubicBezTo>
                  <a:lnTo>
                    <a:pt x="230" y="1120"/>
                  </a:lnTo>
                  <a:lnTo>
                    <a:pt x="230" y="125"/>
                  </a:lnTo>
                  <a:cubicBezTo>
                    <a:pt x="230" y="77"/>
                    <a:pt x="240" y="38"/>
                    <a:pt x="250" y="0"/>
                  </a:cubicBezTo>
                  <a:close/>
                </a:path>
              </a:pathLst>
            </a:custGeom>
            <a:solidFill>
              <a:srgbClr val="B3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9601;p69">
              <a:extLst>
                <a:ext uri="{FF2B5EF4-FFF2-40B4-BE49-F238E27FC236}">
                  <a16:creationId xmlns:a16="http://schemas.microsoft.com/office/drawing/2014/main" id="{BFBB6A3B-C499-4258-9A64-5FD4D4206EB3}"/>
                </a:ext>
              </a:extLst>
            </p:cNvPr>
            <p:cNvSpPr/>
            <p:nvPr/>
          </p:nvSpPr>
          <p:spPr>
            <a:xfrm>
              <a:off x="5396736" y="1986242"/>
              <a:ext cx="43749" cy="30173"/>
            </a:xfrm>
            <a:custGeom>
              <a:avLst/>
              <a:gdLst/>
              <a:ahLst/>
              <a:cxnLst/>
              <a:rect l="l" t="t" r="r" b="b"/>
              <a:pathLst>
                <a:path w="1666" h="1149" extrusionOk="0">
                  <a:moveTo>
                    <a:pt x="173" y="0"/>
                  </a:moveTo>
                  <a:cubicBezTo>
                    <a:pt x="96" y="0"/>
                    <a:pt x="0" y="29"/>
                    <a:pt x="144" y="163"/>
                  </a:cubicBezTo>
                  <a:lnTo>
                    <a:pt x="1120" y="1120"/>
                  </a:lnTo>
                  <a:lnTo>
                    <a:pt x="1178" y="1149"/>
                  </a:lnTo>
                  <a:lnTo>
                    <a:pt x="1666" y="125"/>
                  </a:lnTo>
                  <a:lnTo>
                    <a:pt x="1589" y="87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rgbClr val="CBD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9602;p69">
              <a:extLst>
                <a:ext uri="{FF2B5EF4-FFF2-40B4-BE49-F238E27FC236}">
                  <a16:creationId xmlns:a16="http://schemas.microsoft.com/office/drawing/2014/main" id="{FF742AF1-310D-481C-B060-A37F7D4D23EC}"/>
                </a:ext>
              </a:extLst>
            </p:cNvPr>
            <p:cNvSpPr/>
            <p:nvPr/>
          </p:nvSpPr>
          <p:spPr>
            <a:xfrm>
              <a:off x="5398233" y="1987003"/>
              <a:ext cx="35976" cy="29411"/>
            </a:xfrm>
            <a:custGeom>
              <a:avLst/>
              <a:gdLst/>
              <a:ahLst/>
              <a:cxnLst/>
              <a:rect l="l" t="t" r="r" b="b"/>
              <a:pathLst>
                <a:path w="1370" h="1120" extrusionOk="0">
                  <a:moveTo>
                    <a:pt x="10" y="0"/>
                  </a:moveTo>
                  <a:cubicBezTo>
                    <a:pt x="1" y="29"/>
                    <a:pt x="10" y="67"/>
                    <a:pt x="77" y="134"/>
                  </a:cubicBezTo>
                  <a:lnTo>
                    <a:pt x="1054" y="1091"/>
                  </a:lnTo>
                  <a:lnTo>
                    <a:pt x="1121" y="1120"/>
                  </a:lnTo>
                  <a:lnTo>
                    <a:pt x="1369" y="584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B3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9603;p69">
              <a:extLst>
                <a:ext uri="{FF2B5EF4-FFF2-40B4-BE49-F238E27FC236}">
                  <a16:creationId xmlns:a16="http://schemas.microsoft.com/office/drawing/2014/main" id="{343BBF86-EB69-4101-8E00-8995E394B7A3}"/>
                </a:ext>
              </a:extLst>
            </p:cNvPr>
            <p:cNvSpPr/>
            <p:nvPr/>
          </p:nvSpPr>
          <p:spPr>
            <a:xfrm>
              <a:off x="5425648" y="1988500"/>
              <a:ext cx="61081" cy="49290"/>
            </a:xfrm>
            <a:custGeom>
              <a:avLst/>
              <a:gdLst/>
              <a:ahLst/>
              <a:cxnLst/>
              <a:rect l="l" t="t" r="r" b="b"/>
              <a:pathLst>
                <a:path w="2326" h="1877" extrusionOk="0">
                  <a:moveTo>
                    <a:pt x="479" y="1"/>
                  </a:moveTo>
                  <a:lnTo>
                    <a:pt x="0" y="1025"/>
                  </a:lnTo>
                  <a:lnTo>
                    <a:pt x="2029" y="1876"/>
                  </a:lnTo>
                  <a:lnTo>
                    <a:pt x="2326" y="776"/>
                  </a:lnTo>
                  <a:lnTo>
                    <a:pt x="479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9604;p69">
              <a:extLst>
                <a:ext uri="{FF2B5EF4-FFF2-40B4-BE49-F238E27FC236}">
                  <a16:creationId xmlns:a16="http://schemas.microsoft.com/office/drawing/2014/main" id="{4C6E2585-993B-4836-9E5D-54A630307ED6}"/>
                </a:ext>
              </a:extLst>
            </p:cNvPr>
            <p:cNvSpPr/>
            <p:nvPr/>
          </p:nvSpPr>
          <p:spPr>
            <a:xfrm>
              <a:off x="5548782" y="2038000"/>
              <a:ext cx="32956" cy="37998"/>
            </a:xfrm>
            <a:custGeom>
              <a:avLst/>
              <a:gdLst/>
              <a:ahLst/>
              <a:cxnLst/>
              <a:rect l="l" t="t" r="r" b="b"/>
              <a:pathLst>
                <a:path w="1255" h="1447" extrusionOk="0">
                  <a:moveTo>
                    <a:pt x="278" y="1"/>
                  </a:moveTo>
                  <a:lnTo>
                    <a:pt x="39" y="853"/>
                  </a:lnTo>
                  <a:lnTo>
                    <a:pt x="39" y="862"/>
                  </a:lnTo>
                  <a:lnTo>
                    <a:pt x="39" y="891"/>
                  </a:lnTo>
                  <a:lnTo>
                    <a:pt x="0" y="1121"/>
                  </a:lnTo>
                  <a:lnTo>
                    <a:pt x="776" y="1446"/>
                  </a:lnTo>
                  <a:lnTo>
                    <a:pt x="1254" y="412"/>
                  </a:lnTo>
                  <a:lnTo>
                    <a:pt x="278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9605;p69">
              <a:extLst>
                <a:ext uri="{FF2B5EF4-FFF2-40B4-BE49-F238E27FC236}">
                  <a16:creationId xmlns:a16="http://schemas.microsoft.com/office/drawing/2014/main" id="{E655A647-1753-4C07-838B-BCCB46C8CFED}"/>
                </a:ext>
              </a:extLst>
            </p:cNvPr>
            <p:cNvSpPr/>
            <p:nvPr/>
          </p:nvSpPr>
          <p:spPr>
            <a:xfrm>
              <a:off x="5552038" y="2038000"/>
              <a:ext cx="29700" cy="24159"/>
            </a:xfrm>
            <a:custGeom>
              <a:avLst/>
              <a:gdLst/>
              <a:ahLst/>
              <a:cxnLst/>
              <a:rect l="l" t="t" r="r" b="b"/>
              <a:pathLst>
                <a:path w="1131" h="920" extrusionOk="0">
                  <a:moveTo>
                    <a:pt x="154" y="1"/>
                  </a:moveTo>
                  <a:lnTo>
                    <a:pt x="1" y="546"/>
                  </a:lnTo>
                  <a:lnTo>
                    <a:pt x="891" y="920"/>
                  </a:lnTo>
                  <a:lnTo>
                    <a:pt x="1111" y="460"/>
                  </a:lnTo>
                  <a:lnTo>
                    <a:pt x="1130" y="412"/>
                  </a:lnTo>
                  <a:lnTo>
                    <a:pt x="154" y="1"/>
                  </a:lnTo>
                  <a:close/>
                </a:path>
              </a:pathLst>
            </a:custGeom>
            <a:solidFill>
              <a:srgbClr val="96AB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9606;p69">
              <a:extLst>
                <a:ext uri="{FF2B5EF4-FFF2-40B4-BE49-F238E27FC236}">
                  <a16:creationId xmlns:a16="http://schemas.microsoft.com/office/drawing/2014/main" id="{94B1EE6E-036E-42A8-A118-B747C8F4E054}"/>
                </a:ext>
              </a:extLst>
            </p:cNvPr>
            <p:cNvSpPr/>
            <p:nvPr/>
          </p:nvSpPr>
          <p:spPr>
            <a:xfrm>
              <a:off x="5432161" y="1988500"/>
              <a:ext cx="54568" cy="34453"/>
            </a:xfrm>
            <a:custGeom>
              <a:avLst/>
              <a:gdLst/>
              <a:ahLst/>
              <a:cxnLst/>
              <a:rect l="l" t="t" r="r" b="b"/>
              <a:pathLst>
                <a:path w="2078" h="1312" extrusionOk="0">
                  <a:moveTo>
                    <a:pt x="231" y="1"/>
                  </a:moveTo>
                  <a:lnTo>
                    <a:pt x="1" y="489"/>
                  </a:lnTo>
                  <a:lnTo>
                    <a:pt x="1934" y="1312"/>
                  </a:lnTo>
                  <a:lnTo>
                    <a:pt x="2078" y="776"/>
                  </a:lnTo>
                  <a:lnTo>
                    <a:pt x="231" y="1"/>
                  </a:lnTo>
                  <a:close/>
                </a:path>
              </a:pathLst>
            </a:custGeom>
            <a:solidFill>
              <a:srgbClr val="96AB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9607;p69">
              <a:extLst>
                <a:ext uri="{FF2B5EF4-FFF2-40B4-BE49-F238E27FC236}">
                  <a16:creationId xmlns:a16="http://schemas.microsoft.com/office/drawing/2014/main" id="{87FC3781-7C6F-45E2-AF0A-C3AB28AD805E}"/>
                </a:ext>
              </a:extLst>
            </p:cNvPr>
            <p:cNvSpPr/>
            <p:nvPr/>
          </p:nvSpPr>
          <p:spPr>
            <a:xfrm>
              <a:off x="5563093" y="2104097"/>
              <a:ext cx="104830" cy="115150"/>
            </a:xfrm>
            <a:custGeom>
              <a:avLst/>
              <a:gdLst/>
              <a:ahLst/>
              <a:cxnLst/>
              <a:rect l="l" t="t" r="r" b="b"/>
              <a:pathLst>
                <a:path w="3992" h="4385" extrusionOk="0">
                  <a:moveTo>
                    <a:pt x="1264" y="1"/>
                  </a:moveTo>
                  <a:cubicBezTo>
                    <a:pt x="1025" y="1"/>
                    <a:pt x="834" y="202"/>
                    <a:pt x="834" y="441"/>
                  </a:cubicBezTo>
                  <a:lnTo>
                    <a:pt x="834" y="1159"/>
                  </a:lnTo>
                  <a:lnTo>
                    <a:pt x="738" y="1140"/>
                  </a:lnTo>
                  <a:cubicBezTo>
                    <a:pt x="690" y="1129"/>
                    <a:pt x="640" y="1124"/>
                    <a:pt x="590" y="1124"/>
                  </a:cubicBezTo>
                  <a:cubicBezTo>
                    <a:pt x="462" y="1124"/>
                    <a:pt x="334" y="1160"/>
                    <a:pt x="231" y="1235"/>
                  </a:cubicBezTo>
                  <a:cubicBezTo>
                    <a:pt x="1" y="1427"/>
                    <a:pt x="11" y="1800"/>
                    <a:pt x="39" y="2336"/>
                  </a:cubicBezTo>
                  <a:cubicBezTo>
                    <a:pt x="87" y="2996"/>
                    <a:pt x="738" y="3551"/>
                    <a:pt x="891" y="3666"/>
                  </a:cubicBezTo>
                  <a:lnTo>
                    <a:pt x="891" y="4384"/>
                  </a:lnTo>
                  <a:lnTo>
                    <a:pt x="3494" y="4384"/>
                  </a:lnTo>
                  <a:lnTo>
                    <a:pt x="3494" y="3456"/>
                  </a:lnTo>
                  <a:cubicBezTo>
                    <a:pt x="3944" y="3063"/>
                    <a:pt x="3992" y="2298"/>
                    <a:pt x="3963" y="1934"/>
                  </a:cubicBezTo>
                  <a:lnTo>
                    <a:pt x="3963" y="939"/>
                  </a:lnTo>
                  <a:cubicBezTo>
                    <a:pt x="3963" y="700"/>
                    <a:pt x="3772" y="499"/>
                    <a:pt x="3523" y="499"/>
                  </a:cubicBezTo>
                  <a:lnTo>
                    <a:pt x="3504" y="499"/>
                  </a:lnTo>
                  <a:cubicBezTo>
                    <a:pt x="3416" y="594"/>
                    <a:pt x="3298" y="640"/>
                    <a:pt x="3182" y="640"/>
                  </a:cubicBezTo>
                  <a:cubicBezTo>
                    <a:pt x="3009" y="640"/>
                    <a:pt x="2839" y="539"/>
                    <a:pt x="2776" y="355"/>
                  </a:cubicBezTo>
                  <a:lnTo>
                    <a:pt x="2748" y="355"/>
                  </a:lnTo>
                  <a:cubicBezTo>
                    <a:pt x="2660" y="446"/>
                    <a:pt x="2549" y="489"/>
                    <a:pt x="2438" y="489"/>
                  </a:cubicBezTo>
                  <a:cubicBezTo>
                    <a:pt x="2270" y="489"/>
                    <a:pt x="2105" y="390"/>
                    <a:pt x="2030" y="211"/>
                  </a:cubicBezTo>
                  <a:lnTo>
                    <a:pt x="2011" y="211"/>
                  </a:lnTo>
                  <a:cubicBezTo>
                    <a:pt x="1925" y="294"/>
                    <a:pt x="1818" y="332"/>
                    <a:pt x="1713" y="332"/>
                  </a:cubicBezTo>
                  <a:cubicBezTo>
                    <a:pt x="1525" y="332"/>
                    <a:pt x="1342" y="210"/>
                    <a:pt x="1293" y="1"/>
                  </a:cubicBezTo>
                  <a:close/>
                </a:path>
              </a:pathLst>
            </a:custGeom>
            <a:solidFill>
              <a:srgbClr val="CBD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9608;p69">
              <a:extLst>
                <a:ext uri="{FF2B5EF4-FFF2-40B4-BE49-F238E27FC236}">
                  <a16:creationId xmlns:a16="http://schemas.microsoft.com/office/drawing/2014/main" id="{6418110A-E29E-4FE0-9C85-8B72B6DE9850}"/>
                </a:ext>
              </a:extLst>
            </p:cNvPr>
            <p:cNvSpPr/>
            <p:nvPr/>
          </p:nvSpPr>
          <p:spPr>
            <a:xfrm>
              <a:off x="5563618" y="2133849"/>
              <a:ext cx="29175" cy="85634"/>
            </a:xfrm>
            <a:custGeom>
              <a:avLst/>
              <a:gdLst/>
              <a:ahLst/>
              <a:cxnLst/>
              <a:rect l="l" t="t" r="r" b="b"/>
              <a:pathLst>
                <a:path w="1111" h="3261" extrusionOk="0">
                  <a:moveTo>
                    <a:pt x="580" y="0"/>
                  </a:moveTo>
                  <a:cubicBezTo>
                    <a:pt x="452" y="0"/>
                    <a:pt x="324" y="36"/>
                    <a:pt x="220" y="112"/>
                  </a:cubicBezTo>
                  <a:cubicBezTo>
                    <a:pt x="0" y="303"/>
                    <a:pt x="0" y="677"/>
                    <a:pt x="38" y="1213"/>
                  </a:cubicBezTo>
                  <a:cubicBezTo>
                    <a:pt x="77" y="1873"/>
                    <a:pt x="727" y="2428"/>
                    <a:pt x="881" y="2543"/>
                  </a:cubicBezTo>
                  <a:lnTo>
                    <a:pt x="881" y="3261"/>
                  </a:lnTo>
                  <a:lnTo>
                    <a:pt x="1110" y="3261"/>
                  </a:lnTo>
                  <a:lnTo>
                    <a:pt x="1110" y="2447"/>
                  </a:lnTo>
                  <a:cubicBezTo>
                    <a:pt x="852" y="2246"/>
                    <a:pt x="326" y="1768"/>
                    <a:pt x="287" y="1213"/>
                  </a:cubicBezTo>
                  <a:cubicBezTo>
                    <a:pt x="259" y="658"/>
                    <a:pt x="230" y="294"/>
                    <a:pt x="450" y="112"/>
                  </a:cubicBezTo>
                  <a:cubicBezTo>
                    <a:pt x="546" y="64"/>
                    <a:pt x="651" y="35"/>
                    <a:pt x="756" y="16"/>
                  </a:cubicBezTo>
                  <a:lnTo>
                    <a:pt x="727" y="16"/>
                  </a:lnTo>
                  <a:cubicBezTo>
                    <a:pt x="679" y="6"/>
                    <a:pt x="629" y="0"/>
                    <a:pt x="580" y="0"/>
                  </a:cubicBezTo>
                  <a:close/>
                </a:path>
              </a:pathLst>
            </a:custGeom>
            <a:solidFill>
              <a:srgbClr val="B3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9609;p69">
              <a:extLst>
                <a:ext uri="{FF2B5EF4-FFF2-40B4-BE49-F238E27FC236}">
                  <a16:creationId xmlns:a16="http://schemas.microsoft.com/office/drawing/2014/main" id="{3F8E8DDC-7E4C-4A80-A19D-0F0280ADC71B}"/>
                </a:ext>
              </a:extLst>
            </p:cNvPr>
            <p:cNvSpPr/>
            <p:nvPr/>
          </p:nvSpPr>
          <p:spPr>
            <a:xfrm>
              <a:off x="5448258" y="1994934"/>
              <a:ext cx="115124" cy="129803"/>
            </a:xfrm>
            <a:custGeom>
              <a:avLst/>
              <a:gdLst/>
              <a:ahLst/>
              <a:cxnLst/>
              <a:rect l="l" t="t" r="r" b="b"/>
              <a:pathLst>
                <a:path w="4384" h="4943" extrusionOk="0">
                  <a:moveTo>
                    <a:pt x="1827" y="1"/>
                  </a:moveTo>
                  <a:cubicBezTo>
                    <a:pt x="1749" y="1"/>
                    <a:pt x="1671" y="22"/>
                    <a:pt x="1599" y="62"/>
                  </a:cubicBezTo>
                  <a:cubicBezTo>
                    <a:pt x="1503" y="119"/>
                    <a:pt x="1436" y="215"/>
                    <a:pt x="1407" y="330"/>
                  </a:cubicBezTo>
                  <a:lnTo>
                    <a:pt x="1063" y="1593"/>
                  </a:lnTo>
                  <a:lnTo>
                    <a:pt x="335" y="1287"/>
                  </a:lnTo>
                  <a:lnTo>
                    <a:pt x="240" y="1583"/>
                  </a:lnTo>
                  <a:cubicBezTo>
                    <a:pt x="192" y="1775"/>
                    <a:pt x="144" y="1976"/>
                    <a:pt x="115" y="2167"/>
                  </a:cubicBezTo>
                  <a:cubicBezTo>
                    <a:pt x="0" y="2828"/>
                    <a:pt x="536" y="3536"/>
                    <a:pt x="642" y="3670"/>
                  </a:cubicBezTo>
                  <a:lnTo>
                    <a:pt x="642" y="4943"/>
                  </a:lnTo>
                  <a:lnTo>
                    <a:pt x="3216" y="4943"/>
                  </a:lnTo>
                  <a:lnTo>
                    <a:pt x="3216" y="4053"/>
                  </a:lnTo>
                  <a:cubicBezTo>
                    <a:pt x="3838" y="3708"/>
                    <a:pt x="3991" y="2808"/>
                    <a:pt x="4001" y="2675"/>
                  </a:cubicBezTo>
                  <a:lnTo>
                    <a:pt x="4317" y="1545"/>
                  </a:lnTo>
                  <a:lnTo>
                    <a:pt x="4317" y="1526"/>
                  </a:lnTo>
                  <a:cubicBezTo>
                    <a:pt x="4384" y="1296"/>
                    <a:pt x="4240" y="1057"/>
                    <a:pt x="4001" y="1000"/>
                  </a:cubicBezTo>
                  <a:lnTo>
                    <a:pt x="3982" y="1000"/>
                  </a:lnTo>
                  <a:cubicBezTo>
                    <a:pt x="3947" y="991"/>
                    <a:pt x="3912" y="987"/>
                    <a:pt x="3876" y="987"/>
                  </a:cubicBezTo>
                  <a:cubicBezTo>
                    <a:pt x="3794" y="987"/>
                    <a:pt x="3711" y="1010"/>
                    <a:pt x="3637" y="1057"/>
                  </a:cubicBezTo>
                  <a:cubicBezTo>
                    <a:pt x="3618" y="875"/>
                    <a:pt x="3484" y="732"/>
                    <a:pt x="3302" y="684"/>
                  </a:cubicBezTo>
                  <a:lnTo>
                    <a:pt x="3283" y="684"/>
                  </a:lnTo>
                  <a:cubicBezTo>
                    <a:pt x="3249" y="675"/>
                    <a:pt x="3214" y="671"/>
                    <a:pt x="3180" y="671"/>
                  </a:cubicBezTo>
                  <a:cubicBezTo>
                    <a:pt x="3100" y="671"/>
                    <a:pt x="3022" y="694"/>
                    <a:pt x="2948" y="741"/>
                  </a:cubicBezTo>
                  <a:cubicBezTo>
                    <a:pt x="2919" y="569"/>
                    <a:pt x="2795" y="425"/>
                    <a:pt x="2623" y="378"/>
                  </a:cubicBezTo>
                  <a:lnTo>
                    <a:pt x="2594" y="378"/>
                  </a:lnTo>
                  <a:cubicBezTo>
                    <a:pt x="2565" y="372"/>
                    <a:pt x="2534" y="369"/>
                    <a:pt x="2503" y="369"/>
                  </a:cubicBezTo>
                  <a:cubicBezTo>
                    <a:pt x="2430" y="369"/>
                    <a:pt x="2354" y="385"/>
                    <a:pt x="2288" y="425"/>
                  </a:cubicBezTo>
                  <a:cubicBezTo>
                    <a:pt x="2288" y="225"/>
                    <a:pt x="2144" y="52"/>
                    <a:pt x="1953" y="14"/>
                  </a:cubicBezTo>
                  <a:lnTo>
                    <a:pt x="1934" y="14"/>
                  </a:lnTo>
                  <a:cubicBezTo>
                    <a:pt x="1898" y="5"/>
                    <a:pt x="1862" y="1"/>
                    <a:pt x="1827" y="1"/>
                  </a:cubicBezTo>
                  <a:close/>
                </a:path>
              </a:pathLst>
            </a:custGeom>
            <a:solidFill>
              <a:srgbClr val="CBD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9610;p69">
              <a:extLst>
                <a:ext uri="{FF2B5EF4-FFF2-40B4-BE49-F238E27FC236}">
                  <a16:creationId xmlns:a16="http://schemas.microsoft.com/office/drawing/2014/main" id="{50BB62BE-A155-4091-96DF-4EE72FAB7D79}"/>
                </a:ext>
              </a:extLst>
            </p:cNvPr>
            <p:cNvSpPr/>
            <p:nvPr/>
          </p:nvSpPr>
          <p:spPr>
            <a:xfrm>
              <a:off x="5448258" y="2028205"/>
              <a:ext cx="25157" cy="96033"/>
            </a:xfrm>
            <a:custGeom>
              <a:avLst/>
              <a:gdLst/>
              <a:ahLst/>
              <a:cxnLst/>
              <a:rect l="l" t="t" r="r" b="b"/>
              <a:pathLst>
                <a:path w="958" h="3657" extrusionOk="0">
                  <a:moveTo>
                    <a:pt x="345" y="1"/>
                  </a:moveTo>
                  <a:lnTo>
                    <a:pt x="249" y="297"/>
                  </a:lnTo>
                  <a:cubicBezTo>
                    <a:pt x="192" y="489"/>
                    <a:pt x="144" y="690"/>
                    <a:pt x="115" y="891"/>
                  </a:cubicBezTo>
                  <a:cubicBezTo>
                    <a:pt x="0" y="1541"/>
                    <a:pt x="536" y="2250"/>
                    <a:pt x="642" y="2384"/>
                  </a:cubicBezTo>
                  <a:lnTo>
                    <a:pt x="642" y="3657"/>
                  </a:lnTo>
                  <a:lnTo>
                    <a:pt x="957" y="3657"/>
                  </a:lnTo>
                  <a:lnTo>
                    <a:pt x="957" y="2384"/>
                  </a:lnTo>
                  <a:cubicBezTo>
                    <a:pt x="852" y="2259"/>
                    <a:pt x="316" y="1551"/>
                    <a:pt x="431" y="891"/>
                  </a:cubicBezTo>
                  <a:cubicBezTo>
                    <a:pt x="460" y="690"/>
                    <a:pt x="508" y="498"/>
                    <a:pt x="565" y="307"/>
                  </a:cubicBezTo>
                  <a:lnTo>
                    <a:pt x="622" y="125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B3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9611;p69">
              <a:extLst>
                <a:ext uri="{FF2B5EF4-FFF2-40B4-BE49-F238E27FC236}">
                  <a16:creationId xmlns:a16="http://schemas.microsoft.com/office/drawing/2014/main" id="{DCC4EF45-1C61-4774-8C04-21F3F4FCDBEF}"/>
                </a:ext>
              </a:extLst>
            </p:cNvPr>
            <p:cNvSpPr/>
            <p:nvPr/>
          </p:nvSpPr>
          <p:spPr>
            <a:xfrm>
              <a:off x="5567636" y="2048058"/>
              <a:ext cx="32195" cy="33902"/>
            </a:xfrm>
            <a:custGeom>
              <a:avLst/>
              <a:gdLst/>
              <a:ahLst/>
              <a:cxnLst/>
              <a:rect l="l" t="t" r="r" b="b"/>
              <a:pathLst>
                <a:path w="1226" h="1291" extrusionOk="0">
                  <a:moveTo>
                    <a:pt x="479" y="1"/>
                  </a:moveTo>
                  <a:lnTo>
                    <a:pt x="0" y="1034"/>
                  </a:lnTo>
                  <a:lnTo>
                    <a:pt x="517" y="1254"/>
                  </a:lnTo>
                  <a:cubicBezTo>
                    <a:pt x="570" y="1279"/>
                    <a:pt x="626" y="1290"/>
                    <a:pt x="681" y="1290"/>
                  </a:cubicBezTo>
                  <a:cubicBezTo>
                    <a:pt x="843" y="1290"/>
                    <a:pt x="998" y="1192"/>
                    <a:pt x="1063" y="1034"/>
                  </a:cubicBezTo>
                  <a:lnTo>
                    <a:pt x="1187" y="757"/>
                  </a:lnTo>
                  <a:cubicBezTo>
                    <a:pt x="1225" y="652"/>
                    <a:pt x="1225" y="537"/>
                    <a:pt x="1187" y="431"/>
                  </a:cubicBezTo>
                  <a:cubicBezTo>
                    <a:pt x="1149" y="326"/>
                    <a:pt x="1063" y="250"/>
                    <a:pt x="967" y="202"/>
                  </a:cubicBezTo>
                  <a:lnTo>
                    <a:pt x="479" y="1"/>
                  </a:ln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9612;p69">
              <a:extLst>
                <a:ext uri="{FF2B5EF4-FFF2-40B4-BE49-F238E27FC236}">
                  <a16:creationId xmlns:a16="http://schemas.microsoft.com/office/drawing/2014/main" id="{6D719710-4FDD-4748-8866-6DE85D0C3637}"/>
                </a:ext>
              </a:extLst>
            </p:cNvPr>
            <p:cNvSpPr/>
            <p:nvPr/>
          </p:nvSpPr>
          <p:spPr>
            <a:xfrm>
              <a:off x="5454561" y="2149842"/>
              <a:ext cx="86212" cy="184266"/>
            </a:xfrm>
            <a:custGeom>
              <a:avLst/>
              <a:gdLst/>
              <a:ahLst/>
              <a:cxnLst/>
              <a:rect l="l" t="t" r="r" b="b"/>
              <a:pathLst>
                <a:path w="3283" h="7017" extrusionOk="0">
                  <a:moveTo>
                    <a:pt x="9" y="1"/>
                  </a:moveTo>
                  <a:lnTo>
                    <a:pt x="9" y="6776"/>
                  </a:lnTo>
                  <a:cubicBezTo>
                    <a:pt x="9" y="6776"/>
                    <a:pt x="9" y="6786"/>
                    <a:pt x="9" y="6796"/>
                  </a:cubicBezTo>
                  <a:cubicBezTo>
                    <a:pt x="0" y="6915"/>
                    <a:pt x="87" y="7016"/>
                    <a:pt x="204" y="7016"/>
                  </a:cubicBezTo>
                  <a:cubicBezTo>
                    <a:pt x="209" y="7016"/>
                    <a:pt x="214" y="7016"/>
                    <a:pt x="220" y="7016"/>
                  </a:cubicBezTo>
                  <a:lnTo>
                    <a:pt x="3081" y="7016"/>
                  </a:lnTo>
                  <a:cubicBezTo>
                    <a:pt x="3087" y="7016"/>
                    <a:pt x="3093" y="7016"/>
                    <a:pt x="3099" y="7016"/>
                  </a:cubicBezTo>
                  <a:cubicBezTo>
                    <a:pt x="3196" y="7016"/>
                    <a:pt x="3273" y="6943"/>
                    <a:pt x="3282" y="6843"/>
                  </a:cubicBezTo>
                  <a:lnTo>
                    <a:pt x="3282" y="1"/>
                  </a:lnTo>
                  <a:close/>
                </a:path>
              </a:pathLst>
            </a:custGeom>
            <a:solidFill>
              <a:srgbClr val="5D7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9613;p69">
              <a:extLst>
                <a:ext uri="{FF2B5EF4-FFF2-40B4-BE49-F238E27FC236}">
                  <a16:creationId xmlns:a16="http://schemas.microsoft.com/office/drawing/2014/main" id="{382EA359-EC98-456B-B824-4B9FBE828912}"/>
                </a:ext>
              </a:extLst>
            </p:cNvPr>
            <p:cNvSpPr/>
            <p:nvPr/>
          </p:nvSpPr>
          <p:spPr>
            <a:xfrm>
              <a:off x="5578193" y="2244089"/>
              <a:ext cx="85975" cy="90019"/>
            </a:xfrm>
            <a:custGeom>
              <a:avLst/>
              <a:gdLst/>
              <a:ahLst/>
              <a:cxnLst/>
              <a:rect l="l" t="t" r="r" b="b"/>
              <a:pathLst>
                <a:path w="3274" h="3428" extrusionOk="0">
                  <a:moveTo>
                    <a:pt x="0" y="1"/>
                  </a:moveTo>
                  <a:lnTo>
                    <a:pt x="0" y="3235"/>
                  </a:lnTo>
                  <a:cubicBezTo>
                    <a:pt x="0" y="3336"/>
                    <a:pt x="87" y="3427"/>
                    <a:pt x="195" y="3427"/>
                  </a:cubicBezTo>
                  <a:cubicBezTo>
                    <a:pt x="200" y="3427"/>
                    <a:pt x="205" y="3427"/>
                    <a:pt x="211" y="3427"/>
                  </a:cubicBezTo>
                  <a:lnTo>
                    <a:pt x="3072" y="3427"/>
                  </a:lnTo>
                  <a:cubicBezTo>
                    <a:pt x="3078" y="3427"/>
                    <a:pt x="3083" y="3427"/>
                    <a:pt x="3088" y="3427"/>
                  </a:cubicBezTo>
                  <a:cubicBezTo>
                    <a:pt x="3195" y="3427"/>
                    <a:pt x="3273" y="3336"/>
                    <a:pt x="3273" y="3235"/>
                  </a:cubicBezTo>
                  <a:lnTo>
                    <a:pt x="3273" y="1"/>
                  </a:lnTo>
                  <a:close/>
                </a:path>
              </a:pathLst>
            </a:custGeom>
            <a:solidFill>
              <a:srgbClr val="5D7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614;p69">
              <a:extLst>
                <a:ext uri="{FF2B5EF4-FFF2-40B4-BE49-F238E27FC236}">
                  <a16:creationId xmlns:a16="http://schemas.microsoft.com/office/drawing/2014/main" id="{7FAC3187-E681-4E53-8588-B9167CD092DC}"/>
                </a:ext>
              </a:extLst>
            </p:cNvPr>
            <p:cNvSpPr/>
            <p:nvPr/>
          </p:nvSpPr>
          <p:spPr>
            <a:xfrm>
              <a:off x="5473389" y="2149842"/>
              <a:ext cx="67383" cy="184266"/>
            </a:xfrm>
            <a:custGeom>
              <a:avLst/>
              <a:gdLst/>
              <a:ahLst/>
              <a:cxnLst/>
              <a:rect l="l" t="t" r="r" b="b"/>
              <a:pathLst>
                <a:path w="2566" h="7017" extrusionOk="0">
                  <a:moveTo>
                    <a:pt x="0" y="1"/>
                  </a:moveTo>
                  <a:lnTo>
                    <a:pt x="0" y="7016"/>
                  </a:lnTo>
                  <a:lnTo>
                    <a:pt x="2364" y="7016"/>
                  </a:lnTo>
                  <a:cubicBezTo>
                    <a:pt x="2370" y="7016"/>
                    <a:pt x="2375" y="7016"/>
                    <a:pt x="2380" y="7016"/>
                  </a:cubicBezTo>
                  <a:cubicBezTo>
                    <a:pt x="2478" y="7016"/>
                    <a:pt x="2556" y="6934"/>
                    <a:pt x="2565" y="6843"/>
                  </a:cubicBezTo>
                  <a:lnTo>
                    <a:pt x="2565" y="1"/>
                  </a:lnTo>
                  <a:close/>
                </a:path>
              </a:pathLst>
            </a:custGeom>
            <a:solidFill>
              <a:srgbClr val="8192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615;p69">
              <a:extLst>
                <a:ext uri="{FF2B5EF4-FFF2-40B4-BE49-F238E27FC236}">
                  <a16:creationId xmlns:a16="http://schemas.microsoft.com/office/drawing/2014/main" id="{F267EECD-1FBD-40BE-BC9E-C6D2B0386A39}"/>
                </a:ext>
              </a:extLst>
            </p:cNvPr>
            <p:cNvSpPr/>
            <p:nvPr/>
          </p:nvSpPr>
          <p:spPr>
            <a:xfrm>
              <a:off x="5595262" y="2244089"/>
              <a:ext cx="69143" cy="90019"/>
            </a:xfrm>
            <a:custGeom>
              <a:avLst/>
              <a:gdLst/>
              <a:ahLst/>
              <a:cxnLst/>
              <a:rect l="l" t="t" r="r" b="b"/>
              <a:pathLst>
                <a:path w="2633" h="3428" extrusionOk="0">
                  <a:moveTo>
                    <a:pt x="1" y="1"/>
                  </a:moveTo>
                  <a:lnTo>
                    <a:pt x="1" y="3427"/>
                  </a:lnTo>
                  <a:lnTo>
                    <a:pt x="2422" y="3427"/>
                  </a:lnTo>
                  <a:cubicBezTo>
                    <a:pt x="2428" y="3427"/>
                    <a:pt x="2433" y="3427"/>
                    <a:pt x="2438" y="3427"/>
                  </a:cubicBezTo>
                  <a:cubicBezTo>
                    <a:pt x="2545" y="3427"/>
                    <a:pt x="2624" y="3336"/>
                    <a:pt x="2633" y="3235"/>
                  </a:cubicBezTo>
                  <a:lnTo>
                    <a:pt x="2633" y="1"/>
                  </a:lnTo>
                  <a:close/>
                </a:path>
              </a:pathLst>
            </a:custGeom>
            <a:solidFill>
              <a:srgbClr val="8192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9616;p69">
              <a:extLst>
                <a:ext uri="{FF2B5EF4-FFF2-40B4-BE49-F238E27FC236}">
                  <a16:creationId xmlns:a16="http://schemas.microsoft.com/office/drawing/2014/main" id="{3560B78E-112A-4565-AB8B-0BC4BEF3AA81}"/>
                </a:ext>
              </a:extLst>
            </p:cNvPr>
            <p:cNvSpPr/>
            <p:nvPr/>
          </p:nvSpPr>
          <p:spPr>
            <a:xfrm>
              <a:off x="5334421" y="2274997"/>
              <a:ext cx="86973" cy="59348"/>
            </a:xfrm>
            <a:custGeom>
              <a:avLst/>
              <a:gdLst/>
              <a:ahLst/>
              <a:cxnLst/>
              <a:rect l="l" t="t" r="r" b="b"/>
              <a:pathLst>
                <a:path w="3312" h="2260" extrusionOk="0">
                  <a:moveTo>
                    <a:pt x="19" y="1"/>
                  </a:moveTo>
                  <a:lnTo>
                    <a:pt x="19" y="2039"/>
                  </a:lnTo>
                  <a:cubicBezTo>
                    <a:pt x="0" y="2154"/>
                    <a:pt x="86" y="2250"/>
                    <a:pt x="201" y="2259"/>
                  </a:cubicBezTo>
                  <a:lnTo>
                    <a:pt x="3110" y="2259"/>
                  </a:lnTo>
                  <a:cubicBezTo>
                    <a:pt x="3225" y="2250"/>
                    <a:pt x="3311" y="2154"/>
                    <a:pt x="3292" y="2039"/>
                  </a:cubicBezTo>
                  <a:lnTo>
                    <a:pt x="3292" y="1"/>
                  </a:lnTo>
                  <a:close/>
                </a:path>
              </a:pathLst>
            </a:custGeom>
            <a:solidFill>
              <a:srgbClr val="5D7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9617;p69">
              <a:extLst>
                <a:ext uri="{FF2B5EF4-FFF2-40B4-BE49-F238E27FC236}">
                  <a16:creationId xmlns:a16="http://schemas.microsoft.com/office/drawing/2014/main" id="{11146AB5-2814-43E2-99E9-7B76808ADAEB}"/>
                </a:ext>
              </a:extLst>
            </p:cNvPr>
            <p:cNvSpPr/>
            <p:nvPr/>
          </p:nvSpPr>
          <p:spPr>
            <a:xfrm>
              <a:off x="5353512" y="2274997"/>
              <a:ext cx="67619" cy="59085"/>
            </a:xfrm>
            <a:custGeom>
              <a:avLst/>
              <a:gdLst/>
              <a:ahLst/>
              <a:cxnLst/>
              <a:rect l="l" t="t" r="r" b="b"/>
              <a:pathLst>
                <a:path w="2575" h="2250" extrusionOk="0">
                  <a:moveTo>
                    <a:pt x="0" y="1"/>
                  </a:moveTo>
                  <a:lnTo>
                    <a:pt x="0" y="2250"/>
                  </a:lnTo>
                  <a:lnTo>
                    <a:pt x="2383" y="2250"/>
                  </a:lnTo>
                  <a:cubicBezTo>
                    <a:pt x="2498" y="2250"/>
                    <a:pt x="2575" y="2144"/>
                    <a:pt x="2565" y="2039"/>
                  </a:cubicBezTo>
                  <a:lnTo>
                    <a:pt x="2565" y="1"/>
                  </a:lnTo>
                  <a:close/>
                </a:path>
              </a:pathLst>
            </a:custGeom>
            <a:solidFill>
              <a:srgbClr val="8192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9618;p69">
              <a:extLst>
                <a:ext uri="{FF2B5EF4-FFF2-40B4-BE49-F238E27FC236}">
                  <a16:creationId xmlns:a16="http://schemas.microsoft.com/office/drawing/2014/main" id="{190AF741-59AC-486B-A9CE-DDE0ED341606}"/>
                </a:ext>
              </a:extLst>
            </p:cNvPr>
            <p:cNvSpPr/>
            <p:nvPr/>
          </p:nvSpPr>
          <p:spPr>
            <a:xfrm>
              <a:off x="5454298" y="2121192"/>
              <a:ext cx="86973" cy="32457"/>
            </a:xfrm>
            <a:custGeom>
              <a:avLst/>
              <a:gdLst/>
              <a:ahLst/>
              <a:cxnLst/>
              <a:rect l="l" t="t" r="r" b="b"/>
              <a:pathLst>
                <a:path w="3312" h="1236" extrusionOk="0">
                  <a:moveTo>
                    <a:pt x="201" y="1"/>
                  </a:moveTo>
                  <a:cubicBezTo>
                    <a:pt x="86" y="1"/>
                    <a:pt x="0" y="106"/>
                    <a:pt x="19" y="221"/>
                  </a:cubicBezTo>
                  <a:lnTo>
                    <a:pt x="19" y="1235"/>
                  </a:lnTo>
                  <a:lnTo>
                    <a:pt x="3292" y="1235"/>
                  </a:lnTo>
                  <a:lnTo>
                    <a:pt x="3292" y="249"/>
                  </a:lnTo>
                  <a:cubicBezTo>
                    <a:pt x="3292" y="240"/>
                    <a:pt x="3292" y="230"/>
                    <a:pt x="3292" y="221"/>
                  </a:cubicBezTo>
                  <a:cubicBezTo>
                    <a:pt x="3311" y="106"/>
                    <a:pt x="3225" y="1"/>
                    <a:pt x="3110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619;p69">
              <a:extLst>
                <a:ext uri="{FF2B5EF4-FFF2-40B4-BE49-F238E27FC236}">
                  <a16:creationId xmlns:a16="http://schemas.microsoft.com/office/drawing/2014/main" id="{17B62216-5C7F-4836-A485-F62500403041}"/>
                </a:ext>
              </a:extLst>
            </p:cNvPr>
            <p:cNvSpPr/>
            <p:nvPr/>
          </p:nvSpPr>
          <p:spPr>
            <a:xfrm>
              <a:off x="5473389" y="2121192"/>
              <a:ext cx="67882" cy="32457"/>
            </a:xfrm>
            <a:custGeom>
              <a:avLst/>
              <a:gdLst/>
              <a:ahLst/>
              <a:cxnLst/>
              <a:rect l="l" t="t" r="r" b="b"/>
              <a:pathLst>
                <a:path w="2585" h="1236" extrusionOk="0">
                  <a:moveTo>
                    <a:pt x="0" y="1"/>
                  </a:moveTo>
                  <a:lnTo>
                    <a:pt x="0" y="1235"/>
                  </a:lnTo>
                  <a:lnTo>
                    <a:pt x="2565" y="1235"/>
                  </a:lnTo>
                  <a:lnTo>
                    <a:pt x="2565" y="249"/>
                  </a:lnTo>
                  <a:cubicBezTo>
                    <a:pt x="2565" y="240"/>
                    <a:pt x="2565" y="230"/>
                    <a:pt x="2565" y="221"/>
                  </a:cubicBezTo>
                  <a:cubicBezTo>
                    <a:pt x="2584" y="106"/>
                    <a:pt x="2498" y="1"/>
                    <a:pt x="2383" y="1"/>
                  </a:cubicBezTo>
                  <a:close/>
                </a:path>
              </a:pathLst>
            </a:custGeom>
            <a:solidFill>
              <a:srgbClr val="EFF3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9620;p69">
              <a:extLst>
                <a:ext uri="{FF2B5EF4-FFF2-40B4-BE49-F238E27FC236}">
                  <a16:creationId xmlns:a16="http://schemas.microsoft.com/office/drawing/2014/main" id="{7FD7157B-0749-4F3E-A070-36F850FCAD67}"/>
                </a:ext>
              </a:extLst>
            </p:cNvPr>
            <p:cNvSpPr/>
            <p:nvPr/>
          </p:nvSpPr>
          <p:spPr>
            <a:xfrm>
              <a:off x="5476146" y="1994435"/>
              <a:ext cx="24658" cy="44537"/>
            </a:xfrm>
            <a:custGeom>
              <a:avLst/>
              <a:gdLst/>
              <a:ahLst/>
              <a:cxnLst/>
              <a:rect l="l" t="t" r="r" b="b"/>
              <a:pathLst>
                <a:path w="939" h="1696" extrusionOk="0">
                  <a:moveTo>
                    <a:pt x="769" y="1"/>
                  </a:moveTo>
                  <a:cubicBezTo>
                    <a:pt x="690" y="1"/>
                    <a:pt x="613" y="24"/>
                    <a:pt x="546" y="71"/>
                  </a:cubicBezTo>
                  <a:cubicBezTo>
                    <a:pt x="441" y="129"/>
                    <a:pt x="374" y="224"/>
                    <a:pt x="345" y="339"/>
                  </a:cubicBezTo>
                  <a:lnTo>
                    <a:pt x="77" y="1315"/>
                  </a:lnTo>
                  <a:lnTo>
                    <a:pt x="58" y="1382"/>
                  </a:lnTo>
                  <a:lnTo>
                    <a:pt x="29" y="1516"/>
                  </a:lnTo>
                  <a:cubicBezTo>
                    <a:pt x="1" y="1583"/>
                    <a:pt x="29" y="1660"/>
                    <a:pt x="96" y="1689"/>
                  </a:cubicBezTo>
                  <a:cubicBezTo>
                    <a:pt x="111" y="1693"/>
                    <a:pt x="124" y="1696"/>
                    <a:pt x="135" y="1696"/>
                  </a:cubicBezTo>
                  <a:cubicBezTo>
                    <a:pt x="218" y="1696"/>
                    <a:pt x="240" y="1593"/>
                    <a:pt x="240" y="1593"/>
                  </a:cubicBezTo>
                  <a:lnTo>
                    <a:pt x="307" y="1335"/>
                  </a:lnTo>
                  <a:lnTo>
                    <a:pt x="575" y="368"/>
                  </a:lnTo>
                  <a:cubicBezTo>
                    <a:pt x="613" y="186"/>
                    <a:pt x="766" y="62"/>
                    <a:pt x="939" y="43"/>
                  </a:cubicBezTo>
                  <a:cubicBezTo>
                    <a:pt x="929" y="33"/>
                    <a:pt x="910" y="23"/>
                    <a:pt x="891" y="14"/>
                  </a:cubicBezTo>
                  <a:lnTo>
                    <a:pt x="872" y="14"/>
                  </a:lnTo>
                  <a:cubicBezTo>
                    <a:pt x="837" y="5"/>
                    <a:pt x="803" y="1"/>
                    <a:pt x="769" y="1"/>
                  </a:cubicBezTo>
                  <a:close/>
                </a:path>
              </a:pathLst>
            </a:custGeom>
            <a:solidFill>
              <a:srgbClr val="B3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9621;p69">
              <a:extLst>
                <a:ext uri="{FF2B5EF4-FFF2-40B4-BE49-F238E27FC236}">
                  <a16:creationId xmlns:a16="http://schemas.microsoft.com/office/drawing/2014/main" id="{88946B8F-2D0A-42EC-9293-590D35390B61}"/>
                </a:ext>
              </a:extLst>
            </p:cNvPr>
            <p:cNvSpPr/>
            <p:nvPr/>
          </p:nvSpPr>
          <p:spPr>
            <a:xfrm>
              <a:off x="5497758" y="2003731"/>
              <a:ext cx="18382" cy="41281"/>
            </a:xfrm>
            <a:custGeom>
              <a:avLst/>
              <a:gdLst/>
              <a:ahLst/>
              <a:cxnLst/>
              <a:rect l="l" t="t" r="r" b="b"/>
              <a:pathLst>
                <a:path w="700" h="1572" extrusionOk="0">
                  <a:moveTo>
                    <a:pt x="580" y="1"/>
                  </a:moveTo>
                  <a:cubicBezTo>
                    <a:pt x="464" y="1"/>
                    <a:pt x="362" y="87"/>
                    <a:pt x="355" y="215"/>
                  </a:cubicBezTo>
                  <a:lnTo>
                    <a:pt x="87" y="1191"/>
                  </a:lnTo>
                  <a:lnTo>
                    <a:pt x="68" y="1258"/>
                  </a:lnTo>
                  <a:lnTo>
                    <a:pt x="29" y="1402"/>
                  </a:lnTo>
                  <a:cubicBezTo>
                    <a:pt x="1" y="1459"/>
                    <a:pt x="39" y="1536"/>
                    <a:pt x="106" y="1564"/>
                  </a:cubicBezTo>
                  <a:cubicBezTo>
                    <a:pt x="120" y="1569"/>
                    <a:pt x="133" y="1571"/>
                    <a:pt x="145" y="1571"/>
                  </a:cubicBezTo>
                  <a:cubicBezTo>
                    <a:pt x="228" y="1571"/>
                    <a:pt x="250" y="1469"/>
                    <a:pt x="250" y="1469"/>
                  </a:cubicBezTo>
                  <a:lnTo>
                    <a:pt x="317" y="1210"/>
                  </a:lnTo>
                  <a:lnTo>
                    <a:pt x="584" y="244"/>
                  </a:lnTo>
                  <a:cubicBezTo>
                    <a:pt x="594" y="167"/>
                    <a:pt x="642" y="90"/>
                    <a:pt x="699" y="33"/>
                  </a:cubicBezTo>
                  <a:cubicBezTo>
                    <a:pt x="660" y="11"/>
                    <a:pt x="619" y="1"/>
                    <a:pt x="580" y="1"/>
                  </a:cubicBezTo>
                  <a:close/>
                </a:path>
              </a:pathLst>
            </a:custGeom>
            <a:solidFill>
              <a:srgbClr val="B3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622;p69">
              <a:extLst>
                <a:ext uri="{FF2B5EF4-FFF2-40B4-BE49-F238E27FC236}">
                  <a16:creationId xmlns:a16="http://schemas.microsoft.com/office/drawing/2014/main" id="{DAEC9832-30F8-41FB-BB93-A5FC31B66AEA}"/>
                </a:ext>
              </a:extLst>
            </p:cNvPr>
            <p:cNvSpPr/>
            <p:nvPr/>
          </p:nvSpPr>
          <p:spPr>
            <a:xfrm>
              <a:off x="5515615" y="2011872"/>
              <a:ext cx="18618" cy="41176"/>
            </a:xfrm>
            <a:custGeom>
              <a:avLst/>
              <a:gdLst/>
              <a:ahLst/>
              <a:cxnLst/>
              <a:rect l="l" t="t" r="r" b="b"/>
              <a:pathLst>
                <a:path w="709" h="1568" extrusionOk="0">
                  <a:moveTo>
                    <a:pt x="586" y="0"/>
                  </a:moveTo>
                  <a:cubicBezTo>
                    <a:pt x="453" y="0"/>
                    <a:pt x="331" y="100"/>
                    <a:pt x="316" y="240"/>
                  </a:cubicBezTo>
                  <a:lnTo>
                    <a:pt x="77" y="1187"/>
                  </a:lnTo>
                  <a:lnTo>
                    <a:pt x="67" y="1254"/>
                  </a:lnTo>
                  <a:lnTo>
                    <a:pt x="29" y="1398"/>
                  </a:lnTo>
                  <a:cubicBezTo>
                    <a:pt x="0" y="1455"/>
                    <a:pt x="29" y="1532"/>
                    <a:pt x="96" y="1561"/>
                  </a:cubicBezTo>
                  <a:cubicBezTo>
                    <a:pt x="111" y="1565"/>
                    <a:pt x="125" y="1567"/>
                    <a:pt x="138" y="1567"/>
                  </a:cubicBezTo>
                  <a:cubicBezTo>
                    <a:pt x="227" y="1567"/>
                    <a:pt x="249" y="1465"/>
                    <a:pt x="249" y="1465"/>
                  </a:cubicBezTo>
                  <a:lnTo>
                    <a:pt x="306" y="1206"/>
                  </a:lnTo>
                  <a:lnTo>
                    <a:pt x="546" y="269"/>
                  </a:lnTo>
                  <a:cubicBezTo>
                    <a:pt x="574" y="173"/>
                    <a:pt x="622" y="87"/>
                    <a:pt x="708" y="29"/>
                  </a:cubicBezTo>
                  <a:cubicBezTo>
                    <a:pt x="668" y="9"/>
                    <a:pt x="627" y="0"/>
                    <a:pt x="586" y="0"/>
                  </a:cubicBezTo>
                  <a:close/>
                </a:path>
              </a:pathLst>
            </a:custGeom>
            <a:solidFill>
              <a:srgbClr val="B3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623;p69">
              <a:extLst>
                <a:ext uri="{FF2B5EF4-FFF2-40B4-BE49-F238E27FC236}">
                  <a16:creationId xmlns:a16="http://schemas.microsoft.com/office/drawing/2014/main" id="{F061DB74-6CF8-4124-BB03-6A78A6B9467A}"/>
                </a:ext>
              </a:extLst>
            </p:cNvPr>
            <p:cNvSpPr/>
            <p:nvPr/>
          </p:nvSpPr>
          <p:spPr>
            <a:xfrm>
              <a:off x="5534706" y="2020669"/>
              <a:ext cx="16360" cy="37657"/>
            </a:xfrm>
            <a:custGeom>
              <a:avLst/>
              <a:gdLst/>
              <a:ahLst/>
              <a:cxnLst/>
              <a:rect l="l" t="t" r="r" b="b"/>
              <a:pathLst>
                <a:path w="623" h="1434" extrusionOk="0">
                  <a:moveTo>
                    <a:pt x="594" y="1"/>
                  </a:moveTo>
                  <a:cubicBezTo>
                    <a:pt x="508" y="1"/>
                    <a:pt x="422" y="20"/>
                    <a:pt x="355" y="68"/>
                  </a:cubicBezTo>
                  <a:lnTo>
                    <a:pt x="355" y="87"/>
                  </a:lnTo>
                  <a:lnTo>
                    <a:pt x="87" y="1063"/>
                  </a:lnTo>
                  <a:lnTo>
                    <a:pt x="68" y="1120"/>
                  </a:lnTo>
                  <a:lnTo>
                    <a:pt x="29" y="1264"/>
                  </a:lnTo>
                  <a:cubicBezTo>
                    <a:pt x="1" y="1331"/>
                    <a:pt x="29" y="1407"/>
                    <a:pt x="96" y="1427"/>
                  </a:cubicBezTo>
                  <a:cubicBezTo>
                    <a:pt x="113" y="1432"/>
                    <a:pt x="128" y="1434"/>
                    <a:pt x="141" y="1434"/>
                  </a:cubicBezTo>
                  <a:cubicBezTo>
                    <a:pt x="228" y="1434"/>
                    <a:pt x="249" y="1340"/>
                    <a:pt x="249" y="1340"/>
                  </a:cubicBezTo>
                  <a:lnTo>
                    <a:pt x="316" y="1072"/>
                  </a:lnTo>
                  <a:lnTo>
                    <a:pt x="575" y="106"/>
                  </a:lnTo>
                  <a:cubicBezTo>
                    <a:pt x="584" y="68"/>
                    <a:pt x="603" y="39"/>
                    <a:pt x="623" y="1"/>
                  </a:cubicBezTo>
                  <a:close/>
                </a:path>
              </a:pathLst>
            </a:custGeom>
            <a:solidFill>
              <a:srgbClr val="B3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9624;p69">
              <a:extLst>
                <a:ext uri="{FF2B5EF4-FFF2-40B4-BE49-F238E27FC236}">
                  <a16:creationId xmlns:a16="http://schemas.microsoft.com/office/drawing/2014/main" id="{292D1ECE-A752-43AB-AD6A-03AF06415551}"/>
                </a:ext>
              </a:extLst>
            </p:cNvPr>
            <p:cNvSpPr/>
            <p:nvPr/>
          </p:nvSpPr>
          <p:spPr>
            <a:xfrm>
              <a:off x="5585230" y="2104097"/>
              <a:ext cx="13077" cy="47793"/>
            </a:xfrm>
            <a:custGeom>
              <a:avLst/>
              <a:gdLst/>
              <a:ahLst/>
              <a:cxnLst/>
              <a:rect l="l" t="t" r="r" b="b"/>
              <a:pathLst>
                <a:path w="498" h="1820" extrusionOk="0">
                  <a:moveTo>
                    <a:pt x="431" y="1"/>
                  </a:moveTo>
                  <a:cubicBezTo>
                    <a:pt x="306" y="10"/>
                    <a:pt x="201" y="58"/>
                    <a:pt x="125" y="144"/>
                  </a:cubicBezTo>
                  <a:cubicBezTo>
                    <a:pt x="38" y="221"/>
                    <a:pt x="0" y="336"/>
                    <a:pt x="0" y="451"/>
                  </a:cubicBezTo>
                  <a:lnTo>
                    <a:pt x="0" y="1465"/>
                  </a:lnTo>
                  <a:lnTo>
                    <a:pt x="0" y="1532"/>
                  </a:lnTo>
                  <a:lnTo>
                    <a:pt x="10" y="1676"/>
                  </a:lnTo>
                  <a:cubicBezTo>
                    <a:pt x="0" y="1743"/>
                    <a:pt x="48" y="1810"/>
                    <a:pt x="115" y="1819"/>
                  </a:cubicBezTo>
                  <a:cubicBezTo>
                    <a:pt x="119" y="1820"/>
                    <a:pt x="123" y="1820"/>
                    <a:pt x="127" y="1820"/>
                  </a:cubicBezTo>
                  <a:cubicBezTo>
                    <a:pt x="239" y="1820"/>
                    <a:pt x="239" y="1685"/>
                    <a:pt x="239" y="1685"/>
                  </a:cubicBezTo>
                  <a:lnTo>
                    <a:pt x="230" y="1417"/>
                  </a:lnTo>
                  <a:lnTo>
                    <a:pt x="230" y="422"/>
                  </a:lnTo>
                  <a:cubicBezTo>
                    <a:pt x="220" y="240"/>
                    <a:pt x="326" y="68"/>
                    <a:pt x="498" y="1"/>
                  </a:cubicBezTo>
                  <a:close/>
                </a:path>
              </a:pathLst>
            </a:custGeom>
            <a:solidFill>
              <a:srgbClr val="B3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9625;p69">
              <a:extLst>
                <a:ext uri="{FF2B5EF4-FFF2-40B4-BE49-F238E27FC236}">
                  <a16:creationId xmlns:a16="http://schemas.microsoft.com/office/drawing/2014/main" id="{71273D71-7A93-4A74-8F45-97DBA90C9FAF}"/>
                </a:ext>
              </a:extLst>
            </p:cNvPr>
            <p:cNvSpPr/>
            <p:nvPr/>
          </p:nvSpPr>
          <p:spPr>
            <a:xfrm>
              <a:off x="5606947" y="2109480"/>
              <a:ext cx="8456" cy="43171"/>
            </a:xfrm>
            <a:custGeom>
              <a:avLst/>
              <a:gdLst/>
              <a:ahLst/>
              <a:cxnLst/>
              <a:rect l="l" t="t" r="r" b="b"/>
              <a:pathLst>
                <a:path w="322" h="1644" extrusionOk="0">
                  <a:moveTo>
                    <a:pt x="268" y="0"/>
                  </a:moveTo>
                  <a:cubicBezTo>
                    <a:pt x="125" y="0"/>
                    <a:pt x="0" y="131"/>
                    <a:pt x="34" y="284"/>
                  </a:cubicBezTo>
                  <a:lnTo>
                    <a:pt x="34" y="1356"/>
                  </a:lnTo>
                  <a:lnTo>
                    <a:pt x="34" y="1499"/>
                  </a:lnTo>
                  <a:cubicBezTo>
                    <a:pt x="25" y="1576"/>
                    <a:pt x="73" y="1643"/>
                    <a:pt x="149" y="1643"/>
                  </a:cubicBezTo>
                  <a:cubicBezTo>
                    <a:pt x="153" y="1643"/>
                    <a:pt x="157" y="1643"/>
                    <a:pt x="161" y="1643"/>
                  </a:cubicBezTo>
                  <a:cubicBezTo>
                    <a:pt x="264" y="1643"/>
                    <a:pt x="264" y="1519"/>
                    <a:pt x="264" y="1519"/>
                  </a:cubicBezTo>
                  <a:lnTo>
                    <a:pt x="264" y="1251"/>
                  </a:lnTo>
                  <a:lnTo>
                    <a:pt x="264" y="246"/>
                  </a:lnTo>
                  <a:cubicBezTo>
                    <a:pt x="255" y="169"/>
                    <a:pt x="283" y="83"/>
                    <a:pt x="322" y="6"/>
                  </a:cubicBezTo>
                  <a:cubicBezTo>
                    <a:pt x="304" y="2"/>
                    <a:pt x="286" y="0"/>
                    <a:pt x="268" y="0"/>
                  </a:cubicBezTo>
                  <a:close/>
                </a:path>
              </a:pathLst>
            </a:custGeom>
            <a:solidFill>
              <a:srgbClr val="B3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9626;p69">
              <a:extLst>
                <a:ext uri="{FF2B5EF4-FFF2-40B4-BE49-F238E27FC236}">
                  <a16:creationId xmlns:a16="http://schemas.microsoft.com/office/drawing/2014/main" id="{A4A01F59-589E-4706-9032-DDA4D62AB20A}"/>
                </a:ext>
              </a:extLst>
            </p:cNvPr>
            <p:cNvSpPr/>
            <p:nvPr/>
          </p:nvSpPr>
          <p:spPr>
            <a:xfrm>
              <a:off x="5625513" y="2113314"/>
              <a:ext cx="8981" cy="43093"/>
            </a:xfrm>
            <a:custGeom>
              <a:avLst/>
              <a:gdLst/>
              <a:ahLst/>
              <a:cxnLst/>
              <a:rect l="l" t="t" r="r" b="b"/>
              <a:pathLst>
                <a:path w="342" h="1641" extrusionOk="0">
                  <a:moveTo>
                    <a:pt x="298" y="1"/>
                  </a:moveTo>
                  <a:cubicBezTo>
                    <a:pt x="135" y="1"/>
                    <a:pt x="1" y="143"/>
                    <a:pt x="36" y="310"/>
                  </a:cubicBezTo>
                  <a:lnTo>
                    <a:pt x="55" y="1296"/>
                  </a:lnTo>
                  <a:lnTo>
                    <a:pt x="55" y="1353"/>
                  </a:lnTo>
                  <a:lnTo>
                    <a:pt x="55" y="1507"/>
                  </a:lnTo>
                  <a:cubicBezTo>
                    <a:pt x="45" y="1574"/>
                    <a:pt x="93" y="1631"/>
                    <a:pt x="170" y="1641"/>
                  </a:cubicBezTo>
                  <a:cubicBezTo>
                    <a:pt x="174" y="1641"/>
                    <a:pt x="177" y="1641"/>
                    <a:pt x="181" y="1641"/>
                  </a:cubicBezTo>
                  <a:cubicBezTo>
                    <a:pt x="285" y="1641"/>
                    <a:pt x="285" y="1516"/>
                    <a:pt x="285" y="1516"/>
                  </a:cubicBezTo>
                  <a:lnTo>
                    <a:pt x="275" y="1248"/>
                  </a:lnTo>
                  <a:lnTo>
                    <a:pt x="256" y="282"/>
                  </a:lnTo>
                  <a:cubicBezTo>
                    <a:pt x="256" y="176"/>
                    <a:pt x="285" y="81"/>
                    <a:pt x="342" y="4"/>
                  </a:cubicBezTo>
                  <a:cubicBezTo>
                    <a:pt x="327" y="2"/>
                    <a:pt x="312" y="1"/>
                    <a:pt x="298" y="1"/>
                  </a:cubicBezTo>
                  <a:close/>
                </a:path>
              </a:pathLst>
            </a:custGeom>
            <a:solidFill>
              <a:srgbClr val="B3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9627;p69">
              <a:extLst>
                <a:ext uri="{FF2B5EF4-FFF2-40B4-BE49-F238E27FC236}">
                  <a16:creationId xmlns:a16="http://schemas.microsoft.com/office/drawing/2014/main" id="{205712E9-828D-4F12-B709-75B10080DE7D}"/>
                </a:ext>
              </a:extLst>
            </p:cNvPr>
            <p:cNvSpPr/>
            <p:nvPr/>
          </p:nvSpPr>
          <p:spPr>
            <a:xfrm>
              <a:off x="5646285" y="2117437"/>
              <a:ext cx="6801" cy="39731"/>
            </a:xfrm>
            <a:custGeom>
              <a:avLst/>
              <a:gdLst/>
              <a:ahLst/>
              <a:cxnLst/>
              <a:rect l="l" t="t" r="r" b="b"/>
              <a:pathLst>
                <a:path w="259" h="1513" extrusionOk="0">
                  <a:moveTo>
                    <a:pt x="221" y="0"/>
                  </a:moveTo>
                  <a:cubicBezTo>
                    <a:pt x="144" y="29"/>
                    <a:pt x="68" y="67"/>
                    <a:pt x="10" y="134"/>
                  </a:cubicBezTo>
                  <a:lnTo>
                    <a:pt x="10" y="144"/>
                  </a:lnTo>
                  <a:lnTo>
                    <a:pt x="10" y="1225"/>
                  </a:lnTo>
                  <a:lnTo>
                    <a:pt x="20" y="1369"/>
                  </a:lnTo>
                  <a:cubicBezTo>
                    <a:pt x="1" y="1436"/>
                    <a:pt x="58" y="1503"/>
                    <a:pt x="125" y="1512"/>
                  </a:cubicBezTo>
                  <a:cubicBezTo>
                    <a:pt x="130" y="1513"/>
                    <a:pt x="134" y="1513"/>
                    <a:pt x="139" y="1513"/>
                  </a:cubicBezTo>
                  <a:cubicBezTo>
                    <a:pt x="258" y="1513"/>
                    <a:pt x="250" y="1388"/>
                    <a:pt x="250" y="1388"/>
                  </a:cubicBezTo>
                  <a:lnTo>
                    <a:pt x="240" y="1120"/>
                  </a:lnTo>
                  <a:lnTo>
                    <a:pt x="240" y="115"/>
                  </a:lnTo>
                  <a:cubicBezTo>
                    <a:pt x="240" y="77"/>
                    <a:pt x="240" y="38"/>
                    <a:pt x="250" y="0"/>
                  </a:cubicBezTo>
                  <a:close/>
                </a:path>
              </a:pathLst>
            </a:custGeom>
            <a:solidFill>
              <a:srgbClr val="B3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9628;p69">
              <a:extLst>
                <a:ext uri="{FF2B5EF4-FFF2-40B4-BE49-F238E27FC236}">
                  <a16:creationId xmlns:a16="http://schemas.microsoft.com/office/drawing/2014/main" id="{22FB0EBF-5822-4A8D-AA8E-67272B4CAA30}"/>
                </a:ext>
              </a:extLst>
            </p:cNvPr>
            <p:cNvSpPr/>
            <p:nvPr/>
          </p:nvSpPr>
          <p:spPr>
            <a:xfrm>
              <a:off x="5577694" y="2215439"/>
              <a:ext cx="86973" cy="32694"/>
            </a:xfrm>
            <a:custGeom>
              <a:avLst/>
              <a:gdLst/>
              <a:ahLst/>
              <a:cxnLst/>
              <a:rect l="l" t="t" r="r" b="b"/>
              <a:pathLst>
                <a:path w="3312" h="1245" extrusionOk="0">
                  <a:moveTo>
                    <a:pt x="201" y="1"/>
                  </a:moveTo>
                  <a:cubicBezTo>
                    <a:pt x="86" y="10"/>
                    <a:pt x="0" y="115"/>
                    <a:pt x="19" y="221"/>
                  </a:cubicBezTo>
                  <a:lnTo>
                    <a:pt x="19" y="1245"/>
                  </a:lnTo>
                  <a:lnTo>
                    <a:pt x="3302" y="1245"/>
                  </a:lnTo>
                  <a:lnTo>
                    <a:pt x="3302" y="249"/>
                  </a:lnTo>
                  <a:cubicBezTo>
                    <a:pt x="3292" y="240"/>
                    <a:pt x="3292" y="230"/>
                    <a:pt x="3292" y="221"/>
                  </a:cubicBezTo>
                  <a:cubicBezTo>
                    <a:pt x="3311" y="115"/>
                    <a:pt x="3225" y="10"/>
                    <a:pt x="3110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9629;p69">
              <a:extLst>
                <a:ext uri="{FF2B5EF4-FFF2-40B4-BE49-F238E27FC236}">
                  <a16:creationId xmlns:a16="http://schemas.microsoft.com/office/drawing/2014/main" id="{D124237A-0973-4B0F-9324-9F3964AEA5F2}"/>
                </a:ext>
              </a:extLst>
            </p:cNvPr>
            <p:cNvSpPr/>
            <p:nvPr/>
          </p:nvSpPr>
          <p:spPr>
            <a:xfrm>
              <a:off x="5595262" y="2215439"/>
              <a:ext cx="69405" cy="32694"/>
            </a:xfrm>
            <a:custGeom>
              <a:avLst/>
              <a:gdLst/>
              <a:ahLst/>
              <a:cxnLst/>
              <a:rect l="l" t="t" r="r" b="b"/>
              <a:pathLst>
                <a:path w="2643" h="1245" extrusionOk="0">
                  <a:moveTo>
                    <a:pt x="1" y="1"/>
                  </a:moveTo>
                  <a:lnTo>
                    <a:pt x="1" y="1245"/>
                  </a:lnTo>
                  <a:lnTo>
                    <a:pt x="2633" y="1245"/>
                  </a:lnTo>
                  <a:lnTo>
                    <a:pt x="2633" y="249"/>
                  </a:lnTo>
                  <a:cubicBezTo>
                    <a:pt x="2623" y="240"/>
                    <a:pt x="2623" y="230"/>
                    <a:pt x="2623" y="221"/>
                  </a:cubicBezTo>
                  <a:cubicBezTo>
                    <a:pt x="2642" y="115"/>
                    <a:pt x="2556" y="10"/>
                    <a:pt x="2441" y="1"/>
                  </a:cubicBezTo>
                  <a:close/>
                </a:path>
              </a:pathLst>
            </a:custGeom>
            <a:solidFill>
              <a:srgbClr val="EFF3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9630;p69">
              <a:extLst>
                <a:ext uri="{FF2B5EF4-FFF2-40B4-BE49-F238E27FC236}">
                  <a16:creationId xmlns:a16="http://schemas.microsoft.com/office/drawing/2014/main" id="{6B675023-C378-4BBF-AC71-4FF840105A9A}"/>
                </a:ext>
              </a:extLst>
            </p:cNvPr>
            <p:cNvSpPr/>
            <p:nvPr/>
          </p:nvSpPr>
          <p:spPr>
            <a:xfrm>
              <a:off x="5334421" y="2246111"/>
              <a:ext cx="86973" cy="32431"/>
            </a:xfrm>
            <a:custGeom>
              <a:avLst/>
              <a:gdLst/>
              <a:ahLst/>
              <a:cxnLst/>
              <a:rect l="l" t="t" r="r" b="b"/>
              <a:pathLst>
                <a:path w="3312" h="1235" extrusionOk="0">
                  <a:moveTo>
                    <a:pt x="201" y="0"/>
                  </a:moveTo>
                  <a:cubicBezTo>
                    <a:pt x="86" y="10"/>
                    <a:pt x="0" y="105"/>
                    <a:pt x="19" y="220"/>
                  </a:cubicBezTo>
                  <a:lnTo>
                    <a:pt x="19" y="1235"/>
                  </a:lnTo>
                  <a:lnTo>
                    <a:pt x="3292" y="1235"/>
                  </a:lnTo>
                  <a:lnTo>
                    <a:pt x="3292" y="249"/>
                  </a:lnTo>
                  <a:cubicBezTo>
                    <a:pt x="3292" y="239"/>
                    <a:pt x="3292" y="230"/>
                    <a:pt x="3292" y="220"/>
                  </a:cubicBezTo>
                  <a:cubicBezTo>
                    <a:pt x="3311" y="105"/>
                    <a:pt x="3225" y="10"/>
                    <a:pt x="3110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9631;p69">
              <a:extLst>
                <a:ext uri="{FF2B5EF4-FFF2-40B4-BE49-F238E27FC236}">
                  <a16:creationId xmlns:a16="http://schemas.microsoft.com/office/drawing/2014/main" id="{8CD2134E-343E-4697-A3D7-3FAF6397EC93}"/>
                </a:ext>
              </a:extLst>
            </p:cNvPr>
            <p:cNvSpPr/>
            <p:nvPr/>
          </p:nvSpPr>
          <p:spPr>
            <a:xfrm>
              <a:off x="5353512" y="2246111"/>
              <a:ext cx="67882" cy="32431"/>
            </a:xfrm>
            <a:custGeom>
              <a:avLst/>
              <a:gdLst/>
              <a:ahLst/>
              <a:cxnLst/>
              <a:rect l="l" t="t" r="r" b="b"/>
              <a:pathLst>
                <a:path w="2585" h="1235" extrusionOk="0">
                  <a:moveTo>
                    <a:pt x="0" y="0"/>
                  </a:moveTo>
                  <a:lnTo>
                    <a:pt x="0" y="1235"/>
                  </a:lnTo>
                  <a:lnTo>
                    <a:pt x="2565" y="1235"/>
                  </a:lnTo>
                  <a:lnTo>
                    <a:pt x="2565" y="249"/>
                  </a:lnTo>
                  <a:cubicBezTo>
                    <a:pt x="2565" y="239"/>
                    <a:pt x="2565" y="230"/>
                    <a:pt x="2565" y="220"/>
                  </a:cubicBezTo>
                  <a:cubicBezTo>
                    <a:pt x="2584" y="105"/>
                    <a:pt x="2498" y="10"/>
                    <a:pt x="2383" y="0"/>
                  </a:cubicBezTo>
                  <a:close/>
                </a:path>
              </a:pathLst>
            </a:custGeom>
            <a:solidFill>
              <a:srgbClr val="EFF3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08" name="Picture 107">
            <a:extLst>
              <a:ext uri="{FF2B5EF4-FFF2-40B4-BE49-F238E27FC236}">
                <a16:creationId xmlns:a16="http://schemas.microsoft.com/office/drawing/2014/main" id="{DFBC1720-0B10-475F-BA0E-A3804477746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555" y="1115887"/>
            <a:ext cx="4259796" cy="28793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33FE5FD-D94A-4DEB-8703-A68AD018A2C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96" y="1133822"/>
            <a:ext cx="4895752" cy="28569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BAE525-6636-4C4B-8769-C5154AFDFDC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61" y="1068088"/>
            <a:ext cx="5376779" cy="29415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" grpId="0" uiExpand="1" build="p"/>
      <p:bldP spid="359" grpId="0" uiExpand="1" build="p"/>
      <p:bldP spid="360" grpId="0"/>
      <p:bldP spid="36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889F479-BEF7-436C-B003-AB6B5E0FB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940" y="2242223"/>
            <a:ext cx="2360352" cy="659053"/>
          </a:xfrm>
        </p:spPr>
        <p:txBody>
          <a:bodyPr/>
          <a:lstStyle/>
          <a:p>
            <a:pPr algn="r"/>
            <a:r>
              <a:rPr lang="en-US" sz="2400" dirty="0"/>
              <a:t>NEPBIS.ORG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FC3A018-E6A5-44B9-BA7D-C91049E8906D}"/>
              </a:ext>
            </a:extLst>
          </p:cNvPr>
          <p:cNvGrpSpPr/>
          <p:nvPr/>
        </p:nvGrpSpPr>
        <p:grpSpPr>
          <a:xfrm>
            <a:off x="197708" y="426720"/>
            <a:ext cx="6748162" cy="3972119"/>
            <a:chOff x="1524000" y="971636"/>
            <a:chExt cx="6895684" cy="404823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6B7EA4D-D13F-4051-84FB-1277C9326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24000" y="971636"/>
              <a:ext cx="6895684" cy="404823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7453C554-9670-4F0E-9DF7-6FEC6DC422B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52800" y="4400550"/>
              <a:ext cx="714375" cy="95250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D0B329BE-D34E-4690-9B6A-4D4A6B34E15B}"/>
                </a:ext>
              </a:extLst>
            </p:cNvPr>
            <p:cNvCxnSpPr/>
            <p:nvPr/>
          </p:nvCxnSpPr>
          <p:spPr>
            <a:xfrm flipH="1">
              <a:off x="4000500" y="1838325"/>
              <a:ext cx="714375" cy="95250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0FB206D-16DD-490E-BDDF-9ADC318F3C73}"/>
                </a:ext>
              </a:extLst>
            </p:cNvPr>
            <p:cNvSpPr/>
            <p:nvPr/>
          </p:nvSpPr>
          <p:spPr>
            <a:xfrm>
              <a:off x="5143500" y="4448175"/>
              <a:ext cx="1600200" cy="344728"/>
            </a:xfrm>
            <a:prstGeom prst="roundRect">
              <a:avLst/>
            </a:prstGeom>
            <a:no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73030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5B2C9F-C2F8-40E8-8EF9-4DF4079660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92378" y="1183800"/>
            <a:ext cx="4531622" cy="3419700"/>
          </a:xfrm>
        </p:spPr>
        <p:txBody>
          <a:bodyPr/>
          <a:lstStyle/>
          <a:p>
            <a:pPr>
              <a:lnSpc>
                <a:spcPct val="150000"/>
              </a:lnSpc>
              <a:buClr>
                <a:schemeClr val="bg1"/>
              </a:buClr>
            </a:pPr>
            <a:r>
              <a:rPr lang="en-US" sz="1600" dirty="0">
                <a:solidFill>
                  <a:schemeClr val="bg1"/>
                </a:solidFill>
              </a:rPr>
              <a:t>Scan QR code on the left or follow the URL posted in the chat to access the online attendance survey</a:t>
            </a:r>
          </a:p>
          <a:p>
            <a:pPr>
              <a:lnSpc>
                <a:spcPct val="150000"/>
              </a:lnSpc>
              <a:buClr>
                <a:schemeClr val="bg1"/>
              </a:buClr>
            </a:pPr>
            <a:r>
              <a:rPr lang="en-US" sz="1600" dirty="0">
                <a:solidFill>
                  <a:schemeClr val="bg1"/>
                </a:solidFill>
              </a:rPr>
              <a:t>Follow prompts to enter attendance information</a:t>
            </a:r>
          </a:p>
          <a:p>
            <a:pPr>
              <a:lnSpc>
                <a:spcPct val="150000"/>
              </a:lnSpc>
              <a:buClr>
                <a:schemeClr val="bg1"/>
              </a:buClr>
            </a:pPr>
            <a:r>
              <a:rPr lang="en-US" sz="1600" dirty="0">
                <a:solidFill>
                  <a:schemeClr val="bg1"/>
                </a:solidFill>
              </a:rPr>
              <a:t>Notify trainers if you require assistance (e.g., identifying your cohort or cohort group)</a:t>
            </a:r>
          </a:p>
          <a:p>
            <a:pPr marL="152400" indent="0" algn="r">
              <a:lnSpc>
                <a:spcPct val="150000"/>
              </a:lnSpc>
              <a:buClr>
                <a:schemeClr val="bg1"/>
              </a:buClr>
              <a:buNone/>
            </a:pPr>
            <a:r>
              <a:rPr lang="en-US" sz="1600" dirty="0">
                <a:solidFill>
                  <a:schemeClr val="bg1"/>
                </a:solidFill>
              </a:rPr>
              <a:t>	  </a:t>
            </a:r>
          </a:p>
          <a:p>
            <a:pPr marL="152400" indent="0" algn="r">
              <a:lnSpc>
                <a:spcPct val="150000"/>
              </a:lnSpc>
              <a:buClr>
                <a:schemeClr val="bg1"/>
              </a:buClr>
              <a:buNone/>
            </a:pPr>
            <a:r>
              <a:rPr lang="en-US" sz="1600" dirty="0">
                <a:solidFill>
                  <a:schemeClr val="bg1"/>
                </a:solidFill>
              </a:rPr>
              <a:t>1 minute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13656BD-692E-4E1A-9B33-A8BFA25CA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ACTIVITY: ATTENDANCE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A61BB3F-A561-4650-AB31-80BE6A096FC9}"/>
              </a:ext>
            </a:extLst>
          </p:cNvPr>
          <p:cNvGrpSpPr/>
          <p:nvPr/>
        </p:nvGrpSpPr>
        <p:grpSpPr>
          <a:xfrm>
            <a:off x="7989660" y="215619"/>
            <a:ext cx="868680" cy="868680"/>
            <a:chOff x="7429182" y="2594804"/>
            <a:chExt cx="868680" cy="868680"/>
          </a:xfrm>
        </p:grpSpPr>
        <p:sp>
          <p:nvSpPr>
            <p:cNvPr id="7" name="Google Shape;662;p43">
              <a:extLst>
                <a:ext uri="{FF2B5EF4-FFF2-40B4-BE49-F238E27FC236}">
                  <a16:creationId xmlns:a16="http://schemas.microsoft.com/office/drawing/2014/main" id="{8F922E58-9678-40F5-9EA1-A7258612794C}"/>
                </a:ext>
              </a:extLst>
            </p:cNvPr>
            <p:cNvSpPr/>
            <p:nvPr/>
          </p:nvSpPr>
          <p:spPr>
            <a:xfrm>
              <a:off x="7429182" y="2594804"/>
              <a:ext cx="868680" cy="868680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" name="Google Shape;7825;p68">
              <a:extLst>
                <a:ext uri="{FF2B5EF4-FFF2-40B4-BE49-F238E27FC236}">
                  <a16:creationId xmlns:a16="http://schemas.microsoft.com/office/drawing/2014/main" id="{BA210673-EF27-47A9-B2DE-0A6577FCF113}"/>
                </a:ext>
              </a:extLst>
            </p:cNvPr>
            <p:cNvGrpSpPr/>
            <p:nvPr/>
          </p:nvGrpSpPr>
          <p:grpSpPr>
            <a:xfrm>
              <a:off x="7695803" y="2835669"/>
              <a:ext cx="354145" cy="351869"/>
              <a:chOff x="3514900" y="1489020"/>
              <a:chExt cx="354145" cy="351869"/>
            </a:xfrm>
          </p:grpSpPr>
          <p:sp>
            <p:nvSpPr>
              <p:cNvPr id="9" name="Google Shape;7826;p68">
                <a:extLst>
                  <a:ext uri="{FF2B5EF4-FFF2-40B4-BE49-F238E27FC236}">
                    <a16:creationId xmlns:a16="http://schemas.microsoft.com/office/drawing/2014/main" id="{E83D9B99-F43E-4D73-B125-512387751B34}"/>
                  </a:ext>
                </a:extLst>
              </p:cNvPr>
              <p:cNvSpPr/>
              <p:nvPr/>
            </p:nvSpPr>
            <p:spPr>
              <a:xfrm>
                <a:off x="3514900" y="1489020"/>
                <a:ext cx="354145" cy="351869"/>
              </a:xfrm>
              <a:custGeom>
                <a:avLst/>
                <a:gdLst/>
                <a:ahLst/>
                <a:cxnLst/>
                <a:rect l="l" t="t" r="r" b="b"/>
                <a:pathLst>
                  <a:path w="23653" h="23501" extrusionOk="0">
                    <a:moveTo>
                      <a:pt x="19698" y="1"/>
                    </a:moveTo>
                    <a:cubicBezTo>
                      <a:pt x="19495" y="1"/>
                      <a:pt x="19290" y="80"/>
                      <a:pt x="19133" y="237"/>
                    </a:cubicBezTo>
                    <a:lnTo>
                      <a:pt x="316" y="19075"/>
                    </a:lnTo>
                    <a:cubicBezTo>
                      <a:pt x="0" y="19369"/>
                      <a:pt x="0" y="19874"/>
                      <a:pt x="316" y="20168"/>
                    </a:cubicBezTo>
                    <a:lnTo>
                      <a:pt x="3406" y="23280"/>
                    </a:lnTo>
                    <a:cubicBezTo>
                      <a:pt x="3564" y="23427"/>
                      <a:pt x="3764" y="23501"/>
                      <a:pt x="3964" y="23501"/>
                    </a:cubicBezTo>
                    <a:cubicBezTo>
                      <a:pt x="4163" y="23501"/>
                      <a:pt x="4363" y="23427"/>
                      <a:pt x="4521" y="23280"/>
                    </a:cubicBezTo>
                    <a:lnTo>
                      <a:pt x="23358" y="4442"/>
                    </a:lnTo>
                    <a:cubicBezTo>
                      <a:pt x="23653" y="4148"/>
                      <a:pt x="23653" y="3643"/>
                      <a:pt x="23358" y="3328"/>
                    </a:cubicBezTo>
                    <a:lnTo>
                      <a:pt x="20247" y="237"/>
                    </a:lnTo>
                    <a:cubicBezTo>
                      <a:pt x="20100" y="80"/>
                      <a:pt x="19900" y="1"/>
                      <a:pt x="19698" y="1"/>
                    </a:cubicBezTo>
                    <a:close/>
                  </a:path>
                </a:pathLst>
              </a:custGeom>
              <a:solidFill>
                <a:srgbClr val="BECB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7827;p68">
                <a:extLst>
                  <a:ext uri="{FF2B5EF4-FFF2-40B4-BE49-F238E27FC236}">
                    <a16:creationId xmlns:a16="http://schemas.microsoft.com/office/drawing/2014/main" id="{B1E3BB45-79CD-4C32-9BCB-F5A36F99BC0C}"/>
                  </a:ext>
                </a:extLst>
              </p:cNvPr>
              <p:cNvSpPr/>
              <p:nvPr/>
            </p:nvSpPr>
            <p:spPr>
              <a:xfrm>
                <a:off x="3619094" y="1759498"/>
                <a:ext cx="24570" cy="24884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62" extrusionOk="0">
                    <a:moveTo>
                      <a:pt x="526" y="1"/>
                    </a:moveTo>
                    <a:lnTo>
                      <a:pt x="1" y="548"/>
                    </a:lnTo>
                    <a:lnTo>
                      <a:pt x="1115" y="1662"/>
                    </a:lnTo>
                    <a:lnTo>
                      <a:pt x="1640" y="1136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7828;p68">
                <a:extLst>
                  <a:ext uri="{FF2B5EF4-FFF2-40B4-BE49-F238E27FC236}">
                    <a16:creationId xmlns:a16="http://schemas.microsoft.com/office/drawing/2014/main" id="{BBD68F72-108A-4DF2-85DE-67491B34D323}"/>
                  </a:ext>
                </a:extLst>
              </p:cNvPr>
              <p:cNvSpPr/>
              <p:nvPr/>
            </p:nvSpPr>
            <p:spPr>
              <a:xfrm>
                <a:off x="3623181" y="1722052"/>
                <a:ext cx="41249" cy="41249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755" extrusionOk="0">
                    <a:moveTo>
                      <a:pt x="526" y="0"/>
                    </a:moveTo>
                    <a:lnTo>
                      <a:pt x="1" y="526"/>
                    </a:lnTo>
                    <a:lnTo>
                      <a:pt x="2229" y="2754"/>
                    </a:lnTo>
                    <a:lnTo>
                      <a:pt x="2755" y="2229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7829;p68">
                <a:extLst>
                  <a:ext uri="{FF2B5EF4-FFF2-40B4-BE49-F238E27FC236}">
                    <a16:creationId xmlns:a16="http://schemas.microsoft.com/office/drawing/2014/main" id="{7044CE38-B734-4AC8-99B2-5BD16475D4A2}"/>
                  </a:ext>
                </a:extLst>
              </p:cNvPr>
              <p:cNvSpPr/>
              <p:nvPr/>
            </p:nvSpPr>
            <p:spPr>
              <a:xfrm>
                <a:off x="3560536" y="1784682"/>
                <a:ext cx="41264" cy="41579"/>
              </a:xfrm>
              <a:custGeom>
                <a:avLst/>
                <a:gdLst/>
                <a:ahLst/>
                <a:cxnLst/>
                <a:rect l="l" t="t" r="r" b="b"/>
                <a:pathLst>
                  <a:path w="2756" h="2777" extrusionOk="0">
                    <a:moveTo>
                      <a:pt x="527" y="1"/>
                    </a:moveTo>
                    <a:lnTo>
                      <a:pt x="1" y="548"/>
                    </a:lnTo>
                    <a:lnTo>
                      <a:pt x="2230" y="2776"/>
                    </a:lnTo>
                    <a:lnTo>
                      <a:pt x="2755" y="2251"/>
                    </a:lnTo>
                    <a:lnTo>
                      <a:pt x="527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7830;p68">
                <a:extLst>
                  <a:ext uri="{FF2B5EF4-FFF2-40B4-BE49-F238E27FC236}">
                    <a16:creationId xmlns:a16="http://schemas.microsoft.com/office/drawing/2014/main" id="{1BDAE948-3AB9-4D52-ADF6-7CD8A0B740E4}"/>
                  </a:ext>
                </a:extLst>
              </p:cNvPr>
              <p:cNvSpPr/>
              <p:nvPr/>
            </p:nvSpPr>
            <p:spPr>
              <a:xfrm>
                <a:off x="3660957" y="1717635"/>
                <a:ext cx="24570" cy="24884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62" extrusionOk="0">
                    <a:moveTo>
                      <a:pt x="526" y="1"/>
                    </a:moveTo>
                    <a:lnTo>
                      <a:pt x="1" y="547"/>
                    </a:lnTo>
                    <a:lnTo>
                      <a:pt x="1115" y="1662"/>
                    </a:lnTo>
                    <a:lnTo>
                      <a:pt x="1641" y="1136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7831;p68">
                <a:extLst>
                  <a:ext uri="{FF2B5EF4-FFF2-40B4-BE49-F238E27FC236}">
                    <a16:creationId xmlns:a16="http://schemas.microsoft.com/office/drawing/2014/main" id="{2CF165C3-9F5A-40CC-8E1A-57276BB026EA}"/>
                  </a:ext>
                </a:extLst>
              </p:cNvPr>
              <p:cNvSpPr/>
              <p:nvPr/>
            </p:nvSpPr>
            <p:spPr>
              <a:xfrm>
                <a:off x="3681739" y="1696868"/>
                <a:ext cx="24570" cy="24555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40" extrusionOk="0">
                    <a:moveTo>
                      <a:pt x="526" y="0"/>
                    </a:moveTo>
                    <a:lnTo>
                      <a:pt x="0" y="526"/>
                    </a:lnTo>
                    <a:lnTo>
                      <a:pt x="1115" y="1640"/>
                    </a:lnTo>
                    <a:lnTo>
                      <a:pt x="1640" y="1114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7832;p68">
                <a:extLst>
                  <a:ext uri="{FF2B5EF4-FFF2-40B4-BE49-F238E27FC236}">
                    <a16:creationId xmlns:a16="http://schemas.microsoft.com/office/drawing/2014/main" id="{051AC3A3-5FD0-4162-B78A-08FC0AA998D3}"/>
                  </a:ext>
                </a:extLst>
              </p:cNvPr>
              <p:cNvSpPr/>
              <p:nvPr/>
            </p:nvSpPr>
            <p:spPr>
              <a:xfrm>
                <a:off x="3686141" y="1659092"/>
                <a:ext cx="41249" cy="41564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776" extrusionOk="0">
                    <a:moveTo>
                      <a:pt x="526" y="0"/>
                    </a:moveTo>
                    <a:lnTo>
                      <a:pt x="1" y="547"/>
                    </a:lnTo>
                    <a:lnTo>
                      <a:pt x="2229" y="2775"/>
                    </a:lnTo>
                    <a:lnTo>
                      <a:pt x="2755" y="2250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7833;p68">
                <a:extLst>
                  <a:ext uri="{FF2B5EF4-FFF2-40B4-BE49-F238E27FC236}">
                    <a16:creationId xmlns:a16="http://schemas.microsoft.com/office/drawing/2014/main" id="{3E61AA81-FFE5-43B7-9D9E-86C33377A184}"/>
                  </a:ext>
                </a:extLst>
              </p:cNvPr>
              <p:cNvSpPr/>
              <p:nvPr/>
            </p:nvSpPr>
            <p:spPr>
              <a:xfrm>
                <a:off x="3723602" y="1654990"/>
                <a:ext cx="24884" cy="24570"/>
              </a:xfrm>
              <a:custGeom>
                <a:avLst/>
                <a:gdLst/>
                <a:ahLst/>
                <a:cxnLst/>
                <a:rect l="l" t="t" r="r" b="b"/>
                <a:pathLst>
                  <a:path w="1662" h="1641" extrusionOk="0">
                    <a:moveTo>
                      <a:pt x="526" y="1"/>
                    </a:moveTo>
                    <a:lnTo>
                      <a:pt x="1" y="526"/>
                    </a:lnTo>
                    <a:lnTo>
                      <a:pt x="1115" y="1641"/>
                    </a:lnTo>
                    <a:lnTo>
                      <a:pt x="1662" y="1115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7834;p68">
                <a:extLst>
                  <a:ext uri="{FF2B5EF4-FFF2-40B4-BE49-F238E27FC236}">
                    <a16:creationId xmlns:a16="http://schemas.microsoft.com/office/drawing/2014/main" id="{A18DA078-94DA-41BE-B3A7-09A63A60D4BD}"/>
                  </a:ext>
                </a:extLst>
              </p:cNvPr>
              <p:cNvSpPr/>
              <p:nvPr/>
            </p:nvSpPr>
            <p:spPr>
              <a:xfrm>
                <a:off x="3744698" y="1633909"/>
                <a:ext cx="24570" cy="24884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62" extrusionOk="0">
                    <a:moveTo>
                      <a:pt x="526" y="0"/>
                    </a:moveTo>
                    <a:lnTo>
                      <a:pt x="0" y="547"/>
                    </a:lnTo>
                    <a:lnTo>
                      <a:pt x="1115" y="1661"/>
                    </a:lnTo>
                    <a:lnTo>
                      <a:pt x="1640" y="1115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7835;p68">
                <a:extLst>
                  <a:ext uri="{FF2B5EF4-FFF2-40B4-BE49-F238E27FC236}">
                    <a16:creationId xmlns:a16="http://schemas.microsoft.com/office/drawing/2014/main" id="{1A28F0CE-ACD8-4CC5-ABB8-99937EE472F6}"/>
                  </a:ext>
                </a:extLst>
              </p:cNvPr>
              <p:cNvSpPr/>
              <p:nvPr/>
            </p:nvSpPr>
            <p:spPr>
              <a:xfrm>
                <a:off x="3748786" y="1596447"/>
                <a:ext cx="41564" cy="41249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755" extrusionOk="0">
                    <a:moveTo>
                      <a:pt x="526" y="0"/>
                    </a:moveTo>
                    <a:lnTo>
                      <a:pt x="1" y="526"/>
                    </a:lnTo>
                    <a:lnTo>
                      <a:pt x="2229" y="2755"/>
                    </a:lnTo>
                    <a:lnTo>
                      <a:pt x="2776" y="2229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7836;p68">
                <a:extLst>
                  <a:ext uri="{FF2B5EF4-FFF2-40B4-BE49-F238E27FC236}">
                    <a16:creationId xmlns:a16="http://schemas.microsoft.com/office/drawing/2014/main" id="{FD3B88F4-CA42-478F-B7E8-367730F2E8D9}"/>
                  </a:ext>
                </a:extLst>
              </p:cNvPr>
              <p:cNvSpPr/>
              <p:nvPr/>
            </p:nvSpPr>
            <p:spPr>
              <a:xfrm>
                <a:off x="3786561" y="1592030"/>
                <a:ext cx="24570" cy="24884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62" extrusionOk="0">
                    <a:moveTo>
                      <a:pt x="526" y="1"/>
                    </a:moveTo>
                    <a:lnTo>
                      <a:pt x="0" y="548"/>
                    </a:lnTo>
                    <a:lnTo>
                      <a:pt x="1115" y="1662"/>
                    </a:lnTo>
                    <a:lnTo>
                      <a:pt x="1640" y="1136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7837;p68">
                <a:extLst>
                  <a:ext uri="{FF2B5EF4-FFF2-40B4-BE49-F238E27FC236}">
                    <a16:creationId xmlns:a16="http://schemas.microsoft.com/office/drawing/2014/main" id="{C8131860-F9AF-4BFD-A04F-F8FBF9FDB39C}"/>
                  </a:ext>
                </a:extLst>
              </p:cNvPr>
              <p:cNvSpPr/>
              <p:nvPr/>
            </p:nvSpPr>
            <p:spPr>
              <a:xfrm>
                <a:off x="3807343" y="1571264"/>
                <a:ext cx="24869" cy="24570"/>
              </a:xfrm>
              <a:custGeom>
                <a:avLst/>
                <a:gdLst/>
                <a:ahLst/>
                <a:cxnLst/>
                <a:rect l="l" t="t" r="r" b="b"/>
                <a:pathLst>
                  <a:path w="1661" h="1641" extrusionOk="0">
                    <a:moveTo>
                      <a:pt x="526" y="0"/>
                    </a:moveTo>
                    <a:lnTo>
                      <a:pt x="0" y="526"/>
                    </a:lnTo>
                    <a:lnTo>
                      <a:pt x="1114" y="1640"/>
                    </a:lnTo>
                    <a:lnTo>
                      <a:pt x="1661" y="1115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7838;p68">
                <a:extLst>
                  <a:ext uri="{FF2B5EF4-FFF2-40B4-BE49-F238E27FC236}">
                    <a16:creationId xmlns:a16="http://schemas.microsoft.com/office/drawing/2014/main" id="{A75E7C0C-00B7-449B-8FC8-87BE8F66A825}"/>
                  </a:ext>
                </a:extLst>
              </p:cNvPr>
              <p:cNvSpPr/>
              <p:nvPr/>
            </p:nvSpPr>
            <p:spPr>
              <a:xfrm>
                <a:off x="3811745" y="1533488"/>
                <a:ext cx="41249" cy="41564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776" extrusionOk="0">
                    <a:moveTo>
                      <a:pt x="526" y="0"/>
                    </a:moveTo>
                    <a:lnTo>
                      <a:pt x="0" y="526"/>
                    </a:lnTo>
                    <a:lnTo>
                      <a:pt x="2229" y="2776"/>
                    </a:lnTo>
                    <a:lnTo>
                      <a:pt x="2755" y="2229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7839;p68">
                <a:extLst>
                  <a:ext uri="{FF2B5EF4-FFF2-40B4-BE49-F238E27FC236}">
                    <a16:creationId xmlns:a16="http://schemas.microsoft.com/office/drawing/2014/main" id="{F6424179-C46C-4799-A15B-74B59B080D5F}"/>
                  </a:ext>
                </a:extLst>
              </p:cNvPr>
              <p:cNvSpPr/>
              <p:nvPr/>
            </p:nvSpPr>
            <p:spPr>
              <a:xfrm>
                <a:off x="3597998" y="1780594"/>
                <a:ext cx="24570" cy="2457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41" extrusionOk="0">
                    <a:moveTo>
                      <a:pt x="526" y="1"/>
                    </a:moveTo>
                    <a:lnTo>
                      <a:pt x="1" y="526"/>
                    </a:lnTo>
                    <a:lnTo>
                      <a:pt x="1115" y="1640"/>
                    </a:lnTo>
                    <a:lnTo>
                      <a:pt x="1641" y="1115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7840;p68">
                <a:extLst>
                  <a:ext uri="{FF2B5EF4-FFF2-40B4-BE49-F238E27FC236}">
                    <a16:creationId xmlns:a16="http://schemas.microsoft.com/office/drawing/2014/main" id="{ADA67211-35EA-47DA-90F2-5B53FA87CAF1}"/>
                  </a:ext>
                </a:extLst>
              </p:cNvPr>
              <p:cNvSpPr/>
              <p:nvPr/>
            </p:nvSpPr>
            <p:spPr>
              <a:xfrm>
                <a:off x="3623181" y="1625090"/>
                <a:ext cx="108940" cy="108925"/>
              </a:xfrm>
              <a:custGeom>
                <a:avLst/>
                <a:gdLst/>
                <a:ahLst/>
                <a:cxnLst/>
                <a:rect l="l" t="t" r="r" b="b"/>
                <a:pathLst>
                  <a:path w="7276" h="7275" extrusionOk="0">
                    <a:moveTo>
                      <a:pt x="3070" y="1"/>
                    </a:moveTo>
                    <a:lnTo>
                      <a:pt x="1" y="3049"/>
                    </a:lnTo>
                    <a:lnTo>
                      <a:pt x="4206" y="7275"/>
                    </a:lnTo>
                    <a:lnTo>
                      <a:pt x="7275" y="4205"/>
                    </a:lnTo>
                    <a:lnTo>
                      <a:pt x="3070" y="1"/>
                    </a:lnTo>
                    <a:close/>
                  </a:path>
                </a:pathLst>
              </a:custGeom>
              <a:solidFill>
                <a:srgbClr val="B2C2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7841;p68">
                <a:extLst>
                  <a:ext uri="{FF2B5EF4-FFF2-40B4-BE49-F238E27FC236}">
                    <a16:creationId xmlns:a16="http://schemas.microsoft.com/office/drawing/2014/main" id="{2052BC9A-BF9F-4C91-8715-B559C66DEF81}"/>
                  </a:ext>
                </a:extLst>
              </p:cNvPr>
              <p:cNvSpPr/>
              <p:nvPr/>
            </p:nvSpPr>
            <p:spPr>
              <a:xfrm>
                <a:off x="3517416" y="1493826"/>
                <a:ext cx="316698" cy="313225"/>
              </a:xfrm>
              <a:custGeom>
                <a:avLst/>
                <a:gdLst/>
                <a:ahLst/>
                <a:cxnLst/>
                <a:rect l="l" t="t" r="r" b="b"/>
                <a:pathLst>
                  <a:path w="21152" h="20920" extrusionOk="0">
                    <a:moveTo>
                      <a:pt x="2387" y="0"/>
                    </a:moveTo>
                    <a:cubicBezTo>
                      <a:pt x="1835" y="0"/>
                      <a:pt x="1283" y="211"/>
                      <a:pt x="863" y="631"/>
                    </a:cubicBezTo>
                    <a:cubicBezTo>
                      <a:pt x="1" y="1472"/>
                      <a:pt x="1" y="2839"/>
                      <a:pt x="863" y="3701"/>
                    </a:cubicBezTo>
                    <a:lnTo>
                      <a:pt x="18082" y="20920"/>
                    </a:lnTo>
                    <a:lnTo>
                      <a:pt x="21151" y="17871"/>
                    </a:lnTo>
                    <a:lnTo>
                      <a:pt x="3911" y="631"/>
                    </a:lnTo>
                    <a:cubicBezTo>
                      <a:pt x="3491" y="211"/>
                      <a:pt x="2939" y="0"/>
                      <a:pt x="2387" y="0"/>
                    </a:cubicBezTo>
                    <a:close/>
                  </a:path>
                </a:pathLst>
              </a:custGeom>
              <a:solidFill>
                <a:srgbClr val="6B83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7842;p68">
                <a:extLst>
                  <a:ext uri="{FF2B5EF4-FFF2-40B4-BE49-F238E27FC236}">
                    <a16:creationId xmlns:a16="http://schemas.microsoft.com/office/drawing/2014/main" id="{EF55AD48-AAF7-4487-A58D-33E10F3BCFAE}"/>
                  </a:ext>
                </a:extLst>
              </p:cNvPr>
              <p:cNvSpPr/>
              <p:nvPr/>
            </p:nvSpPr>
            <p:spPr>
              <a:xfrm>
                <a:off x="3788133" y="1761399"/>
                <a:ext cx="73230" cy="72287"/>
              </a:xfrm>
              <a:custGeom>
                <a:avLst/>
                <a:gdLst/>
                <a:ahLst/>
                <a:cxnLst/>
                <a:rect l="l" t="t" r="r" b="b"/>
                <a:pathLst>
                  <a:path w="4891" h="4828" extrusionOk="0">
                    <a:moveTo>
                      <a:pt x="3070" y="0"/>
                    </a:moveTo>
                    <a:lnTo>
                      <a:pt x="1" y="3049"/>
                    </a:lnTo>
                    <a:lnTo>
                      <a:pt x="4521" y="4815"/>
                    </a:lnTo>
                    <a:cubicBezTo>
                      <a:pt x="4546" y="4823"/>
                      <a:pt x="4572" y="4827"/>
                      <a:pt x="4597" y="4827"/>
                    </a:cubicBezTo>
                    <a:cubicBezTo>
                      <a:pt x="4756" y="4827"/>
                      <a:pt x="4891" y="4666"/>
                      <a:pt x="4836" y="4520"/>
                    </a:cubicBezTo>
                    <a:lnTo>
                      <a:pt x="3070" y="0"/>
                    </a:lnTo>
                    <a:close/>
                  </a:path>
                </a:pathLst>
              </a:custGeom>
              <a:solidFill>
                <a:srgbClr val="BECB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7843;p68">
                <a:extLst>
                  <a:ext uri="{FF2B5EF4-FFF2-40B4-BE49-F238E27FC236}">
                    <a16:creationId xmlns:a16="http://schemas.microsoft.com/office/drawing/2014/main" id="{9E60AB6E-4922-4CF2-B0CD-6E840A2ED3A8}"/>
                  </a:ext>
                </a:extLst>
              </p:cNvPr>
              <p:cNvSpPr/>
              <p:nvPr/>
            </p:nvSpPr>
            <p:spPr>
              <a:xfrm>
                <a:off x="3822136" y="1761399"/>
                <a:ext cx="39198" cy="72407"/>
              </a:xfrm>
              <a:custGeom>
                <a:avLst/>
                <a:gdLst/>
                <a:ahLst/>
                <a:cxnLst/>
                <a:rect l="l" t="t" r="r" b="b"/>
                <a:pathLst>
                  <a:path w="2618" h="4836" extrusionOk="0">
                    <a:moveTo>
                      <a:pt x="799" y="0"/>
                    </a:moveTo>
                    <a:lnTo>
                      <a:pt x="0" y="778"/>
                    </a:lnTo>
                    <a:lnTo>
                      <a:pt x="1451" y="4499"/>
                    </a:lnTo>
                    <a:lnTo>
                      <a:pt x="2250" y="4815"/>
                    </a:lnTo>
                    <a:cubicBezTo>
                      <a:pt x="2282" y="4829"/>
                      <a:pt x="2313" y="4835"/>
                      <a:pt x="2344" y="4835"/>
                    </a:cubicBezTo>
                    <a:cubicBezTo>
                      <a:pt x="2495" y="4835"/>
                      <a:pt x="2618" y="4678"/>
                      <a:pt x="2565" y="4520"/>
                    </a:cubicBezTo>
                    <a:lnTo>
                      <a:pt x="799" y="0"/>
                    </a:lnTo>
                    <a:close/>
                  </a:path>
                </a:pathLst>
              </a:custGeom>
              <a:solidFill>
                <a:srgbClr val="9FB3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7844;p68">
                <a:extLst>
                  <a:ext uri="{FF2B5EF4-FFF2-40B4-BE49-F238E27FC236}">
                    <a16:creationId xmlns:a16="http://schemas.microsoft.com/office/drawing/2014/main" id="{9380EF8D-B88C-49BB-A40A-15C0B04A2AE1}"/>
                  </a:ext>
                </a:extLst>
              </p:cNvPr>
              <p:cNvSpPr/>
              <p:nvPr/>
            </p:nvSpPr>
            <p:spPr>
              <a:xfrm>
                <a:off x="3541656" y="1493781"/>
                <a:ext cx="292458" cy="313270"/>
              </a:xfrm>
              <a:custGeom>
                <a:avLst/>
                <a:gdLst/>
                <a:ahLst/>
                <a:cxnLst/>
                <a:rect l="l" t="t" r="r" b="b"/>
                <a:pathLst>
                  <a:path w="19533" h="20923" extrusionOk="0">
                    <a:moveTo>
                      <a:pt x="789" y="0"/>
                    </a:moveTo>
                    <a:cubicBezTo>
                      <a:pt x="524" y="0"/>
                      <a:pt x="257" y="49"/>
                      <a:pt x="1" y="151"/>
                    </a:cubicBezTo>
                    <a:cubicBezTo>
                      <a:pt x="295" y="256"/>
                      <a:pt x="547" y="424"/>
                      <a:pt x="778" y="634"/>
                    </a:cubicBezTo>
                    <a:lnTo>
                      <a:pt x="15706" y="15561"/>
                    </a:lnTo>
                    <a:cubicBezTo>
                      <a:pt x="16967" y="16844"/>
                      <a:pt x="16967" y="18904"/>
                      <a:pt x="15706" y="20166"/>
                    </a:cubicBezTo>
                    <a:lnTo>
                      <a:pt x="16463" y="20923"/>
                    </a:lnTo>
                    <a:lnTo>
                      <a:pt x="19532" y="17874"/>
                    </a:lnTo>
                    <a:lnTo>
                      <a:pt x="2292" y="634"/>
                    </a:lnTo>
                    <a:cubicBezTo>
                      <a:pt x="1893" y="220"/>
                      <a:pt x="1348" y="0"/>
                      <a:pt x="789" y="0"/>
                    </a:cubicBezTo>
                    <a:close/>
                  </a:path>
                </a:pathLst>
              </a:custGeom>
              <a:solidFill>
                <a:srgbClr val="4E67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7845;p68">
                <a:extLst>
                  <a:ext uri="{FF2B5EF4-FFF2-40B4-BE49-F238E27FC236}">
                    <a16:creationId xmlns:a16="http://schemas.microsoft.com/office/drawing/2014/main" id="{11C085F3-029C-4305-8243-E0AB68B83CA3}"/>
                  </a:ext>
                </a:extLst>
              </p:cNvPr>
              <p:cNvSpPr/>
              <p:nvPr/>
            </p:nvSpPr>
            <p:spPr>
              <a:xfrm>
                <a:off x="3834728" y="1807979"/>
                <a:ext cx="26636" cy="25708"/>
              </a:xfrm>
              <a:custGeom>
                <a:avLst/>
                <a:gdLst/>
                <a:ahLst/>
                <a:cxnLst/>
                <a:rect l="l" t="t" r="r" b="b"/>
                <a:pathLst>
                  <a:path w="1779" h="1717" extrusionOk="0">
                    <a:moveTo>
                      <a:pt x="1157" y="1"/>
                    </a:moveTo>
                    <a:lnTo>
                      <a:pt x="0" y="1157"/>
                    </a:lnTo>
                    <a:lnTo>
                      <a:pt x="1409" y="1704"/>
                    </a:lnTo>
                    <a:cubicBezTo>
                      <a:pt x="1434" y="1712"/>
                      <a:pt x="1460" y="1716"/>
                      <a:pt x="1485" y="1716"/>
                    </a:cubicBezTo>
                    <a:cubicBezTo>
                      <a:pt x="1644" y="1716"/>
                      <a:pt x="1779" y="1555"/>
                      <a:pt x="1724" y="1409"/>
                    </a:cubicBezTo>
                    <a:lnTo>
                      <a:pt x="1157" y="1"/>
                    </a:lnTo>
                    <a:close/>
                  </a:path>
                </a:pathLst>
              </a:custGeom>
              <a:solidFill>
                <a:srgbClr val="2943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7846;p68">
                <a:extLst>
                  <a:ext uri="{FF2B5EF4-FFF2-40B4-BE49-F238E27FC236}">
                    <a16:creationId xmlns:a16="http://schemas.microsoft.com/office/drawing/2014/main" id="{57732370-041E-428E-BD4A-6AA5EAF87317}"/>
                  </a:ext>
                </a:extLst>
              </p:cNvPr>
              <p:cNvSpPr/>
              <p:nvPr/>
            </p:nvSpPr>
            <p:spPr>
              <a:xfrm>
                <a:off x="3552047" y="1524984"/>
                <a:ext cx="68320" cy="68334"/>
              </a:xfrm>
              <a:custGeom>
                <a:avLst/>
                <a:gdLst/>
                <a:ahLst/>
                <a:cxnLst/>
                <a:rect l="l" t="t" r="r" b="b"/>
                <a:pathLst>
                  <a:path w="4563" h="4564" extrusionOk="0">
                    <a:moveTo>
                      <a:pt x="3049" y="1"/>
                    </a:moveTo>
                    <a:lnTo>
                      <a:pt x="0" y="3070"/>
                    </a:lnTo>
                    <a:lnTo>
                      <a:pt x="1493" y="4563"/>
                    </a:lnTo>
                    <a:lnTo>
                      <a:pt x="4563" y="1494"/>
                    </a:lnTo>
                    <a:lnTo>
                      <a:pt x="3049" y="1"/>
                    </a:lnTo>
                    <a:close/>
                  </a:path>
                </a:pathLst>
              </a:custGeom>
              <a:solidFill>
                <a:srgbClr val="2943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7847;p68">
                <a:extLst>
                  <a:ext uri="{FF2B5EF4-FFF2-40B4-BE49-F238E27FC236}">
                    <a16:creationId xmlns:a16="http://schemas.microsoft.com/office/drawing/2014/main" id="{CFF4EC09-AA47-4BF9-B6DD-BAFD3D676D58}"/>
                  </a:ext>
                </a:extLst>
              </p:cNvPr>
              <p:cNvSpPr/>
              <p:nvPr/>
            </p:nvSpPr>
            <p:spPr>
              <a:xfrm>
                <a:off x="3593281" y="1566218"/>
                <a:ext cx="221623" cy="221952"/>
              </a:xfrm>
              <a:custGeom>
                <a:avLst/>
                <a:gdLst/>
                <a:ahLst/>
                <a:cxnLst/>
                <a:rect l="l" t="t" r="r" b="b"/>
                <a:pathLst>
                  <a:path w="14802" h="14824" extrusionOk="0">
                    <a:moveTo>
                      <a:pt x="526" y="1"/>
                    </a:moveTo>
                    <a:lnTo>
                      <a:pt x="1" y="548"/>
                    </a:lnTo>
                    <a:lnTo>
                      <a:pt x="14276" y="14823"/>
                    </a:lnTo>
                    <a:lnTo>
                      <a:pt x="14802" y="14298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BECB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2" name="Google Shape;6077;p67">
            <a:extLst>
              <a:ext uri="{FF2B5EF4-FFF2-40B4-BE49-F238E27FC236}">
                <a16:creationId xmlns:a16="http://schemas.microsoft.com/office/drawing/2014/main" id="{7E9AEA36-D448-4F7F-BF42-74D8C366DEF5}"/>
              </a:ext>
            </a:extLst>
          </p:cNvPr>
          <p:cNvGrpSpPr/>
          <p:nvPr/>
        </p:nvGrpSpPr>
        <p:grpSpPr>
          <a:xfrm>
            <a:off x="6992890" y="4200013"/>
            <a:ext cx="403487" cy="403487"/>
            <a:chOff x="5873617" y="2309901"/>
            <a:chExt cx="345720" cy="345720"/>
          </a:xfrm>
        </p:grpSpPr>
        <p:sp>
          <p:nvSpPr>
            <p:cNvPr id="33" name="Google Shape;6078;p67">
              <a:extLst>
                <a:ext uri="{FF2B5EF4-FFF2-40B4-BE49-F238E27FC236}">
                  <a16:creationId xmlns:a16="http://schemas.microsoft.com/office/drawing/2014/main" id="{DFAE6B64-CBBA-482A-814D-A62C5DB3FD51}"/>
                </a:ext>
              </a:extLst>
            </p:cNvPr>
            <p:cNvSpPr/>
            <p:nvPr/>
          </p:nvSpPr>
          <p:spPr>
            <a:xfrm>
              <a:off x="5873617" y="2309901"/>
              <a:ext cx="345720" cy="345720"/>
            </a:xfrm>
            <a:custGeom>
              <a:avLst/>
              <a:gdLst/>
              <a:ahLst/>
              <a:cxnLst/>
              <a:rect l="l" t="t" r="r" b="b"/>
              <a:pathLst>
                <a:path w="13159" h="13159" extrusionOk="0">
                  <a:moveTo>
                    <a:pt x="6583" y="1"/>
                  </a:moveTo>
                  <a:cubicBezTo>
                    <a:pt x="2949" y="1"/>
                    <a:pt x="1" y="2942"/>
                    <a:pt x="1" y="6576"/>
                  </a:cubicBezTo>
                  <a:cubicBezTo>
                    <a:pt x="1" y="10211"/>
                    <a:pt x="2949" y="13159"/>
                    <a:pt x="6583" y="13159"/>
                  </a:cubicBezTo>
                  <a:cubicBezTo>
                    <a:pt x="10218" y="13159"/>
                    <a:pt x="13159" y="10211"/>
                    <a:pt x="13159" y="6576"/>
                  </a:cubicBezTo>
                  <a:cubicBezTo>
                    <a:pt x="13159" y="2942"/>
                    <a:pt x="10218" y="1"/>
                    <a:pt x="6583" y="1"/>
                  </a:cubicBezTo>
                  <a:close/>
                </a:path>
              </a:pathLst>
            </a:custGeom>
            <a:solidFill>
              <a:srgbClr val="7988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6079;p67">
              <a:extLst>
                <a:ext uri="{FF2B5EF4-FFF2-40B4-BE49-F238E27FC236}">
                  <a16:creationId xmlns:a16="http://schemas.microsoft.com/office/drawing/2014/main" id="{4A0C0596-40E9-4BC7-BBE5-38F138CD806B}"/>
                </a:ext>
              </a:extLst>
            </p:cNvPr>
            <p:cNvSpPr/>
            <p:nvPr/>
          </p:nvSpPr>
          <p:spPr>
            <a:xfrm>
              <a:off x="5899496" y="2335779"/>
              <a:ext cx="293963" cy="293963"/>
            </a:xfrm>
            <a:custGeom>
              <a:avLst/>
              <a:gdLst/>
              <a:ahLst/>
              <a:cxnLst/>
              <a:rect l="l" t="t" r="r" b="b"/>
              <a:pathLst>
                <a:path w="11189" h="11189" extrusionOk="0">
                  <a:moveTo>
                    <a:pt x="5598" y="1"/>
                  </a:moveTo>
                  <a:cubicBezTo>
                    <a:pt x="2505" y="1"/>
                    <a:pt x="1" y="2504"/>
                    <a:pt x="1" y="5591"/>
                  </a:cubicBezTo>
                  <a:cubicBezTo>
                    <a:pt x="1" y="8685"/>
                    <a:pt x="2505" y="11189"/>
                    <a:pt x="5598" y="11189"/>
                  </a:cubicBezTo>
                  <a:cubicBezTo>
                    <a:pt x="8685" y="11189"/>
                    <a:pt x="11189" y="8685"/>
                    <a:pt x="11189" y="5591"/>
                  </a:cubicBezTo>
                  <a:cubicBezTo>
                    <a:pt x="11189" y="2504"/>
                    <a:pt x="8685" y="1"/>
                    <a:pt x="5598" y="1"/>
                  </a:cubicBezTo>
                  <a:close/>
                </a:path>
              </a:pathLst>
            </a:custGeom>
            <a:solidFill>
              <a:srgbClr val="F2F4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6080;p67">
              <a:extLst>
                <a:ext uri="{FF2B5EF4-FFF2-40B4-BE49-F238E27FC236}">
                  <a16:creationId xmlns:a16="http://schemas.microsoft.com/office/drawing/2014/main" id="{E54246DA-CDA7-44D5-A9D8-BA91A2DD050A}"/>
                </a:ext>
              </a:extLst>
            </p:cNvPr>
            <p:cNvSpPr/>
            <p:nvPr/>
          </p:nvSpPr>
          <p:spPr>
            <a:xfrm>
              <a:off x="6041288" y="2356088"/>
              <a:ext cx="10404" cy="131888"/>
            </a:xfrm>
            <a:custGeom>
              <a:avLst/>
              <a:gdLst/>
              <a:ahLst/>
              <a:cxnLst/>
              <a:rect l="l" t="t" r="r" b="b"/>
              <a:pathLst>
                <a:path w="396" h="5020" extrusionOk="0">
                  <a:moveTo>
                    <a:pt x="198" y="1"/>
                  </a:moveTo>
                  <a:cubicBezTo>
                    <a:pt x="99" y="1"/>
                    <a:pt x="0" y="67"/>
                    <a:pt x="0" y="199"/>
                  </a:cubicBezTo>
                  <a:lnTo>
                    <a:pt x="0" y="4818"/>
                  </a:lnTo>
                  <a:cubicBezTo>
                    <a:pt x="0" y="4929"/>
                    <a:pt x="90" y="5019"/>
                    <a:pt x="201" y="5019"/>
                  </a:cubicBezTo>
                  <a:cubicBezTo>
                    <a:pt x="305" y="5019"/>
                    <a:pt x="395" y="4929"/>
                    <a:pt x="395" y="4818"/>
                  </a:cubicBezTo>
                  <a:lnTo>
                    <a:pt x="395" y="199"/>
                  </a:lnTo>
                  <a:cubicBezTo>
                    <a:pt x="395" y="67"/>
                    <a:pt x="297" y="1"/>
                    <a:pt x="198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6081;p67">
              <a:extLst>
                <a:ext uri="{FF2B5EF4-FFF2-40B4-BE49-F238E27FC236}">
                  <a16:creationId xmlns:a16="http://schemas.microsoft.com/office/drawing/2014/main" id="{B6094AA4-5509-4632-99C6-1CB0D9303EBB}"/>
                </a:ext>
              </a:extLst>
            </p:cNvPr>
            <p:cNvSpPr/>
            <p:nvPr/>
          </p:nvSpPr>
          <p:spPr>
            <a:xfrm>
              <a:off x="6039449" y="2477546"/>
              <a:ext cx="135435" cy="10430"/>
            </a:xfrm>
            <a:custGeom>
              <a:avLst/>
              <a:gdLst/>
              <a:ahLst/>
              <a:cxnLst/>
              <a:rect l="l" t="t" r="r" b="b"/>
              <a:pathLst>
                <a:path w="5155" h="397" extrusionOk="0">
                  <a:moveTo>
                    <a:pt x="271" y="1"/>
                  </a:moveTo>
                  <a:cubicBezTo>
                    <a:pt x="1" y="1"/>
                    <a:pt x="1" y="396"/>
                    <a:pt x="271" y="396"/>
                  </a:cubicBezTo>
                  <a:lnTo>
                    <a:pt x="4891" y="396"/>
                  </a:lnTo>
                  <a:cubicBezTo>
                    <a:pt x="5154" y="396"/>
                    <a:pt x="5154" y="1"/>
                    <a:pt x="4891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6082;p67">
              <a:extLst>
                <a:ext uri="{FF2B5EF4-FFF2-40B4-BE49-F238E27FC236}">
                  <a16:creationId xmlns:a16="http://schemas.microsoft.com/office/drawing/2014/main" id="{65843CFF-3437-4FDF-81F5-9946F0196092}"/>
                </a:ext>
              </a:extLst>
            </p:cNvPr>
            <p:cNvSpPr/>
            <p:nvPr/>
          </p:nvSpPr>
          <p:spPr>
            <a:xfrm>
              <a:off x="5935778" y="2372035"/>
              <a:ext cx="275178" cy="257970"/>
            </a:xfrm>
            <a:custGeom>
              <a:avLst/>
              <a:gdLst/>
              <a:ahLst/>
              <a:cxnLst/>
              <a:rect l="l" t="t" r="r" b="b"/>
              <a:pathLst>
                <a:path w="10474" h="9819" extrusionOk="0">
                  <a:moveTo>
                    <a:pt x="7893" y="1"/>
                  </a:moveTo>
                  <a:cubicBezTo>
                    <a:pt x="9815" y="2213"/>
                    <a:pt x="9697" y="5543"/>
                    <a:pt x="7623" y="7617"/>
                  </a:cubicBezTo>
                  <a:cubicBezTo>
                    <a:pt x="6532" y="8704"/>
                    <a:pt x="5100" y="9254"/>
                    <a:pt x="3664" y="9254"/>
                  </a:cubicBezTo>
                  <a:cubicBezTo>
                    <a:pt x="2361" y="9254"/>
                    <a:pt x="1056" y="8801"/>
                    <a:pt x="0" y="7887"/>
                  </a:cubicBezTo>
                  <a:lnTo>
                    <a:pt x="0" y="7887"/>
                  </a:lnTo>
                  <a:cubicBezTo>
                    <a:pt x="1112" y="9170"/>
                    <a:pt x="2669" y="9818"/>
                    <a:pt x="4229" y="9818"/>
                  </a:cubicBezTo>
                  <a:cubicBezTo>
                    <a:pt x="5657" y="9818"/>
                    <a:pt x="7088" y="9275"/>
                    <a:pt x="8185" y="8179"/>
                  </a:cubicBezTo>
                  <a:cubicBezTo>
                    <a:pt x="10474" y="5883"/>
                    <a:pt x="10342" y="2123"/>
                    <a:pt x="7893" y="1"/>
                  </a:cubicBezTo>
                  <a:close/>
                </a:path>
              </a:pathLst>
            </a:custGeom>
            <a:solidFill>
              <a:srgbClr val="BCC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6083;p67">
              <a:extLst>
                <a:ext uri="{FF2B5EF4-FFF2-40B4-BE49-F238E27FC236}">
                  <a16:creationId xmlns:a16="http://schemas.microsoft.com/office/drawing/2014/main" id="{80FCCCDC-5147-4161-A906-6547943D4922}"/>
                </a:ext>
              </a:extLst>
            </p:cNvPr>
            <p:cNvSpPr/>
            <p:nvPr/>
          </p:nvSpPr>
          <p:spPr>
            <a:xfrm>
              <a:off x="5918097" y="2477546"/>
              <a:ext cx="21333" cy="10430"/>
            </a:xfrm>
            <a:custGeom>
              <a:avLst/>
              <a:gdLst/>
              <a:ahLst/>
              <a:cxnLst/>
              <a:rect l="l" t="t" r="r" b="b"/>
              <a:pathLst>
                <a:path w="812" h="397" extrusionOk="0">
                  <a:moveTo>
                    <a:pt x="264" y="1"/>
                  </a:moveTo>
                  <a:cubicBezTo>
                    <a:pt x="0" y="1"/>
                    <a:pt x="0" y="396"/>
                    <a:pt x="264" y="396"/>
                  </a:cubicBezTo>
                  <a:lnTo>
                    <a:pt x="548" y="396"/>
                  </a:lnTo>
                  <a:cubicBezTo>
                    <a:pt x="812" y="396"/>
                    <a:pt x="812" y="1"/>
                    <a:pt x="548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6084;p67">
              <a:extLst>
                <a:ext uri="{FF2B5EF4-FFF2-40B4-BE49-F238E27FC236}">
                  <a16:creationId xmlns:a16="http://schemas.microsoft.com/office/drawing/2014/main" id="{DB6B1A19-236B-46D1-8142-47C674B8A0E2}"/>
                </a:ext>
              </a:extLst>
            </p:cNvPr>
            <p:cNvSpPr/>
            <p:nvPr/>
          </p:nvSpPr>
          <p:spPr>
            <a:xfrm>
              <a:off x="6041288" y="2591542"/>
              <a:ext cx="10404" cy="17970"/>
            </a:xfrm>
            <a:custGeom>
              <a:avLst/>
              <a:gdLst/>
              <a:ahLst/>
              <a:cxnLst/>
              <a:rect l="l" t="t" r="r" b="b"/>
              <a:pathLst>
                <a:path w="396" h="684" extrusionOk="0">
                  <a:moveTo>
                    <a:pt x="198" y="0"/>
                  </a:moveTo>
                  <a:cubicBezTo>
                    <a:pt x="99" y="0"/>
                    <a:pt x="0" y="66"/>
                    <a:pt x="0" y="198"/>
                  </a:cubicBezTo>
                  <a:lnTo>
                    <a:pt x="0" y="483"/>
                  </a:lnTo>
                  <a:cubicBezTo>
                    <a:pt x="0" y="594"/>
                    <a:pt x="90" y="684"/>
                    <a:pt x="201" y="684"/>
                  </a:cubicBezTo>
                  <a:cubicBezTo>
                    <a:pt x="305" y="684"/>
                    <a:pt x="395" y="594"/>
                    <a:pt x="395" y="483"/>
                  </a:cubicBezTo>
                  <a:lnTo>
                    <a:pt x="395" y="198"/>
                  </a:lnTo>
                  <a:cubicBezTo>
                    <a:pt x="395" y="66"/>
                    <a:pt x="297" y="0"/>
                    <a:pt x="198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6085;p67">
              <a:extLst>
                <a:ext uri="{FF2B5EF4-FFF2-40B4-BE49-F238E27FC236}">
                  <a16:creationId xmlns:a16="http://schemas.microsoft.com/office/drawing/2014/main" id="{9ABED8E4-A18F-404E-89ED-8D8C991EDC9B}"/>
                </a:ext>
              </a:extLst>
            </p:cNvPr>
            <p:cNvSpPr/>
            <p:nvPr/>
          </p:nvSpPr>
          <p:spPr>
            <a:xfrm>
              <a:off x="5953144" y="2391556"/>
              <a:ext cx="19836" cy="15869"/>
            </a:xfrm>
            <a:custGeom>
              <a:avLst/>
              <a:gdLst/>
              <a:ahLst/>
              <a:cxnLst/>
              <a:rect l="l" t="t" r="r" b="b"/>
              <a:pathLst>
                <a:path w="755" h="604" extrusionOk="0">
                  <a:moveTo>
                    <a:pt x="285" y="0"/>
                  </a:moveTo>
                  <a:cubicBezTo>
                    <a:pt x="133" y="0"/>
                    <a:pt x="0" y="196"/>
                    <a:pt x="144" y="340"/>
                  </a:cubicBezTo>
                  <a:lnTo>
                    <a:pt x="345" y="541"/>
                  </a:lnTo>
                  <a:cubicBezTo>
                    <a:pt x="379" y="583"/>
                    <a:pt x="435" y="603"/>
                    <a:pt x="484" y="603"/>
                  </a:cubicBezTo>
                  <a:cubicBezTo>
                    <a:pt x="664" y="603"/>
                    <a:pt x="754" y="388"/>
                    <a:pt x="629" y="264"/>
                  </a:cubicBezTo>
                  <a:lnTo>
                    <a:pt x="421" y="62"/>
                  </a:lnTo>
                  <a:cubicBezTo>
                    <a:pt x="379" y="19"/>
                    <a:pt x="331" y="0"/>
                    <a:pt x="28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6086;p67">
              <a:extLst>
                <a:ext uri="{FF2B5EF4-FFF2-40B4-BE49-F238E27FC236}">
                  <a16:creationId xmlns:a16="http://schemas.microsoft.com/office/drawing/2014/main" id="{6A14F321-6F11-4037-BF60-7DA5A01567D9}"/>
                </a:ext>
              </a:extLst>
            </p:cNvPr>
            <p:cNvSpPr/>
            <p:nvPr/>
          </p:nvSpPr>
          <p:spPr>
            <a:xfrm>
              <a:off x="6119686" y="2557939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285" y="1"/>
                  </a:moveTo>
                  <a:cubicBezTo>
                    <a:pt x="131" y="1"/>
                    <a:pt x="0" y="202"/>
                    <a:pt x="144" y="347"/>
                  </a:cubicBezTo>
                  <a:lnTo>
                    <a:pt x="345" y="548"/>
                  </a:lnTo>
                  <a:cubicBezTo>
                    <a:pt x="380" y="582"/>
                    <a:pt x="429" y="603"/>
                    <a:pt x="484" y="603"/>
                  </a:cubicBezTo>
                  <a:cubicBezTo>
                    <a:pt x="658" y="603"/>
                    <a:pt x="748" y="388"/>
                    <a:pt x="623" y="263"/>
                  </a:cubicBezTo>
                  <a:lnTo>
                    <a:pt x="422" y="62"/>
                  </a:lnTo>
                  <a:cubicBezTo>
                    <a:pt x="379" y="19"/>
                    <a:pt x="331" y="1"/>
                    <a:pt x="28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6087;p67">
              <a:extLst>
                <a:ext uri="{FF2B5EF4-FFF2-40B4-BE49-F238E27FC236}">
                  <a16:creationId xmlns:a16="http://schemas.microsoft.com/office/drawing/2014/main" id="{F9A616D1-8BB0-45C6-99FA-E439A535E5B0}"/>
                </a:ext>
              </a:extLst>
            </p:cNvPr>
            <p:cNvSpPr/>
            <p:nvPr/>
          </p:nvSpPr>
          <p:spPr>
            <a:xfrm>
              <a:off x="6120185" y="2391556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466" y="0"/>
                  </a:moveTo>
                  <a:cubicBezTo>
                    <a:pt x="419" y="0"/>
                    <a:pt x="370" y="19"/>
                    <a:pt x="326" y="62"/>
                  </a:cubicBezTo>
                  <a:lnTo>
                    <a:pt x="125" y="264"/>
                  </a:lnTo>
                  <a:cubicBezTo>
                    <a:pt x="0" y="388"/>
                    <a:pt x="84" y="603"/>
                    <a:pt x="264" y="603"/>
                  </a:cubicBezTo>
                  <a:cubicBezTo>
                    <a:pt x="313" y="603"/>
                    <a:pt x="368" y="583"/>
                    <a:pt x="403" y="541"/>
                  </a:cubicBezTo>
                  <a:lnTo>
                    <a:pt x="604" y="340"/>
                  </a:lnTo>
                  <a:cubicBezTo>
                    <a:pt x="747" y="196"/>
                    <a:pt x="618" y="0"/>
                    <a:pt x="466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088;p67">
              <a:extLst>
                <a:ext uri="{FF2B5EF4-FFF2-40B4-BE49-F238E27FC236}">
                  <a16:creationId xmlns:a16="http://schemas.microsoft.com/office/drawing/2014/main" id="{301623FF-FCC9-4113-9C87-BBAE1575FAF1}"/>
                </a:ext>
              </a:extLst>
            </p:cNvPr>
            <p:cNvSpPr/>
            <p:nvPr/>
          </p:nvSpPr>
          <p:spPr>
            <a:xfrm>
              <a:off x="5953617" y="2557939"/>
              <a:ext cx="19862" cy="15869"/>
            </a:xfrm>
            <a:custGeom>
              <a:avLst/>
              <a:gdLst/>
              <a:ahLst/>
              <a:cxnLst/>
              <a:rect l="l" t="t" r="r" b="b"/>
              <a:pathLst>
                <a:path w="756" h="604" extrusionOk="0">
                  <a:moveTo>
                    <a:pt x="465" y="1"/>
                  </a:moveTo>
                  <a:cubicBezTo>
                    <a:pt x="418" y="1"/>
                    <a:pt x="370" y="19"/>
                    <a:pt x="327" y="62"/>
                  </a:cubicBezTo>
                  <a:lnTo>
                    <a:pt x="126" y="263"/>
                  </a:lnTo>
                  <a:cubicBezTo>
                    <a:pt x="1" y="388"/>
                    <a:pt x="91" y="603"/>
                    <a:pt x="264" y="603"/>
                  </a:cubicBezTo>
                  <a:cubicBezTo>
                    <a:pt x="320" y="603"/>
                    <a:pt x="368" y="582"/>
                    <a:pt x="403" y="548"/>
                  </a:cubicBezTo>
                  <a:lnTo>
                    <a:pt x="611" y="347"/>
                  </a:lnTo>
                  <a:cubicBezTo>
                    <a:pt x="755" y="202"/>
                    <a:pt x="620" y="1"/>
                    <a:pt x="46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089;p67">
              <a:extLst>
                <a:ext uri="{FF2B5EF4-FFF2-40B4-BE49-F238E27FC236}">
                  <a16:creationId xmlns:a16="http://schemas.microsoft.com/office/drawing/2014/main" id="{AD788C01-35EA-4508-B478-4E1BA4980E60}"/>
                </a:ext>
              </a:extLst>
            </p:cNvPr>
            <p:cNvSpPr/>
            <p:nvPr/>
          </p:nvSpPr>
          <p:spPr>
            <a:xfrm>
              <a:off x="5927056" y="2429887"/>
              <a:ext cx="21859" cy="13425"/>
            </a:xfrm>
            <a:custGeom>
              <a:avLst/>
              <a:gdLst/>
              <a:ahLst/>
              <a:cxnLst/>
              <a:rect l="l" t="t" r="r" b="b"/>
              <a:pathLst>
                <a:path w="832" h="511" extrusionOk="0">
                  <a:moveTo>
                    <a:pt x="289" y="0"/>
                  </a:moveTo>
                  <a:cubicBezTo>
                    <a:pt x="98" y="0"/>
                    <a:pt x="1" y="295"/>
                    <a:pt x="214" y="386"/>
                  </a:cubicBezTo>
                  <a:lnTo>
                    <a:pt x="478" y="497"/>
                  </a:lnTo>
                  <a:cubicBezTo>
                    <a:pt x="499" y="504"/>
                    <a:pt x="526" y="511"/>
                    <a:pt x="554" y="511"/>
                  </a:cubicBezTo>
                  <a:cubicBezTo>
                    <a:pt x="769" y="511"/>
                    <a:pt x="831" y="213"/>
                    <a:pt x="630" y="129"/>
                  </a:cubicBezTo>
                  <a:lnTo>
                    <a:pt x="374" y="18"/>
                  </a:lnTo>
                  <a:cubicBezTo>
                    <a:pt x="344" y="6"/>
                    <a:pt x="316" y="0"/>
                    <a:pt x="289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6090;p67">
              <a:extLst>
                <a:ext uri="{FF2B5EF4-FFF2-40B4-BE49-F238E27FC236}">
                  <a16:creationId xmlns:a16="http://schemas.microsoft.com/office/drawing/2014/main" id="{AB67AA51-5433-48AC-A3BF-36687F3A76D1}"/>
                </a:ext>
              </a:extLst>
            </p:cNvPr>
            <p:cNvSpPr/>
            <p:nvPr/>
          </p:nvSpPr>
          <p:spPr>
            <a:xfrm>
              <a:off x="6143751" y="2522077"/>
              <a:ext cx="21832" cy="13452"/>
            </a:xfrm>
            <a:custGeom>
              <a:avLst/>
              <a:gdLst/>
              <a:ahLst/>
              <a:cxnLst/>
              <a:rect l="l" t="t" r="r" b="b"/>
              <a:pathLst>
                <a:path w="831" h="512" extrusionOk="0">
                  <a:moveTo>
                    <a:pt x="287" y="0"/>
                  </a:moveTo>
                  <a:cubicBezTo>
                    <a:pt x="97" y="0"/>
                    <a:pt x="1" y="289"/>
                    <a:pt x="213" y="380"/>
                  </a:cubicBezTo>
                  <a:lnTo>
                    <a:pt x="477" y="491"/>
                  </a:lnTo>
                  <a:cubicBezTo>
                    <a:pt x="498" y="505"/>
                    <a:pt x="525" y="512"/>
                    <a:pt x="553" y="512"/>
                  </a:cubicBezTo>
                  <a:cubicBezTo>
                    <a:pt x="768" y="512"/>
                    <a:pt x="831" y="213"/>
                    <a:pt x="629" y="130"/>
                  </a:cubicBezTo>
                  <a:lnTo>
                    <a:pt x="373" y="19"/>
                  </a:lnTo>
                  <a:cubicBezTo>
                    <a:pt x="343" y="6"/>
                    <a:pt x="314" y="0"/>
                    <a:pt x="28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6091;p67">
              <a:extLst>
                <a:ext uri="{FF2B5EF4-FFF2-40B4-BE49-F238E27FC236}">
                  <a16:creationId xmlns:a16="http://schemas.microsoft.com/office/drawing/2014/main" id="{F5B2CBAB-65A6-4126-9B01-0DEADA9E4EBE}"/>
                </a:ext>
              </a:extLst>
            </p:cNvPr>
            <p:cNvSpPr/>
            <p:nvPr/>
          </p:nvSpPr>
          <p:spPr>
            <a:xfrm>
              <a:off x="6084822" y="2365730"/>
              <a:ext cx="15816" cy="17261"/>
            </a:xfrm>
            <a:custGeom>
              <a:avLst/>
              <a:gdLst/>
              <a:ahLst/>
              <a:cxnLst/>
              <a:rect l="l" t="t" r="r" b="b"/>
              <a:pathLst>
                <a:path w="602" h="657" extrusionOk="0">
                  <a:moveTo>
                    <a:pt x="345" y="0"/>
                  </a:moveTo>
                  <a:cubicBezTo>
                    <a:pt x="275" y="0"/>
                    <a:pt x="204" y="37"/>
                    <a:pt x="167" y="123"/>
                  </a:cubicBezTo>
                  <a:lnTo>
                    <a:pt x="56" y="386"/>
                  </a:lnTo>
                  <a:cubicBezTo>
                    <a:pt x="1" y="511"/>
                    <a:pt x="98" y="657"/>
                    <a:pt x="237" y="657"/>
                  </a:cubicBezTo>
                  <a:cubicBezTo>
                    <a:pt x="320" y="657"/>
                    <a:pt x="389" y="608"/>
                    <a:pt x="424" y="539"/>
                  </a:cubicBezTo>
                  <a:lnTo>
                    <a:pt x="535" y="276"/>
                  </a:lnTo>
                  <a:cubicBezTo>
                    <a:pt x="602" y="119"/>
                    <a:pt x="473" y="0"/>
                    <a:pt x="34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6092;p67">
              <a:extLst>
                <a:ext uri="{FF2B5EF4-FFF2-40B4-BE49-F238E27FC236}">
                  <a16:creationId xmlns:a16="http://schemas.microsoft.com/office/drawing/2014/main" id="{E7F0B039-BB1E-49A2-922C-861C6DA56C82}"/>
                </a:ext>
              </a:extLst>
            </p:cNvPr>
            <p:cNvSpPr/>
            <p:nvPr/>
          </p:nvSpPr>
          <p:spPr>
            <a:xfrm>
              <a:off x="5992632" y="2582399"/>
              <a:ext cx="15816" cy="17287"/>
            </a:xfrm>
            <a:custGeom>
              <a:avLst/>
              <a:gdLst/>
              <a:ahLst/>
              <a:cxnLst/>
              <a:rect l="l" t="t" r="r" b="b"/>
              <a:pathLst>
                <a:path w="602" h="658" extrusionOk="0">
                  <a:moveTo>
                    <a:pt x="350" y="0"/>
                  </a:moveTo>
                  <a:cubicBezTo>
                    <a:pt x="280" y="0"/>
                    <a:pt x="211" y="37"/>
                    <a:pt x="174" y="123"/>
                  </a:cubicBezTo>
                  <a:lnTo>
                    <a:pt x="56" y="387"/>
                  </a:lnTo>
                  <a:cubicBezTo>
                    <a:pt x="0" y="511"/>
                    <a:pt x="97" y="657"/>
                    <a:pt x="243" y="657"/>
                  </a:cubicBezTo>
                  <a:cubicBezTo>
                    <a:pt x="319" y="657"/>
                    <a:pt x="396" y="609"/>
                    <a:pt x="423" y="539"/>
                  </a:cubicBezTo>
                  <a:lnTo>
                    <a:pt x="534" y="276"/>
                  </a:lnTo>
                  <a:cubicBezTo>
                    <a:pt x="601" y="119"/>
                    <a:pt x="475" y="0"/>
                    <a:pt x="350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6093;p67">
              <a:extLst>
                <a:ext uri="{FF2B5EF4-FFF2-40B4-BE49-F238E27FC236}">
                  <a16:creationId xmlns:a16="http://schemas.microsoft.com/office/drawing/2014/main" id="{CDA3C80F-B444-43A9-B650-76ACD3014E1A}"/>
                </a:ext>
              </a:extLst>
            </p:cNvPr>
            <p:cNvSpPr/>
            <p:nvPr/>
          </p:nvSpPr>
          <p:spPr>
            <a:xfrm>
              <a:off x="5994445" y="2364758"/>
              <a:ext cx="15527" cy="17524"/>
            </a:xfrm>
            <a:custGeom>
              <a:avLst/>
              <a:gdLst/>
              <a:ahLst/>
              <a:cxnLst/>
              <a:rect l="l" t="t" r="r" b="b"/>
              <a:pathLst>
                <a:path w="591" h="667" extrusionOk="0">
                  <a:moveTo>
                    <a:pt x="255" y="1"/>
                  </a:moveTo>
                  <a:cubicBezTo>
                    <a:pt x="129" y="1"/>
                    <a:pt x="1" y="118"/>
                    <a:pt x="63" y="278"/>
                  </a:cubicBezTo>
                  <a:lnTo>
                    <a:pt x="174" y="541"/>
                  </a:lnTo>
                  <a:cubicBezTo>
                    <a:pt x="202" y="611"/>
                    <a:pt x="271" y="659"/>
                    <a:pt x="354" y="666"/>
                  </a:cubicBezTo>
                  <a:cubicBezTo>
                    <a:pt x="493" y="666"/>
                    <a:pt x="590" y="521"/>
                    <a:pt x="542" y="389"/>
                  </a:cubicBezTo>
                  <a:lnTo>
                    <a:pt x="431" y="125"/>
                  </a:lnTo>
                  <a:cubicBezTo>
                    <a:pt x="396" y="38"/>
                    <a:pt x="326" y="1"/>
                    <a:pt x="25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6094;p67">
              <a:extLst>
                <a:ext uri="{FF2B5EF4-FFF2-40B4-BE49-F238E27FC236}">
                  <a16:creationId xmlns:a16="http://schemas.microsoft.com/office/drawing/2014/main" id="{D2BAADA8-E759-43CE-A3D8-71E03C626F29}"/>
                </a:ext>
              </a:extLst>
            </p:cNvPr>
            <p:cNvSpPr/>
            <p:nvPr/>
          </p:nvSpPr>
          <p:spPr>
            <a:xfrm>
              <a:off x="6082641" y="2583161"/>
              <a:ext cx="15527" cy="17419"/>
            </a:xfrm>
            <a:custGeom>
              <a:avLst/>
              <a:gdLst/>
              <a:ahLst/>
              <a:cxnLst/>
              <a:rect l="l" t="t" r="r" b="b"/>
              <a:pathLst>
                <a:path w="591" h="663" extrusionOk="0">
                  <a:moveTo>
                    <a:pt x="254" y="1"/>
                  </a:moveTo>
                  <a:cubicBezTo>
                    <a:pt x="129" y="1"/>
                    <a:pt x="1" y="119"/>
                    <a:pt x="63" y="274"/>
                  </a:cubicBezTo>
                  <a:lnTo>
                    <a:pt x="174" y="538"/>
                  </a:lnTo>
                  <a:cubicBezTo>
                    <a:pt x="202" y="614"/>
                    <a:pt x="271" y="663"/>
                    <a:pt x="354" y="663"/>
                  </a:cubicBezTo>
                  <a:cubicBezTo>
                    <a:pt x="493" y="663"/>
                    <a:pt x="590" y="524"/>
                    <a:pt x="542" y="392"/>
                  </a:cubicBezTo>
                  <a:lnTo>
                    <a:pt x="431" y="129"/>
                  </a:lnTo>
                  <a:cubicBezTo>
                    <a:pt x="396" y="39"/>
                    <a:pt x="325" y="1"/>
                    <a:pt x="254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6095;p67">
              <a:extLst>
                <a:ext uri="{FF2B5EF4-FFF2-40B4-BE49-F238E27FC236}">
                  <a16:creationId xmlns:a16="http://schemas.microsoft.com/office/drawing/2014/main" id="{5D4C3ECD-F635-4B6E-B294-CAFA9729E7F9}"/>
                </a:ext>
              </a:extLst>
            </p:cNvPr>
            <p:cNvSpPr/>
            <p:nvPr/>
          </p:nvSpPr>
          <p:spPr>
            <a:xfrm>
              <a:off x="6144776" y="2431936"/>
              <a:ext cx="22069" cy="13399"/>
            </a:xfrm>
            <a:custGeom>
              <a:avLst/>
              <a:gdLst/>
              <a:ahLst/>
              <a:cxnLst/>
              <a:rect l="l" t="t" r="r" b="b"/>
              <a:pathLst>
                <a:path w="840" h="510" extrusionOk="0">
                  <a:moveTo>
                    <a:pt x="552" y="1"/>
                  </a:moveTo>
                  <a:cubicBezTo>
                    <a:pt x="527" y="1"/>
                    <a:pt x="500" y="6"/>
                    <a:pt x="473" y="17"/>
                  </a:cubicBezTo>
                  <a:lnTo>
                    <a:pt x="209" y="128"/>
                  </a:lnTo>
                  <a:cubicBezTo>
                    <a:pt x="1" y="204"/>
                    <a:pt x="63" y="509"/>
                    <a:pt x="285" y="509"/>
                  </a:cubicBezTo>
                  <a:cubicBezTo>
                    <a:pt x="306" y="509"/>
                    <a:pt x="334" y="502"/>
                    <a:pt x="355" y="495"/>
                  </a:cubicBezTo>
                  <a:lnTo>
                    <a:pt x="618" y="384"/>
                  </a:lnTo>
                  <a:cubicBezTo>
                    <a:pt x="839" y="298"/>
                    <a:pt x="745" y="1"/>
                    <a:pt x="552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6096;p67">
              <a:extLst>
                <a:ext uri="{FF2B5EF4-FFF2-40B4-BE49-F238E27FC236}">
                  <a16:creationId xmlns:a16="http://schemas.microsoft.com/office/drawing/2014/main" id="{162ADBCE-35D3-432C-9701-198894247B0D}"/>
                </a:ext>
              </a:extLst>
            </p:cNvPr>
            <p:cNvSpPr/>
            <p:nvPr/>
          </p:nvSpPr>
          <p:spPr>
            <a:xfrm>
              <a:off x="5926530" y="2520081"/>
              <a:ext cx="21964" cy="13268"/>
            </a:xfrm>
            <a:custGeom>
              <a:avLst/>
              <a:gdLst/>
              <a:ahLst/>
              <a:cxnLst/>
              <a:rect l="l" t="t" r="r" b="b"/>
              <a:pathLst>
                <a:path w="836" h="505" extrusionOk="0">
                  <a:moveTo>
                    <a:pt x="553" y="1"/>
                  </a:moveTo>
                  <a:cubicBezTo>
                    <a:pt x="527" y="1"/>
                    <a:pt x="499" y="6"/>
                    <a:pt x="470" y="19"/>
                  </a:cubicBezTo>
                  <a:lnTo>
                    <a:pt x="206" y="123"/>
                  </a:lnTo>
                  <a:cubicBezTo>
                    <a:pt x="1" y="205"/>
                    <a:pt x="59" y="504"/>
                    <a:pt x="275" y="504"/>
                  </a:cubicBezTo>
                  <a:cubicBezTo>
                    <a:pt x="278" y="504"/>
                    <a:pt x="280" y="504"/>
                    <a:pt x="283" y="504"/>
                  </a:cubicBezTo>
                  <a:lnTo>
                    <a:pt x="276" y="504"/>
                  </a:lnTo>
                  <a:cubicBezTo>
                    <a:pt x="303" y="504"/>
                    <a:pt x="331" y="504"/>
                    <a:pt x="352" y="490"/>
                  </a:cubicBezTo>
                  <a:lnTo>
                    <a:pt x="616" y="386"/>
                  </a:lnTo>
                  <a:cubicBezTo>
                    <a:pt x="835" y="301"/>
                    <a:pt x="744" y="1"/>
                    <a:pt x="553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F31074C-44BF-4A07-9D3C-98D5D7545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86" y="1381125"/>
            <a:ext cx="2381250" cy="2381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52" name="Google Shape;6464;p67">
            <a:extLst>
              <a:ext uri="{FF2B5EF4-FFF2-40B4-BE49-F238E27FC236}">
                <a16:creationId xmlns:a16="http://schemas.microsoft.com/office/drawing/2014/main" id="{A35561DF-B8B1-4877-A36F-41AB2793C76E}"/>
              </a:ext>
            </a:extLst>
          </p:cNvPr>
          <p:cNvGrpSpPr/>
          <p:nvPr/>
        </p:nvGrpSpPr>
        <p:grpSpPr>
          <a:xfrm>
            <a:off x="4373230" y="4168278"/>
            <a:ext cx="371966" cy="371966"/>
            <a:chOff x="4674908" y="3682271"/>
            <a:chExt cx="371966" cy="371966"/>
          </a:xfrm>
        </p:grpSpPr>
        <p:sp>
          <p:nvSpPr>
            <p:cNvPr id="53" name="Google Shape;6465;p67">
              <a:extLst>
                <a:ext uri="{FF2B5EF4-FFF2-40B4-BE49-F238E27FC236}">
                  <a16:creationId xmlns:a16="http://schemas.microsoft.com/office/drawing/2014/main" id="{266123F4-CA7B-438F-A210-838B531A4279}"/>
                </a:ext>
              </a:extLst>
            </p:cNvPr>
            <p:cNvSpPr/>
            <p:nvPr/>
          </p:nvSpPr>
          <p:spPr>
            <a:xfrm>
              <a:off x="4674908" y="3682271"/>
              <a:ext cx="371966" cy="371966"/>
            </a:xfrm>
            <a:custGeom>
              <a:avLst/>
              <a:gdLst/>
              <a:ahLst/>
              <a:cxnLst/>
              <a:rect l="l" t="t" r="r" b="b"/>
              <a:pathLst>
                <a:path w="14158" h="14158" extrusionOk="0">
                  <a:moveTo>
                    <a:pt x="2394" y="1"/>
                  </a:moveTo>
                  <a:cubicBezTo>
                    <a:pt x="1069" y="1"/>
                    <a:pt x="1" y="1076"/>
                    <a:pt x="1" y="2401"/>
                  </a:cubicBezTo>
                  <a:lnTo>
                    <a:pt x="1" y="11765"/>
                  </a:lnTo>
                  <a:cubicBezTo>
                    <a:pt x="1" y="13083"/>
                    <a:pt x="1076" y="14158"/>
                    <a:pt x="2394" y="14158"/>
                  </a:cubicBezTo>
                  <a:lnTo>
                    <a:pt x="11757" y="14158"/>
                  </a:lnTo>
                  <a:cubicBezTo>
                    <a:pt x="13082" y="14158"/>
                    <a:pt x="14157" y="13083"/>
                    <a:pt x="14157" y="11758"/>
                  </a:cubicBezTo>
                  <a:lnTo>
                    <a:pt x="14157" y="2394"/>
                  </a:lnTo>
                  <a:cubicBezTo>
                    <a:pt x="14150" y="1076"/>
                    <a:pt x="13082" y="1"/>
                    <a:pt x="11757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6466;p67">
              <a:extLst>
                <a:ext uri="{FF2B5EF4-FFF2-40B4-BE49-F238E27FC236}">
                  <a16:creationId xmlns:a16="http://schemas.microsoft.com/office/drawing/2014/main" id="{441823EC-746F-41B3-A5E7-8C55785E7C4C}"/>
                </a:ext>
              </a:extLst>
            </p:cNvPr>
            <p:cNvSpPr/>
            <p:nvPr/>
          </p:nvSpPr>
          <p:spPr>
            <a:xfrm>
              <a:off x="4690934" y="3698140"/>
              <a:ext cx="339887" cy="340071"/>
            </a:xfrm>
            <a:custGeom>
              <a:avLst/>
              <a:gdLst/>
              <a:ahLst/>
              <a:cxnLst/>
              <a:rect l="l" t="t" r="r" b="b"/>
              <a:pathLst>
                <a:path w="12937" h="12944" extrusionOk="0">
                  <a:moveTo>
                    <a:pt x="1784" y="0"/>
                  </a:moveTo>
                  <a:cubicBezTo>
                    <a:pt x="799" y="0"/>
                    <a:pt x="1" y="805"/>
                    <a:pt x="1" y="1790"/>
                  </a:cubicBezTo>
                  <a:lnTo>
                    <a:pt x="1" y="11154"/>
                  </a:lnTo>
                  <a:cubicBezTo>
                    <a:pt x="1" y="12139"/>
                    <a:pt x="799" y="12943"/>
                    <a:pt x="1784" y="12943"/>
                  </a:cubicBezTo>
                  <a:lnTo>
                    <a:pt x="11147" y="12943"/>
                  </a:lnTo>
                  <a:cubicBezTo>
                    <a:pt x="12139" y="12943"/>
                    <a:pt x="12937" y="12146"/>
                    <a:pt x="12937" y="11154"/>
                  </a:cubicBezTo>
                  <a:lnTo>
                    <a:pt x="12937" y="1790"/>
                  </a:lnTo>
                  <a:cubicBezTo>
                    <a:pt x="12937" y="805"/>
                    <a:pt x="12139" y="0"/>
                    <a:pt x="11147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6467;p67">
              <a:extLst>
                <a:ext uri="{FF2B5EF4-FFF2-40B4-BE49-F238E27FC236}">
                  <a16:creationId xmlns:a16="http://schemas.microsoft.com/office/drawing/2014/main" id="{4C1E1AE5-99CC-4F17-9D1E-72F0B7CE7B9C}"/>
                </a:ext>
              </a:extLst>
            </p:cNvPr>
            <p:cNvSpPr/>
            <p:nvPr/>
          </p:nvSpPr>
          <p:spPr>
            <a:xfrm>
              <a:off x="4802829" y="3742409"/>
              <a:ext cx="103908" cy="89169"/>
            </a:xfrm>
            <a:custGeom>
              <a:avLst/>
              <a:gdLst/>
              <a:ahLst/>
              <a:cxnLst/>
              <a:rect l="l" t="t" r="r" b="b"/>
              <a:pathLst>
                <a:path w="3955" h="3394" extrusionOk="0">
                  <a:moveTo>
                    <a:pt x="2262" y="1"/>
                  </a:moveTo>
                  <a:cubicBezTo>
                    <a:pt x="757" y="1"/>
                    <a:pt x="1" y="1825"/>
                    <a:pt x="1069" y="2893"/>
                  </a:cubicBezTo>
                  <a:cubicBezTo>
                    <a:pt x="1414" y="3239"/>
                    <a:pt x="1838" y="3393"/>
                    <a:pt x="2254" y="3393"/>
                  </a:cubicBezTo>
                  <a:cubicBezTo>
                    <a:pt x="3122" y="3393"/>
                    <a:pt x="3954" y="2716"/>
                    <a:pt x="3954" y="1693"/>
                  </a:cubicBezTo>
                  <a:cubicBezTo>
                    <a:pt x="3954" y="764"/>
                    <a:pt x="3198" y="1"/>
                    <a:pt x="2262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6468;p67">
              <a:extLst>
                <a:ext uri="{FF2B5EF4-FFF2-40B4-BE49-F238E27FC236}">
                  <a16:creationId xmlns:a16="http://schemas.microsoft.com/office/drawing/2014/main" id="{5E58EC35-0398-4A24-8885-A7D75D61187B}"/>
                </a:ext>
              </a:extLst>
            </p:cNvPr>
            <p:cNvSpPr/>
            <p:nvPr/>
          </p:nvSpPr>
          <p:spPr>
            <a:xfrm>
              <a:off x="4789167" y="3855591"/>
              <a:ext cx="143448" cy="138509"/>
            </a:xfrm>
            <a:custGeom>
              <a:avLst/>
              <a:gdLst/>
              <a:ahLst/>
              <a:cxnLst/>
              <a:rect l="l" t="t" r="r" b="b"/>
              <a:pathLst>
                <a:path w="5460" h="5272" extrusionOk="0">
                  <a:moveTo>
                    <a:pt x="403" y="0"/>
                  </a:moveTo>
                  <a:cubicBezTo>
                    <a:pt x="181" y="0"/>
                    <a:pt x="1" y="181"/>
                    <a:pt x="1" y="403"/>
                  </a:cubicBezTo>
                  <a:lnTo>
                    <a:pt x="1" y="957"/>
                  </a:lnTo>
                  <a:cubicBezTo>
                    <a:pt x="1" y="1179"/>
                    <a:pt x="181" y="1360"/>
                    <a:pt x="403" y="1360"/>
                  </a:cubicBezTo>
                  <a:lnTo>
                    <a:pt x="764" y="1360"/>
                  </a:lnTo>
                  <a:cubicBezTo>
                    <a:pt x="986" y="1360"/>
                    <a:pt x="1166" y="1533"/>
                    <a:pt x="1166" y="1755"/>
                  </a:cubicBezTo>
                  <a:lnTo>
                    <a:pt x="1166" y="3517"/>
                  </a:lnTo>
                  <a:cubicBezTo>
                    <a:pt x="1166" y="3732"/>
                    <a:pt x="986" y="3912"/>
                    <a:pt x="764" y="3912"/>
                  </a:cubicBezTo>
                  <a:lnTo>
                    <a:pt x="514" y="3912"/>
                  </a:lnTo>
                  <a:cubicBezTo>
                    <a:pt x="292" y="3912"/>
                    <a:pt x="112" y="4093"/>
                    <a:pt x="112" y="4315"/>
                  </a:cubicBezTo>
                  <a:lnTo>
                    <a:pt x="112" y="4869"/>
                  </a:lnTo>
                  <a:cubicBezTo>
                    <a:pt x="112" y="5091"/>
                    <a:pt x="292" y="5272"/>
                    <a:pt x="514" y="5272"/>
                  </a:cubicBezTo>
                  <a:lnTo>
                    <a:pt x="5057" y="5272"/>
                  </a:lnTo>
                  <a:cubicBezTo>
                    <a:pt x="5279" y="5272"/>
                    <a:pt x="5459" y="5091"/>
                    <a:pt x="5459" y="4869"/>
                  </a:cubicBezTo>
                  <a:lnTo>
                    <a:pt x="5459" y="4321"/>
                  </a:lnTo>
                  <a:cubicBezTo>
                    <a:pt x="5459" y="4100"/>
                    <a:pt x="5279" y="3919"/>
                    <a:pt x="5057" y="3919"/>
                  </a:cubicBezTo>
                  <a:lnTo>
                    <a:pt x="4807" y="3919"/>
                  </a:lnTo>
                  <a:cubicBezTo>
                    <a:pt x="4585" y="3919"/>
                    <a:pt x="4405" y="3739"/>
                    <a:pt x="4405" y="3517"/>
                  </a:cubicBezTo>
                  <a:lnTo>
                    <a:pt x="4405" y="403"/>
                  </a:lnTo>
                  <a:cubicBezTo>
                    <a:pt x="4405" y="181"/>
                    <a:pt x="4225" y="0"/>
                    <a:pt x="4003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Text Placeholder 4">
            <a:extLst>
              <a:ext uri="{FF2B5EF4-FFF2-40B4-BE49-F238E27FC236}">
                <a16:creationId xmlns:a16="http://schemas.microsoft.com/office/drawing/2014/main" id="{A0EFA6D5-F904-4E30-98C9-FC21E74E757D}"/>
              </a:ext>
            </a:extLst>
          </p:cNvPr>
          <p:cNvSpPr txBox="1">
            <a:spLocks/>
          </p:cNvSpPr>
          <p:nvPr/>
        </p:nvSpPr>
        <p:spPr>
          <a:xfrm>
            <a:off x="4615642" y="4179242"/>
            <a:ext cx="1870883" cy="424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pPr marL="15240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 typeface="Open Sans SemiBold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You</a:t>
            </a:r>
            <a:r>
              <a:rPr kumimoji="0" lang="en-US" sz="1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 are in Cohort </a:t>
            </a:r>
            <a:r>
              <a:rPr lang="en-US" sz="1400" dirty="0"/>
              <a:t>6</a:t>
            </a:r>
            <a:endParaRPr lang="en-US" sz="1400" b="0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Hind Vadodara"/>
              <a:cs typeface="Hind Vadodara"/>
            </a:endParaRPr>
          </a:p>
        </p:txBody>
      </p:sp>
    </p:spTree>
    <p:extLst>
      <p:ext uri="{BB962C8B-B14F-4D97-AF65-F5344CB8AC3E}">
        <p14:creationId xmlns:p14="http://schemas.microsoft.com/office/powerpoint/2010/main" val="2105534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phthalmology Center by Slidesgo">
  <a:themeElements>
    <a:clrScheme name="Yellow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phthalmology Center by Slidesgo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phthalmology Center by Slidesgo">
  <a:themeElements>
    <a:clrScheme name="Simple Light">
      <a:dk1>
        <a:srgbClr val="0D0F41"/>
      </a:dk1>
      <a:lt1>
        <a:srgbClr val="FFFFFF"/>
      </a:lt1>
      <a:dk2>
        <a:srgbClr val="545454"/>
      </a:dk2>
      <a:lt2>
        <a:srgbClr val="B8B8B8"/>
      </a:lt2>
      <a:accent1>
        <a:srgbClr val="00A791"/>
      </a:accent1>
      <a:accent2>
        <a:srgbClr val="00ACC2"/>
      </a:accent2>
      <a:accent3>
        <a:srgbClr val="160E44"/>
      </a:accent3>
      <a:accent4>
        <a:srgbClr val="00A791"/>
      </a:accent4>
      <a:accent5>
        <a:srgbClr val="00ACC2"/>
      </a:accent5>
      <a:accent6>
        <a:srgbClr val="292C73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phthalmology Center by Slidesgo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6657</TotalTime>
  <Words>3881</Words>
  <Application>Microsoft Macintosh PowerPoint</Application>
  <PresentationFormat>On-screen Show (16:9)</PresentationFormat>
  <Paragraphs>450</Paragraphs>
  <Slides>49</Slides>
  <Notes>40</Notes>
  <HiddenSlides>1</HiddenSlides>
  <MMClips>2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70" baseType="lpstr">
      <vt:lpstr>Arial</vt:lpstr>
      <vt:lpstr>Courier New</vt:lpstr>
      <vt:lpstr>Poppins Medium</vt:lpstr>
      <vt:lpstr>Nunito Light</vt:lpstr>
      <vt:lpstr>Open Sans SemiBold</vt:lpstr>
      <vt:lpstr>Montserrat SemiBold</vt:lpstr>
      <vt:lpstr>Franklin Gothic Book</vt:lpstr>
      <vt:lpstr>Raleway Thin</vt:lpstr>
      <vt:lpstr>Poppins</vt:lpstr>
      <vt:lpstr>Hind Vadodara</vt:lpstr>
      <vt:lpstr>Poppins SemiBold</vt:lpstr>
      <vt:lpstr>Calibri</vt:lpstr>
      <vt:lpstr>Wingdings</vt:lpstr>
      <vt:lpstr>Fira Sans Extra Condensed Medium</vt:lpstr>
      <vt:lpstr>Oswald</vt:lpstr>
      <vt:lpstr>Roboto Condensed Light</vt:lpstr>
      <vt:lpstr>3_Ophthalmology Center by Slidesgo</vt:lpstr>
      <vt:lpstr>4_Ophthalmology Center by Slidesgo</vt:lpstr>
      <vt:lpstr>Ophthalmology Center by Slidesgo</vt:lpstr>
      <vt:lpstr>1_Ophthalmology Center by Slidesgo</vt:lpstr>
      <vt:lpstr>Document</vt:lpstr>
      <vt:lpstr>Welcome to YEAR 2 of PBIS  TEAM Training!</vt:lpstr>
      <vt:lpstr>NEPBIS School-Wide Team Training  Year 2: November</vt:lpstr>
      <vt:lpstr>NOVEMBER TEAM AGENDA</vt:lpstr>
      <vt:lpstr>LEGEND</vt:lpstr>
      <vt:lpstr>ADDITIONAL READINGS &amp;  RESOURCES</vt:lpstr>
      <vt:lpstr>EXPECTATIONS</vt:lpstr>
      <vt:lpstr>TOOLS</vt:lpstr>
      <vt:lpstr>NEPBIS.ORG</vt:lpstr>
      <vt:lpstr>ACTIVITY: ATTENDANCE</vt:lpstr>
      <vt:lpstr>RETURNING TO  SCHOOL GUIDE</vt:lpstr>
      <vt:lpstr>POLL 1: BACK TO BASICS</vt:lpstr>
      <vt:lpstr>POLL 2: BACK TO BASICS</vt:lpstr>
      <vt:lpstr>PowerPoint Presentation</vt:lpstr>
      <vt:lpstr>DISCUSSION: RETURNING TO SCHOOL</vt:lpstr>
      <vt:lpstr>EXAMPLE REMOTE LEARNING MATRIX</vt:lpstr>
      <vt:lpstr>VIRTUAL REINFORCEMENT</vt:lpstr>
      <vt:lpstr>VIRTUAL SHOUTOUTS</vt:lpstr>
      <vt:lpstr>REFERRALS IN DISTANCE  LEARNING</vt:lpstr>
      <vt:lpstr>ACTION PLANNING</vt:lpstr>
      <vt:lpstr>POSITIVE CLASSROOM BEHAVIOR SUPPORT PRACTICES</vt:lpstr>
      <vt:lpstr>RESOURCE</vt:lpstr>
      <vt:lpstr>INTERACTIVE MAP OF CORE FEATURES</vt:lpstr>
      <vt:lpstr>CLASSROOM INTERVENTIONS SELF-ASSESSMENT</vt:lpstr>
      <vt:lpstr>DECISION-MAKING CHART</vt:lpstr>
      <vt:lpstr>TABLES W/ DEFINITIONS, EXAMPLES &amp; NON-EXAMPLES, RESOURCES</vt:lpstr>
      <vt:lpstr>ADDITIONAL  TOOLS</vt:lpstr>
      <vt:lpstr>What needs to be in place?</vt:lpstr>
      <vt:lpstr>POSITIVE CLASSROOM BEHAVIOR SUPPORT:  3 KEY  QUESTIONS</vt:lpstr>
      <vt:lpstr>ARE FOUNDATIONS OF CLASSROOM PBIS IN PLACE?</vt:lpstr>
      <vt:lpstr>ARE FOUNDATIONS OF CLASSROOM PBIS IN PLACE?</vt:lpstr>
      <vt:lpstr>ARE FOUNDATIONS OF CLASSROOM PBIS IN PLACE?</vt:lpstr>
      <vt:lpstr>POSITIVE CLASSROOM BEHAVIOR SUPPORT:  3 KEY  QUESTIONS</vt:lpstr>
      <vt:lpstr>ARE CLASSROOM PBIS PRACTICES IMPLEMENTED CONSISTENTLY?</vt:lpstr>
      <vt:lpstr>ARE CLASSROOM PBIS PRACTICES IMPLEMENTED CONSISTENTLY?</vt:lpstr>
      <vt:lpstr>ARE CLASSROOM PBIS PRACTICES IMPLEMENTED CONSISTENTLY?</vt:lpstr>
      <vt:lpstr>ARE CLASSROOM PBIS PRACTICES IMPLEMENTED CONSISTENTLY?</vt:lpstr>
      <vt:lpstr>OTHER STRATEGIES TO ACKNOWLEDGE</vt:lpstr>
      <vt:lpstr>POSITIVE CLASSROOM BEHAVIOR SUPPORT: 3 KEY  QUESTIONS</vt:lpstr>
      <vt:lpstr>Are students still engaging in problem behavior?</vt:lpstr>
      <vt:lpstr>IN RESPONSE TO MINOR PROBLEM BEHAVIOR…</vt:lpstr>
      <vt:lpstr>OTHER STRATEGIES TO RESPOND</vt:lpstr>
      <vt:lpstr>OTHER STRATEGIES TO RESPOND</vt:lpstr>
      <vt:lpstr>NON-EXAMPLE: OTHER STRATEGIES TO RESPOND</vt:lpstr>
      <vt:lpstr>ACTIVITY: PREVIEW THE GUIDE</vt:lpstr>
      <vt:lpstr>ACTIVITY: TEAM IMPLEMENTATION CHECKLIST</vt:lpstr>
      <vt:lpstr>TODAY’S AGENDA &amp; TASKS</vt:lpstr>
      <vt:lpstr>ADDITIONAL READINGS &amp;  RESOURCES</vt:lpstr>
      <vt:lpstr>PREVIEW: DECEMBER AGENDA &amp; TASKS</vt:lpstr>
      <vt:lpstr>EVALUTION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School-Wide Positive Behavior Interventions &amp; Supports (SWPBIS)</dc:title>
  <dc:creator>Alexandra Pierce</dc:creator>
  <cp:lastModifiedBy>Feinberg, Adam</cp:lastModifiedBy>
  <cp:revision>420</cp:revision>
  <dcterms:modified xsi:type="dcterms:W3CDTF">2020-11-05T19:42:58Z</dcterms:modified>
</cp:coreProperties>
</file>